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7" r:id="rId3"/>
  </p:sldMasterIdLst>
  <p:notesMasterIdLst>
    <p:notesMasterId r:id="rId56"/>
  </p:notesMasterIdLst>
  <p:sldIdLst>
    <p:sldId id="271" r:id="rId4"/>
    <p:sldId id="273" r:id="rId5"/>
    <p:sldId id="958" r:id="rId6"/>
    <p:sldId id="307" r:id="rId7"/>
    <p:sldId id="959" r:id="rId8"/>
    <p:sldId id="287" r:id="rId9"/>
    <p:sldId id="960" r:id="rId10"/>
    <p:sldId id="275" r:id="rId11"/>
    <p:sldId id="277" r:id="rId12"/>
    <p:sldId id="963" r:id="rId13"/>
    <p:sldId id="965" r:id="rId14"/>
    <p:sldId id="971" r:id="rId15"/>
    <p:sldId id="972" r:id="rId16"/>
    <p:sldId id="973" r:id="rId17"/>
    <p:sldId id="974" r:id="rId18"/>
    <p:sldId id="962" r:id="rId19"/>
    <p:sldId id="976" r:id="rId20"/>
    <p:sldId id="977" r:id="rId21"/>
    <p:sldId id="978" r:id="rId22"/>
    <p:sldId id="979" r:id="rId23"/>
    <p:sldId id="980" r:id="rId24"/>
    <p:sldId id="981" r:id="rId25"/>
    <p:sldId id="982" r:id="rId26"/>
    <p:sldId id="983" r:id="rId27"/>
    <p:sldId id="975" r:id="rId28"/>
    <p:sldId id="961" r:id="rId29"/>
    <p:sldId id="951" r:id="rId30"/>
    <p:sldId id="937" r:id="rId31"/>
    <p:sldId id="967" r:id="rId32"/>
    <p:sldId id="985" r:id="rId33"/>
    <p:sldId id="986" r:id="rId34"/>
    <p:sldId id="968" r:id="rId35"/>
    <p:sldId id="966" r:id="rId36"/>
    <p:sldId id="987" r:id="rId37"/>
    <p:sldId id="988" r:id="rId38"/>
    <p:sldId id="939" r:id="rId39"/>
    <p:sldId id="938" r:id="rId40"/>
    <p:sldId id="969" r:id="rId41"/>
    <p:sldId id="984" r:id="rId42"/>
    <p:sldId id="970" r:id="rId43"/>
    <p:sldId id="941" r:id="rId44"/>
    <p:sldId id="942" r:id="rId45"/>
    <p:sldId id="956" r:id="rId46"/>
    <p:sldId id="943" r:id="rId47"/>
    <p:sldId id="944" r:id="rId48"/>
    <p:sldId id="945" r:id="rId49"/>
    <p:sldId id="946" r:id="rId50"/>
    <p:sldId id="947" r:id="rId51"/>
    <p:sldId id="989" r:id="rId52"/>
    <p:sldId id="990" r:id="rId53"/>
    <p:sldId id="269" r:id="rId54"/>
    <p:sldId id="2076136673" r:id="rId55"/>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C23"/>
    <a:srgbClr val="FBAD18"/>
    <a:srgbClr val="E60088"/>
    <a:srgbClr val="EF4136"/>
    <a:srgbClr val="A6CE3C"/>
    <a:srgbClr val="D00A54"/>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autoAdjust="0"/>
    <p:restoredTop sz="97379"/>
  </p:normalViewPr>
  <p:slideViewPr>
    <p:cSldViewPr snapToGrid="0" showGuides="1">
      <p:cViewPr varScale="1">
        <p:scale>
          <a:sx n="114" d="100"/>
          <a:sy n="114" d="100"/>
        </p:scale>
        <p:origin x="845"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Technical Summary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Number of Programs</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4395-4076-ADBE-F4977EEBCD66}"/>
              </c:ext>
            </c:extLst>
          </c:dPt>
          <c:dPt>
            <c:idx val="1"/>
            <c:bubble3D val="0"/>
            <c:spPr>
              <a:solidFill>
                <a:srgbClr val="FBAD18"/>
              </a:solidFill>
              <a:ln w="19050">
                <a:solidFill>
                  <a:schemeClr val="lt1"/>
                </a:solidFill>
              </a:ln>
              <a:effectLst/>
            </c:spPr>
            <c:extLst>
              <c:ext xmlns:c16="http://schemas.microsoft.com/office/drawing/2014/chart" uri="{C3380CC4-5D6E-409C-BE32-E72D297353CC}">
                <c16:uniqueId val="{00000003-4395-4076-ADBE-F4977EEBCD66}"/>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4395-4076-ADBE-F4977EEBCD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95-4076-ADBE-F4977EEBCD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95-4076-ADBE-F4977EEBCD66}"/>
              </c:ext>
            </c:extLst>
          </c:dPt>
          <c:dPt>
            <c:idx val="5"/>
            <c:bubble3D val="0"/>
            <c:spPr>
              <a:solidFill>
                <a:srgbClr val="C00000"/>
              </a:solidFill>
              <a:ln w="19050">
                <a:solidFill>
                  <a:schemeClr val="lt1"/>
                </a:solidFill>
              </a:ln>
              <a:effectLst/>
            </c:spPr>
            <c:extLst>
              <c:ext xmlns:c16="http://schemas.microsoft.com/office/drawing/2014/chart" uri="{C3380CC4-5D6E-409C-BE32-E72D297353CC}">
                <c16:uniqueId val="{0000000D-4395-4076-ADBE-F4977EEBCD6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2D2-4EB0-A823-B8014CA6A8C1}"/>
              </c:ext>
            </c:extLst>
          </c:dPt>
          <c:dPt>
            <c:idx val="7"/>
            <c:bubble3D val="0"/>
            <c:spPr>
              <a:solidFill>
                <a:srgbClr val="F04C23"/>
              </a:solidFill>
              <a:ln w="19050">
                <a:solidFill>
                  <a:schemeClr val="lt1"/>
                </a:solidFill>
              </a:ln>
              <a:effectLst/>
            </c:spPr>
            <c:extLst>
              <c:ext xmlns:c16="http://schemas.microsoft.com/office/drawing/2014/chart" uri="{C3380CC4-5D6E-409C-BE32-E72D297353CC}">
                <c16:uniqueId val="{0000000C-4395-4076-ADBE-F4977EEBCD66}"/>
              </c:ext>
            </c:extLst>
          </c:dPt>
          <c:dLbls>
            <c:spPr>
              <a:blipFill>
                <a:blip xmlns:r="http://schemas.openxmlformats.org/officeDocument/2006/relationships" r:embed="rId3"/>
                <a:tile tx="0" ty="0" sx="100000" sy="100000" flip="none" algn="tl"/>
              </a:blip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Oracle Forms</c:v>
                </c:pt>
                <c:pt idx="1">
                  <c:v>ADF</c:v>
                </c:pt>
                <c:pt idx="2">
                  <c:v>C-Programs</c:v>
                </c:pt>
                <c:pt idx="3">
                  <c:v>Jasper Reports</c:v>
                </c:pt>
                <c:pt idx="4">
                  <c:v>RDF - Reports</c:v>
                </c:pt>
                <c:pt idx="5">
                  <c:v>SQL - Reports</c:v>
                </c:pt>
                <c:pt idx="6">
                  <c:v>Uni's</c:v>
                </c:pt>
                <c:pt idx="7">
                  <c:v>iEnabler</c:v>
                </c:pt>
              </c:strCache>
            </c:strRef>
          </c:cat>
          <c:val>
            <c:numRef>
              <c:f>Sheet1!$B$2:$B$9</c:f>
              <c:numCache>
                <c:formatCode>General</c:formatCode>
                <c:ptCount val="8"/>
                <c:pt idx="0">
                  <c:v>121</c:v>
                </c:pt>
                <c:pt idx="1">
                  <c:v>224</c:v>
                </c:pt>
                <c:pt idx="2">
                  <c:v>334</c:v>
                </c:pt>
                <c:pt idx="3">
                  <c:v>89</c:v>
                </c:pt>
                <c:pt idx="4">
                  <c:v>48</c:v>
                </c:pt>
                <c:pt idx="5">
                  <c:v>58</c:v>
                </c:pt>
                <c:pt idx="6">
                  <c:v>15</c:v>
                </c:pt>
                <c:pt idx="7">
                  <c:v>251</c:v>
                </c:pt>
              </c:numCache>
            </c:numRef>
          </c:val>
          <c:extLst>
            <c:ext xmlns:c16="http://schemas.microsoft.com/office/drawing/2014/chart" uri="{C3380CC4-5D6E-409C-BE32-E72D297353CC}">
              <c16:uniqueId val="{00000000-64E4-43BF-B3DD-11A51679538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18/03/2026</a:t>
            </a:fld>
            <a:endParaRPr lang="en-GB"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dirty="0"/>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5E33-8EA6-F4F8-B7B1-DD3F9EE1C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765A0-DADB-F616-8E7A-ADC5D9625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278B-79A3-AE69-0648-8DB6DDE28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C9046-7E59-6D13-D288-8CED3905EA6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110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0C47C-6473-D450-1728-52532DE35D77}"/>
              </a:ext>
            </a:extLst>
          </p:cNvPr>
          <p:cNvPicPr>
            <a:picLocks noChangeAspect="1"/>
          </p:cNvPicPr>
          <p:nvPr userDrawn="1"/>
        </p:nvPicPr>
        <p:blipFill>
          <a:blip r:embed="rId2"/>
          <a:srcRect/>
          <a:stretch/>
        </p:blipFill>
        <p:spPr>
          <a:xfrm>
            <a:off x="0" y="2540"/>
            <a:ext cx="9144000" cy="4366260"/>
          </a:xfrm>
          <a:prstGeom prst="rect">
            <a:avLst/>
          </a:prstGeom>
        </p:spPr>
      </p:pic>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3134298" y="1972715"/>
            <a:ext cx="5701725" cy="1420336"/>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3134298" y="3508711"/>
            <a:ext cx="5701725" cy="371632"/>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pic>
        <p:nvPicPr>
          <p:cNvPr id="6" name="Graphic 5">
            <a:extLst>
              <a:ext uri="{FF2B5EF4-FFF2-40B4-BE49-F238E27FC236}">
                <a16:creationId xmlns:a16="http://schemas.microsoft.com/office/drawing/2014/main" id="{C2C70574-F6FA-712B-F440-4F83018D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grpSp>
        <p:nvGrpSpPr>
          <p:cNvPr id="4" name="Group 3">
            <a:extLst>
              <a:ext uri="{FF2B5EF4-FFF2-40B4-BE49-F238E27FC236}">
                <a16:creationId xmlns:a16="http://schemas.microsoft.com/office/drawing/2014/main" id="{80B04C9B-DE7F-0B80-6EA1-10AE94B57EC4}"/>
              </a:ext>
            </a:extLst>
          </p:cNvPr>
          <p:cNvGrpSpPr/>
          <p:nvPr userDrawn="1"/>
        </p:nvGrpSpPr>
        <p:grpSpPr>
          <a:xfrm>
            <a:off x="303212" y="371738"/>
            <a:ext cx="2959045" cy="527076"/>
            <a:chOff x="303213" y="398341"/>
            <a:chExt cx="1707190" cy="304091"/>
          </a:xfrm>
        </p:grpSpPr>
        <p:pic>
          <p:nvPicPr>
            <p:cNvPr id="8" name="Graphic 7">
              <a:extLst>
                <a:ext uri="{FF2B5EF4-FFF2-40B4-BE49-F238E27FC236}">
                  <a16:creationId xmlns:a16="http://schemas.microsoft.com/office/drawing/2014/main" id="{BA74FDDC-985F-B6B5-3139-A05026F3A3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C7927EE-FFF1-476B-1881-9A1303CF550E}"/>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381FA-18BE-6562-0BC5-8C5F284BB14B}"/>
              </a:ext>
            </a:extLst>
          </p:cNvPr>
          <p:cNvPicPr>
            <a:picLocks noChangeAspect="1"/>
          </p:cNvPicPr>
          <p:nvPr userDrawn="1"/>
        </p:nvPicPr>
        <p:blipFill>
          <a:blip r:embed="rId2"/>
          <a:srcRect/>
          <a:stretch/>
        </p:blipFill>
        <p:spPr>
          <a:xfrm>
            <a:off x="-5319" y="1"/>
            <a:ext cx="9149319" cy="4368799"/>
          </a:xfrm>
          <a:prstGeom prst="rect">
            <a:avLst/>
          </a:prstGeom>
        </p:spPr>
      </p:pic>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4" name="Title 23">
            <a:extLst>
              <a:ext uri="{FF2B5EF4-FFF2-40B4-BE49-F238E27FC236}">
                <a16:creationId xmlns:a16="http://schemas.microsoft.com/office/drawing/2014/main" id="{8B7FF179-2B5C-5FBB-1CC3-D87C29124990}"/>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grpSp>
        <p:nvGrpSpPr>
          <p:cNvPr id="6" name="Group 5">
            <a:extLst>
              <a:ext uri="{FF2B5EF4-FFF2-40B4-BE49-F238E27FC236}">
                <a16:creationId xmlns:a16="http://schemas.microsoft.com/office/drawing/2014/main" id="{223B90E1-B399-4B7D-6488-DE7E1C1076D3}"/>
              </a:ext>
            </a:extLst>
          </p:cNvPr>
          <p:cNvGrpSpPr/>
          <p:nvPr userDrawn="1"/>
        </p:nvGrpSpPr>
        <p:grpSpPr>
          <a:xfrm>
            <a:off x="303213" y="398341"/>
            <a:ext cx="1707190" cy="304091"/>
            <a:chOff x="303213" y="398341"/>
            <a:chExt cx="1707190" cy="304091"/>
          </a:xfrm>
        </p:grpSpPr>
        <p:pic>
          <p:nvPicPr>
            <p:cNvPr id="9" name="Graphic 8">
              <a:extLst>
                <a:ext uri="{FF2B5EF4-FFF2-40B4-BE49-F238E27FC236}">
                  <a16:creationId xmlns:a16="http://schemas.microsoft.com/office/drawing/2014/main" id="{FBCBEC58-C919-EF94-672C-89E22CB3BC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3" name="Picture 2" descr="A black and white logo&#10;&#10;AI-generated content may be incorrect.">
              <a:extLst>
                <a:ext uri="{FF2B5EF4-FFF2-40B4-BE49-F238E27FC236}">
                  <a16:creationId xmlns:a16="http://schemas.microsoft.com/office/drawing/2014/main" id="{39BEF6A1-CCC3-1E3B-DDD7-839408AAD0C5}"/>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7" name="Title 23">
            <a:extLst>
              <a:ext uri="{FF2B5EF4-FFF2-40B4-BE49-F238E27FC236}">
                <a16:creationId xmlns:a16="http://schemas.microsoft.com/office/drawing/2014/main" id="{16461038-85FE-D623-314B-5CC1ABD679DB}"/>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9C48E-4220-D2FE-BFB4-5BB14857E033}"/>
              </a:ext>
            </a:extLst>
          </p:cNvPr>
          <p:cNvPicPr>
            <a:picLocks noChangeAspect="1"/>
          </p:cNvPicPr>
          <p:nvPr userDrawn="1"/>
        </p:nvPicPr>
        <p:blipFill>
          <a:blip r:embed="rId2"/>
          <a:srcRect/>
          <a:stretch/>
        </p:blipFill>
        <p:spPr>
          <a:xfrm>
            <a:off x="-2660" y="1"/>
            <a:ext cx="9149319" cy="4368799"/>
          </a:xfrm>
          <a:prstGeom prst="rect">
            <a:avLst/>
          </a:prstGeom>
        </p:spPr>
      </p:pic>
      <p:pic>
        <p:nvPicPr>
          <p:cNvPr id="5" name="Graphic 4">
            <a:extLst>
              <a:ext uri="{FF2B5EF4-FFF2-40B4-BE49-F238E27FC236}">
                <a16:creationId xmlns:a16="http://schemas.microsoft.com/office/drawing/2014/main" id="{3FBF12A6-2E78-8416-9A89-B681064AF9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pic>
        <p:nvPicPr>
          <p:cNvPr id="6" name="Graphic 5">
            <a:extLst>
              <a:ext uri="{FF2B5EF4-FFF2-40B4-BE49-F238E27FC236}">
                <a16:creationId xmlns:a16="http://schemas.microsoft.com/office/drawing/2014/main" id="{B87ACFA8-1A95-DFB1-31EC-BC33AF6B80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5370"/>
            <a:ext cx="283129" cy="283129"/>
          </a:xfrm>
          <a:prstGeom prst="rect">
            <a:avLst/>
          </a:prstGeom>
        </p:spPr>
      </p:pic>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Picture 1" descr="A black and white logo&#10;&#10;AI-generated content may be incorrect.">
            <a:extLst>
              <a:ext uri="{FF2B5EF4-FFF2-40B4-BE49-F238E27FC236}">
                <a16:creationId xmlns:a16="http://schemas.microsoft.com/office/drawing/2014/main" id="{7DDF353A-4D03-2403-6ACE-40C25B541B56}"/>
              </a:ext>
            </a:extLst>
          </p:cNvPr>
          <p:cNvPicPr>
            <a:picLocks noChangeAspect="1"/>
          </p:cNvPicPr>
          <p:nvPr userDrawn="1"/>
        </p:nvPicPr>
        <p:blipFill>
          <a:blip r:embed="rId7"/>
          <a:stretch>
            <a:fillRect/>
          </a:stretch>
        </p:blipFill>
        <p:spPr>
          <a:xfrm>
            <a:off x="694971" y="415370"/>
            <a:ext cx="1353991"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18" Type="http://schemas.openxmlformats.org/officeDocument/2006/relationships/image" Target="../media/image17.sv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17" Type="http://schemas.openxmlformats.org/officeDocument/2006/relationships/image" Target="../media/image16.png"/><Relationship Id="rId2" Type="http://schemas.openxmlformats.org/officeDocument/2006/relationships/slideLayout" Target="../slideLayouts/slideLayout5.xml"/><Relationship Id="rId16" Type="http://schemas.openxmlformats.org/officeDocument/2006/relationships/image" Target="../media/image12.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1.png"/><Relationship Id="rId10" Type="http://schemas.openxmlformats.org/officeDocument/2006/relationships/slideLayout" Target="../slideLayouts/slideLayout13.xml"/><Relationship Id="rId19"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80" r:id="rId1"/>
    <p:sldLayoutId id="2147483684" r:id="rId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914648"/>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495895" y="415370"/>
            <a:ext cx="233165" cy="283129"/>
          </a:xfrm>
          <a:prstGeom prst="rect">
            <a:avLst/>
          </a:prstGeom>
        </p:spPr>
      </p:pic>
      <p:pic>
        <p:nvPicPr>
          <p:cNvPr id="10" name="Graphic 9">
            <a:extLst>
              <a:ext uri="{FF2B5EF4-FFF2-40B4-BE49-F238E27FC236}">
                <a16:creationId xmlns:a16="http://schemas.microsoft.com/office/drawing/2014/main" id="{C5E65212-D60E-D70B-5F67-EF52F0F68AC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3213" y="411935"/>
            <a:ext cx="286563" cy="286563"/>
          </a:xfrm>
          <a:prstGeom prst="rect">
            <a:avLst/>
          </a:prstGeom>
        </p:spPr>
      </p:pic>
      <p:pic>
        <p:nvPicPr>
          <p:cNvPr id="6" name="Picture 5">
            <a:extLst>
              <a:ext uri="{FF2B5EF4-FFF2-40B4-BE49-F238E27FC236}">
                <a16:creationId xmlns:a16="http://schemas.microsoft.com/office/drawing/2014/main" id="{F9A86F74-682D-6FAD-F635-C7F15B361A48}"/>
              </a:ext>
            </a:extLst>
          </p:cNvPr>
          <p:cNvPicPr>
            <a:picLocks noChangeAspect="1"/>
          </p:cNvPicPr>
          <p:nvPr userDrawn="1"/>
        </p:nvPicPr>
        <p:blipFill>
          <a:blip r:embed="rId19"/>
          <a:srcRect/>
          <a:stretch/>
        </p:blipFill>
        <p:spPr>
          <a:xfrm>
            <a:off x="694971" y="415370"/>
            <a:ext cx="1353991" cy="283128"/>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raphic 19">
            <a:extLst>
              <a:ext uri="{FF2B5EF4-FFF2-40B4-BE49-F238E27FC236}">
                <a16:creationId xmlns:a16="http://schemas.microsoft.com/office/drawing/2014/main" id="{3E32CA38-96D8-3280-65E2-E938F0CFB978}"/>
              </a:ext>
            </a:extLst>
          </p:cNvPr>
          <p:cNvSpPr/>
          <p:nvPr/>
        </p:nvSpPr>
        <p:spPr>
          <a:xfrm>
            <a:off x="-2976309" y="1362267"/>
            <a:ext cx="1779343" cy="2152458"/>
          </a:xfrm>
          <a:custGeom>
            <a:avLst/>
            <a:gdLst>
              <a:gd name="connsiteX0" fmla="*/ 6088772 w 7888251"/>
              <a:gd name="connsiteY0" fmla="*/ 9538228 h 9542357"/>
              <a:gd name="connsiteX1" fmla="*/ 5228461 w 7888251"/>
              <a:gd name="connsiteY1" fmla="*/ 9315256 h 9542357"/>
              <a:gd name="connsiteX2" fmla="*/ 4368151 w 7888251"/>
              <a:gd name="connsiteY2" fmla="*/ 8237560 h 9542357"/>
              <a:gd name="connsiteX3" fmla="*/ 4368151 w 7888251"/>
              <a:gd name="connsiteY3" fmla="*/ 8229303 h 9542357"/>
              <a:gd name="connsiteX4" fmla="*/ 3516073 w 7888251"/>
              <a:gd name="connsiteY4" fmla="*/ 5041635 h 9542357"/>
              <a:gd name="connsiteX5" fmla="*/ 2766903 w 7888251"/>
              <a:gd name="connsiteY5" fmla="*/ 7845296 h 9542357"/>
              <a:gd name="connsiteX6" fmla="*/ 2087710 w 7888251"/>
              <a:gd name="connsiteY6" fmla="*/ 8687632 h 9542357"/>
              <a:gd name="connsiteX7" fmla="*/ 1013351 w 7888251"/>
              <a:gd name="connsiteY7" fmla="*/ 8803248 h 9542357"/>
              <a:gd name="connsiteX8" fmla="*/ 173622 w 7888251"/>
              <a:gd name="connsiteY8" fmla="*/ 8121946 h 9542357"/>
              <a:gd name="connsiteX9" fmla="*/ 58365 w 7888251"/>
              <a:gd name="connsiteY9" fmla="*/ 7048379 h 9542357"/>
              <a:gd name="connsiteX10" fmla="*/ 1289144 w 7888251"/>
              <a:gd name="connsiteY10" fmla="*/ 2419654 h 9542357"/>
              <a:gd name="connsiteX11" fmla="*/ 2507575 w 7888251"/>
              <a:gd name="connsiteY11" fmla="*/ 1482348 h 9542357"/>
              <a:gd name="connsiteX12" fmla="*/ 3446095 w 7888251"/>
              <a:gd name="connsiteY12" fmla="*/ 1895258 h 9542357"/>
              <a:gd name="connsiteX13" fmla="*/ 3701307 w 7888251"/>
              <a:gd name="connsiteY13" fmla="*/ 937306 h 9542357"/>
              <a:gd name="connsiteX14" fmla="*/ 4919737 w 7888251"/>
              <a:gd name="connsiteY14" fmla="*/ 0 h 9542357"/>
              <a:gd name="connsiteX15" fmla="*/ 6138168 w 7888251"/>
              <a:gd name="connsiteY15" fmla="*/ 937306 h 9542357"/>
              <a:gd name="connsiteX16" fmla="*/ 7817626 w 7888251"/>
              <a:gd name="connsiteY16" fmla="*/ 7238318 h 9542357"/>
              <a:gd name="connsiteX17" fmla="*/ 7665321 w 7888251"/>
              <a:gd name="connsiteY17" fmla="*/ 8605051 h 9542357"/>
              <a:gd name="connsiteX18" fmla="*/ 6590963 w 7888251"/>
              <a:gd name="connsiteY18" fmla="*/ 9468033 h 9542357"/>
              <a:gd name="connsiteX19" fmla="*/ 6084656 w 7888251"/>
              <a:gd name="connsiteY19" fmla="*/ 9542357 h 9542357"/>
              <a:gd name="connsiteX20" fmla="*/ 5211996 w 7888251"/>
              <a:gd name="connsiteY20" fmla="*/ 7993944 h 9542357"/>
              <a:gd name="connsiteX21" fmla="*/ 5648326 w 7888251"/>
              <a:gd name="connsiteY21" fmla="*/ 8538985 h 9542357"/>
              <a:gd name="connsiteX22" fmla="*/ 6348100 w 7888251"/>
              <a:gd name="connsiteY22" fmla="*/ 8617438 h 9542357"/>
              <a:gd name="connsiteX23" fmla="*/ 6895570 w 7888251"/>
              <a:gd name="connsiteY23" fmla="*/ 8175624 h 9542357"/>
              <a:gd name="connsiteX24" fmla="*/ 6973781 w 7888251"/>
              <a:gd name="connsiteY24" fmla="*/ 7473677 h 9542357"/>
              <a:gd name="connsiteX25" fmla="*/ 6973781 w 7888251"/>
              <a:gd name="connsiteY25" fmla="*/ 7465419 h 9542357"/>
              <a:gd name="connsiteX26" fmla="*/ 5286090 w 7888251"/>
              <a:gd name="connsiteY26" fmla="*/ 1164407 h 9542357"/>
              <a:gd name="connsiteX27" fmla="*/ 4915621 w 7888251"/>
              <a:gd name="connsiteY27" fmla="*/ 879499 h 9542357"/>
              <a:gd name="connsiteX28" fmla="*/ 4545153 w 7888251"/>
              <a:gd name="connsiteY28" fmla="*/ 1164407 h 9542357"/>
              <a:gd name="connsiteX29" fmla="*/ 3964752 w 7888251"/>
              <a:gd name="connsiteY29" fmla="*/ 3336315 h 9542357"/>
              <a:gd name="connsiteX30" fmla="*/ 5207880 w 7888251"/>
              <a:gd name="connsiteY30" fmla="*/ 7998072 h 9542357"/>
              <a:gd name="connsiteX31" fmla="*/ 2507575 w 7888251"/>
              <a:gd name="connsiteY31" fmla="*/ 2365976 h 9542357"/>
              <a:gd name="connsiteX32" fmla="*/ 2141222 w 7888251"/>
              <a:gd name="connsiteY32" fmla="*/ 2650884 h 9542357"/>
              <a:gd name="connsiteX33" fmla="*/ 902210 w 7888251"/>
              <a:gd name="connsiteY33" fmla="*/ 7296125 h 9542357"/>
              <a:gd name="connsiteX34" fmla="*/ 943374 w 7888251"/>
              <a:gd name="connsiteY34" fmla="*/ 7700777 h 9542357"/>
              <a:gd name="connsiteX35" fmla="*/ 1260330 w 7888251"/>
              <a:gd name="connsiteY35" fmla="*/ 7956782 h 9542357"/>
              <a:gd name="connsiteX36" fmla="*/ 1663729 w 7888251"/>
              <a:gd name="connsiteY36" fmla="*/ 7915491 h 9542357"/>
              <a:gd name="connsiteX37" fmla="*/ 1918941 w 7888251"/>
              <a:gd name="connsiteY37" fmla="*/ 7601679 h 9542357"/>
              <a:gd name="connsiteX38" fmla="*/ 3059161 w 7888251"/>
              <a:gd name="connsiteY38" fmla="*/ 3336315 h 9542357"/>
              <a:gd name="connsiteX39" fmla="*/ 2878043 w 7888251"/>
              <a:gd name="connsiteY39" fmla="*/ 2650884 h 9542357"/>
              <a:gd name="connsiteX40" fmla="*/ 2507575 w 7888251"/>
              <a:gd name="connsiteY40" fmla="*/ 2365976 h 954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8251" h="9542357">
                <a:moveTo>
                  <a:pt x="6088772" y="9538228"/>
                </a:moveTo>
                <a:cubicBezTo>
                  <a:pt x="5792397" y="9538228"/>
                  <a:pt x="5496022" y="9463904"/>
                  <a:pt x="5228461" y="9315256"/>
                </a:cubicBezTo>
                <a:cubicBezTo>
                  <a:pt x="4808597" y="9084027"/>
                  <a:pt x="4499873" y="8700020"/>
                  <a:pt x="4368151" y="8237560"/>
                </a:cubicBezTo>
                <a:lnTo>
                  <a:pt x="4368151" y="8229303"/>
                </a:lnTo>
                <a:cubicBezTo>
                  <a:pt x="4368151" y="8229303"/>
                  <a:pt x="3516073" y="5041635"/>
                  <a:pt x="3516073" y="5041635"/>
                </a:cubicBezTo>
                <a:lnTo>
                  <a:pt x="2766903" y="7845296"/>
                </a:lnTo>
                <a:cubicBezTo>
                  <a:pt x="2659878" y="8208657"/>
                  <a:pt x="2421132" y="8505953"/>
                  <a:pt x="2087710" y="8687632"/>
                </a:cubicBezTo>
                <a:cubicBezTo>
                  <a:pt x="1758405" y="8869313"/>
                  <a:pt x="1375587" y="8910604"/>
                  <a:pt x="1013351" y="8803248"/>
                </a:cubicBezTo>
                <a:cubicBezTo>
                  <a:pt x="651115" y="8695891"/>
                  <a:pt x="354740" y="8456403"/>
                  <a:pt x="173622" y="8121946"/>
                </a:cubicBezTo>
                <a:cubicBezTo>
                  <a:pt x="-7496" y="7791617"/>
                  <a:pt x="-48659" y="7411740"/>
                  <a:pt x="58365" y="7048379"/>
                </a:cubicBezTo>
                <a:lnTo>
                  <a:pt x="1289144" y="2419654"/>
                </a:lnTo>
                <a:cubicBezTo>
                  <a:pt x="1437332" y="1858097"/>
                  <a:pt x="1927174" y="1482348"/>
                  <a:pt x="2507575" y="1482348"/>
                </a:cubicBezTo>
                <a:cubicBezTo>
                  <a:pt x="2878043" y="1482348"/>
                  <a:pt x="3211465" y="1635125"/>
                  <a:pt x="3446095" y="1895258"/>
                </a:cubicBezTo>
                <a:lnTo>
                  <a:pt x="3701307" y="937306"/>
                </a:lnTo>
                <a:cubicBezTo>
                  <a:pt x="3849494" y="375748"/>
                  <a:pt x="4339337" y="0"/>
                  <a:pt x="4919737" y="0"/>
                </a:cubicBezTo>
                <a:cubicBezTo>
                  <a:pt x="5500138" y="0"/>
                  <a:pt x="5989980" y="375748"/>
                  <a:pt x="6138168" y="937306"/>
                </a:cubicBezTo>
                <a:lnTo>
                  <a:pt x="7817626" y="7238318"/>
                </a:lnTo>
                <a:cubicBezTo>
                  <a:pt x="7949348" y="7700777"/>
                  <a:pt x="7895836" y="8183882"/>
                  <a:pt x="7665321" y="8605051"/>
                </a:cubicBezTo>
                <a:cubicBezTo>
                  <a:pt x="7434808" y="9026220"/>
                  <a:pt x="7051990" y="9335902"/>
                  <a:pt x="6590963" y="9468033"/>
                </a:cubicBezTo>
                <a:cubicBezTo>
                  <a:pt x="6426310" y="9517582"/>
                  <a:pt x="6253425" y="9542357"/>
                  <a:pt x="6084656" y="9542357"/>
                </a:cubicBezTo>
                <a:close/>
                <a:moveTo>
                  <a:pt x="5211996" y="7993944"/>
                </a:moveTo>
                <a:cubicBezTo>
                  <a:pt x="5281973" y="8229303"/>
                  <a:pt x="5438394" y="8423370"/>
                  <a:pt x="5648326" y="8538985"/>
                </a:cubicBezTo>
                <a:cubicBezTo>
                  <a:pt x="5862374" y="8658729"/>
                  <a:pt x="6109354" y="8683504"/>
                  <a:pt x="6348100" y="8617438"/>
                </a:cubicBezTo>
                <a:cubicBezTo>
                  <a:pt x="6582730" y="8547243"/>
                  <a:pt x="6776197" y="8390337"/>
                  <a:pt x="6895570" y="8175624"/>
                </a:cubicBezTo>
                <a:cubicBezTo>
                  <a:pt x="7014943" y="7960911"/>
                  <a:pt x="7039642" y="7713165"/>
                  <a:pt x="6973781" y="7473677"/>
                </a:cubicBezTo>
                <a:lnTo>
                  <a:pt x="6973781" y="7465419"/>
                </a:lnTo>
                <a:cubicBezTo>
                  <a:pt x="6973781" y="7465419"/>
                  <a:pt x="5286090" y="1164407"/>
                  <a:pt x="5286090" y="1164407"/>
                </a:cubicBezTo>
                <a:cubicBezTo>
                  <a:pt x="5216112" y="900145"/>
                  <a:pt x="4985598" y="879499"/>
                  <a:pt x="4915621" y="879499"/>
                </a:cubicBezTo>
                <a:cubicBezTo>
                  <a:pt x="4845644" y="879499"/>
                  <a:pt x="4619246" y="900145"/>
                  <a:pt x="4545153" y="1164407"/>
                </a:cubicBezTo>
                <a:lnTo>
                  <a:pt x="3964752" y="3336315"/>
                </a:lnTo>
                <a:lnTo>
                  <a:pt x="5207880" y="7998072"/>
                </a:lnTo>
                <a:close/>
                <a:moveTo>
                  <a:pt x="2507575" y="2365976"/>
                </a:moveTo>
                <a:cubicBezTo>
                  <a:pt x="2437597" y="2365976"/>
                  <a:pt x="2211200" y="2386622"/>
                  <a:pt x="2141222" y="2650884"/>
                </a:cubicBezTo>
                <a:lnTo>
                  <a:pt x="902210" y="7296125"/>
                </a:lnTo>
                <a:cubicBezTo>
                  <a:pt x="861047" y="7432386"/>
                  <a:pt x="877513" y="7576905"/>
                  <a:pt x="943374" y="7700777"/>
                </a:cubicBezTo>
                <a:cubicBezTo>
                  <a:pt x="1009235" y="7824650"/>
                  <a:pt x="1124492" y="7915491"/>
                  <a:pt x="1260330" y="7956782"/>
                </a:cubicBezTo>
                <a:cubicBezTo>
                  <a:pt x="1396169" y="7998072"/>
                  <a:pt x="1540240" y="7981556"/>
                  <a:pt x="1663729" y="7915491"/>
                </a:cubicBezTo>
                <a:cubicBezTo>
                  <a:pt x="1787219" y="7849425"/>
                  <a:pt x="1877778" y="7737939"/>
                  <a:pt x="1918941" y="7601679"/>
                </a:cubicBezTo>
                <a:lnTo>
                  <a:pt x="3059161" y="3336315"/>
                </a:lnTo>
                <a:lnTo>
                  <a:pt x="2878043" y="2650884"/>
                </a:lnTo>
                <a:cubicBezTo>
                  <a:pt x="2808066" y="2386622"/>
                  <a:pt x="2577552" y="2365976"/>
                  <a:pt x="2507575" y="2365976"/>
                </a:cubicBezTo>
                <a:close/>
              </a:path>
            </a:pathLst>
          </a:custGeom>
          <a:solidFill>
            <a:schemeClr val="tx1"/>
          </a:solidFill>
          <a:ln w="0" cap="flat">
            <a:noFill/>
            <a:prstDash val="solid"/>
            <a:miter/>
          </a:ln>
        </p:spPr>
        <p:txBody>
          <a:bodyPr rtlCol="0" anchor="ctr"/>
          <a:lstStyle/>
          <a:p>
            <a:endParaRPr lang="en-GB" dirty="0"/>
          </a:p>
        </p:txBody>
      </p:sp>
      <p:pic>
        <p:nvPicPr>
          <p:cNvPr id="15" name="Graphic 14">
            <a:extLst>
              <a:ext uri="{FF2B5EF4-FFF2-40B4-BE49-F238E27FC236}">
                <a16:creationId xmlns:a16="http://schemas.microsoft.com/office/drawing/2014/main" id="{0CE92656-77C0-39F0-5F42-CA56F7B92B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4638" y="307499"/>
            <a:ext cx="1031388" cy="670401"/>
          </a:xfrm>
          <a:prstGeom prst="rect">
            <a:avLst/>
          </a:prstGeom>
        </p:spPr>
      </p:pic>
      <p:sp>
        <p:nvSpPr>
          <p:cNvPr id="5" name="Title 3">
            <a:extLst>
              <a:ext uri="{FF2B5EF4-FFF2-40B4-BE49-F238E27FC236}">
                <a16:creationId xmlns:a16="http://schemas.microsoft.com/office/drawing/2014/main" id="{9F2C16CD-8702-0903-B4D7-513113003D74}"/>
              </a:ext>
            </a:extLst>
          </p:cNvPr>
          <p:cNvSpPr>
            <a:spLocks noGrp="1"/>
          </p:cNvSpPr>
          <p:nvPr>
            <p:ph type="title"/>
          </p:nvPr>
        </p:nvSpPr>
        <p:spPr>
          <a:xfrm>
            <a:off x="3134298" y="1972715"/>
            <a:ext cx="5701725" cy="1420336"/>
          </a:xfrm>
        </p:spPr>
        <p:txBody>
          <a:bodyPr/>
          <a:lstStyle/>
          <a:p>
            <a:r>
              <a:rPr lang="en-GB" sz="3600" dirty="0"/>
              <a:t>Opportunities to Leverage HR &amp; Payroll System Capabilities</a:t>
            </a:r>
            <a:br>
              <a:rPr lang="en-GB" dirty="0"/>
            </a:br>
            <a:r>
              <a:rPr lang="en-GB" dirty="0"/>
              <a:t>                 </a:t>
            </a:r>
            <a:r>
              <a:rPr kumimoji="0" lang="en-US" sz="2000" b="1" i="1" u="none" strike="noStrike" kern="1200" cap="none" spc="0" normalizeH="0" baseline="0" noProof="0" dirty="0">
                <a:ln>
                  <a:noFill/>
                </a:ln>
                <a:solidFill>
                  <a:srgbClr val="FFFFFF"/>
                </a:solidFill>
                <a:effectLst/>
                <a:uLnTx/>
                <a:uFillTx/>
                <a:latin typeface="Calibri"/>
                <a:ea typeface="+mj-ea"/>
                <a:cs typeface="+mj-cs"/>
              </a:rPr>
              <a:t>Building compliant workplaces </a:t>
            </a:r>
            <a:br>
              <a:rPr kumimoji="0" lang="en-US" sz="2000" b="1" i="1" u="none" strike="noStrike" kern="1200" cap="none" spc="0" normalizeH="0" baseline="0" noProof="0" dirty="0">
                <a:ln>
                  <a:noFill/>
                </a:ln>
                <a:solidFill>
                  <a:srgbClr val="FFFFFF"/>
                </a:solidFill>
                <a:effectLst/>
                <a:uLnTx/>
                <a:uFillTx/>
                <a:latin typeface="Calibri"/>
                <a:ea typeface="+mj-ea"/>
                <a:cs typeface="+mj-cs"/>
              </a:rPr>
            </a:br>
            <a:r>
              <a:rPr kumimoji="0" lang="en-US" sz="2000" b="1" i="1" u="none" strike="noStrike" kern="1200" cap="none" spc="0" normalizeH="0" baseline="0" noProof="0" dirty="0">
                <a:ln>
                  <a:noFill/>
                </a:ln>
                <a:solidFill>
                  <a:srgbClr val="FFFFFF"/>
                </a:solidFill>
                <a:effectLst/>
                <a:uLnTx/>
                <a:uFillTx/>
                <a:latin typeface="Calibri"/>
                <a:ea typeface="+mj-ea"/>
                <a:cs typeface="+mj-cs"/>
              </a:rPr>
              <a:t>                                          where people thrive!!! </a:t>
            </a:r>
            <a:endParaRPr lang="en-GB" dirty="0"/>
          </a:p>
        </p:txBody>
      </p:sp>
      <p:sp>
        <p:nvSpPr>
          <p:cNvPr id="6" name="Text Placeholder 4">
            <a:extLst>
              <a:ext uri="{FF2B5EF4-FFF2-40B4-BE49-F238E27FC236}">
                <a16:creationId xmlns:a16="http://schemas.microsoft.com/office/drawing/2014/main" id="{D4587BBB-5E93-A3D9-A0C4-2C4FA419A74E}"/>
              </a:ext>
            </a:extLst>
          </p:cNvPr>
          <p:cNvSpPr>
            <a:spLocks noGrp="1"/>
          </p:cNvSpPr>
          <p:nvPr>
            <p:ph type="body" sz="quarter" idx="11"/>
          </p:nvPr>
        </p:nvSpPr>
        <p:spPr/>
        <p:txBody>
          <a:bodyPr/>
          <a:lstStyle/>
          <a:p>
            <a:pPr>
              <a:lnSpc>
                <a:spcPts val="1660"/>
              </a:lnSpc>
            </a:pPr>
            <a:r>
              <a:rPr lang="en-GB" sz="1200" b="1" dirty="0"/>
              <a:t>                                                                       Presenter: Allie de Nysschen </a:t>
            </a:r>
          </a:p>
        </p:txBody>
      </p:sp>
    </p:spTree>
    <p:extLst>
      <p:ext uri="{BB962C8B-B14F-4D97-AF65-F5344CB8AC3E}">
        <p14:creationId xmlns:p14="http://schemas.microsoft.com/office/powerpoint/2010/main" val="340354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3BBDE-11BF-485F-AE8D-7F60FA716AE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1E8912-DDB8-16EB-B289-686C9783CF6F}"/>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CB825A6C-5144-396C-78FA-856A4BBA8A5C}"/>
              </a:ext>
            </a:extLst>
          </p:cNvPr>
          <p:cNvSpPr>
            <a:spLocks noGrp="1"/>
          </p:cNvSpPr>
          <p:nvPr>
            <p:ph type="title"/>
          </p:nvPr>
        </p:nvSpPr>
        <p:spPr>
          <a:xfrm>
            <a:off x="303213" y="779463"/>
            <a:ext cx="8532812" cy="481013"/>
          </a:xfrm>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Security</a:t>
            </a:r>
            <a:endParaRPr lang="en-GB" sz="2800" dirty="0"/>
          </a:p>
        </p:txBody>
      </p:sp>
      <p:sp>
        <p:nvSpPr>
          <p:cNvPr id="5" name="Text Placeholder 3">
            <a:extLst>
              <a:ext uri="{FF2B5EF4-FFF2-40B4-BE49-F238E27FC236}">
                <a16:creationId xmlns:a16="http://schemas.microsoft.com/office/drawing/2014/main" id="{51D5D796-6A85-A958-5D64-E091D4FFA9A4}"/>
              </a:ext>
            </a:extLst>
          </p:cNvPr>
          <p:cNvSpPr txBox="1">
            <a:spLocks/>
          </p:cNvSpPr>
          <p:nvPr/>
        </p:nvSpPr>
        <p:spPr>
          <a:xfrm>
            <a:off x="2060812" y="1252732"/>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52EB88FB-F52F-638E-54DC-F903ABFAA3FB}"/>
              </a:ext>
            </a:extLst>
          </p:cNvPr>
          <p:cNvSpPr txBox="1">
            <a:spLocks/>
          </p:cNvSpPr>
          <p:nvPr/>
        </p:nvSpPr>
        <p:spPr>
          <a:xfrm>
            <a:off x="2223751" y="1741596"/>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Access can be Requested via the iEnabler in the case of promotions</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or changes to Job specifications with relevant approvals.</a:t>
            </a:r>
          </a:p>
          <a:p>
            <a:pPr marL="286007" lvl="0" indent="-286007">
              <a:buFont typeface="Arial" panose="020B0604020202020204" pitchFamily="34" charset="0"/>
              <a:buChar char="•"/>
              <a:defRPr/>
            </a:pPr>
            <a:r>
              <a:rPr lang="en-US" sz="1702" b="1" dirty="0">
                <a:solidFill>
                  <a:srgbClr val="00AEEF"/>
                </a:solidFill>
                <a:cs typeface="+mn-cs"/>
              </a:rPr>
              <a:t>Access per sub system and User ID {Users} </a:t>
            </a:r>
          </a:p>
          <a:p>
            <a:pPr marL="286007" lvl="0" indent="-286007">
              <a:buFont typeface="Arial" panose="020B0604020202020204" pitchFamily="34" charset="0"/>
              <a:buChar char="•"/>
              <a:defRPr/>
            </a:pPr>
            <a:r>
              <a:rPr lang="en-US" sz="1702" b="1" dirty="0">
                <a:solidFill>
                  <a:srgbClr val="00AEEF"/>
                </a:solidFill>
                <a:cs typeface="+mn-cs"/>
              </a:rPr>
              <a:t>Access per personnel type on the Payroll system (Top Management/Other Salaried Personnel/ Wage Personnel) {FPRM-6}</a:t>
            </a:r>
          </a:p>
          <a:p>
            <a:pPr marL="286007" lvl="0" indent="-286007">
              <a:buFont typeface="Arial" panose="020B0604020202020204" pitchFamily="34" charset="0"/>
              <a:buChar char="•"/>
              <a:defRPr/>
            </a:pPr>
            <a:r>
              <a:rPr lang="en-US" sz="1702" b="1" dirty="0">
                <a:solidFill>
                  <a:srgbClr val="00AEEF"/>
                </a:solidFill>
                <a:cs typeface="+mn-cs"/>
              </a:rPr>
              <a:t>Oracle DB is one of the most secure databases available and has multiple levels of security and passwords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10" name="Picture 9">
            <a:extLst>
              <a:ext uri="{FF2B5EF4-FFF2-40B4-BE49-F238E27FC236}">
                <a16:creationId xmlns:a16="http://schemas.microsoft.com/office/drawing/2014/main" id="{0C70F50E-97C3-FEDA-05FA-F7E1FA40397F}"/>
              </a:ext>
            </a:extLst>
          </p:cNvPr>
          <p:cNvPicPr>
            <a:picLocks noChangeAspect="1"/>
          </p:cNvPicPr>
          <p:nvPr/>
        </p:nvPicPr>
        <p:blipFill>
          <a:blip r:embed="rId2"/>
          <a:stretch>
            <a:fillRect/>
          </a:stretch>
        </p:blipFill>
        <p:spPr>
          <a:xfrm>
            <a:off x="175530" y="1733745"/>
            <a:ext cx="1885282" cy="1412142"/>
          </a:xfrm>
          <a:prstGeom prst="rect">
            <a:avLst/>
          </a:prstGeom>
        </p:spPr>
      </p:pic>
    </p:spTree>
    <p:extLst>
      <p:ext uri="{BB962C8B-B14F-4D97-AF65-F5344CB8AC3E}">
        <p14:creationId xmlns:p14="http://schemas.microsoft.com/office/powerpoint/2010/main" val="33532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AB566-53B6-AF8E-25F4-C7A74D384C1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C386C0-588F-D21B-B451-5B6C7EBBD24B}"/>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E4850781-5D34-20DC-6B26-D4FD4A6B75D8}"/>
              </a:ext>
            </a:extLst>
          </p:cNvPr>
          <p:cNvSpPr>
            <a:spLocks noGrp="1"/>
          </p:cNvSpPr>
          <p:nvPr>
            <p:ph type="title"/>
          </p:nvPr>
        </p:nvSpPr>
        <p:spPr>
          <a:xfrm>
            <a:off x="175530" y="817789"/>
            <a:ext cx="8532812" cy="481013"/>
          </a:xfrm>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Security</a:t>
            </a:r>
            <a:endParaRPr lang="en-GB" sz="2800" dirty="0"/>
          </a:p>
        </p:txBody>
      </p:sp>
      <p:sp>
        <p:nvSpPr>
          <p:cNvPr id="5" name="Text Placeholder 3">
            <a:extLst>
              <a:ext uri="{FF2B5EF4-FFF2-40B4-BE49-F238E27FC236}">
                <a16:creationId xmlns:a16="http://schemas.microsoft.com/office/drawing/2014/main" id="{D2D52658-04FF-25D7-310F-A31529367423}"/>
              </a:ext>
            </a:extLst>
          </p:cNvPr>
          <p:cNvSpPr txBox="1">
            <a:spLocks/>
          </p:cNvSpPr>
          <p:nvPr/>
        </p:nvSpPr>
        <p:spPr>
          <a:xfrm>
            <a:off x="2060812" y="1313866"/>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93B92466-1530-23DF-FA18-8235C43EC6F7}"/>
              </a:ext>
            </a:extLst>
          </p:cNvPr>
          <p:cNvSpPr txBox="1">
            <a:spLocks/>
          </p:cNvSpPr>
          <p:nvPr/>
        </p:nvSpPr>
        <p:spPr>
          <a:xfrm>
            <a:off x="2188495" y="1771723"/>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Password protection – standard software will force user passwords to include Upper case/Lower Case Characters, numbers, special Characters and password length.</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On the Ienabler we cater for the standard login Password as well as an additional Password for Confidential Information</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Keep Log Files on Critical data as well as Dynamic Log files {PAOPR2-25}</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10" name="Picture 9">
            <a:extLst>
              <a:ext uri="{FF2B5EF4-FFF2-40B4-BE49-F238E27FC236}">
                <a16:creationId xmlns:a16="http://schemas.microsoft.com/office/drawing/2014/main" id="{05979859-EEEC-711D-855D-B49564529313}"/>
              </a:ext>
            </a:extLst>
          </p:cNvPr>
          <p:cNvPicPr>
            <a:picLocks noChangeAspect="1"/>
          </p:cNvPicPr>
          <p:nvPr/>
        </p:nvPicPr>
        <p:blipFill>
          <a:blip r:embed="rId2"/>
          <a:stretch>
            <a:fillRect/>
          </a:stretch>
        </p:blipFill>
        <p:spPr>
          <a:xfrm>
            <a:off x="175530" y="1751201"/>
            <a:ext cx="1885282" cy="1412142"/>
          </a:xfrm>
          <a:prstGeom prst="rect">
            <a:avLst/>
          </a:prstGeom>
        </p:spPr>
      </p:pic>
    </p:spTree>
    <p:extLst>
      <p:ext uri="{BB962C8B-B14F-4D97-AF65-F5344CB8AC3E}">
        <p14:creationId xmlns:p14="http://schemas.microsoft.com/office/powerpoint/2010/main" val="18420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CAE82-371F-0656-0266-7B443B70728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EB17CA-0EC5-A038-3649-D1F57A39D625}"/>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D781CA05-4C42-AD59-D40C-951772DCE225}"/>
              </a:ext>
            </a:extLst>
          </p:cNvPr>
          <p:cNvSpPr>
            <a:spLocks noGrp="1"/>
          </p:cNvSpPr>
          <p:nvPr>
            <p:ph type="title"/>
          </p:nvPr>
        </p:nvSpPr>
        <p:spPr>
          <a:xfrm>
            <a:off x="181952" y="798509"/>
            <a:ext cx="8532812" cy="481013"/>
          </a:xfrm>
        </p:spPr>
        <p:txBody>
          <a:bodyPr/>
          <a:lstStyle/>
          <a:p>
            <a:r>
              <a:rPr lang="en-GB" sz="2800" dirty="0"/>
              <a:t>Menu Options  </a:t>
            </a:r>
          </a:p>
        </p:txBody>
      </p:sp>
      <p:sp>
        <p:nvSpPr>
          <p:cNvPr id="5" name="Text Placeholder 3">
            <a:extLst>
              <a:ext uri="{FF2B5EF4-FFF2-40B4-BE49-F238E27FC236}">
                <a16:creationId xmlns:a16="http://schemas.microsoft.com/office/drawing/2014/main" id="{7A367F93-F667-7600-F3C9-80380C13FCEE}"/>
              </a:ext>
            </a:extLst>
          </p:cNvPr>
          <p:cNvSpPr txBox="1">
            <a:spLocks/>
          </p:cNvSpPr>
          <p:nvPr/>
        </p:nvSpPr>
        <p:spPr>
          <a:xfrm>
            <a:off x="2007054" y="1382416"/>
            <a:ext cx="4099356"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How do I find an Option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F8789F85-CD9E-B8D2-BB92-72254296BAF7}"/>
              </a:ext>
            </a:extLst>
          </p:cNvPr>
          <p:cNvSpPr txBox="1">
            <a:spLocks/>
          </p:cNvSpPr>
          <p:nvPr/>
        </p:nvSpPr>
        <p:spPr>
          <a:xfrm>
            <a:off x="2246188" y="216321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6B8675DE-9271-0EBF-0C9F-6E89AC951046}"/>
              </a:ext>
            </a:extLst>
          </p:cNvPr>
          <p:cNvPicPr>
            <a:picLocks noChangeAspect="1"/>
          </p:cNvPicPr>
          <p:nvPr/>
        </p:nvPicPr>
        <p:blipFill>
          <a:blip r:embed="rId2"/>
          <a:stretch>
            <a:fillRect/>
          </a:stretch>
        </p:blipFill>
        <p:spPr>
          <a:xfrm>
            <a:off x="2007054" y="1919090"/>
            <a:ext cx="5960347" cy="2095840"/>
          </a:xfrm>
          <a:prstGeom prst="rect">
            <a:avLst/>
          </a:prstGeom>
        </p:spPr>
      </p:pic>
      <p:pic>
        <p:nvPicPr>
          <p:cNvPr id="8" name="Picture 7">
            <a:extLst>
              <a:ext uri="{FF2B5EF4-FFF2-40B4-BE49-F238E27FC236}">
                <a16:creationId xmlns:a16="http://schemas.microsoft.com/office/drawing/2014/main" id="{E8818323-E4FC-6FD5-A72E-54B6FBAB5F4C}"/>
              </a:ext>
            </a:extLst>
          </p:cNvPr>
          <p:cNvPicPr>
            <a:picLocks noChangeAspect="1"/>
          </p:cNvPicPr>
          <p:nvPr/>
        </p:nvPicPr>
        <p:blipFill>
          <a:blip r:embed="rId3"/>
          <a:stretch>
            <a:fillRect/>
          </a:stretch>
        </p:blipFill>
        <p:spPr>
          <a:xfrm>
            <a:off x="181952" y="1907239"/>
            <a:ext cx="1825102" cy="1022057"/>
          </a:xfrm>
          <a:prstGeom prst="rect">
            <a:avLst/>
          </a:prstGeom>
        </p:spPr>
      </p:pic>
    </p:spTree>
    <p:extLst>
      <p:ext uri="{BB962C8B-B14F-4D97-AF65-F5344CB8AC3E}">
        <p14:creationId xmlns:p14="http://schemas.microsoft.com/office/powerpoint/2010/main" val="40070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B48C8-F6A4-C1AC-1030-D23BDC5449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8C0C66-D379-57DD-EA33-C1BB82E4BD4B}"/>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D11AF481-342E-B04F-FB59-C46A2BCE9CC9}"/>
              </a:ext>
            </a:extLst>
          </p:cNvPr>
          <p:cNvSpPr>
            <a:spLocks noGrp="1"/>
          </p:cNvSpPr>
          <p:nvPr>
            <p:ph type="title"/>
          </p:nvPr>
        </p:nvSpPr>
        <p:spPr>
          <a:xfrm>
            <a:off x="181952" y="820810"/>
            <a:ext cx="8532812" cy="481013"/>
          </a:xfrm>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Menu Options </a:t>
            </a:r>
            <a:endParaRPr lang="en-GB" sz="2800" dirty="0"/>
          </a:p>
        </p:txBody>
      </p:sp>
      <p:sp>
        <p:nvSpPr>
          <p:cNvPr id="5" name="Text Placeholder 3">
            <a:extLst>
              <a:ext uri="{FF2B5EF4-FFF2-40B4-BE49-F238E27FC236}">
                <a16:creationId xmlns:a16="http://schemas.microsoft.com/office/drawing/2014/main" id="{23F9CC81-E3C0-DFC8-1A8E-C67194CC77B1}"/>
              </a:ext>
            </a:extLst>
          </p:cNvPr>
          <p:cNvSpPr txBox="1">
            <a:spLocks/>
          </p:cNvSpPr>
          <p:nvPr/>
        </p:nvSpPr>
        <p:spPr>
          <a:xfrm>
            <a:off x="2007054" y="1406479"/>
            <a:ext cx="4099356"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How do I find an Option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04E3B84B-7ACE-5BB3-D292-55E122081AA4}"/>
              </a:ext>
            </a:extLst>
          </p:cNvPr>
          <p:cNvSpPr txBox="1">
            <a:spLocks/>
          </p:cNvSpPr>
          <p:nvPr/>
        </p:nvSpPr>
        <p:spPr>
          <a:xfrm>
            <a:off x="2246188" y="216321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8" name="Picture 7">
            <a:extLst>
              <a:ext uri="{FF2B5EF4-FFF2-40B4-BE49-F238E27FC236}">
                <a16:creationId xmlns:a16="http://schemas.microsoft.com/office/drawing/2014/main" id="{80D5E83B-2217-9686-DA63-43B796001D7F}"/>
              </a:ext>
            </a:extLst>
          </p:cNvPr>
          <p:cNvPicPr>
            <a:picLocks noChangeAspect="1"/>
          </p:cNvPicPr>
          <p:nvPr/>
        </p:nvPicPr>
        <p:blipFill>
          <a:blip r:embed="rId2"/>
          <a:stretch>
            <a:fillRect/>
          </a:stretch>
        </p:blipFill>
        <p:spPr>
          <a:xfrm>
            <a:off x="181952" y="2037105"/>
            <a:ext cx="1825102" cy="1022057"/>
          </a:xfrm>
          <a:prstGeom prst="rect">
            <a:avLst/>
          </a:prstGeom>
        </p:spPr>
      </p:pic>
      <p:pic>
        <p:nvPicPr>
          <p:cNvPr id="11" name="Picture 10">
            <a:extLst>
              <a:ext uri="{FF2B5EF4-FFF2-40B4-BE49-F238E27FC236}">
                <a16:creationId xmlns:a16="http://schemas.microsoft.com/office/drawing/2014/main" id="{AA20A22E-52BE-9178-4787-A2864DD61078}"/>
              </a:ext>
            </a:extLst>
          </p:cNvPr>
          <p:cNvPicPr>
            <a:picLocks noChangeAspect="1"/>
          </p:cNvPicPr>
          <p:nvPr/>
        </p:nvPicPr>
        <p:blipFill>
          <a:blip r:embed="rId3"/>
          <a:stretch>
            <a:fillRect/>
          </a:stretch>
        </p:blipFill>
        <p:spPr>
          <a:xfrm>
            <a:off x="2007054" y="2037105"/>
            <a:ext cx="5865395" cy="1742413"/>
          </a:xfrm>
          <a:prstGeom prst="rect">
            <a:avLst/>
          </a:prstGeom>
        </p:spPr>
      </p:pic>
    </p:spTree>
    <p:extLst>
      <p:ext uri="{BB962C8B-B14F-4D97-AF65-F5344CB8AC3E}">
        <p14:creationId xmlns:p14="http://schemas.microsoft.com/office/powerpoint/2010/main" val="17709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9EEF-087E-93C7-DA17-F6714C68D85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DBB438-1005-C29D-EA46-F0FABA32A4A7}"/>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C66801DC-6F58-1BEE-7F5C-F52A7FC1B8C8}"/>
              </a:ext>
            </a:extLst>
          </p:cNvPr>
          <p:cNvSpPr>
            <a:spLocks noGrp="1"/>
          </p:cNvSpPr>
          <p:nvPr>
            <p:ph type="title"/>
          </p:nvPr>
        </p:nvSpPr>
        <p:spPr>
          <a:xfrm>
            <a:off x="181952" y="790972"/>
            <a:ext cx="8532812" cy="481013"/>
          </a:xfrm>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Menu Options </a:t>
            </a:r>
            <a:endParaRPr lang="en-GB" dirty="0"/>
          </a:p>
        </p:txBody>
      </p:sp>
      <p:sp>
        <p:nvSpPr>
          <p:cNvPr id="5" name="Text Placeholder 3">
            <a:extLst>
              <a:ext uri="{FF2B5EF4-FFF2-40B4-BE49-F238E27FC236}">
                <a16:creationId xmlns:a16="http://schemas.microsoft.com/office/drawing/2014/main" id="{FDC2B10F-A0FA-1042-BC46-AA24E515119F}"/>
              </a:ext>
            </a:extLst>
          </p:cNvPr>
          <p:cNvSpPr txBox="1">
            <a:spLocks/>
          </p:cNvSpPr>
          <p:nvPr/>
        </p:nvSpPr>
        <p:spPr>
          <a:xfrm>
            <a:off x="2007054" y="1407327"/>
            <a:ext cx="4099356"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How do I find an Option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D642E53E-F6DA-30ED-25F8-E5BB23495645}"/>
              </a:ext>
            </a:extLst>
          </p:cNvPr>
          <p:cNvSpPr txBox="1">
            <a:spLocks/>
          </p:cNvSpPr>
          <p:nvPr/>
        </p:nvSpPr>
        <p:spPr>
          <a:xfrm>
            <a:off x="2246188" y="216321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8" name="Picture 7">
            <a:extLst>
              <a:ext uri="{FF2B5EF4-FFF2-40B4-BE49-F238E27FC236}">
                <a16:creationId xmlns:a16="http://schemas.microsoft.com/office/drawing/2014/main" id="{F7320DBE-2BA3-AC7E-1E78-BA2C0A63C008}"/>
              </a:ext>
            </a:extLst>
          </p:cNvPr>
          <p:cNvPicPr>
            <a:picLocks noChangeAspect="1"/>
          </p:cNvPicPr>
          <p:nvPr/>
        </p:nvPicPr>
        <p:blipFill>
          <a:blip r:embed="rId2"/>
          <a:stretch>
            <a:fillRect/>
          </a:stretch>
        </p:blipFill>
        <p:spPr>
          <a:xfrm>
            <a:off x="181952" y="1958645"/>
            <a:ext cx="1825102" cy="1022057"/>
          </a:xfrm>
          <a:prstGeom prst="rect">
            <a:avLst/>
          </a:prstGeom>
        </p:spPr>
      </p:pic>
      <p:pic>
        <p:nvPicPr>
          <p:cNvPr id="7" name="Picture 6">
            <a:extLst>
              <a:ext uri="{FF2B5EF4-FFF2-40B4-BE49-F238E27FC236}">
                <a16:creationId xmlns:a16="http://schemas.microsoft.com/office/drawing/2014/main" id="{3E6E0818-7FA8-30E1-B735-B1BF08C99493}"/>
              </a:ext>
            </a:extLst>
          </p:cNvPr>
          <p:cNvPicPr>
            <a:picLocks noChangeAspect="1"/>
          </p:cNvPicPr>
          <p:nvPr/>
        </p:nvPicPr>
        <p:blipFill>
          <a:blip r:embed="rId3"/>
          <a:stretch>
            <a:fillRect/>
          </a:stretch>
        </p:blipFill>
        <p:spPr>
          <a:xfrm>
            <a:off x="2007054" y="1964598"/>
            <a:ext cx="5135954" cy="2533591"/>
          </a:xfrm>
          <a:prstGeom prst="rect">
            <a:avLst/>
          </a:prstGeom>
        </p:spPr>
      </p:pic>
    </p:spTree>
    <p:extLst>
      <p:ext uri="{BB962C8B-B14F-4D97-AF65-F5344CB8AC3E}">
        <p14:creationId xmlns:p14="http://schemas.microsoft.com/office/powerpoint/2010/main" val="832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25E4C-3A4E-A269-3127-A0FF648712B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785CF-C90B-F047-86F5-3B7BF91287C3}"/>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8E32F3C3-5C18-D303-2293-CF9BCAF55445}"/>
              </a:ext>
            </a:extLst>
          </p:cNvPr>
          <p:cNvSpPr>
            <a:spLocks noGrp="1"/>
          </p:cNvSpPr>
          <p:nvPr>
            <p:ph type="title"/>
          </p:nvPr>
        </p:nvSpPr>
        <p:spPr>
          <a:xfrm>
            <a:off x="181952" y="867405"/>
            <a:ext cx="8532812" cy="481013"/>
          </a:xfrm>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Menu Options </a:t>
            </a:r>
            <a:endParaRPr lang="en-GB" dirty="0"/>
          </a:p>
        </p:txBody>
      </p:sp>
      <p:sp>
        <p:nvSpPr>
          <p:cNvPr id="5" name="Text Placeholder 3">
            <a:extLst>
              <a:ext uri="{FF2B5EF4-FFF2-40B4-BE49-F238E27FC236}">
                <a16:creationId xmlns:a16="http://schemas.microsoft.com/office/drawing/2014/main" id="{8D024F23-3827-B443-E23C-101BC7AEA674}"/>
              </a:ext>
            </a:extLst>
          </p:cNvPr>
          <p:cNvSpPr txBox="1">
            <a:spLocks/>
          </p:cNvSpPr>
          <p:nvPr/>
        </p:nvSpPr>
        <p:spPr>
          <a:xfrm>
            <a:off x="2007054" y="1382416"/>
            <a:ext cx="4099356"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How do I find an Option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0D070686-75A6-1914-AFB9-7D87DE6730EC}"/>
              </a:ext>
            </a:extLst>
          </p:cNvPr>
          <p:cNvSpPr txBox="1">
            <a:spLocks/>
          </p:cNvSpPr>
          <p:nvPr/>
        </p:nvSpPr>
        <p:spPr>
          <a:xfrm>
            <a:off x="2246188" y="216321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8" name="Picture 7">
            <a:extLst>
              <a:ext uri="{FF2B5EF4-FFF2-40B4-BE49-F238E27FC236}">
                <a16:creationId xmlns:a16="http://schemas.microsoft.com/office/drawing/2014/main" id="{9F45E372-596F-CE13-A799-53CC07CFB5CF}"/>
              </a:ext>
            </a:extLst>
          </p:cNvPr>
          <p:cNvPicPr>
            <a:picLocks noChangeAspect="1"/>
          </p:cNvPicPr>
          <p:nvPr/>
        </p:nvPicPr>
        <p:blipFill>
          <a:blip r:embed="rId2"/>
          <a:stretch>
            <a:fillRect/>
          </a:stretch>
        </p:blipFill>
        <p:spPr>
          <a:xfrm>
            <a:off x="181952" y="2033141"/>
            <a:ext cx="1825102" cy="1022057"/>
          </a:xfrm>
          <a:prstGeom prst="rect">
            <a:avLst/>
          </a:prstGeom>
        </p:spPr>
      </p:pic>
      <p:pic>
        <p:nvPicPr>
          <p:cNvPr id="9" name="Picture 8">
            <a:extLst>
              <a:ext uri="{FF2B5EF4-FFF2-40B4-BE49-F238E27FC236}">
                <a16:creationId xmlns:a16="http://schemas.microsoft.com/office/drawing/2014/main" id="{C3B43953-63FA-7D50-9AAE-76F1E8D7480B}"/>
              </a:ext>
            </a:extLst>
          </p:cNvPr>
          <p:cNvPicPr>
            <a:picLocks noChangeAspect="1"/>
          </p:cNvPicPr>
          <p:nvPr/>
        </p:nvPicPr>
        <p:blipFill>
          <a:blip r:embed="rId3"/>
          <a:stretch>
            <a:fillRect/>
          </a:stretch>
        </p:blipFill>
        <p:spPr>
          <a:xfrm>
            <a:off x="2007054" y="2022016"/>
            <a:ext cx="6937715" cy="2495842"/>
          </a:xfrm>
          <a:prstGeom prst="rect">
            <a:avLst/>
          </a:prstGeom>
        </p:spPr>
      </p:pic>
    </p:spTree>
    <p:extLst>
      <p:ext uri="{BB962C8B-B14F-4D97-AF65-F5344CB8AC3E}">
        <p14:creationId xmlns:p14="http://schemas.microsoft.com/office/powerpoint/2010/main" val="31037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914FE-7C4E-564F-0463-1ACA5CF2F41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9B774A-90DD-790D-2C65-30DC8B92EFEA}"/>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4D8298DB-23F0-2733-7D8F-F9ACE53FE3DC}"/>
              </a:ext>
            </a:extLst>
          </p:cNvPr>
          <p:cNvSpPr>
            <a:spLocks noGrp="1"/>
          </p:cNvSpPr>
          <p:nvPr>
            <p:ph type="title"/>
          </p:nvPr>
        </p:nvSpPr>
        <p:spPr/>
        <p:txBody>
          <a:bodyPr/>
          <a:lstStyle/>
          <a:p>
            <a:r>
              <a:rPr lang="en-GB" sz="2800" dirty="0"/>
              <a:t>HR – Appointment Module</a:t>
            </a:r>
          </a:p>
        </p:txBody>
      </p:sp>
      <p:sp>
        <p:nvSpPr>
          <p:cNvPr id="5" name="Text Placeholder 3">
            <a:extLst>
              <a:ext uri="{FF2B5EF4-FFF2-40B4-BE49-F238E27FC236}">
                <a16:creationId xmlns:a16="http://schemas.microsoft.com/office/drawing/2014/main" id="{036A2787-6F53-3489-3A7C-A00725952269}"/>
              </a:ext>
            </a:extLst>
          </p:cNvPr>
          <p:cNvSpPr txBox="1">
            <a:spLocks/>
          </p:cNvSpPr>
          <p:nvPr/>
        </p:nvSpPr>
        <p:spPr>
          <a:xfrm>
            <a:off x="1994638" y="1401698"/>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24875BE6-1E44-0B36-B559-BED5FF20038E}"/>
              </a:ext>
            </a:extLst>
          </p:cNvPr>
          <p:cNvSpPr txBox="1">
            <a:spLocks/>
          </p:cNvSpPr>
          <p:nvPr/>
        </p:nvSpPr>
        <p:spPr>
          <a:xfrm>
            <a:off x="2033477" y="1947387"/>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Permanent Employee Appointment process – Back office system – {PBOP}</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Temporary Employee Appointment process </a:t>
            </a: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 Back Office system –{PAOP}</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Secondary contract – Back office {PAOP}</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Secondary contract</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 </a:t>
            </a:r>
            <a:r>
              <a:rPr lang="en-US" sz="1702" b="1" noProof="0" dirty="0">
                <a:solidFill>
                  <a:schemeClr val="tx2"/>
                </a:solidFill>
                <a:latin typeface="Calibri"/>
              </a:rPr>
              <a:t>i</a:t>
            </a:r>
            <a:r>
              <a:rPr lang="en-US" sz="1702" b="1" dirty="0">
                <a:solidFill>
                  <a:schemeClr val="tx2"/>
                </a:solidFill>
                <a:latin typeface="Calibri"/>
              </a:rPr>
              <a:t>Enabler – WEB Appointments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9" name="Picture 8">
            <a:extLst>
              <a:ext uri="{FF2B5EF4-FFF2-40B4-BE49-F238E27FC236}">
                <a16:creationId xmlns:a16="http://schemas.microsoft.com/office/drawing/2014/main" id="{09DF664B-127E-1C3A-25E3-6FD7998242CA}"/>
              </a:ext>
            </a:extLst>
          </p:cNvPr>
          <p:cNvPicPr>
            <a:picLocks noChangeAspect="1"/>
          </p:cNvPicPr>
          <p:nvPr/>
        </p:nvPicPr>
        <p:blipFill>
          <a:blip r:embed="rId2"/>
          <a:stretch>
            <a:fillRect/>
          </a:stretch>
        </p:blipFill>
        <p:spPr>
          <a:xfrm>
            <a:off x="117712" y="1964531"/>
            <a:ext cx="1828800" cy="1219200"/>
          </a:xfrm>
          <a:prstGeom prst="rect">
            <a:avLst/>
          </a:prstGeom>
        </p:spPr>
      </p:pic>
    </p:spTree>
    <p:extLst>
      <p:ext uri="{BB962C8B-B14F-4D97-AF65-F5344CB8AC3E}">
        <p14:creationId xmlns:p14="http://schemas.microsoft.com/office/powerpoint/2010/main" val="145196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4B0E4-0A99-EA99-6C6B-9E2AA6BA92D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C16B44-127E-C482-68C9-23298D01F080}"/>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39C02E92-2CBC-2026-29B6-9A26AF3C796B}"/>
              </a:ext>
            </a:extLst>
          </p:cNvPr>
          <p:cNvSpPr>
            <a:spLocks noGrp="1"/>
          </p:cNvSpPr>
          <p:nvPr>
            <p:ph type="title"/>
          </p:nvPr>
        </p:nvSpPr>
        <p:spPr/>
        <p:txBody>
          <a:bodyPr/>
          <a:lstStyle/>
          <a:p>
            <a:r>
              <a:rPr lang="en-GB" sz="2800" dirty="0"/>
              <a:t>HR – Appointment Module</a:t>
            </a:r>
          </a:p>
        </p:txBody>
      </p:sp>
      <p:sp>
        <p:nvSpPr>
          <p:cNvPr id="5" name="Text Placeholder 3">
            <a:extLst>
              <a:ext uri="{FF2B5EF4-FFF2-40B4-BE49-F238E27FC236}">
                <a16:creationId xmlns:a16="http://schemas.microsoft.com/office/drawing/2014/main" id="{88E9E723-EC32-FC3E-2CE4-36D78C5849AC}"/>
              </a:ext>
            </a:extLst>
          </p:cNvPr>
          <p:cNvSpPr txBox="1">
            <a:spLocks/>
          </p:cNvSpPr>
          <p:nvPr/>
        </p:nvSpPr>
        <p:spPr>
          <a:xfrm>
            <a:off x="2060812" y="1554393"/>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pic>
        <p:nvPicPr>
          <p:cNvPr id="9" name="Picture 8">
            <a:extLst>
              <a:ext uri="{FF2B5EF4-FFF2-40B4-BE49-F238E27FC236}">
                <a16:creationId xmlns:a16="http://schemas.microsoft.com/office/drawing/2014/main" id="{19E74E61-B208-7CAF-1A86-658BCB8217E8}"/>
              </a:ext>
            </a:extLst>
          </p:cNvPr>
          <p:cNvPicPr>
            <a:picLocks noChangeAspect="1"/>
          </p:cNvPicPr>
          <p:nvPr/>
        </p:nvPicPr>
        <p:blipFill>
          <a:blip r:embed="rId2"/>
          <a:stretch>
            <a:fillRect/>
          </a:stretch>
        </p:blipFill>
        <p:spPr>
          <a:xfrm>
            <a:off x="232012" y="2163525"/>
            <a:ext cx="1828800" cy="1219200"/>
          </a:xfrm>
          <a:prstGeom prst="rect">
            <a:avLst/>
          </a:prstGeom>
        </p:spPr>
      </p:pic>
      <p:pic>
        <p:nvPicPr>
          <p:cNvPr id="7" name="Picture 6">
            <a:extLst>
              <a:ext uri="{FF2B5EF4-FFF2-40B4-BE49-F238E27FC236}">
                <a16:creationId xmlns:a16="http://schemas.microsoft.com/office/drawing/2014/main" id="{47F7A970-1BDE-D231-17C4-299B8771F892}"/>
              </a:ext>
            </a:extLst>
          </p:cNvPr>
          <p:cNvPicPr>
            <a:picLocks noChangeAspect="1"/>
          </p:cNvPicPr>
          <p:nvPr/>
        </p:nvPicPr>
        <p:blipFill>
          <a:blip r:embed="rId3"/>
          <a:stretch>
            <a:fillRect/>
          </a:stretch>
        </p:blipFill>
        <p:spPr>
          <a:xfrm>
            <a:off x="2195763" y="2117448"/>
            <a:ext cx="6275095" cy="2334235"/>
          </a:xfrm>
          <a:prstGeom prst="rect">
            <a:avLst/>
          </a:prstGeom>
        </p:spPr>
      </p:pic>
    </p:spTree>
    <p:extLst>
      <p:ext uri="{BB962C8B-B14F-4D97-AF65-F5344CB8AC3E}">
        <p14:creationId xmlns:p14="http://schemas.microsoft.com/office/powerpoint/2010/main" val="37339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EF079-5048-C245-3569-B21C751273E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8BDA8-34C7-3A12-CB51-DB69C5F0C6CC}"/>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56240928-E90E-E2C4-A0AE-5E05F03D86C4}"/>
              </a:ext>
            </a:extLst>
          </p:cNvPr>
          <p:cNvSpPr>
            <a:spLocks noGrp="1"/>
          </p:cNvSpPr>
          <p:nvPr>
            <p:ph type="title"/>
          </p:nvPr>
        </p:nvSpPr>
        <p:spPr/>
        <p:txBody>
          <a:bodyPr/>
          <a:lstStyle/>
          <a:p>
            <a:r>
              <a:rPr lang="en-GB" sz="2800" dirty="0"/>
              <a:t>HR – Appointment Module</a:t>
            </a:r>
          </a:p>
        </p:txBody>
      </p:sp>
      <p:sp>
        <p:nvSpPr>
          <p:cNvPr id="5" name="Text Placeholder 3">
            <a:extLst>
              <a:ext uri="{FF2B5EF4-FFF2-40B4-BE49-F238E27FC236}">
                <a16:creationId xmlns:a16="http://schemas.microsoft.com/office/drawing/2014/main" id="{13F84AA3-7865-1DC9-33BE-E06E715C8D56}"/>
              </a:ext>
            </a:extLst>
          </p:cNvPr>
          <p:cNvSpPr txBox="1">
            <a:spLocks/>
          </p:cNvSpPr>
          <p:nvPr/>
        </p:nvSpPr>
        <p:spPr>
          <a:xfrm>
            <a:off x="2060812" y="1515385"/>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pic>
        <p:nvPicPr>
          <p:cNvPr id="9" name="Picture 8">
            <a:extLst>
              <a:ext uri="{FF2B5EF4-FFF2-40B4-BE49-F238E27FC236}">
                <a16:creationId xmlns:a16="http://schemas.microsoft.com/office/drawing/2014/main" id="{FE71446A-7E3B-3BE0-C77C-808D086A39C9}"/>
              </a:ext>
            </a:extLst>
          </p:cNvPr>
          <p:cNvPicPr>
            <a:picLocks noChangeAspect="1"/>
          </p:cNvPicPr>
          <p:nvPr/>
        </p:nvPicPr>
        <p:blipFill>
          <a:blip r:embed="rId2"/>
          <a:stretch>
            <a:fillRect/>
          </a:stretch>
        </p:blipFill>
        <p:spPr>
          <a:xfrm>
            <a:off x="232012" y="2060271"/>
            <a:ext cx="1828800" cy="1219200"/>
          </a:xfrm>
          <a:prstGeom prst="rect">
            <a:avLst/>
          </a:prstGeom>
        </p:spPr>
      </p:pic>
      <p:pic>
        <p:nvPicPr>
          <p:cNvPr id="6" name="Picture 5">
            <a:extLst>
              <a:ext uri="{FF2B5EF4-FFF2-40B4-BE49-F238E27FC236}">
                <a16:creationId xmlns:a16="http://schemas.microsoft.com/office/drawing/2014/main" id="{1B7391FA-E936-0D93-CBAF-508F7648F951}"/>
              </a:ext>
            </a:extLst>
          </p:cNvPr>
          <p:cNvPicPr>
            <a:picLocks noChangeAspect="1"/>
          </p:cNvPicPr>
          <p:nvPr/>
        </p:nvPicPr>
        <p:blipFill>
          <a:blip r:embed="rId3"/>
          <a:stretch>
            <a:fillRect/>
          </a:stretch>
        </p:blipFill>
        <p:spPr>
          <a:xfrm>
            <a:off x="2183731" y="2010737"/>
            <a:ext cx="4535906" cy="2284640"/>
          </a:xfrm>
          <a:prstGeom prst="rect">
            <a:avLst/>
          </a:prstGeom>
        </p:spPr>
      </p:pic>
    </p:spTree>
    <p:extLst>
      <p:ext uri="{BB962C8B-B14F-4D97-AF65-F5344CB8AC3E}">
        <p14:creationId xmlns:p14="http://schemas.microsoft.com/office/powerpoint/2010/main" val="45905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48E65-11D4-47D5-85C9-E08BFE2E025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D13F6A-4C13-712F-6DA9-25A4117B013F}"/>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6973FE6A-81FE-965B-559D-20D7049D1B27}"/>
              </a:ext>
            </a:extLst>
          </p:cNvPr>
          <p:cNvSpPr>
            <a:spLocks noGrp="1"/>
          </p:cNvSpPr>
          <p:nvPr>
            <p:ph type="title"/>
          </p:nvPr>
        </p:nvSpPr>
        <p:spPr/>
        <p:txBody>
          <a:bodyPr/>
          <a:lstStyle/>
          <a:p>
            <a:r>
              <a:rPr lang="en-GB" sz="2800" dirty="0"/>
              <a:t>HR – Appointment Module</a:t>
            </a:r>
          </a:p>
        </p:txBody>
      </p:sp>
      <p:sp>
        <p:nvSpPr>
          <p:cNvPr id="5" name="Text Placeholder 3">
            <a:extLst>
              <a:ext uri="{FF2B5EF4-FFF2-40B4-BE49-F238E27FC236}">
                <a16:creationId xmlns:a16="http://schemas.microsoft.com/office/drawing/2014/main" id="{57101934-96EB-BC4C-E877-5F7FD1314C0D}"/>
              </a:ext>
            </a:extLst>
          </p:cNvPr>
          <p:cNvSpPr txBox="1">
            <a:spLocks/>
          </p:cNvSpPr>
          <p:nvPr/>
        </p:nvSpPr>
        <p:spPr>
          <a:xfrm>
            <a:off x="2060812" y="1377032"/>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pic>
        <p:nvPicPr>
          <p:cNvPr id="9" name="Picture 8">
            <a:extLst>
              <a:ext uri="{FF2B5EF4-FFF2-40B4-BE49-F238E27FC236}">
                <a16:creationId xmlns:a16="http://schemas.microsoft.com/office/drawing/2014/main" id="{ECD5372D-A836-E9FB-96FB-D0829B84E32B}"/>
              </a:ext>
            </a:extLst>
          </p:cNvPr>
          <p:cNvPicPr>
            <a:picLocks noChangeAspect="1"/>
          </p:cNvPicPr>
          <p:nvPr/>
        </p:nvPicPr>
        <p:blipFill>
          <a:blip r:embed="rId2"/>
          <a:stretch>
            <a:fillRect/>
          </a:stretch>
        </p:blipFill>
        <p:spPr>
          <a:xfrm>
            <a:off x="232012" y="1898055"/>
            <a:ext cx="1828800" cy="1219200"/>
          </a:xfrm>
          <a:prstGeom prst="rect">
            <a:avLst/>
          </a:prstGeom>
        </p:spPr>
      </p:pic>
      <p:pic>
        <p:nvPicPr>
          <p:cNvPr id="7" name="Picture 6">
            <a:extLst>
              <a:ext uri="{FF2B5EF4-FFF2-40B4-BE49-F238E27FC236}">
                <a16:creationId xmlns:a16="http://schemas.microsoft.com/office/drawing/2014/main" id="{06D22183-1202-4F90-DC3D-B759586318C2}"/>
              </a:ext>
            </a:extLst>
          </p:cNvPr>
          <p:cNvPicPr>
            <a:picLocks noChangeAspect="1"/>
          </p:cNvPicPr>
          <p:nvPr/>
        </p:nvPicPr>
        <p:blipFill>
          <a:blip r:embed="rId3"/>
          <a:stretch>
            <a:fillRect/>
          </a:stretch>
        </p:blipFill>
        <p:spPr>
          <a:xfrm>
            <a:off x="2132013" y="1922077"/>
            <a:ext cx="4535610" cy="2493511"/>
          </a:xfrm>
          <a:prstGeom prst="rect">
            <a:avLst/>
          </a:prstGeom>
        </p:spPr>
      </p:pic>
    </p:spTree>
    <p:extLst>
      <p:ext uri="{BB962C8B-B14F-4D97-AF65-F5344CB8AC3E}">
        <p14:creationId xmlns:p14="http://schemas.microsoft.com/office/powerpoint/2010/main" val="103625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A1013-0DE0-6583-2FDF-7048EB00B878}"/>
              </a:ext>
            </a:extLst>
          </p:cNvPr>
          <p:cNvSpPr/>
          <p:nvPr/>
        </p:nvSpPr>
        <p:spPr>
          <a:xfrm>
            <a:off x="0" y="0"/>
            <a:ext cx="9144000" cy="4368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8854260-FD5B-C89C-D856-A4130A841075}"/>
              </a:ext>
            </a:extLst>
          </p:cNvPr>
          <p:cNvSpPr>
            <a:spLocks noGrp="1"/>
          </p:cNvSpPr>
          <p:nvPr>
            <p:ph sz="quarter" idx="11"/>
          </p:nvPr>
        </p:nvSpPr>
        <p:spPr>
          <a:xfrm>
            <a:off x="565394" y="1990725"/>
            <a:ext cx="4711456" cy="2162174"/>
          </a:xfrm>
        </p:spPr>
        <p:txBody>
          <a:bodyPr/>
          <a:lstStyle/>
          <a:p>
            <a:r>
              <a:rPr lang="en-GB" dirty="0">
                <a:solidFill>
                  <a:schemeClr val="tx1"/>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endParaRPr lang="en-GB" dirty="0">
              <a:solidFill>
                <a:schemeClr val="tx1"/>
              </a:solidFill>
            </a:endParaRPr>
          </a:p>
          <a:p>
            <a:r>
              <a:rPr lang="en-GB" dirty="0">
                <a:solidFill>
                  <a:schemeClr val="tx1"/>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a:p>
            <a:endParaRPr lang="en-GB" dirty="0">
              <a:solidFill>
                <a:schemeClr val="tx1"/>
              </a:solidFill>
            </a:endParaRPr>
          </a:p>
        </p:txBody>
      </p:sp>
      <p:sp>
        <p:nvSpPr>
          <p:cNvPr id="4" name="Title 3">
            <a:extLst>
              <a:ext uri="{FF2B5EF4-FFF2-40B4-BE49-F238E27FC236}">
                <a16:creationId xmlns:a16="http://schemas.microsoft.com/office/drawing/2014/main" id="{CC5068F8-CA74-FF4D-5739-FB44C6F52466}"/>
              </a:ext>
            </a:extLst>
          </p:cNvPr>
          <p:cNvSpPr>
            <a:spLocks noGrp="1"/>
          </p:cNvSpPr>
          <p:nvPr>
            <p:ph type="title"/>
          </p:nvPr>
        </p:nvSpPr>
        <p:spPr>
          <a:xfrm>
            <a:off x="565393" y="1181100"/>
            <a:ext cx="7930502" cy="590550"/>
          </a:xfrm>
        </p:spPr>
        <p:txBody>
          <a:bodyPr anchor="b"/>
          <a:lstStyle/>
          <a:p>
            <a:pPr>
              <a:lnSpc>
                <a:spcPts val="2460"/>
              </a:lnSpc>
            </a:pPr>
            <a:r>
              <a:rPr lang="en-GB" sz="2400" dirty="0">
                <a:solidFill>
                  <a:srgbClr val="A6CE3C"/>
                </a:solidFill>
              </a:rPr>
              <a:t>DISCLAIMER</a:t>
            </a:r>
          </a:p>
        </p:txBody>
      </p:sp>
      <p:sp>
        <p:nvSpPr>
          <p:cNvPr id="8" name="Freeform 7">
            <a:extLst>
              <a:ext uri="{FF2B5EF4-FFF2-40B4-BE49-F238E27FC236}">
                <a16:creationId xmlns:a16="http://schemas.microsoft.com/office/drawing/2014/main" id="{D611B29A-42B0-369E-F998-BEC923501154}"/>
              </a:ext>
            </a:extLst>
          </p:cNvPr>
          <p:cNvSpPr/>
          <p:nvPr/>
        </p:nvSpPr>
        <p:spPr>
          <a:xfrm>
            <a:off x="5450272" y="1107554"/>
            <a:ext cx="3731828" cy="3279709"/>
          </a:xfrm>
          <a:custGeom>
            <a:avLst/>
            <a:gdLst>
              <a:gd name="connsiteX0" fmla="*/ 2913144 w 3884229"/>
              <a:gd name="connsiteY0" fmla="*/ 0 h 3413646"/>
              <a:gd name="connsiteX1" fmla="*/ 3731135 w 3884229"/>
              <a:gd name="connsiteY1" fmla="*/ 629259 h 3413646"/>
              <a:gd name="connsiteX2" fmla="*/ 3884229 w 3884229"/>
              <a:gd name="connsiteY2" fmla="*/ 1203639 h 3413646"/>
              <a:gd name="connsiteX3" fmla="*/ 3884229 w 3884229"/>
              <a:gd name="connsiteY3" fmla="*/ 3413646 h 3413646"/>
              <a:gd name="connsiteX4" fmla="*/ 3864040 w 3884229"/>
              <a:gd name="connsiteY4" fmla="*/ 3413646 h 3413646"/>
              <a:gd name="connsiteX5" fmla="*/ 3831276 w 3884229"/>
              <a:gd name="connsiteY5" fmla="*/ 3291321 h 3413646"/>
              <a:gd name="connsiteX6" fmla="*/ 3159094 w 3884229"/>
              <a:gd name="connsiteY6" fmla="*/ 781722 h 3413646"/>
              <a:gd name="connsiteX7" fmla="*/ 2910380 w 3884229"/>
              <a:gd name="connsiteY7" fmla="*/ 590450 h 3413646"/>
              <a:gd name="connsiteX8" fmla="*/ 2661668 w 3884229"/>
              <a:gd name="connsiteY8" fmla="*/ 781722 h 3413646"/>
              <a:gd name="connsiteX9" fmla="*/ 2272017 w 3884229"/>
              <a:gd name="connsiteY9" fmla="*/ 2239828 h 3413646"/>
              <a:gd name="connsiteX10" fmla="*/ 2585033 w 3884229"/>
              <a:gd name="connsiteY10" fmla="*/ 3413646 h 3413646"/>
              <a:gd name="connsiteX11" fmla="*/ 1978537 w 3884229"/>
              <a:gd name="connsiteY11" fmla="*/ 3413646 h 3413646"/>
              <a:gd name="connsiteX12" fmla="*/ 1977222 w 3884229"/>
              <a:gd name="connsiteY12" fmla="*/ 3408725 h 3413646"/>
              <a:gd name="connsiteX13" fmla="*/ 1970797 w 3884229"/>
              <a:gd name="connsiteY13" fmla="*/ 3384691 h 3413646"/>
              <a:gd name="connsiteX14" fmla="*/ 1963060 w 3884229"/>
              <a:gd name="connsiteY14" fmla="*/ 3413646 h 3413646"/>
              <a:gd name="connsiteX15" fmla="*/ 1350265 w 3884229"/>
              <a:gd name="connsiteY15" fmla="*/ 3413646 h 3413646"/>
              <a:gd name="connsiteX16" fmla="*/ 1664050 w 3884229"/>
              <a:gd name="connsiteY16" fmla="*/ 2239828 h 3413646"/>
              <a:gd name="connsiteX17" fmla="*/ 1542457 w 3884229"/>
              <a:gd name="connsiteY17" fmla="*/ 1779666 h 3413646"/>
              <a:gd name="connsiteX18" fmla="*/ 1293744 w 3884229"/>
              <a:gd name="connsiteY18" fmla="*/ 1588393 h 3413646"/>
              <a:gd name="connsiteX19" fmla="*/ 1047794 w 3884229"/>
              <a:gd name="connsiteY19" fmla="*/ 1779666 h 3413646"/>
              <a:gd name="connsiteX20" fmla="*/ 611967 w 3884229"/>
              <a:gd name="connsiteY20" fmla="*/ 3413646 h 3413646"/>
              <a:gd name="connsiteX21" fmla="*/ 0 w 3884229"/>
              <a:gd name="connsiteY21" fmla="*/ 3413646 h 3413646"/>
              <a:gd name="connsiteX22" fmla="*/ 475753 w 3884229"/>
              <a:gd name="connsiteY22" fmla="*/ 1624430 h 3413646"/>
              <a:gd name="connsiteX23" fmla="*/ 1293744 w 3884229"/>
              <a:gd name="connsiteY23" fmla="*/ 995171 h 3413646"/>
              <a:gd name="connsiteX24" fmla="*/ 1923817 w 3884229"/>
              <a:gd name="connsiteY24" fmla="*/ 1272378 h 3413646"/>
              <a:gd name="connsiteX25" fmla="*/ 2095153 w 3884229"/>
              <a:gd name="connsiteY25" fmla="*/ 629259 h 3413646"/>
              <a:gd name="connsiteX26" fmla="*/ 2913144 w 3884229"/>
              <a:gd name="connsiteY26" fmla="*/ 0 h 341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4229" h="3413646">
                <a:moveTo>
                  <a:pt x="2913144" y="0"/>
                </a:moveTo>
                <a:cubicBezTo>
                  <a:pt x="3302795" y="0"/>
                  <a:pt x="3631649" y="252258"/>
                  <a:pt x="3731135" y="629259"/>
                </a:cubicBezTo>
                <a:lnTo>
                  <a:pt x="3884229" y="1203639"/>
                </a:lnTo>
                <a:lnTo>
                  <a:pt x="3884229" y="3413646"/>
                </a:lnTo>
                <a:lnTo>
                  <a:pt x="3864040" y="3413646"/>
                </a:lnTo>
                <a:lnTo>
                  <a:pt x="3831276" y="3291321"/>
                </a:lnTo>
                <a:cubicBezTo>
                  <a:pt x="3517591" y="2120175"/>
                  <a:pt x="3159094" y="781722"/>
                  <a:pt x="3159094" y="781722"/>
                </a:cubicBezTo>
                <a:cubicBezTo>
                  <a:pt x="3112114" y="604311"/>
                  <a:pt x="2957359" y="590450"/>
                  <a:pt x="2910380" y="590450"/>
                </a:cubicBezTo>
                <a:cubicBezTo>
                  <a:pt x="2863402" y="590450"/>
                  <a:pt x="2711410" y="604311"/>
                  <a:pt x="2661668" y="781722"/>
                </a:cubicBezTo>
                <a:lnTo>
                  <a:pt x="2272017" y="2239828"/>
                </a:lnTo>
                <a:lnTo>
                  <a:pt x="2585033" y="3413646"/>
                </a:lnTo>
                <a:lnTo>
                  <a:pt x="1978537" y="3413646"/>
                </a:lnTo>
                <a:lnTo>
                  <a:pt x="1977222" y="3408725"/>
                </a:lnTo>
                <a:cubicBezTo>
                  <a:pt x="1973032" y="3393051"/>
                  <a:pt x="1970797" y="3384691"/>
                  <a:pt x="1970797" y="3384691"/>
                </a:cubicBezTo>
                <a:lnTo>
                  <a:pt x="1963060" y="3413646"/>
                </a:lnTo>
                <a:lnTo>
                  <a:pt x="1350265" y="3413646"/>
                </a:lnTo>
                <a:lnTo>
                  <a:pt x="1664050" y="2239828"/>
                </a:lnTo>
                <a:lnTo>
                  <a:pt x="1542457" y="1779666"/>
                </a:lnTo>
                <a:cubicBezTo>
                  <a:pt x="1495478" y="1602254"/>
                  <a:pt x="1340723" y="1588393"/>
                  <a:pt x="1293744" y="1588393"/>
                </a:cubicBezTo>
                <a:cubicBezTo>
                  <a:pt x="1246765" y="1588393"/>
                  <a:pt x="1094773" y="1602254"/>
                  <a:pt x="1047794" y="1779666"/>
                </a:cubicBezTo>
                <a:lnTo>
                  <a:pt x="611967" y="3413646"/>
                </a:lnTo>
                <a:lnTo>
                  <a:pt x="0" y="3413646"/>
                </a:lnTo>
                <a:lnTo>
                  <a:pt x="475753" y="1624430"/>
                </a:lnTo>
                <a:cubicBezTo>
                  <a:pt x="575239" y="1247430"/>
                  <a:pt x="904093" y="995171"/>
                  <a:pt x="1293744" y="995171"/>
                </a:cubicBezTo>
                <a:cubicBezTo>
                  <a:pt x="1542457" y="995171"/>
                  <a:pt x="1766299" y="1097738"/>
                  <a:pt x="1923817" y="1272378"/>
                </a:cubicBezTo>
                <a:lnTo>
                  <a:pt x="2095153" y="629259"/>
                </a:lnTo>
                <a:cubicBezTo>
                  <a:pt x="2194638" y="252258"/>
                  <a:pt x="2523493" y="0"/>
                  <a:pt x="2913144" y="0"/>
                </a:cubicBezTo>
                <a:close/>
              </a:path>
            </a:pathLst>
          </a:custGeom>
          <a:noFill/>
          <a:ln w="9525">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9" name="Graphic 8">
            <a:extLst>
              <a:ext uri="{FF2B5EF4-FFF2-40B4-BE49-F238E27FC236}">
                <a16:creationId xmlns:a16="http://schemas.microsoft.com/office/drawing/2014/main" id="{63A996A0-313C-2A6A-60BD-518445C8A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10" name="Rectangle 9">
            <a:extLst>
              <a:ext uri="{FF2B5EF4-FFF2-40B4-BE49-F238E27FC236}">
                <a16:creationId xmlns:a16="http://schemas.microsoft.com/office/drawing/2014/main" id="{65A55B0A-8559-0FAB-9460-96FA76119BAB}"/>
              </a:ext>
            </a:extLst>
          </p:cNvPr>
          <p:cNvSpPr/>
          <p:nvPr/>
        </p:nvSpPr>
        <p:spPr>
          <a:xfrm>
            <a:off x="5067300" y="4368800"/>
            <a:ext cx="4076700" cy="199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4750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ECA9C-388C-F324-03C4-00825801FCE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A8D91F-9E9A-C318-B377-59207B00AAC5}"/>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E58AFB77-3F49-4B2B-63B4-D3A76325C6A6}"/>
              </a:ext>
            </a:extLst>
          </p:cNvPr>
          <p:cNvSpPr>
            <a:spLocks noGrp="1"/>
          </p:cNvSpPr>
          <p:nvPr>
            <p:ph type="title"/>
          </p:nvPr>
        </p:nvSpPr>
        <p:spPr/>
        <p:txBody>
          <a:bodyPr/>
          <a:lstStyle/>
          <a:p>
            <a:r>
              <a:rPr lang="en-GB" sz="2800" dirty="0"/>
              <a:t>HR – Appointment Module</a:t>
            </a:r>
          </a:p>
        </p:txBody>
      </p:sp>
      <p:sp>
        <p:nvSpPr>
          <p:cNvPr id="5" name="Text Placeholder 3">
            <a:extLst>
              <a:ext uri="{FF2B5EF4-FFF2-40B4-BE49-F238E27FC236}">
                <a16:creationId xmlns:a16="http://schemas.microsoft.com/office/drawing/2014/main" id="{68BBF3D6-DE70-753C-BDE4-5C91984F15E9}"/>
              </a:ext>
            </a:extLst>
          </p:cNvPr>
          <p:cNvSpPr txBox="1">
            <a:spLocks/>
          </p:cNvSpPr>
          <p:nvPr/>
        </p:nvSpPr>
        <p:spPr>
          <a:xfrm>
            <a:off x="2132013" y="1444743"/>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pic>
        <p:nvPicPr>
          <p:cNvPr id="9" name="Picture 8">
            <a:extLst>
              <a:ext uri="{FF2B5EF4-FFF2-40B4-BE49-F238E27FC236}">
                <a16:creationId xmlns:a16="http://schemas.microsoft.com/office/drawing/2014/main" id="{2B0E85AF-E37A-5CDE-1649-6CC5523E51F9}"/>
              </a:ext>
            </a:extLst>
          </p:cNvPr>
          <p:cNvPicPr>
            <a:picLocks noChangeAspect="1"/>
          </p:cNvPicPr>
          <p:nvPr/>
        </p:nvPicPr>
        <p:blipFill>
          <a:blip r:embed="rId2"/>
          <a:stretch>
            <a:fillRect/>
          </a:stretch>
        </p:blipFill>
        <p:spPr>
          <a:xfrm>
            <a:off x="303213" y="1991749"/>
            <a:ext cx="1828800" cy="1219200"/>
          </a:xfrm>
          <a:prstGeom prst="rect">
            <a:avLst/>
          </a:prstGeom>
        </p:spPr>
      </p:pic>
      <p:pic>
        <p:nvPicPr>
          <p:cNvPr id="6" name="Picture 5">
            <a:extLst>
              <a:ext uri="{FF2B5EF4-FFF2-40B4-BE49-F238E27FC236}">
                <a16:creationId xmlns:a16="http://schemas.microsoft.com/office/drawing/2014/main" id="{48CF7D9A-99C0-02A3-9A7A-56CE1969C4B3}"/>
              </a:ext>
            </a:extLst>
          </p:cNvPr>
          <p:cNvPicPr>
            <a:picLocks noChangeAspect="1"/>
          </p:cNvPicPr>
          <p:nvPr/>
        </p:nvPicPr>
        <p:blipFill>
          <a:blip r:embed="rId3"/>
          <a:stretch>
            <a:fillRect/>
          </a:stretch>
        </p:blipFill>
        <p:spPr>
          <a:xfrm>
            <a:off x="2183732" y="1979357"/>
            <a:ext cx="3914946" cy="2276758"/>
          </a:xfrm>
          <a:prstGeom prst="rect">
            <a:avLst/>
          </a:prstGeom>
        </p:spPr>
      </p:pic>
    </p:spTree>
    <p:extLst>
      <p:ext uri="{BB962C8B-B14F-4D97-AF65-F5344CB8AC3E}">
        <p14:creationId xmlns:p14="http://schemas.microsoft.com/office/powerpoint/2010/main" val="53459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85943-4CC5-3594-579E-90E1863634C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225E5B-6AB9-6248-D762-877C14269C5B}"/>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E308CB67-FA54-532F-1960-89F293602FEC}"/>
              </a:ext>
            </a:extLst>
          </p:cNvPr>
          <p:cNvSpPr>
            <a:spLocks noGrp="1"/>
          </p:cNvSpPr>
          <p:nvPr>
            <p:ph type="title"/>
          </p:nvPr>
        </p:nvSpPr>
        <p:spPr>
          <a:xfrm>
            <a:off x="239462" y="783944"/>
            <a:ext cx="8532812" cy="481013"/>
          </a:xfrm>
        </p:spPr>
        <p:txBody>
          <a:bodyPr/>
          <a:lstStyle/>
          <a:p>
            <a:r>
              <a:rPr lang="en-GB" sz="2800" dirty="0"/>
              <a:t>HR – Appointment Module</a:t>
            </a:r>
          </a:p>
        </p:txBody>
      </p:sp>
      <p:sp>
        <p:nvSpPr>
          <p:cNvPr id="5" name="Text Placeholder 3">
            <a:extLst>
              <a:ext uri="{FF2B5EF4-FFF2-40B4-BE49-F238E27FC236}">
                <a16:creationId xmlns:a16="http://schemas.microsoft.com/office/drawing/2014/main" id="{1F44E3DF-AA70-377E-FDCB-08887FE87FE1}"/>
              </a:ext>
            </a:extLst>
          </p:cNvPr>
          <p:cNvSpPr txBox="1">
            <a:spLocks/>
          </p:cNvSpPr>
          <p:nvPr/>
        </p:nvSpPr>
        <p:spPr>
          <a:xfrm>
            <a:off x="2060812" y="1423837"/>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pic>
        <p:nvPicPr>
          <p:cNvPr id="9" name="Picture 8">
            <a:extLst>
              <a:ext uri="{FF2B5EF4-FFF2-40B4-BE49-F238E27FC236}">
                <a16:creationId xmlns:a16="http://schemas.microsoft.com/office/drawing/2014/main" id="{6F056CDA-EF6C-47D2-75BD-8C8DCCFAE890}"/>
              </a:ext>
            </a:extLst>
          </p:cNvPr>
          <p:cNvPicPr>
            <a:picLocks noChangeAspect="1"/>
          </p:cNvPicPr>
          <p:nvPr/>
        </p:nvPicPr>
        <p:blipFill>
          <a:blip r:embed="rId2"/>
          <a:stretch>
            <a:fillRect/>
          </a:stretch>
        </p:blipFill>
        <p:spPr>
          <a:xfrm>
            <a:off x="239462" y="2009127"/>
            <a:ext cx="1828800" cy="1219200"/>
          </a:xfrm>
          <a:prstGeom prst="rect">
            <a:avLst/>
          </a:prstGeom>
        </p:spPr>
      </p:pic>
      <p:pic>
        <p:nvPicPr>
          <p:cNvPr id="6" name="Picture 5">
            <a:extLst>
              <a:ext uri="{FF2B5EF4-FFF2-40B4-BE49-F238E27FC236}">
                <a16:creationId xmlns:a16="http://schemas.microsoft.com/office/drawing/2014/main" id="{3CA44E37-D649-7F9C-687C-95D3EB5E2177}"/>
              </a:ext>
            </a:extLst>
          </p:cNvPr>
          <p:cNvPicPr>
            <a:picLocks noChangeAspect="1"/>
          </p:cNvPicPr>
          <p:nvPr/>
        </p:nvPicPr>
        <p:blipFill>
          <a:blip r:embed="rId3"/>
          <a:stretch>
            <a:fillRect/>
          </a:stretch>
        </p:blipFill>
        <p:spPr>
          <a:xfrm>
            <a:off x="2195763" y="1991740"/>
            <a:ext cx="6767763" cy="1253973"/>
          </a:xfrm>
          <a:prstGeom prst="rect">
            <a:avLst/>
          </a:prstGeom>
        </p:spPr>
      </p:pic>
    </p:spTree>
    <p:extLst>
      <p:ext uri="{BB962C8B-B14F-4D97-AF65-F5344CB8AC3E}">
        <p14:creationId xmlns:p14="http://schemas.microsoft.com/office/powerpoint/2010/main" val="217142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A25F2-4CD5-6177-0849-F60AA4490EB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861987-4F50-0CDA-EC75-2A06716642DF}"/>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9F2F765A-9E17-7551-07C0-A40EF3456B22}"/>
              </a:ext>
            </a:extLst>
          </p:cNvPr>
          <p:cNvSpPr>
            <a:spLocks noGrp="1"/>
          </p:cNvSpPr>
          <p:nvPr>
            <p:ph type="title"/>
          </p:nvPr>
        </p:nvSpPr>
        <p:spPr>
          <a:xfrm>
            <a:off x="232012" y="794207"/>
            <a:ext cx="8532812" cy="481013"/>
          </a:xfrm>
        </p:spPr>
        <p:txBody>
          <a:bodyPr/>
          <a:lstStyle/>
          <a:p>
            <a:r>
              <a:rPr lang="en-GB" sz="2800" dirty="0"/>
              <a:t>HR – Appointment Module</a:t>
            </a:r>
          </a:p>
        </p:txBody>
      </p:sp>
      <p:sp>
        <p:nvSpPr>
          <p:cNvPr id="5" name="Text Placeholder 3">
            <a:extLst>
              <a:ext uri="{FF2B5EF4-FFF2-40B4-BE49-F238E27FC236}">
                <a16:creationId xmlns:a16="http://schemas.microsoft.com/office/drawing/2014/main" id="{AA15358D-4F2F-B511-1905-5C96136D950F}"/>
              </a:ext>
            </a:extLst>
          </p:cNvPr>
          <p:cNvSpPr txBox="1">
            <a:spLocks/>
          </p:cNvSpPr>
          <p:nvPr/>
        </p:nvSpPr>
        <p:spPr>
          <a:xfrm>
            <a:off x="2060812" y="1391087"/>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pic>
        <p:nvPicPr>
          <p:cNvPr id="9" name="Picture 8">
            <a:extLst>
              <a:ext uri="{FF2B5EF4-FFF2-40B4-BE49-F238E27FC236}">
                <a16:creationId xmlns:a16="http://schemas.microsoft.com/office/drawing/2014/main" id="{6B3D1679-F340-63CB-A8D7-C06DFD9784C6}"/>
              </a:ext>
            </a:extLst>
          </p:cNvPr>
          <p:cNvPicPr>
            <a:picLocks noChangeAspect="1"/>
          </p:cNvPicPr>
          <p:nvPr/>
        </p:nvPicPr>
        <p:blipFill>
          <a:blip r:embed="rId2"/>
          <a:stretch>
            <a:fillRect/>
          </a:stretch>
        </p:blipFill>
        <p:spPr>
          <a:xfrm>
            <a:off x="232012" y="2048239"/>
            <a:ext cx="1828800" cy="1219200"/>
          </a:xfrm>
          <a:prstGeom prst="rect">
            <a:avLst/>
          </a:prstGeom>
        </p:spPr>
      </p:pic>
      <p:pic>
        <p:nvPicPr>
          <p:cNvPr id="7" name="Picture 6">
            <a:extLst>
              <a:ext uri="{FF2B5EF4-FFF2-40B4-BE49-F238E27FC236}">
                <a16:creationId xmlns:a16="http://schemas.microsoft.com/office/drawing/2014/main" id="{E88252C1-D92A-4B70-E283-991911A01CC6}"/>
              </a:ext>
            </a:extLst>
          </p:cNvPr>
          <p:cNvPicPr>
            <a:picLocks noChangeAspect="1"/>
          </p:cNvPicPr>
          <p:nvPr/>
        </p:nvPicPr>
        <p:blipFill>
          <a:blip r:embed="rId3"/>
          <a:stretch>
            <a:fillRect/>
          </a:stretch>
        </p:blipFill>
        <p:spPr>
          <a:xfrm>
            <a:off x="2208722" y="2048239"/>
            <a:ext cx="3846884" cy="2204694"/>
          </a:xfrm>
          <a:prstGeom prst="rect">
            <a:avLst/>
          </a:prstGeom>
        </p:spPr>
      </p:pic>
    </p:spTree>
    <p:extLst>
      <p:ext uri="{BB962C8B-B14F-4D97-AF65-F5344CB8AC3E}">
        <p14:creationId xmlns:p14="http://schemas.microsoft.com/office/powerpoint/2010/main" val="752849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2A43-5F6D-9089-310C-6787EA9878D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CF2730-4C02-8C1D-497C-272FA3F12CAF}"/>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EB527565-81A9-61B4-4604-30A6364BCDF9}"/>
              </a:ext>
            </a:extLst>
          </p:cNvPr>
          <p:cNvSpPr>
            <a:spLocks noGrp="1"/>
          </p:cNvSpPr>
          <p:nvPr>
            <p:ph type="title"/>
          </p:nvPr>
        </p:nvSpPr>
        <p:spPr>
          <a:xfrm>
            <a:off x="225994" y="868476"/>
            <a:ext cx="8532812" cy="481013"/>
          </a:xfrm>
        </p:spPr>
        <p:txBody>
          <a:bodyPr/>
          <a:lstStyle/>
          <a:p>
            <a:r>
              <a:rPr lang="en-GB" sz="2800" dirty="0"/>
              <a:t>HR – Appointment Module</a:t>
            </a:r>
          </a:p>
        </p:txBody>
      </p:sp>
      <p:sp>
        <p:nvSpPr>
          <p:cNvPr id="5" name="Text Placeholder 3">
            <a:extLst>
              <a:ext uri="{FF2B5EF4-FFF2-40B4-BE49-F238E27FC236}">
                <a16:creationId xmlns:a16="http://schemas.microsoft.com/office/drawing/2014/main" id="{1DC9B598-FB94-7D18-3C16-107873C6C399}"/>
              </a:ext>
            </a:extLst>
          </p:cNvPr>
          <p:cNvSpPr txBox="1">
            <a:spLocks/>
          </p:cNvSpPr>
          <p:nvPr/>
        </p:nvSpPr>
        <p:spPr>
          <a:xfrm>
            <a:off x="2060812" y="1371016"/>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pic>
        <p:nvPicPr>
          <p:cNvPr id="9" name="Picture 8">
            <a:extLst>
              <a:ext uri="{FF2B5EF4-FFF2-40B4-BE49-F238E27FC236}">
                <a16:creationId xmlns:a16="http://schemas.microsoft.com/office/drawing/2014/main" id="{F6F2AD28-5757-1B9D-6F9D-D9C5F3417CFB}"/>
              </a:ext>
            </a:extLst>
          </p:cNvPr>
          <p:cNvPicPr>
            <a:picLocks noChangeAspect="1"/>
          </p:cNvPicPr>
          <p:nvPr/>
        </p:nvPicPr>
        <p:blipFill>
          <a:blip r:embed="rId2"/>
          <a:stretch>
            <a:fillRect/>
          </a:stretch>
        </p:blipFill>
        <p:spPr>
          <a:xfrm>
            <a:off x="232012" y="1835998"/>
            <a:ext cx="1828800" cy="1219200"/>
          </a:xfrm>
          <a:prstGeom prst="rect">
            <a:avLst/>
          </a:prstGeom>
        </p:spPr>
      </p:pic>
      <p:pic>
        <p:nvPicPr>
          <p:cNvPr id="6" name="Picture 5">
            <a:extLst>
              <a:ext uri="{FF2B5EF4-FFF2-40B4-BE49-F238E27FC236}">
                <a16:creationId xmlns:a16="http://schemas.microsoft.com/office/drawing/2014/main" id="{638C3496-546C-BD77-19A6-461B61C3F1BE}"/>
              </a:ext>
            </a:extLst>
          </p:cNvPr>
          <p:cNvPicPr>
            <a:picLocks noChangeAspect="1"/>
          </p:cNvPicPr>
          <p:nvPr/>
        </p:nvPicPr>
        <p:blipFill>
          <a:blip r:embed="rId3"/>
          <a:stretch>
            <a:fillRect/>
          </a:stretch>
        </p:blipFill>
        <p:spPr>
          <a:xfrm>
            <a:off x="2177714" y="1835998"/>
            <a:ext cx="4421605" cy="2170870"/>
          </a:xfrm>
          <a:prstGeom prst="rect">
            <a:avLst/>
          </a:prstGeom>
        </p:spPr>
      </p:pic>
    </p:spTree>
    <p:extLst>
      <p:ext uri="{BB962C8B-B14F-4D97-AF65-F5344CB8AC3E}">
        <p14:creationId xmlns:p14="http://schemas.microsoft.com/office/powerpoint/2010/main" val="250991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C88FC-4A6B-9F05-F20A-3F290859816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74E16D-2FC4-7862-5393-31DE198C61B6}"/>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10710DFA-23B7-39A7-30F0-EDCFF20D183E}"/>
              </a:ext>
            </a:extLst>
          </p:cNvPr>
          <p:cNvSpPr>
            <a:spLocks noGrp="1"/>
          </p:cNvSpPr>
          <p:nvPr>
            <p:ph type="title"/>
          </p:nvPr>
        </p:nvSpPr>
        <p:spPr>
          <a:xfrm>
            <a:off x="303213" y="779463"/>
            <a:ext cx="8532812" cy="481013"/>
          </a:xfrm>
        </p:spPr>
        <p:txBody>
          <a:bodyPr/>
          <a:lstStyle/>
          <a:p>
            <a:r>
              <a:rPr lang="en-GB" sz="2800" dirty="0"/>
              <a:t>HR – Appointment Module</a:t>
            </a:r>
          </a:p>
        </p:txBody>
      </p:sp>
      <p:sp>
        <p:nvSpPr>
          <p:cNvPr id="5" name="Text Placeholder 3">
            <a:extLst>
              <a:ext uri="{FF2B5EF4-FFF2-40B4-BE49-F238E27FC236}">
                <a16:creationId xmlns:a16="http://schemas.microsoft.com/office/drawing/2014/main" id="{73906722-BE50-332F-5848-3D0D61622CF8}"/>
              </a:ext>
            </a:extLst>
          </p:cNvPr>
          <p:cNvSpPr txBox="1">
            <a:spLocks/>
          </p:cNvSpPr>
          <p:nvPr/>
        </p:nvSpPr>
        <p:spPr>
          <a:xfrm>
            <a:off x="2060812" y="1741596"/>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pic>
        <p:nvPicPr>
          <p:cNvPr id="9" name="Picture 8">
            <a:extLst>
              <a:ext uri="{FF2B5EF4-FFF2-40B4-BE49-F238E27FC236}">
                <a16:creationId xmlns:a16="http://schemas.microsoft.com/office/drawing/2014/main" id="{7A86E703-D3F8-E9DE-7F57-E335A78FDF10}"/>
              </a:ext>
            </a:extLst>
          </p:cNvPr>
          <p:cNvPicPr>
            <a:picLocks noChangeAspect="1"/>
          </p:cNvPicPr>
          <p:nvPr/>
        </p:nvPicPr>
        <p:blipFill>
          <a:blip r:embed="rId2"/>
          <a:stretch>
            <a:fillRect/>
          </a:stretch>
        </p:blipFill>
        <p:spPr>
          <a:xfrm>
            <a:off x="232012" y="2252776"/>
            <a:ext cx="1828800" cy="1219200"/>
          </a:xfrm>
          <a:prstGeom prst="rect">
            <a:avLst/>
          </a:prstGeom>
        </p:spPr>
      </p:pic>
      <p:pic>
        <p:nvPicPr>
          <p:cNvPr id="7" name="Picture 6">
            <a:extLst>
              <a:ext uri="{FF2B5EF4-FFF2-40B4-BE49-F238E27FC236}">
                <a16:creationId xmlns:a16="http://schemas.microsoft.com/office/drawing/2014/main" id="{A0889998-B1BD-D061-1C05-1E4E966B1639}"/>
              </a:ext>
            </a:extLst>
          </p:cNvPr>
          <p:cNvPicPr>
            <a:picLocks noChangeAspect="1"/>
          </p:cNvPicPr>
          <p:nvPr/>
        </p:nvPicPr>
        <p:blipFill>
          <a:blip r:embed="rId3"/>
          <a:stretch>
            <a:fillRect/>
          </a:stretch>
        </p:blipFill>
        <p:spPr>
          <a:xfrm>
            <a:off x="2220453" y="2223892"/>
            <a:ext cx="4698332" cy="2084540"/>
          </a:xfrm>
          <a:prstGeom prst="rect">
            <a:avLst/>
          </a:prstGeom>
        </p:spPr>
      </p:pic>
    </p:spTree>
    <p:extLst>
      <p:ext uri="{BB962C8B-B14F-4D97-AF65-F5344CB8AC3E}">
        <p14:creationId xmlns:p14="http://schemas.microsoft.com/office/powerpoint/2010/main" val="1734304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75F54-8BE1-C704-5F92-D94525B2839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4FC730-2D07-8619-886A-1BE66B84F62A}"/>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4C23E3FA-FAB1-3536-8BB5-827E6E1D73B5}"/>
              </a:ext>
            </a:extLst>
          </p:cNvPr>
          <p:cNvSpPr>
            <a:spLocks noGrp="1"/>
          </p:cNvSpPr>
          <p:nvPr>
            <p:ph type="title"/>
          </p:nvPr>
        </p:nvSpPr>
        <p:spPr>
          <a:xfrm>
            <a:off x="54798" y="809270"/>
            <a:ext cx="8532812" cy="481013"/>
          </a:xfrm>
        </p:spPr>
        <p:txBody>
          <a:bodyPr/>
          <a:lstStyle/>
          <a:p>
            <a:r>
              <a:rPr lang="en-GB" sz="2800" dirty="0"/>
              <a:t>Access Control</a:t>
            </a:r>
          </a:p>
        </p:txBody>
      </p:sp>
      <p:sp>
        <p:nvSpPr>
          <p:cNvPr id="5" name="Text Placeholder 3">
            <a:extLst>
              <a:ext uri="{FF2B5EF4-FFF2-40B4-BE49-F238E27FC236}">
                <a16:creationId xmlns:a16="http://schemas.microsoft.com/office/drawing/2014/main" id="{5AD35414-7F43-7691-119E-0CFE9EF9B0AB}"/>
              </a:ext>
            </a:extLst>
          </p:cNvPr>
          <p:cNvSpPr txBox="1">
            <a:spLocks/>
          </p:cNvSpPr>
          <p:nvPr/>
        </p:nvSpPr>
        <p:spPr>
          <a:xfrm>
            <a:off x="983986" y="1473961"/>
            <a:ext cx="4099356"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Access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90F259BF-8ACB-ADD2-1404-1F016A607C01}"/>
              </a:ext>
            </a:extLst>
          </p:cNvPr>
          <p:cNvSpPr txBox="1">
            <a:spLocks/>
          </p:cNvSpPr>
          <p:nvPr/>
        </p:nvSpPr>
        <p:spPr>
          <a:xfrm>
            <a:off x="2246188" y="216321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4" name="Picture 3">
            <a:extLst>
              <a:ext uri="{FF2B5EF4-FFF2-40B4-BE49-F238E27FC236}">
                <a16:creationId xmlns:a16="http://schemas.microsoft.com/office/drawing/2014/main" id="{62405074-DB17-09D4-AD9C-23FB839CE9E9}"/>
              </a:ext>
            </a:extLst>
          </p:cNvPr>
          <p:cNvPicPr>
            <a:picLocks noChangeAspect="1"/>
          </p:cNvPicPr>
          <p:nvPr/>
        </p:nvPicPr>
        <p:blipFill>
          <a:blip r:embed="rId2"/>
          <a:stretch>
            <a:fillRect/>
          </a:stretch>
        </p:blipFill>
        <p:spPr>
          <a:xfrm>
            <a:off x="95049" y="1945711"/>
            <a:ext cx="2273313" cy="1284991"/>
          </a:xfrm>
          <a:prstGeom prst="rect">
            <a:avLst/>
          </a:prstGeom>
        </p:spPr>
      </p:pic>
      <p:pic>
        <p:nvPicPr>
          <p:cNvPr id="10" name="Picture 9">
            <a:extLst>
              <a:ext uri="{FF2B5EF4-FFF2-40B4-BE49-F238E27FC236}">
                <a16:creationId xmlns:a16="http://schemas.microsoft.com/office/drawing/2014/main" id="{ABD51FBC-301D-41E2-94E3-DD405BC1CF9D}"/>
              </a:ext>
            </a:extLst>
          </p:cNvPr>
          <p:cNvPicPr>
            <a:picLocks noChangeAspect="1"/>
          </p:cNvPicPr>
          <p:nvPr/>
        </p:nvPicPr>
        <p:blipFill>
          <a:blip r:embed="rId3"/>
          <a:stretch>
            <a:fillRect/>
          </a:stretch>
        </p:blipFill>
        <p:spPr>
          <a:xfrm>
            <a:off x="2482927" y="1919090"/>
            <a:ext cx="3253711" cy="2538610"/>
          </a:xfrm>
          <a:prstGeom prst="rect">
            <a:avLst/>
          </a:prstGeom>
        </p:spPr>
      </p:pic>
    </p:spTree>
    <p:extLst>
      <p:ext uri="{BB962C8B-B14F-4D97-AF65-F5344CB8AC3E}">
        <p14:creationId xmlns:p14="http://schemas.microsoft.com/office/powerpoint/2010/main" val="71530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03DC1-EE46-CDE6-46EE-DF39046A40E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C9F6D2-27B6-829B-2390-E7ADF1317F52}"/>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endParaRPr lang="en-GB" dirty="0"/>
          </a:p>
        </p:txBody>
      </p:sp>
      <p:sp>
        <p:nvSpPr>
          <p:cNvPr id="3" name="Title 2">
            <a:extLst>
              <a:ext uri="{FF2B5EF4-FFF2-40B4-BE49-F238E27FC236}">
                <a16:creationId xmlns:a16="http://schemas.microsoft.com/office/drawing/2014/main" id="{2B8832C6-5ECD-9B4F-8CA2-AF71BE12001D}"/>
              </a:ext>
            </a:extLst>
          </p:cNvPr>
          <p:cNvSpPr>
            <a:spLocks noGrp="1"/>
          </p:cNvSpPr>
          <p:nvPr>
            <p:ph type="title"/>
          </p:nvPr>
        </p:nvSpPr>
        <p:spPr>
          <a:xfrm>
            <a:off x="174841" y="834698"/>
            <a:ext cx="8532812" cy="481013"/>
          </a:xfrm>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HR – Appointment Module</a:t>
            </a:r>
            <a:endParaRPr lang="en-GB" dirty="0"/>
          </a:p>
        </p:txBody>
      </p:sp>
      <p:sp>
        <p:nvSpPr>
          <p:cNvPr id="5" name="Text Placeholder 3">
            <a:extLst>
              <a:ext uri="{FF2B5EF4-FFF2-40B4-BE49-F238E27FC236}">
                <a16:creationId xmlns:a16="http://schemas.microsoft.com/office/drawing/2014/main" id="{863945B8-0C70-ED8A-E6ED-C4BD3416B1FF}"/>
              </a:ext>
            </a:extLst>
          </p:cNvPr>
          <p:cNvSpPr txBox="1">
            <a:spLocks/>
          </p:cNvSpPr>
          <p:nvPr/>
        </p:nvSpPr>
        <p:spPr>
          <a:xfrm>
            <a:off x="2060812" y="1389667"/>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80B64D44-5292-DAFA-3AB4-FE3FF1C474D3}"/>
              </a:ext>
            </a:extLst>
          </p:cNvPr>
          <p:cNvSpPr txBox="1">
            <a:spLocks/>
          </p:cNvSpPr>
          <p:nvPr/>
        </p:nvSpPr>
        <p:spPr>
          <a:xfrm>
            <a:off x="2189184" y="2092868"/>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Keep Biographical detail {PBOP-1}</a:t>
            </a: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Keep complete Service record history {PBOP-2}</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Maintain Post Establishment {PPEO-1}</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Maintain</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User defined code structures that supports consistency {PACS/PACS2}</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baseline="0" dirty="0">
                <a:solidFill>
                  <a:schemeClr val="tx2"/>
                </a:solidFill>
                <a:latin typeface="Calibri"/>
              </a:rPr>
              <a:t>Use Appointment types to group Benefits for personnel{PACS} </a:t>
            </a: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631218A0-378D-DF9B-051A-CB6EF6358126}"/>
              </a:ext>
            </a:extLst>
          </p:cNvPr>
          <p:cNvPicPr>
            <a:picLocks noChangeAspect="1"/>
          </p:cNvPicPr>
          <p:nvPr/>
        </p:nvPicPr>
        <p:blipFill>
          <a:blip r:embed="rId2"/>
          <a:stretch>
            <a:fillRect/>
          </a:stretch>
        </p:blipFill>
        <p:spPr>
          <a:xfrm>
            <a:off x="174841" y="2092868"/>
            <a:ext cx="1885971" cy="1079512"/>
          </a:xfrm>
          <a:prstGeom prst="rect">
            <a:avLst/>
          </a:prstGeom>
        </p:spPr>
      </p:pic>
    </p:spTree>
    <p:extLst>
      <p:ext uri="{BB962C8B-B14F-4D97-AF65-F5344CB8AC3E}">
        <p14:creationId xmlns:p14="http://schemas.microsoft.com/office/powerpoint/2010/main" val="350971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E35E4-A03A-4B7D-D000-01C0A1A0A2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CABD8C-A487-1016-0859-301923B18FC5}"/>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D185605F-032B-8219-F551-43A406BDBBA5}"/>
              </a:ext>
            </a:extLst>
          </p:cNvPr>
          <p:cNvSpPr>
            <a:spLocks noGrp="1"/>
          </p:cNvSpPr>
          <p:nvPr>
            <p:ph type="title"/>
          </p:nvPr>
        </p:nvSpPr>
        <p:spPr>
          <a:xfrm>
            <a:off x="236155" y="817789"/>
            <a:ext cx="8532812" cy="481013"/>
          </a:xfrm>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HR – Appointment Module</a:t>
            </a:r>
            <a:endParaRPr lang="en-GB" dirty="0"/>
          </a:p>
        </p:txBody>
      </p:sp>
      <p:sp>
        <p:nvSpPr>
          <p:cNvPr id="5" name="Text Placeholder 3">
            <a:extLst>
              <a:ext uri="{FF2B5EF4-FFF2-40B4-BE49-F238E27FC236}">
                <a16:creationId xmlns:a16="http://schemas.microsoft.com/office/drawing/2014/main" id="{69C16155-298B-D50F-0C9F-8016CB5ECE03}"/>
              </a:ext>
            </a:extLst>
          </p:cNvPr>
          <p:cNvSpPr txBox="1">
            <a:spLocks/>
          </p:cNvSpPr>
          <p:nvPr/>
        </p:nvSpPr>
        <p:spPr>
          <a:xfrm>
            <a:off x="2119982" y="1395094"/>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6C033ACE-C306-D05E-D4DD-46084B5865F4}"/>
              </a:ext>
            </a:extLst>
          </p:cNvPr>
          <p:cNvSpPr txBox="1">
            <a:spLocks/>
          </p:cNvSpPr>
          <p:nvPr/>
        </p:nvSpPr>
        <p:spPr>
          <a:xfrm>
            <a:off x="2282283" y="1934179"/>
            <a:ext cx="6988049" cy="2709966"/>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Cater for grades and Ranks {PACS}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Relevant Reporting {PBOPR1/PBOPR2/PBOPR3}</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Keep one Personnel number per person</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Validate for duplicate ID Numbers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Integrated system</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F764C62A-9047-C4CC-8A3B-D35C9DB6E6CD}"/>
              </a:ext>
            </a:extLst>
          </p:cNvPr>
          <p:cNvPicPr>
            <a:picLocks noChangeAspect="1"/>
          </p:cNvPicPr>
          <p:nvPr/>
        </p:nvPicPr>
        <p:blipFill>
          <a:blip r:embed="rId2"/>
          <a:stretch>
            <a:fillRect/>
          </a:stretch>
        </p:blipFill>
        <p:spPr>
          <a:xfrm>
            <a:off x="236155" y="1934179"/>
            <a:ext cx="1883827" cy="1079086"/>
          </a:xfrm>
          <a:prstGeom prst="rect">
            <a:avLst/>
          </a:prstGeom>
        </p:spPr>
      </p:pic>
    </p:spTree>
    <p:extLst>
      <p:ext uri="{BB962C8B-B14F-4D97-AF65-F5344CB8AC3E}">
        <p14:creationId xmlns:p14="http://schemas.microsoft.com/office/powerpoint/2010/main" val="118918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29CBC-6763-AB0C-158E-44635A33154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511E51-C3F6-FCB9-6F08-E62424FC50E4}"/>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6A027CB6-B7D3-21DF-2527-95BE4E5E6992}"/>
              </a:ext>
            </a:extLst>
          </p:cNvPr>
          <p:cNvSpPr>
            <a:spLocks noGrp="1"/>
          </p:cNvSpPr>
          <p:nvPr>
            <p:ph type="title"/>
          </p:nvPr>
        </p:nvSpPr>
        <p:spPr>
          <a:xfrm>
            <a:off x="104692" y="779463"/>
            <a:ext cx="8532812" cy="481013"/>
          </a:xfrm>
        </p:spPr>
        <p:txBody>
          <a:bodyPr/>
          <a:lstStyle/>
          <a:p>
            <a:r>
              <a:rPr lang="en-GB" sz="2800" dirty="0"/>
              <a:t>HR – Leave Module</a:t>
            </a:r>
          </a:p>
        </p:txBody>
      </p:sp>
      <p:sp>
        <p:nvSpPr>
          <p:cNvPr id="5" name="Text Placeholder 3">
            <a:extLst>
              <a:ext uri="{FF2B5EF4-FFF2-40B4-BE49-F238E27FC236}">
                <a16:creationId xmlns:a16="http://schemas.microsoft.com/office/drawing/2014/main" id="{EA318B9D-8830-B43B-AE87-3B35D2B1A3BB}"/>
              </a:ext>
            </a:extLst>
          </p:cNvPr>
          <p:cNvSpPr txBox="1">
            <a:spLocks/>
          </p:cNvSpPr>
          <p:nvPr/>
        </p:nvSpPr>
        <p:spPr>
          <a:xfrm>
            <a:off x="1495328" y="1128193"/>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Back Office</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249B129D-1A1C-03E4-2B24-B84A89A624CF}"/>
              </a:ext>
            </a:extLst>
          </p:cNvPr>
          <p:cNvSpPr txBox="1">
            <a:spLocks/>
          </p:cNvSpPr>
          <p:nvPr/>
        </p:nvSpPr>
        <p:spPr>
          <a:xfrm>
            <a:off x="2155951" y="1599731"/>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Multiple leave types – User Defined {PLCS-2}</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Leave Packages User Defined</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{PLCS-1/PLCS-3}</a:t>
            </a: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6</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different leave calculation methods {PLCS-3}</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F</a:t>
            </a:r>
            <a:r>
              <a:rPr lang="en-US" sz="1702" b="1" baseline="0" dirty="0">
                <a:solidFill>
                  <a:schemeClr val="tx2"/>
                </a:solidFill>
                <a:latin typeface="Calibri"/>
              </a:rPr>
              <a:t>ixed Credit as well as variable Credits based on years</a:t>
            </a:r>
            <a:r>
              <a:rPr lang="en-US" sz="1702" b="1" dirty="0">
                <a:solidFill>
                  <a:schemeClr val="tx2"/>
                </a:solidFill>
                <a:latin typeface="Calibri"/>
              </a:rPr>
              <a:t> of service {PLOP}</a:t>
            </a: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Back office </a:t>
            </a:r>
            <a:r>
              <a:rPr lang="en-US" sz="1702" b="1" dirty="0">
                <a:solidFill>
                  <a:schemeClr val="tx2"/>
                </a:solidFill>
                <a:latin typeface="Calibri"/>
              </a:rPr>
              <a:t>Leave application {PLOP}</a:t>
            </a:r>
          </a:p>
          <a:p>
            <a:pPr lvl="0">
              <a:defRPr/>
            </a:pPr>
            <a:endParaRPr lang="en-US" sz="1702" b="1" dirty="0">
              <a:solidFill>
                <a:srgbClr val="00AEEF"/>
              </a:solidFill>
              <a:cs typeface="+mn-cs"/>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B78009F1-A77F-E6CC-3795-5A45D051F90B}"/>
              </a:ext>
            </a:extLst>
          </p:cNvPr>
          <p:cNvPicPr>
            <a:picLocks noChangeAspect="1"/>
          </p:cNvPicPr>
          <p:nvPr/>
        </p:nvPicPr>
        <p:blipFill>
          <a:blip r:embed="rId2"/>
          <a:stretch>
            <a:fillRect/>
          </a:stretch>
        </p:blipFill>
        <p:spPr>
          <a:xfrm>
            <a:off x="104692" y="1662914"/>
            <a:ext cx="1993761" cy="1562041"/>
          </a:xfrm>
          <a:prstGeom prst="rect">
            <a:avLst/>
          </a:prstGeom>
        </p:spPr>
      </p:pic>
    </p:spTree>
    <p:extLst>
      <p:ext uri="{BB962C8B-B14F-4D97-AF65-F5344CB8AC3E}">
        <p14:creationId xmlns:p14="http://schemas.microsoft.com/office/powerpoint/2010/main" val="117090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44D2D-F225-ABC6-2B00-C696541D183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D38B64-69AB-EAA4-9FCA-9CFCC3F48322}"/>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3DF5AA97-DEF2-4DE4-F5F8-8BBA161EF7CB}"/>
              </a:ext>
            </a:extLst>
          </p:cNvPr>
          <p:cNvSpPr>
            <a:spLocks noGrp="1"/>
          </p:cNvSpPr>
          <p:nvPr>
            <p:ph type="title"/>
          </p:nvPr>
        </p:nvSpPr>
        <p:spPr/>
        <p:txBody>
          <a:bodyPr/>
          <a:lstStyle/>
          <a:p>
            <a:r>
              <a:rPr lang="en-GB" sz="2800" dirty="0"/>
              <a:t>HR – Leave Module</a:t>
            </a:r>
          </a:p>
        </p:txBody>
      </p:sp>
      <p:sp>
        <p:nvSpPr>
          <p:cNvPr id="5" name="Text Placeholder 3">
            <a:extLst>
              <a:ext uri="{FF2B5EF4-FFF2-40B4-BE49-F238E27FC236}">
                <a16:creationId xmlns:a16="http://schemas.microsoft.com/office/drawing/2014/main" id="{939770CD-4723-F262-5D77-4DBADF54B389}"/>
              </a:ext>
            </a:extLst>
          </p:cNvPr>
          <p:cNvSpPr txBox="1">
            <a:spLocks/>
          </p:cNvSpPr>
          <p:nvPr/>
        </p:nvSpPr>
        <p:spPr>
          <a:xfrm>
            <a:off x="1831097" y="1349821"/>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Back Office</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80D3B5B9-4B69-2BE6-8C0D-58F0F765913A}"/>
              </a:ext>
            </a:extLst>
          </p:cNvPr>
          <p:cNvSpPr txBox="1">
            <a:spLocks/>
          </p:cNvSpPr>
          <p:nvPr/>
        </p:nvSpPr>
        <p:spPr>
          <a:xfrm>
            <a:off x="2462757" y="1900988"/>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lang="en-US" sz="1702" b="1" dirty="0">
                <a:solidFill>
                  <a:srgbClr val="00AEEF"/>
                </a:solidFill>
                <a:cs typeface="+mn-cs"/>
              </a:rPr>
              <a:t>Individual or Bulk Leave Manipulation {PLOP}</a:t>
            </a:r>
          </a:p>
          <a:p>
            <a:pPr marL="286007" lvl="0" indent="-286007">
              <a:buFont typeface="Arial" panose="020B0604020202020204" pitchFamily="34" charset="0"/>
              <a:buChar char="•"/>
              <a:defRPr/>
            </a:pPr>
            <a:r>
              <a:rPr lang="en-US" sz="1702" b="1" dirty="0">
                <a:solidFill>
                  <a:srgbClr val="00AEEF"/>
                </a:solidFill>
              </a:rPr>
              <a:t>Multiple Reporting Options {PLOPR1/PLOPR2}</a:t>
            </a:r>
          </a:p>
          <a:p>
            <a:pPr marL="286007" lvl="0" indent="-286007">
              <a:buFont typeface="Arial" panose="020B0604020202020204" pitchFamily="34" charset="0"/>
              <a:buChar char="•"/>
              <a:defRPr/>
            </a:pPr>
            <a:r>
              <a:rPr lang="en-US" sz="1702" b="1" dirty="0">
                <a:solidFill>
                  <a:srgbClr val="00AEEF"/>
                </a:solidFill>
              </a:rPr>
              <a:t>Setup Multiple Approval processes based on leave type/Rank/Appointment type</a:t>
            </a:r>
          </a:p>
          <a:p>
            <a:pPr marL="286007" lvl="0" indent="-286007">
              <a:buFont typeface="Arial" panose="020B0604020202020204" pitchFamily="34" charset="0"/>
              <a:buChar char="•"/>
              <a:defRPr/>
            </a:pPr>
            <a:r>
              <a:rPr lang="en-US" sz="1702" b="1" dirty="0">
                <a:solidFill>
                  <a:srgbClr val="00AEEF"/>
                </a:solidFill>
              </a:rPr>
              <a:t>Caters for leave based on Working Days/Calendar Days</a:t>
            </a:r>
          </a:p>
          <a:p>
            <a:pPr marL="286007" lvl="0" indent="-286007">
              <a:buFont typeface="Arial" panose="020B0604020202020204" pitchFamily="34" charset="0"/>
              <a:buChar char="•"/>
              <a:defRPr/>
            </a:pPr>
            <a:r>
              <a:rPr lang="en-US" sz="1702" b="1" dirty="0">
                <a:solidFill>
                  <a:srgbClr val="00AEEF"/>
                </a:solidFill>
              </a:rPr>
              <a:t>Relevant Reporting</a:t>
            </a:r>
          </a:p>
          <a:p>
            <a:pPr marL="286007" lvl="0" indent="-286007">
              <a:buFont typeface="Arial" panose="020B0604020202020204" pitchFamily="34" charset="0"/>
              <a:buChar char="•"/>
              <a:defRPr/>
            </a:pPr>
            <a:endParaRPr lang="en-US" sz="1702" b="1" dirty="0">
              <a:solidFill>
                <a:srgbClr val="00AEEF"/>
              </a:solidFill>
            </a:endParaRPr>
          </a:p>
          <a:p>
            <a:pPr lvl="0">
              <a:defRPr/>
            </a:pPr>
            <a:endParaRPr lang="en-US" sz="1702" b="1" dirty="0">
              <a:solidFill>
                <a:srgbClr val="00AEEF"/>
              </a:solidFill>
              <a:cs typeface="+mn-cs"/>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B0EA51FF-1212-65D9-3BD8-670CD174C0C2}"/>
              </a:ext>
            </a:extLst>
          </p:cNvPr>
          <p:cNvPicPr>
            <a:picLocks noChangeAspect="1"/>
          </p:cNvPicPr>
          <p:nvPr/>
        </p:nvPicPr>
        <p:blipFill>
          <a:blip r:embed="rId2"/>
          <a:stretch>
            <a:fillRect/>
          </a:stretch>
        </p:blipFill>
        <p:spPr>
          <a:xfrm>
            <a:off x="303213" y="1900988"/>
            <a:ext cx="1993761" cy="1562041"/>
          </a:xfrm>
          <a:prstGeom prst="rect">
            <a:avLst/>
          </a:prstGeom>
        </p:spPr>
      </p:pic>
    </p:spTree>
    <p:extLst>
      <p:ext uri="{BB962C8B-B14F-4D97-AF65-F5344CB8AC3E}">
        <p14:creationId xmlns:p14="http://schemas.microsoft.com/office/powerpoint/2010/main" val="39407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1C371-2016-6DB2-19BF-77EBB4DAC732}"/>
              </a:ext>
            </a:extLst>
          </p:cNvPr>
          <p:cNvSpPr>
            <a:spLocks noGrp="1"/>
          </p:cNvSpPr>
          <p:nvPr>
            <p:ph sz="quarter" idx="11"/>
          </p:nvPr>
        </p:nvSpPr>
        <p:spPr/>
        <p:txBody>
          <a:bodyPr/>
          <a:lstStyle/>
          <a:p>
            <a:pPr marL="285750" indent="-285750">
              <a:buClr>
                <a:schemeClr val="bg1"/>
              </a:buClr>
              <a:buFont typeface="Wingdings" panose="05000000000000000000" pitchFamily="2" charset="2"/>
              <a:buChar char="§"/>
            </a:pPr>
            <a:endParaRPr lang="en-US" sz="2000" b="1" dirty="0"/>
          </a:p>
          <a:p>
            <a:pPr marL="285750" indent="-285750">
              <a:buClr>
                <a:schemeClr val="bg1"/>
              </a:buClr>
              <a:buFont typeface="Wingdings" panose="05000000000000000000" pitchFamily="2" charset="2"/>
              <a:buChar char="§"/>
            </a:pPr>
            <a:r>
              <a:rPr lang="en-US" sz="2000" b="1" dirty="0"/>
              <a:t>HR &amp; Payroll Overview </a:t>
            </a:r>
          </a:p>
          <a:p>
            <a:pPr marL="285750" indent="-285750">
              <a:buClr>
                <a:schemeClr val="bg1"/>
              </a:buClr>
              <a:buFont typeface="Wingdings" panose="05000000000000000000" pitchFamily="2" charset="2"/>
              <a:buChar char="§"/>
            </a:pPr>
            <a:endParaRPr lang="en-US" sz="2000" b="1" dirty="0"/>
          </a:p>
          <a:p>
            <a:pPr marL="285750" indent="-285750">
              <a:buClr>
                <a:schemeClr val="bg1"/>
              </a:buClr>
              <a:buFont typeface="Wingdings" panose="05000000000000000000" pitchFamily="2" charset="2"/>
              <a:buChar char="§"/>
            </a:pPr>
            <a:endParaRPr lang="en-US" sz="2000" b="1" dirty="0"/>
          </a:p>
          <a:p>
            <a:pPr marL="285750" indent="-285750">
              <a:buClr>
                <a:schemeClr val="bg1"/>
              </a:buClr>
              <a:buFont typeface="Wingdings" panose="05000000000000000000" pitchFamily="2" charset="2"/>
              <a:buChar char="§"/>
            </a:pPr>
            <a:r>
              <a:rPr lang="en-US" sz="2000" b="1" dirty="0"/>
              <a:t>High Level Overview - Functionality</a:t>
            </a:r>
          </a:p>
          <a:p>
            <a:pPr marL="285750" indent="-285750">
              <a:buClr>
                <a:schemeClr val="bg1"/>
              </a:buClr>
              <a:buFont typeface="Wingdings" panose="05000000000000000000" pitchFamily="2" charset="2"/>
              <a:buChar char="§"/>
            </a:pPr>
            <a:endParaRPr lang="en-US" sz="2000" b="1" dirty="0"/>
          </a:p>
          <a:p>
            <a:pPr>
              <a:buClr>
                <a:schemeClr val="bg1"/>
              </a:buClr>
            </a:pPr>
            <a:endParaRPr lang="en-US" sz="2000" b="1" dirty="0"/>
          </a:p>
          <a:p>
            <a:pPr marL="285750" indent="-285750">
              <a:buClr>
                <a:schemeClr val="bg1"/>
              </a:buClr>
              <a:buFont typeface="Wingdings" panose="05000000000000000000" pitchFamily="2" charset="2"/>
              <a:buChar char="§"/>
            </a:pPr>
            <a:endParaRPr lang="en-US" sz="2000" b="1" dirty="0"/>
          </a:p>
          <a:p>
            <a:pPr marL="285750" indent="-285750">
              <a:buClr>
                <a:schemeClr val="bg1"/>
              </a:buClr>
              <a:buFont typeface="Wingdings" panose="05000000000000000000" pitchFamily="2" charset="2"/>
              <a:buChar char="§"/>
            </a:pPr>
            <a:endParaRPr lang="en-US" sz="2000" b="1" dirty="0"/>
          </a:p>
          <a:p>
            <a:pPr>
              <a:buClr>
                <a:schemeClr val="bg1"/>
              </a:buClr>
            </a:pPr>
            <a:r>
              <a:rPr lang="en-US" sz="2000" b="1" dirty="0"/>
              <a:t> </a:t>
            </a:r>
          </a:p>
          <a:p>
            <a:endParaRPr lang="en-GB" dirty="0"/>
          </a:p>
        </p:txBody>
      </p:sp>
      <p:sp>
        <p:nvSpPr>
          <p:cNvPr id="3" name="Title 2">
            <a:extLst>
              <a:ext uri="{FF2B5EF4-FFF2-40B4-BE49-F238E27FC236}">
                <a16:creationId xmlns:a16="http://schemas.microsoft.com/office/drawing/2014/main" id="{504CB7D6-03FE-4D3C-5F42-704CB564413D}"/>
              </a:ext>
            </a:extLst>
          </p:cNvPr>
          <p:cNvSpPr>
            <a:spLocks noGrp="1"/>
          </p:cNvSpPr>
          <p:nvPr>
            <p:ph type="title"/>
          </p:nvPr>
        </p:nvSpPr>
        <p:spPr>
          <a:xfrm>
            <a:off x="565393" y="928577"/>
            <a:ext cx="2739782" cy="3092403"/>
          </a:xfrm>
        </p:spPr>
        <p:txBody>
          <a:bodyPr/>
          <a:lstStyle/>
          <a:p>
            <a:r>
              <a:rPr lang="en-GB" dirty="0"/>
              <a:t>Agenda</a:t>
            </a:r>
            <a:br>
              <a:rPr lang="en-GB" dirty="0"/>
            </a:br>
            <a:endParaRPr lang="en-GB" dirty="0"/>
          </a:p>
        </p:txBody>
      </p:sp>
    </p:spTree>
    <p:extLst>
      <p:ext uri="{BB962C8B-B14F-4D97-AF65-F5344CB8AC3E}">
        <p14:creationId xmlns:p14="http://schemas.microsoft.com/office/powerpoint/2010/main" val="1155116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433EC-1C28-98D1-F6A1-480E38C53DE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324294-9653-DDF9-72A3-7E55687DE7EE}"/>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03913A99-50E9-C64A-498D-D616729C4895}"/>
              </a:ext>
            </a:extLst>
          </p:cNvPr>
          <p:cNvSpPr>
            <a:spLocks noGrp="1"/>
          </p:cNvSpPr>
          <p:nvPr>
            <p:ph type="title"/>
          </p:nvPr>
        </p:nvSpPr>
        <p:spPr/>
        <p:txBody>
          <a:bodyPr/>
          <a:lstStyle/>
          <a:p>
            <a:r>
              <a:rPr lang="en-GB" sz="2800" dirty="0"/>
              <a:t>HR – Leave Module</a:t>
            </a:r>
          </a:p>
        </p:txBody>
      </p:sp>
      <p:sp>
        <p:nvSpPr>
          <p:cNvPr id="5" name="Text Placeholder 3">
            <a:extLst>
              <a:ext uri="{FF2B5EF4-FFF2-40B4-BE49-F238E27FC236}">
                <a16:creationId xmlns:a16="http://schemas.microsoft.com/office/drawing/2014/main" id="{D2C5717F-EE1F-1ED0-AF8F-21372C3D0938}"/>
              </a:ext>
            </a:extLst>
          </p:cNvPr>
          <p:cNvSpPr txBox="1">
            <a:spLocks/>
          </p:cNvSpPr>
          <p:nvPr/>
        </p:nvSpPr>
        <p:spPr>
          <a:xfrm>
            <a:off x="1831097" y="1349821"/>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Back Office</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CD793690-6A8F-F815-6382-3909AED7D04E}"/>
              </a:ext>
            </a:extLst>
          </p:cNvPr>
          <p:cNvPicPr>
            <a:picLocks noChangeAspect="1"/>
          </p:cNvPicPr>
          <p:nvPr/>
        </p:nvPicPr>
        <p:blipFill>
          <a:blip r:embed="rId2"/>
          <a:stretch>
            <a:fillRect/>
          </a:stretch>
        </p:blipFill>
        <p:spPr>
          <a:xfrm>
            <a:off x="303213" y="1900988"/>
            <a:ext cx="1993761" cy="1562041"/>
          </a:xfrm>
          <a:prstGeom prst="rect">
            <a:avLst/>
          </a:prstGeom>
        </p:spPr>
      </p:pic>
      <p:pic>
        <p:nvPicPr>
          <p:cNvPr id="8" name="Picture 7">
            <a:extLst>
              <a:ext uri="{FF2B5EF4-FFF2-40B4-BE49-F238E27FC236}">
                <a16:creationId xmlns:a16="http://schemas.microsoft.com/office/drawing/2014/main" id="{8B689DEC-4052-143F-2F23-1BE7196C068C}"/>
              </a:ext>
            </a:extLst>
          </p:cNvPr>
          <p:cNvPicPr>
            <a:picLocks noChangeAspect="1"/>
          </p:cNvPicPr>
          <p:nvPr/>
        </p:nvPicPr>
        <p:blipFill>
          <a:blip r:embed="rId3"/>
          <a:stretch>
            <a:fillRect/>
          </a:stretch>
        </p:blipFill>
        <p:spPr>
          <a:xfrm>
            <a:off x="2471202" y="1897815"/>
            <a:ext cx="3270395" cy="2608165"/>
          </a:xfrm>
          <a:prstGeom prst="rect">
            <a:avLst/>
          </a:prstGeom>
        </p:spPr>
      </p:pic>
    </p:spTree>
    <p:extLst>
      <p:ext uri="{BB962C8B-B14F-4D97-AF65-F5344CB8AC3E}">
        <p14:creationId xmlns:p14="http://schemas.microsoft.com/office/powerpoint/2010/main" val="317075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B1C4A-D294-197A-8B72-83BC43AD4AB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66537-12EB-9B23-08B2-56469FEAB9C7}"/>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26973C33-5AF8-F0A0-7F9D-4F826723CCD1}"/>
              </a:ext>
            </a:extLst>
          </p:cNvPr>
          <p:cNvSpPr>
            <a:spLocks noGrp="1"/>
          </p:cNvSpPr>
          <p:nvPr>
            <p:ph type="title"/>
          </p:nvPr>
        </p:nvSpPr>
        <p:spPr/>
        <p:txBody>
          <a:bodyPr/>
          <a:lstStyle/>
          <a:p>
            <a:r>
              <a:rPr lang="en-GB" sz="2800" dirty="0"/>
              <a:t>HR – Leave Module</a:t>
            </a:r>
          </a:p>
        </p:txBody>
      </p:sp>
      <p:sp>
        <p:nvSpPr>
          <p:cNvPr id="5" name="Text Placeholder 3">
            <a:extLst>
              <a:ext uri="{FF2B5EF4-FFF2-40B4-BE49-F238E27FC236}">
                <a16:creationId xmlns:a16="http://schemas.microsoft.com/office/drawing/2014/main" id="{BDAFCED0-2D06-2246-35D3-B2AB7D664F6E}"/>
              </a:ext>
            </a:extLst>
          </p:cNvPr>
          <p:cNvSpPr txBox="1">
            <a:spLocks/>
          </p:cNvSpPr>
          <p:nvPr/>
        </p:nvSpPr>
        <p:spPr>
          <a:xfrm>
            <a:off x="1831097" y="1349821"/>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Back Office</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6482BFDF-59CC-4288-FF7A-6920F9FCD046}"/>
              </a:ext>
            </a:extLst>
          </p:cNvPr>
          <p:cNvPicPr>
            <a:picLocks noChangeAspect="1"/>
          </p:cNvPicPr>
          <p:nvPr/>
        </p:nvPicPr>
        <p:blipFill>
          <a:blip r:embed="rId2"/>
          <a:stretch>
            <a:fillRect/>
          </a:stretch>
        </p:blipFill>
        <p:spPr>
          <a:xfrm>
            <a:off x="303213" y="1900988"/>
            <a:ext cx="1993761" cy="1562041"/>
          </a:xfrm>
          <a:prstGeom prst="rect">
            <a:avLst/>
          </a:prstGeom>
        </p:spPr>
      </p:pic>
      <p:pic>
        <p:nvPicPr>
          <p:cNvPr id="10" name="Picture 9">
            <a:extLst>
              <a:ext uri="{FF2B5EF4-FFF2-40B4-BE49-F238E27FC236}">
                <a16:creationId xmlns:a16="http://schemas.microsoft.com/office/drawing/2014/main" id="{B7752D47-6100-73F0-E70D-97CB7EEA8720}"/>
              </a:ext>
            </a:extLst>
          </p:cNvPr>
          <p:cNvPicPr>
            <a:picLocks noChangeAspect="1"/>
          </p:cNvPicPr>
          <p:nvPr/>
        </p:nvPicPr>
        <p:blipFill>
          <a:blip r:embed="rId3"/>
          <a:stretch>
            <a:fillRect/>
          </a:stretch>
        </p:blipFill>
        <p:spPr>
          <a:xfrm>
            <a:off x="2484521" y="1900988"/>
            <a:ext cx="3227280" cy="2497722"/>
          </a:xfrm>
          <a:prstGeom prst="rect">
            <a:avLst/>
          </a:prstGeom>
        </p:spPr>
      </p:pic>
    </p:spTree>
    <p:extLst>
      <p:ext uri="{BB962C8B-B14F-4D97-AF65-F5344CB8AC3E}">
        <p14:creationId xmlns:p14="http://schemas.microsoft.com/office/powerpoint/2010/main" val="1619792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469-0278-C668-F5D8-B59950EEA08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665519-54C1-AF69-6653-934A3F7E676B}"/>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E6DD49B4-33F8-6EB9-39C7-2D01A01B22C0}"/>
              </a:ext>
            </a:extLst>
          </p:cNvPr>
          <p:cNvSpPr>
            <a:spLocks noGrp="1"/>
          </p:cNvSpPr>
          <p:nvPr>
            <p:ph type="title"/>
          </p:nvPr>
        </p:nvSpPr>
        <p:spPr/>
        <p:txBody>
          <a:bodyPr/>
          <a:lstStyle/>
          <a:p>
            <a:r>
              <a:rPr lang="en-GB" sz="2800" dirty="0"/>
              <a:t>HR – Leave Module</a:t>
            </a:r>
          </a:p>
        </p:txBody>
      </p:sp>
      <p:sp>
        <p:nvSpPr>
          <p:cNvPr id="5" name="Text Placeholder 3">
            <a:extLst>
              <a:ext uri="{FF2B5EF4-FFF2-40B4-BE49-F238E27FC236}">
                <a16:creationId xmlns:a16="http://schemas.microsoft.com/office/drawing/2014/main" id="{DD6AA76C-6AA1-77CA-DFED-34B810B0A6AF}"/>
              </a:ext>
            </a:extLst>
          </p:cNvPr>
          <p:cNvSpPr txBox="1">
            <a:spLocks/>
          </p:cNvSpPr>
          <p:nvPr/>
        </p:nvSpPr>
        <p:spPr>
          <a:xfrm>
            <a:off x="1603612" y="1682218"/>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iEnabler</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B0303AF1-366B-E339-7DC3-3A587B3094E8}"/>
              </a:ext>
            </a:extLst>
          </p:cNvPr>
          <p:cNvSpPr txBox="1">
            <a:spLocks/>
          </p:cNvSpPr>
          <p:nvPr/>
        </p:nvSpPr>
        <p:spPr>
          <a:xfrm>
            <a:off x="2408615" y="2104147"/>
            <a:ext cx="6566943"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Single/Multiple/Calendar leave application</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Indicate who can apply for leave on your behalf</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Leave Approval is User defined for levels of Approval as well as the process per leave type/rank/Appointment type</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Cancel Leave </a:t>
            </a:r>
          </a:p>
        </p:txBody>
      </p:sp>
      <p:pic>
        <p:nvPicPr>
          <p:cNvPr id="7" name="Picture 6">
            <a:extLst>
              <a:ext uri="{FF2B5EF4-FFF2-40B4-BE49-F238E27FC236}">
                <a16:creationId xmlns:a16="http://schemas.microsoft.com/office/drawing/2014/main" id="{0ED840D9-D4AC-EC1A-F65A-AEF7122E837B}"/>
              </a:ext>
            </a:extLst>
          </p:cNvPr>
          <p:cNvPicPr>
            <a:picLocks noChangeAspect="1"/>
          </p:cNvPicPr>
          <p:nvPr/>
        </p:nvPicPr>
        <p:blipFill>
          <a:blip r:embed="rId2"/>
          <a:stretch>
            <a:fillRect/>
          </a:stretch>
        </p:blipFill>
        <p:spPr>
          <a:xfrm>
            <a:off x="303213" y="2285427"/>
            <a:ext cx="1993761" cy="1562041"/>
          </a:xfrm>
          <a:prstGeom prst="rect">
            <a:avLst/>
          </a:prstGeom>
        </p:spPr>
      </p:pic>
    </p:spTree>
    <p:extLst>
      <p:ext uri="{BB962C8B-B14F-4D97-AF65-F5344CB8AC3E}">
        <p14:creationId xmlns:p14="http://schemas.microsoft.com/office/powerpoint/2010/main" val="225239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9B5F-B2DC-7DB7-88B2-BDB92225D49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27FB7-180C-26AC-202A-C1F786058C71}"/>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10CE247B-F95A-0398-1A50-2912DC1ED61B}"/>
              </a:ext>
            </a:extLst>
          </p:cNvPr>
          <p:cNvSpPr>
            <a:spLocks noGrp="1"/>
          </p:cNvSpPr>
          <p:nvPr>
            <p:ph type="title"/>
          </p:nvPr>
        </p:nvSpPr>
        <p:spPr/>
        <p:txBody>
          <a:bodyPr/>
          <a:lstStyle/>
          <a:p>
            <a:r>
              <a:rPr lang="en-GB" sz="2800" dirty="0"/>
              <a:t>HR – Leave Module</a:t>
            </a:r>
          </a:p>
        </p:txBody>
      </p:sp>
      <p:sp>
        <p:nvSpPr>
          <p:cNvPr id="5" name="Text Placeholder 3">
            <a:extLst>
              <a:ext uri="{FF2B5EF4-FFF2-40B4-BE49-F238E27FC236}">
                <a16:creationId xmlns:a16="http://schemas.microsoft.com/office/drawing/2014/main" id="{D08E0638-E2AE-1402-C561-14DECEDF06D5}"/>
              </a:ext>
            </a:extLst>
          </p:cNvPr>
          <p:cNvSpPr txBox="1">
            <a:spLocks/>
          </p:cNvSpPr>
          <p:nvPr/>
        </p:nvSpPr>
        <p:spPr>
          <a:xfrm>
            <a:off x="1555486" y="1764094"/>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iEnabler</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FB861D24-2A26-2F1E-D7DF-79EC87B07A79}"/>
              </a:ext>
            </a:extLst>
          </p:cNvPr>
          <p:cNvSpPr txBox="1">
            <a:spLocks/>
          </p:cNvSpPr>
          <p:nvPr/>
        </p:nvSpPr>
        <p:spPr>
          <a:xfrm>
            <a:off x="2438693" y="2085712"/>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Track your Leave Approval progress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Auto Approve or Auto Reject and Time Out</a:t>
            </a: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4F8D0A7C-742B-E1D7-3110-FC83D127B82E}"/>
              </a:ext>
            </a:extLst>
          </p:cNvPr>
          <p:cNvPicPr>
            <a:picLocks noChangeAspect="1"/>
          </p:cNvPicPr>
          <p:nvPr/>
        </p:nvPicPr>
        <p:blipFill>
          <a:blip r:embed="rId2"/>
          <a:stretch>
            <a:fillRect/>
          </a:stretch>
        </p:blipFill>
        <p:spPr>
          <a:xfrm>
            <a:off x="265789" y="2285427"/>
            <a:ext cx="1993761" cy="1562041"/>
          </a:xfrm>
          <a:prstGeom prst="rect">
            <a:avLst/>
          </a:prstGeom>
        </p:spPr>
      </p:pic>
    </p:spTree>
    <p:extLst>
      <p:ext uri="{BB962C8B-B14F-4D97-AF65-F5344CB8AC3E}">
        <p14:creationId xmlns:p14="http://schemas.microsoft.com/office/powerpoint/2010/main" val="23931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BB35B-30E0-3AC2-AC0D-EE8FDBE5A61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D42B5D-AFED-1E49-98EF-458251692D13}"/>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3184B91D-5580-AC13-9016-2DF393A5A5AB}"/>
              </a:ext>
            </a:extLst>
          </p:cNvPr>
          <p:cNvSpPr>
            <a:spLocks noGrp="1"/>
          </p:cNvSpPr>
          <p:nvPr>
            <p:ph type="title"/>
          </p:nvPr>
        </p:nvSpPr>
        <p:spPr/>
        <p:txBody>
          <a:bodyPr/>
          <a:lstStyle/>
          <a:p>
            <a:r>
              <a:rPr lang="en-GB" sz="2800" dirty="0"/>
              <a:t>HR – Leave Module</a:t>
            </a:r>
          </a:p>
        </p:txBody>
      </p:sp>
      <p:sp>
        <p:nvSpPr>
          <p:cNvPr id="5" name="Text Placeholder 3">
            <a:extLst>
              <a:ext uri="{FF2B5EF4-FFF2-40B4-BE49-F238E27FC236}">
                <a16:creationId xmlns:a16="http://schemas.microsoft.com/office/drawing/2014/main" id="{C168EE22-3C12-7489-173C-0131D55837C6}"/>
              </a:ext>
            </a:extLst>
          </p:cNvPr>
          <p:cNvSpPr txBox="1">
            <a:spLocks/>
          </p:cNvSpPr>
          <p:nvPr/>
        </p:nvSpPr>
        <p:spPr>
          <a:xfrm>
            <a:off x="1555486" y="1764094"/>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iEnabler</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EF39038C-C25D-E092-2364-FAD1676356C5}"/>
              </a:ext>
            </a:extLst>
          </p:cNvPr>
          <p:cNvSpPr txBox="1">
            <a:spLocks/>
          </p:cNvSpPr>
          <p:nvPr/>
        </p:nvSpPr>
        <p:spPr>
          <a:xfrm>
            <a:off x="2438693" y="2085712"/>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314E90D4-8C64-B2B4-4248-64958BB675B0}"/>
              </a:ext>
            </a:extLst>
          </p:cNvPr>
          <p:cNvPicPr>
            <a:picLocks noChangeAspect="1"/>
          </p:cNvPicPr>
          <p:nvPr/>
        </p:nvPicPr>
        <p:blipFill>
          <a:blip r:embed="rId2"/>
          <a:stretch>
            <a:fillRect/>
          </a:stretch>
        </p:blipFill>
        <p:spPr>
          <a:xfrm>
            <a:off x="265789" y="2285427"/>
            <a:ext cx="1993761" cy="1562041"/>
          </a:xfrm>
          <a:prstGeom prst="rect">
            <a:avLst/>
          </a:prstGeom>
        </p:spPr>
      </p:pic>
      <p:pic>
        <p:nvPicPr>
          <p:cNvPr id="8" name="Picture 7">
            <a:extLst>
              <a:ext uri="{FF2B5EF4-FFF2-40B4-BE49-F238E27FC236}">
                <a16:creationId xmlns:a16="http://schemas.microsoft.com/office/drawing/2014/main" id="{25D42DC4-341B-D446-67BD-6CC4EACC4F24}"/>
              </a:ext>
            </a:extLst>
          </p:cNvPr>
          <p:cNvPicPr>
            <a:picLocks noChangeAspect="1"/>
          </p:cNvPicPr>
          <p:nvPr/>
        </p:nvPicPr>
        <p:blipFill>
          <a:blip r:embed="rId3"/>
          <a:stretch>
            <a:fillRect/>
          </a:stretch>
        </p:blipFill>
        <p:spPr>
          <a:xfrm>
            <a:off x="2400761" y="2253932"/>
            <a:ext cx="3488697" cy="2247805"/>
          </a:xfrm>
          <a:prstGeom prst="rect">
            <a:avLst/>
          </a:prstGeom>
        </p:spPr>
      </p:pic>
    </p:spTree>
    <p:extLst>
      <p:ext uri="{BB962C8B-B14F-4D97-AF65-F5344CB8AC3E}">
        <p14:creationId xmlns:p14="http://schemas.microsoft.com/office/powerpoint/2010/main" val="1761511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62624-3139-37D6-8301-04DFF05A4A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A6929E-CA74-A9F2-29A5-7242E47113D6}"/>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C2AD8276-3DDB-240F-158E-A3DF3A72D9C8}"/>
              </a:ext>
            </a:extLst>
          </p:cNvPr>
          <p:cNvSpPr>
            <a:spLocks noGrp="1"/>
          </p:cNvSpPr>
          <p:nvPr>
            <p:ph type="title"/>
          </p:nvPr>
        </p:nvSpPr>
        <p:spPr/>
        <p:txBody>
          <a:bodyPr/>
          <a:lstStyle/>
          <a:p>
            <a:r>
              <a:rPr lang="en-GB" sz="2800" dirty="0"/>
              <a:t>HR – Leave Module</a:t>
            </a:r>
          </a:p>
        </p:txBody>
      </p:sp>
      <p:sp>
        <p:nvSpPr>
          <p:cNvPr id="5" name="Text Placeholder 3">
            <a:extLst>
              <a:ext uri="{FF2B5EF4-FFF2-40B4-BE49-F238E27FC236}">
                <a16:creationId xmlns:a16="http://schemas.microsoft.com/office/drawing/2014/main" id="{2E7E968C-5180-16BE-F14C-B7EE12E7F146}"/>
              </a:ext>
            </a:extLst>
          </p:cNvPr>
          <p:cNvSpPr txBox="1">
            <a:spLocks/>
          </p:cNvSpPr>
          <p:nvPr/>
        </p:nvSpPr>
        <p:spPr>
          <a:xfrm>
            <a:off x="1555486" y="1764094"/>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iEnabler</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A31F8FA0-D6E8-4C60-105A-991BE6271504}"/>
              </a:ext>
            </a:extLst>
          </p:cNvPr>
          <p:cNvSpPr txBox="1">
            <a:spLocks/>
          </p:cNvSpPr>
          <p:nvPr/>
        </p:nvSpPr>
        <p:spPr>
          <a:xfrm>
            <a:off x="2438693" y="2085712"/>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752E4929-3720-79C5-39C3-AB777624C2F4}"/>
              </a:ext>
            </a:extLst>
          </p:cNvPr>
          <p:cNvPicPr>
            <a:picLocks noChangeAspect="1"/>
          </p:cNvPicPr>
          <p:nvPr/>
        </p:nvPicPr>
        <p:blipFill>
          <a:blip r:embed="rId2"/>
          <a:stretch>
            <a:fillRect/>
          </a:stretch>
        </p:blipFill>
        <p:spPr>
          <a:xfrm>
            <a:off x="265789" y="2285427"/>
            <a:ext cx="1993761" cy="1562041"/>
          </a:xfrm>
          <a:prstGeom prst="rect">
            <a:avLst/>
          </a:prstGeom>
        </p:spPr>
      </p:pic>
      <p:pic>
        <p:nvPicPr>
          <p:cNvPr id="9" name="Picture 8">
            <a:extLst>
              <a:ext uri="{FF2B5EF4-FFF2-40B4-BE49-F238E27FC236}">
                <a16:creationId xmlns:a16="http://schemas.microsoft.com/office/drawing/2014/main" id="{3CDB93A9-344A-3D0A-F187-41C41D9BEBB0}"/>
              </a:ext>
            </a:extLst>
          </p:cNvPr>
          <p:cNvPicPr>
            <a:picLocks noChangeAspect="1"/>
          </p:cNvPicPr>
          <p:nvPr/>
        </p:nvPicPr>
        <p:blipFill>
          <a:blip r:embed="rId3"/>
          <a:stretch>
            <a:fillRect/>
          </a:stretch>
        </p:blipFill>
        <p:spPr>
          <a:xfrm>
            <a:off x="2438693" y="2283722"/>
            <a:ext cx="4416920" cy="2113019"/>
          </a:xfrm>
          <a:prstGeom prst="rect">
            <a:avLst/>
          </a:prstGeom>
        </p:spPr>
      </p:pic>
    </p:spTree>
    <p:extLst>
      <p:ext uri="{BB962C8B-B14F-4D97-AF65-F5344CB8AC3E}">
        <p14:creationId xmlns:p14="http://schemas.microsoft.com/office/powerpoint/2010/main" val="2095225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3DDF1-DE37-2640-CF86-671483B0AAC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984DFC-2B79-6C77-1F39-2F3A9CD62D35}"/>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6D27066B-DA93-3C55-C9E8-ABD9CA6F83BE}"/>
              </a:ext>
            </a:extLst>
          </p:cNvPr>
          <p:cNvSpPr>
            <a:spLocks noGrp="1"/>
          </p:cNvSpPr>
          <p:nvPr>
            <p:ph type="title"/>
          </p:nvPr>
        </p:nvSpPr>
        <p:spPr>
          <a:xfrm>
            <a:off x="54443" y="779463"/>
            <a:ext cx="8532812" cy="481013"/>
          </a:xfrm>
        </p:spPr>
        <p:txBody>
          <a:bodyPr/>
          <a:lstStyle/>
          <a:p>
            <a:r>
              <a:rPr lang="en-GB" sz="2800" dirty="0"/>
              <a:t>HR – Additional Personal details and Maintenance</a:t>
            </a:r>
          </a:p>
        </p:txBody>
      </p:sp>
      <p:sp>
        <p:nvSpPr>
          <p:cNvPr id="5" name="Text Placeholder 3">
            <a:extLst>
              <a:ext uri="{FF2B5EF4-FFF2-40B4-BE49-F238E27FC236}">
                <a16:creationId xmlns:a16="http://schemas.microsoft.com/office/drawing/2014/main" id="{F2ED453D-0EFD-90B8-CC50-2D1759985E05}"/>
              </a:ext>
            </a:extLst>
          </p:cNvPr>
          <p:cNvSpPr txBox="1">
            <a:spLocks/>
          </p:cNvSpPr>
          <p:nvPr/>
        </p:nvSpPr>
        <p:spPr>
          <a:xfrm>
            <a:off x="1603612" y="1360384"/>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Back Office</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A5A1692E-5E73-737E-C881-C9E51DFFF628}"/>
              </a:ext>
            </a:extLst>
          </p:cNvPr>
          <p:cNvSpPr txBox="1">
            <a:spLocks/>
          </p:cNvSpPr>
          <p:nvPr/>
        </p:nvSpPr>
        <p:spPr>
          <a:xfrm>
            <a:off x="2216110" y="1930495"/>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Qualification details {PBOP-8}</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Work permit</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details {PBOP-23}</a:t>
            </a:r>
            <a:endParaRPr kumimoji="0" lang="en-US" sz="45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Letter Generation{PLETC/PLETO}</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Fund detail {PAOP-4/5}</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Dependent</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detail {PBOP-}</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baseline="0" dirty="0">
                <a:solidFill>
                  <a:schemeClr val="tx2"/>
                </a:solidFill>
                <a:latin typeface="Calibri"/>
              </a:rPr>
              <a:t>Academic</a:t>
            </a:r>
            <a:r>
              <a:rPr lang="en-US" sz="1702" b="1" dirty="0">
                <a:solidFill>
                  <a:schemeClr val="tx2"/>
                </a:solidFill>
                <a:latin typeface="Calibri"/>
              </a:rPr>
              <a:t> Membership {PBOP-7}</a:t>
            </a:r>
          </a:p>
        </p:txBody>
      </p:sp>
      <p:pic>
        <p:nvPicPr>
          <p:cNvPr id="9" name="Picture 8">
            <a:extLst>
              <a:ext uri="{FF2B5EF4-FFF2-40B4-BE49-F238E27FC236}">
                <a16:creationId xmlns:a16="http://schemas.microsoft.com/office/drawing/2014/main" id="{AE469BA3-5956-9440-AF0C-D189B06E58AD}"/>
              </a:ext>
            </a:extLst>
          </p:cNvPr>
          <p:cNvPicPr>
            <a:picLocks noChangeAspect="1"/>
          </p:cNvPicPr>
          <p:nvPr/>
        </p:nvPicPr>
        <p:blipFill>
          <a:blip r:embed="rId2"/>
          <a:stretch>
            <a:fillRect/>
          </a:stretch>
        </p:blipFill>
        <p:spPr>
          <a:xfrm>
            <a:off x="54443" y="2058060"/>
            <a:ext cx="2059397" cy="1376173"/>
          </a:xfrm>
          <a:prstGeom prst="rect">
            <a:avLst/>
          </a:prstGeom>
        </p:spPr>
      </p:pic>
    </p:spTree>
    <p:extLst>
      <p:ext uri="{BB962C8B-B14F-4D97-AF65-F5344CB8AC3E}">
        <p14:creationId xmlns:p14="http://schemas.microsoft.com/office/powerpoint/2010/main" val="401023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3D9A-3635-80FB-9A5F-3D9CD371B81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ABDE6F-A3AE-3B0D-CEAC-AB340F5D4225}"/>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D12E0F13-D51B-54B1-DB04-B6978ACA37FA}"/>
              </a:ext>
            </a:extLst>
          </p:cNvPr>
          <p:cNvSpPr>
            <a:spLocks noGrp="1"/>
          </p:cNvSpPr>
          <p:nvPr>
            <p:ph type="title"/>
          </p:nvPr>
        </p:nvSpPr>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HR – Additional Personal details and Maintenance</a:t>
            </a:r>
            <a:endParaRPr lang="en-GB" sz="2800" dirty="0"/>
          </a:p>
        </p:txBody>
      </p:sp>
      <p:sp>
        <p:nvSpPr>
          <p:cNvPr id="5" name="Text Placeholder 3">
            <a:extLst>
              <a:ext uri="{FF2B5EF4-FFF2-40B4-BE49-F238E27FC236}">
                <a16:creationId xmlns:a16="http://schemas.microsoft.com/office/drawing/2014/main" id="{B4CEFB1A-EA1E-5E47-460A-118E874CA489}"/>
              </a:ext>
            </a:extLst>
          </p:cNvPr>
          <p:cNvSpPr txBox="1">
            <a:spLocks/>
          </p:cNvSpPr>
          <p:nvPr/>
        </p:nvSpPr>
        <p:spPr>
          <a:xfrm>
            <a:off x="1567517" y="1399840"/>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Back Office</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3855137B-DDF2-DC04-E2DB-E764EE8C04A6}"/>
              </a:ext>
            </a:extLst>
          </p:cNvPr>
          <p:cNvSpPr txBox="1">
            <a:spLocks/>
          </p:cNvSpPr>
          <p:nvPr/>
        </p:nvSpPr>
        <p:spPr>
          <a:xfrm>
            <a:off x="2222125" y="1943671"/>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Publications {PBOP-5}</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Personal Health {PBOP-29}</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Disabilities {PBOP-24}</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Bank Detail {PBOP-13}</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Personal Detail {PBOP-1}</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Notch detail {FPRI-1}</a:t>
            </a:r>
          </a:p>
        </p:txBody>
      </p:sp>
      <p:pic>
        <p:nvPicPr>
          <p:cNvPr id="7" name="Picture 6">
            <a:extLst>
              <a:ext uri="{FF2B5EF4-FFF2-40B4-BE49-F238E27FC236}">
                <a16:creationId xmlns:a16="http://schemas.microsoft.com/office/drawing/2014/main" id="{E1E7ED66-04F9-842E-26E2-6F8AF74991CD}"/>
              </a:ext>
            </a:extLst>
          </p:cNvPr>
          <p:cNvPicPr>
            <a:picLocks noChangeAspect="1"/>
          </p:cNvPicPr>
          <p:nvPr/>
        </p:nvPicPr>
        <p:blipFill>
          <a:blip r:embed="rId2"/>
          <a:stretch>
            <a:fillRect/>
          </a:stretch>
        </p:blipFill>
        <p:spPr>
          <a:xfrm>
            <a:off x="303213" y="2022649"/>
            <a:ext cx="1860876" cy="1243513"/>
          </a:xfrm>
          <a:prstGeom prst="rect">
            <a:avLst/>
          </a:prstGeom>
        </p:spPr>
      </p:pic>
    </p:spTree>
    <p:extLst>
      <p:ext uri="{BB962C8B-B14F-4D97-AF65-F5344CB8AC3E}">
        <p14:creationId xmlns:p14="http://schemas.microsoft.com/office/powerpoint/2010/main" val="218263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498D9-5B87-F31A-9B30-32A1F62117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D234CF-DF42-DC08-70C6-DDE0E031E011}"/>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25393B36-2A13-0198-E3F6-1A69EF0EDBA9}"/>
              </a:ext>
            </a:extLst>
          </p:cNvPr>
          <p:cNvSpPr>
            <a:spLocks noGrp="1"/>
          </p:cNvSpPr>
          <p:nvPr>
            <p:ph type="title"/>
          </p:nvPr>
        </p:nvSpPr>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HR – Additional Personal details and Maintenance</a:t>
            </a:r>
            <a:endParaRPr lang="en-GB" sz="2800" dirty="0"/>
          </a:p>
        </p:txBody>
      </p:sp>
      <p:sp>
        <p:nvSpPr>
          <p:cNvPr id="5" name="Text Placeholder 3">
            <a:extLst>
              <a:ext uri="{FF2B5EF4-FFF2-40B4-BE49-F238E27FC236}">
                <a16:creationId xmlns:a16="http://schemas.microsoft.com/office/drawing/2014/main" id="{D451E9A3-D324-0F7B-6371-87C3035FA8A5}"/>
              </a:ext>
            </a:extLst>
          </p:cNvPr>
          <p:cNvSpPr txBox="1">
            <a:spLocks/>
          </p:cNvSpPr>
          <p:nvPr/>
        </p:nvSpPr>
        <p:spPr>
          <a:xfrm>
            <a:off x="1549470" y="1517575"/>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Back Office</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7F86568F-2D0A-9C01-F2FD-354C6CEC153E}"/>
              </a:ext>
            </a:extLst>
          </p:cNvPr>
          <p:cNvSpPr txBox="1">
            <a:spLocks/>
          </p:cNvSpPr>
          <p:nvPr/>
        </p:nvSpPr>
        <p:spPr>
          <a:xfrm>
            <a:off x="2222125" y="2074462"/>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Service Record {PBOP-2}</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Code structures {PACS/PACS2}</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SOD{System</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Operational definitions} {GCS2-11}</a:t>
            </a: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B1FF1C81-578C-057C-E9D2-C05A1578D38D}"/>
              </a:ext>
            </a:extLst>
          </p:cNvPr>
          <p:cNvPicPr>
            <a:picLocks noChangeAspect="1"/>
          </p:cNvPicPr>
          <p:nvPr/>
        </p:nvPicPr>
        <p:blipFill>
          <a:blip r:embed="rId2"/>
          <a:stretch>
            <a:fillRect/>
          </a:stretch>
        </p:blipFill>
        <p:spPr>
          <a:xfrm>
            <a:off x="303213" y="2179141"/>
            <a:ext cx="1860876" cy="1243513"/>
          </a:xfrm>
          <a:prstGeom prst="rect">
            <a:avLst/>
          </a:prstGeom>
        </p:spPr>
      </p:pic>
    </p:spTree>
    <p:extLst>
      <p:ext uri="{BB962C8B-B14F-4D97-AF65-F5344CB8AC3E}">
        <p14:creationId xmlns:p14="http://schemas.microsoft.com/office/powerpoint/2010/main" val="391987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0B79-8EF2-488B-807E-9278C42E15F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7407C1-CC7B-9233-452D-9EBAA53B242A}"/>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4E96C7E7-C541-8CDA-B622-D0F44A952688}"/>
              </a:ext>
            </a:extLst>
          </p:cNvPr>
          <p:cNvSpPr>
            <a:spLocks noGrp="1"/>
          </p:cNvSpPr>
          <p:nvPr>
            <p:ph type="title"/>
          </p:nvPr>
        </p:nvSpPr>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HR – Additional Personal details and Maintenance</a:t>
            </a:r>
            <a:endParaRPr lang="en-GB" sz="2800" dirty="0"/>
          </a:p>
        </p:txBody>
      </p:sp>
      <p:sp>
        <p:nvSpPr>
          <p:cNvPr id="5" name="Text Placeholder 3">
            <a:extLst>
              <a:ext uri="{FF2B5EF4-FFF2-40B4-BE49-F238E27FC236}">
                <a16:creationId xmlns:a16="http://schemas.microsoft.com/office/drawing/2014/main" id="{32E436C2-55E5-83E2-ACC8-A7D53EF80850}"/>
              </a:ext>
            </a:extLst>
          </p:cNvPr>
          <p:cNvSpPr txBox="1">
            <a:spLocks/>
          </p:cNvSpPr>
          <p:nvPr/>
        </p:nvSpPr>
        <p:spPr>
          <a:xfrm>
            <a:off x="1525407" y="1359753"/>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Back Office</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CB53AD2A-20DA-01FA-8776-9662A60EAA9B}"/>
              </a:ext>
            </a:extLst>
          </p:cNvPr>
          <p:cNvSpPr txBox="1">
            <a:spLocks/>
          </p:cNvSpPr>
          <p:nvPr/>
        </p:nvSpPr>
        <p:spPr>
          <a:xfrm>
            <a:off x="2222125" y="2285427"/>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5CDD6A23-7092-755F-F760-DA5ACC647C4F}"/>
              </a:ext>
            </a:extLst>
          </p:cNvPr>
          <p:cNvPicPr>
            <a:picLocks noChangeAspect="1"/>
          </p:cNvPicPr>
          <p:nvPr/>
        </p:nvPicPr>
        <p:blipFill>
          <a:blip r:embed="rId2"/>
          <a:stretch>
            <a:fillRect/>
          </a:stretch>
        </p:blipFill>
        <p:spPr>
          <a:xfrm>
            <a:off x="303213" y="1863497"/>
            <a:ext cx="1860876" cy="1243513"/>
          </a:xfrm>
          <a:prstGeom prst="rect">
            <a:avLst/>
          </a:prstGeom>
        </p:spPr>
      </p:pic>
      <p:pic>
        <p:nvPicPr>
          <p:cNvPr id="8" name="Picture 7">
            <a:extLst>
              <a:ext uri="{FF2B5EF4-FFF2-40B4-BE49-F238E27FC236}">
                <a16:creationId xmlns:a16="http://schemas.microsoft.com/office/drawing/2014/main" id="{CB3106DD-5DD0-1ABE-1E1C-BFE5DAF6AF1F}"/>
              </a:ext>
            </a:extLst>
          </p:cNvPr>
          <p:cNvPicPr>
            <a:picLocks noChangeAspect="1"/>
          </p:cNvPicPr>
          <p:nvPr/>
        </p:nvPicPr>
        <p:blipFill>
          <a:blip r:embed="rId3"/>
          <a:stretch>
            <a:fillRect/>
          </a:stretch>
        </p:blipFill>
        <p:spPr>
          <a:xfrm>
            <a:off x="2222125" y="1821769"/>
            <a:ext cx="2079164" cy="2684491"/>
          </a:xfrm>
          <a:prstGeom prst="rect">
            <a:avLst/>
          </a:prstGeom>
        </p:spPr>
      </p:pic>
    </p:spTree>
    <p:extLst>
      <p:ext uri="{BB962C8B-B14F-4D97-AF65-F5344CB8AC3E}">
        <p14:creationId xmlns:p14="http://schemas.microsoft.com/office/powerpoint/2010/main" val="355877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E6D2D-D1A1-E42F-B332-27F0530E8D4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0FB50C-300B-B75A-E01B-A56646B1D85C}"/>
              </a:ext>
            </a:extLst>
          </p:cNvPr>
          <p:cNvSpPr>
            <a:spLocks noGrp="1"/>
          </p:cNvSpPr>
          <p:nvPr>
            <p:ph sz="quarter" idx="16"/>
          </p:nvPr>
        </p:nvSpPr>
        <p:spPr>
          <a:xfrm>
            <a:off x="303213" y="1155972"/>
            <a:ext cx="3798887" cy="3195365"/>
          </a:xfrm>
        </p:spPr>
        <p:txBody>
          <a:bodyPr/>
          <a:lstStyle/>
          <a:p>
            <a:pPr>
              <a:buClr>
                <a:schemeClr val="bg1"/>
              </a:buClr>
            </a:pPr>
            <a:r>
              <a:rPr lang="en-GB" b="1" dirty="0">
                <a:solidFill>
                  <a:schemeClr val="tx1">
                    <a:lumMod val="75000"/>
                  </a:schemeClr>
                </a:solidFill>
              </a:rPr>
              <a:t>It is an integrated system that is rich in functionality and specializes in the Higher education sector.</a:t>
            </a:r>
          </a:p>
          <a:p>
            <a:pPr>
              <a:buClr>
                <a:schemeClr val="bg1"/>
              </a:buClr>
            </a:pPr>
            <a:endParaRPr lang="en-GB" dirty="0">
              <a:solidFill>
                <a:schemeClr val="tx1">
                  <a:lumMod val="75000"/>
                </a:schemeClr>
              </a:solidFill>
            </a:endParaRPr>
          </a:p>
          <a:p>
            <a:pPr>
              <a:buClr>
                <a:schemeClr val="bg1"/>
              </a:buClr>
            </a:pPr>
            <a:r>
              <a:rPr lang="en-US" dirty="0">
                <a:solidFill>
                  <a:schemeClr val="tx1">
                    <a:lumMod val="75000"/>
                  </a:schemeClr>
                </a:solidFill>
              </a:rPr>
              <a:t>Statutory requirements i.e. adhering to tax requirements of each country where we have a footprint.</a:t>
            </a:r>
          </a:p>
          <a:p>
            <a:pPr>
              <a:buClr>
                <a:schemeClr val="bg1"/>
              </a:buClr>
            </a:pPr>
            <a:endParaRPr lang="en-US" dirty="0">
              <a:solidFill>
                <a:schemeClr val="tx1">
                  <a:lumMod val="75000"/>
                </a:schemeClr>
              </a:solidFill>
            </a:endParaRPr>
          </a:p>
          <a:p>
            <a:pPr>
              <a:buClr>
                <a:schemeClr val="bg1"/>
              </a:buClr>
            </a:pPr>
            <a:r>
              <a:rPr lang="en-US" dirty="0">
                <a:solidFill>
                  <a:schemeClr val="tx1">
                    <a:lumMod val="75000"/>
                  </a:schemeClr>
                </a:solidFill>
              </a:rPr>
              <a:t>The system is being modernized and enhanced on a regular basis based on customer requests, SIG’S, Statutory requirements. The Roadmap is determined by our system owner,</a:t>
            </a:r>
          </a:p>
          <a:p>
            <a:pPr>
              <a:buClr>
                <a:schemeClr val="bg1"/>
              </a:buClr>
            </a:pPr>
            <a:endParaRPr lang="en-US" dirty="0">
              <a:solidFill>
                <a:schemeClr val="tx1">
                  <a:lumMod val="75000"/>
                </a:schemeClr>
              </a:solidFill>
            </a:endParaRPr>
          </a:p>
          <a:p>
            <a:pPr>
              <a:buClr>
                <a:schemeClr val="bg1"/>
              </a:buClr>
            </a:pPr>
            <a:r>
              <a:rPr lang="en-US" dirty="0">
                <a:solidFill>
                  <a:schemeClr val="tx1">
                    <a:lumMod val="75000"/>
                  </a:schemeClr>
                </a:solidFill>
              </a:rPr>
              <a:t>Where the system does not meet a specific client request that is applicable to the specific client, we do cater for customization.</a:t>
            </a:r>
          </a:p>
          <a:p>
            <a:pPr>
              <a:buClr>
                <a:schemeClr val="bg1"/>
              </a:buClr>
            </a:pPr>
            <a:endParaRPr lang="en-US" dirty="0">
              <a:solidFill>
                <a:schemeClr val="tx1">
                  <a:lumMod val="75000"/>
                </a:schemeClr>
              </a:solidFill>
            </a:endParaRPr>
          </a:p>
          <a:p>
            <a:pPr>
              <a:buClr>
                <a:schemeClr val="bg1"/>
              </a:buClr>
            </a:pPr>
            <a:r>
              <a:rPr lang="en-US" dirty="0">
                <a:solidFill>
                  <a:schemeClr val="tx1">
                    <a:lumMod val="75000"/>
                  </a:schemeClr>
                </a:solidFill>
              </a:rPr>
              <a:t>We have a dedicated support team to ensure that clients are supported timeously to ensure critical processes like payrolls are generated on time, submission of statutory reporting is completed timeously.</a:t>
            </a:r>
          </a:p>
          <a:p>
            <a:pPr>
              <a:buClr>
                <a:schemeClr val="bg1"/>
              </a:buClr>
            </a:pPr>
            <a:endParaRPr lang="en-US"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GB" sz="1400" dirty="0">
              <a:solidFill>
                <a:schemeClr val="tx1">
                  <a:lumMod val="75000"/>
                </a:schemeClr>
              </a:solidFill>
            </a:endParaRPr>
          </a:p>
          <a:p>
            <a:pPr>
              <a:buClr>
                <a:schemeClr val="bg1"/>
              </a:buClr>
            </a:pPr>
            <a:endParaRPr lang="en-GB" sz="1400" dirty="0">
              <a:solidFill>
                <a:schemeClr val="tx1">
                  <a:lumMod val="75000"/>
                </a:schemeClr>
              </a:solidFill>
            </a:endParaRPr>
          </a:p>
          <a:p>
            <a:pPr>
              <a:buClr>
                <a:schemeClr val="bg1"/>
              </a:buClr>
            </a:pPr>
            <a:endParaRPr lang="en-GB" sz="1400" dirty="0">
              <a:solidFill>
                <a:schemeClr val="tx1">
                  <a:lumMod val="75000"/>
                </a:schemeClr>
              </a:solidFill>
            </a:endParaRPr>
          </a:p>
        </p:txBody>
      </p:sp>
      <p:sp>
        <p:nvSpPr>
          <p:cNvPr id="4" name="Title 3">
            <a:extLst>
              <a:ext uri="{FF2B5EF4-FFF2-40B4-BE49-F238E27FC236}">
                <a16:creationId xmlns:a16="http://schemas.microsoft.com/office/drawing/2014/main" id="{9E972645-01BA-6A75-8A8F-00173EB6C455}"/>
              </a:ext>
            </a:extLst>
          </p:cNvPr>
          <p:cNvSpPr>
            <a:spLocks noGrp="1"/>
          </p:cNvSpPr>
          <p:nvPr>
            <p:ph type="title"/>
          </p:nvPr>
        </p:nvSpPr>
        <p:spPr>
          <a:xfrm>
            <a:off x="303213" y="796926"/>
            <a:ext cx="8532812" cy="398326"/>
          </a:xfrm>
        </p:spPr>
        <p:txBody>
          <a:bodyPr/>
          <a:lstStyle/>
          <a:p>
            <a:r>
              <a:rPr lang="en-US" sz="2800" dirty="0"/>
              <a:t>HR &amp; Payroll Overview</a:t>
            </a:r>
            <a:endParaRPr lang="en-GB" sz="2800" dirty="0"/>
          </a:p>
        </p:txBody>
      </p:sp>
      <p:pic>
        <p:nvPicPr>
          <p:cNvPr id="14" name="Picture Placeholder 13">
            <a:extLst>
              <a:ext uri="{FF2B5EF4-FFF2-40B4-BE49-F238E27FC236}">
                <a16:creationId xmlns:a16="http://schemas.microsoft.com/office/drawing/2014/main" id="{22E6CBCC-8833-96D7-154E-C66AFF6889B6}"/>
              </a:ext>
            </a:extLst>
          </p:cNvPr>
          <p:cNvPicPr>
            <a:picLocks noGrp="1" noChangeAspect="1"/>
          </p:cNvPicPr>
          <p:nvPr>
            <p:ph type="pic" sz="quarter" idx="15"/>
          </p:nvPr>
        </p:nvPicPr>
        <p:blipFill>
          <a:blip r:embed="rId2"/>
          <a:srcRect l="10958" r="10958"/>
          <a:stretch/>
        </p:blipFill>
        <p:spPr>
          <a:xfrm>
            <a:off x="5453063" y="1260475"/>
            <a:ext cx="2222500" cy="3090863"/>
          </a:xfrm>
          <a:prstGeom prst="rect">
            <a:avLst/>
          </a:prstGeom>
          <a:solidFill>
            <a:srgbClr val="5F6369">
              <a:lumMod val="20000"/>
              <a:lumOff val="80000"/>
            </a:srgbClr>
          </a:solidFill>
        </p:spPr>
      </p:pic>
    </p:spTree>
    <p:extLst>
      <p:ext uri="{BB962C8B-B14F-4D97-AF65-F5344CB8AC3E}">
        <p14:creationId xmlns:p14="http://schemas.microsoft.com/office/powerpoint/2010/main" val="2209366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AA57D-BE3C-3562-05AB-25A155FEB39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CAE5F8-CA3B-3EE6-630C-A41A22B7B399}"/>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62283965-2468-2E1A-98B3-E754C154B9EE}"/>
              </a:ext>
            </a:extLst>
          </p:cNvPr>
          <p:cNvSpPr>
            <a:spLocks noGrp="1"/>
          </p:cNvSpPr>
          <p:nvPr>
            <p:ph type="title"/>
          </p:nvPr>
        </p:nvSpPr>
        <p:spPr>
          <a:xfrm>
            <a:off x="123050" y="825598"/>
            <a:ext cx="8532812" cy="481013"/>
          </a:xfrm>
        </p:spPr>
        <p:txBody>
          <a:bodyPr/>
          <a:lstStyle/>
          <a:p>
            <a:r>
              <a:rPr kumimoji="0" lang="en-GB" sz="2800" b="1" i="0" u="none" strike="noStrike" kern="1200" cap="none" spc="0" normalizeH="0" baseline="0" noProof="0" dirty="0">
                <a:ln>
                  <a:noFill/>
                </a:ln>
                <a:solidFill>
                  <a:srgbClr val="00AEEF"/>
                </a:solidFill>
                <a:effectLst/>
                <a:uLnTx/>
                <a:uFillTx/>
                <a:latin typeface="Calibri"/>
                <a:ea typeface="+mj-ea"/>
                <a:cs typeface="+mj-cs"/>
              </a:rPr>
              <a:t>HR – Additional Personal details and Maintenance</a:t>
            </a:r>
            <a:endParaRPr lang="en-GB" sz="2800" dirty="0"/>
          </a:p>
        </p:txBody>
      </p:sp>
      <p:sp>
        <p:nvSpPr>
          <p:cNvPr id="5" name="Text Placeholder 3">
            <a:extLst>
              <a:ext uri="{FF2B5EF4-FFF2-40B4-BE49-F238E27FC236}">
                <a16:creationId xmlns:a16="http://schemas.microsoft.com/office/drawing/2014/main" id="{041A07CE-378B-0DCB-8DD7-45334971DCF1}"/>
              </a:ext>
            </a:extLst>
          </p:cNvPr>
          <p:cNvSpPr txBox="1">
            <a:spLocks/>
          </p:cNvSpPr>
          <p:nvPr/>
        </p:nvSpPr>
        <p:spPr>
          <a:xfrm>
            <a:off x="1341935" y="1274844"/>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ln w="6600">
                  <a:solidFill>
                    <a:srgbClr val="6FBAD5"/>
                  </a:solidFill>
                  <a:prstDash val="solid"/>
                </a:ln>
                <a:solidFill>
                  <a:srgbClr val="FFFFFF"/>
                </a:solidFill>
                <a:effectLst>
                  <a:outerShdw dist="38100" dir="2700000" algn="tl" rotWithShape="0">
                    <a:srgbClr val="6FBAD5"/>
                  </a:outerShdw>
                </a:effectLst>
                <a:latin typeface="Calibri"/>
              </a:rPr>
              <a:t>iEnabler</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83C4C190-E51B-B8E8-8632-2678D0DFF0B2}"/>
              </a:ext>
            </a:extLst>
          </p:cNvPr>
          <p:cNvSpPr txBox="1">
            <a:spLocks/>
          </p:cNvSpPr>
          <p:nvPr/>
        </p:nvSpPr>
        <p:spPr>
          <a:xfrm>
            <a:off x="2282283" y="1728540"/>
            <a:ext cx="6861717"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Depending on setup options are View only/</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Fully Updateable or Only Some fields are Updateable or will not display.</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Options: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Personal Detail/Address Communication Detail/Pension Provident Detail/Qualification detail/Fund detail/Service record/Academic Society Membership/ Professional Body Membership/  Publications/ Dependents/ Language Capabilities/ Work Permit Detail/ Seminar Conferences Attended/ Union Leadership/ Hemis Program Allocation / Heath Issues /Alternative Title</a:t>
            </a: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8CE56127-D81A-CD0D-06A0-F4BF3505DDC3}"/>
              </a:ext>
            </a:extLst>
          </p:cNvPr>
          <p:cNvPicPr>
            <a:picLocks noChangeAspect="1"/>
          </p:cNvPicPr>
          <p:nvPr/>
        </p:nvPicPr>
        <p:blipFill>
          <a:blip r:embed="rId2"/>
          <a:stretch>
            <a:fillRect/>
          </a:stretch>
        </p:blipFill>
        <p:spPr>
          <a:xfrm>
            <a:off x="123050" y="1787624"/>
            <a:ext cx="2063511" cy="1378922"/>
          </a:xfrm>
          <a:prstGeom prst="rect">
            <a:avLst/>
          </a:prstGeom>
        </p:spPr>
      </p:pic>
    </p:spTree>
    <p:extLst>
      <p:ext uri="{BB962C8B-B14F-4D97-AF65-F5344CB8AC3E}">
        <p14:creationId xmlns:p14="http://schemas.microsoft.com/office/powerpoint/2010/main" val="4666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634DE-4439-2DF1-9093-81E63E6C6B8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A0CB8-2688-F0E6-5008-4BC35D3A5232}"/>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80DE9F56-D9BF-0361-A9D3-3C9BFDDAFCF0}"/>
              </a:ext>
            </a:extLst>
          </p:cNvPr>
          <p:cNvSpPr>
            <a:spLocks noGrp="1"/>
          </p:cNvSpPr>
          <p:nvPr>
            <p:ph type="title"/>
          </p:nvPr>
        </p:nvSpPr>
        <p:spPr>
          <a:xfrm>
            <a:off x="159461" y="852994"/>
            <a:ext cx="8532812" cy="481013"/>
          </a:xfrm>
        </p:spPr>
        <p:txBody>
          <a:bodyPr/>
          <a:lstStyle/>
          <a:p>
            <a:r>
              <a:rPr lang="en-GB" sz="2800" dirty="0"/>
              <a:t>HR – Probation</a:t>
            </a:r>
          </a:p>
        </p:txBody>
      </p:sp>
      <p:sp>
        <p:nvSpPr>
          <p:cNvPr id="5" name="Text Placeholder 3">
            <a:extLst>
              <a:ext uri="{FF2B5EF4-FFF2-40B4-BE49-F238E27FC236}">
                <a16:creationId xmlns:a16="http://schemas.microsoft.com/office/drawing/2014/main" id="{08F5E11F-D809-62BB-B34F-806B8F40D5FB}"/>
              </a:ext>
            </a:extLst>
          </p:cNvPr>
          <p:cNvSpPr txBox="1">
            <a:spLocks/>
          </p:cNvSpPr>
          <p:nvPr/>
        </p:nvSpPr>
        <p:spPr>
          <a:xfrm>
            <a:off x="2111542" y="1359753"/>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81223A2A-D6EB-44BF-8CCF-8A559AEF2435}"/>
              </a:ext>
            </a:extLst>
          </p:cNvPr>
          <p:cNvSpPr txBox="1">
            <a:spLocks/>
          </p:cNvSpPr>
          <p:nvPr/>
        </p:nvSpPr>
        <p:spPr>
          <a:xfrm>
            <a:off x="2204078" y="1863497"/>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User defined Notifications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User defined Assessment questions - Personal member and Management</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Outcome Notification</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Extensions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Automatically kicks off Assessment processes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Setup Assessment processes/questionnaires based on multiple basis such as Appointment type</a:t>
            </a: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12DFD271-174F-A5DC-4DCF-10E5DE554828}"/>
              </a:ext>
            </a:extLst>
          </p:cNvPr>
          <p:cNvPicPr>
            <a:picLocks noChangeAspect="1"/>
          </p:cNvPicPr>
          <p:nvPr/>
        </p:nvPicPr>
        <p:blipFill>
          <a:blip r:embed="rId2"/>
          <a:stretch>
            <a:fillRect/>
          </a:stretch>
        </p:blipFill>
        <p:spPr>
          <a:xfrm>
            <a:off x="159461" y="1914988"/>
            <a:ext cx="2044617" cy="730610"/>
          </a:xfrm>
          <a:prstGeom prst="rect">
            <a:avLst/>
          </a:prstGeom>
        </p:spPr>
      </p:pic>
    </p:spTree>
    <p:extLst>
      <p:ext uri="{BB962C8B-B14F-4D97-AF65-F5344CB8AC3E}">
        <p14:creationId xmlns:p14="http://schemas.microsoft.com/office/powerpoint/2010/main" val="13969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351B6-2090-9562-97AC-3349184852D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2E4798-09B9-124D-0F93-8756F62E3EE7}"/>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AFCD7F90-2E31-2C37-C569-35F913DFAF7C}"/>
              </a:ext>
            </a:extLst>
          </p:cNvPr>
          <p:cNvSpPr>
            <a:spLocks noGrp="1"/>
          </p:cNvSpPr>
          <p:nvPr>
            <p:ph type="title"/>
          </p:nvPr>
        </p:nvSpPr>
        <p:spPr/>
        <p:txBody>
          <a:bodyPr/>
          <a:lstStyle/>
          <a:p>
            <a:r>
              <a:rPr lang="en-GB" sz="2800" dirty="0"/>
              <a:t>HR – Automated Notification</a:t>
            </a:r>
          </a:p>
        </p:txBody>
      </p:sp>
      <p:sp>
        <p:nvSpPr>
          <p:cNvPr id="5" name="Text Placeholder 3">
            <a:extLst>
              <a:ext uri="{FF2B5EF4-FFF2-40B4-BE49-F238E27FC236}">
                <a16:creationId xmlns:a16="http://schemas.microsoft.com/office/drawing/2014/main" id="{EBBF74E3-F0B7-2455-582F-307303049B23}"/>
              </a:ext>
            </a:extLst>
          </p:cNvPr>
          <p:cNvSpPr txBox="1">
            <a:spLocks/>
          </p:cNvSpPr>
          <p:nvPr/>
        </p:nvSpPr>
        <p:spPr>
          <a:xfrm>
            <a:off x="2016219" y="1319667"/>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A105BAE1-F5E7-F300-AE38-9FF33079FB52}"/>
              </a:ext>
            </a:extLst>
          </p:cNvPr>
          <p:cNvSpPr txBox="1">
            <a:spLocks/>
          </p:cNvSpPr>
          <p:nvPr/>
        </p:nvSpPr>
        <p:spPr>
          <a:xfrm>
            <a:off x="2132938" y="1936511"/>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User defined Notifications for Appointments/Resignations/Work Permit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Email Notifications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SMS</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Notifications</a:t>
            </a: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D213F62F-96FF-5817-F77F-28DA6B7BF7AB}"/>
              </a:ext>
            </a:extLst>
          </p:cNvPr>
          <p:cNvPicPr>
            <a:picLocks noChangeAspect="1"/>
          </p:cNvPicPr>
          <p:nvPr/>
        </p:nvPicPr>
        <p:blipFill>
          <a:blip r:embed="rId2"/>
          <a:stretch>
            <a:fillRect/>
          </a:stretch>
        </p:blipFill>
        <p:spPr>
          <a:xfrm>
            <a:off x="186494" y="1936511"/>
            <a:ext cx="1829725" cy="1028073"/>
          </a:xfrm>
          <a:prstGeom prst="rect">
            <a:avLst/>
          </a:prstGeom>
        </p:spPr>
      </p:pic>
    </p:spTree>
    <p:extLst>
      <p:ext uri="{BB962C8B-B14F-4D97-AF65-F5344CB8AC3E}">
        <p14:creationId xmlns:p14="http://schemas.microsoft.com/office/powerpoint/2010/main" val="393913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73569-5C97-66BF-6F1D-A5DDD23D07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932B4B-E0A7-7C9A-19C1-53F247DE7FEB}"/>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1519A23A-3C94-210F-4B4D-D028BCDE26DC}"/>
              </a:ext>
            </a:extLst>
          </p:cNvPr>
          <p:cNvSpPr>
            <a:spLocks noGrp="1"/>
          </p:cNvSpPr>
          <p:nvPr>
            <p:ph type="title"/>
          </p:nvPr>
        </p:nvSpPr>
        <p:spPr>
          <a:xfrm>
            <a:off x="164850" y="792371"/>
            <a:ext cx="8532812" cy="481013"/>
          </a:xfrm>
        </p:spPr>
        <p:txBody>
          <a:bodyPr/>
          <a:lstStyle/>
          <a:p>
            <a:r>
              <a:rPr lang="en-GB" sz="2800" dirty="0"/>
              <a:t>HR – Integration with 3</a:t>
            </a:r>
            <a:r>
              <a:rPr lang="en-GB" sz="2800" baseline="30000" dirty="0"/>
              <a:t>rd</a:t>
            </a:r>
            <a:r>
              <a:rPr lang="en-GB" sz="2800" dirty="0"/>
              <a:t> Parties</a:t>
            </a:r>
          </a:p>
        </p:txBody>
      </p:sp>
      <p:sp>
        <p:nvSpPr>
          <p:cNvPr id="5" name="Text Placeholder 3">
            <a:extLst>
              <a:ext uri="{FF2B5EF4-FFF2-40B4-BE49-F238E27FC236}">
                <a16:creationId xmlns:a16="http://schemas.microsoft.com/office/drawing/2014/main" id="{D3240A1A-44CE-AB1E-9AF7-9BC62EA1DE96}"/>
              </a:ext>
            </a:extLst>
          </p:cNvPr>
          <p:cNvSpPr txBox="1">
            <a:spLocks/>
          </p:cNvSpPr>
          <p:nvPr/>
        </p:nvSpPr>
        <p:spPr>
          <a:xfrm>
            <a:off x="1874323" y="1370875"/>
            <a:ext cx="4039199"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Interfaces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78363614-0F28-D3A7-B273-D37A6954FE99}"/>
              </a:ext>
            </a:extLst>
          </p:cNvPr>
          <p:cNvSpPr txBox="1">
            <a:spLocks/>
          </p:cNvSpPr>
          <p:nvPr/>
        </p:nvSpPr>
        <p:spPr>
          <a:xfrm>
            <a:off x="2222125" y="1948543"/>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SIGNIFY – Performance Management system - API</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REMCHANNEL –Salary survey and Benchmark system</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ORANGE</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NOW – Document Storage system - API</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baseline="0" dirty="0">
                <a:solidFill>
                  <a:schemeClr val="tx2"/>
                </a:solidFill>
                <a:latin typeface="Calibri"/>
              </a:rPr>
              <a:t>Old Mutual</a:t>
            </a:r>
            <a:r>
              <a:rPr lang="en-US" sz="1702" b="1" dirty="0">
                <a:solidFill>
                  <a:schemeClr val="tx2"/>
                </a:solidFill>
                <a:latin typeface="Calibri"/>
              </a:rPr>
              <a:t> Conflict of Interest</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HR Smart</a:t>
            </a:r>
          </a:p>
        </p:txBody>
      </p:sp>
      <p:pic>
        <p:nvPicPr>
          <p:cNvPr id="7" name="Picture 6">
            <a:extLst>
              <a:ext uri="{FF2B5EF4-FFF2-40B4-BE49-F238E27FC236}">
                <a16:creationId xmlns:a16="http://schemas.microsoft.com/office/drawing/2014/main" id="{51D58425-5360-E8FE-E963-D25A87DC87C0}"/>
              </a:ext>
            </a:extLst>
          </p:cNvPr>
          <p:cNvPicPr>
            <a:picLocks noChangeAspect="1"/>
          </p:cNvPicPr>
          <p:nvPr/>
        </p:nvPicPr>
        <p:blipFill>
          <a:blip r:embed="rId2"/>
          <a:stretch>
            <a:fillRect/>
          </a:stretch>
        </p:blipFill>
        <p:spPr>
          <a:xfrm>
            <a:off x="73944" y="1990913"/>
            <a:ext cx="2075978" cy="1166436"/>
          </a:xfrm>
          <a:prstGeom prst="rect">
            <a:avLst/>
          </a:prstGeom>
        </p:spPr>
      </p:pic>
    </p:spTree>
    <p:extLst>
      <p:ext uri="{BB962C8B-B14F-4D97-AF65-F5344CB8AC3E}">
        <p14:creationId xmlns:p14="http://schemas.microsoft.com/office/powerpoint/2010/main" val="27163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7F008-565B-9118-D880-7EE07846B61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BDC20-CB45-A424-D0FF-8E54763C71D0}"/>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F5AC4B0D-3E61-E7EA-E96B-3C83C8DF1139}"/>
              </a:ext>
            </a:extLst>
          </p:cNvPr>
          <p:cNvSpPr>
            <a:spLocks noGrp="1"/>
          </p:cNvSpPr>
          <p:nvPr>
            <p:ph type="title"/>
          </p:nvPr>
        </p:nvSpPr>
        <p:spPr/>
        <p:txBody>
          <a:bodyPr/>
          <a:lstStyle/>
          <a:p>
            <a:r>
              <a:rPr lang="en-GB" sz="2800" dirty="0"/>
              <a:t>HR – HEMIS</a:t>
            </a:r>
          </a:p>
        </p:txBody>
      </p:sp>
      <p:sp>
        <p:nvSpPr>
          <p:cNvPr id="5" name="Text Placeholder 3">
            <a:extLst>
              <a:ext uri="{FF2B5EF4-FFF2-40B4-BE49-F238E27FC236}">
                <a16:creationId xmlns:a16="http://schemas.microsoft.com/office/drawing/2014/main" id="{07C011AD-9218-BEEF-560F-C63BF80E800B}"/>
              </a:ext>
            </a:extLst>
          </p:cNvPr>
          <p:cNvSpPr txBox="1">
            <a:spLocks/>
          </p:cNvSpPr>
          <p:nvPr/>
        </p:nvSpPr>
        <p:spPr>
          <a:xfrm>
            <a:off x="2006670" y="1298802"/>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3EF3C19E-C692-03BB-096F-C02A9318D7C7}"/>
              </a:ext>
            </a:extLst>
          </p:cNvPr>
          <p:cNvSpPr txBox="1">
            <a:spLocks/>
          </p:cNvSpPr>
          <p:nvPr/>
        </p:nvSpPr>
        <p:spPr>
          <a:xfrm>
            <a:off x="2155951" y="1870338"/>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Standard HEMIS</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validations like VALPAC </a:t>
            </a: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Standard HEMIS submission process.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HEMIS is integrated into HR data in Back Office/iEnabler</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Generate</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three files and extracts data from Personal and student systems: (PROF - Profile, SFTE – </a:t>
            </a:r>
            <a:r>
              <a:rPr lang="en-US" sz="1702" b="1" dirty="0">
                <a:solidFill>
                  <a:schemeClr val="tx2"/>
                </a:solidFill>
                <a:latin typeface="Calibri"/>
              </a:rPr>
              <a:t>FTE Data</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,PDRS – Post docs)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14E02352-FAB2-CC93-8B94-FAA980B74DF5}"/>
              </a:ext>
            </a:extLst>
          </p:cNvPr>
          <p:cNvPicPr>
            <a:picLocks noChangeAspect="1"/>
          </p:cNvPicPr>
          <p:nvPr/>
        </p:nvPicPr>
        <p:blipFill>
          <a:blip r:embed="rId2"/>
          <a:stretch>
            <a:fillRect/>
          </a:stretch>
        </p:blipFill>
        <p:spPr>
          <a:xfrm>
            <a:off x="230731" y="1961210"/>
            <a:ext cx="1842112" cy="1225842"/>
          </a:xfrm>
          <a:prstGeom prst="rect">
            <a:avLst/>
          </a:prstGeom>
        </p:spPr>
      </p:pic>
    </p:spTree>
    <p:extLst>
      <p:ext uri="{BB962C8B-B14F-4D97-AF65-F5344CB8AC3E}">
        <p14:creationId xmlns:p14="http://schemas.microsoft.com/office/powerpoint/2010/main" val="12831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02F4D-7555-3DE7-C64A-EF67AC702F9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5528AA-F2EB-7902-DC84-B7FD556230DE}"/>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B8EB2460-3CF0-21AD-F1C0-5DAD50B71FF9}"/>
              </a:ext>
            </a:extLst>
          </p:cNvPr>
          <p:cNvSpPr>
            <a:spLocks noGrp="1"/>
          </p:cNvSpPr>
          <p:nvPr>
            <p:ph type="title"/>
          </p:nvPr>
        </p:nvSpPr>
        <p:spPr/>
        <p:txBody>
          <a:bodyPr/>
          <a:lstStyle/>
          <a:p>
            <a:r>
              <a:rPr lang="en-GB" sz="2800" dirty="0"/>
              <a:t>HR – SURVEYS</a:t>
            </a:r>
          </a:p>
        </p:txBody>
      </p:sp>
      <p:sp>
        <p:nvSpPr>
          <p:cNvPr id="5" name="Text Placeholder 3">
            <a:extLst>
              <a:ext uri="{FF2B5EF4-FFF2-40B4-BE49-F238E27FC236}">
                <a16:creationId xmlns:a16="http://schemas.microsoft.com/office/drawing/2014/main" id="{DAD4714C-4D3C-365C-6449-5B44F89057F1}"/>
              </a:ext>
            </a:extLst>
          </p:cNvPr>
          <p:cNvSpPr txBox="1">
            <a:spLocks/>
          </p:cNvSpPr>
          <p:nvPr/>
        </p:nvSpPr>
        <p:spPr>
          <a:xfrm>
            <a:off x="1934480" y="1420705"/>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8D75EDA7-3310-04FF-3DBE-280449383866}"/>
              </a:ext>
            </a:extLst>
          </p:cNvPr>
          <p:cNvSpPr txBox="1">
            <a:spLocks/>
          </p:cNvSpPr>
          <p:nvPr/>
        </p:nvSpPr>
        <p:spPr>
          <a:xfrm>
            <a:off x="2155951" y="1966065"/>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User defined Surveys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Personnel Apply on the iEnabler</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0E3DDA7F-A498-96EC-8AEA-F94767B63994}"/>
              </a:ext>
            </a:extLst>
          </p:cNvPr>
          <p:cNvPicPr>
            <a:picLocks noChangeAspect="1"/>
          </p:cNvPicPr>
          <p:nvPr/>
        </p:nvPicPr>
        <p:blipFill>
          <a:blip r:embed="rId2"/>
          <a:stretch>
            <a:fillRect/>
          </a:stretch>
        </p:blipFill>
        <p:spPr>
          <a:xfrm>
            <a:off x="113137" y="1985401"/>
            <a:ext cx="1935644" cy="1011530"/>
          </a:xfrm>
          <a:prstGeom prst="rect">
            <a:avLst/>
          </a:prstGeom>
        </p:spPr>
      </p:pic>
    </p:spTree>
    <p:extLst>
      <p:ext uri="{BB962C8B-B14F-4D97-AF65-F5344CB8AC3E}">
        <p14:creationId xmlns:p14="http://schemas.microsoft.com/office/powerpoint/2010/main" val="29442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4393-ACCE-1EE4-7764-A0F058094C9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0C1766-6926-C305-E434-4D16C4405D50}"/>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280B523B-D677-F0FA-E0FC-C4EC1124C45D}"/>
              </a:ext>
            </a:extLst>
          </p:cNvPr>
          <p:cNvSpPr>
            <a:spLocks noGrp="1"/>
          </p:cNvSpPr>
          <p:nvPr>
            <p:ph type="title"/>
          </p:nvPr>
        </p:nvSpPr>
        <p:spPr/>
        <p:txBody>
          <a:bodyPr/>
          <a:lstStyle/>
          <a:p>
            <a:r>
              <a:rPr lang="en-GB" sz="2800" dirty="0"/>
              <a:t>HR – Job Profiles/E-recruitment</a:t>
            </a:r>
          </a:p>
        </p:txBody>
      </p:sp>
      <p:sp>
        <p:nvSpPr>
          <p:cNvPr id="5" name="Text Placeholder 3">
            <a:extLst>
              <a:ext uri="{FF2B5EF4-FFF2-40B4-BE49-F238E27FC236}">
                <a16:creationId xmlns:a16="http://schemas.microsoft.com/office/drawing/2014/main" id="{5E01B44A-D141-184C-53E6-1CE333FFE74C}"/>
              </a:ext>
            </a:extLst>
          </p:cNvPr>
          <p:cNvSpPr txBox="1">
            <a:spLocks/>
          </p:cNvSpPr>
          <p:nvPr/>
        </p:nvSpPr>
        <p:spPr>
          <a:xfrm>
            <a:off x="2006670" y="1429754"/>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B9D762CD-6BC2-235F-29D2-CB70C37E2E28}"/>
              </a:ext>
            </a:extLst>
          </p:cNvPr>
          <p:cNvSpPr txBox="1">
            <a:spLocks/>
          </p:cNvSpPr>
          <p:nvPr/>
        </p:nvSpPr>
        <p:spPr>
          <a:xfrm>
            <a:off x="2155951" y="2003499"/>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Full Job Profile system</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E-Recruitment system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702" b="1" dirty="0">
              <a:solidFill>
                <a:schemeClr val="tx2"/>
              </a:solidFill>
              <a:latin typeface="Calibri"/>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A1B3793F-C2C6-2030-BADE-20CFBC5787ED}"/>
              </a:ext>
            </a:extLst>
          </p:cNvPr>
          <p:cNvPicPr>
            <a:picLocks noChangeAspect="1"/>
          </p:cNvPicPr>
          <p:nvPr/>
        </p:nvPicPr>
        <p:blipFill>
          <a:blip r:embed="rId2"/>
          <a:stretch>
            <a:fillRect/>
          </a:stretch>
        </p:blipFill>
        <p:spPr>
          <a:xfrm>
            <a:off x="257167" y="2003499"/>
            <a:ext cx="1749503" cy="1211693"/>
          </a:xfrm>
          <a:prstGeom prst="rect">
            <a:avLst/>
          </a:prstGeom>
        </p:spPr>
      </p:pic>
    </p:spTree>
    <p:extLst>
      <p:ext uri="{BB962C8B-B14F-4D97-AF65-F5344CB8AC3E}">
        <p14:creationId xmlns:p14="http://schemas.microsoft.com/office/powerpoint/2010/main" val="42026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9B494-343E-BC91-71FF-EF17D28F4A5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0D1F89-44C8-61D8-DBA7-9A006CB57290}"/>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206573B2-F762-5532-EED2-54C994DEC251}"/>
              </a:ext>
            </a:extLst>
          </p:cNvPr>
          <p:cNvSpPr>
            <a:spLocks noGrp="1"/>
          </p:cNvSpPr>
          <p:nvPr>
            <p:ph type="title"/>
          </p:nvPr>
        </p:nvSpPr>
        <p:spPr/>
        <p:txBody>
          <a:bodyPr/>
          <a:lstStyle/>
          <a:p>
            <a:r>
              <a:rPr lang="en-GB" sz="2800" dirty="0"/>
              <a:t>HR – Industrial Relations/Incident system</a:t>
            </a:r>
          </a:p>
        </p:txBody>
      </p:sp>
      <p:sp>
        <p:nvSpPr>
          <p:cNvPr id="5" name="Text Placeholder 3">
            <a:extLst>
              <a:ext uri="{FF2B5EF4-FFF2-40B4-BE49-F238E27FC236}">
                <a16:creationId xmlns:a16="http://schemas.microsoft.com/office/drawing/2014/main" id="{DBD76797-DD47-B4C1-D1F8-6EB62FBDAD22}"/>
              </a:ext>
            </a:extLst>
          </p:cNvPr>
          <p:cNvSpPr txBox="1">
            <a:spLocks/>
          </p:cNvSpPr>
          <p:nvPr/>
        </p:nvSpPr>
        <p:spPr>
          <a:xfrm>
            <a:off x="2000654" y="1399840"/>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F92E3119-348D-F209-F4DD-CF319363C243}"/>
              </a:ext>
            </a:extLst>
          </p:cNvPr>
          <p:cNvSpPr txBox="1">
            <a:spLocks/>
          </p:cNvSpPr>
          <p:nvPr/>
        </p:nvSpPr>
        <p:spPr>
          <a:xfrm>
            <a:off x="2155951" y="1943671"/>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Industrial Relations (Grievance) system - Phase 1 completed</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Incident Management system</a:t>
            </a: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702" b="1" dirty="0">
              <a:solidFill>
                <a:schemeClr val="tx2"/>
              </a:solidFill>
              <a:latin typeface="Calibri"/>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D74195A4-8705-29AA-9413-8F4967C1A5A7}"/>
              </a:ext>
            </a:extLst>
          </p:cNvPr>
          <p:cNvPicPr>
            <a:picLocks noChangeAspect="1"/>
          </p:cNvPicPr>
          <p:nvPr/>
        </p:nvPicPr>
        <p:blipFill>
          <a:blip r:embed="rId2"/>
          <a:stretch>
            <a:fillRect/>
          </a:stretch>
        </p:blipFill>
        <p:spPr>
          <a:xfrm>
            <a:off x="416433" y="2010633"/>
            <a:ext cx="1626298" cy="913773"/>
          </a:xfrm>
          <a:prstGeom prst="rect">
            <a:avLst/>
          </a:prstGeom>
        </p:spPr>
      </p:pic>
    </p:spTree>
    <p:extLst>
      <p:ext uri="{BB962C8B-B14F-4D97-AF65-F5344CB8AC3E}">
        <p14:creationId xmlns:p14="http://schemas.microsoft.com/office/powerpoint/2010/main" val="303963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8BFA2-BCAA-01DE-4A68-9701904D1EA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77469D-C357-23CB-C839-9C0185A6F502}"/>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A8441720-9C16-ECD4-5697-FF34F13C8098}"/>
              </a:ext>
            </a:extLst>
          </p:cNvPr>
          <p:cNvSpPr>
            <a:spLocks noGrp="1"/>
          </p:cNvSpPr>
          <p:nvPr>
            <p:ph type="title"/>
          </p:nvPr>
        </p:nvSpPr>
        <p:spPr/>
        <p:txBody>
          <a:bodyPr/>
          <a:lstStyle/>
          <a:p>
            <a:r>
              <a:rPr lang="en-GB" sz="2800" dirty="0"/>
              <a:t>HR – Reporting</a:t>
            </a:r>
          </a:p>
        </p:txBody>
      </p:sp>
      <p:sp>
        <p:nvSpPr>
          <p:cNvPr id="5" name="Text Placeholder 3">
            <a:extLst>
              <a:ext uri="{FF2B5EF4-FFF2-40B4-BE49-F238E27FC236}">
                <a16:creationId xmlns:a16="http://schemas.microsoft.com/office/drawing/2014/main" id="{537E477A-EC80-0924-CD34-C798169F118F}"/>
              </a:ext>
            </a:extLst>
          </p:cNvPr>
          <p:cNvSpPr txBox="1">
            <a:spLocks/>
          </p:cNvSpPr>
          <p:nvPr/>
        </p:nvSpPr>
        <p:spPr>
          <a:xfrm>
            <a:off x="2028874" y="1481300"/>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626B9D82-A33F-A30E-4117-2E11DE265BE2}"/>
              </a:ext>
            </a:extLst>
          </p:cNvPr>
          <p:cNvSpPr txBox="1">
            <a:spLocks/>
          </p:cNvSpPr>
          <p:nvPr/>
        </p:nvSpPr>
        <p:spPr>
          <a:xfrm>
            <a:off x="2219826" y="1950747"/>
            <a:ext cx="6533149" cy="2208901"/>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Statistical Information</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Standard reports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Jasper Reporting</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ADF Excel extracts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Statutory Reportin</a:t>
            </a:r>
            <a:r>
              <a:rPr lang="en-US" sz="1702" b="1" noProof="0" dirty="0">
                <a:solidFill>
                  <a:schemeClr val="tx2"/>
                </a:solidFill>
                <a:latin typeface="Calibri"/>
              </a:rPr>
              <a:t>g – EEA2, EEA3,EEA12,EEA1,EEA19</a:t>
            </a: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702" b="1" dirty="0">
              <a:solidFill>
                <a:schemeClr val="tx2"/>
              </a:solidFill>
              <a:latin typeface="Calibri"/>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355FF589-37A7-8FE5-9866-43109FFDD342}"/>
              </a:ext>
            </a:extLst>
          </p:cNvPr>
          <p:cNvPicPr>
            <a:picLocks noChangeAspect="1"/>
          </p:cNvPicPr>
          <p:nvPr/>
        </p:nvPicPr>
        <p:blipFill>
          <a:blip r:embed="rId2"/>
          <a:stretch>
            <a:fillRect/>
          </a:stretch>
        </p:blipFill>
        <p:spPr>
          <a:xfrm>
            <a:off x="108376" y="2017972"/>
            <a:ext cx="2028400" cy="880361"/>
          </a:xfrm>
          <a:prstGeom prst="rect">
            <a:avLst/>
          </a:prstGeom>
        </p:spPr>
      </p:pic>
    </p:spTree>
    <p:extLst>
      <p:ext uri="{BB962C8B-B14F-4D97-AF65-F5344CB8AC3E}">
        <p14:creationId xmlns:p14="http://schemas.microsoft.com/office/powerpoint/2010/main" val="183529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E67F8-0278-C682-DF25-7861894D522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AEFAC4-A635-62AD-35B6-0332ADEFB8EF}"/>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328152BA-039D-BBCC-AF08-0E7C3A528AF4}"/>
              </a:ext>
            </a:extLst>
          </p:cNvPr>
          <p:cNvSpPr>
            <a:spLocks noGrp="1"/>
          </p:cNvSpPr>
          <p:nvPr>
            <p:ph type="title"/>
          </p:nvPr>
        </p:nvSpPr>
        <p:spPr/>
        <p:txBody>
          <a:bodyPr/>
          <a:lstStyle/>
          <a:p>
            <a:r>
              <a:rPr lang="en-GB" sz="2800" dirty="0"/>
              <a:t>Payroll  </a:t>
            </a:r>
          </a:p>
        </p:txBody>
      </p:sp>
      <p:sp>
        <p:nvSpPr>
          <p:cNvPr id="5" name="Text Placeholder 3">
            <a:extLst>
              <a:ext uri="{FF2B5EF4-FFF2-40B4-BE49-F238E27FC236}">
                <a16:creationId xmlns:a16="http://schemas.microsoft.com/office/drawing/2014/main" id="{A5BD7681-E327-BCA7-B801-63474E7E273A}"/>
              </a:ext>
            </a:extLst>
          </p:cNvPr>
          <p:cNvSpPr txBox="1">
            <a:spLocks/>
          </p:cNvSpPr>
          <p:nvPr/>
        </p:nvSpPr>
        <p:spPr>
          <a:xfrm>
            <a:off x="2028874" y="1481300"/>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15EB9ED2-2253-EC33-E6DE-57A413884802}"/>
              </a:ext>
            </a:extLst>
          </p:cNvPr>
          <p:cNvSpPr txBox="1">
            <a:spLocks/>
          </p:cNvSpPr>
          <p:nvPr/>
        </p:nvSpPr>
        <p:spPr>
          <a:xfrm>
            <a:off x="2219826" y="1950747"/>
            <a:ext cx="6533149" cy="2208901"/>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Monthly and Fortnightly Payrolls</a:t>
            </a: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9 calculation number</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99 sequences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Allow rollbacks and Late rollbacks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Statutory</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tax calculations and reporting</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Salary + Benefits calculations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Total Guaranteed Package calculations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Manual or Host to Host Salary Payments</a:t>
            </a:r>
            <a:endPar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702" b="1" dirty="0">
              <a:solidFill>
                <a:schemeClr val="tx2"/>
              </a:solidFill>
              <a:latin typeface="Calibri"/>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4" name="Picture 3">
            <a:extLst>
              <a:ext uri="{FF2B5EF4-FFF2-40B4-BE49-F238E27FC236}">
                <a16:creationId xmlns:a16="http://schemas.microsoft.com/office/drawing/2014/main" id="{459DFE1A-EAC6-4DDA-8DBD-2A5728FD0520}"/>
              </a:ext>
            </a:extLst>
          </p:cNvPr>
          <p:cNvPicPr>
            <a:picLocks noChangeAspect="1"/>
          </p:cNvPicPr>
          <p:nvPr/>
        </p:nvPicPr>
        <p:blipFill>
          <a:blip r:embed="rId2"/>
          <a:stretch>
            <a:fillRect/>
          </a:stretch>
        </p:blipFill>
        <p:spPr>
          <a:xfrm>
            <a:off x="74445" y="2058642"/>
            <a:ext cx="1954429" cy="1030977"/>
          </a:xfrm>
          <a:prstGeom prst="rect">
            <a:avLst/>
          </a:prstGeom>
        </p:spPr>
      </p:pic>
    </p:spTree>
    <p:extLst>
      <p:ext uri="{BB962C8B-B14F-4D97-AF65-F5344CB8AC3E}">
        <p14:creationId xmlns:p14="http://schemas.microsoft.com/office/powerpoint/2010/main" val="329649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subTnLst>
                                    <p:animClr clrSpc="rgb" dir="cw">
                                      <p:cBhvr override="childStyle">
                                        <p:cTn dur="1" fill="hold" display="0" masterRel="nextClick" afterEffect="1"/>
                                        <p:tgtEl>
                                          <p:spTgt spid="6">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CEF8A-E609-21DF-80A6-C29ED677CA7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ACB9F3-2EA5-D6AC-D1DD-B1C66C9C74D5}"/>
              </a:ext>
            </a:extLst>
          </p:cNvPr>
          <p:cNvSpPr>
            <a:spLocks noGrp="1"/>
          </p:cNvSpPr>
          <p:nvPr>
            <p:ph sz="quarter" idx="16"/>
          </p:nvPr>
        </p:nvSpPr>
        <p:spPr>
          <a:xfrm>
            <a:off x="303213" y="1155972"/>
            <a:ext cx="3798887" cy="3195365"/>
          </a:xfrm>
        </p:spPr>
        <p:txBody>
          <a:bodyPr/>
          <a:lstStyle/>
          <a:p>
            <a:pPr>
              <a:buClr>
                <a:schemeClr val="bg1"/>
              </a:buClr>
            </a:pPr>
            <a:r>
              <a:rPr lang="en-GB" b="1" dirty="0">
                <a:solidFill>
                  <a:schemeClr val="tx1">
                    <a:lumMod val="75000"/>
                  </a:schemeClr>
                </a:solidFill>
              </a:rPr>
              <a:t>Why is a stable HR &amp; PAYROLL system required?</a:t>
            </a:r>
          </a:p>
          <a:p>
            <a:pPr>
              <a:buClr>
                <a:schemeClr val="bg1"/>
              </a:buClr>
            </a:pPr>
            <a:r>
              <a:rPr lang="en-US" dirty="0"/>
              <a:t>South Africa's 26 public higher education institutions spent </a:t>
            </a:r>
            <a:r>
              <a:rPr lang="en-US" b="1" dirty="0">
                <a:effectLst/>
              </a:rPr>
              <a:t>R58,5 billion on employee compensation in 2024</a:t>
            </a:r>
            <a:r>
              <a:rPr lang="en-US" dirty="0">
                <a:solidFill>
                  <a:srgbClr val="0A0A0A"/>
                </a:solidFill>
                <a:latin typeface="Google Sans"/>
              </a:rPr>
              <a:t>.</a:t>
            </a:r>
            <a:endParaRPr lang="en-GB" b="1" dirty="0">
              <a:solidFill>
                <a:schemeClr val="tx1">
                  <a:lumMod val="75000"/>
                </a:schemeClr>
              </a:solidFill>
            </a:endParaRPr>
          </a:p>
          <a:p>
            <a:pPr>
              <a:buClr>
                <a:schemeClr val="bg1"/>
              </a:buClr>
            </a:pPr>
            <a:endParaRPr lang="en-GB" b="1" dirty="0">
              <a:solidFill>
                <a:schemeClr val="tx1">
                  <a:lumMod val="75000"/>
                </a:schemeClr>
              </a:solidFill>
            </a:endParaRPr>
          </a:p>
          <a:p>
            <a:pPr>
              <a:buClr>
                <a:schemeClr val="bg1"/>
              </a:buClr>
            </a:pPr>
            <a:r>
              <a:rPr lang="en-US" b="0" i="0" dirty="0">
                <a:solidFill>
                  <a:srgbClr val="0A0A0A"/>
                </a:solidFill>
                <a:effectLst/>
                <a:latin typeface="Google Sans"/>
              </a:rPr>
              <a:t>This salary bill, including salaries, wages, and benefits, consistently represents over 60% of total operating expenses.</a:t>
            </a:r>
          </a:p>
          <a:p>
            <a:pPr>
              <a:buClr>
                <a:schemeClr val="bg1"/>
              </a:buClr>
            </a:pPr>
            <a:endParaRPr lang="en-US" dirty="0">
              <a:solidFill>
                <a:srgbClr val="0A0A0A"/>
              </a:solidFill>
              <a:latin typeface="Google Sans"/>
            </a:endParaRPr>
          </a:p>
          <a:p>
            <a:pPr>
              <a:buClr>
                <a:schemeClr val="bg1"/>
              </a:buClr>
            </a:pPr>
            <a:r>
              <a:rPr lang="en-US" b="1" dirty="0">
                <a:solidFill>
                  <a:srgbClr val="0A0A0A"/>
                </a:solidFill>
                <a:latin typeface="Google Sans"/>
              </a:rPr>
              <a:t>Why will this trend continue?</a:t>
            </a:r>
          </a:p>
          <a:p>
            <a:pPr>
              <a:buClr>
                <a:schemeClr val="bg1"/>
              </a:buClr>
            </a:pPr>
            <a:r>
              <a:rPr lang="en-US" b="1" dirty="0"/>
              <a:t>In 2025 South African universities receive 30 times more applications than available spaces</a:t>
            </a:r>
          </a:p>
          <a:p>
            <a:pPr>
              <a:buClr>
                <a:schemeClr val="bg1"/>
              </a:buClr>
            </a:pPr>
            <a:r>
              <a:rPr lang="en-US" b="0" i="0" dirty="0">
                <a:solidFill>
                  <a:srgbClr val="373737"/>
                </a:solidFill>
                <a:effectLst/>
                <a:latin typeface="Poppins" panose="00000500000000000000" pitchFamily="2" charset="0"/>
              </a:rPr>
              <a:t>The University of Johannesburg (UJ), with 693, 990 applications (all choices) which translates to a headcount of 358, 992 applicants for approximately 10 900 undergraduate spaces. </a:t>
            </a:r>
          </a:p>
          <a:p>
            <a:pPr>
              <a:buClr>
                <a:schemeClr val="bg1"/>
              </a:buClr>
            </a:pPr>
            <a:r>
              <a:rPr lang="en-US" dirty="0"/>
              <a:t>The University of KwaZulu-Natal (UKZN) received over 290, 600 individual applications for approximately 8 600 first-year places </a:t>
            </a:r>
            <a:endParaRPr lang="en-US" dirty="0">
              <a:solidFill>
                <a:srgbClr val="0A0A0A"/>
              </a:solidFill>
              <a:latin typeface="Google Sans"/>
            </a:endParaRPr>
          </a:p>
          <a:p>
            <a:pPr>
              <a:buClr>
                <a:schemeClr val="bg1"/>
              </a:buClr>
            </a:pPr>
            <a:endParaRPr lang="en-GB"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GB" sz="1400" dirty="0">
              <a:solidFill>
                <a:schemeClr val="tx1">
                  <a:lumMod val="75000"/>
                </a:schemeClr>
              </a:solidFill>
            </a:endParaRPr>
          </a:p>
          <a:p>
            <a:pPr>
              <a:buClr>
                <a:schemeClr val="bg1"/>
              </a:buClr>
            </a:pPr>
            <a:endParaRPr lang="en-GB" sz="1400" dirty="0">
              <a:solidFill>
                <a:schemeClr val="tx1">
                  <a:lumMod val="75000"/>
                </a:schemeClr>
              </a:solidFill>
            </a:endParaRPr>
          </a:p>
          <a:p>
            <a:pPr>
              <a:buClr>
                <a:schemeClr val="bg1"/>
              </a:buClr>
            </a:pPr>
            <a:endParaRPr lang="en-GB" sz="1400" dirty="0">
              <a:solidFill>
                <a:schemeClr val="tx1">
                  <a:lumMod val="75000"/>
                </a:schemeClr>
              </a:solidFill>
            </a:endParaRPr>
          </a:p>
        </p:txBody>
      </p:sp>
      <p:sp>
        <p:nvSpPr>
          <p:cNvPr id="4" name="Title 3">
            <a:extLst>
              <a:ext uri="{FF2B5EF4-FFF2-40B4-BE49-F238E27FC236}">
                <a16:creationId xmlns:a16="http://schemas.microsoft.com/office/drawing/2014/main" id="{CC50CE3C-778D-6F44-15C3-7C08E3BF977F}"/>
              </a:ext>
            </a:extLst>
          </p:cNvPr>
          <p:cNvSpPr>
            <a:spLocks noGrp="1"/>
          </p:cNvSpPr>
          <p:nvPr>
            <p:ph type="title"/>
          </p:nvPr>
        </p:nvSpPr>
        <p:spPr>
          <a:xfrm>
            <a:off x="303213" y="796926"/>
            <a:ext cx="8532812" cy="398326"/>
          </a:xfrm>
        </p:spPr>
        <p:txBody>
          <a:bodyPr/>
          <a:lstStyle/>
          <a:p>
            <a:r>
              <a:rPr kumimoji="0" lang="en-US" sz="2800" b="1" i="0" u="none" strike="noStrike" kern="1200" cap="none" spc="0" normalizeH="0" baseline="0" noProof="0" dirty="0">
                <a:ln>
                  <a:noFill/>
                </a:ln>
                <a:solidFill>
                  <a:srgbClr val="00AEEF"/>
                </a:solidFill>
                <a:effectLst/>
                <a:uLnTx/>
                <a:uFillTx/>
                <a:latin typeface="Calibri"/>
                <a:ea typeface="+mj-ea"/>
                <a:cs typeface="+mj-cs"/>
              </a:rPr>
              <a:t>HR &amp; Payroll Overview</a:t>
            </a:r>
            <a:endParaRPr lang="en-GB" dirty="0"/>
          </a:p>
        </p:txBody>
      </p:sp>
      <p:sp>
        <p:nvSpPr>
          <p:cNvPr id="6" name="Content Placeholder 1">
            <a:extLst>
              <a:ext uri="{FF2B5EF4-FFF2-40B4-BE49-F238E27FC236}">
                <a16:creationId xmlns:a16="http://schemas.microsoft.com/office/drawing/2014/main" id="{2F63B82D-A07D-2EC3-0154-943A8ED28FA7}"/>
              </a:ext>
            </a:extLst>
          </p:cNvPr>
          <p:cNvSpPr txBox="1">
            <a:spLocks/>
          </p:cNvSpPr>
          <p:nvPr/>
        </p:nvSpPr>
        <p:spPr>
          <a:xfrm>
            <a:off x="4287671" y="1155971"/>
            <a:ext cx="3798887" cy="3195365"/>
          </a:xfrm>
          <a:prstGeom prst="rect">
            <a:avLst/>
          </a:prstGeom>
        </p:spPr>
        <p:txBody>
          <a:bodyPr vert="horz" lIns="0" tIns="0" rIns="0" bIns="0" rtlCol="0">
            <a:noAutofit/>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bg2">
                    <a:lumMod val="50000"/>
                  </a:schemeClr>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bg2">
                    <a:lumMod val="50000"/>
                  </a:schemeClr>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bg2">
                    <a:lumMod val="50000"/>
                  </a:schemeClr>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pPr>
            <a:endParaRPr lang="en-GB"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GB" sz="1400" dirty="0">
              <a:solidFill>
                <a:schemeClr val="tx1">
                  <a:lumMod val="75000"/>
                </a:schemeClr>
              </a:solidFill>
            </a:endParaRPr>
          </a:p>
          <a:p>
            <a:pPr>
              <a:buClr>
                <a:schemeClr val="bg1"/>
              </a:buClr>
            </a:pPr>
            <a:endParaRPr lang="en-GB" sz="1400" dirty="0">
              <a:solidFill>
                <a:schemeClr val="tx1">
                  <a:lumMod val="75000"/>
                </a:schemeClr>
              </a:solidFill>
            </a:endParaRPr>
          </a:p>
          <a:p>
            <a:pPr>
              <a:buClr>
                <a:schemeClr val="bg1"/>
              </a:buClr>
            </a:pPr>
            <a:endParaRPr lang="en-GB" sz="1400" dirty="0">
              <a:solidFill>
                <a:schemeClr val="tx1">
                  <a:lumMod val="75000"/>
                </a:schemeClr>
              </a:solidFill>
            </a:endParaRPr>
          </a:p>
        </p:txBody>
      </p:sp>
      <p:sp>
        <p:nvSpPr>
          <p:cNvPr id="10" name="Content Placeholder 1">
            <a:extLst>
              <a:ext uri="{FF2B5EF4-FFF2-40B4-BE49-F238E27FC236}">
                <a16:creationId xmlns:a16="http://schemas.microsoft.com/office/drawing/2014/main" id="{50265ED9-B332-D4B1-72B4-0DF361EBCB02}"/>
              </a:ext>
            </a:extLst>
          </p:cNvPr>
          <p:cNvSpPr txBox="1">
            <a:spLocks/>
          </p:cNvSpPr>
          <p:nvPr/>
        </p:nvSpPr>
        <p:spPr>
          <a:xfrm>
            <a:off x="4287670" y="1003044"/>
            <a:ext cx="3798887" cy="3195365"/>
          </a:xfrm>
          <a:prstGeom prst="rect">
            <a:avLst/>
          </a:prstGeom>
        </p:spPr>
        <p:txBody>
          <a:bodyPr vert="horz" lIns="0" tIns="0" rIns="0" bIns="0" rtlCol="0">
            <a:noAutofit/>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bg2">
                    <a:lumMod val="50000"/>
                  </a:schemeClr>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bg2">
                    <a:lumMod val="50000"/>
                  </a:schemeClr>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bg2">
                    <a:lumMod val="50000"/>
                  </a:schemeClr>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pPr>
            <a:endParaRPr lang="en-US" dirty="0">
              <a:solidFill>
                <a:srgbClr val="0A0A0A"/>
              </a:solidFill>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A0A0A"/>
                </a:solidFill>
                <a:effectLst/>
                <a:uLnTx/>
                <a:uFillTx/>
                <a:latin typeface="Google Sans"/>
                <a:ea typeface="+mn-ea"/>
                <a:cs typeface="+mn-cs"/>
              </a:rPr>
              <a:t>Walter Sisulu University (WSU) in South Africa is facing an extreme, multi-year crisis where student applications vastly exceed available capacity, resulting in hundreds of thousands of applicants being turned away. </a:t>
            </a:r>
            <a:endParaRPr kumimoji="0" lang="en-US" altLang="en-US" sz="600" b="0" i="0" u="none" strike="noStrike" kern="1200" cap="none" spc="0" normalizeH="0" baseline="0" noProof="0" dirty="0">
              <a:ln>
                <a:noFill/>
              </a:ln>
              <a:solidFill>
                <a:srgbClr val="5F6369"/>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A0A0A"/>
                </a:solidFill>
                <a:effectLst/>
                <a:uLnTx/>
                <a:uFillTx/>
                <a:latin typeface="Google Sans"/>
                <a:ea typeface="+mn-ea"/>
                <a:cs typeface="+mn-cs"/>
              </a:rPr>
              <a:t>Application vs. Enrollment Data (2024-2026)</a:t>
            </a:r>
            <a:endParaRPr kumimoji="0" lang="en-US" altLang="en-US" sz="600" b="0" i="0" u="none" strike="noStrike" kern="1200" cap="none" spc="0" normalizeH="0" baseline="0" noProof="0" dirty="0">
              <a:ln>
                <a:noFill/>
              </a:ln>
              <a:solidFill>
                <a:srgbClr val="5F6369"/>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1" i="0" u="none" strike="noStrike" kern="1200" cap="none" spc="0" normalizeH="0" baseline="0" noProof="0" dirty="0">
                <a:ln>
                  <a:noFill/>
                </a:ln>
                <a:solidFill>
                  <a:srgbClr val="0A0A0A"/>
                </a:solidFill>
                <a:effectLst/>
                <a:uLnTx/>
                <a:uFillTx/>
                <a:latin typeface="Google Sans"/>
                <a:ea typeface="+mn-ea"/>
                <a:cs typeface="+mn-cs"/>
              </a:rPr>
              <a:t>2026 Academic Year:</a:t>
            </a:r>
            <a:r>
              <a:rPr kumimoji="0" lang="en-US" altLang="en-US" sz="1200" b="0" i="0" u="none" strike="noStrike" kern="1200" cap="none" spc="0" normalizeH="0" baseline="0" noProof="0" dirty="0">
                <a:ln>
                  <a:noFill/>
                </a:ln>
                <a:solidFill>
                  <a:srgbClr val="0A0A0A"/>
                </a:solidFill>
                <a:effectLst/>
                <a:uLnTx/>
                <a:uFillTx/>
                <a:latin typeface="Google Sans"/>
                <a:ea typeface="+mn-ea"/>
                <a:cs typeface="+mn-cs"/>
              </a:rPr>
              <a:t> Approximately </a:t>
            </a:r>
            <a:r>
              <a:rPr kumimoji="0" lang="en-US" altLang="en-US" sz="1200" b="1" i="0" u="none" strike="noStrike" kern="1200" cap="none" spc="0" normalizeH="0" baseline="0" noProof="0" dirty="0">
                <a:ln>
                  <a:noFill/>
                </a:ln>
                <a:solidFill>
                  <a:srgbClr val="0A0A0A"/>
                </a:solidFill>
                <a:effectLst/>
                <a:uLnTx/>
                <a:uFillTx/>
                <a:latin typeface="Google Sans"/>
                <a:ea typeface="+mn-ea"/>
                <a:cs typeface="+mn-cs"/>
              </a:rPr>
              <a:t>500,000 applicants</a:t>
            </a:r>
            <a:r>
              <a:rPr kumimoji="0" lang="en-US" altLang="en-US" sz="1200" b="0" i="0" u="none" strike="noStrike" kern="1200" cap="none" spc="0" normalizeH="0" baseline="0" noProof="0" dirty="0">
                <a:ln>
                  <a:noFill/>
                </a:ln>
                <a:solidFill>
                  <a:srgbClr val="0A0A0A"/>
                </a:solidFill>
                <a:effectLst/>
                <a:uLnTx/>
                <a:uFillTx/>
                <a:latin typeface="Google Sans"/>
                <a:ea typeface="+mn-ea"/>
                <a:cs typeface="+mn-cs"/>
              </a:rPr>
              <a:t> were reportedly turned away, with only about 7,000 spaces available.</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1" i="0" u="none" strike="noStrike" kern="1200" cap="none" spc="0" normalizeH="0" baseline="0" noProof="0" dirty="0">
                <a:ln>
                  <a:noFill/>
                </a:ln>
                <a:solidFill>
                  <a:srgbClr val="0A0A0A"/>
                </a:solidFill>
                <a:effectLst/>
                <a:uLnTx/>
                <a:uFillTx/>
                <a:latin typeface="Google Sans"/>
                <a:ea typeface="+mn-ea"/>
                <a:cs typeface="+mn-cs"/>
              </a:rPr>
              <a:t>2025 Academic Year:</a:t>
            </a:r>
            <a:r>
              <a:rPr kumimoji="0" lang="en-US" altLang="en-US" sz="1200" b="0" i="0" u="none" strike="noStrike" kern="1200" cap="none" spc="0" normalizeH="0" baseline="0" noProof="0" dirty="0">
                <a:ln>
                  <a:noFill/>
                </a:ln>
                <a:solidFill>
                  <a:srgbClr val="0A0A0A"/>
                </a:solidFill>
                <a:effectLst/>
                <a:uLnTx/>
                <a:uFillTx/>
                <a:latin typeface="Google Sans"/>
                <a:ea typeface="+mn-ea"/>
                <a:cs typeface="+mn-cs"/>
              </a:rPr>
              <a:t> The university received </a:t>
            </a:r>
            <a:r>
              <a:rPr kumimoji="0" lang="en-US" altLang="en-US" sz="1200" b="1" i="0" u="none" strike="noStrike" kern="1200" cap="none" spc="0" normalizeH="0" baseline="0" noProof="0" dirty="0">
                <a:ln>
                  <a:noFill/>
                </a:ln>
                <a:solidFill>
                  <a:srgbClr val="0A0A0A"/>
                </a:solidFill>
                <a:effectLst/>
                <a:uLnTx/>
                <a:uFillTx/>
                <a:latin typeface="Google Sans"/>
                <a:ea typeface="+mn-ea"/>
                <a:cs typeface="+mn-cs"/>
              </a:rPr>
              <a:t>380,000 applications</a:t>
            </a:r>
            <a:r>
              <a:rPr kumimoji="0" lang="en-US" altLang="en-US" sz="1200" b="0" i="0" u="none" strike="noStrike" kern="1200" cap="none" spc="0" normalizeH="0" baseline="0" noProof="0" dirty="0">
                <a:ln>
                  <a:noFill/>
                </a:ln>
                <a:solidFill>
                  <a:srgbClr val="0A0A0A"/>
                </a:solidFill>
                <a:effectLst/>
                <a:uLnTx/>
                <a:uFillTx/>
                <a:latin typeface="Google Sans"/>
                <a:ea typeface="+mn-ea"/>
                <a:cs typeface="+mn-cs"/>
              </a:rPr>
              <a:t> for just </a:t>
            </a:r>
            <a:r>
              <a:rPr kumimoji="0" lang="en-US" altLang="en-US" sz="1200" b="1" i="0" u="none" strike="noStrike" kern="1200" cap="none" spc="0" normalizeH="0" baseline="0" noProof="0" dirty="0">
                <a:ln>
                  <a:noFill/>
                </a:ln>
                <a:solidFill>
                  <a:srgbClr val="0A0A0A"/>
                </a:solidFill>
                <a:effectLst/>
                <a:uLnTx/>
                <a:uFillTx/>
                <a:latin typeface="Google Sans"/>
                <a:ea typeface="+mn-ea"/>
                <a:cs typeface="+mn-cs"/>
              </a:rPr>
              <a:t>7,300,000</a:t>
            </a:r>
            <a:r>
              <a:rPr kumimoji="0" lang="en-US" altLang="en-US" sz="1200" b="0" i="0" u="none" strike="noStrike" kern="1200" cap="none" spc="0" normalizeH="0" baseline="0" noProof="0" dirty="0">
                <a:ln>
                  <a:noFill/>
                </a:ln>
                <a:solidFill>
                  <a:srgbClr val="0A0A0A"/>
                </a:solidFill>
                <a:effectLst/>
                <a:uLnTx/>
                <a:uFillTx/>
                <a:latin typeface="Google Sans"/>
                <a:ea typeface="+mn-ea"/>
                <a:cs typeface="+mn-cs"/>
              </a:rPr>
              <a:t> first-year spots.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1" i="0" u="none" strike="noStrike" kern="1200" cap="none" spc="0" normalizeH="0" baseline="0" noProof="0" dirty="0">
                <a:ln>
                  <a:noFill/>
                </a:ln>
                <a:solidFill>
                  <a:srgbClr val="0A0A0A"/>
                </a:solidFill>
                <a:effectLst/>
                <a:uLnTx/>
                <a:uFillTx/>
                <a:latin typeface="Google Sans"/>
                <a:ea typeface="+mn-ea"/>
                <a:cs typeface="+mn-cs"/>
              </a:rPr>
              <a:t>2024 Academic Year:</a:t>
            </a:r>
            <a:r>
              <a:rPr kumimoji="0" lang="en-US" altLang="en-US" sz="1200" b="0" i="0" u="none" strike="noStrike" kern="1200" cap="none" spc="0" normalizeH="0" baseline="0" noProof="0" dirty="0">
                <a:ln>
                  <a:noFill/>
                </a:ln>
                <a:solidFill>
                  <a:srgbClr val="0A0A0A"/>
                </a:solidFill>
                <a:effectLst/>
                <a:uLnTx/>
                <a:uFillTx/>
                <a:latin typeface="Google Sans"/>
                <a:ea typeface="+mn-ea"/>
                <a:cs typeface="+mn-cs"/>
              </a:rPr>
              <a:t> WSU received </a:t>
            </a:r>
            <a:r>
              <a:rPr kumimoji="0" lang="en-US" altLang="en-US" sz="1200" b="1" i="0" u="none" strike="noStrike" kern="1200" cap="none" spc="0" normalizeH="0" baseline="0" noProof="0" dirty="0">
                <a:ln>
                  <a:noFill/>
                </a:ln>
                <a:solidFill>
                  <a:srgbClr val="0A0A0A"/>
                </a:solidFill>
                <a:effectLst/>
                <a:uLnTx/>
                <a:uFillTx/>
                <a:latin typeface="Google Sans"/>
                <a:ea typeface="+mn-ea"/>
                <a:cs typeface="+mn-cs"/>
              </a:rPr>
              <a:t>304,671 applications</a:t>
            </a:r>
            <a:r>
              <a:rPr kumimoji="0" lang="en-US" altLang="en-US" sz="1200" b="0" i="0" u="none" strike="noStrike" kern="1200" cap="none" spc="0" normalizeH="0" baseline="0" noProof="0" dirty="0">
                <a:ln>
                  <a:noFill/>
                </a:ln>
                <a:solidFill>
                  <a:srgbClr val="0A0A0A"/>
                </a:solidFill>
                <a:effectLst/>
                <a:uLnTx/>
                <a:uFillTx/>
                <a:latin typeface="Google Sans"/>
                <a:ea typeface="+mn-ea"/>
                <a:cs typeface="+mn-cs"/>
              </a:rPr>
              <a:t>, but could only accept 7,322 first-year students.</a:t>
            </a:r>
          </a:p>
          <a:p>
            <a:pPr marL="0" marR="0" lvl="0" indent="0" algn="l" defTabSz="914400" rtl="0" eaLnBrk="0" fontAlgn="base" latinLnBrk="0" hangingPunct="0">
              <a:lnSpc>
                <a:spcPct val="100000"/>
              </a:lnSpc>
              <a:spcBef>
                <a:spcPct val="0"/>
              </a:spcBef>
              <a:spcAft>
                <a:spcPct val="0"/>
              </a:spcAft>
              <a:buClrTx/>
              <a:buSzTx/>
              <a:tabLst/>
              <a:defRPr/>
            </a:pPr>
            <a:endParaRPr lang="en-US" altLang="en-US" dirty="0">
              <a:solidFill>
                <a:srgbClr val="0A0A0A"/>
              </a:solidFill>
              <a:latin typeface="Google Sans"/>
            </a:endParaRPr>
          </a:p>
          <a:p>
            <a:pPr marL="0" marR="0" lvl="0" indent="0" algn="l" defTabSz="914400" rtl="0" eaLnBrk="0" fontAlgn="base" latinLnBrk="0" hangingPunct="0">
              <a:lnSpc>
                <a:spcPct val="100000"/>
              </a:lnSpc>
              <a:spcBef>
                <a:spcPct val="0"/>
              </a:spcBef>
              <a:spcAft>
                <a:spcPct val="0"/>
              </a:spcAft>
              <a:buClrTx/>
              <a:buSzTx/>
              <a:tabLst/>
              <a:defRPr/>
            </a:pPr>
            <a:r>
              <a:rPr kumimoji="0" lang="en-US" altLang="en-US" sz="1200" b="1" i="0" u="none" strike="noStrike" kern="1200" cap="none" spc="0" normalizeH="0" baseline="0" noProof="0" dirty="0">
                <a:ln>
                  <a:noFill/>
                </a:ln>
                <a:solidFill>
                  <a:srgbClr val="0A0A0A"/>
                </a:solidFill>
                <a:effectLst/>
                <a:uLnTx/>
                <a:uFillTx/>
                <a:latin typeface="Google Sans"/>
                <a:ea typeface="+mn-ea"/>
                <a:cs typeface="+mn-cs"/>
              </a:rPr>
              <a:t>What is </a:t>
            </a:r>
            <a:r>
              <a:rPr lang="en-US" altLang="en-US" b="1" dirty="0">
                <a:solidFill>
                  <a:srgbClr val="0A0A0A"/>
                </a:solidFill>
                <a:latin typeface="Google Sans"/>
              </a:rPr>
              <a:t>t</a:t>
            </a:r>
            <a:r>
              <a:rPr kumimoji="0" lang="en-US" altLang="en-US" sz="1200" b="1" i="0" u="none" strike="noStrike" kern="1200" cap="none" spc="0" normalizeH="0" baseline="0" noProof="0" dirty="0">
                <a:ln>
                  <a:noFill/>
                </a:ln>
                <a:solidFill>
                  <a:srgbClr val="0A0A0A"/>
                </a:solidFill>
                <a:effectLst/>
                <a:uLnTx/>
                <a:uFillTx/>
                <a:latin typeface="Google Sans"/>
                <a:ea typeface="+mn-ea"/>
                <a:cs typeface="+mn-cs"/>
              </a:rPr>
              <a:t>he Natural Result </a:t>
            </a:r>
          </a:p>
          <a:p>
            <a:pPr marL="0" marR="0" lvl="0" indent="0" algn="l" defTabSz="914400" rtl="0" eaLnBrk="0" fontAlgn="base" latinLnBrk="0" hangingPunct="0">
              <a:lnSpc>
                <a:spcPct val="100000"/>
              </a:lnSpc>
              <a:spcBef>
                <a:spcPct val="0"/>
              </a:spcBef>
              <a:spcAft>
                <a:spcPct val="0"/>
              </a:spcAft>
              <a:buClrTx/>
              <a:buSzTx/>
              <a:tabLst/>
              <a:defRPr/>
            </a:pPr>
            <a:r>
              <a:rPr lang="en-US" altLang="en-US" dirty="0">
                <a:solidFill>
                  <a:srgbClr val="0A0A0A"/>
                </a:solidFill>
                <a:latin typeface="Google Sans"/>
              </a:rPr>
              <a:t>Private Universities are emerging</a:t>
            </a:r>
          </a:p>
          <a:p>
            <a:pPr marL="0" marR="0" lvl="0" indent="0" algn="l" defTabSz="914400" rtl="0" eaLnBrk="0" fontAlgn="base" latinLnBrk="0" hangingPunct="0">
              <a:lnSpc>
                <a:spcPct val="100000"/>
              </a:lnSpc>
              <a:spcBef>
                <a:spcPct val="0"/>
              </a:spcBef>
              <a:spcAft>
                <a:spcPct val="0"/>
              </a:spcAft>
              <a:buClrTx/>
              <a:buSzTx/>
              <a:tabLst/>
              <a:defRPr/>
            </a:pPr>
            <a:r>
              <a:rPr kumimoji="0" lang="en-US" altLang="en-US" sz="1200" b="0" i="0" u="none" strike="noStrike" kern="1200" cap="none" spc="0" normalizeH="0" baseline="0" noProof="0" dirty="0">
                <a:ln>
                  <a:noFill/>
                </a:ln>
                <a:solidFill>
                  <a:srgbClr val="0A0A0A"/>
                </a:solidFill>
                <a:effectLst/>
                <a:uLnTx/>
                <a:uFillTx/>
                <a:latin typeface="Google Sans"/>
                <a:ea typeface="+mn-ea"/>
                <a:cs typeface="+mn-cs"/>
              </a:rPr>
              <a:t>Universities are scaling their ability to cater for more students and offerings and </a:t>
            </a:r>
            <a:r>
              <a:rPr lang="en-US" altLang="en-US" dirty="0">
                <a:solidFill>
                  <a:srgbClr val="0A0A0A"/>
                </a:solidFill>
                <a:latin typeface="Google Sans"/>
              </a:rPr>
              <a:t>the </a:t>
            </a:r>
            <a:r>
              <a:rPr kumimoji="0" lang="en-US" altLang="en-US" sz="1200" b="0" i="0" u="none" strike="noStrike" kern="1200" cap="none" spc="0" normalizeH="0" baseline="0" noProof="0" dirty="0">
                <a:ln>
                  <a:noFill/>
                </a:ln>
                <a:solidFill>
                  <a:srgbClr val="0A0A0A"/>
                </a:solidFill>
                <a:effectLst/>
                <a:uLnTx/>
                <a:uFillTx/>
                <a:latin typeface="Google Sans"/>
                <a:ea typeface="+mn-ea"/>
                <a:cs typeface="+mn-cs"/>
              </a:rPr>
              <a:t>result growing staff compliment and facilities.</a:t>
            </a: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1200" b="0" i="0" u="none" strike="noStrike" kern="1200" cap="none" spc="0" normalizeH="0" baseline="0" noProof="0" dirty="0">
              <a:ln>
                <a:noFill/>
              </a:ln>
              <a:solidFill>
                <a:srgbClr val="0A0A0A"/>
              </a:solidFill>
              <a:effectLst/>
              <a:uLnTx/>
              <a:uFillTx/>
              <a:latin typeface="Google Sans"/>
              <a:ea typeface="+mn-ea"/>
              <a:cs typeface="+mn-cs"/>
            </a:endParaRPr>
          </a:p>
          <a:p>
            <a:pPr>
              <a:buClr>
                <a:schemeClr val="bg1"/>
              </a:buClr>
            </a:pPr>
            <a:endParaRPr lang="en-GB"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US" dirty="0">
              <a:solidFill>
                <a:schemeClr val="tx1">
                  <a:lumMod val="75000"/>
                </a:schemeClr>
              </a:solidFill>
            </a:endParaRPr>
          </a:p>
          <a:p>
            <a:pPr>
              <a:buClr>
                <a:schemeClr val="bg1"/>
              </a:buClr>
            </a:pPr>
            <a:endParaRPr lang="en-GB" sz="1400" dirty="0">
              <a:solidFill>
                <a:schemeClr val="tx1">
                  <a:lumMod val="75000"/>
                </a:schemeClr>
              </a:solidFill>
            </a:endParaRPr>
          </a:p>
          <a:p>
            <a:pPr>
              <a:buClr>
                <a:schemeClr val="bg1"/>
              </a:buClr>
            </a:pPr>
            <a:endParaRPr lang="en-GB" sz="1400" dirty="0">
              <a:solidFill>
                <a:schemeClr val="tx1">
                  <a:lumMod val="75000"/>
                </a:schemeClr>
              </a:solidFill>
            </a:endParaRPr>
          </a:p>
          <a:p>
            <a:pPr>
              <a:buClr>
                <a:schemeClr val="bg1"/>
              </a:buClr>
            </a:pPr>
            <a:endParaRPr lang="en-GB" sz="1400" dirty="0">
              <a:solidFill>
                <a:schemeClr val="tx1">
                  <a:lumMod val="75000"/>
                </a:schemeClr>
              </a:solidFill>
            </a:endParaRPr>
          </a:p>
        </p:txBody>
      </p:sp>
      <p:sp>
        <p:nvSpPr>
          <p:cNvPr id="11" name="Rectangle 1">
            <a:extLst>
              <a:ext uri="{FF2B5EF4-FFF2-40B4-BE49-F238E27FC236}">
                <a16:creationId xmlns:a16="http://schemas.microsoft.com/office/drawing/2014/main" id="{69C492B8-2AB4-B2D4-B36A-6AA2D09B8C24}"/>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2137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76EF-6F74-C5D5-7A50-5532B480BA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4D256-5F78-4CD0-2134-3D206095A644}"/>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a:p>
            <a:endParaRPr lang="en-GB" dirty="0"/>
          </a:p>
          <a:p>
            <a:endParaRPr lang="en-GB" dirty="0"/>
          </a:p>
        </p:txBody>
      </p:sp>
      <p:sp>
        <p:nvSpPr>
          <p:cNvPr id="3" name="Title 2">
            <a:extLst>
              <a:ext uri="{FF2B5EF4-FFF2-40B4-BE49-F238E27FC236}">
                <a16:creationId xmlns:a16="http://schemas.microsoft.com/office/drawing/2014/main" id="{3AF2D828-4CBF-5A97-A8EC-4365E0C5B505}"/>
              </a:ext>
            </a:extLst>
          </p:cNvPr>
          <p:cNvSpPr>
            <a:spLocks noGrp="1"/>
          </p:cNvSpPr>
          <p:nvPr>
            <p:ph type="title"/>
          </p:nvPr>
        </p:nvSpPr>
        <p:spPr/>
        <p:txBody>
          <a:bodyPr/>
          <a:lstStyle/>
          <a:p>
            <a:r>
              <a:rPr lang="en-GB" sz="2800" dirty="0"/>
              <a:t>Payroll  </a:t>
            </a:r>
          </a:p>
        </p:txBody>
      </p:sp>
      <p:sp>
        <p:nvSpPr>
          <p:cNvPr id="5" name="Text Placeholder 3">
            <a:extLst>
              <a:ext uri="{FF2B5EF4-FFF2-40B4-BE49-F238E27FC236}">
                <a16:creationId xmlns:a16="http://schemas.microsoft.com/office/drawing/2014/main" id="{6A8F9308-8BA7-249F-7739-269C74FD65D6}"/>
              </a:ext>
            </a:extLst>
          </p:cNvPr>
          <p:cNvSpPr txBox="1">
            <a:spLocks/>
          </p:cNvSpPr>
          <p:nvPr/>
        </p:nvSpPr>
        <p:spPr>
          <a:xfrm>
            <a:off x="2028874" y="1481300"/>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Value Proposition</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B48C6C3E-FF19-A69A-05C1-6CABA70AC796}"/>
              </a:ext>
            </a:extLst>
          </p:cNvPr>
          <p:cNvSpPr txBox="1">
            <a:spLocks/>
          </p:cNvSpPr>
          <p:nvPr/>
        </p:nvSpPr>
        <p:spPr>
          <a:xfrm>
            <a:off x="2219826" y="1950747"/>
            <a:ext cx="6533149" cy="2208901"/>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30 Calculation methods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Integrated system</a:t>
            </a: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3</a:t>
            </a:r>
            <a:r>
              <a:rPr lang="en-US" sz="1702" b="1" baseline="30000" dirty="0">
                <a:solidFill>
                  <a:schemeClr val="tx2"/>
                </a:solidFill>
                <a:latin typeface="Calibri"/>
              </a:rPr>
              <a:t>rd</a:t>
            </a:r>
            <a:r>
              <a:rPr lang="en-US" sz="1702" b="1" dirty="0">
                <a:solidFill>
                  <a:schemeClr val="tx2"/>
                </a:solidFill>
                <a:latin typeface="Calibri"/>
              </a:rPr>
              <a:t> party Payments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Salary Scales and Ranks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Various controls built into the system i.e.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Various</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Audit Trails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baseline="0" dirty="0">
                <a:solidFill>
                  <a:schemeClr val="tx2"/>
                </a:solidFill>
                <a:latin typeface="Calibri"/>
              </a:rPr>
              <a:t>Pension reform</a:t>
            </a:r>
            <a:r>
              <a:rPr lang="en-US" sz="1702" b="1" dirty="0">
                <a:solidFill>
                  <a:schemeClr val="tx2"/>
                </a:solidFill>
                <a:latin typeface="Calibri"/>
              </a:rPr>
              <a:t> and medical aid Calculations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Validation</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control </a:t>
            </a: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702" b="1" dirty="0">
              <a:solidFill>
                <a:schemeClr val="tx2"/>
              </a:solidFill>
              <a:latin typeface="Calibri"/>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4" name="Picture 3">
            <a:extLst>
              <a:ext uri="{FF2B5EF4-FFF2-40B4-BE49-F238E27FC236}">
                <a16:creationId xmlns:a16="http://schemas.microsoft.com/office/drawing/2014/main" id="{D1312511-D459-2793-5163-32B95F356336}"/>
              </a:ext>
            </a:extLst>
          </p:cNvPr>
          <p:cNvPicPr>
            <a:picLocks noChangeAspect="1"/>
          </p:cNvPicPr>
          <p:nvPr/>
        </p:nvPicPr>
        <p:blipFill>
          <a:blip r:embed="rId2"/>
          <a:stretch>
            <a:fillRect/>
          </a:stretch>
        </p:blipFill>
        <p:spPr>
          <a:xfrm>
            <a:off x="74445" y="2058642"/>
            <a:ext cx="1954429" cy="1030977"/>
          </a:xfrm>
          <a:prstGeom prst="rect">
            <a:avLst/>
          </a:prstGeom>
        </p:spPr>
      </p:pic>
    </p:spTree>
    <p:extLst>
      <p:ext uri="{BB962C8B-B14F-4D97-AF65-F5344CB8AC3E}">
        <p14:creationId xmlns:p14="http://schemas.microsoft.com/office/powerpoint/2010/main" val="57560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subTnLst>
                                    <p:animClr clrSpc="rgb" dir="cw">
                                      <p:cBhvr override="childStyle">
                                        <p:cTn dur="1" fill="hold" display="0" masterRel="nextClick" afterEffect="1"/>
                                        <p:tgtEl>
                                          <p:spTgt spid="6">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5B07-DCAE-D64D-A7EF-DF31B96D92D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AC9A007C-8E36-D565-9139-DCFEF353714E}"/>
              </a:ext>
            </a:extLst>
          </p:cNvPr>
          <p:cNvSpPr>
            <a:spLocks noGrp="1"/>
          </p:cNvSpPr>
          <p:nvPr>
            <p:ph type="title"/>
          </p:nvPr>
        </p:nvSpPr>
        <p:spPr>
          <a:xfrm>
            <a:off x="2812098" y="368460"/>
            <a:ext cx="3519805" cy="480568"/>
          </a:xfrm>
        </p:spPr>
        <p:txBody>
          <a:bodyPr/>
          <a:lstStyle/>
          <a:p>
            <a:pPr algn="ctr"/>
            <a:r>
              <a:rPr lang="en-ZA" b="0" dirty="0"/>
              <a:t>Feedback</a:t>
            </a:r>
            <a:endParaRPr lang="en-ZA" b="0" dirty="0">
              <a:latin typeface="+mn-lt"/>
            </a:endParaRPr>
          </a:p>
        </p:txBody>
      </p:sp>
      <p:sp>
        <p:nvSpPr>
          <p:cNvPr id="3" name="Rectangle 2">
            <a:extLst>
              <a:ext uri="{FF2B5EF4-FFF2-40B4-BE49-F238E27FC236}">
                <a16:creationId xmlns:a16="http://schemas.microsoft.com/office/drawing/2014/main" id="{1A2DAD34-C7CA-CD23-BE65-572275C8E543}"/>
              </a:ext>
            </a:extLst>
          </p:cNvPr>
          <p:cNvSpPr/>
          <p:nvPr/>
        </p:nvSpPr>
        <p:spPr>
          <a:xfrm>
            <a:off x="0" y="844500"/>
            <a:ext cx="9144000" cy="177354"/>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25" b="0" i="0" u="none" strike="noStrike" kern="1200" cap="none" spc="0" normalizeH="0" baseline="0" noProof="0">
              <a:ln>
                <a:noFill/>
              </a:ln>
              <a:solidFill>
                <a:srgbClr val="FFFFFF"/>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D032C47-B4E9-B6B7-1D35-3F6F26BB6992}"/>
              </a:ext>
            </a:extLst>
          </p:cNvPr>
          <p:cNvPicPr>
            <a:picLocks noChangeAspect="1"/>
          </p:cNvPicPr>
          <p:nvPr/>
        </p:nvPicPr>
        <p:blipFill>
          <a:blip r:embed="rId3"/>
          <a:stretch>
            <a:fillRect/>
          </a:stretch>
        </p:blipFill>
        <p:spPr>
          <a:xfrm>
            <a:off x="3205976" y="1225162"/>
            <a:ext cx="2732049" cy="2732049"/>
          </a:xfrm>
          <a:prstGeom prst="rect">
            <a:avLst/>
          </a:prstGeom>
        </p:spPr>
      </p:pic>
    </p:spTree>
    <p:extLst>
      <p:ext uri="{BB962C8B-B14F-4D97-AF65-F5344CB8AC3E}">
        <p14:creationId xmlns:p14="http://schemas.microsoft.com/office/powerpoint/2010/main" val="80846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E870C-DFEA-F6F8-0330-A9023CB5C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E05E5-FF11-C417-4E00-500383CCBAA9}"/>
              </a:ext>
            </a:extLst>
          </p:cNvPr>
          <p:cNvSpPr>
            <a:spLocks noGrp="1"/>
          </p:cNvSpPr>
          <p:nvPr>
            <p:ph type="title"/>
          </p:nvPr>
        </p:nvSpPr>
        <p:spPr>
          <a:xfrm>
            <a:off x="410067" y="772540"/>
            <a:ext cx="8532812" cy="481013"/>
          </a:xfrm>
        </p:spPr>
        <p:txBody>
          <a:bodyPr/>
          <a:lstStyle/>
          <a:p>
            <a:r>
              <a:rPr kumimoji="0" lang="en-US" sz="2800" b="1" i="0" u="none" strike="noStrike" kern="1200" cap="none" spc="0" normalizeH="0" baseline="0" noProof="0" dirty="0">
                <a:ln>
                  <a:noFill/>
                </a:ln>
                <a:solidFill>
                  <a:srgbClr val="00AEEF"/>
                </a:solidFill>
                <a:effectLst/>
                <a:uLnTx/>
                <a:uFillTx/>
                <a:latin typeface="Calibri"/>
                <a:ea typeface="+mj-ea"/>
                <a:cs typeface="+mj-cs"/>
              </a:rPr>
              <a:t>HR &amp; Payroll Overview</a:t>
            </a:r>
            <a:endParaRPr lang="en-GB" dirty="0"/>
          </a:p>
        </p:txBody>
      </p:sp>
      <p:cxnSp>
        <p:nvCxnSpPr>
          <p:cNvPr id="6" name="Straight Arrow Connector 5">
            <a:extLst>
              <a:ext uri="{FF2B5EF4-FFF2-40B4-BE49-F238E27FC236}">
                <a16:creationId xmlns:a16="http://schemas.microsoft.com/office/drawing/2014/main" id="{52A3198C-1643-83E2-D793-F67A6567B1D2}"/>
              </a:ext>
            </a:extLst>
          </p:cNvPr>
          <p:cNvCxnSpPr/>
          <p:nvPr/>
        </p:nvCxnSpPr>
        <p:spPr>
          <a:xfrm>
            <a:off x="4421875" y="3746310"/>
            <a:ext cx="272955" cy="116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23A0B40-556D-4852-A7A8-ECF77B1C8BE4}"/>
              </a:ext>
            </a:extLst>
          </p:cNvPr>
          <p:cNvGrpSpPr/>
          <p:nvPr/>
        </p:nvGrpSpPr>
        <p:grpSpPr>
          <a:xfrm>
            <a:off x="2071037" y="1280068"/>
            <a:ext cx="6861412" cy="3364690"/>
            <a:chOff x="627987" y="825956"/>
            <a:chExt cx="7888028" cy="3868124"/>
          </a:xfrm>
        </p:grpSpPr>
        <p:grpSp>
          <p:nvGrpSpPr>
            <p:cNvPr id="5" name="Group 4">
              <a:extLst>
                <a:ext uri="{FF2B5EF4-FFF2-40B4-BE49-F238E27FC236}">
                  <a16:creationId xmlns:a16="http://schemas.microsoft.com/office/drawing/2014/main" id="{F7BA4456-594F-E22D-DB3D-FCE6F897E443}"/>
                </a:ext>
              </a:extLst>
            </p:cNvPr>
            <p:cNvGrpSpPr>
              <a:grpSpLocks noChangeAspect="1"/>
            </p:cNvGrpSpPr>
            <p:nvPr/>
          </p:nvGrpSpPr>
          <p:grpSpPr bwMode="auto">
            <a:xfrm>
              <a:off x="627987" y="825956"/>
              <a:ext cx="7888028" cy="3491588"/>
              <a:chOff x="954" y="682"/>
              <a:chExt cx="5492" cy="2431"/>
            </a:xfrm>
            <a:solidFill>
              <a:srgbClr val="FFFFFF">
                <a:lumMod val="50000"/>
                <a:alpha val="3000"/>
              </a:srgbClr>
            </a:solidFill>
          </p:grpSpPr>
          <p:grpSp>
            <p:nvGrpSpPr>
              <p:cNvPr id="31" name="Group 205">
                <a:extLst>
                  <a:ext uri="{FF2B5EF4-FFF2-40B4-BE49-F238E27FC236}">
                    <a16:creationId xmlns:a16="http://schemas.microsoft.com/office/drawing/2014/main" id="{92156BB7-A142-961A-DAED-1D767488F989}"/>
                  </a:ext>
                </a:extLst>
              </p:cNvPr>
              <p:cNvGrpSpPr>
                <a:grpSpLocks/>
              </p:cNvGrpSpPr>
              <p:nvPr/>
            </p:nvGrpSpPr>
            <p:grpSpPr bwMode="auto">
              <a:xfrm>
                <a:off x="954" y="682"/>
                <a:ext cx="5492" cy="2431"/>
                <a:chOff x="954" y="682"/>
                <a:chExt cx="5492" cy="2431"/>
              </a:xfrm>
              <a:grpFill/>
            </p:grpSpPr>
            <p:sp>
              <p:nvSpPr>
                <p:cNvPr id="77" name="Freeform 5">
                  <a:extLst>
                    <a:ext uri="{FF2B5EF4-FFF2-40B4-BE49-F238E27FC236}">
                      <a16:creationId xmlns:a16="http://schemas.microsoft.com/office/drawing/2014/main" id="{A852CBBA-F661-7AC1-0DA4-B44BA1A4453C}"/>
                    </a:ext>
                  </a:extLst>
                </p:cNvPr>
                <p:cNvSpPr>
                  <a:spLocks/>
                </p:cNvSpPr>
                <p:nvPr/>
              </p:nvSpPr>
              <p:spPr bwMode="auto">
                <a:xfrm>
                  <a:off x="3861" y="2357"/>
                  <a:ext cx="122" cy="121"/>
                </a:xfrm>
                <a:custGeom>
                  <a:avLst/>
                  <a:gdLst>
                    <a:gd name="T0" fmla="*/ 120 w 122"/>
                    <a:gd name="T1" fmla="*/ 39 h 121"/>
                    <a:gd name="T2" fmla="*/ 120 w 122"/>
                    <a:gd name="T3" fmla="*/ 24 h 121"/>
                    <a:gd name="T4" fmla="*/ 122 w 122"/>
                    <a:gd name="T5" fmla="*/ 18 h 121"/>
                    <a:gd name="T6" fmla="*/ 118 w 122"/>
                    <a:gd name="T7" fmla="*/ 18 h 121"/>
                    <a:gd name="T8" fmla="*/ 110 w 122"/>
                    <a:gd name="T9" fmla="*/ 14 h 121"/>
                    <a:gd name="T10" fmla="*/ 98 w 122"/>
                    <a:gd name="T11" fmla="*/ 8 h 121"/>
                    <a:gd name="T12" fmla="*/ 90 w 122"/>
                    <a:gd name="T13" fmla="*/ 6 h 121"/>
                    <a:gd name="T14" fmla="*/ 82 w 122"/>
                    <a:gd name="T15" fmla="*/ 6 h 121"/>
                    <a:gd name="T16" fmla="*/ 80 w 122"/>
                    <a:gd name="T17" fmla="*/ 0 h 121"/>
                    <a:gd name="T18" fmla="*/ 68 w 122"/>
                    <a:gd name="T19" fmla="*/ 0 h 121"/>
                    <a:gd name="T20" fmla="*/ 60 w 122"/>
                    <a:gd name="T21" fmla="*/ 4 h 121"/>
                    <a:gd name="T22" fmla="*/ 58 w 122"/>
                    <a:gd name="T23" fmla="*/ 8 h 121"/>
                    <a:gd name="T24" fmla="*/ 56 w 122"/>
                    <a:gd name="T25" fmla="*/ 16 h 121"/>
                    <a:gd name="T26" fmla="*/ 46 w 122"/>
                    <a:gd name="T27" fmla="*/ 20 h 121"/>
                    <a:gd name="T28" fmla="*/ 38 w 122"/>
                    <a:gd name="T29" fmla="*/ 28 h 121"/>
                    <a:gd name="T30" fmla="*/ 28 w 122"/>
                    <a:gd name="T31" fmla="*/ 41 h 121"/>
                    <a:gd name="T32" fmla="*/ 18 w 122"/>
                    <a:gd name="T33" fmla="*/ 41 h 121"/>
                    <a:gd name="T34" fmla="*/ 10 w 122"/>
                    <a:gd name="T35" fmla="*/ 41 h 121"/>
                    <a:gd name="T36" fmla="*/ 6 w 122"/>
                    <a:gd name="T37" fmla="*/ 39 h 121"/>
                    <a:gd name="T38" fmla="*/ 0 w 122"/>
                    <a:gd name="T39" fmla="*/ 39 h 121"/>
                    <a:gd name="T40" fmla="*/ 2 w 122"/>
                    <a:gd name="T41" fmla="*/ 43 h 121"/>
                    <a:gd name="T42" fmla="*/ 4 w 122"/>
                    <a:gd name="T43" fmla="*/ 47 h 121"/>
                    <a:gd name="T44" fmla="*/ 8 w 122"/>
                    <a:gd name="T45" fmla="*/ 55 h 121"/>
                    <a:gd name="T46" fmla="*/ 12 w 122"/>
                    <a:gd name="T47" fmla="*/ 59 h 121"/>
                    <a:gd name="T48" fmla="*/ 14 w 122"/>
                    <a:gd name="T49" fmla="*/ 67 h 121"/>
                    <a:gd name="T50" fmla="*/ 20 w 122"/>
                    <a:gd name="T51" fmla="*/ 73 h 121"/>
                    <a:gd name="T52" fmla="*/ 28 w 122"/>
                    <a:gd name="T53" fmla="*/ 79 h 121"/>
                    <a:gd name="T54" fmla="*/ 32 w 122"/>
                    <a:gd name="T55" fmla="*/ 83 h 121"/>
                    <a:gd name="T56" fmla="*/ 34 w 122"/>
                    <a:gd name="T57" fmla="*/ 87 h 121"/>
                    <a:gd name="T58" fmla="*/ 38 w 122"/>
                    <a:gd name="T59" fmla="*/ 87 h 121"/>
                    <a:gd name="T60" fmla="*/ 38 w 122"/>
                    <a:gd name="T61" fmla="*/ 91 h 121"/>
                    <a:gd name="T62" fmla="*/ 38 w 122"/>
                    <a:gd name="T63" fmla="*/ 97 h 121"/>
                    <a:gd name="T64" fmla="*/ 40 w 122"/>
                    <a:gd name="T65" fmla="*/ 103 h 121"/>
                    <a:gd name="T66" fmla="*/ 42 w 122"/>
                    <a:gd name="T67" fmla="*/ 107 h 121"/>
                    <a:gd name="T68" fmla="*/ 54 w 122"/>
                    <a:gd name="T69" fmla="*/ 109 h 121"/>
                    <a:gd name="T70" fmla="*/ 58 w 122"/>
                    <a:gd name="T71" fmla="*/ 111 h 121"/>
                    <a:gd name="T72" fmla="*/ 58 w 122"/>
                    <a:gd name="T73" fmla="*/ 113 h 121"/>
                    <a:gd name="T74" fmla="*/ 60 w 122"/>
                    <a:gd name="T75" fmla="*/ 115 h 121"/>
                    <a:gd name="T76" fmla="*/ 62 w 122"/>
                    <a:gd name="T77" fmla="*/ 117 h 121"/>
                    <a:gd name="T78" fmla="*/ 72 w 122"/>
                    <a:gd name="T79" fmla="*/ 117 h 121"/>
                    <a:gd name="T80" fmla="*/ 84 w 122"/>
                    <a:gd name="T81" fmla="*/ 119 h 121"/>
                    <a:gd name="T82" fmla="*/ 92 w 122"/>
                    <a:gd name="T83" fmla="*/ 121 h 121"/>
                    <a:gd name="T84" fmla="*/ 98 w 122"/>
                    <a:gd name="T85" fmla="*/ 117 h 121"/>
                    <a:gd name="T86" fmla="*/ 104 w 122"/>
                    <a:gd name="T87" fmla="*/ 109 h 121"/>
                    <a:gd name="T88" fmla="*/ 110 w 122"/>
                    <a:gd name="T89" fmla="*/ 101 h 121"/>
                    <a:gd name="T90" fmla="*/ 112 w 122"/>
                    <a:gd name="T91" fmla="*/ 95 h 121"/>
                    <a:gd name="T92" fmla="*/ 112 w 122"/>
                    <a:gd name="T93" fmla="*/ 89 h 121"/>
                    <a:gd name="T94" fmla="*/ 116 w 122"/>
                    <a:gd name="T95" fmla="*/ 85 h 121"/>
                    <a:gd name="T96" fmla="*/ 120 w 122"/>
                    <a:gd name="T97" fmla="*/ 77 h 121"/>
                    <a:gd name="T98" fmla="*/ 118 w 122"/>
                    <a:gd name="T99" fmla="*/ 73 h 121"/>
                    <a:gd name="T100" fmla="*/ 118 w 122"/>
                    <a:gd name="T101" fmla="*/ 65 h 121"/>
                    <a:gd name="T102" fmla="*/ 118 w 122"/>
                    <a:gd name="T103" fmla="*/ 61 h 121"/>
                    <a:gd name="T104" fmla="*/ 116 w 122"/>
                    <a:gd name="T105" fmla="*/ 59 h 121"/>
                    <a:gd name="T106" fmla="*/ 118 w 122"/>
                    <a:gd name="T107" fmla="*/ 57 h 121"/>
                    <a:gd name="T108" fmla="*/ 120 w 122"/>
                    <a:gd name="T109" fmla="*/ 53 h 121"/>
                    <a:gd name="T110" fmla="*/ 122 w 122"/>
                    <a:gd name="T111" fmla="*/ 4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121">
                      <a:moveTo>
                        <a:pt x="120" y="45"/>
                      </a:moveTo>
                      <a:lnTo>
                        <a:pt x="120" y="43"/>
                      </a:lnTo>
                      <a:lnTo>
                        <a:pt x="120" y="39"/>
                      </a:lnTo>
                      <a:lnTo>
                        <a:pt x="122" y="33"/>
                      </a:lnTo>
                      <a:lnTo>
                        <a:pt x="122" y="28"/>
                      </a:lnTo>
                      <a:lnTo>
                        <a:pt x="120" y="24"/>
                      </a:lnTo>
                      <a:lnTo>
                        <a:pt x="120" y="22"/>
                      </a:lnTo>
                      <a:lnTo>
                        <a:pt x="122" y="20"/>
                      </a:lnTo>
                      <a:lnTo>
                        <a:pt x="122" y="18"/>
                      </a:lnTo>
                      <a:lnTo>
                        <a:pt x="120" y="18"/>
                      </a:lnTo>
                      <a:lnTo>
                        <a:pt x="120" y="18"/>
                      </a:lnTo>
                      <a:lnTo>
                        <a:pt x="118" y="18"/>
                      </a:lnTo>
                      <a:lnTo>
                        <a:pt x="116" y="16"/>
                      </a:lnTo>
                      <a:lnTo>
                        <a:pt x="114" y="14"/>
                      </a:lnTo>
                      <a:lnTo>
                        <a:pt x="110" y="14"/>
                      </a:lnTo>
                      <a:lnTo>
                        <a:pt x="106" y="14"/>
                      </a:lnTo>
                      <a:lnTo>
                        <a:pt x="102" y="10"/>
                      </a:lnTo>
                      <a:lnTo>
                        <a:pt x="98" y="8"/>
                      </a:lnTo>
                      <a:lnTo>
                        <a:pt x="98" y="8"/>
                      </a:lnTo>
                      <a:lnTo>
                        <a:pt x="96" y="6"/>
                      </a:lnTo>
                      <a:lnTo>
                        <a:pt x="90" y="6"/>
                      </a:lnTo>
                      <a:lnTo>
                        <a:pt x="86" y="6"/>
                      </a:lnTo>
                      <a:lnTo>
                        <a:pt x="82" y="6"/>
                      </a:lnTo>
                      <a:lnTo>
                        <a:pt x="82" y="6"/>
                      </a:lnTo>
                      <a:lnTo>
                        <a:pt x="82" y="2"/>
                      </a:lnTo>
                      <a:lnTo>
                        <a:pt x="82" y="0"/>
                      </a:lnTo>
                      <a:lnTo>
                        <a:pt x="80" y="0"/>
                      </a:lnTo>
                      <a:lnTo>
                        <a:pt x="76" y="0"/>
                      </a:lnTo>
                      <a:lnTo>
                        <a:pt x="72" y="0"/>
                      </a:lnTo>
                      <a:lnTo>
                        <a:pt x="68" y="0"/>
                      </a:lnTo>
                      <a:lnTo>
                        <a:pt x="64" y="2"/>
                      </a:lnTo>
                      <a:lnTo>
                        <a:pt x="62" y="4"/>
                      </a:lnTo>
                      <a:lnTo>
                        <a:pt x="60" y="4"/>
                      </a:lnTo>
                      <a:lnTo>
                        <a:pt x="58" y="6"/>
                      </a:lnTo>
                      <a:lnTo>
                        <a:pt x="58" y="6"/>
                      </a:lnTo>
                      <a:lnTo>
                        <a:pt x="58" y="8"/>
                      </a:lnTo>
                      <a:lnTo>
                        <a:pt x="58" y="12"/>
                      </a:lnTo>
                      <a:lnTo>
                        <a:pt x="58" y="14"/>
                      </a:lnTo>
                      <a:lnTo>
                        <a:pt x="56" y="16"/>
                      </a:lnTo>
                      <a:lnTo>
                        <a:pt x="56" y="16"/>
                      </a:lnTo>
                      <a:lnTo>
                        <a:pt x="50" y="18"/>
                      </a:lnTo>
                      <a:lnTo>
                        <a:pt x="46" y="20"/>
                      </a:lnTo>
                      <a:lnTo>
                        <a:pt x="44" y="22"/>
                      </a:lnTo>
                      <a:lnTo>
                        <a:pt x="40" y="24"/>
                      </a:lnTo>
                      <a:lnTo>
                        <a:pt x="38" y="28"/>
                      </a:lnTo>
                      <a:lnTo>
                        <a:pt x="36" y="33"/>
                      </a:lnTo>
                      <a:lnTo>
                        <a:pt x="32" y="37"/>
                      </a:lnTo>
                      <a:lnTo>
                        <a:pt x="28" y="41"/>
                      </a:lnTo>
                      <a:lnTo>
                        <a:pt x="24" y="43"/>
                      </a:lnTo>
                      <a:lnTo>
                        <a:pt x="22" y="43"/>
                      </a:lnTo>
                      <a:lnTo>
                        <a:pt x="18" y="41"/>
                      </a:lnTo>
                      <a:lnTo>
                        <a:pt x="14" y="41"/>
                      </a:lnTo>
                      <a:lnTo>
                        <a:pt x="12" y="41"/>
                      </a:lnTo>
                      <a:lnTo>
                        <a:pt x="10" y="41"/>
                      </a:lnTo>
                      <a:lnTo>
                        <a:pt x="8" y="39"/>
                      </a:lnTo>
                      <a:lnTo>
                        <a:pt x="8" y="39"/>
                      </a:lnTo>
                      <a:lnTo>
                        <a:pt x="6" y="39"/>
                      </a:lnTo>
                      <a:lnTo>
                        <a:pt x="4" y="39"/>
                      </a:lnTo>
                      <a:lnTo>
                        <a:pt x="2" y="39"/>
                      </a:lnTo>
                      <a:lnTo>
                        <a:pt x="0" y="39"/>
                      </a:lnTo>
                      <a:lnTo>
                        <a:pt x="0" y="41"/>
                      </a:lnTo>
                      <a:lnTo>
                        <a:pt x="0" y="41"/>
                      </a:lnTo>
                      <a:lnTo>
                        <a:pt x="2" y="43"/>
                      </a:lnTo>
                      <a:lnTo>
                        <a:pt x="2" y="45"/>
                      </a:lnTo>
                      <a:lnTo>
                        <a:pt x="4" y="45"/>
                      </a:lnTo>
                      <a:lnTo>
                        <a:pt x="4" y="47"/>
                      </a:lnTo>
                      <a:lnTo>
                        <a:pt x="4" y="49"/>
                      </a:lnTo>
                      <a:lnTo>
                        <a:pt x="6" y="51"/>
                      </a:lnTo>
                      <a:lnTo>
                        <a:pt x="8" y="55"/>
                      </a:lnTo>
                      <a:lnTo>
                        <a:pt x="10" y="55"/>
                      </a:lnTo>
                      <a:lnTo>
                        <a:pt x="10" y="57"/>
                      </a:lnTo>
                      <a:lnTo>
                        <a:pt x="12" y="59"/>
                      </a:lnTo>
                      <a:lnTo>
                        <a:pt x="12" y="61"/>
                      </a:lnTo>
                      <a:lnTo>
                        <a:pt x="12" y="61"/>
                      </a:lnTo>
                      <a:lnTo>
                        <a:pt x="14" y="67"/>
                      </a:lnTo>
                      <a:lnTo>
                        <a:pt x="14" y="69"/>
                      </a:lnTo>
                      <a:lnTo>
                        <a:pt x="16" y="71"/>
                      </a:lnTo>
                      <a:lnTo>
                        <a:pt x="20" y="73"/>
                      </a:lnTo>
                      <a:lnTo>
                        <a:pt x="22" y="77"/>
                      </a:lnTo>
                      <a:lnTo>
                        <a:pt x="26" y="79"/>
                      </a:lnTo>
                      <a:lnTo>
                        <a:pt x="28" y="79"/>
                      </a:lnTo>
                      <a:lnTo>
                        <a:pt x="30" y="79"/>
                      </a:lnTo>
                      <a:lnTo>
                        <a:pt x="30" y="81"/>
                      </a:lnTo>
                      <a:lnTo>
                        <a:pt x="32" y="83"/>
                      </a:lnTo>
                      <a:lnTo>
                        <a:pt x="32" y="85"/>
                      </a:lnTo>
                      <a:lnTo>
                        <a:pt x="32" y="87"/>
                      </a:lnTo>
                      <a:lnTo>
                        <a:pt x="34" y="87"/>
                      </a:lnTo>
                      <a:lnTo>
                        <a:pt x="36" y="87"/>
                      </a:lnTo>
                      <a:lnTo>
                        <a:pt x="38" y="87"/>
                      </a:lnTo>
                      <a:lnTo>
                        <a:pt x="38" y="87"/>
                      </a:lnTo>
                      <a:lnTo>
                        <a:pt x="38" y="89"/>
                      </a:lnTo>
                      <a:lnTo>
                        <a:pt x="38" y="91"/>
                      </a:lnTo>
                      <a:lnTo>
                        <a:pt x="38" y="91"/>
                      </a:lnTo>
                      <a:lnTo>
                        <a:pt x="38" y="93"/>
                      </a:lnTo>
                      <a:lnTo>
                        <a:pt x="38" y="95"/>
                      </a:lnTo>
                      <a:lnTo>
                        <a:pt x="38" y="97"/>
                      </a:lnTo>
                      <a:lnTo>
                        <a:pt x="38" y="99"/>
                      </a:lnTo>
                      <a:lnTo>
                        <a:pt x="40" y="101"/>
                      </a:lnTo>
                      <a:lnTo>
                        <a:pt x="40" y="103"/>
                      </a:lnTo>
                      <a:lnTo>
                        <a:pt x="42" y="105"/>
                      </a:lnTo>
                      <a:lnTo>
                        <a:pt x="42" y="105"/>
                      </a:lnTo>
                      <a:lnTo>
                        <a:pt x="42" y="107"/>
                      </a:lnTo>
                      <a:lnTo>
                        <a:pt x="44" y="107"/>
                      </a:lnTo>
                      <a:lnTo>
                        <a:pt x="50" y="107"/>
                      </a:lnTo>
                      <a:lnTo>
                        <a:pt x="54" y="109"/>
                      </a:lnTo>
                      <a:lnTo>
                        <a:pt x="56" y="109"/>
                      </a:lnTo>
                      <a:lnTo>
                        <a:pt x="58" y="109"/>
                      </a:lnTo>
                      <a:lnTo>
                        <a:pt x="58" y="111"/>
                      </a:lnTo>
                      <a:lnTo>
                        <a:pt x="58" y="111"/>
                      </a:lnTo>
                      <a:lnTo>
                        <a:pt x="58" y="113"/>
                      </a:lnTo>
                      <a:lnTo>
                        <a:pt x="58" y="113"/>
                      </a:lnTo>
                      <a:lnTo>
                        <a:pt x="58" y="115"/>
                      </a:lnTo>
                      <a:lnTo>
                        <a:pt x="58" y="115"/>
                      </a:lnTo>
                      <a:lnTo>
                        <a:pt x="60" y="115"/>
                      </a:lnTo>
                      <a:lnTo>
                        <a:pt x="62" y="115"/>
                      </a:lnTo>
                      <a:lnTo>
                        <a:pt x="62" y="117"/>
                      </a:lnTo>
                      <a:lnTo>
                        <a:pt x="62" y="117"/>
                      </a:lnTo>
                      <a:lnTo>
                        <a:pt x="64" y="117"/>
                      </a:lnTo>
                      <a:lnTo>
                        <a:pt x="68" y="117"/>
                      </a:lnTo>
                      <a:lnTo>
                        <a:pt x="72" y="117"/>
                      </a:lnTo>
                      <a:lnTo>
                        <a:pt x="76" y="119"/>
                      </a:lnTo>
                      <a:lnTo>
                        <a:pt x="80" y="119"/>
                      </a:lnTo>
                      <a:lnTo>
                        <a:pt x="84" y="119"/>
                      </a:lnTo>
                      <a:lnTo>
                        <a:pt x="86" y="119"/>
                      </a:lnTo>
                      <a:lnTo>
                        <a:pt x="90" y="119"/>
                      </a:lnTo>
                      <a:lnTo>
                        <a:pt x="92" y="121"/>
                      </a:lnTo>
                      <a:lnTo>
                        <a:pt x="92" y="121"/>
                      </a:lnTo>
                      <a:lnTo>
                        <a:pt x="94" y="119"/>
                      </a:lnTo>
                      <a:lnTo>
                        <a:pt x="98" y="117"/>
                      </a:lnTo>
                      <a:lnTo>
                        <a:pt x="100" y="113"/>
                      </a:lnTo>
                      <a:lnTo>
                        <a:pt x="102" y="111"/>
                      </a:lnTo>
                      <a:lnTo>
                        <a:pt x="104" y="109"/>
                      </a:lnTo>
                      <a:lnTo>
                        <a:pt x="108" y="105"/>
                      </a:lnTo>
                      <a:lnTo>
                        <a:pt x="110" y="103"/>
                      </a:lnTo>
                      <a:lnTo>
                        <a:pt x="110" y="101"/>
                      </a:lnTo>
                      <a:lnTo>
                        <a:pt x="110" y="101"/>
                      </a:lnTo>
                      <a:lnTo>
                        <a:pt x="110" y="99"/>
                      </a:lnTo>
                      <a:lnTo>
                        <a:pt x="112" y="95"/>
                      </a:lnTo>
                      <a:lnTo>
                        <a:pt x="112" y="93"/>
                      </a:lnTo>
                      <a:lnTo>
                        <a:pt x="112" y="91"/>
                      </a:lnTo>
                      <a:lnTo>
                        <a:pt x="112" y="89"/>
                      </a:lnTo>
                      <a:lnTo>
                        <a:pt x="112" y="89"/>
                      </a:lnTo>
                      <a:lnTo>
                        <a:pt x="116" y="87"/>
                      </a:lnTo>
                      <a:lnTo>
                        <a:pt x="116" y="85"/>
                      </a:lnTo>
                      <a:lnTo>
                        <a:pt x="118" y="83"/>
                      </a:lnTo>
                      <a:lnTo>
                        <a:pt x="120" y="77"/>
                      </a:lnTo>
                      <a:lnTo>
                        <a:pt x="120" y="77"/>
                      </a:lnTo>
                      <a:lnTo>
                        <a:pt x="120" y="75"/>
                      </a:lnTo>
                      <a:lnTo>
                        <a:pt x="120" y="75"/>
                      </a:lnTo>
                      <a:lnTo>
                        <a:pt x="118" y="73"/>
                      </a:lnTo>
                      <a:lnTo>
                        <a:pt x="118" y="71"/>
                      </a:lnTo>
                      <a:lnTo>
                        <a:pt x="118" y="67"/>
                      </a:lnTo>
                      <a:lnTo>
                        <a:pt x="118" y="65"/>
                      </a:lnTo>
                      <a:lnTo>
                        <a:pt x="118" y="63"/>
                      </a:lnTo>
                      <a:lnTo>
                        <a:pt x="118" y="63"/>
                      </a:lnTo>
                      <a:lnTo>
                        <a:pt x="118" y="61"/>
                      </a:lnTo>
                      <a:lnTo>
                        <a:pt x="118" y="61"/>
                      </a:lnTo>
                      <a:lnTo>
                        <a:pt x="116" y="61"/>
                      </a:lnTo>
                      <a:lnTo>
                        <a:pt x="116" y="59"/>
                      </a:lnTo>
                      <a:lnTo>
                        <a:pt x="116" y="57"/>
                      </a:lnTo>
                      <a:lnTo>
                        <a:pt x="116" y="57"/>
                      </a:lnTo>
                      <a:lnTo>
                        <a:pt x="118" y="57"/>
                      </a:lnTo>
                      <a:lnTo>
                        <a:pt x="120" y="55"/>
                      </a:lnTo>
                      <a:lnTo>
                        <a:pt x="120" y="55"/>
                      </a:lnTo>
                      <a:lnTo>
                        <a:pt x="120" y="53"/>
                      </a:lnTo>
                      <a:lnTo>
                        <a:pt x="120" y="51"/>
                      </a:lnTo>
                      <a:lnTo>
                        <a:pt x="122" y="49"/>
                      </a:lnTo>
                      <a:lnTo>
                        <a:pt x="122" y="49"/>
                      </a:lnTo>
                      <a:lnTo>
                        <a:pt x="122" y="47"/>
                      </a:lnTo>
                      <a:lnTo>
                        <a:pt x="120" y="45"/>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78" name="Freeform 6">
                  <a:extLst>
                    <a:ext uri="{FF2B5EF4-FFF2-40B4-BE49-F238E27FC236}">
                      <a16:creationId xmlns:a16="http://schemas.microsoft.com/office/drawing/2014/main" id="{05C3DF86-7D70-D225-E483-67B7936785FF}"/>
                    </a:ext>
                  </a:extLst>
                </p:cNvPr>
                <p:cNvSpPr>
                  <a:spLocks/>
                </p:cNvSpPr>
                <p:nvPr/>
              </p:nvSpPr>
              <p:spPr bwMode="auto">
                <a:xfrm>
                  <a:off x="3811" y="2223"/>
                  <a:ext cx="186" cy="177"/>
                </a:xfrm>
                <a:custGeom>
                  <a:avLst/>
                  <a:gdLst>
                    <a:gd name="T0" fmla="*/ 184 w 186"/>
                    <a:gd name="T1" fmla="*/ 42 h 177"/>
                    <a:gd name="T2" fmla="*/ 180 w 186"/>
                    <a:gd name="T3" fmla="*/ 34 h 177"/>
                    <a:gd name="T4" fmla="*/ 178 w 186"/>
                    <a:gd name="T5" fmla="*/ 26 h 177"/>
                    <a:gd name="T6" fmla="*/ 174 w 186"/>
                    <a:gd name="T7" fmla="*/ 26 h 177"/>
                    <a:gd name="T8" fmla="*/ 172 w 186"/>
                    <a:gd name="T9" fmla="*/ 20 h 177"/>
                    <a:gd name="T10" fmla="*/ 162 w 186"/>
                    <a:gd name="T11" fmla="*/ 16 h 177"/>
                    <a:gd name="T12" fmla="*/ 156 w 186"/>
                    <a:gd name="T13" fmla="*/ 14 h 177"/>
                    <a:gd name="T14" fmla="*/ 152 w 186"/>
                    <a:gd name="T15" fmla="*/ 10 h 177"/>
                    <a:gd name="T16" fmla="*/ 142 w 186"/>
                    <a:gd name="T17" fmla="*/ 6 h 177"/>
                    <a:gd name="T18" fmla="*/ 130 w 186"/>
                    <a:gd name="T19" fmla="*/ 2 h 177"/>
                    <a:gd name="T20" fmla="*/ 112 w 186"/>
                    <a:gd name="T21" fmla="*/ 8 h 177"/>
                    <a:gd name="T22" fmla="*/ 106 w 186"/>
                    <a:gd name="T23" fmla="*/ 16 h 177"/>
                    <a:gd name="T24" fmla="*/ 106 w 186"/>
                    <a:gd name="T25" fmla="*/ 30 h 177"/>
                    <a:gd name="T26" fmla="*/ 106 w 186"/>
                    <a:gd name="T27" fmla="*/ 44 h 177"/>
                    <a:gd name="T28" fmla="*/ 102 w 186"/>
                    <a:gd name="T29" fmla="*/ 60 h 177"/>
                    <a:gd name="T30" fmla="*/ 108 w 186"/>
                    <a:gd name="T31" fmla="*/ 70 h 177"/>
                    <a:gd name="T32" fmla="*/ 118 w 186"/>
                    <a:gd name="T33" fmla="*/ 76 h 177"/>
                    <a:gd name="T34" fmla="*/ 120 w 186"/>
                    <a:gd name="T35" fmla="*/ 72 h 177"/>
                    <a:gd name="T36" fmla="*/ 124 w 186"/>
                    <a:gd name="T37" fmla="*/ 80 h 177"/>
                    <a:gd name="T38" fmla="*/ 124 w 186"/>
                    <a:gd name="T39" fmla="*/ 94 h 177"/>
                    <a:gd name="T40" fmla="*/ 120 w 186"/>
                    <a:gd name="T41" fmla="*/ 90 h 177"/>
                    <a:gd name="T42" fmla="*/ 112 w 186"/>
                    <a:gd name="T43" fmla="*/ 92 h 177"/>
                    <a:gd name="T44" fmla="*/ 106 w 186"/>
                    <a:gd name="T45" fmla="*/ 84 h 177"/>
                    <a:gd name="T46" fmla="*/ 102 w 186"/>
                    <a:gd name="T47" fmla="*/ 78 h 177"/>
                    <a:gd name="T48" fmla="*/ 90 w 186"/>
                    <a:gd name="T49" fmla="*/ 74 h 177"/>
                    <a:gd name="T50" fmla="*/ 84 w 186"/>
                    <a:gd name="T51" fmla="*/ 62 h 177"/>
                    <a:gd name="T52" fmla="*/ 80 w 186"/>
                    <a:gd name="T53" fmla="*/ 66 h 177"/>
                    <a:gd name="T54" fmla="*/ 72 w 186"/>
                    <a:gd name="T55" fmla="*/ 68 h 177"/>
                    <a:gd name="T56" fmla="*/ 58 w 186"/>
                    <a:gd name="T57" fmla="*/ 64 h 177"/>
                    <a:gd name="T58" fmla="*/ 54 w 186"/>
                    <a:gd name="T59" fmla="*/ 58 h 177"/>
                    <a:gd name="T60" fmla="*/ 50 w 186"/>
                    <a:gd name="T61" fmla="*/ 56 h 177"/>
                    <a:gd name="T62" fmla="*/ 40 w 186"/>
                    <a:gd name="T63" fmla="*/ 58 h 177"/>
                    <a:gd name="T64" fmla="*/ 38 w 186"/>
                    <a:gd name="T65" fmla="*/ 52 h 177"/>
                    <a:gd name="T66" fmla="*/ 32 w 186"/>
                    <a:gd name="T67" fmla="*/ 48 h 177"/>
                    <a:gd name="T68" fmla="*/ 34 w 186"/>
                    <a:gd name="T69" fmla="*/ 58 h 177"/>
                    <a:gd name="T70" fmla="*/ 32 w 186"/>
                    <a:gd name="T71" fmla="*/ 68 h 177"/>
                    <a:gd name="T72" fmla="*/ 32 w 186"/>
                    <a:gd name="T73" fmla="*/ 82 h 177"/>
                    <a:gd name="T74" fmla="*/ 2 w 186"/>
                    <a:gd name="T75" fmla="*/ 86 h 177"/>
                    <a:gd name="T76" fmla="*/ 0 w 186"/>
                    <a:gd name="T77" fmla="*/ 118 h 177"/>
                    <a:gd name="T78" fmla="*/ 4 w 186"/>
                    <a:gd name="T79" fmla="*/ 150 h 177"/>
                    <a:gd name="T80" fmla="*/ 16 w 186"/>
                    <a:gd name="T81" fmla="*/ 162 h 177"/>
                    <a:gd name="T82" fmla="*/ 36 w 186"/>
                    <a:gd name="T83" fmla="*/ 167 h 177"/>
                    <a:gd name="T84" fmla="*/ 52 w 186"/>
                    <a:gd name="T85" fmla="*/ 173 h 177"/>
                    <a:gd name="T86" fmla="*/ 62 w 186"/>
                    <a:gd name="T87" fmla="*/ 175 h 177"/>
                    <a:gd name="T88" fmla="*/ 82 w 186"/>
                    <a:gd name="T89" fmla="*/ 171 h 177"/>
                    <a:gd name="T90" fmla="*/ 100 w 186"/>
                    <a:gd name="T91" fmla="*/ 152 h 177"/>
                    <a:gd name="T92" fmla="*/ 108 w 186"/>
                    <a:gd name="T93" fmla="*/ 140 h 177"/>
                    <a:gd name="T94" fmla="*/ 122 w 186"/>
                    <a:gd name="T95" fmla="*/ 134 h 177"/>
                    <a:gd name="T96" fmla="*/ 130 w 186"/>
                    <a:gd name="T97" fmla="*/ 128 h 177"/>
                    <a:gd name="T98" fmla="*/ 134 w 186"/>
                    <a:gd name="T99" fmla="*/ 120 h 177"/>
                    <a:gd name="T100" fmla="*/ 152 w 186"/>
                    <a:gd name="T101" fmla="*/ 114 h 177"/>
                    <a:gd name="T102" fmla="*/ 166 w 186"/>
                    <a:gd name="T103" fmla="*/ 108 h 177"/>
                    <a:gd name="T104" fmla="*/ 174 w 186"/>
                    <a:gd name="T105" fmla="*/ 104 h 177"/>
                    <a:gd name="T106" fmla="*/ 172 w 186"/>
                    <a:gd name="T107" fmla="*/ 100 h 177"/>
                    <a:gd name="T108" fmla="*/ 170 w 186"/>
                    <a:gd name="T109" fmla="*/ 98 h 177"/>
                    <a:gd name="T110" fmla="*/ 172 w 186"/>
                    <a:gd name="T111" fmla="*/ 92 h 177"/>
                    <a:gd name="T112" fmla="*/ 174 w 186"/>
                    <a:gd name="T113" fmla="*/ 84 h 177"/>
                    <a:gd name="T114" fmla="*/ 180 w 186"/>
                    <a:gd name="T115" fmla="*/ 78 h 177"/>
                    <a:gd name="T116" fmla="*/ 180 w 186"/>
                    <a:gd name="T117" fmla="*/ 74 h 177"/>
                    <a:gd name="T118" fmla="*/ 178 w 186"/>
                    <a:gd name="T119" fmla="*/ 60 h 177"/>
                    <a:gd name="T120" fmla="*/ 180 w 186"/>
                    <a:gd name="T121" fmla="*/ 5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77">
                      <a:moveTo>
                        <a:pt x="180" y="48"/>
                      </a:moveTo>
                      <a:lnTo>
                        <a:pt x="182" y="46"/>
                      </a:lnTo>
                      <a:lnTo>
                        <a:pt x="182" y="46"/>
                      </a:lnTo>
                      <a:lnTo>
                        <a:pt x="186" y="44"/>
                      </a:lnTo>
                      <a:lnTo>
                        <a:pt x="186" y="42"/>
                      </a:lnTo>
                      <a:lnTo>
                        <a:pt x="184" y="42"/>
                      </a:lnTo>
                      <a:lnTo>
                        <a:pt x="184" y="40"/>
                      </a:lnTo>
                      <a:lnTo>
                        <a:pt x="184" y="38"/>
                      </a:lnTo>
                      <a:lnTo>
                        <a:pt x="184" y="36"/>
                      </a:lnTo>
                      <a:lnTo>
                        <a:pt x="182" y="36"/>
                      </a:lnTo>
                      <a:lnTo>
                        <a:pt x="182" y="34"/>
                      </a:lnTo>
                      <a:lnTo>
                        <a:pt x="180" y="34"/>
                      </a:lnTo>
                      <a:lnTo>
                        <a:pt x="180" y="32"/>
                      </a:lnTo>
                      <a:lnTo>
                        <a:pt x="180" y="30"/>
                      </a:lnTo>
                      <a:lnTo>
                        <a:pt x="180" y="30"/>
                      </a:lnTo>
                      <a:lnTo>
                        <a:pt x="178" y="28"/>
                      </a:lnTo>
                      <a:lnTo>
                        <a:pt x="178" y="26"/>
                      </a:lnTo>
                      <a:lnTo>
                        <a:pt x="178" y="26"/>
                      </a:lnTo>
                      <a:lnTo>
                        <a:pt x="178" y="26"/>
                      </a:lnTo>
                      <a:lnTo>
                        <a:pt x="176" y="26"/>
                      </a:lnTo>
                      <a:lnTo>
                        <a:pt x="176" y="26"/>
                      </a:lnTo>
                      <a:lnTo>
                        <a:pt x="176" y="26"/>
                      </a:lnTo>
                      <a:lnTo>
                        <a:pt x="174" y="26"/>
                      </a:lnTo>
                      <a:lnTo>
                        <a:pt x="174" y="26"/>
                      </a:lnTo>
                      <a:lnTo>
                        <a:pt x="174" y="24"/>
                      </a:lnTo>
                      <a:lnTo>
                        <a:pt x="174" y="24"/>
                      </a:lnTo>
                      <a:lnTo>
                        <a:pt x="174" y="22"/>
                      </a:lnTo>
                      <a:lnTo>
                        <a:pt x="174" y="22"/>
                      </a:lnTo>
                      <a:lnTo>
                        <a:pt x="172" y="22"/>
                      </a:lnTo>
                      <a:lnTo>
                        <a:pt x="172" y="20"/>
                      </a:lnTo>
                      <a:lnTo>
                        <a:pt x="170" y="20"/>
                      </a:lnTo>
                      <a:lnTo>
                        <a:pt x="168" y="18"/>
                      </a:lnTo>
                      <a:lnTo>
                        <a:pt x="166" y="18"/>
                      </a:lnTo>
                      <a:lnTo>
                        <a:pt x="164" y="18"/>
                      </a:lnTo>
                      <a:lnTo>
                        <a:pt x="162" y="18"/>
                      </a:lnTo>
                      <a:lnTo>
                        <a:pt x="162" y="16"/>
                      </a:lnTo>
                      <a:lnTo>
                        <a:pt x="160" y="16"/>
                      </a:lnTo>
                      <a:lnTo>
                        <a:pt x="158" y="16"/>
                      </a:lnTo>
                      <a:lnTo>
                        <a:pt x="158" y="16"/>
                      </a:lnTo>
                      <a:lnTo>
                        <a:pt x="158" y="14"/>
                      </a:lnTo>
                      <a:lnTo>
                        <a:pt x="158" y="14"/>
                      </a:lnTo>
                      <a:lnTo>
                        <a:pt x="156" y="14"/>
                      </a:lnTo>
                      <a:lnTo>
                        <a:pt x="156" y="14"/>
                      </a:lnTo>
                      <a:lnTo>
                        <a:pt x="154" y="14"/>
                      </a:lnTo>
                      <a:lnTo>
                        <a:pt x="154" y="14"/>
                      </a:lnTo>
                      <a:lnTo>
                        <a:pt x="154" y="12"/>
                      </a:lnTo>
                      <a:lnTo>
                        <a:pt x="152" y="12"/>
                      </a:lnTo>
                      <a:lnTo>
                        <a:pt x="152" y="10"/>
                      </a:lnTo>
                      <a:lnTo>
                        <a:pt x="150" y="8"/>
                      </a:lnTo>
                      <a:lnTo>
                        <a:pt x="150" y="8"/>
                      </a:lnTo>
                      <a:lnTo>
                        <a:pt x="146" y="8"/>
                      </a:lnTo>
                      <a:lnTo>
                        <a:pt x="144" y="8"/>
                      </a:lnTo>
                      <a:lnTo>
                        <a:pt x="144" y="6"/>
                      </a:lnTo>
                      <a:lnTo>
                        <a:pt x="142" y="6"/>
                      </a:lnTo>
                      <a:lnTo>
                        <a:pt x="142" y="4"/>
                      </a:lnTo>
                      <a:lnTo>
                        <a:pt x="140" y="2"/>
                      </a:lnTo>
                      <a:lnTo>
                        <a:pt x="140" y="0"/>
                      </a:lnTo>
                      <a:lnTo>
                        <a:pt x="138" y="0"/>
                      </a:lnTo>
                      <a:lnTo>
                        <a:pt x="134" y="2"/>
                      </a:lnTo>
                      <a:lnTo>
                        <a:pt x="130" y="2"/>
                      </a:lnTo>
                      <a:lnTo>
                        <a:pt x="124" y="4"/>
                      </a:lnTo>
                      <a:lnTo>
                        <a:pt x="120" y="4"/>
                      </a:lnTo>
                      <a:lnTo>
                        <a:pt x="116" y="4"/>
                      </a:lnTo>
                      <a:lnTo>
                        <a:pt x="112" y="6"/>
                      </a:lnTo>
                      <a:lnTo>
                        <a:pt x="110" y="6"/>
                      </a:lnTo>
                      <a:lnTo>
                        <a:pt x="112" y="8"/>
                      </a:lnTo>
                      <a:lnTo>
                        <a:pt x="112" y="10"/>
                      </a:lnTo>
                      <a:lnTo>
                        <a:pt x="110" y="10"/>
                      </a:lnTo>
                      <a:lnTo>
                        <a:pt x="110" y="12"/>
                      </a:lnTo>
                      <a:lnTo>
                        <a:pt x="108" y="14"/>
                      </a:lnTo>
                      <a:lnTo>
                        <a:pt x="108" y="16"/>
                      </a:lnTo>
                      <a:lnTo>
                        <a:pt x="106" y="16"/>
                      </a:lnTo>
                      <a:lnTo>
                        <a:pt x="104" y="18"/>
                      </a:lnTo>
                      <a:lnTo>
                        <a:pt x="102" y="18"/>
                      </a:lnTo>
                      <a:lnTo>
                        <a:pt x="102" y="20"/>
                      </a:lnTo>
                      <a:lnTo>
                        <a:pt x="106" y="24"/>
                      </a:lnTo>
                      <a:lnTo>
                        <a:pt x="106" y="26"/>
                      </a:lnTo>
                      <a:lnTo>
                        <a:pt x="106" y="30"/>
                      </a:lnTo>
                      <a:lnTo>
                        <a:pt x="106" y="32"/>
                      </a:lnTo>
                      <a:lnTo>
                        <a:pt x="106" y="34"/>
                      </a:lnTo>
                      <a:lnTo>
                        <a:pt x="106" y="38"/>
                      </a:lnTo>
                      <a:lnTo>
                        <a:pt x="106" y="40"/>
                      </a:lnTo>
                      <a:lnTo>
                        <a:pt x="106" y="42"/>
                      </a:lnTo>
                      <a:lnTo>
                        <a:pt x="106" y="44"/>
                      </a:lnTo>
                      <a:lnTo>
                        <a:pt x="104" y="46"/>
                      </a:lnTo>
                      <a:lnTo>
                        <a:pt x="104" y="50"/>
                      </a:lnTo>
                      <a:lnTo>
                        <a:pt x="104" y="52"/>
                      </a:lnTo>
                      <a:lnTo>
                        <a:pt x="102" y="56"/>
                      </a:lnTo>
                      <a:lnTo>
                        <a:pt x="102" y="60"/>
                      </a:lnTo>
                      <a:lnTo>
                        <a:pt x="102" y="60"/>
                      </a:lnTo>
                      <a:lnTo>
                        <a:pt x="102" y="62"/>
                      </a:lnTo>
                      <a:lnTo>
                        <a:pt x="102" y="62"/>
                      </a:lnTo>
                      <a:lnTo>
                        <a:pt x="104" y="64"/>
                      </a:lnTo>
                      <a:lnTo>
                        <a:pt x="104" y="66"/>
                      </a:lnTo>
                      <a:lnTo>
                        <a:pt x="104" y="66"/>
                      </a:lnTo>
                      <a:lnTo>
                        <a:pt x="108" y="70"/>
                      </a:lnTo>
                      <a:lnTo>
                        <a:pt x="110" y="70"/>
                      </a:lnTo>
                      <a:lnTo>
                        <a:pt x="112" y="72"/>
                      </a:lnTo>
                      <a:lnTo>
                        <a:pt x="112" y="74"/>
                      </a:lnTo>
                      <a:lnTo>
                        <a:pt x="114" y="74"/>
                      </a:lnTo>
                      <a:lnTo>
                        <a:pt x="116" y="76"/>
                      </a:lnTo>
                      <a:lnTo>
                        <a:pt x="118" y="76"/>
                      </a:lnTo>
                      <a:lnTo>
                        <a:pt x="120" y="76"/>
                      </a:lnTo>
                      <a:lnTo>
                        <a:pt x="120" y="76"/>
                      </a:lnTo>
                      <a:lnTo>
                        <a:pt x="120" y="74"/>
                      </a:lnTo>
                      <a:lnTo>
                        <a:pt x="120" y="74"/>
                      </a:lnTo>
                      <a:lnTo>
                        <a:pt x="120" y="72"/>
                      </a:lnTo>
                      <a:lnTo>
                        <a:pt x="120" y="72"/>
                      </a:lnTo>
                      <a:lnTo>
                        <a:pt x="122" y="72"/>
                      </a:lnTo>
                      <a:lnTo>
                        <a:pt x="124" y="72"/>
                      </a:lnTo>
                      <a:lnTo>
                        <a:pt x="124" y="72"/>
                      </a:lnTo>
                      <a:lnTo>
                        <a:pt x="124" y="74"/>
                      </a:lnTo>
                      <a:lnTo>
                        <a:pt x="124" y="76"/>
                      </a:lnTo>
                      <a:lnTo>
                        <a:pt x="124" y="80"/>
                      </a:lnTo>
                      <a:lnTo>
                        <a:pt x="124" y="84"/>
                      </a:lnTo>
                      <a:lnTo>
                        <a:pt x="124" y="86"/>
                      </a:lnTo>
                      <a:lnTo>
                        <a:pt x="124" y="90"/>
                      </a:lnTo>
                      <a:lnTo>
                        <a:pt x="124" y="92"/>
                      </a:lnTo>
                      <a:lnTo>
                        <a:pt x="124" y="94"/>
                      </a:lnTo>
                      <a:lnTo>
                        <a:pt x="124" y="94"/>
                      </a:lnTo>
                      <a:lnTo>
                        <a:pt x="122" y="94"/>
                      </a:lnTo>
                      <a:lnTo>
                        <a:pt x="122" y="94"/>
                      </a:lnTo>
                      <a:lnTo>
                        <a:pt x="122" y="92"/>
                      </a:lnTo>
                      <a:lnTo>
                        <a:pt x="122" y="92"/>
                      </a:lnTo>
                      <a:lnTo>
                        <a:pt x="120" y="90"/>
                      </a:lnTo>
                      <a:lnTo>
                        <a:pt x="120" y="90"/>
                      </a:lnTo>
                      <a:lnTo>
                        <a:pt x="118" y="90"/>
                      </a:lnTo>
                      <a:lnTo>
                        <a:pt x="118" y="92"/>
                      </a:lnTo>
                      <a:lnTo>
                        <a:pt x="116" y="92"/>
                      </a:lnTo>
                      <a:lnTo>
                        <a:pt x="114" y="94"/>
                      </a:lnTo>
                      <a:lnTo>
                        <a:pt x="112" y="94"/>
                      </a:lnTo>
                      <a:lnTo>
                        <a:pt x="112" y="92"/>
                      </a:lnTo>
                      <a:lnTo>
                        <a:pt x="110" y="92"/>
                      </a:lnTo>
                      <a:lnTo>
                        <a:pt x="110" y="90"/>
                      </a:lnTo>
                      <a:lnTo>
                        <a:pt x="110" y="88"/>
                      </a:lnTo>
                      <a:lnTo>
                        <a:pt x="108" y="86"/>
                      </a:lnTo>
                      <a:lnTo>
                        <a:pt x="108" y="84"/>
                      </a:lnTo>
                      <a:lnTo>
                        <a:pt x="106" y="84"/>
                      </a:lnTo>
                      <a:lnTo>
                        <a:pt x="106" y="84"/>
                      </a:lnTo>
                      <a:lnTo>
                        <a:pt x="104" y="84"/>
                      </a:lnTo>
                      <a:lnTo>
                        <a:pt x="104" y="82"/>
                      </a:lnTo>
                      <a:lnTo>
                        <a:pt x="104" y="80"/>
                      </a:lnTo>
                      <a:lnTo>
                        <a:pt x="102" y="78"/>
                      </a:lnTo>
                      <a:lnTo>
                        <a:pt x="102" y="78"/>
                      </a:lnTo>
                      <a:lnTo>
                        <a:pt x="102" y="76"/>
                      </a:lnTo>
                      <a:lnTo>
                        <a:pt x="100" y="76"/>
                      </a:lnTo>
                      <a:lnTo>
                        <a:pt x="96" y="74"/>
                      </a:lnTo>
                      <a:lnTo>
                        <a:pt x="94" y="74"/>
                      </a:lnTo>
                      <a:lnTo>
                        <a:pt x="92" y="74"/>
                      </a:lnTo>
                      <a:lnTo>
                        <a:pt x="90" y="74"/>
                      </a:lnTo>
                      <a:lnTo>
                        <a:pt x="90" y="72"/>
                      </a:lnTo>
                      <a:lnTo>
                        <a:pt x="88" y="72"/>
                      </a:lnTo>
                      <a:lnTo>
                        <a:pt x="88" y="70"/>
                      </a:lnTo>
                      <a:lnTo>
                        <a:pt x="86" y="68"/>
                      </a:lnTo>
                      <a:lnTo>
                        <a:pt x="84" y="64"/>
                      </a:lnTo>
                      <a:lnTo>
                        <a:pt x="84" y="62"/>
                      </a:lnTo>
                      <a:lnTo>
                        <a:pt x="82" y="60"/>
                      </a:lnTo>
                      <a:lnTo>
                        <a:pt x="82" y="62"/>
                      </a:lnTo>
                      <a:lnTo>
                        <a:pt x="82" y="62"/>
                      </a:lnTo>
                      <a:lnTo>
                        <a:pt x="80" y="62"/>
                      </a:lnTo>
                      <a:lnTo>
                        <a:pt x="80" y="66"/>
                      </a:lnTo>
                      <a:lnTo>
                        <a:pt x="80" y="66"/>
                      </a:lnTo>
                      <a:lnTo>
                        <a:pt x="80" y="66"/>
                      </a:lnTo>
                      <a:lnTo>
                        <a:pt x="78" y="68"/>
                      </a:lnTo>
                      <a:lnTo>
                        <a:pt x="78" y="68"/>
                      </a:lnTo>
                      <a:lnTo>
                        <a:pt x="76" y="68"/>
                      </a:lnTo>
                      <a:lnTo>
                        <a:pt x="74" y="68"/>
                      </a:lnTo>
                      <a:lnTo>
                        <a:pt x="72" y="68"/>
                      </a:lnTo>
                      <a:lnTo>
                        <a:pt x="70" y="68"/>
                      </a:lnTo>
                      <a:lnTo>
                        <a:pt x="66" y="66"/>
                      </a:lnTo>
                      <a:lnTo>
                        <a:pt x="66" y="66"/>
                      </a:lnTo>
                      <a:lnTo>
                        <a:pt x="64" y="66"/>
                      </a:lnTo>
                      <a:lnTo>
                        <a:pt x="62" y="66"/>
                      </a:lnTo>
                      <a:lnTo>
                        <a:pt x="58" y="64"/>
                      </a:lnTo>
                      <a:lnTo>
                        <a:pt x="56" y="64"/>
                      </a:lnTo>
                      <a:lnTo>
                        <a:pt x="56" y="62"/>
                      </a:lnTo>
                      <a:lnTo>
                        <a:pt x="56" y="62"/>
                      </a:lnTo>
                      <a:lnTo>
                        <a:pt x="54" y="62"/>
                      </a:lnTo>
                      <a:lnTo>
                        <a:pt x="54" y="60"/>
                      </a:lnTo>
                      <a:lnTo>
                        <a:pt x="54" y="58"/>
                      </a:lnTo>
                      <a:lnTo>
                        <a:pt x="54" y="56"/>
                      </a:lnTo>
                      <a:lnTo>
                        <a:pt x="54" y="54"/>
                      </a:lnTo>
                      <a:lnTo>
                        <a:pt x="54" y="54"/>
                      </a:lnTo>
                      <a:lnTo>
                        <a:pt x="52" y="54"/>
                      </a:lnTo>
                      <a:lnTo>
                        <a:pt x="52" y="54"/>
                      </a:lnTo>
                      <a:lnTo>
                        <a:pt x="50" y="56"/>
                      </a:lnTo>
                      <a:lnTo>
                        <a:pt x="48" y="56"/>
                      </a:lnTo>
                      <a:lnTo>
                        <a:pt x="46" y="56"/>
                      </a:lnTo>
                      <a:lnTo>
                        <a:pt x="44" y="56"/>
                      </a:lnTo>
                      <a:lnTo>
                        <a:pt x="44" y="56"/>
                      </a:lnTo>
                      <a:lnTo>
                        <a:pt x="42" y="58"/>
                      </a:lnTo>
                      <a:lnTo>
                        <a:pt x="40" y="58"/>
                      </a:lnTo>
                      <a:lnTo>
                        <a:pt x="40" y="58"/>
                      </a:lnTo>
                      <a:lnTo>
                        <a:pt x="38" y="58"/>
                      </a:lnTo>
                      <a:lnTo>
                        <a:pt x="40" y="56"/>
                      </a:lnTo>
                      <a:lnTo>
                        <a:pt x="40" y="56"/>
                      </a:lnTo>
                      <a:lnTo>
                        <a:pt x="40" y="52"/>
                      </a:lnTo>
                      <a:lnTo>
                        <a:pt x="38" y="52"/>
                      </a:lnTo>
                      <a:lnTo>
                        <a:pt x="36" y="52"/>
                      </a:lnTo>
                      <a:lnTo>
                        <a:pt x="36" y="50"/>
                      </a:lnTo>
                      <a:lnTo>
                        <a:pt x="36" y="50"/>
                      </a:lnTo>
                      <a:lnTo>
                        <a:pt x="34" y="48"/>
                      </a:lnTo>
                      <a:lnTo>
                        <a:pt x="34" y="48"/>
                      </a:lnTo>
                      <a:lnTo>
                        <a:pt x="32" y="48"/>
                      </a:lnTo>
                      <a:lnTo>
                        <a:pt x="34" y="50"/>
                      </a:lnTo>
                      <a:lnTo>
                        <a:pt x="34" y="54"/>
                      </a:lnTo>
                      <a:lnTo>
                        <a:pt x="34" y="56"/>
                      </a:lnTo>
                      <a:lnTo>
                        <a:pt x="34" y="58"/>
                      </a:lnTo>
                      <a:lnTo>
                        <a:pt x="34" y="58"/>
                      </a:lnTo>
                      <a:lnTo>
                        <a:pt x="34" y="58"/>
                      </a:lnTo>
                      <a:lnTo>
                        <a:pt x="34" y="60"/>
                      </a:lnTo>
                      <a:lnTo>
                        <a:pt x="34" y="60"/>
                      </a:lnTo>
                      <a:lnTo>
                        <a:pt x="32" y="62"/>
                      </a:lnTo>
                      <a:lnTo>
                        <a:pt x="34" y="64"/>
                      </a:lnTo>
                      <a:lnTo>
                        <a:pt x="32" y="66"/>
                      </a:lnTo>
                      <a:lnTo>
                        <a:pt x="32" y="68"/>
                      </a:lnTo>
                      <a:lnTo>
                        <a:pt x="32" y="70"/>
                      </a:lnTo>
                      <a:lnTo>
                        <a:pt x="34" y="74"/>
                      </a:lnTo>
                      <a:lnTo>
                        <a:pt x="32" y="76"/>
                      </a:lnTo>
                      <a:lnTo>
                        <a:pt x="32" y="78"/>
                      </a:lnTo>
                      <a:lnTo>
                        <a:pt x="32" y="80"/>
                      </a:lnTo>
                      <a:lnTo>
                        <a:pt x="32" y="82"/>
                      </a:lnTo>
                      <a:lnTo>
                        <a:pt x="32" y="82"/>
                      </a:lnTo>
                      <a:lnTo>
                        <a:pt x="32" y="86"/>
                      </a:lnTo>
                      <a:lnTo>
                        <a:pt x="32" y="86"/>
                      </a:lnTo>
                      <a:lnTo>
                        <a:pt x="32" y="86"/>
                      </a:lnTo>
                      <a:lnTo>
                        <a:pt x="30" y="86"/>
                      </a:lnTo>
                      <a:lnTo>
                        <a:pt x="2" y="86"/>
                      </a:lnTo>
                      <a:lnTo>
                        <a:pt x="2" y="88"/>
                      </a:lnTo>
                      <a:lnTo>
                        <a:pt x="2" y="94"/>
                      </a:lnTo>
                      <a:lnTo>
                        <a:pt x="2" y="100"/>
                      </a:lnTo>
                      <a:lnTo>
                        <a:pt x="2" y="106"/>
                      </a:lnTo>
                      <a:lnTo>
                        <a:pt x="2" y="112"/>
                      </a:lnTo>
                      <a:lnTo>
                        <a:pt x="0" y="118"/>
                      </a:lnTo>
                      <a:lnTo>
                        <a:pt x="0" y="124"/>
                      </a:lnTo>
                      <a:lnTo>
                        <a:pt x="0" y="130"/>
                      </a:lnTo>
                      <a:lnTo>
                        <a:pt x="0" y="134"/>
                      </a:lnTo>
                      <a:lnTo>
                        <a:pt x="0" y="138"/>
                      </a:lnTo>
                      <a:lnTo>
                        <a:pt x="2" y="144"/>
                      </a:lnTo>
                      <a:lnTo>
                        <a:pt x="4" y="150"/>
                      </a:lnTo>
                      <a:lnTo>
                        <a:pt x="4" y="150"/>
                      </a:lnTo>
                      <a:lnTo>
                        <a:pt x="6" y="152"/>
                      </a:lnTo>
                      <a:lnTo>
                        <a:pt x="8" y="154"/>
                      </a:lnTo>
                      <a:lnTo>
                        <a:pt x="10" y="156"/>
                      </a:lnTo>
                      <a:lnTo>
                        <a:pt x="12" y="158"/>
                      </a:lnTo>
                      <a:lnTo>
                        <a:pt x="16" y="162"/>
                      </a:lnTo>
                      <a:lnTo>
                        <a:pt x="20" y="167"/>
                      </a:lnTo>
                      <a:lnTo>
                        <a:pt x="22" y="171"/>
                      </a:lnTo>
                      <a:lnTo>
                        <a:pt x="26" y="169"/>
                      </a:lnTo>
                      <a:lnTo>
                        <a:pt x="28" y="169"/>
                      </a:lnTo>
                      <a:lnTo>
                        <a:pt x="32" y="167"/>
                      </a:lnTo>
                      <a:lnTo>
                        <a:pt x="36" y="167"/>
                      </a:lnTo>
                      <a:lnTo>
                        <a:pt x="36" y="167"/>
                      </a:lnTo>
                      <a:lnTo>
                        <a:pt x="44" y="167"/>
                      </a:lnTo>
                      <a:lnTo>
                        <a:pt x="46" y="169"/>
                      </a:lnTo>
                      <a:lnTo>
                        <a:pt x="48" y="169"/>
                      </a:lnTo>
                      <a:lnTo>
                        <a:pt x="48" y="169"/>
                      </a:lnTo>
                      <a:lnTo>
                        <a:pt x="52" y="173"/>
                      </a:lnTo>
                      <a:lnTo>
                        <a:pt x="54" y="173"/>
                      </a:lnTo>
                      <a:lnTo>
                        <a:pt x="56" y="173"/>
                      </a:lnTo>
                      <a:lnTo>
                        <a:pt x="58" y="173"/>
                      </a:lnTo>
                      <a:lnTo>
                        <a:pt x="58" y="173"/>
                      </a:lnTo>
                      <a:lnTo>
                        <a:pt x="60" y="175"/>
                      </a:lnTo>
                      <a:lnTo>
                        <a:pt x="62" y="175"/>
                      </a:lnTo>
                      <a:lnTo>
                        <a:pt x="64" y="175"/>
                      </a:lnTo>
                      <a:lnTo>
                        <a:pt x="68" y="175"/>
                      </a:lnTo>
                      <a:lnTo>
                        <a:pt x="72" y="177"/>
                      </a:lnTo>
                      <a:lnTo>
                        <a:pt x="74" y="177"/>
                      </a:lnTo>
                      <a:lnTo>
                        <a:pt x="78" y="175"/>
                      </a:lnTo>
                      <a:lnTo>
                        <a:pt x="82" y="171"/>
                      </a:lnTo>
                      <a:lnTo>
                        <a:pt x="86" y="167"/>
                      </a:lnTo>
                      <a:lnTo>
                        <a:pt x="88" y="162"/>
                      </a:lnTo>
                      <a:lnTo>
                        <a:pt x="90" y="158"/>
                      </a:lnTo>
                      <a:lnTo>
                        <a:pt x="94" y="156"/>
                      </a:lnTo>
                      <a:lnTo>
                        <a:pt x="96" y="154"/>
                      </a:lnTo>
                      <a:lnTo>
                        <a:pt x="100" y="152"/>
                      </a:lnTo>
                      <a:lnTo>
                        <a:pt x="106" y="150"/>
                      </a:lnTo>
                      <a:lnTo>
                        <a:pt x="106" y="150"/>
                      </a:lnTo>
                      <a:lnTo>
                        <a:pt x="108" y="148"/>
                      </a:lnTo>
                      <a:lnTo>
                        <a:pt x="108" y="146"/>
                      </a:lnTo>
                      <a:lnTo>
                        <a:pt x="108" y="142"/>
                      </a:lnTo>
                      <a:lnTo>
                        <a:pt x="108" y="140"/>
                      </a:lnTo>
                      <a:lnTo>
                        <a:pt x="108" y="140"/>
                      </a:lnTo>
                      <a:lnTo>
                        <a:pt x="110" y="138"/>
                      </a:lnTo>
                      <a:lnTo>
                        <a:pt x="112" y="138"/>
                      </a:lnTo>
                      <a:lnTo>
                        <a:pt x="114" y="136"/>
                      </a:lnTo>
                      <a:lnTo>
                        <a:pt x="118" y="134"/>
                      </a:lnTo>
                      <a:lnTo>
                        <a:pt x="122" y="134"/>
                      </a:lnTo>
                      <a:lnTo>
                        <a:pt x="126" y="134"/>
                      </a:lnTo>
                      <a:lnTo>
                        <a:pt x="130" y="134"/>
                      </a:lnTo>
                      <a:lnTo>
                        <a:pt x="132" y="134"/>
                      </a:lnTo>
                      <a:lnTo>
                        <a:pt x="132" y="130"/>
                      </a:lnTo>
                      <a:lnTo>
                        <a:pt x="132" y="128"/>
                      </a:lnTo>
                      <a:lnTo>
                        <a:pt x="130" y="128"/>
                      </a:lnTo>
                      <a:lnTo>
                        <a:pt x="130" y="126"/>
                      </a:lnTo>
                      <a:lnTo>
                        <a:pt x="130" y="124"/>
                      </a:lnTo>
                      <a:lnTo>
                        <a:pt x="130" y="122"/>
                      </a:lnTo>
                      <a:lnTo>
                        <a:pt x="130" y="122"/>
                      </a:lnTo>
                      <a:lnTo>
                        <a:pt x="134" y="120"/>
                      </a:lnTo>
                      <a:lnTo>
                        <a:pt x="134" y="120"/>
                      </a:lnTo>
                      <a:lnTo>
                        <a:pt x="136" y="118"/>
                      </a:lnTo>
                      <a:lnTo>
                        <a:pt x="140" y="118"/>
                      </a:lnTo>
                      <a:lnTo>
                        <a:pt x="144" y="116"/>
                      </a:lnTo>
                      <a:lnTo>
                        <a:pt x="148" y="116"/>
                      </a:lnTo>
                      <a:lnTo>
                        <a:pt x="150" y="114"/>
                      </a:lnTo>
                      <a:lnTo>
                        <a:pt x="152" y="114"/>
                      </a:lnTo>
                      <a:lnTo>
                        <a:pt x="154" y="112"/>
                      </a:lnTo>
                      <a:lnTo>
                        <a:pt x="158" y="112"/>
                      </a:lnTo>
                      <a:lnTo>
                        <a:pt x="158" y="110"/>
                      </a:lnTo>
                      <a:lnTo>
                        <a:pt x="160" y="110"/>
                      </a:lnTo>
                      <a:lnTo>
                        <a:pt x="162" y="110"/>
                      </a:lnTo>
                      <a:lnTo>
                        <a:pt x="166" y="108"/>
                      </a:lnTo>
                      <a:lnTo>
                        <a:pt x="172" y="106"/>
                      </a:lnTo>
                      <a:lnTo>
                        <a:pt x="174" y="106"/>
                      </a:lnTo>
                      <a:lnTo>
                        <a:pt x="176" y="104"/>
                      </a:lnTo>
                      <a:lnTo>
                        <a:pt x="176" y="102"/>
                      </a:lnTo>
                      <a:lnTo>
                        <a:pt x="176" y="104"/>
                      </a:lnTo>
                      <a:lnTo>
                        <a:pt x="174" y="104"/>
                      </a:lnTo>
                      <a:lnTo>
                        <a:pt x="174" y="104"/>
                      </a:lnTo>
                      <a:lnTo>
                        <a:pt x="174" y="104"/>
                      </a:lnTo>
                      <a:lnTo>
                        <a:pt x="174" y="104"/>
                      </a:lnTo>
                      <a:lnTo>
                        <a:pt x="174" y="104"/>
                      </a:lnTo>
                      <a:lnTo>
                        <a:pt x="172" y="102"/>
                      </a:lnTo>
                      <a:lnTo>
                        <a:pt x="172" y="100"/>
                      </a:lnTo>
                      <a:lnTo>
                        <a:pt x="170" y="100"/>
                      </a:lnTo>
                      <a:lnTo>
                        <a:pt x="170" y="100"/>
                      </a:lnTo>
                      <a:lnTo>
                        <a:pt x="170" y="100"/>
                      </a:lnTo>
                      <a:lnTo>
                        <a:pt x="170" y="98"/>
                      </a:lnTo>
                      <a:lnTo>
                        <a:pt x="170" y="98"/>
                      </a:lnTo>
                      <a:lnTo>
                        <a:pt x="170" y="98"/>
                      </a:lnTo>
                      <a:lnTo>
                        <a:pt x="168" y="98"/>
                      </a:lnTo>
                      <a:lnTo>
                        <a:pt x="168" y="96"/>
                      </a:lnTo>
                      <a:lnTo>
                        <a:pt x="170" y="96"/>
                      </a:lnTo>
                      <a:lnTo>
                        <a:pt x="170" y="96"/>
                      </a:lnTo>
                      <a:lnTo>
                        <a:pt x="172" y="94"/>
                      </a:lnTo>
                      <a:lnTo>
                        <a:pt x="172" y="92"/>
                      </a:lnTo>
                      <a:lnTo>
                        <a:pt x="172" y="90"/>
                      </a:lnTo>
                      <a:lnTo>
                        <a:pt x="174" y="90"/>
                      </a:lnTo>
                      <a:lnTo>
                        <a:pt x="174" y="90"/>
                      </a:lnTo>
                      <a:lnTo>
                        <a:pt x="174" y="88"/>
                      </a:lnTo>
                      <a:lnTo>
                        <a:pt x="174" y="86"/>
                      </a:lnTo>
                      <a:lnTo>
                        <a:pt x="174" y="84"/>
                      </a:lnTo>
                      <a:lnTo>
                        <a:pt x="174" y="84"/>
                      </a:lnTo>
                      <a:lnTo>
                        <a:pt x="174" y="82"/>
                      </a:lnTo>
                      <a:lnTo>
                        <a:pt x="174" y="80"/>
                      </a:lnTo>
                      <a:lnTo>
                        <a:pt x="174" y="80"/>
                      </a:lnTo>
                      <a:lnTo>
                        <a:pt x="178" y="78"/>
                      </a:lnTo>
                      <a:lnTo>
                        <a:pt x="180" y="78"/>
                      </a:lnTo>
                      <a:lnTo>
                        <a:pt x="180" y="76"/>
                      </a:lnTo>
                      <a:lnTo>
                        <a:pt x="182" y="76"/>
                      </a:lnTo>
                      <a:lnTo>
                        <a:pt x="182" y="74"/>
                      </a:lnTo>
                      <a:lnTo>
                        <a:pt x="182" y="74"/>
                      </a:lnTo>
                      <a:lnTo>
                        <a:pt x="180" y="74"/>
                      </a:lnTo>
                      <a:lnTo>
                        <a:pt x="180" y="74"/>
                      </a:lnTo>
                      <a:lnTo>
                        <a:pt x="178" y="70"/>
                      </a:lnTo>
                      <a:lnTo>
                        <a:pt x="180" y="66"/>
                      </a:lnTo>
                      <a:lnTo>
                        <a:pt x="180" y="64"/>
                      </a:lnTo>
                      <a:lnTo>
                        <a:pt x="180" y="62"/>
                      </a:lnTo>
                      <a:lnTo>
                        <a:pt x="178" y="62"/>
                      </a:lnTo>
                      <a:lnTo>
                        <a:pt x="178" y="60"/>
                      </a:lnTo>
                      <a:lnTo>
                        <a:pt x="178" y="60"/>
                      </a:lnTo>
                      <a:lnTo>
                        <a:pt x="178" y="58"/>
                      </a:lnTo>
                      <a:lnTo>
                        <a:pt x="178" y="58"/>
                      </a:lnTo>
                      <a:lnTo>
                        <a:pt x="180" y="54"/>
                      </a:lnTo>
                      <a:lnTo>
                        <a:pt x="180" y="54"/>
                      </a:lnTo>
                      <a:lnTo>
                        <a:pt x="180" y="52"/>
                      </a:lnTo>
                      <a:lnTo>
                        <a:pt x="180" y="50"/>
                      </a:lnTo>
                      <a:lnTo>
                        <a:pt x="178" y="48"/>
                      </a:lnTo>
                      <a:lnTo>
                        <a:pt x="178" y="48"/>
                      </a:lnTo>
                      <a:lnTo>
                        <a:pt x="180" y="48"/>
                      </a:lnTo>
                      <a:lnTo>
                        <a:pt x="180" y="4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79" name="Freeform 7">
                  <a:extLst>
                    <a:ext uri="{FF2B5EF4-FFF2-40B4-BE49-F238E27FC236}">
                      <a16:creationId xmlns:a16="http://schemas.microsoft.com/office/drawing/2014/main" id="{6EE2EA21-5F05-4A1C-C90D-C2A08AC559DC}"/>
                    </a:ext>
                  </a:extLst>
                </p:cNvPr>
                <p:cNvSpPr>
                  <a:spLocks noEditPoints="1"/>
                </p:cNvSpPr>
                <p:nvPr/>
              </p:nvSpPr>
              <p:spPr bwMode="auto">
                <a:xfrm>
                  <a:off x="4133" y="1736"/>
                  <a:ext cx="190" cy="120"/>
                </a:xfrm>
                <a:custGeom>
                  <a:avLst/>
                  <a:gdLst>
                    <a:gd name="T0" fmla="*/ 178 w 190"/>
                    <a:gd name="T1" fmla="*/ 114 h 120"/>
                    <a:gd name="T2" fmla="*/ 172 w 190"/>
                    <a:gd name="T3" fmla="*/ 114 h 120"/>
                    <a:gd name="T4" fmla="*/ 174 w 190"/>
                    <a:gd name="T5" fmla="*/ 120 h 120"/>
                    <a:gd name="T6" fmla="*/ 188 w 190"/>
                    <a:gd name="T7" fmla="*/ 118 h 120"/>
                    <a:gd name="T8" fmla="*/ 4 w 190"/>
                    <a:gd name="T9" fmla="*/ 94 h 120"/>
                    <a:gd name="T10" fmla="*/ 4 w 190"/>
                    <a:gd name="T11" fmla="*/ 94 h 120"/>
                    <a:gd name="T12" fmla="*/ 4 w 190"/>
                    <a:gd name="T13" fmla="*/ 90 h 120"/>
                    <a:gd name="T14" fmla="*/ 4 w 190"/>
                    <a:gd name="T15" fmla="*/ 90 h 120"/>
                    <a:gd name="T16" fmla="*/ 0 w 190"/>
                    <a:gd name="T17" fmla="*/ 66 h 120"/>
                    <a:gd name="T18" fmla="*/ 0 w 190"/>
                    <a:gd name="T19" fmla="*/ 64 h 120"/>
                    <a:gd name="T20" fmla="*/ 158 w 190"/>
                    <a:gd name="T21" fmla="*/ 32 h 120"/>
                    <a:gd name="T22" fmla="*/ 154 w 190"/>
                    <a:gd name="T23" fmla="*/ 26 h 120"/>
                    <a:gd name="T24" fmla="*/ 152 w 190"/>
                    <a:gd name="T25" fmla="*/ 18 h 120"/>
                    <a:gd name="T26" fmla="*/ 148 w 190"/>
                    <a:gd name="T27" fmla="*/ 12 h 120"/>
                    <a:gd name="T28" fmla="*/ 146 w 190"/>
                    <a:gd name="T29" fmla="*/ 4 h 120"/>
                    <a:gd name="T30" fmla="*/ 136 w 190"/>
                    <a:gd name="T31" fmla="*/ 2 h 120"/>
                    <a:gd name="T32" fmla="*/ 118 w 190"/>
                    <a:gd name="T33" fmla="*/ 4 h 120"/>
                    <a:gd name="T34" fmla="*/ 100 w 190"/>
                    <a:gd name="T35" fmla="*/ 8 h 120"/>
                    <a:gd name="T36" fmla="*/ 88 w 190"/>
                    <a:gd name="T37" fmla="*/ 14 h 120"/>
                    <a:gd name="T38" fmla="*/ 80 w 190"/>
                    <a:gd name="T39" fmla="*/ 24 h 120"/>
                    <a:gd name="T40" fmla="*/ 74 w 190"/>
                    <a:gd name="T41" fmla="*/ 34 h 120"/>
                    <a:gd name="T42" fmla="*/ 68 w 190"/>
                    <a:gd name="T43" fmla="*/ 38 h 120"/>
                    <a:gd name="T44" fmla="*/ 62 w 190"/>
                    <a:gd name="T45" fmla="*/ 32 h 120"/>
                    <a:gd name="T46" fmla="*/ 50 w 190"/>
                    <a:gd name="T47" fmla="*/ 32 h 120"/>
                    <a:gd name="T48" fmla="*/ 40 w 190"/>
                    <a:gd name="T49" fmla="*/ 28 h 120"/>
                    <a:gd name="T50" fmla="*/ 30 w 190"/>
                    <a:gd name="T51" fmla="*/ 30 h 120"/>
                    <a:gd name="T52" fmla="*/ 22 w 190"/>
                    <a:gd name="T53" fmla="*/ 30 h 120"/>
                    <a:gd name="T54" fmla="*/ 18 w 190"/>
                    <a:gd name="T55" fmla="*/ 30 h 120"/>
                    <a:gd name="T56" fmla="*/ 14 w 190"/>
                    <a:gd name="T57" fmla="*/ 28 h 120"/>
                    <a:gd name="T58" fmla="*/ 10 w 190"/>
                    <a:gd name="T59" fmla="*/ 28 h 120"/>
                    <a:gd name="T60" fmla="*/ 10 w 190"/>
                    <a:gd name="T61" fmla="*/ 32 h 120"/>
                    <a:gd name="T62" fmla="*/ 8 w 190"/>
                    <a:gd name="T63" fmla="*/ 38 h 120"/>
                    <a:gd name="T64" fmla="*/ 8 w 190"/>
                    <a:gd name="T65" fmla="*/ 42 h 120"/>
                    <a:gd name="T66" fmla="*/ 6 w 190"/>
                    <a:gd name="T67" fmla="*/ 46 h 120"/>
                    <a:gd name="T68" fmla="*/ 4 w 190"/>
                    <a:gd name="T69" fmla="*/ 66 h 120"/>
                    <a:gd name="T70" fmla="*/ 2 w 190"/>
                    <a:gd name="T71" fmla="*/ 66 h 120"/>
                    <a:gd name="T72" fmla="*/ 6 w 190"/>
                    <a:gd name="T73" fmla="*/ 74 h 120"/>
                    <a:gd name="T74" fmla="*/ 6 w 190"/>
                    <a:gd name="T75" fmla="*/ 76 h 120"/>
                    <a:gd name="T76" fmla="*/ 8 w 190"/>
                    <a:gd name="T77" fmla="*/ 84 h 120"/>
                    <a:gd name="T78" fmla="*/ 12 w 190"/>
                    <a:gd name="T79" fmla="*/ 96 h 120"/>
                    <a:gd name="T80" fmla="*/ 16 w 190"/>
                    <a:gd name="T81" fmla="*/ 114 h 120"/>
                    <a:gd name="T82" fmla="*/ 24 w 190"/>
                    <a:gd name="T83" fmla="*/ 114 h 120"/>
                    <a:gd name="T84" fmla="*/ 34 w 190"/>
                    <a:gd name="T85" fmla="*/ 112 h 120"/>
                    <a:gd name="T86" fmla="*/ 42 w 190"/>
                    <a:gd name="T87" fmla="*/ 110 h 120"/>
                    <a:gd name="T88" fmla="*/ 50 w 190"/>
                    <a:gd name="T89" fmla="*/ 102 h 120"/>
                    <a:gd name="T90" fmla="*/ 66 w 190"/>
                    <a:gd name="T91" fmla="*/ 100 h 120"/>
                    <a:gd name="T92" fmla="*/ 78 w 190"/>
                    <a:gd name="T93" fmla="*/ 96 h 120"/>
                    <a:gd name="T94" fmla="*/ 86 w 190"/>
                    <a:gd name="T95" fmla="*/ 90 h 120"/>
                    <a:gd name="T96" fmla="*/ 96 w 190"/>
                    <a:gd name="T97" fmla="*/ 90 h 120"/>
                    <a:gd name="T98" fmla="*/ 102 w 190"/>
                    <a:gd name="T99" fmla="*/ 82 h 120"/>
                    <a:gd name="T100" fmla="*/ 116 w 190"/>
                    <a:gd name="T101" fmla="*/ 76 h 120"/>
                    <a:gd name="T102" fmla="*/ 132 w 190"/>
                    <a:gd name="T103" fmla="*/ 70 h 120"/>
                    <a:gd name="T104" fmla="*/ 144 w 190"/>
                    <a:gd name="T105" fmla="*/ 64 h 120"/>
                    <a:gd name="T106" fmla="*/ 150 w 190"/>
                    <a:gd name="T107" fmla="*/ 60 h 120"/>
                    <a:gd name="T108" fmla="*/ 152 w 190"/>
                    <a:gd name="T109" fmla="*/ 50 h 120"/>
                    <a:gd name="T110" fmla="*/ 162 w 190"/>
                    <a:gd name="T111"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20">
                      <a:moveTo>
                        <a:pt x="184" y="114"/>
                      </a:moveTo>
                      <a:lnTo>
                        <a:pt x="180" y="114"/>
                      </a:lnTo>
                      <a:lnTo>
                        <a:pt x="178" y="114"/>
                      </a:lnTo>
                      <a:lnTo>
                        <a:pt x="178" y="114"/>
                      </a:lnTo>
                      <a:lnTo>
                        <a:pt x="176" y="114"/>
                      </a:lnTo>
                      <a:lnTo>
                        <a:pt x="174" y="114"/>
                      </a:lnTo>
                      <a:lnTo>
                        <a:pt x="172" y="114"/>
                      </a:lnTo>
                      <a:lnTo>
                        <a:pt x="172" y="114"/>
                      </a:lnTo>
                      <a:lnTo>
                        <a:pt x="172" y="116"/>
                      </a:lnTo>
                      <a:lnTo>
                        <a:pt x="170" y="116"/>
                      </a:lnTo>
                      <a:lnTo>
                        <a:pt x="174" y="118"/>
                      </a:lnTo>
                      <a:lnTo>
                        <a:pt x="174" y="120"/>
                      </a:lnTo>
                      <a:lnTo>
                        <a:pt x="176" y="120"/>
                      </a:lnTo>
                      <a:lnTo>
                        <a:pt x="184" y="120"/>
                      </a:lnTo>
                      <a:lnTo>
                        <a:pt x="186" y="118"/>
                      </a:lnTo>
                      <a:lnTo>
                        <a:pt x="188" y="118"/>
                      </a:lnTo>
                      <a:lnTo>
                        <a:pt x="188" y="116"/>
                      </a:lnTo>
                      <a:lnTo>
                        <a:pt x="190" y="116"/>
                      </a:lnTo>
                      <a:lnTo>
                        <a:pt x="184" y="114"/>
                      </a:lnTo>
                      <a:close/>
                      <a:moveTo>
                        <a:pt x="4" y="94"/>
                      </a:moveTo>
                      <a:lnTo>
                        <a:pt x="4" y="96"/>
                      </a:lnTo>
                      <a:lnTo>
                        <a:pt x="4" y="96"/>
                      </a:lnTo>
                      <a:lnTo>
                        <a:pt x="4" y="94"/>
                      </a:lnTo>
                      <a:lnTo>
                        <a:pt x="4" y="94"/>
                      </a:lnTo>
                      <a:lnTo>
                        <a:pt x="4" y="94"/>
                      </a:lnTo>
                      <a:close/>
                      <a:moveTo>
                        <a:pt x="4" y="90"/>
                      </a:moveTo>
                      <a:lnTo>
                        <a:pt x="4" y="90"/>
                      </a:lnTo>
                      <a:lnTo>
                        <a:pt x="4" y="90"/>
                      </a:lnTo>
                      <a:lnTo>
                        <a:pt x="4" y="88"/>
                      </a:lnTo>
                      <a:lnTo>
                        <a:pt x="4" y="90"/>
                      </a:lnTo>
                      <a:lnTo>
                        <a:pt x="4" y="90"/>
                      </a:lnTo>
                      <a:lnTo>
                        <a:pt x="4" y="90"/>
                      </a:lnTo>
                      <a:close/>
                      <a:moveTo>
                        <a:pt x="0" y="64"/>
                      </a:moveTo>
                      <a:lnTo>
                        <a:pt x="0" y="66"/>
                      </a:lnTo>
                      <a:lnTo>
                        <a:pt x="0" y="68"/>
                      </a:lnTo>
                      <a:lnTo>
                        <a:pt x="0" y="66"/>
                      </a:lnTo>
                      <a:lnTo>
                        <a:pt x="0" y="66"/>
                      </a:lnTo>
                      <a:lnTo>
                        <a:pt x="2" y="66"/>
                      </a:lnTo>
                      <a:lnTo>
                        <a:pt x="0" y="64"/>
                      </a:lnTo>
                      <a:lnTo>
                        <a:pt x="0" y="64"/>
                      </a:lnTo>
                      <a:close/>
                      <a:moveTo>
                        <a:pt x="162" y="38"/>
                      </a:moveTo>
                      <a:lnTo>
                        <a:pt x="160" y="36"/>
                      </a:lnTo>
                      <a:lnTo>
                        <a:pt x="158" y="34"/>
                      </a:lnTo>
                      <a:lnTo>
                        <a:pt x="158" y="32"/>
                      </a:lnTo>
                      <a:lnTo>
                        <a:pt x="158" y="32"/>
                      </a:lnTo>
                      <a:lnTo>
                        <a:pt x="156" y="30"/>
                      </a:lnTo>
                      <a:lnTo>
                        <a:pt x="156" y="28"/>
                      </a:lnTo>
                      <a:lnTo>
                        <a:pt x="154" y="26"/>
                      </a:lnTo>
                      <a:lnTo>
                        <a:pt x="154" y="24"/>
                      </a:lnTo>
                      <a:lnTo>
                        <a:pt x="154" y="22"/>
                      </a:lnTo>
                      <a:lnTo>
                        <a:pt x="152" y="20"/>
                      </a:lnTo>
                      <a:lnTo>
                        <a:pt x="152" y="18"/>
                      </a:lnTo>
                      <a:lnTo>
                        <a:pt x="150" y="16"/>
                      </a:lnTo>
                      <a:lnTo>
                        <a:pt x="150" y="16"/>
                      </a:lnTo>
                      <a:lnTo>
                        <a:pt x="150" y="14"/>
                      </a:lnTo>
                      <a:lnTo>
                        <a:pt x="148" y="12"/>
                      </a:lnTo>
                      <a:lnTo>
                        <a:pt x="148" y="10"/>
                      </a:lnTo>
                      <a:lnTo>
                        <a:pt x="146" y="8"/>
                      </a:lnTo>
                      <a:lnTo>
                        <a:pt x="146" y="6"/>
                      </a:lnTo>
                      <a:lnTo>
                        <a:pt x="146" y="4"/>
                      </a:lnTo>
                      <a:lnTo>
                        <a:pt x="144" y="2"/>
                      </a:lnTo>
                      <a:lnTo>
                        <a:pt x="144" y="0"/>
                      </a:lnTo>
                      <a:lnTo>
                        <a:pt x="140" y="2"/>
                      </a:lnTo>
                      <a:lnTo>
                        <a:pt x="136" y="2"/>
                      </a:lnTo>
                      <a:lnTo>
                        <a:pt x="132" y="2"/>
                      </a:lnTo>
                      <a:lnTo>
                        <a:pt x="128" y="4"/>
                      </a:lnTo>
                      <a:lnTo>
                        <a:pt x="124" y="4"/>
                      </a:lnTo>
                      <a:lnTo>
                        <a:pt x="118" y="4"/>
                      </a:lnTo>
                      <a:lnTo>
                        <a:pt x="114" y="6"/>
                      </a:lnTo>
                      <a:lnTo>
                        <a:pt x="110" y="6"/>
                      </a:lnTo>
                      <a:lnTo>
                        <a:pt x="104" y="6"/>
                      </a:lnTo>
                      <a:lnTo>
                        <a:pt x="100" y="8"/>
                      </a:lnTo>
                      <a:lnTo>
                        <a:pt x="98" y="8"/>
                      </a:lnTo>
                      <a:lnTo>
                        <a:pt x="96" y="10"/>
                      </a:lnTo>
                      <a:lnTo>
                        <a:pt x="92" y="12"/>
                      </a:lnTo>
                      <a:lnTo>
                        <a:pt x="88" y="14"/>
                      </a:lnTo>
                      <a:lnTo>
                        <a:pt x="86" y="16"/>
                      </a:lnTo>
                      <a:lnTo>
                        <a:pt x="84" y="20"/>
                      </a:lnTo>
                      <a:lnTo>
                        <a:pt x="82" y="20"/>
                      </a:lnTo>
                      <a:lnTo>
                        <a:pt x="80" y="24"/>
                      </a:lnTo>
                      <a:lnTo>
                        <a:pt x="78" y="26"/>
                      </a:lnTo>
                      <a:lnTo>
                        <a:pt x="76" y="28"/>
                      </a:lnTo>
                      <a:lnTo>
                        <a:pt x="76" y="30"/>
                      </a:lnTo>
                      <a:lnTo>
                        <a:pt x="74" y="34"/>
                      </a:lnTo>
                      <a:lnTo>
                        <a:pt x="74" y="36"/>
                      </a:lnTo>
                      <a:lnTo>
                        <a:pt x="72" y="36"/>
                      </a:lnTo>
                      <a:lnTo>
                        <a:pt x="70" y="38"/>
                      </a:lnTo>
                      <a:lnTo>
                        <a:pt x="68" y="38"/>
                      </a:lnTo>
                      <a:lnTo>
                        <a:pt x="66" y="36"/>
                      </a:lnTo>
                      <a:lnTo>
                        <a:pt x="64" y="32"/>
                      </a:lnTo>
                      <a:lnTo>
                        <a:pt x="64" y="32"/>
                      </a:lnTo>
                      <a:lnTo>
                        <a:pt x="62" y="32"/>
                      </a:lnTo>
                      <a:lnTo>
                        <a:pt x="60" y="32"/>
                      </a:lnTo>
                      <a:lnTo>
                        <a:pt x="58" y="32"/>
                      </a:lnTo>
                      <a:lnTo>
                        <a:pt x="54" y="32"/>
                      </a:lnTo>
                      <a:lnTo>
                        <a:pt x="50" y="32"/>
                      </a:lnTo>
                      <a:lnTo>
                        <a:pt x="46" y="32"/>
                      </a:lnTo>
                      <a:lnTo>
                        <a:pt x="44" y="30"/>
                      </a:lnTo>
                      <a:lnTo>
                        <a:pt x="40" y="30"/>
                      </a:lnTo>
                      <a:lnTo>
                        <a:pt x="40" y="28"/>
                      </a:lnTo>
                      <a:lnTo>
                        <a:pt x="38" y="28"/>
                      </a:lnTo>
                      <a:lnTo>
                        <a:pt x="36" y="28"/>
                      </a:lnTo>
                      <a:lnTo>
                        <a:pt x="32" y="28"/>
                      </a:lnTo>
                      <a:lnTo>
                        <a:pt x="30" y="30"/>
                      </a:lnTo>
                      <a:lnTo>
                        <a:pt x="26" y="30"/>
                      </a:lnTo>
                      <a:lnTo>
                        <a:pt x="24" y="30"/>
                      </a:lnTo>
                      <a:lnTo>
                        <a:pt x="22" y="30"/>
                      </a:lnTo>
                      <a:lnTo>
                        <a:pt x="22" y="30"/>
                      </a:lnTo>
                      <a:lnTo>
                        <a:pt x="20" y="30"/>
                      </a:lnTo>
                      <a:lnTo>
                        <a:pt x="20" y="30"/>
                      </a:lnTo>
                      <a:lnTo>
                        <a:pt x="20" y="30"/>
                      </a:lnTo>
                      <a:lnTo>
                        <a:pt x="18" y="30"/>
                      </a:lnTo>
                      <a:lnTo>
                        <a:pt x="16" y="30"/>
                      </a:lnTo>
                      <a:lnTo>
                        <a:pt x="16" y="28"/>
                      </a:lnTo>
                      <a:lnTo>
                        <a:pt x="14" y="28"/>
                      </a:lnTo>
                      <a:lnTo>
                        <a:pt x="14" y="28"/>
                      </a:lnTo>
                      <a:lnTo>
                        <a:pt x="12" y="28"/>
                      </a:lnTo>
                      <a:lnTo>
                        <a:pt x="12" y="28"/>
                      </a:lnTo>
                      <a:lnTo>
                        <a:pt x="10" y="28"/>
                      </a:lnTo>
                      <a:lnTo>
                        <a:pt x="10" y="28"/>
                      </a:lnTo>
                      <a:lnTo>
                        <a:pt x="8" y="30"/>
                      </a:lnTo>
                      <a:lnTo>
                        <a:pt x="8" y="30"/>
                      </a:lnTo>
                      <a:lnTo>
                        <a:pt x="10" y="32"/>
                      </a:lnTo>
                      <a:lnTo>
                        <a:pt x="10" y="32"/>
                      </a:lnTo>
                      <a:lnTo>
                        <a:pt x="8" y="32"/>
                      </a:lnTo>
                      <a:lnTo>
                        <a:pt x="8" y="34"/>
                      </a:lnTo>
                      <a:lnTo>
                        <a:pt x="8" y="36"/>
                      </a:lnTo>
                      <a:lnTo>
                        <a:pt x="8" y="38"/>
                      </a:lnTo>
                      <a:lnTo>
                        <a:pt x="8" y="40"/>
                      </a:lnTo>
                      <a:lnTo>
                        <a:pt x="8" y="40"/>
                      </a:lnTo>
                      <a:lnTo>
                        <a:pt x="8" y="40"/>
                      </a:lnTo>
                      <a:lnTo>
                        <a:pt x="8" y="42"/>
                      </a:lnTo>
                      <a:lnTo>
                        <a:pt x="8" y="42"/>
                      </a:lnTo>
                      <a:lnTo>
                        <a:pt x="8" y="44"/>
                      </a:lnTo>
                      <a:lnTo>
                        <a:pt x="6" y="44"/>
                      </a:lnTo>
                      <a:lnTo>
                        <a:pt x="6" y="46"/>
                      </a:lnTo>
                      <a:lnTo>
                        <a:pt x="4" y="48"/>
                      </a:lnTo>
                      <a:lnTo>
                        <a:pt x="4" y="54"/>
                      </a:lnTo>
                      <a:lnTo>
                        <a:pt x="2" y="60"/>
                      </a:lnTo>
                      <a:lnTo>
                        <a:pt x="4" y="66"/>
                      </a:lnTo>
                      <a:lnTo>
                        <a:pt x="4" y="66"/>
                      </a:lnTo>
                      <a:lnTo>
                        <a:pt x="4" y="68"/>
                      </a:lnTo>
                      <a:lnTo>
                        <a:pt x="2" y="66"/>
                      </a:lnTo>
                      <a:lnTo>
                        <a:pt x="2" y="66"/>
                      </a:lnTo>
                      <a:lnTo>
                        <a:pt x="2" y="68"/>
                      </a:lnTo>
                      <a:lnTo>
                        <a:pt x="4" y="70"/>
                      </a:lnTo>
                      <a:lnTo>
                        <a:pt x="6" y="72"/>
                      </a:lnTo>
                      <a:lnTo>
                        <a:pt x="6" y="74"/>
                      </a:lnTo>
                      <a:lnTo>
                        <a:pt x="6" y="74"/>
                      </a:lnTo>
                      <a:lnTo>
                        <a:pt x="6" y="74"/>
                      </a:lnTo>
                      <a:lnTo>
                        <a:pt x="6" y="76"/>
                      </a:lnTo>
                      <a:lnTo>
                        <a:pt x="6" y="76"/>
                      </a:lnTo>
                      <a:lnTo>
                        <a:pt x="8" y="80"/>
                      </a:lnTo>
                      <a:lnTo>
                        <a:pt x="8" y="80"/>
                      </a:lnTo>
                      <a:lnTo>
                        <a:pt x="8" y="82"/>
                      </a:lnTo>
                      <a:lnTo>
                        <a:pt x="8" y="84"/>
                      </a:lnTo>
                      <a:lnTo>
                        <a:pt x="10" y="86"/>
                      </a:lnTo>
                      <a:lnTo>
                        <a:pt x="10" y="90"/>
                      </a:lnTo>
                      <a:lnTo>
                        <a:pt x="12" y="92"/>
                      </a:lnTo>
                      <a:lnTo>
                        <a:pt x="12" y="96"/>
                      </a:lnTo>
                      <a:lnTo>
                        <a:pt x="12" y="96"/>
                      </a:lnTo>
                      <a:lnTo>
                        <a:pt x="12" y="104"/>
                      </a:lnTo>
                      <a:lnTo>
                        <a:pt x="16" y="110"/>
                      </a:lnTo>
                      <a:lnTo>
                        <a:pt x="16" y="114"/>
                      </a:lnTo>
                      <a:lnTo>
                        <a:pt x="18" y="112"/>
                      </a:lnTo>
                      <a:lnTo>
                        <a:pt x="22" y="114"/>
                      </a:lnTo>
                      <a:lnTo>
                        <a:pt x="24" y="114"/>
                      </a:lnTo>
                      <a:lnTo>
                        <a:pt x="24" y="114"/>
                      </a:lnTo>
                      <a:lnTo>
                        <a:pt x="26" y="114"/>
                      </a:lnTo>
                      <a:lnTo>
                        <a:pt x="28" y="114"/>
                      </a:lnTo>
                      <a:lnTo>
                        <a:pt x="30" y="114"/>
                      </a:lnTo>
                      <a:lnTo>
                        <a:pt x="34" y="112"/>
                      </a:lnTo>
                      <a:lnTo>
                        <a:pt x="36" y="112"/>
                      </a:lnTo>
                      <a:lnTo>
                        <a:pt x="38" y="112"/>
                      </a:lnTo>
                      <a:lnTo>
                        <a:pt x="40" y="112"/>
                      </a:lnTo>
                      <a:lnTo>
                        <a:pt x="42" y="110"/>
                      </a:lnTo>
                      <a:lnTo>
                        <a:pt x="42" y="108"/>
                      </a:lnTo>
                      <a:lnTo>
                        <a:pt x="46" y="106"/>
                      </a:lnTo>
                      <a:lnTo>
                        <a:pt x="48" y="104"/>
                      </a:lnTo>
                      <a:lnTo>
                        <a:pt x="50" y="102"/>
                      </a:lnTo>
                      <a:lnTo>
                        <a:pt x="54" y="100"/>
                      </a:lnTo>
                      <a:lnTo>
                        <a:pt x="58" y="100"/>
                      </a:lnTo>
                      <a:lnTo>
                        <a:pt x="64" y="100"/>
                      </a:lnTo>
                      <a:lnTo>
                        <a:pt x="66" y="100"/>
                      </a:lnTo>
                      <a:lnTo>
                        <a:pt x="68" y="100"/>
                      </a:lnTo>
                      <a:lnTo>
                        <a:pt x="70" y="98"/>
                      </a:lnTo>
                      <a:lnTo>
                        <a:pt x="74" y="98"/>
                      </a:lnTo>
                      <a:lnTo>
                        <a:pt x="78" y="96"/>
                      </a:lnTo>
                      <a:lnTo>
                        <a:pt x="80" y="92"/>
                      </a:lnTo>
                      <a:lnTo>
                        <a:pt x="84" y="90"/>
                      </a:lnTo>
                      <a:lnTo>
                        <a:pt x="84" y="90"/>
                      </a:lnTo>
                      <a:lnTo>
                        <a:pt x="86" y="90"/>
                      </a:lnTo>
                      <a:lnTo>
                        <a:pt x="90" y="90"/>
                      </a:lnTo>
                      <a:lnTo>
                        <a:pt x="94" y="90"/>
                      </a:lnTo>
                      <a:lnTo>
                        <a:pt x="96" y="90"/>
                      </a:lnTo>
                      <a:lnTo>
                        <a:pt x="96" y="90"/>
                      </a:lnTo>
                      <a:lnTo>
                        <a:pt x="98" y="88"/>
                      </a:lnTo>
                      <a:lnTo>
                        <a:pt x="100" y="86"/>
                      </a:lnTo>
                      <a:lnTo>
                        <a:pt x="102" y="84"/>
                      </a:lnTo>
                      <a:lnTo>
                        <a:pt x="102" y="82"/>
                      </a:lnTo>
                      <a:lnTo>
                        <a:pt x="104" y="82"/>
                      </a:lnTo>
                      <a:lnTo>
                        <a:pt x="106" y="78"/>
                      </a:lnTo>
                      <a:lnTo>
                        <a:pt x="110" y="78"/>
                      </a:lnTo>
                      <a:lnTo>
                        <a:pt x="116" y="76"/>
                      </a:lnTo>
                      <a:lnTo>
                        <a:pt x="120" y="74"/>
                      </a:lnTo>
                      <a:lnTo>
                        <a:pt x="122" y="74"/>
                      </a:lnTo>
                      <a:lnTo>
                        <a:pt x="124" y="72"/>
                      </a:lnTo>
                      <a:lnTo>
                        <a:pt x="132" y="70"/>
                      </a:lnTo>
                      <a:lnTo>
                        <a:pt x="138" y="68"/>
                      </a:lnTo>
                      <a:lnTo>
                        <a:pt x="142" y="66"/>
                      </a:lnTo>
                      <a:lnTo>
                        <a:pt x="142" y="66"/>
                      </a:lnTo>
                      <a:lnTo>
                        <a:pt x="144" y="64"/>
                      </a:lnTo>
                      <a:lnTo>
                        <a:pt x="144" y="64"/>
                      </a:lnTo>
                      <a:lnTo>
                        <a:pt x="146" y="62"/>
                      </a:lnTo>
                      <a:lnTo>
                        <a:pt x="148" y="62"/>
                      </a:lnTo>
                      <a:lnTo>
                        <a:pt x="150" y="60"/>
                      </a:lnTo>
                      <a:lnTo>
                        <a:pt x="150" y="58"/>
                      </a:lnTo>
                      <a:lnTo>
                        <a:pt x="150" y="56"/>
                      </a:lnTo>
                      <a:lnTo>
                        <a:pt x="150" y="52"/>
                      </a:lnTo>
                      <a:lnTo>
                        <a:pt x="152" y="50"/>
                      </a:lnTo>
                      <a:lnTo>
                        <a:pt x="154" y="48"/>
                      </a:lnTo>
                      <a:lnTo>
                        <a:pt x="156" y="46"/>
                      </a:lnTo>
                      <a:lnTo>
                        <a:pt x="164" y="42"/>
                      </a:lnTo>
                      <a:lnTo>
                        <a:pt x="162" y="40"/>
                      </a:lnTo>
                      <a:lnTo>
                        <a:pt x="162" y="3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80" name="Freeform 8">
                  <a:extLst>
                    <a:ext uri="{FF2B5EF4-FFF2-40B4-BE49-F238E27FC236}">
                      <a16:creationId xmlns:a16="http://schemas.microsoft.com/office/drawing/2014/main" id="{451CFBFF-03BD-85EC-8D17-949583804080}"/>
                    </a:ext>
                  </a:extLst>
                </p:cNvPr>
                <p:cNvSpPr>
                  <a:spLocks/>
                </p:cNvSpPr>
                <p:nvPr/>
              </p:nvSpPr>
              <p:spPr bwMode="auto">
                <a:xfrm>
                  <a:off x="3205" y="1582"/>
                  <a:ext cx="136" cy="122"/>
                </a:xfrm>
                <a:custGeom>
                  <a:avLst/>
                  <a:gdLst>
                    <a:gd name="T0" fmla="*/ 134 w 136"/>
                    <a:gd name="T1" fmla="*/ 2 h 122"/>
                    <a:gd name="T2" fmla="*/ 134 w 136"/>
                    <a:gd name="T3" fmla="*/ 6 h 122"/>
                    <a:gd name="T4" fmla="*/ 134 w 136"/>
                    <a:gd name="T5" fmla="*/ 10 h 122"/>
                    <a:gd name="T6" fmla="*/ 126 w 136"/>
                    <a:gd name="T7" fmla="*/ 10 h 122"/>
                    <a:gd name="T8" fmla="*/ 122 w 136"/>
                    <a:gd name="T9" fmla="*/ 10 h 122"/>
                    <a:gd name="T10" fmla="*/ 118 w 136"/>
                    <a:gd name="T11" fmla="*/ 14 h 122"/>
                    <a:gd name="T12" fmla="*/ 114 w 136"/>
                    <a:gd name="T13" fmla="*/ 14 h 122"/>
                    <a:gd name="T14" fmla="*/ 110 w 136"/>
                    <a:gd name="T15" fmla="*/ 14 h 122"/>
                    <a:gd name="T16" fmla="*/ 104 w 136"/>
                    <a:gd name="T17" fmla="*/ 12 h 122"/>
                    <a:gd name="T18" fmla="*/ 96 w 136"/>
                    <a:gd name="T19" fmla="*/ 12 h 122"/>
                    <a:gd name="T20" fmla="*/ 94 w 136"/>
                    <a:gd name="T21" fmla="*/ 16 h 122"/>
                    <a:gd name="T22" fmla="*/ 92 w 136"/>
                    <a:gd name="T23" fmla="*/ 20 h 122"/>
                    <a:gd name="T24" fmla="*/ 88 w 136"/>
                    <a:gd name="T25" fmla="*/ 24 h 122"/>
                    <a:gd name="T26" fmla="*/ 86 w 136"/>
                    <a:gd name="T27" fmla="*/ 28 h 122"/>
                    <a:gd name="T28" fmla="*/ 82 w 136"/>
                    <a:gd name="T29" fmla="*/ 30 h 122"/>
                    <a:gd name="T30" fmla="*/ 82 w 136"/>
                    <a:gd name="T31" fmla="*/ 32 h 122"/>
                    <a:gd name="T32" fmla="*/ 80 w 136"/>
                    <a:gd name="T33" fmla="*/ 40 h 122"/>
                    <a:gd name="T34" fmla="*/ 76 w 136"/>
                    <a:gd name="T35" fmla="*/ 50 h 122"/>
                    <a:gd name="T36" fmla="*/ 72 w 136"/>
                    <a:gd name="T37" fmla="*/ 54 h 122"/>
                    <a:gd name="T38" fmla="*/ 68 w 136"/>
                    <a:gd name="T39" fmla="*/ 56 h 122"/>
                    <a:gd name="T40" fmla="*/ 64 w 136"/>
                    <a:gd name="T41" fmla="*/ 62 h 122"/>
                    <a:gd name="T42" fmla="*/ 60 w 136"/>
                    <a:gd name="T43" fmla="*/ 66 h 122"/>
                    <a:gd name="T44" fmla="*/ 54 w 136"/>
                    <a:gd name="T45" fmla="*/ 70 h 122"/>
                    <a:gd name="T46" fmla="*/ 50 w 136"/>
                    <a:gd name="T47" fmla="*/ 74 h 122"/>
                    <a:gd name="T48" fmla="*/ 48 w 136"/>
                    <a:gd name="T49" fmla="*/ 84 h 122"/>
                    <a:gd name="T50" fmla="*/ 46 w 136"/>
                    <a:gd name="T51" fmla="*/ 94 h 122"/>
                    <a:gd name="T52" fmla="*/ 44 w 136"/>
                    <a:gd name="T53" fmla="*/ 98 h 122"/>
                    <a:gd name="T54" fmla="*/ 42 w 136"/>
                    <a:gd name="T55" fmla="*/ 102 h 122"/>
                    <a:gd name="T56" fmla="*/ 40 w 136"/>
                    <a:gd name="T57" fmla="*/ 106 h 122"/>
                    <a:gd name="T58" fmla="*/ 36 w 136"/>
                    <a:gd name="T59" fmla="*/ 112 h 122"/>
                    <a:gd name="T60" fmla="*/ 26 w 136"/>
                    <a:gd name="T61" fmla="*/ 112 h 122"/>
                    <a:gd name="T62" fmla="*/ 18 w 136"/>
                    <a:gd name="T63" fmla="*/ 110 h 122"/>
                    <a:gd name="T64" fmla="*/ 4 w 136"/>
                    <a:gd name="T65" fmla="*/ 112 h 122"/>
                    <a:gd name="T66" fmla="*/ 0 w 136"/>
                    <a:gd name="T67" fmla="*/ 122 h 122"/>
                    <a:gd name="T68" fmla="*/ 2 w 136"/>
                    <a:gd name="T69" fmla="*/ 116 h 122"/>
                    <a:gd name="T70" fmla="*/ 12 w 136"/>
                    <a:gd name="T71" fmla="*/ 114 h 122"/>
                    <a:gd name="T72" fmla="*/ 26 w 136"/>
                    <a:gd name="T73" fmla="*/ 114 h 122"/>
                    <a:gd name="T74" fmla="*/ 40 w 136"/>
                    <a:gd name="T75" fmla="*/ 114 h 122"/>
                    <a:gd name="T76" fmla="*/ 54 w 136"/>
                    <a:gd name="T77" fmla="*/ 114 h 122"/>
                    <a:gd name="T78" fmla="*/ 64 w 136"/>
                    <a:gd name="T79" fmla="*/ 110 h 122"/>
                    <a:gd name="T80" fmla="*/ 64 w 136"/>
                    <a:gd name="T81" fmla="*/ 102 h 122"/>
                    <a:gd name="T82" fmla="*/ 64 w 136"/>
                    <a:gd name="T83" fmla="*/ 92 h 122"/>
                    <a:gd name="T84" fmla="*/ 62 w 136"/>
                    <a:gd name="T85" fmla="*/ 86 h 122"/>
                    <a:gd name="T86" fmla="*/ 70 w 136"/>
                    <a:gd name="T87" fmla="*/ 80 h 122"/>
                    <a:gd name="T88" fmla="*/ 78 w 136"/>
                    <a:gd name="T89" fmla="*/ 76 h 122"/>
                    <a:gd name="T90" fmla="*/ 82 w 136"/>
                    <a:gd name="T91" fmla="*/ 70 h 122"/>
                    <a:gd name="T92" fmla="*/ 82 w 136"/>
                    <a:gd name="T93" fmla="*/ 62 h 122"/>
                    <a:gd name="T94" fmla="*/ 82 w 136"/>
                    <a:gd name="T95" fmla="*/ 52 h 122"/>
                    <a:gd name="T96" fmla="*/ 82 w 136"/>
                    <a:gd name="T97" fmla="*/ 42 h 122"/>
                    <a:gd name="T98" fmla="*/ 82 w 136"/>
                    <a:gd name="T99" fmla="*/ 32 h 122"/>
                    <a:gd name="T100" fmla="*/ 116 w 136"/>
                    <a:gd name="T101" fmla="*/ 30 h 122"/>
                    <a:gd name="T102" fmla="*/ 134 w 136"/>
                    <a:gd name="T103" fmla="*/ 24 h 122"/>
                    <a:gd name="T104" fmla="*/ 134 w 136"/>
                    <a:gd name="T105" fmla="*/ 10 h 122"/>
                    <a:gd name="T106" fmla="*/ 134 w 136"/>
                    <a:gd name="T10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6" h="122">
                      <a:moveTo>
                        <a:pt x="134" y="0"/>
                      </a:moveTo>
                      <a:lnTo>
                        <a:pt x="134" y="0"/>
                      </a:lnTo>
                      <a:lnTo>
                        <a:pt x="134" y="0"/>
                      </a:lnTo>
                      <a:lnTo>
                        <a:pt x="134" y="2"/>
                      </a:lnTo>
                      <a:lnTo>
                        <a:pt x="134" y="4"/>
                      </a:lnTo>
                      <a:lnTo>
                        <a:pt x="134" y="4"/>
                      </a:lnTo>
                      <a:lnTo>
                        <a:pt x="134" y="6"/>
                      </a:lnTo>
                      <a:lnTo>
                        <a:pt x="134" y="6"/>
                      </a:lnTo>
                      <a:lnTo>
                        <a:pt x="134" y="8"/>
                      </a:lnTo>
                      <a:lnTo>
                        <a:pt x="134" y="8"/>
                      </a:lnTo>
                      <a:lnTo>
                        <a:pt x="134" y="10"/>
                      </a:lnTo>
                      <a:lnTo>
                        <a:pt x="134" y="10"/>
                      </a:lnTo>
                      <a:lnTo>
                        <a:pt x="132" y="10"/>
                      </a:lnTo>
                      <a:lnTo>
                        <a:pt x="130" y="10"/>
                      </a:lnTo>
                      <a:lnTo>
                        <a:pt x="128" y="10"/>
                      </a:lnTo>
                      <a:lnTo>
                        <a:pt x="126" y="10"/>
                      </a:lnTo>
                      <a:lnTo>
                        <a:pt x="126" y="10"/>
                      </a:lnTo>
                      <a:lnTo>
                        <a:pt x="124" y="10"/>
                      </a:lnTo>
                      <a:lnTo>
                        <a:pt x="124" y="10"/>
                      </a:lnTo>
                      <a:lnTo>
                        <a:pt x="122" y="10"/>
                      </a:lnTo>
                      <a:lnTo>
                        <a:pt x="122" y="12"/>
                      </a:lnTo>
                      <a:lnTo>
                        <a:pt x="120" y="14"/>
                      </a:lnTo>
                      <a:lnTo>
                        <a:pt x="118" y="14"/>
                      </a:lnTo>
                      <a:lnTo>
                        <a:pt x="118" y="14"/>
                      </a:lnTo>
                      <a:lnTo>
                        <a:pt x="116" y="14"/>
                      </a:lnTo>
                      <a:lnTo>
                        <a:pt x="114" y="14"/>
                      </a:lnTo>
                      <a:lnTo>
                        <a:pt x="114" y="14"/>
                      </a:lnTo>
                      <a:lnTo>
                        <a:pt x="114" y="14"/>
                      </a:lnTo>
                      <a:lnTo>
                        <a:pt x="112" y="14"/>
                      </a:lnTo>
                      <a:lnTo>
                        <a:pt x="112" y="14"/>
                      </a:lnTo>
                      <a:lnTo>
                        <a:pt x="110" y="14"/>
                      </a:lnTo>
                      <a:lnTo>
                        <a:pt x="110" y="14"/>
                      </a:lnTo>
                      <a:lnTo>
                        <a:pt x="108" y="12"/>
                      </a:lnTo>
                      <a:lnTo>
                        <a:pt x="106" y="12"/>
                      </a:lnTo>
                      <a:lnTo>
                        <a:pt x="104" y="12"/>
                      </a:lnTo>
                      <a:lnTo>
                        <a:pt x="104" y="12"/>
                      </a:lnTo>
                      <a:lnTo>
                        <a:pt x="102" y="12"/>
                      </a:lnTo>
                      <a:lnTo>
                        <a:pt x="100" y="12"/>
                      </a:lnTo>
                      <a:lnTo>
                        <a:pt x="98" y="12"/>
                      </a:lnTo>
                      <a:lnTo>
                        <a:pt x="96" y="12"/>
                      </a:lnTo>
                      <a:lnTo>
                        <a:pt x="96" y="14"/>
                      </a:lnTo>
                      <a:lnTo>
                        <a:pt x="94" y="14"/>
                      </a:lnTo>
                      <a:lnTo>
                        <a:pt x="94" y="16"/>
                      </a:lnTo>
                      <a:lnTo>
                        <a:pt x="94" y="16"/>
                      </a:lnTo>
                      <a:lnTo>
                        <a:pt x="94" y="18"/>
                      </a:lnTo>
                      <a:lnTo>
                        <a:pt x="94" y="18"/>
                      </a:lnTo>
                      <a:lnTo>
                        <a:pt x="92" y="20"/>
                      </a:lnTo>
                      <a:lnTo>
                        <a:pt x="92" y="20"/>
                      </a:lnTo>
                      <a:lnTo>
                        <a:pt x="92" y="22"/>
                      </a:lnTo>
                      <a:lnTo>
                        <a:pt x="90" y="22"/>
                      </a:lnTo>
                      <a:lnTo>
                        <a:pt x="90" y="24"/>
                      </a:lnTo>
                      <a:lnTo>
                        <a:pt x="88" y="24"/>
                      </a:lnTo>
                      <a:lnTo>
                        <a:pt x="88" y="26"/>
                      </a:lnTo>
                      <a:lnTo>
                        <a:pt x="88" y="26"/>
                      </a:lnTo>
                      <a:lnTo>
                        <a:pt x="88" y="28"/>
                      </a:lnTo>
                      <a:lnTo>
                        <a:pt x="86" y="28"/>
                      </a:lnTo>
                      <a:lnTo>
                        <a:pt x="86" y="28"/>
                      </a:lnTo>
                      <a:lnTo>
                        <a:pt x="84" y="28"/>
                      </a:lnTo>
                      <a:lnTo>
                        <a:pt x="82" y="30"/>
                      </a:lnTo>
                      <a:lnTo>
                        <a:pt x="82" y="30"/>
                      </a:lnTo>
                      <a:lnTo>
                        <a:pt x="82" y="30"/>
                      </a:lnTo>
                      <a:lnTo>
                        <a:pt x="82" y="32"/>
                      </a:lnTo>
                      <a:lnTo>
                        <a:pt x="82" y="32"/>
                      </a:lnTo>
                      <a:lnTo>
                        <a:pt x="82" y="32"/>
                      </a:lnTo>
                      <a:lnTo>
                        <a:pt x="80" y="34"/>
                      </a:lnTo>
                      <a:lnTo>
                        <a:pt x="80" y="36"/>
                      </a:lnTo>
                      <a:lnTo>
                        <a:pt x="80" y="38"/>
                      </a:lnTo>
                      <a:lnTo>
                        <a:pt x="80" y="40"/>
                      </a:lnTo>
                      <a:lnTo>
                        <a:pt x="78" y="42"/>
                      </a:lnTo>
                      <a:lnTo>
                        <a:pt x="78" y="46"/>
                      </a:lnTo>
                      <a:lnTo>
                        <a:pt x="76" y="48"/>
                      </a:lnTo>
                      <a:lnTo>
                        <a:pt x="76" y="50"/>
                      </a:lnTo>
                      <a:lnTo>
                        <a:pt x="76" y="50"/>
                      </a:lnTo>
                      <a:lnTo>
                        <a:pt x="74" y="52"/>
                      </a:lnTo>
                      <a:lnTo>
                        <a:pt x="74" y="52"/>
                      </a:lnTo>
                      <a:lnTo>
                        <a:pt x="72" y="54"/>
                      </a:lnTo>
                      <a:lnTo>
                        <a:pt x="72" y="54"/>
                      </a:lnTo>
                      <a:lnTo>
                        <a:pt x="70" y="56"/>
                      </a:lnTo>
                      <a:lnTo>
                        <a:pt x="68" y="56"/>
                      </a:lnTo>
                      <a:lnTo>
                        <a:pt x="68" y="56"/>
                      </a:lnTo>
                      <a:lnTo>
                        <a:pt x="66" y="58"/>
                      </a:lnTo>
                      <a:lnTo>
                        <a:pt x="66" y="58"/>
                      </a:lnTo>
                      <a:lnTo>
                        <a:pt x="64" y="60"/>
                      </a:lnTo>
                      <a:lnTo>
                        <a:pt x="64" y="62"/>
                      </a:lnTo>
                      <a:lnTo>
                        <a:pt x="62" y="64"/>
                      </a:lnTo>
                      <a:lnTo>
                        <a:pt x="62" y="66"/>
                      </a:lnTo>
                      <a:lnTo>
                        <a:pt x="62" y="66"/>
                      </a:lnTo>
                      <a:lnTo>
                        <a:pt x="60" y="66"/>
                      </a:lnTo>
                      <a:lnTo>
                        <a:pt x="58" y="68"/>
                      </a:lnTo>
                      <a:lnTo>
                        <a:pt x="58" y="68"/>
                      </a:lnTo>
                      <a:lnTo>
                        <a:pt x="56" y="68"/>
                      </a:lnTo>
                      <a:lnTo>
                        <a:pt x="54" y="70"/>
                      </a:lnTo>
                      <a:lnTo>
                        <a:pt x="54" y="70"/>
                      </a:lnTo>
                      <a:lnTo>
                        <a:pt x="52" y="72"/>
                      </a:lnTo>
                      <a:lnTo>
                        <a:pt x="52" y="72"/>
                      </a:lnTo>
                      <a:lnTo>
                        <a:pt x="50" y="74"/>
                      </a:lnTo>
                      <a:lnTo>
                        <a:pt x="50" y="76"/>
                      </a:lnTo>
                      <a:lnTo>
                        <a:pt x="50" y="78"/>
                      </a:lnTo>
                      <a:lnTo>
                        <a:pt x="48" y="82"/>
                      </a:lnTo>
                      <a:lnTo>
                        <a:pt x="48" y="84"/>
                      </a:lnTo>
                      <a:lnTo>
                        <a:pt x="48" y="86"/>
                      </a:lnTo>
                      <a:lnTo>
                        <a:pt x="48" y="88"/>
                      </a:lnTo>
                      <a:lnTo>
                        <a:pt x="46" y="90"/>
                      </a:lnTo>
                      <a:lnTo>
                        <a:pt x="46" y="94"/>
                      </a:lnTo>
                      <a:lnTo>
                        <a:pt x="46" y="94"/>
                      </a:lnTo>
                      <a:lnTo>
                        <a:pt x="46" y="96"/>
                      </a:lnTo>
                      <a:lnTo>
                        <a:pt x="46" y="96"/>
                      </a:lnTo>
                      <a:lnTo>
                        <a:pt x="44" y="98"/>
                      </a:lnTo>
                      <a:lnTo>
                        <a:pt x="44" y="100"/>
                      </a:lnTo>
                      <a:lnTo>
                        <a:pt x="42" y="100"/>
                      </a:lnTo>
                      <a:lnTo>
                        <a:pt x="42" y="100"/>
                      </a:lnTo>
                      <a:lnTo>
                        <a:pt x="42" y="102"/>
                      </a:lnTo>
                      <a:lnTo>
                        <a:pt x="40" y="102"/>
                      </a:lnTo>
                      <a:lnTo>
                        <a:pt x="40" y="104"/>
                      </a:lnTo>
                      <a:lnTo>
                        <a:pt x="40" y="104"/>
                      </a:lnTo>
                      <a:lnTo>
                        <a:pt x="40" y="106"/>
                      </a:lnTo>
                      <a:lnTo>
                        <a:pt x="40" y="106"/>
                      </a:lnTo>
                      <a:lnTo>
                        <a:pt x="38" y="108"/>
                      </a:lnTo>
                      <a:lnTo>
                        <a:pt x="38" y="110"/>
                      </a:lnTo>
                      <a:lnTo>
                        <a:pt x="36" y="112"/>
                      </a:lnTo>
                      <a:lnTo>
                        <a:pt x="34" y="112"/>
                      </a:lnTo>
                      <a:lnTo>
                        <a:pt x="32" y="112"/>
                      </a:lnTo>
                      <a:lnTo>
                        <a:pt x="30" y="112"/>
                      </a:lnTo>
                      <a:lnTo>
                        <a:pt x="26" y="112"/>
                      </a:lnTo>
                      <a:lnTo>
                        <a:pt x="24" y="110"/>
                      </a:lnTo>
                      <a:lnTo>
                        <a:pt x="22" y="110"/>
                      </a:lnTo>
                      <a:lnTo>
                        <a:pt x="20" y="110"/>
                      </a:lnTo>
                      <a:lnTo>
                        <a:pt x="18" y="110"/>
                      </a:lnTo>
                      <a:lnTo>
                        <a:pt x="16" y="110"/>
                      </a:lnTo>
                      <a:lnTo>
                        <a:pt x="10" y="110"/>
                      </a:lnTo>
                      <a:lnTo>
                        <a:pt x="6" y="110"/>
                      </a:lnTo>
                      <a:lnTo>
                        <a:pt x="4" y="112"/>
                      </a:lnTo>
                      <a:lnTo>
                        <a:pt x="2" y="112"/>
                      </a:lnTo>
                      <a:lnTo>
                        <a:pt x="2" y="112"/>
                      </a:lnTo>
                      <a:lnTo>
                        <a:pt x="2" y="112"/>
                      </a:lnTo>
                      <a:lnTo>
                        <a:pt x="0" y="122"/>
                      </a:lnTo>
                      <a:lnTo>
                        <a:pt x="2" y="122"/>
                      </a:lnTo>
                      <a:lnTo>
                        <a:pt x="2" y="120"/>
                      </a:lnTo>
                      <a:lnTo>
                        <a:pt x="2" y="118"/>
                      </a:lnTo>
                      <a:lnTo>
                        <a:pt x="2" y="116"/>
                      </a:lnTo>
                      <a:lnTo>
                        <a:pt x="4" y="114"/>
                      </a:lnTo>
                      <a:lnTo>
                        <a:pt x="6" y="114"/>
                      </a:lnTo>
                      <a:lnTo>
                        <a:pt x="8" y="114"/>
                      </a:lnTo>
                      <a:lnTo>
                        <a:pt x="12" y="114"/>
                      </a:lnTo>
                      <a:lnTo>
                        <a:pt x="16" y="114"/>
                      </a:lnTo>
                      <a:lnTo>
                        <a:pt x="20" y="114"/>
                      </a:lnTo>
                      <a:lnTo>
                        <a:pt x="22" y="114"/>
                      </a:lnTo>
                      <a:lnTo>
                        <a:pt x="26" y="114"/>
                      </a:lnTo>
                      <a:lnTo>
                        <a:pt x="30" y="114"/>
                      </a:lnTo>
                      <a:lnTo>
                        <a:pt x="34" y="114"/>
                      </a:lnTo>
                      <a:lnTo>
                        <a:pt x="36" y="114"/>
                      </a:lnTo>
                      <a:lnTo>
                        <a:pt x="40" y="114"/>
                      </a:lnTo>
                      <a:lnTo>
                        <a:pt x="44" y="114"/>
                      </a:lnTo>
                      <a:lnTo>
                        <a:pt x="48" y="114"/>
                      </a:lnTo>
                      <a:lnTo>
                        <a:pt x="52" y="114"/>
                      </a:lnTo>
                      <a:lnTo>
                        <a:pt x="54" y="114"/>
                      </a:lnTo>
                      <a:lnTo>
                        <a:pt x="58" y="114"/>
                      </a:lnTo>
                      <a:lnTo>
                        <a:pt x="62" y="114"/>
                      </a:lnTo>
                      <a:lnTo>
                        <a:pt x="64" y="114"/>
                      </a:lnTo>
                      <a:lnTo>
                        <a:pt x="64" y="110"/>
                      </a:lnTo>
                      <a:lnTo>
                        <a:pt x="64" y="108"/>
                      </a:lnTo>
                      <a:lnTo>
                        <a:pt x="64" y="106"/>
                      </a:lnTo>
                      <a:lnTo>
                        <a:pt x="64" y="104"/>
                      </a:lnTo>
                      <a:lnTo>
                        <a:pt x="64" y="102"/>
                      </a:lnTo>
                      <a:lnTo>
                        <a:pt x="64" y="98"/>
                      </a:lnTo>
                      <a:lnTo>
                        <a:pt x="64" y="96"/>
                      </a:lnTo>
                      <a:lnTo>
                        <a:pt x="64" y="94"/>
                      </a:lnTo>
                      <a:lnTo>
                        <a:pt x="64" y="92"/>
                      </a:lnTo>
                      <a:lnTo>
                        <a:pt x="64" y="92"/>
                      </a:lnTo>
                      <a:lnTo>
                        <a:pt x="62" y="88"/>
                      </a:lnTo>
                      <a:lnTo>
                        <a:pt x="62" y="88"/>
                      </a:lnTo>
                      <a:lnTo>
                        <a:pt x="62" y="86"/>
                      </a:lnTo>
                      <a:lnTo>
                        <a:pt x="64" y="86"/>
                      </a:lnTo>
                      <a:lnTo>
                        <a:pt x="64" y="84"/>
                      </a:lnTo>
                      <a:lnTo>
                        <a:pt x="68" y="82"/>
                      </a:lnTo>
                      <a:lnTo>
                        <a:pt x="70" y="80"/>
                      </a:lnTo>
                      <a:lnTo>
                        <a:pt x="72" y="78"/>
                      </a:lnTo>
                      <a:lnTo>
                        <a:pt x="72" y="78"/>
                      </a:lnTo>
                      <a:lnTo>
                        <a:pt x="76" y="78"/>
                      </a:lnTo>
                      <a:lnTo>
                        <a:pt x="78" y="76"/>
                      </a:lnTo>
                      <a:lnTo>
                        <a:pt x="80" y="76"/>
                      </a:lnTo>
                      <a:lnTo>
                        <a:pt x="80" y="76"/>
                      </a:lnTo>
                      <a:lnTo>
                        <a:pt x="82" y="74"/>
                      </a:lnTo>
                      <a:lnTo>
                        <a:pt x="82" y="70"/>
                      </a:lnTo>
                      <a:lnTo>
                        <a:pt x="82" y="68"/>
                      </a:lnTo>
                      <a:lnTo>
                        <a:pt x="82" y="66"/>
                      </a:lnTo>
                      <a:lnTo>
                        <a:pt x="82" y="64"/>
                      </a:lnTo>
                      <a:lnTo>
                        <a:pt x="82" y="62"/>
                      </a:lnTo>
                      <a:lnTo>
                        <a:pt x="82" y="58"/>
                      </a:lnTo>
                      <a:lnTo>
                        <a:pt x="82" y="56"/>
                      </a:lnTo>
                      <a:lnTo>
                        <a:pt x="82" y="54"/>
                      </a:lnTo>
                      <a:lnTo>
                        <a:pt x="82" y="52"/>
                      </a:lnTo>
                      <a:lnTo>
                        <a:pt x="82" y="50"/>
                      </a:lnTo>
                      <a:lnTo>
                        <a:pt x="82" y="46"/>
                      </a:lnTo>
                      <a:lnTo>
                        <a:pt x="82" y="44"/>
                      </a:lnTo>
                      <a:lnTo>
                        <a:pt x="82" y="42"/>
                      </a:lnTo>
                      <a:lnTo>
                        <a:pt x="82" y="40"/>
                      </a:lnTo>
                      <a:lnTo>
                        <a:pt x="82" y="36"/>
                      </a:lnTo>
                      <a:lnTo>
                        <a:pt x="82" y="34"/>
                      </a:lnTo>
                      <a:lnTo>
                        <a:pt x="82" y="32"/>
                      </a:lnTo>
                      <a:lnTo>
                        <a:pt x="82" y="30"/>
                      </a:lnTo>
                      <a:lnTo>
                        <a:pt x="94" y="30"/>
                      </a:lnTo>
                      <a:lnTo>
                        <a:pt x="96" y="30"/>
                      </a:lnTo>
                      <a:lnTo>
                        <a:pt x="116" y="30"/>
                      </a:lnTo>
                      <a:lnTo>
                        <a:pt x="120" y="30"/>
                      </a:lnTo>
                      <a:lnTo>
                        <a:pt x="134" y="30"/>
                      </a:lnTo>
                      <a:lnTo>
                        <a:pt x="134" y="28"/>
                      </a:lnTo>
                      <a:lnTo>
                        <a:pt x="134" y="24"/>
                      </a:lnTo>
                      <a:lnTo>
                        <a:pt x="134" y="20"/>
                      </a:lnTo>
                      <a:lnTo>
                        <a:pt x="134" y="16"/>
                      </a:lnTo>
                      <a:lnTo>
                        <a:pt x="134" y="14"/>
                      </a:lnTo>
                      <a:lnTo>
                        <a:pt x="134" y="10"/>
                      </a:lnTo>
                      <a:lnTo>
                        <a:pt x="134" y="6"/>
                      </a:lnTo>
                      <a:lnTo>
                        <a:pt x="136" y="4"/>
                      </a:lnTo>
                      <a:lnTo>
                        <a:pt x="136" y="0"/>
                      </a:lnTo>
                      <a:lnTo>
                        <a:pt x="134"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81" name="Freeform 9">
                  <a:extLst>
                    <a:ext uri="{FF2B5EF4-FFF2-40B4-BE49-F238E27FC236}">
                      <a16:creationId xmlns:a16="http://schemas.microsoft.com/office/drawing/2014/main" id="{F0A7D359-585A-01F7-67E4-1E8BC9B6B9BC}"/>
                    </a:ext>
                  </a:extLst>
                </p:cNvPr>
                <p:cNvSpPr>
                  <a:spLocks noEditPoints="1"/>
                </p:cNvSpPr>
                <p:nvPr/>
              </p:nvSpPr>
              <p:spPr bwMode="auto">
                <a:xfrm>
                  <a:off x="6312" y="2313"/>
                  <a:ext cx="36" cy="20"/>
                </a:xfrm>
                <a:custGeom>
                  <a:avLst/>
                  <a:gdLst>
                    <a:gd name="T0" fmla="*/ 0 w 36"/>
                    <a:gd name="T1" fmla="*/ 18 h 20"/>
                    <a:gd name="T2" fmla="*/ 0 w 36"/>
                    <a:gd name="T3" fmla="*/ 18 h 20"/>
                    <a:gd name="T4" fmla="*/ 0 w 36"/>
                    <a:gd name="T5" fmla="*/ 18 h 20"/>
                    <a:gd name="T6" fmla="*/ 0 w 36"/>
                    <a:gd name="T7" fmla="*/ 20 h 20"/>
                    <a:gd name="T8" fmla="*/ 2 w 36"/>
                    <a:gd name="T9" fmla="*/ 20 h 20"/>
                    <a:gd name="T10" fmla="*/ 2 w 36"/>
                    <a:gd name="T11" fmla="*/ 20 h 20"/>
                    <a:gd name="T12" fmla="*/ 2 w 36"/>
                    <a:gd name="T13" fmla="*/ 20 h 20"/>
                    <a:gd name="T14" fmla="*/ 2 w 36"/>
                    <a:gd name="T15" fmla="*/ 20 h 20"/>
                    <a:gd name="T16" fmla="*/ 0 w 36"/>
                    <a:gd name="T17" fmla="*/ 18 h 20"/>
                    <a:gd name="T18" fmla="*/ 36 w 36"/>
                    <a:gd name="T19" fmla="*/ 0 h 20"/>
                    <a:gd name="T20" fmla="*/ 36 w 36"/>
                    <a:gd name="T21" fmla="*/ 0 h 20"/>
                    <a:gd name="T22" fmla="*/ 34 w 36"/>
                    <a:gd name="T23" fmla="*/ 2 h 20"/>
                    <a:gd name="T24" fmla="*/ 34 w 36"/>
                    <a:gd name="T25" fmla="*/ 2 h 20"/>
                    <a:gd name="T26" fmla="*/ 34 w 36"/>
                    <a:gd name="T27" fmla="*/ 2 h 20"/>
                    <a:gd name="T28" fmla="*/ 36 w 36"/>
                    <a:gd name="T29" fmla="*/ 0 h 20"/>
                    <a:gd name="T30" fmla="*/ 36 w 36"/>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0">
                      <a:moveTo>
                        <a:pt x="0" y="18"/>
                      </a:moveTo>
                      <a:lnTo>
                        <a:pt x="0" y="18"/>
                      </a:lnTo>
                      <a:lnTo>
                        <a:pt x="0" y="18"/>
                      </a:lnTo>
                      <a:lnTo>
                        <a:pt x="0" y="20"/>
                      </a:lnTo>
                      <a:lnTo>
                        <a:pt x="2" y="20"/>
                      </a:lnTo>
                      <a:lnTo>
                        <a:pt x="2" y="20"/>
                      </a:lnTo>
                      <a:lnTo>
                        <a:pt x="2" y="20"/>
                      </a:lnTo>
                      <a:lnTo>
                        <a:pt x="2" y="20"/>
                      </a:lnTo>
                      <a:lnTo>
                        <a:pt x="0" y="18"/>
                      </a:lnTo>
                      <a:close/>
                      <a:moveTo>
                        <a:pt x="36" y="0"/>
                      </a:moveTo>
                      <a:lnTo>
                        <a:pt x="36" y="0"/>
                      </a:lnTo>
                      <a:lnTo>
                        <a:pt x="34" y="2"/>
                      </a:lnTo>
                      <a:lnTo>
                        <a:pt x="34" y="2"/>
                      </a:lnTo>
                      <a:lnTo>
                        <a:pt x="34" y="2"/>
                      </a:lnTo>
                      <a:lnTo>
                        <a:pt x="36" y="0"/>
                      </a:lnTo>
                      <a:lnTo>
                        <a:pt x="36"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82" name="Freeform 10">
                  <a:extLst>
                    <a:ext uri="{FF2B5EF4-FFF2-40B4-BE49-F238E27FC236}">
                      <a16:creationId xmlns:a16="http://schemas.microsoft.com/office/drawing/2014/main" id="{0D733C61-D45A-0B29-73D1-6BE67AF4FBD0}"/>
                    </a:ext>
                  </a:extLst>
                </p:cNvPr>
                <p:cNvSpPr>
                  <a:spLocks noEditPoints="1"/>
                </p:cNvSpPr>
                <p:nvPr/>
              </p:nvSpPr>
              <p:spPr bwMode="auto">
                <a:xfrm>
                  <a:off x="5048" y="1660"/>
                  <a:ext cx="136" cy="263"/>
                </a:xfrm>
                <a:custGeom>
                  <a:avLst/>
                  <a:gdLst>
                    <a:gd name="T0" fmla="*/ 54 w 136"/>
                    <a:gd name="T1" fmla="*/ 230 h 263"/>
                    <a:gd name="T2" fmla="*/ 54 w 136"/>
                    <a:gd name="T3" fmla="*/ 232 h 263"/>
                    <a:gd name="T4" fmla="*/ 80 w 136"/>
                    <a:gd name="T5" fmla="*/ 46 h 263"/>
                    <a:gd name="T6" fmla="*/ 76 w 136"/>
                    <a:gd name="T7" fmla="*/ 44 h 263"/>
                    <a:gd name="T8" fmla="*/ 86 w 136"/>
                    <a:gd name="T9" fmla="*/ 40 h 263"/>
                    <a:gd name="T10" fmla="*/ 134 w 136"/>
                    <a:gd name="T11" fmla="*/ 190 h 263"/>
                    <a:gd name="T12" fmla="*/ 132 w 136"/>
                    <a:gd name="T13" fmla="*/ 170 h 263"/>
                    <a:gd name="T14" fmla="*/ 124 w 136"/>
                    <a:gd name="T15" fmla="*/ 148 h 263"/>
                    <a:gd name="T16" fmla="*/ 110 w 136"/>
                    <a:gd name="T17" fmla="*/ 128 h 263"/>
                    <a:gd name="T18" fmla="*/ 102 w 136"/>
                    <a:gd name="T19" fmla="*/ 124 h 263"/>
                    <a:gd name="T20" fmla="*/ 80 w 136"/>
                    <a:gd name="T21" fmla="*/ 100 h 263"/>
                    <a:gd name="T22" fmla="*/ 68 w 136"/>
                    <a:gd name="T23" fmla="*/ 86 h 263"/>
                    <a:gd name="T24" fmla="*/ 64 w 136"/>
                    <a:gd name="T25" fmla="*/ 68 h 263"/>
                    <a:gd name="T26" fmla="*/ 76 w 136"/>
                    <a:gd name="T27" fmla="*/ 44 h 263"/>
                    <a:gd name="T28" fmla="*/ 80 w 136"/>
                    <a:gd name="T29" fmla="*/ 42 h 263"/>
                    <a:gd name="T30" fmla="*/ 90 w 136"/>
                    <a:gd name="T31" fmla="*/ 32 h 263"/>
                    <a:gd name="T32" fmla="*/ 80 w 136"/>
                    <a:gd name="T33" fmla="*/ 28 h 263"/>
                    <a:gd name="T34" fmla="*/ 72 w 136"/>
                    <a:gd name="T35" fmla="*/ 24 h 263"/>
                    <a:gd name="T36" fmla="*/ 68 w 136"/>
                    <a:gd name="T37" fmla="*/ 12 h 263"/>
                    <a:gd name="T38" fmla="*/ 62 w 136"/>
                    <a:gd name="T39" fmla="*/ 8 h 263"/>
                    <a:gd name="T40" fmla="*/ 50 w 136"/>
                    <a:gd name="T41" fmla="*/ 4 h 263"/>
                    <a:gd name="T42" fmla="*/ 40 w 136"/>
                    <a:gd name="T43" fmla="*/ 2 h 263"/>
                    <a:gd name="T44" fmla="*/ 32 w 136"/>
                    <a:gd name="T45" fmla="*/ 10 h 263"/>
                    <a:gd name="T46" fmla="*/ 22 w 136"/>
                    <a:gd name="T47" fmla="*/ 10 h 263"/>
                    <a:gd name="T48" fmla="*/ 16 w 136"/>
                    <a:gd name="T49" fmla="*/ 12 h 263"/>
                    <a:gd name="T50" fmla="*/ 6 w 136"/>
                    <a:gd name="T51" fmla="*/ 10 h 263"/>
                    <a:gd name="T52" fmla="*/ 0 w 136"/>
                    <a:gd name="T53" fmla="*/ 18 h 263"/>
                    <a:gd name="T54" fmla="*/ 10 w 136"/>
                    <a:gd name="T55" fmla="*/ 28 h 263"/>
                    <a:gd name="T56" fmla="*/ 14 w 136"/>
                    <a:gd name="T57" fmla="*/ 32 h 263"/>
                    <a:gd name="T58" fmla="*/ 28 w 136"/>
                    <a:gd name="T59" fmla="*/ 46 h 263"/>
                    <a:gd name="T60" fmla="*/ 42 w 136"/>
                    <a:gd name="T61" fmla="*/ 48 h 263"/>
                    <a:gd name="T62" fmla="*/ 44 w 136"/>
                    <a:gd name="T63" fmla="*/ 54 h 263"/>
                    <a:gd name="T64" fmla="*/ 46 w 136"/>
                    <a:gd name="T65" fmla="*/ 64 h 263"/>
                    <a:gd name="T66" fmla="*/ 36 w 136"/>
                    <a:gd name="T67" fmla="*/ 70 h 263"/>
                    <a:gd name="T68" fmla="*/ 48 w 136"/>
                    <a:gd name="T69" fmla="*/ 80 h 263"/>
                    <a:gd name="T70" fmla="*/ 58 w 136"/>
                    <a:gd name="T71" fmla="*/ 90 h 263"/>
                    <a:gd name="T72" fmla="*/ 70 w 136"/>
                    <a:gd name="T73" fmla="*/ 104 h 263"/>
                    <a:gd name="T74" fmla="*/ 82 w 136"/>
                    <a:gd name="T75" fmla="*/ 118 h 263"/>
                    <a:gd name="T76" fmla="*/ 88 w 136"/>
                    <a:gd name="T77" fmla="*/ 124 h 263"/>
                    <a:gd name="T78" fmla="*/ 94 w 136"/>
                    <a:gd name="T79" fmla="*/ 134 h 263"/>
                    <a:gd name="T80" fmla="*/ 102 w 136"/>
                    <a:gd name="T81" fmla="*/ 144 h 263"/>
                    <a:gd name="T82" fmla="*/ 102 w 136"/>
                    <a:gd name="T83" fmla="*/ 156 h 263"/>
                    <a:gd name="T84" fmla="*/ 106 w 136"/>
                    <a:gd name="T85" fmla="*/ 174 h 263"/>
                    <a:gd name="T86" fmla="*/ 104 w 136"/>
                    <a:gd name="T87" fmla="*/ 196 h 263"/>
                    <a:gd name="T88" fmla="*/ 92 w 136"/>
                    <a:gd name="T89" fmla="*/ 202 h 263"/>
                    <a:gd name="T90" fmla="*/ 84 w 136"/>
                    <a:gd name="T91" fmla="*/ 206 h 263"/>
                    <a:gd name="T92" fmla="*/ 82 w 136"/>
                    <a:gd name="T93" fmla="*/ 216 h 263"/>
                    <a:gd name="T94" fmla="*/ 82 w 136"/>
                    <a:gd name="T95" fmla="*/ 222 h 263"/>
                    <a:gd name="T96" fmla="*/ 72 w 136"/>
                    <a:gd name="T97" fmla="*/ 222 h 263"/>
                    <a:gd name="T98" fmla="*/ 64 w 136"/>
                    <a:gd name="T99" fmla="*/ 228 h 263"/>
                    <a:gd name="T100" fmla="*/ 66 w 136"/>
                    <a:gd name="T101" fmla="*/ 234 h 263"/>
                    <a:gd name="T102" fmla="*/ 68 w 136"/>
                    <a:gd name="T103" fmla="*/ 253 h 263"/>
                    <a:gd name="T104" fmla="*/ 88 w 136"/>
                    <a:gd name="T105" fmla="*/ 249 h 263"/>
                    <a:gd name="T106" fmla="*/ 94 w 136"/>
                    <a:gd name="T107" fmla="*/ 245 h 263"/>
                    <a:gd name="T108" fmla="*/ 96 w 136"/>
                    <a:gd name="T109" fmla="*/ 238 h 263"/>
                    <a:gd name="T110" fmla="*/ 96 w 136"/>
                    <a:gd name="T111" fmla="*/ 232 h 263"/>
                    <a:gd name="T112" fmla="*/ 100 w 136"/>
                    <a:gd name="T113" fmla="*/ 230 h 263"/>
                    <a:gd name="T114" fmla="*/ 106 w 136"/>
                    <a:gd name="T115" fmla="*/ 230 h 263"/>
                    <a:gd name="T116" fmla="*/ 126 w 136"/>
                    <a:gd name="T117" fmla="*/ 216 h 263"/>
                    <a:gd name="T118" fmla="*/ 132 w 136"/>
                    <a:gd name="T119" fmla="*/ 204 h 263"/>
                    <a:gd name="T120" fmla="*/ 134 w 136"/>
                    <a:gd name="T121" fmla="*/ 1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263">
                      <a:moveTo>
                        <a:pt x="96" y="261"/>
                      </a:moveTo>
                      <a:lnTo>
                        <a:pt x="96" y="263"/>
                      </a:lnTo>
                      <a:lnTo>
                        <a:pt x="96" y="263"/>
                      </a:lnTo>
                      <a:lnTo>
                        <a:pt x="98" y="261"/>
                      </a:lnTo>
                      <a:lnTo>
                        <a:pt x="98" y="261"/>
                      </a:lnTo>
                      <a:lnTo>
                        <a:pt x="98" y="261"/>
                      </a:lnTo>
                      <a:lnTo>
                        <a:pt x="96" y="261"/>
                      </a:lnTo>
                      <a:close/>
                      <a:moveTo>
                        <a:pt x="54" y="232"/>
                      </a:moveTo>
                      <a:lnTo>
                        <a:pt x="54" y="230"/>
                      </a:lnTo>
                      <a:lnTo>
                        <a:pt x="54" y="230"/>
                      </a:lnTo>
                      <a:lnTo>
                        <a:pt x="54" y="230"/>
                      </a:lnTo>
                      <a:lnTo>
                        <a:pt x="52" y="230"/>
                      </a:lnTo>
                      <a:lnTo>
                        <a:pt x="52" y="230"/>
                      </a:lnTo>
                      <a:lnTo>
                        <a:pt x="52" y="232"/>
                      </a:lnTo>
                      <a:lnTo>
                        <a:pt x="52" y="234"/>
                      </a:lnTo>
                      <a:lnTo>
                        <a:pt x="54" y="236"/>
                      </a:lnTo>
                      <a:lnTo>
                        <a:pt x="54" y="236"/>
                      </a:lnTo>
                      <a:lnTo>
                        <a:pt x="54" y="236"/>
                      </a:lnTo>
                      <a:lnTo>
                        <a:pt x="54" y="234"/>
                      </a:lnTo>
                      <a:lnTo>
                        <a:pt x="54" y="232"/>
                      </a:lnTo>
                      <a:close/>
                      <a:moveTo>
                        <a:pt x="102" y="230"/>
                      </a:moveTo>
                      <a:lnTo>
                        <a:pt x="102" y="230"/>
                      </a:lnTo>
                      <a:lnTo>
                        <a:pt x="102" y="232"/>
                      </a:lnTo>
                      <a:lnTo>
                        <a:pt x="104" y="230"/>
                      </a:lnTo>
                      <a:lnTo>
                        <a:pt x="104" y="230"/>
                      </a:lnTo>
                      <a:lnTo>
                        <a:pt x="104" y="230"/>
                      </a:lnTo>
                      <a:lnTo>
                        <a:pt x="102" y="230"/>
                      </a:lnTo>
                      <a:close/>
                      <a:moveTo>
                        <a:pt x="78" y="44"/>
                      </a:moveTo>
                      <a:lnTo>
                        <a:pt x="78" y="44"/>
                      </a:lnTo>
                      <a:lnTo>
                        <a:pt x="80" y="46"/>
                      </a:lnTo>
                      <a:lnTo>
                        <a:pt x="80" y="46"/>
                      </a:lnTo>
                      <a:lnTo>
                        <a:pt x="80" y="46"/>
                      </a:lnTo>
                      <a:lnTo>
                        <a:pt x="80" y="44"/>
                      </a:lnTo>
                      <a:lnTo>
                        <a:pt x="80" y="44"/>
                      </a:lnTo>
                      <a:lnTo>
                        <a:pt x="80" y="44"/>
                      </a:lnTo>
                      <a:lnTo>
                        <a:pt x="78" y="44"/>
                      </a:lnTo>
                      <a:close/>
                      <a:moveTo>
                        <a:pt x="76" y="42"/>
                      </a:moveTo>
                      <a:lnTo>
                        <a:pt x="76" y="44"/>
                      </a:lnTo>
                      <a:lnTo>
                        <a:pt x="76" y="44"/>
                      </a:lnTo>
                      <a:lnTo>
                        <a:pt x="76" y="44"/>
                      </a:lnTo>
                      <a:lnTo>
                        <a:pt x="76" y="44"/>
                      </a:lnTo>
                      <a:lnTo>
                        <a:pt x="76" y="44"/>
                      </a:lnTo>
                      <a:lnTo>
                        <a:pt x="76" y="42"/>
                      </a:lnTo>
                      <a:close/>
                      <a:moveTo>
                        <a:pt x="86" y="42"/>
                      </a:moveTo>
                      <a:lnTo>
                        <a:pt x="86" y="42"/>
                      </a:lnTo>
                      <a:lnTo>
                        <a:pt x="86" y="42"/>
                      </a:lnTo>
                      <a:lnTo>
                        <a:pt x="86" y="42"/>
                      </a:lnTo>
                      <a:lnTo>
                        <a:pt x="88" y="42"/>
                      </a:lnTo>
                      <a:lnTo>
                        <a:pt x="88" y="40"/>
                      </a:lnTo>
                      <a:lnTo>
                        <a:pt x="86" y="40"/>
                      </a:lnTo>
                      <a:lnTo>
                        <a:pt x="86" y="42"/>
                      </a:lnTo>
                      <a:close/>
                      <a:moveTo>
                        <a:pt x="86" y="38"/>
                      </a:moveTo>
                      <a:lnTo>
                        <a:pt x="86" y="36"/>
                      </a:lnTo>
                      <a:lnTo>
                        <a:pt x="84" y="36"/>
                      </a:lnTo>
                      <a:lnTo>
                        <a:pt x="84" y="40"/>
                      </a:lnTo>
                      <a:lnTo>
                        <a:pt x="86" y="40"/>
                      </a:lnTo>
                      <a:lnTo>
                        <a:pt x="88" y="38"/>
                      </a:lnTo>
                      <a:lnTo>
                        <a:pt x="86" y="38"/>
                      </a:lnTo>
                      <a:close/>
                      <a:moveTo>
                        <a:pt x="134" y="188"/>
                      </a:moveTo>
                      <a:lnTo>
                        <a:pt x="134" y="190"/>
                      </a:lnTo>
                      <a:lnTo>
                        <a:pt x="136" y="192"/>
                      </a:lnTo>
                      <a:lnTo>
                        <a:pt x="136" y="188"/>
                      </a:lnTo>
                      <a:lnTo>
                        <a:pt x="134" y="184"/>
                      </a:lnTo>
                      <a:lnTo>
                        <a:pt x="134" y="184"/>
                      </a:lnTo>
                      <a:lnTo>
                        <a:pt x="132" y="180"/>
                      </a:lnTo>
                      <a:lnTo>
                        <a:pt x="132" y="178"/>
                      </a:lnTo>
                      <a:lnTo>
                        <a:pt x="132" y="176"/>
                      </a:lnTo>
                      <a:lnTo>
                        <a:pt x="130" y="174"/>
                      </a:lnTo>
                      <a:lnTo>
                        <a:pt x="130" y="168"/>
                      </a:lnTo>
                      <a:lnTo>
                        <a:pt x="132" y="170"/>
                      </a:lnTo>
                      <a:lnTo>
                        <a:pt x="132" y="168"/>
                      </a:lnTo>
                      <a:lnTo>
                        <a:pt x="130" y="166"/>
                      </a:lnTo>
                      <a:lnTo>
                        <a:pt x="130" y="164"/>
                      </a:lnTo>
                      <a:lnTo>
                        <a:pt x="130" y="164"/>
                      </a:lnTo>
                      <a:lnTo>
                        <a:pt x="128" y="162"/>
                      </a:lnTo>
                      <a:lnTo>
                        <a:pt x="128" y="160"/>
                      </a:lnTo>
                      <a:lnTo>
                        <a:pt x="126" y="156"/>
                      </a:lnTo>
                      <a:lnTo>
                        <a:pt x="126" y="154"/>
                      </a:lnTo>
                      <a:lnTo>
                        <a:pt x="124" y="152"/>
                      </a:lnTo>
                      <a:lnTo>
                        <a:pt x="124" y="148"/>
                      </a:lnTo>
                      <a:lnTo>
                        <a:pt x="122" y="144"/>
                      </a:lnTo>
                      <a:lnTo>
                        <a:pt x="120" y="142"/>
                      </a:lnTo>
                      <a:lnTo>
                        <a:pt x="120" y="140"/>
                      </a:lnTo>
                      <a:lnTo>
                        <a:pt x="118" y="140"/>
                      </a:lnTo>
                      <a:lnTo>
                        <a:pt x="116" y="138"/>
                      </a:lnTo>
                      <a:lnTo>
                        <a:pt x="114" y="134"/>
                      </a:lnTo>
                      <a:lnTo>
                        <a:pt x="112" y="132"/>
                      </a:lnTo>
                      <a:lnTo>
                        <a:pt x="110" y="130"/>
                      </a:lnTo>
                      <a:lnTo>
                        <a:pt x="110" y="130"/>
                      </a:lnTo>
                      <a:lnTo>
                        <a:pt x="110" y="128"/>
                      </a:lnTo>
                      <a:lnTo>
                        <a:pt x="110" y="128"/>
                      </a:lnTo>
                      <a:lnTo>
                        <a:pt x="110" y="128"/>
                      </a:lnTo>
                      <a:lnTo>
                        <a:pt x="108" y="128"/>
                      </a:lnTo>
                      <a:lnTo>
                        <a:pt x="108" y="126"/>
                      </a:lnTo>
                      <a:lnTo>
                        <a:pt x="106" y="124"/>
                      </a:lnTo>
                      <a:lnTo>
                        <a:pt x="106" y="124"/>
                      </a:lnTo>
                      <a:lnTo>
                        <a:pt x="104" y="124"/>
                      </a:lnTo>
                      <a:lnTo>
                        <a:pt x="104" y="124"/>
                      </a:lnTo>
                      <a:lnTo>
                        <a:pt x="104" y="124"/>
                      </a:lnTo>
                      <a:lnTo>
                        <a:pt x="102" y="124"/>
                      </a:lnTo>
                      <a:lnTo>
                        <a:pt x="102" y="122"/>
                      </a:lnTo>
                      <a:lnTo>
                        <a:pt x="98" y="120"/>
                      </a:lnTo>
                      <a:lnTo>
                        <a:pt x="98" y="120"/>
                      </a:lnTo>
                      <a:lnTo>
                        <a:pt x="98" y="118"/>
                      </a:lnTo>
                      <a:lnTo>
                        <a:pt x="94" y="116"/>
                      </a:lnTo>
                      <a:lnTo>
                        <a:pt x="92" y="114"/>
                      </a:lnTo>
                      <a:lnTo>
                        <a:pt x="90" y="112"/>
                      </a:lnTo>
                      <a:lnTo>
                        <a:pt x="86" y="108"/>
                      </a:lnTo>
                      <a:lnTo>
                        <a:pt x="84" y="106"/>
                      </a:lnTo>
                      <a:lnTo>
                        <a:pt x="80" y="100"/>
                      </a:lnTo>
                      <a:lnTo>
                        <a:pt x="76" y="100"/>
                      </a:lnTo>
                      <a:lnTo>
                        <a:pt x="76" y="98"/>
                      </a:lnTo>
                      <a:lnTo>
                        <a:pt x="78" y="100"/>
                      </a:lnTo>
                      <a:lnTo>
                        <a:pt x="78" y="96"/>
                      </a:lnTo>
                      <a:lnTo>
                        <a:pt x="78" y="96"/>
                      </a:lnTo>
                      <a:lnTo>
                        <a:pt x="76" y="94"/>
                      </a:lnTo>
                      <a:lnTo>
                        <a:pt x="74" y="90"/>
                      </a:lnTo>
                      <a:lnTo>
                        <a:pt x="72" y="90"/>
                      </a:lnTo>
                      <a:lnTo>
                        <a:pt x="70" y="88"/>
                      </a:lnTo>
                      <a:lnTo>
                        <a:pt x="68" y="86"/>
                      </a:lnTo>
                      <a:lnTo>
                        <a:pt x="66" y="84"/>
                      </a:lnTo>
                      <a:lnTo>
                        <a:pt x="66" y="84"/>
                      </a:lnTo>
                      <a:lnTo>
                        <a:pt x="64" y="82"/>
                      </a:lnTo>
                      <a:lnTo>
                        <a:pt x="64" y="80"/>
                      </a:lnTo>
                      <a:lnTo>
                        <a:pt x="62" y="78"/>
                      </a:lnTo>
                      <a:lnTo>
                        <a:pt x="62" y="76"/>
                      </a:lnTo>
                      <a:lnTo>
                        <a:pt x="64" y="74"/>
                      </a:lnTo>
                      <a:lnTo>
                        <a:pt x="64" y="72"/>
                      </a:lnTo>
                      <a:lnTo>
                        <a:pt x="64" y="70"/>
                      </a:lnTo>
                      <a:lnTo>
                        <a:pt x="64" y="68"/>
                      </a:lnTo>
                      <a:lnTo>
                        <a:pt x="64" y="66"/>
                      </a:lnTo>
                      <a:lnTo>
                        <a:pt x="66" y="60"/>
                      </a:lnTo>
                      <a:lnTo>
                        <a:pt x="66" y="60"/>
                      </a:lnTo>
                      <a:lnTo>
                        <a:pt x="68" y="60"/>
                      </a:lnTo>
                      <a:lnTo>
                        <a:pt x="72" y="56"/>
                      </a:lnTo>
                      <a:lnTo>
                        <a:pt x="72" y="54"/>
                      </a:lnTo>
                      <a:lnTo>
                        <a:pt x="74" y="52"/>
                      </a:lnTo>
                      <a:lnTo>
                        <a:pt x="72" y="50"/>
                      </a:lnTo>
                      <a:lnTo>
                        <a:pt x="76" y="46"/>
                      </a:lnTo>
                      <a:lnTo>
                        <a:pt x="76" y="44"/>
                      </a:lnTo>
                      <a:lnTo>
                        <a:pt x="74" y="42"/>
                      </a:lnTo>
                      <a:lnTo>
                        <a:pt x="74" y="42"/>
                      </a:lnTo>
                      <a:lnTo>
                        <a:pt x="74" y="42"/>
                      </a:lnTo>
                      <a:lnTo>
                        <a:pt x="74" y="42"/>
                      </a:lnTo>
                      <a:lnTo>
                        <a:pt x="76" y="42"/>
                      </a:lnTo>
                      <a:lnTo>
                        <a:pt x="76" y="42"/>
                      </a:lnTo>
                      <a:lnTo>
                        <a:pt x="78" y="42"/>
                      </a:lnTo>
                      <a:lnTo>
                        <a:pt x="78" y="42"/>
                      </a:lnTo>
                      <a:lnTo>
                        <a:pt x="78" y="42"/>
                      </a:lnTo>
                      <a:lnTo>
                        <a:pt x="80" y="42"/>
                      </a:lnTo>
                      <a:lnTo>
                        <a:pt x="80" y="42"/>
                      </a:lnTo>
                      <a:lnTo>
                        <a:pt x="82" y="42"/>
                      </a:lnTo>
                      <a:lnTo>
                        <a:pt x="84" y="40"/>
                      </a:lnTo>
                      <a:lnTo>
                        <a:pt x="84" y="38"/>
                      </a:lnTo>
                      <a:lnTo>
                        <a:pt x="84" y="38"/>
                      </a:lnTo>
                      <a:lnTo>
                        <a:pt x="84" y="36"/>
                      </a:lnTo>
                      <a:lnTo>
                        <a:pt x="86" y="36"/>
                      </a:lnTo>
                      <a:lnTo>
                        <a:pt x="88" y="34"/>
                      </a:lnTo>
                      <a:lnTo>
                        <a:pt x="88" y="34"/>
                      </a:lnTo>
                      <a:lnTo>
                        <a:pt x="90" y="32"/>
                      </a:lnTo>
                      <a:lnTo>
                        <a:pt x="92" y="32"/>
                      </a:lnTo>
                      <a:lnTo>
                        <a:pt x="92" y="32"/>
                      </a:lnTo>
                      <a:lnTo>
                        <a:pt x="92" y="32"/>
                      </a:lnTo>
                      <a:lnTo>
                        <a:pt x="90" y="30"/>
                      </a:lnTo>
                      <a:lnTo>
                        <a:pt x="88" y="30"/>
                      </a:lnTo>
                      <a:lnTo>
                        <a:pt x="86" y="30"/>
                      </a:lnTo>
                      <a:lnTo>
                        <a:pt x="84" y="30"/>
                      </a:lnTo>
                      <a:lnTo>
                        <a:pt x="84" y="30"/>
                      </a:lnTo>
                      <a:lnTo>
                        <a:pt x="82" y="30"/>
                      </a:lnTo>
                      <a:lnTo>
                        <a:pt x="80" y="28"/>
                      </a:lnTo>
                      <a:lnTo>
                        <a:pt x="80" y="28"/>
                      </a:lnTo>
                      <a:lnTo>
                        <a:pt x="78" y="26"/>
                      </a:lnTo>
                      <a:lnTo>
                        <a:pt x="76" y="26"/>
                      </a:lnTo>
                      <a:lnTo>
                        <a:pt x="76" y="26"/>
                      </a:lnTo>
                      <a:lnTo>
                        <a:pt x="76" y="24"/>
                      </a:lnTo>
                      <a:lnTo>
                        <a:pt x="76" y="24"/>
                      </a:lnTo>
                      <a:lnTo>
                        <a:pt x="74" y="24"/>
                      </a:lnTo>
                      <a:lnTo>
                        <a:pt x="72" y="24"/>
                      </a:lnTo>
                      <a:lnTo>
                        <a:pt x="72" y="24"/>
                      </a:lnTo>
                      <a:lnTo>
                        <a:pt x="72" y="24"/>
                      </a:lnTo>
                      <a:lnTo>
                        <a:pt x="70" y="24"/>
                      </a:lnTo>
                      <a:lnTo>
                        <a:pt x="70" y="22"/>
                      </a:lnTo>
                      <a:lnTo>
                        <a:pt x="70" y="20"/>
                      </a:lnTo>
                      <a:lnTo>
                        <a:pt x="70" y="18"/>
                      </a:lnTo>
                      <a:lnTo>
                        <a:pt x="70" y="18"/>
                      </a:lnTo>
                      <a:lnTo>
                        <a:pt x="68" y="18"/>
                      </a:lnTo>
                      <a:lnTo>
                        <a:pt x="68" y="18"/>
                      </a:lnTo>
                      <a:lnTo>
                        <a:pt x="68" y="16"/>
                      </a:lnTo>
                      <a:lnTo>
                        <a:pt x="68" y="14"/>
                      </a:lnTo>
                      <a:lnTo>
                        <a:pt x="68" y="12"/>
                      </a:lnTo>
                      <a:lnTo>
                        <a:pt x="68" y="12"/>
                      </a:lnTo>
                      <a:lnTo>
                        <a:pt x="70" y="12"/>
                      </a:lnTo>
                      <a:lnTo>
                        <a:pt x="70" y="10"/>
                      </a:lnTo>
                      <a:lnTo>
                        <a:pt x="70" y="10"/>
                      </a:lnTo>
                      <a:lnTo>
                        <a:pt x="68" y="8"/>
                      </a:lnTo>
                      <a:lnTo>
                        <a:pt x="66" y="8"/>
                      </a:lnTo>
                      <a:lnTo>
                        <a:pt x="66" y="8"/>
                      </a:lnTo>
                      <a:lnTo>
                        <a:pt x="64" y="8"/>
                      </a:lnTo>
                      <a:lnTo>
                        <a:pt x="62" y="8"/>
                      </a:lnTo>
                      <a:lnTo>
                        <a:pt x="62" y="8"/>
                      </a:lnTo>
                      <a:lnTo>
                        <a:pt x="60" y="6"/>
                      </a:lnTo>
                      <a:lnTo>
                        <a:pt x="60" y="6"/>
                      </a:lnTo>
                      <a:lnTo>
                        <a:pt x="58" y="6"/>
                      </a:lnTo>
                      <a:lnTo>
                        <a:pt x="58" y="6"/>
                      </a:lnTo>
                      <a:lnTo>
                        <a:pt x="58" y="6"/>
                      </a:lnTo>
                      <a:lnTo>
                        <a:pt x="56" y="6"/>
                      </a:lnTo>
                      <a:lnTo>
                        <a:pt x="56" y="6"/>
                      </a:lnTo>
                      <a:lnTo>
                        <a:pt x="54" y="6"/>
                      </a:lnTo>
                      <a:lnTo>
                        <a:pt x="52" y="4"/>
                      </a:lnTo>
                      <a:lnTo>
                        <a:pt x="50" y="4"/>
                      </a:lnTo>
                      <a:lnTo>
                        <a:pt x="50" y="4"/>
                      </a:lnTo>
                      <a:lnTo>
                        <a:pt x="50" y="2"/>
                      </a:lnTo>
                      <a:lnTo>
                        <a:pt x="48" y="2"/>
                      </a:lnTo>
                      <a:lnTo>
                        <a:pt x="46" y="0"/>
                      </a:lnTo>
                      <a:lnTo>
                        <a:pt x="46" y="0"/>
                      </a:lnTo>
                      <a:lnTo>
                        <a:pt x="46" y="0"/>
                      </a:lnTo>
                      <a:lnTo>
                        <a:pt x="44" y="0"/>
                      </a:lnTo>
                      <a:lnTo>
                        <a:pt x="42" y="2"/>
                      </a:lnTo>
                      <a:lnTo>
                        <a:pt x="40" y="2"/>
                      </a:lnTo>
                      <a:lnTo>
                        <a:pt x="40" y="2"/>
                      </a:lnTo>
                      <a:lnTo>
                        <a:pt x="40" y="4"/>
                      </a:lnTo>
                      <a:lnTo>
                        <a:pt x="40" y="6"/>
                      </a:lnTo>
                      <a:lnTo>
                        <a:pt x="40" y="6"/>
                      </a:lnTo>
                      <a:lnTo>
                        <a:pt x="38" y="8"/>
                      </a:lnTo>
                      <a:lnTo>
                        <a:pt x="38" y="8"/>
                      </a:lnTo>
                      <a:lnTo>
                        <a:pt x="38" y="8"/>
                      </a:lnTo>
                      <a:lnTo>
                        <a:pt x="36" y="8"/>
                      </a:lnTo>
                      <a:lnTo>
                        <a:pt x="36" y="8"/>
                      </a:lnTo>
                      <a:lnTo>
                        <a:pt x="34" y="10"/>
                      </a:lnTo>
                      <a:lnTo>
                        <a:pt x="32" y="10"/>
                      </a:lnTo>
                      <a:lnTo>
                        <a:pt x="32" y="10"/>
                      </a:lnTo>
                      <a:lnTo>
                        <a:pt x="30" y="8"/>
                      </a:lnTo>
                      <a:lnTo>
                        <a:pt x="30" y="8"/>
                      </a:lnTo>
                      <a:lnTo>
                        <a:pt x="28" y="10"/>
                      </a:lnTo>
                      <a:lnTo>
                        <a:pt x="28" y="12"/>
                      </a:lnTo>
                      <a:lnTo>
                        <a:pt x="28" y="12"/>
                      </a:lnTo>
                      <a:lnTo>
                        <a:pt x="28" y="14"/>
                      </a:lnTo>
                      <a:lnTo>
                        <a:pt x="28" y="14"/>
                      </a:lnTo>
                      <a:lnTo>
                        <a:pt x="26" y="14"/>
                      </a:lnTo>
                      <a:lnTo>
                        <a:pt x="22" y="10"/>
                      </a:lnTo>
                      <a:lnTo>
                        <a:pt x="22" y="10"/>
                      </a:lnTo>
                      <a:lnTo>
                        <a:pt x="22" y="10"/>
                      </a:lnTo>
                      <a:lnTo>
                        <a:pt x="20" y="12"/>
                      </a:lnTo>
                      <a:lnTo>
                        <a:pt x="20" y="12"/>
                      </a:lnTo>
                      <a:lnTo>
                        <a:pt x="20" y="12"/>
                      </a:lnTo>
                      <a:lnTo>
                        <a:pt x="18" y="10"/>
                      </a:lnTo>
                      <a:lnTo>
                        <a:pt x="18" y="10"/>
                      </a:lnTo>
                      <a:lnTo>
                        <a:pt x="16" y="10"/>
                      </a:lnTo>
                      <a:lnTo>
                        <a:pt x="16" y="10"/>
                      </a:lnTo>
                      <a:lnTo>
                        <a:pt x="16" y="12"/>
                      </a:lnTo>
                      <a:lnTo>
                        <a:pt x="14" y="12"/>
                      </a:lnTo>
                      <a:lnTo>
                        <a:pt x="14" y="14"/>
                      </a:lnTo>
                      <a:lnTo>
                        <a:pt x="14" y="14"/>
                      </a:lnTo>
                      <a:lnTo>
                        <a:pt x="14" y="16"/>
                      </a:lnTo>
                      <a:lnTo>
                        <a:pt x="12" y="16"/>
                      </a:lnTo>
                      <a:lnTo>
                        <a:pt x="12" y="14"/>
                      </a:lnTo>
                      <a:lnTo>
                        <a:pt x="10" y="14"/>
                      </a:lnTo>
                      <a:lnTo>
                        <a:pt x="10" y="12"/>
                      </a:lnTo>
                      <a:lnTo>
                        <a:pt x="8" y="12"/>
                      </a:lnTo>
                      <a:lnTo>
                        <a:pt x="6" y="10"/>
                      </a:lnTo>
                      <a:lnTo>
                        <a:pt x="4" y="10"/>
                      </a:lnTo>
                      <a:lnTo>
                        <a:pt x="4" y="10"/>
                      </a:lnTo>
                      <a:lnTo>
                        <a:pt x="4" y="10"/>
                      </a:lnTo>
                      <a:lnTo>
                        <a:pt x="4" y="10"/>
                      </a:lnTo>
                      <a:lnTo>
                        <a:pt x="2" y="12"/>
                      </a:lnTo>
                      <a:lnTo>
                        <a:pt x="2" y="14"/>
                      </a:lnTo>
                      <a:lnTo>
                        <a:pt x="2" y="14"/>
                      </a:lnTo>
                      <a:lnTo>
                        <a:pt x="0" y="16"/>
                      </a:lnTo>
                      <a:lnTo>
                        <a:pt x="0" y="16"/>
                      </a:lnTo>
                      <a:lnTo>
                        <a:pt x="0" y="18"/>
                      </a:lnTo>
                      <a:lnTo>
                        <a:pt x="2" y="20"/>
                      </a:lnTo>
                      <a:lnTo>
                        <a:pt x="6" y="22"/>
                      </a:lnTo>
                      <a:lnTo>
                        <a:pt x="6" y="24"/>
                      </a:lnTo>
                      <a:lnTo>
                        <a:pt x="8" y="24"/>
                      </a:lnTo>
                      <a:lnTo>
                        <a:pt x="8" y="26"/>
                      </a:lnTo>
                      <a:lnTo>
                        <a:pt x="10" y="28"/>
                      </a:lnTo>
                      <a:lnTo>
                        <a:pt x="10" y="28"/>
                      </a:lnTo>
                      <a:lnTo>
                        <a:pt x="10" y="30"/>
                      </a:lnTo>
                      <a:lnTo>
                        <a:pt x="10" y="30"/>
                      </a:lnTo>
                      <a:lnTo>
                        <a:pt x="10" y="28"/>
                      </a:lnTo>
                      <a:lnTo>
                        <a:pt x="12" y="28"/>
                      </a:lnTo>
                      <a:lnTo>
                        <a:pt x="12" y="26"/>
                      </a:lnTo>
                      <a:lnTo>
                        <a:pt x="12" y="26"/>
                      </a:lnTo>
                      <a:lnTo>
                        <a:pt x="12" y="28"/>
                      </a:lnTo>
                      <a:lnTo>
                        <a:pt x="14" y="28"/>
                      </a:lnTo>
                      <a:lnTo>
                        <a:pt x="14" y="28"/>
                      </a:lnTo>
                      <a:lnTo>
                        <a:pt x="14" y="28"/>
                      </a:lnTo>
                      <a:lnTo>
                        <a:pt x="14" y="30"/>
                      </a:lnTo>
                      <a:lnTo>
                        <a:pt x="14" y="30"/>
                      </a:lnTo>
                      <a:lnTo>
                        <a:pt x="14" y="32"/>
                      </a:lnTo>
                      <a:lnTo>
                        <a:pt x="14" y="34"/>
                      </a:lnTo>
                      <a:lnTo>
                        <a:pt x="14" y="36"/>
                      </a:lnTo>
                      <a:lnTo>
                        <a:pt x="14" y="36"/>
                      </a:lnTo>
                      <a:lnTo>
                        <a:pt x="14" y="38"/>
                      </a:lnTo>
                      <a:lnTo>
                        <a:pt x="18" y="44"/>
                      </a:lnTo>
                      <a:lnTo>
                        <a:pt x="20" y="44"/>
                      </a:lnTo>
                      <a:lnTo>
                        <a:pt x="24" y="46"/>
                      </a:lnTo>
                      <a:lnTo>
                        <a:pt x="26" y="46"/>
                      </a:lnTo>
                      <a:lnTo>
                        <a:pt x="28" y="46"/>
                      </a:lnTo>
                      <a:lnTo>
                        <a:pt x="28" y="46"/>
                      </a:lnTo>
                      <a:lnTo>
                        <a:pt x="30" y="44"/>
                      </a:lnTo>
                      <a:lnTo>
                        <a:pt x="30" y="44"/>
                      </a:lnTo>
                      <a:lnTo>
                        <a:pt x="34" y="42"/>
                      </a:lnTo>
                      <a:lnTo>
                        <a:pt x="34" y="42"/>
                      </a:lnTo>
                      <a:lnTo>
                        <a:pt x="36" y="42"/>
                      </a:lnTo>
                      <a:lnTo>
                        <a:pt x="38" y="44"/>
                      </a:lnTo>
                      <a:lnTo>
                        <a:pt x="40" y="46"/>
                      </a:lnTo>
                      <a:lnTo>
                        <a:pt x="42" y="46"/>
                      </a:lnTo>
                      <a:lnTo>
                        <a:pt x="42" y="48"/>
                      </a:lnTo>
                      <a:lnTo>
                        <a:pt x="42" y="48"/>
                      </a:lnTo>
                      <a:lnTo>
                        <a:pt x="42" y="50"/>
                      </a:lnTo>
                      <a:lnTo>
                        <a:pt x="40" y="50"/>
                      </a:lnTo>
                      <a:lnTo>
                        <a:pt x="40" y="50"/>
                      </a:lnTo>
                      <a:lnTo>
                        <a:pt x="40" y="52"/>
                      </a:lnTo>
                      <a:lnTo>
                        <a:pt x="40" y="52"/>
                      </a:lnTo>
                      <a:lnTo>
                        <a:pt x="42" y="52"/>
                      </a:lnTo>
                      <a:lnTo>
                        <a:pt x="44" y="52"/>
                      </a:lnTo>
                      <a:lnTo>
                        <a:pt x="44" y="54"/>
                      </a:lnTo>
                      <a:lnTo>
                        <a:pt x="44" y="54"/>
                      </a:lnTo>
                      <a:lnTo>
                        <a:pt x="44" y="54"/>
                      </a:lnTo>
                      <a:lnTo>
                        <a:pt x="44" y="56"/>
                      </a:lnTo>
                      <a:lnTo>
                        <a:pt x="46" y="56"/>
                      </a:lnTo>
                      <a:lnTo>
                        <a:pt x="48" y="56"/>
                      </a:lnTo>
                      <a:lnTo>
                        <a:pt x="48" y="56"/>
                      </a:lnTo>
                      <a:lnTo>
                        <a:pt x="48" y="58"/>
                      </a:lnTo>
                      <a:lnTo>
                        <a:pt x="48" y="58"/>
                      </a:lnTo>
                      <a:lnTo>
                        <a:pt x="48" y="60"/>
                      </a:lnTo>
                      <a:lnTo>
                        <a:pt x="48" y="60"/>
                      </a:lnTo>
                      <a:lnTo>
                        <a:pt x="48" y="62"/>
                      </a:lnTo>
                      <a:lnTo>
                        <a:pt x="46" y="64"/>
                      </a:lnTo>
                      <a:lnTo>
                        <a:pt x="44" y="66"/>
                      </a:lnTo>
                      <a:lnTo>
                        <a:pt x="44" y="66"/>
                      </a:lnTo>
                      <a:lnTo>
                        <a:pt x="40" y="64"/>
                      </a:lnTo>
                      <a:lnTo>
                        <a:pt x="38" y="64"/>
                      </a:lnTo>
                      <a:lnTo>
                        <a:pt x="36" y="64"/>
                      </a:lnTo>
                      <a:lnTo>
                        <a:pt x="36" y="64"/>
                      </a:lnTo>
                      <a:lnTo>
                        <a:pt x="36" y="66"/>
                      </a:lnTo>
                      <a:lnTo>
                        <a:pt x="36" y="66"/>
                      </a:lnTo>
                      <a:lnTo>
                        <a:pt x="36" y="68"/>
                      </a:lnTo>
                      <a:lnTo>
                        <a:pt x="36" y="70"/>
                      </a:lnTo>
                      <a:lnTo>
                        <a:pt x="36" y="70"/>
                      </a:lnTo>
                      <a:lnTo>
                        <a:pt x="34" y="70"/>
                      </a:lnTo>
                      <a:lnTo>
                        <a:pt x="34" y="72"/>
                      </a:lnTo>
                      <a:lnTo>
                        <a:pt x="36" y="72"/>
                      </a:lnTo>
                      <a:lnTo>
                        <a:pt x="36" y="72"/>
                      </a:lnTo>
                      <a:lnTo>
                        <a:pt x="38" y="74"/>
                      </a:lnTo>
                      <a:lnTo>
                        <a:pt x="44" y="78"/>
                      </a:lnTo>
                      <a:lnTo>
                        <a:pt x="46" y="78"/>
                      </a:lnTo>
                      <a:lnTo>
                        <a:pt x="46" y="80"/>
                      </a:lnTo>
                      <a:lnTo>
                        <a:pt x="48" y="80"/>
                      </a:lnTo>
                      <a:lnTo>
                        <a:pt x="54" y="82"/>
                      </a:lnTo>
                      <a:lnTo>
                        <a:pt x="56" y="82"/>
                      </a:lnTo>
                      <a:lnTo>
                        <a:pt x="56" y="84"/>
                      </a:lnTo>
                      <a:lnTo>
                        <a:pt x="56" y="84"/>
                      </a:lnTo>
                      <a:lnTo>
                        <a:pt x="56" y="84"/>
                      </a:lnTo>
                      <a:lnTo>
                        <a:pt x="56" y="86"/>
                      </a:lnTo>
                      <a:lnTo>
                        <a:pt x="56" y="86"/>
                      </a:lnTo>
                      <a:lnTo>
                        <a:pt x="56" y="88"/>
                      </a:lnTo>
                      <a:lnTo>
                        <a:pt x="56" y="88"/>
                      </a:lnTo>
                      <a:lnTo>
                        <a:pt x="58" y="90"/>
                      </a:lnTo>
                      <a:lnTo>
                        <a:pt x="60" y="92"/>
                      </a:lnTo>
                      <a:lnTo>
                        <a:pt x="60" y="92"/>
                      </a:lnTo>
                      <a:lnTo>
                        <a:pt x="62" y="92"/>
                      </a:lnTo>
                      <a:lnTo>
                        <a:pt x="62" y="94"/>
                      </a:lnTo>
                      <a:lnTo>
                        <a:pt x="64" y="94"/>
                      </a:lnTo>
                      <a:lnTo>
                        <a:pt x="64" y="96"/>
                      </a:lnTo>
                      <a:lnTo>
                        <a:pt x="66" y="98"/>
                      </a:lnTo>
                      <a:lnTo>
                        <a:pt x="66" y="100"/>
                      </a:lnTo>
                      <a:lnTo>
                        <a:pt x="68" y="100"/>
                      </a:lnTo>
                      <a:lnTo>
                        <a:pt x="70" y="104"/>
                      </a:lnTo>
                      <a:lnTo>
                        <a:pt x="72" y="104"/>
                      </a:lnTo>
                      <a:lnTo>
                        <a:pt x="72" y="106"/>
                      </a:lnTo>
                      <a:lnTo>
                        <a:pt x="76" y="108"/>
                      </a:lnTo>
                      <a:lnTo>
                        <a:pt x="78" y="110"/>
                      </a:lnTo>
                      <a:lnTo>
                        <a:pt x="80" y="112"/>
                      </a:lnTo>
                      <a:lnTo>
                        <a:pt x="80" y="112"/>
                      </a:lnTo>
                      <a:lnTo>
                        <a:pt x="80" y="114"/>
                      </a:lnTo>
                      <a:lnTo>
                        <a:pt x="82" y="114"/>
                      </a:lnTo>
                      <a:lnTo>
                        <a:pt x="82" y="116"/>
                      </a:lnTo>
                      <a:lnTo>
                        <a:pt x="82" y="118"/>
                      </a:lnTo>
                      <a:lnTo>
                        <a:pt x="84" y="120"/>
                      </a:lnTo>
                      <a:lnTo>
                        <a:pt x="84" y="120"/>
                      </a:lnTo>
                      <a:lnTo>
                        <a:pt x="84" y="122"/>
                      </a:lnTo>
                      <a:lnTo>
                        <a:pt x="86" y="122"/>
                      </a:lnTo>
                      <a:lnTo>
                        <a:pt x="86" y="122"/>
                      </a:lnTo>
                      <a:lnTo>
                        <a:pt x="86" y="122"/>
                      </a:lnTo>
                      <a:lnTo>
                        <a:pt x="88" y="120"/>
                      </a:lnTo>
                      <a:lnTo>
                        <a:pt x="88" y="122"/>
                      </a:lnTo>
                      <a:lnTo>
                        <a:pt x="88" y="124"/>
                      </a:lnTo>
                      <a:lnTo>
                        <a:pt x="88" y="124"/>
                      </a:lnTo>
                      <a:lnTo>
                        <a:pt x="90" y="124"/>
                      </a:lnTo>
                      <a:lnTo>
                        <a:pt x="92" y="126"/>
                      </a:lnTo>
                      <a:lnTo>
                        <a:pt x="94" y="128"/>
                      </a:lnTo>
                      <a:lnTo>
                        <a:pt x="96" y="128"/>
                      </a:lnTo>
                      <a:lnTo>
                        <a:pt x="96" y="130"/>
                      </a:lnTo>
                      <a:lnTo>
                        <a:pt x="96" y="130"/>
                      </a:lnTo>
                      <a:lnTo>
                        <a:pt x="98" y="130"/>
                      </a:lnTo>
                      <a:lnTo>
                        <a:pt x="98" y="132"/>
                      </a:lnTo>
                      <a:lnTo>
                        <a:pt x="96" y="132"/>
                      </a:lnTo>
                      <a:lnTo>
                        <a:pt x="94" y="134"/>
                      </a:lnTo>
                      <a:lnTo>
                        <a:pt x="94" y="134"/>
                      </a:lnTo>
                      <a:lnTo>
                        <a:pt x="94" y="134"/>
                      </a:lnTo>
                      <a:lnTo>
                        <a:pt x="96" y="136"/>
                      </a:lnTo>
                      <a:lnTo>
                        <a:pt x="96" y="138"/>
                      </a:lnTo>
                      <a:lnTo>
                        <a:pt x="98" y="138"/>
                      </a:lnTo>
                      <a:lnTo>
                        <a:pt x="100" y="140"/>
                      </a:lnTo>
                      <a:lnTo>
                        <a:pt x="100" y="142"/>
                      </a:lnTo>
                      <a:lnTo>
                        <a:pt x="102" y="142"/>
                      </a:lnTo>
                      <a:lnTo>
                        <a:pt x="102" y="144"/>
                      </a:lnTo>
                      <a:lnTo>
                        <a:pt x="102" y="144"/>
                      </a:lnTo>
                      <a:lnTo>
                        <a:pt x="102" y="146"/>
                      </a:lnTo>
                      <a:lnTo>
                        <a:pt x="102" y="148"/>
                      </a:lnTo>
                      <a:lnTo>
                        <a:pt x="100" y="148"/>
                      </a:lnTo>
                      <a:lnTo>
                        <a:pt x="100" y="148"/>
                      </a:lnTo>
                      <a:lnTo>
                        <a:pt x="102" y="150"/>
                      </a:lnTo>
                      <a:lnTo>
                        <a:pt x="102" y="150"/>
                      </a:lnTo>
                      <a:lnTo>
                        <a:pt x="102" y="152"/>
                      </a:lnTo>
                      <a:lnTo>
                        <a:pt x="102" y="154"/>
                      </a:lnTo>
                      <a:lnTo>
                        <a:pt x="102" y="154"/>
                      </a:lnTo>
                      <a:lnTo>
                        <a:pt x="102" y="156"/>
                      </a:lnTo>
                      <a:lnTo>
                        <a:pt x="102" y="158"/>
                      </a:lnTo>
                      <a:lnTo>
                        <a:pt x="100" y="160"/>
                      </a:lnTo>
                      <a:lnTo>
                        <a:pt x="100" y="160"/>
                      </a:lnTo>
                      <a:lnTo>
                        <a:pt x="100" y="164"/>
                      </a:lnTo>
                      <a:lnTo>
                        <a:pt x="100" y="164"/>
                      </a:lnTo>
                      <a:lnTo>
                        <a:pt x="100" y="166"/>
                      </a:lnTo>
                      <a:lnTo>
                        <a:pt x="102" y="166"/>
                      </a:lnTo>
                      <a:lnTo>
                        <a:pt x="102" y="170"/>
                      </a:lnTo>
                      <a:lnTo>
                        <a:pt x="104" y="172"/>
                      </a:lnTo>
                      <a:lnTo>
                        <a:pt x="106" y="174"/>
                      </a:lnTo>
                      <a:lnTo>
                        <a:pt x="106" y="176"/>
                      </a:lnTo>
                      <a:lnTo>
                        <a:pt x="104" y="180"/>
                      </a:lnTo>
                      <a:lnTo>
                        <a:pt x="104" y="184"/>
                      </a:lnTo>
                      <a:lnTo>
                        <a:pt x="104" y="186"/>
                      </a:lnTo>
                      <a:lnTo>
                        <a:pt x="106" y="186"/>
                      </a:lnTo>
                      <a:lnTo>
                        <a:pt x="106" y="190"/>
                      </a:lnTo>
                      <a:lnTo>
                        <a:pt x="106" y="192"/>
                      </a:lnTo>
                      <a:lnTo>
                        <a:pt x="106" y="194"/>
                      </a:lnTo>
                      <a:lnTo>
                        <a:pt x="106" y="196"/>
                      </a:lnTo>
                      <a:lnTo>
                        <a:pt x="104" y="196"/>
                      </a:lnTo>
                      <a:lnTo>
                        <a:pt x="104" y="198"/>
                      </a:lnTo>
                      <a:lnTo>
                        <a:pt x="104" y="196"/>
                      </a:lnTo>
                      <a:lnTo>
                        <a:pt x="102" y="196"/>
                      </a:lnTo>
                      <a:lnTo>
                        <a:pt x="102" y="196"/>
                      </a:lnTo>
                      <a:lnTo>
                        <a:pt x="100" y="196"/>
                      </a:lnTo>
                      <a:lnTo>
                        <a:pt x="98" y="198"/>
                      </a:lnTo>
                      <a:lnTo>
                        <a:pt x="98" y="200"/>
                      </a:lnTo>
                      <a:lnTo>
                        <a:pt x="94" y="200"/>
                      </a:lnTo>
                      <a:lnTo>
                        <a:pt x="94" y="202"/>
                      </a:lnTo>
                      <a:lnTo>
                        <a:pt x="92" y="202"/>
                      </a:lnTo>
                      <a:lnTo>
                        <a:pt x="90" y="202"/>
                      </a:lnTo>
                      <a:lnTo>
                        <a:pt x="90" y="202"/>
                      </a:lnTo>
                      <a:lnTo>
                        <a:pt x="90" y="204"/>
                      </a:lnTo>
                      <a:lnTo>
                        <a:pt x="90" y="206"/>
                      </a:lnTo>
                      <a:lnTo>
                        <a:pt x="90" y="208"/>
                      </a:lnTo>
                      <a:lnTo>
                        <a:pt x="90" y="208"/>
                      </a:lnTo>
                      <a:lnTo>
                        <a:pt x="88" y="208"/>
                      </a:lnTo>
                      <a:lnTo>
                        <a:pt x="86" y="206"/>
                      </a:lnTo>
                      <a:lnTo>
                        <a:pt x="84" y="206"/>
                      </a:lnTo>
                      <a:lnTo>
                        <a:pt x="84" y="206"/>
                      </a:lnTo>
                      <a:lnTo>
                        <a:pt x="82" y="208"/>
                      </a:lnTo>
                      <a:lnTo>
                        <a:pt x="82" y="208"/>
                      </a:lnTo>
                      <a:lnTo>
                        <a:pt x="82" y="208"/>
                      </a:lnTo>
                      <a:lnTo>
                        <a:pt x="80" y="208"/>
                      </a:lnTo>
                      <a:lnTo>
                        <a:pt x="80" y="208"/>
                      </a:lnTo>
                      <a:lnTo>
                        <a:pt x="80" y="210"/>
                      </a:lnTo>
                      <a:lnTo>
                        <a:pt x="82" y="210"/>
                      </a:lnTo>
                      <a:lnTo>
                        <a:pt x="82" y="212"/>
                      </a:lnTo>
                      <a:lnTo>
                        <a:pt x="82" y="214"/>
                      </a:lnTo>
                      <a:lnTo>
                        <a:pt x="82" y="216"/>
                      </a:lnTo>
                      <a:lnTo>
                        <a:pt x="86" y="218"/>
                      </a:lnTo>
                      <a:lnTo>
                        <a:pt x="86" y="218"/>
                      </a:lnTo>
                      <a:lnTo>
                        <a:pt x="86" y="220"/>
                      </a:lnTo>
                      <a:lnTo>
                        <a:pt x="86" y="222"/>
                      </a:lnTo>
                      <a:lnTo>
                        <a:pt x="86" y="224"/>
                      </a:lnTo>
                      <a:lnTo>
                        <a:pt x="86" y="224"/>
                      </a:lnTo>
                      <a:lnTo>
                        <a:pt x="84" y="222"/>
                      </a:lnTo>
                      <a:lnTo>
                        <a:pt x="84" y="222"/>
                      </a:lnTo>
                      <a:lnTo>
                        <a:pt x="82" y="222"/>
                      </a:lnTo>
                      <a:lnTo>
                        <a:pt x="82" y="222"/>
                      </a:lnTo>
                      <a:lnTo>
                        <a:pt x="82" y="220"/>
                      </a:lnTo>
                      <a:lnTo>
                        <a:pt x="80" y="220"/>
                      </a:lnTo>
                      <a:lnTo>
                        <a:pt x="80" y="220"/>
                      </a:lnTo>
                      <a:lnTo>
                        <a:pt x="78" y="220"/>
                      </a:lnTo>
                      <a:lnTo>
                        <a:pt x="76" y="220"/>
                      </a:lnTo>
                      <a:lnTo>
                        <a:pt x="74" y="220"/>
                      </a:lnTo>
                      <a:lnTo>
                        <a:pt x="74" y="220"/>
                      </a:lnTo>
                      <a:lnTo>
                        <a:pt x="74" y="222"/>
                      </a:lnTo>
                      <a:lnTo>
                        <a:pt x="74" y="222"/>
                      </a:lnTo>
                      <a:lnTo>
                        <a:pt x="72" y="222"/>
                      </a:lnTo>
                      <a:lnTo>
                        <a:pt x="70" y="222"/>
                      </a:lnTo>
                      <a:lnTo>
                        <a:pt x="68" y="222"/>
                      </a:lnTo>
                      <a:lnTo>
                        <a:pt x="70" y="224"/>
                      </a:lnTo>
                      <a:lnTo>
                        <a:pt x="70" y="224"/>
                      </a:lnTo>
                      <a:lnTo>
                        <a:pt x="70" y="224"/>
                      </a:lnTo>
                      <a:lnTo>
                        <a:pt x="68" y="226"/>
                      </a:lnTo>
                      <a:lnTo>
                        <a:pt x="68" y="226"/>
                      </a:lnTo>
                      <a:lnTo>
                        <a:pt x="66" y="228"/>
                      </a:lnTo>
                      <a:lnTo>
                        <a:pt x="66" y="228"/>
                      </a:lnTo>
                      <a:lnTo>
                        <a:pt x="64" y="228"/>
                      </a:lnTo>
                      <a:lnTo>
                        <a:pt x="62" y="228"/>
                      </a:lnTo>
                      <a:lnTo>
                        <a:pt x="62" y="230"/>
                      </a:lnTo>
                      <a:lnTo>
                        <a:pt x="60" y="230"/>
                      </a:lnTo>
                      <a:lnTo>
                        <a:pt x="60" y="230"/>
                      </a:lnTo>
                      <a:lnTo>
                        <a:pt x="62" y="232"/>
                      </a:lnTo>
                      <a:lnTo>
                        <a:pt x="64" y="232"/>
                      </a:lnTo>
                      <a:lnTo>
                        <a:pt x="64" y="234"/>
                      </a:lnTo>
                      <a:lnTo>
                        <a:pt x="64" y="234"/>
                      </a:lnTo>
                      <a:lnTo>
                        <a:pt x="66" y="234"/>
                      </a:lnTo>
                      <a:lnTo>
                        <a:pt x="66" y="234"/>
                      </a:lnTo>
                      <a:lnTo>
                        <a:pt x="68" y="236"/>
                      </a:lnTo>
                      <a:lnTo>
                        <a:pt x="70" y="236"/>
                      </a:lnTo>
                      <a:lnTo>
                        <a:pt x="70" y="236"/>
                      </a:lnTo>
                      <a:lnTo>
                        <a:pt x="72" y="238"/>
                      </a:lnTo>
                      <a:lnTo>
                        <a:pt x="72" y="238"/>
                      </a:lnTo>
                      <a:lnTo>
                        <a:pt x="72" y="240"/>
                      </a:lnTo>
                      <a:lnTo>
                        <a:pt x="70" y="240"/>
                      </a:lnTo>
                      <a:lnTo>
                        <a:pt x="68" y="240"/>
                      </a:lnTo>
                      <a:lnTo>
                        <a:pt x="68" y="245"/>
                      </a:lnTo>
                      <a:lnTo>
                        <a:pt x="68" y="253"/>
                      </a:lnTo>
                      <a:lnTo>
                        <a:pt x="68" y="259"/>
                      </a:lnTo>
                      <a:lnTo>
                        <a:pt x="70" y="261"/>
                      </a:lnTo>
                      <a:lnTo>
                        <a:pt x="68" y="263"/>
                      </a:lnTo>
                      <a:lnTo>
                        <a:pt x="70" y="263"/>
                      </a:lnTo>
                      <a:lnTo>
                        <a:pt x="74" y="263"/>
                      </a:lnTo>
                      <a:lnTo>
                        <a:pt x="74" y="261"/>
                      </a:lnTo>
                      <a:lnTo>
                        <a:pt x="76" y="259"/>
                      </a:lnTo>
                      <a:lnTo>
                        <a:pt x="78" y="257"/>
                      </a:lnTo>
                      <a:lnTo>
                        <a:pt x="78" y="255"/>
                      </a:lnTo>
                      <a:lnTo>
                        <a:pt x="88" y="249"/>
                      </a:lnTo>
                      <a:lnTo>
                        <a:pt x="90" y="249"/>
                      </a:lnTo>
                      <a:lnTo>
                        <a:pt x="90" y="247"/>
                      </a:lnTo>
                      <a:lnTo>
                        <a:pt x="88" y="245"/>
                      </a:lnTo>
                      <a:lnTo>
                        <a:pt x="88" y="245"/>
                      </a:lnTo>
                      <a:lnTo>
                        <a:pt x="82" y="238"/>
                      </a:lnTo>
                      <a:lnTo>
                        <a:pt x="84" y="238"/>
                      </a:lnTo>
                      <a:lnTo>
                        <a:pt x="90" y="245"/>
                      </a:lnTo>
                      <a:lnTo>
                        <a:pt x="92" y="247"/>
                      </a:lnTo>
                      <a:lnTo>
                        <a:pt x="94" y="247"/>
                      </a:lnTo>
                      <a:lnTo>
                        <a:pt x="94" y="245"/>
                      </a:lnTo>
                      <a:lnTo>
                        <a:pt x="94" y="245"/>
                      </a:lnTo>
                      <a:lnTo>
                        <a:pt x="94" y="243"/>
                      </a:lnTo>
                      <a:lnTo>
                        <a:pt x="94" y="240"/>
                      </a:lnTo>
                      <a:lnTo>
                        <a:pt x="88" y="234"/>
                      </a:lnTo>
                      <a:lnTo>
                        <a:pt x="88" y="234"/>
                      </a:lnTo>
                      <a:lnTo>
                        <a:pt x="92" y="238"/>
                      </a:lnTo>
                      <a:lnTo>
                        <a:pt x="94" y="240"/>
                      </a:lnTo>
                      <a:lnTo>
                        <a:pt x="94" y="240"/>
                      </a:lnTo>
                      <a:lnTo>
                        <a:pt x="96" y="240"/>
                      </a:lnTo>
                      <a:lnTo>
                        <a:pt x="96" y="238"/>
                      </a:lnTo>
                      <a:lnTo>
                        <a:pt x="96" y="238"/>
                      </a:lnTo>
                      <a:lnTo>
                        <a:pt x="96" y="236"/>
                      </a:lnTo>
                      <a:lnTo>
                        <a:pt x="98" y="236"/>
                      </a:lnTo>
                      <a:lnTo>
                        <a:pt x="98" y="234"/>
                      </a:lnTo>
                      <a:lnTo>
                        <a:pt x="96" y="234"/>
                      </a:lnTo>
                      <a:lnTo>
                        <a:pt x="94" y="234"/>
                      </a:lnTo>
                      <a:lnTo>
                        <a:pt x="92" y="232"/>
                      </a:lnTo>
                      <a:lnTo>
                        <a:pt x="92" y="232"/>
                      </a:lnTo>
                      <a:lnTo>
                        <a:pt x="96" y="232"/>
                      </a:lnTo>
                      <a:lnTo>
                        <a:pt x="96" y="232"/>
                      </a:lnTo>
                      <a:lnTo>
                        <a:pt x="98" y="232"/>
                      </a:lnTo>
                      <a:lnTo>
                        <a:pt x="98" y="230"/>
                      </a:lnTo>
                      <a:lnTo>
                        <a:pt x="96" y="230"/>
                      </a:lnTo>
                      <a:lnTo>
                        <a:pt x="96" y="230"/>
                      </a:lnTo>
                      <a:lnTo>
                        <a:pt x="94" y="230"/>
                      </a:lnTo>
                      <a:lnTo>
                        <a:pt x="94" y="230"/>
                      </a:lnTo>
                      <a:lnTo>
                        <a:pt x="96" y="228"/>
                      </a:lnTo>
                      <a:lnTo>
                        <a:pt x="98" y="230"/>
                      </a:lnTo>
                      <a:lnTo>
                        <a:pt x="100" y="230"/>
                      </a:lnTo>
                      <a:lnTo>
                        <a:pt x="100" y="230"/>
                      </a:lnTo>
                      <a:lnTo>
                        <a:pt x="100" y="230"/>
                      </a:lnTo>
                      <a:lnTo>
                        <a:pt x="100" y="226"/>
                      </a:lnTo>
                      <a:lnTo>
                        <a:pt x="100" y="226"/>
                      </a:lnTo>
                      <a:lnTo>
                        <a:pt x="100" y="226"/>
                      </a:lnTo>
                      <a:lnTo>
                        <a:pt x="100" y="228"/>
                      </a:lnTo>
                      <a:lnTo>
                        <a:pt x="102" y="228"/>
                      </a:lnTo>
                      <a:lnTo>
                        <a:pt x="104" y="230"/>
                      </a:lnTo>
                      <a:lnTo>
                        <a:pt x="104" y="230"/>
                      </a:lnTo>
                      <a:lnTo>
                        <a:pt x="104" y="230"/>
                      </a:lnTo>
                      <a:lnTo>
                        <a:pt x="106" y="230"/>
                      </a:lnTo>
                      <a:lnTo>
                        <a:pt x="108" y="228"/>
                      </a:lnTo>
                      <a:lnTo>
                        <a:pt x="110" y="228"/>
                      </a:lnTo>
                      <a:lnTo>
                        <a:pt x="114" y="224"/>
                      </a:lnTo>
                      <a:lnTo>
                        <a:pt x="116" y="224"/>
                      </a:lnTo>
                      <a:lnTo>
                        <a:pt x="118" y="222"/>
                      </a:lnTo>
                      <a:lnTo>
                        <a:pt x="118" y="222"/>
                      </a:lnTo>
                      <a:lnTo>
                        <a:pt x="120" y="220"/>
                      </a:lnTo>
                      <a:lnTo>
                        <a:pt x="122" y="218"/>
                      </a:lnTo>
                      <a:lnTo>
                        <a:pt x="124" y="216"/>
                      </a:lnTo>
                      <a:lnTo>
                        <a:pt x="126" y="216"/>
                      </a:lnTo>
                      <a:lnTo>
                        <a:pt x="128" y="214"/>
                      </a:lnTo>
                      <a:lnTo>
                        <a:pt x="130" y="214"/>
                      </a:lnTo>
                      <a:lnTo>
                        <a:pt x="130" y="212"/>
                      </a:lnTo>
                      <a:lnTo>
                        <a:pt x="130" y="210"/>
                      </a:lnTo>
                      <a:lnTo>
                        <a:pt x="132" y="208"/>
                      </a:lnTo>
                      <a:lnTo>
                        <a:pt x="132" y="208"/>
                      </a:lnTo>
                      <a:lnTo>
                        <a:pt x="134" y="206"/>
                      </a:lnTo>
                      <a:lnTo>
                        <a:pt x="134" y="206"/>
                      </a:lnTo>
                      <a:lnTo>
                        <a:pt x="132" y="204"/>
                      </a:lnTo>
                      <a:lnTo>
                        <a:pt x="132" y="204"/>
                      </a:lnTo>
                      <a:lnTo>
                        <a:pt x="132" y="202"/>
                      </a:lnTo>
                      <a:lnTo>
                        <a:pt x="132" y="202"/>
                      </a:lnTo>
                      <a:lnTo>
                        <a:pt x="134" y="202"/>
                      </a:lnTo>
                      <a:lnTo>
                        <a:pt x="134" y="202"/>
                      </a:lnTo>
                      <a:lnTo>
                        <a:pt x="134" y="204"/>
                      </a:lnTo>
                      <a:lnTo>
                        <a:pt x="134" y="202"/>
                      </a:lnTo>
                      <a:lnTo>
                        <a:pt x="134" y="202"/>
                      </a:lnTo>
                      <a:lnTo>
                        <a:pt x="132" y="200"/>
                      </a:lnTo>
                      <a:lnTo>
                        <a:pt x="132" y="194"/>
                      </a:lnTo>
                      <a:lnTo>
                        <a:pt x="134" y="194"/>
                      </a:lnTo>
                      <a:lnTo>
                        <a:pt x="132" y="190"/>
                      </a:lnTo>
                      <a:lnTo>
                        <a:pt x="132" y="190"/>
                      </a:lnTo>
                      <a:lnTo>
                        <a:pt x="134" y="18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83" name="Freeform 11">
                  <a:extLst>
                    <a:ext uri="{FF2B5EF4-FFF2-40B4-BE49-F238E27FC236}">
                      <a16:creationId xmlns:a16="http://schemas.microsoft.com/office/drawing/2014/main" id="{19DB9BF6-1B90-10AE-4121-F2A4DDA37A77}"/>
                    </a:ext>
                  </a:extLst>
                </p:cNvPr>
                <p:cNvSpPr>
                  <a:spLocks noEditPoints="1"/>
                </p:cNvSpPr>
                <p:nvPr/>
              </p:nvSpPr>
              <p:spPr bwMode="auto">
                <a:xfrm>
                  <a:off x="2315" y="1858"/>
                  <a:ext cx="212" cy="207"/>
                </a:xfrm>
                <a:custGeom>
                  <a:avLst/>
                  <a:gdLst>
                    <a:gd name="T0" fmla="*/ 196 w 212"/>
                    <a:gd name="T1" fmla="*/ 59 h 207"/>
                    <a:gd name="T2" fmla="*/ 198 w 212"/>
                    <a:gd name="T3" fmla="*/ 55 h 207"/>
                    <a:gd name="T4" fmla="*/ 128 w 212"/>
                    <a:gd name="T5" fmla="*/ 22 h 207"/>
                    <a:gd name="T6" fmla="*/ 148 w 212"/>
                    <a:gd name="T7" fmla="*/ 24 h 207"/>
                    <a:gd name="T8" fmla="*/ 146 w 212"/>
                    <a:gd name="T9" fmla="*/ 20 h 207"/>
                    <a:gd name="T10" fmla="*/ 206 w 212"/>
                    <a:gd name="T11" fmla="*/ 65 h 207"/>
                    <a:gd name="T12" fmla="*/ 186 w 212"/>
                    <a:gd name="T13" fmla="*/ 67 h 207"/>
                    <a:gd name="T14" fmla="*/ 194 w 212"/>
                    <a:gd name="T15" fmla="*/ 57 h 207"/>
                    <a:gd name="T16" fmla="*/ 186 w 212"/>
                    <a:gd name="T17" fmla="*/ 42 h 207"/>
                    <a:gd name="T18" fmla="*/ 182 w 212"/>
                    <a:gd name="T19" fmla="*/ 45 h 207"/>
                    <a:gd name="T20" fmla="*/ 176 w 212"/>
                    <a:gd name="T21" fmla="*/ 42 h 207"/>
                    <a:gd name="T22" fmla="*/ 172 w 212"/>
                    <a:gd name="T23" fmla="*/ 36 h 207"/>
                    <a:gd name="T24" fmla="*/ 168 w 212"/>
                    <a:gd name="T25" fmla="*/ 34 h 207"/>
                    <a:gd name="T26" fmla="*/ 176 w 212"/>
                    <a:gd name="T27" fmla="*/ 28 h 207"/>
                    <a:gd name="T28" fmla="*/ 156 w 212"/>
                    <a:gd name="T29" fmla="*/ 28 h 207"/>
                    <a:gd name="T30" fmla="*/ 150 w 212"/>
                    <a:gd name="T31" fmla="*/ 32 h 207"/>
                    <a:gd name="T32" fmla="*/ 118 w 212"/>
                    <a:gd name="T33" fmla="*/ 34 h 207"/>
                    <a:gd name="T34" fmla="*/ 84 w 212"/>
                    <a:gd name="T35" fmla="*/ 30 h 207"/>
                    <a:gd name="T36" fmla="*/ 74 w 212"/>
                    <a:gd name="T37" fmla="*/ 14 h 207"/>
                    <a:gd name="T38" fmla="*/ 58 w 212"/>
                    <a:gd name="T39" fmla="*/ 4 h 207"/>
                    <a:gd name="T40" fmla="*/ 52 w 212"/>
                    <a:gd name="T41" fmla="*/ 10 h 207"/>
                    <a:gd name="T42" fmla="*/ 52 w 212"/>
                    <a:gd name="T43" fmla="*/ 14 h 207"/>
                    <a:gd name="T44" fmla="*/ 30 w 212"/>
                    <a:gd name="T45" fmla="*/ 30 h 207"/>
                    <a:gd name="T46" fmla="*/ 34 w 212"/>
                    <a:gd name="T47" fmla="*/ 55 h 207"/>
                    <a:gd name="T48" fmla="*/ 24 w 212"/>
                    <a:gd name="T49" fmla="*/ 51 h 207"/>
                    <a:gd name="T50" fmla="*/ 30 w 212"/>
                    <a:gd name="T51" fmla="*/ 28 h 207"/>
                    <a:gd name="T52" fmla="*/ 24 w 212"/>
                    <a:gd name="T53" fmla="*/ 14 h 207"/>
                    <a:gd name="T54" fmla="*/ 34 w 212"/>
                    <a:gd name="T55" fmla="*/ 6 h 207"/>
                    <a:gd name="T56" fmla="*/ 12 w 212"/>
                    <a:gd name="T57" fmla="*/ 24 h 207"/>
                    <a:gd name="T58" fmla="*/ 0 w 212"/>
                    <a:gd name="T59" fmla="*/ 53 h 207"/>
                    <a:gd name="T60" fmla="*/ 6 w 212"/>
                    <a:gd name="T61" fmla="*/ 57 h 207"/>
                    <a:gd name="T62" fmla="*/ 14 w 212"/>
                    <a:gd name="T63" fmla="*/ 75 h 207"/>
                    <a:gd name="T64" fmla="*/ 14 w 212"/>
                    <a:gd name="T65" fmla="*/ 87 h 207"/>
                    <a:gd name="T66" fmla="*/ 32 w 212"/>
                    <a:gd name="T67" fmla="*/ 95 h 207"/>
                    <a:gd name="T68" fmla="*/ 46 w 212"/>
                    <a:gd name="T69" fmla="*/ 95 h 207"/>
                    <a:gd name="T70" fmla="*/ 60 w 212"/>
                    <a:gd name="T71" fmla="*/ 109 h 207"/>
                    <a:gd name="T72" fmla="*/ 82 w 212"/>
                    <a:gd name="T73" fmla="*/ 107 h 207"/>
                    <a:gd name="T74" fmla="*/ 86 w 212"/>
                    <a:gd name="T75" fmla="*/ 117 h 207"/>
                    <a:gd name="T76" fmla="*/ 84 w 212"/>
                    <a:gd name="T77" fmla="*/ 139 h 207"/>
                    <a:gd name="T78" fmla="*/ 90 w 212"/>
                    <a:gd name="T79" fmla="*/ 157 h 207"/>
                    <a:gd name="T80" fmla="*/ 84 w 212"/>
                    <a:gd name="T81" fmla="*/ 169 h 207"/>
                    <a:gd name="T82" fmla="*/ 92 w 212"/>
                    <a:gd name="T83" fmla="*/ 175 h 207"/>
                    <a:gd name="T84" fmla="*/ 94 w 212"/>
                    <a:gd name="T85" fmla="*/ 187 h 207"/>
                    <a:gd name="T86" fmla="*/ 104 w 212"/>
                    <a:gd name="T87" fmla="*/ 205 h 207"/>
                    <a:gd name="T88" fmla="*/ 116 w 212"/>
                    <a:gd name="T89" fmla="*/ 201 h 207"/>
                    <a:gd name="T90" fmla="*/ 122 w 212"/>
                    <a:gd name="T91" fmla="*/ 203 h 207"/>
                    <a:gd name="T92" fmla="*/ 134 w 212"/>
                    <a:gd name="T93" fmla="*/ 193 h 207"/>
                    <a:gd name="T94" fmla="*/ 142 w 212"/>
                    <a:gd name="T95" fmla="*/ 185 h 207"/>
                    <a:gd name="T96" fmla="*/ 152 w 212"/>
                    <a:gd name="T97" fmla="*/ 175 h 207"/>
                    <a:gd name="T98" fmla="*/ 142 w 212"/>
                    <a:gd name="T99" fmla="*/ 169 h 207"/>
                    <a:gd name="T100" fmla="*/ 132 w 212"/>
                    <a:gd name="T101" fmla="*/ 147 h 207"/>
                    <a:gd name="T102" fmla="*/ 140 w 212"/>
                    <a:gd name="T103" fmla="*/ 145 h 207"/>
                    <a:gd name="T104" fmla="*/ 150 w 212"/>
                    <a:gd name="T105" fmla="*/ 149 h 207"/>
                    <a:gd name="T106" fmla="*/ 164 w 212"/>
                    <a:gd name="T107" fmla="*/ 149 h 207"/>
                    <a:gd name="T108" fmla="*/ 178 w 212"/>
                    <a:gd name="T109" fmla="*/ 145 h 207"/>
                    <a:gd name="T110" fmla="*/ 192 w 212"/>
                    <a:gd name="T111" fmla="*/ 137 h 207"/>
                    <a:gd name="T112" fmla="*/ 196 w 212"/>
                    <a:gd name="T113" fmla="*/ 127 h 207"/>
                    <a:gd name="T114" fmla="*/ 190 w 212"/>
                    <a:gd name="T115" fmla="*/ 109 h 207"/>
                    <a:gd name="T116" fmla="*/ 192 w 212"/>
                    <a:gd name="T117" fmla="*/ 99 h 207"/>
                    <a:gd name="T118" fmla="*/ 202 w 212"/>
                    <a:gd name="T119" fmla="*/ 95 h 207"/>
                    <a:gd name="T120" fmla="*/ 198 w 212"/>
                    <a:gd name="T121" fmla="*/ 89 h 207"/>
                    <a:gd name="T122" fmla="*/ 202 w 212"/>
                    <a:gd name="T123" fmla="*/ 79 h 207"/>
                    <a:gd name="T124" fmla="*/ 212 w 212"/>
                    <a:gd name="T125" fmla="*/ 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207">
                      <a:moveTo>
                        <a:pt x="196" y="57"/>
                      </a:moveTo>
                      <a:lnTo>
                        <a:pt x="194" y="57"/>
                      </a:lnTo>
                      <a:lnTo>
                        <a:pt x="192" y="59"/>
                      </a:lnTo>
                      <a:lnTo>
                        <a:pt x="192" y="59"/>
                      </a:lnTo>
                      <a:lnTo>
                        <a:pt x="192" y="61"/>
                      </a:lnTo>
                      <a:lnTo>
                        <a:pt x="194" y="61"/>
                      </a:lnTo>
                      <a:lnTo>
                        <a:pt x="194" y="61"/>
                      </a:lnTo>
                      <a:lnTo>
                        <a:pt x="196" y="59"/>
                      </a:lnTo>
                      <a:lnTo>
                        <a:pt x="196" y="59"/>
                      </a:lnTo>
                      <a:lnTo>
                        <a:pt x="196" y="57"/>
                      </a:lnTo>
                      <a:lnTo>
                        <a:pt x="196" y="57"/>
                      </a:lnTo>
                      <a:lnTo>
                        <a:pt x="196" y="57"/>
                      </a:lnTo>
                      <a:close/>
                      <a:moveTo>
                        <a:pt x="196" y="55"/>
                      </a:moveTo>
                      <a:lnTo>
                        <a:pt x="196" y="55"/>
                      </a:lnTo>
                      <a:lnTo>
                        <a:pt x="194" y="55"/>
                      </a:lnTo>
                      <a:lnTo>
                        <a:pt x="194" y="57"/>
                      </a:lnTo>
                      <a:lnTo>
                        <a:pt x="196" y="55"/>
                      </a:lnTo>
                      <a:lnTo>
                        <a:pt x="198" y="55"/>
                      </a:lnTo>
                      <a:lnTo>
                        <a:pt x="198" y="55"/>
                      </a:lnTo>
                      <a:lnTo>
                        <a:pt x="198" y="55"/>
                      </a:lnTo>
                      <a:lnTo>
                        <a:pt x="198" y="55"/>
                      </a:lnTo>
                      <a:lnTo>
                        <a:pt x="196" y="55"/>
                      </a:lnTo>
                      <a:lnTo>
                        <a:pt x="196" y="55"/>
                      </a:lnTo>
                      <a:close/>
                      <a:moveTo>
                        <a:pt x="128" y="24"/>
                      </a:moveTo>
                      <a:lnTo>
                        <a:pt x="130" y="24"/>
                      </a:lnTo>
                      <a:lnTo>
                        <a:pt x="130" y="22"/>
                      </a:lnTo>
                      <a:lnTo>
                        <a:pt x="128" y="22"/>
                      </a:lnTo>
                      <a:lnTo>
                        <a:pt x="126" y="22"/>
                      </a:lnTo>
                      <a:lnTo>
                        <a:pt x="126" y="22"/>
                      </a:lnTo>
                      <a:lnTo>
                        <a:pt x="128" y="24"/>
                      </a:lnTo>
                      <a:lnTo>
                        <a:pt x="128" y="24"/>
                      </a:lnTo>
                      <a:close/>
                      <a:moveTo>
                        <a:pt x="146" y="22"/>
                      </a:moveTo>
                      <a:lnTo>
                        <a:pt x="146" y="22"/>
                      </a:lnTo>
                      <a:lnTo>
                        <a:pt x="146" y="24"/>
                      </a:lnTo>
                      <a:lnTo>
                        <a:pt x="148" y="24"/>
                      </a:lnTo>
                      <a:lnTo>
                        <a:pt x="148" y="24"/>
                      </a:lnTo>
                      <a:lnTo>
                        <a:pt x="150" y="24"/>
                      </a:lnTo>
                      <a:lnTo>
                        <a:pt x="152" y="22"/>
                      </a:lnTo>
                      <a:lnTo>
                        <a:pt x="152" y="22"/>
                      </a:lnTo>
                      <a:lnTo>
                        <a:pt x="152" y="20"/>
                      </a:lnTo>
                      <a:lnTo>
                        <a:pt x="150" y="18"/>
                      </a:lnTo>
                      <a:lnTo>
                        <a:pt x="148" y="20"/>
                      </a:lnTo>
                      <a:lnTo>
                        <a:pt x="148" y="22"/>
                      </a:lnTo>
                      <a:lnTo>
                        <a:pt x="146" y="22"/>
                      </a:lnTo>
                      <a:lnTo>
                        <a:pt x="146" y="20"/>
                      </a:lnTo>
                      <a:lnTo>
                        <a:pt x="146" y="20"/>
                      </a:lnTo>
                      <a:lnTo>
                        <a:pt x="144" y="20"/>
                      </a:lnTo>
                      <a:lnTo>
                        <a:pt x="144" y="20"/>
                      </a:lnTo>
                      <a:lnTo>
                        <a:pt x="142" y="22"/>
                      </a:lnTo>
                      <a:lnTo>
                        <a:pt x="142" y="22"/>
                      </a:lnTo>
                      <a:lnTo>
                        <a:pt x="146" y="22"/>
                      </a:lnTo>
                      <a:close/>
                      <a:moveTo>
                        <a:pt x="212" y="71"/>
                      </a:moveTo>
                      <a:lnTo>
                        <a:pt x="208" y="67"/>
                      </a:lnTo>
                      <a:lnTo>
                        <a:pt x="206" y="65"/>
                      </a:lnTo>
                      <a:lnTo>
                        <a:pt x="204" y="65"/>
                      </a:lnTo>
                      <a:lnTo>
                        <a:pt x="202" y="65"/>
                      </a:lnTo>
                      <a:lnTo>
                        <a:pt x="202" y="67"/>
                      </a:lnTo>
                      <a:lnTo>
                        <a:pt x="196" y="65"/>
                      </a:lnTo>
                      <a:lnTo>
                        <a:pt x="196" y="65"/>
                      </a:lnTo>
                      <a:lnTo>
                        <a:pt x="192" y="67"/>
                      </a:lnTo>
                      <a:lnTo>
                        <a:pt x="190" y="67"/>
                      </a:lnTo>
                      <a:lnTo>
                        <a:pt x="188" y="69"/>
                      </a:lnTo>
                      <a:lnTo>
                        <a:pt x="186" y="67"/>
                      </a:lnTo>
                      <a:lnTo>
                        <a:pt x="186" y="67"/>
                      </a:lnTo>
                      <a:lnTo>
                        <a:pt x="184" y="65"/>
                      </a:lnTo>
                      <a:lnTo>
                        <a:pt x="190" y="65"/>
                      </a:lnTo>
                      <a:lnTo>
                        <a:pt x="190" y="63"/>
                      </a:lnTo>
                      <a:lnTo>
                        <a:pt x="192" y="61"/>
                      </a:lnTo>
                      <a:lnTo>
                        <a:pt x="192" y="59"/>
                      </a:lnTo>
                      <a:lnTo>
                        <a:pt x="192" y="59"/>
                      </a:lnTo>
                      <a:lnTo>
                        <a:pt x="192" y="57"/>
                      </a:lnTo>
                      <a:lnTo>
                        <a:pt x="194" y="57"/>
                      </a:lnTo>
                      <a:lnTo>
                        <a:pt x="194" y="55"/>
                      </a:lnTo>
                      <a:lnTo>
                        <a:pt x="194" y="55"/>
                      </a:lnTo>
                      <a:lnTo>
                        <a:pt x="196" y="53"/>
                      </a:lnTo>
                      <a:lnTo>
                        <a:pt x="198" y="51"/>
                      </a:lnTo>
                      <a:lnTo>
                        <a:pt x="196" y="51"/>
                      </a:lnTo>
                      <a:lnTo>
                        <a:pt x="194" y="49"/>
                      </a:lnTo>
                      <a:lnTo>
                        <a:pt x="190" y="47"/>
                      </a:lnTo>
                      <a:lnTo>
                        <a:pt x="190" y="47"/>
                      </a:lnTo>
                      <a:lnTo>
                        <a:pt x="186" y="42"/>
                      </a:lnTo>
                      <a:lnTo>
                        <a:pt x="186" y="42"/>
                      </a:lnTo>
                      <a:lnTo>
                        <a:pt x="184" y="42"/>
                      </a:lnTo>
                      <a:lnTo>
                        <a:pt x="182" y="42"/>
                      </a:lnTo>
                      <a:lnTo>
                        <a:pt x="182" y="45"/>
                      </a:lnTo>
                      <a:lnTo>
                        <a:pt x="182" y="45"/>
                      </a:lnTo>
                      <a:lnTo>
                        <a:pt x="182" y="47"/>
                      </a:lnTo>
                      <a:lnTo>
                        <a:pt x="182" y="47"/>
                      </a:lnTo>
                      <a:lnTo>
                        <a:pt x="182" y="45"/>
                      </a:lnTo>
                      <a:lnTo>
                        <a:pt x="182" y="45"/>
                      </a:lnTo>
                      <a:lnTo>
                        <a:pt x="182" y="45"/>
                      </a:lnTo>
                      <a:lnTo>
                        <a:pt x="180" y="42"/>
                      </a:lnTo>
                      <a:lnTo>
                        <a:pt x="178" y="40"/>
                      </a:lnTo>
                      <a:lnTo>
                        <a:pt x="178" y="40"/>
                      </a:lnTo>
                      <a:lnTo>
                        <a:pt x="178" y="40"/>
                      </a:lnTo>
                      <a:lnTo>
                        <a:pt x="176" y="40"/>
                      </a:lnTo>
                      <a:lnTo>
                        <a:pt x="176" y="40"/>
                      </a:lnTo>
                      <a:lnTo>
                        <a:pt x="176" y="42"/>
                      </a:lnTo>
                      <a:lnTo>
                        <a:pt x="176" y="42"/>
                      </a:lnTo>
                      <a:lnTo>
                        <a:pt x="176" y="42"/>
                      </a:lnTo>
                      <a:lnTo>
                        <a:pt x="176" y="42"/>
                      </a:lnTo>
                      <a:lnTo>
                        <a:pt x="176" y="42"/>
                      </a:lnTo>
                      <a:lnTo>
                        <a:pt x="174" y="42"/>
                      </a:lnTo>
                      <a:lnTo>
                        <a:pt x="174" y="45"/>
                      </a:lnTo>
                      <a:lnTo>
                        <a:pt x="174" y="45"/>
                      </a:lnTo>
                      <a:lnTo>
                        <a:pt x="174" y="45"/>
                      </a:lnTo>
                      <a:lnTo>
                        <a:pt x="172" y="40"/>
                      </a:lnTo>
                      <a:lnTo>
                        <a:pt x="172" y="36"/>
                      </a:lnTo>
                      <a:lnTo>
                        <a:pt x="170" y="36"/>
                      </a:lnTo>
                      <a:lnTo>
                        <a:pt x="170" y="36"/>
                      </a:lnTo>
                      <a:lnTo>
                        <a:pt x="170" y="36"/>
                      </a:lnTo>
                      <a:lnTo>
                        <a:pt x="170" y="38"/>
                      </a:lnTo>
                      <a:lnTo>
                        <a:pt x="168" y="38"/>
                      </a:lnTo>
                      <a:lnTo>
                        <a:pt x="168" y="38"/>
                      </a:lnTo>
                      <a:lnTo>
                        <a:pt x="168" y="38"/>
                      </a:lnTo>
                      <a:lnTo>
                        <a:pt x="168" y="36"/>
                      </a:lnTo>
                      <a:lnTo>
                        <a:pt x="168" y="34"/>
                      </a:lnTo>
                      <a:lnTo>
                        <a:pt x="168" y="34"/>
                      </a:lnTo>
                      <a:lnTo>
                        <a:pt x="168" y="32"/>
                      </a:lnTo>
                      <a:lnTo>
                        <a:pt x="166" y="32"/>
                      </a:lnTo>
                      <a:lnTo>
                        <a:pt x="166" y="32"/>
                      </a:lnTo>
                      <a:lnTo>
                        <a:pt x="166" y="30"/>
                      </a:lnTo>
                      <a:lnTo>
                        <a:pt x="166" y="30"/>
                      </a:lnTo>
                      <a:lnTo>
                        <a:pt x="168" y="30"/>
                      </a:lnTo>
                      <a:lnTo>
                        <a:pt x="174" y="30"/>
                      </a:lnTo>
                      <a:lnTo>
                        <a:pt x="176" y="28"/>
                      </a:lnTo>
                      <a:lnTo>
                        <a:pt x="178" y="28"/>
                      </a:lnTo>
                      <a:lnTo>
                        <a:pt x="180" y="28"/>
                      </a:lnTo>
                      <a:lnTo>
                        <a:pt x="182" y="26"/>
                      </a:lnTo>
                      <a:lnTo>
                        <a:pt x="176" y="28"/>
                      </a:lnTo>
                      <a:lnTo>
                        <a:pt x="168" y="26"/>
                      </a:lnTo>
                      <a:lnTo>
                        <a:pt x="164" y="26"/>
                      </a:lnTo>
                      <a:lnTo>
                        <a:pt x="164" y="26"/>
                      </a:lnTo>
                      <a:lnTo>
                        <a:pt x="160" y="26"/>
                      </a:lnTo>
                      <a:lnTo>
                        <a:pt x="156" y="28"/>
                      </a:lnTo>
                      <a:lnTo>
                        <a:pt x="150" y="28"/>
                      </a:lnTo>
                      <a:lnTo>
                        <a:pt x="146" y="28"/>
                      </a:lnTo>
                      <a:lnTo>
                        <a:pt x="144" y="28"/>
                      </a:lnTo>
                      <a:lnTo>
                        <a:pt x="144" y="30"/>
                      </a:lnTo>
                      <a:lnTo>
                        <a:pt x="146" y="30"/>
                      </a:lnTo>
                      <a:lnTo>
                        <a:pt x="150" y="30"/>
                      </a:lnTo>
                      <a:lnTo>
                        <a:pt x="152" y="30"/>
                      </a:lnTo>
                      <a:lnTo>
                        <a:pt x="152" y="32"/>
                      </a:lnTo>
                      <a:lnTo>
                        <a:pt x="150" y="32"/>
                      </a:lnTo>
                      <a:lnTo>
                        <a:pt x="146" y="32"/>
                      </a:lnTo>
                      <a:lnTo>
                        <a:pt x="134" y="38"/>
                      </a:lnTo>
                      <a:lnTo>
                        <a:pt x="132" y="38"/>
                      </a:lnTo>
                      <a:lnTo>
                        <a:pt x="132" y="38"/>
                      </a:lnTo>
                      <a:lnTo>
                        <a:pt x="130" y="38"/>
                      </a:lnTo>
                      <a:lnTo>
                        <a:pt x="126" y="38"/>
                      </a:lnTo>
                      <a:lnTo>
                        <a:pt x="124" y="36"/>
                      </a:lnTo>
                      <a:lnTo>
                        <a:pt x="122" y="36"/>
                      </a:lnTo>
                      <a:lnTo>
                        <a:pt x="118" y="34"/>
                      </a:lnTo>
                      <a:lnTo>
                        <a:pt x="116" y="32"/>
                      </a:lnTo>
                      <a:lnTo>
                        <a:pt x="116" y="30"/>
                      </a:lnTo>
                      <a:lnTo>
                        <a:pt x="116" y="30"/>
                      </a:lnTo>
                      <a:lnTo>
                        <a:pt x="112" y="28"/>
                      </a:lnTo>
                      <a:lnTo>
                        <a:pt x="102" y="28"/>
                      </a:lnTo>
                      <a:lnTo>
                        <a:pt x="98" y="30"/>
                      </a:lnTo>
                      <a:lnTo>
                        <a:pt x="92" y="30"/>
                      </a:lnTo>
                      <a:lnTo>
                        <a:pt x="88" y="32"/>
                      </a:lnTo>
                      <a:lnTo>
                        <a:pt x="84" y="30"/>
                      </a:lnTo>
                      <a:lnTo>
                        <a:pt x="82" y="30"/>
                      </a:lnTo>
                      <a:lnTo>
                        <a:pt x="80" y="28"/>
                      </a:lnTo>
                      <a:lnTo>
                        <a:pt x="80" y="26"/>
                      </a:lnTo>
                      <a:lnTo>
                        <a:pt x="82" y="24"/>
                      </a:lnTo>
                      <a:lnTo>
                        <a:pt x="80" y="22"/>
                      </a:lnTo>
                      <a:lnTo>
                        <a:pt x="80" y="20"/>
                      </a:lnTo>
                      <a:lnTo>
                        <a:pt x="80" y="18"/>
                      </a:lnTo>
                      <a:lnTo>
                        <a:pt x="76" y="16"/>
                      </a:lnTo>
                      <a:lnTo>
                        <a:pt x="74" y="14"/>
                      </a:lnTo>
                      <a:lnTo>
                        <a:pt x="70" y="14"/>
                      </a:lnTo>
                      <a:lnTo>
                        <a:pt x="68" y="12"/>
                      </a:lnTo>
                      <a:lnTo>
                        <a:pt x="62" y="12"/>
                      </a:lnTo>
                      <a:lnTo>
                        <a:pt x="62" y="12"/>
                      </a:lnTo>
                      <a:lnTo>
                        <a:pt x="60" y="14"/>
                      </a:lnTo>
                      <a:lnTo>
                        <a:pt x="60" y="12"/>
                      </a:lnTo>
                      <a:lnTo>
                        <a:pt x="58" y="10"/>
                      </a:lnTo>
                      <a:lnTo>
                        <a:pt x="58" y="6"/>
                      </a:lnTo>
                      <a:lnTo>
                        <a:pt x="58" y="4"/>
                      </a:lnTo>
                      <a:lnTo>
                        <a:pt x="58" y="2"/>
                      </a:lnTo>
                      <a:lnTo>
                        <a:pt x="58" y="2"/>
                      </a:lnTo>
                      <a:lnTo>
                        <a:pt x="56" y="0"/>
                      </a:lnTo>
                      <a:lnTo>
                        <a:pt x="54" y="2"/>
                      </a:lnTo>
                      <a:lnTo>
                        <a:pt x="52" y="2"/>
                      </a:lnTo>
                      <a:lnTo>
                        <a:pt x="52" y="4"/>
                      </a:lnTo>
                      <a:lnTo>
                        <a:pt x="52" y="6"/>
                      </a:lnTo>
                      <a:lnTo>
                        <a:pt x="52" y="8"/>
                      </a:lnTo>
                      <a:lnTo>
                        <a:pt x="52" y="10"/>
                      </a:lnTo>
                      <a:lnTo>
                        <a:pt x="52" y="10"/>
                      </a:lnTo>
                      <a:lnTo>
                        <a:pt x="56" y="10"/>
                      </a:lnTo>
                      <a:lnTo>
                        <a:pt x="58" y="10"/>
                      </a:lnTo>
                      <a:lnTo>
                        <a:pt x="58" y="12"/>
                      </a:lnTo>
                      <a:lnTo>
                        <a:pt x="58" y="14"/>
                      </a:lnTo>
                      <a:lnTo>
                        <a:pt x="56" y="14"/>
                      </a:lnTo>
                      <a:lnTo>
                        <a:pt x="54" y="12"/>
                      </a:lnTo>
                      <a:lnTo>
                        <a:pt x="54" y="12"/>
                      </a:lnTo>
                      <a:lnTo>
                        <a:pt x="52" y="14"/>
                      </a:lnTo>
                      <a:lnTo>
                        <a:pt x="52" y="14"/>
                      </a:lnTo>
                      <a:lnTo>
                        <a:pt x="46" y="16"/>
                      </a:lnTo>
                      <a:lnTo>
                        <a:pt x="42" y="18"/>
                      </a:lnTo>
                      <a:lnTo>
                        <a:pt x="34" y="22"/>
                      </a:lnTo>
                      <a:lnTo>
                        <a:pt x="32" y="22"/>
                      </a:lnTo>
                      <a:lnTo>
                        <a:pt x="32" y="24"/>
                      </a:lnTo>
                      <a:lnTo>
                        <a:pt x="30" y="26"/>
                      </a:lnTo>
                      <a:lnTo>
                        <a:pt x="30" y="28"/>
                      </a:lnTo>
                      <a:lnTo>
                        <a:pt x="30" y="30"/>
                      </a:lnTo>
                      <a:lnTo>
                        <a:pt x="30" y="32"/>
                      </a:lnTo>
                      <a:lnTo>
                        <a:pt x="32" y="34"/>
                      </a:lnTo>
                      <a:lnTo>
                        <a:pt x="34" y="36"/>
                      </a:lnTo>
                      <a:lnTo>
                        <a:pt x="34" y="40"/>
                      </a:lnTo>
                      <a:lnTo>
                        <a:pt x="36" y="42"/>
                      </a:lnTo>
                      <a:lnTo>
                        <a:pt x="36" y="45"/>
                      </a:lnTo>
                      <a:lnTo>
                        <a:pt x="36" y="49"/>
                      </a:lnTo>
                      <a:lnTo>
                        <a:pt x="36" y="53"/>
                      </a:lnTo>
                      <a:lnTo>
                        <a:pt x="34" y="55"/>
                      </a:lnTo>
                      <a:lnTo>
                        <a:pt x="32" y="55"/>
                      </a:lnTo>
                      <a:lnTo>
                        <a:pt x="32" y="57"/>
                      </a:lnTo>
                      <a:lnTo>
                        <a:pt x="28" y="57"/>
                      </a:lnTo>
                      <a:lnTo>
                        <a:pt x="26" y="57"/>
                      </a:lnTo>
                      <a:lnTo>
                        <a:pt x="26" y="57"/>
                      </a:lnTo>
                      <a:lnTo>
                        <a:pt x="26" y="55"/>
                      </a:lnTo>
                      <a:lnTo>
                        <a:pt x="24" y="53"/>
                      </a:lnTo>
                      <a:lnTo>
                        <a:pt x="24" y="53"/>
                      </a:lnTo>
                      <a:lnTo>
                        <a:pt x="24" y="51"/>
                      </a:lnTo>
                      <a:lnTo>
                        <a:pt x="24" y="51"/>
                      </a:lnTo>
                      <a:lnTo>
                        <a:pt x="22" y="49"/>
                      </a:lnTo>
                      <a:lnTo>
                        <a:pt x="22" y="47"/>
                      </a:lnTo>
                      <a:lnTo>
                        <a:pt x="20" y="42"/>
                      </a:lnTo>
                      <a:lnTo>
                        <a:pt x="22" y="38"/>
                      </a:lnTo>
                      <a:lnTo>
                        <a:pt x="24" y="36"/>
                      </a:lnTo>
                      <a:lnTo>
                        <a:pt x="26" y="34"/>
                      </a:lnTo>
                      <a:lnTo>
                        <a:pt x="28" y="32"/>
                      </a:lnTo>
                      <a:lnTo>
                        <a:pt x="30" y="28"/>
                      </a:lnTo>
                      <a:lnTo>
                        <a:pt x="30" y="26"/>
                      </a:lnTo>
                      <a:lnTo>
                        <a:pt x="28" y="24"/>
                      </a:lnTo>
                      <a:lnTo>
                        <a:pt x="28" y="22"/>
                      </a:lnTo>
                      <a:lnTo>
                        <a:pt x="28" y="22"/>
                      </a:lnTo>
                      <a:lnTo>
                        <a:pt x="28" y="22"/>
                      </a:lnTo>
                      <a:lnTo>
                        <a:pt x="26" y="20"/>
                      </a:lnTo>
                      <a:lnTo>
                        <a:pt x="26" y="18"/>
                      </a:lnTo>
                      <a:lnTo>
                        <a:pt x="24" y="14"/>
                      </a:lnTo>
                      <a:lnTo>
                        <a:pt x="24" y="14"/>
                      </a:lnTo>
                      <a:lnTo>
                        <a:pt x="24" y="12"/>
                      </a:lnTo>
                      <a:lnTo>
                        <a:pt x="26" y="10"/>
                      </a:lnTo>
                      <a:lnTo>
                        <a:pt x="26" y="10"/>
                      </a:lnTo>
                      <a:lnTo>
                        <a:pt x="32" y="8"/>
                      </a:lnTo>
                      <a:lnTo>
                        <a:pt x="34" y="8"/>
                      </a:lnTo>
                      <a:lnTo>
                        <a:pt x="34" y="8"/>
                      </a:lnTo>
                      <a:lnTo>
                        <a:pt x="34" y="6"/>
                      </a:lnTo>
                      <a:lnTo>
                        <a:pt x="34" y="6"/>
                      </a:lnTo>
                      <a:lnTo>
                        <a:pt x="34" y="6"/>
                      </a:lnTo>
                      <a:lnTo>
                        <a:pt x="32" y="8"/>
                      </a:lnTo>
                      <a:lnTo>
                        <a:pt x="28" y="8"/>
                      </a:lnTo>
                      <a:lnTo>
                        <a:pt x="24" y="10"/>
                      </a:lnTo>
                      <a:lnTo>
                        <a:pt x="24" y="10"/>
                      </a:lnTo>
                      <a:lnTo>
                        <a:pt x="20" y="18"/>
                      </a:lnTo>
                      <a:lnTo>
                        <a:pt x="16" y="20"/>
                      </a:lnTo>
                      <a:lnTo>
                        <a:pt x="14" y="20"/>
                      </a:lnTo>
                      <a:lnTo>
                        <a:pt x="14" y="22"/>
                      </a:lnTo>
                      <a:lnTo>
                        <a:pt x="12" y="24"/>
                      </a:lnTo>
                      <a:lnTo>
                        <a:pt x="12" y="26"/>
                      </a:lnTo>
                      <a:lnTo>
                        <a:pt x="8" y="30"/>
                      </a:lnTo>
                      <a:lnTo>
                        <a:pt x="8" y="36"/>
                      </a:lnTo>
                      <a:lnTo>
                        <a:pt x="6" y="38"/>
                      </a:lnTo>
                      <a:lnTo>
                        <a:pt x="6" y="45"/>
                      </a:lnTo>
                      <a:lnTo>
                        <a:pt x="4" y="47"/>
                      </a:lnTo>
                      <a:lnTo>
                        <a:pt x="4" y="49"/>
                      </a:lnTo>
                      <a:lnTo>
                        <a:pt x="2" y="51"/>
                      </a:lnTo>
                      <a:lnTo>
                        <a:pt x="0" y="53"/>
                      </a:lnTo>
                      <a:lnTo>
                        <a:pt x="0" y="55"/>
                      </a:lnTo>
                      <a:lnTo>
                        <a:pt x="0" y="55"/>
                      </a:lnTo>
                      <a:lnTo>
                        <a:pt x="0" y="55"/>
                      </a:lnTo>
                      <a:lnTo>
                        <a:pt x="2" y="55"/>
                      </a:lnTo>
                      <a:lnTo>
                        <a:pt x="4" y="55"/>
                      </a:lnTo>
                      <a:lnTo>
                        <a:pt x="4" y="53"/>
                      </a:lnTo>
                      <a:lnTo>
                        <a:pt x="6" y="55"/>
                      </a:lnTo>
                      <a:lnTo>
                        <a:pt x="6" y="55"/>
                      </a:lnTo>
                      <a:lnTo>
                        <a:pt x="6" y="57"/>
                      </a:lnTo>
                      <a:lnTo>
                        <a:pt x="8" y="55"/>
                      </a:lnTo>
                      <a:lnTo>
                        <a:pt x="8" y="57"/>
                      </a:lnTo>
                      <a:lnTo>
                        <a:pt x="10" y="61"/>
                      </a:lnTo>
                      <a:lnTo>
                        <a:pt x="10" y="65"/>
                      </a:lnTo>
                      <a:lnTo>
                        <a:pt x="12" y="67"/>
                      </a:lnTo>
                      <a:lnTo>
                        <a:pt x="14" y="69"/>
                      </a:lnTo>
                      <a:lnTo>
                        <a:pt x="14" y="71"/>
                      </a:lnTo>
                      <a:lnTo>
                        <a:pt x="14" y="73"/>
                      </a:lnTo>
                      <a:lnTo>
                        <a:pt x="14" y="75"/>
                      </a:lnTo>
                      <a:lnTo>
                        <a:pt x="14" y="75"/>
                      </a:lnTo>
                      <a:lnTo>
                        <a:pt x="12" y="77"/>
                      </a:lnTo>
                      <a:lnTo>
                        <a:pt x="12" y="79"/>
                      </a:lnTo>
                      <a:lnTo>
                        <a:pt x="12" y="81"/>
                      </a:lnTo>
                      <a:lnTo>
                        <a:pt x="12" y="83"/>
                      </a:lnTo>
                      <a:lnTo>
                        <a:pt x="12" y="85"/>
                      </a:lnTo>
                      <a:lnTo>
                        <a:pt x="12" y="85"/>
                      </a:lnTo>
                      <a:lnTo>
                        <a:pt x="14" y="87"/>
                      </a:lnTo>
                      <a:lnTo>
                        <a:pt x="14" y="87"/>
                      </a:lnTo>
                      <a:lnTo>
                        <a:pt x="16" y="87"/>
                      </a:lnTo>
                      <a:lnTo>
                        <a:pt x="16" y="89"/>
                      </a:lnTo>
                      <a:lnTo>
                        <a:pt x="18" y="93"/>
                      </a:lnTo>
                      <a:lnTo>
                        <a:pt x="20" y="93"/>
                      </a:lnTo>
                      <a:lnTo>
                        <a:pt x="20" y="95"/>
                      </a:lnTo>
                      <a:lnTo>
                        <a:pt x="22" y="93"/>
                      </a:lnTo>
                      <a:lnTo>
                        <a:pt x="26" y="93"/>
                      </a:lnTo>
                      <a:lnTo>
                        <a:pt x="28" y="93"/>
                      </a:lnTo>
                      <a:lnTo>
                        <a:pt x="32" y="95"/>
                      </a:lnTo>
                      <a:lnTo>
                        <a:pt x="32" y="95"/>
                      </a:lnTo>
                      <a:lnTo>
                        <a:pt x="34" y="95"/>
                      </a:lnTo>
                      <a:lnTo>
                        <a:pt x="38" y="93"/>
                      </a:lnTo>
                      <a:lnTo>
                        <a:pt x="40" y="93"/>
                      </a:lnTo>
                      <a:lnTo>
                        <a:pt x="40" y="93"/>
                      </a:lnTo>
                      <a:lnTo>
                        <a:pt x="42" y="93"/>
                      </a:lnTo>
                      <a:lnTo>
                        <a:pt x="44" y="93"/>
                      </a:lnTo>
                      <a:lnTo>
                        <a:pt x="44" y="95"/>
                      </a:lnTo>
                      <a:lnTo>
                        <a:pt x="46" y="95"/>
                      </a:lnTo>
                      <a:lnTo>
                        <a:pt x="48" y="95"/>
                      </a:lnTo>
                      <a:lnTo>
                        <a:pt x="48" y="95"/>
                      </a:lnTo>
                      <a:lnTo>
                        <a:pt x="50" y="95"/>
                      </a:lnTo>
                      <a:lnTo>
                        <a:pt x="52" y="99"/>
                      </a:lnTo>
                      <a:lnTo>
                        <a:pt x="54" y="103"/>
                      </a:lnTo>
                      <a:lnTo>
                        <a:pt x="56" y="107"/>
                      </a:lnTo>
                      <a:lnTo>
                        <a:pt x="58" y="109"/>
                      </a:lnTo>
                      <a:lnTo>
                        <a:pt x="58" y="109"/>
                      </a:lnTo>
                      <a:lnTo>
                        <a:pt x="60" y="109"/>
                      </a:lnTo>
                      <a:lnTo>
                        <a:pt x="60" y="109"/>
                      </a:lnTo>
                      <a:lnTo>
                        <a:pt x="62" y="111"/>
                      </a:lnTo>
                      <a:lnTo>
                        <a:pt x="62" y="109"/>
                      </a:lnTo>
                      <a:lnTo>
                        <a:pt x="64" y="109"/>
                      </a:lnTo>
                      <a:lnTo>
                        <a:pt x="66" y="109"/>
                      </a:lnTo>
                      <a:lnTo>
                        <a:pt x="70" y="109"/>
                      </a:lnTo>
                      <a:lnTo>
                        <a:pt x="74" y="109"/>
                      </a:lnTo>
                      <a:lnTo>
                        <a:pt x="80" y="109"/>
                      </a:lnTo>
                      <a:lnTo>
                        <a:pt x="82" y="107"/>
                      </a:lnTo>
                      <a:lnTo>
                        <a:pt x="84" y="107"/>
                      </a:lnTo>
                      <a:lnTo>
                        <a:pt x="86" y="107"/>
                      </a:lnTo>
                      <a:lnTo>
                        <a:pt x="88" y="107"/>
                      </a:lnTo>
                      <a:lnTo>
                        <a:pt x="90" y="109"/>
                      </a:lnTo>
                      <a:lnTo>
                        <a:pt x="90" y="109"/>
                      </a:lnTo>
                      <a:lnTo>
                        <a:pt x="90" y="111"/>
                      </a:lnTo>
                      <a:lnTo>
                        <a:pt x="90" y="113"/>
                      </a:lnTo>
                      <a:lnTo>
                        <a:pt x="88" y="115"/>
                      </a:lnTo>
                      <a:lnTo>
                        <a:pt x="86" y="117"/>
                      </a:lnTo>
                      <a:lnTo>
                        <a:pt x="86" y="119"/>
                      </a:lnTo>
                      <a:lnTo>
                        <a:pt x="86" y="121"/>
                      </a:lnTo>
                      <a:lnTo>
                        <a:pt x="84" y="123"/>
                      </a:lnTo>
                      <a:lnTo>
                        <a:pt x="84" y="125"/>
                      </a:lnTo>
                      <a:lnTo>
                        <a:pt x="84" y="127"/>
                      </a:lnTo>
                      <a:lnTo>
                        <a:pt x="84" y="131"/>
                      </a:lnTo>
                      <a:lnTo>
                        <a:pt x="82" y="135"/>
                      </a:lnTo>
                      <a:lnTo>
                        <a:pt x="82" y="139"/>
                      </a:lnTo>
                      <a:lnTo>
                        <a:pt x="84" y="139"/>
                      </a:lnTo>
                      <a:lnTo>
                        <a:pt x="84" y="141"/>
                      </a:lnTo>
                      <a:lnTo>
                        <a:pt x="84" y="143"/>
                      </a:lnTo>
                      <a:lnTo>
                        <a:pt x="84" y="145"/>
                      </a:lnTo>
                      <a:lnTo>
                        <a:pt x="84" y="147"/>
                      </a:lnTo>
                      <a:lnTo>
                        <a:pt x="86" y="151"/>
                      </a:lnTo>
                      <a:lnTo>
                        <a:pt x="86" y="151"/>
                      </a:lnTo>
                      <a:lnTo>
                        <a:pt x="88" y="153"/>
                      </a:lnTo>
                      <a:lnTo>
                        <a:pt x="88" y="153"/>
                      </a:lnTo>
                      <a:lnTo>
                        <a:pt x="90" y="157"/>
                      </a:lnTo>
                      <a:lnTo>
                        <a:pt x="90" y="159"/>
                      </a:lnTo>
                      <a:lnTo>
                        <a:pt x="90" y="159"/>
                      </a:lnTo>
                      <a:lnTo>
                        <a:pt x="90" y="159"/>
                      </a:lnTo>
                      <a:lnTo>
                        <a:pt x="90" y="159"/>
                      </a:lnTo>
                      <a:lnTo>
                        <a:pt x="88" y="163"/>
                      </a:lnTo>
                      <a:lnTo>
                        <a:pt x="82" y="167"/>
                      </a:lnTo>
                      <a:lnTo>
                        <a:pt x="82" y="169"/>
                      </a:lnTo>
                      <a:lnTo>
                        <a:pt x="82" y="169"/>
                      </a:lnTo>
                      <a:lnTo>
                        <a:pt x="84" y="169"/>
                      </a:lnTo>
                      <a:lnTo>
                        <a:pt x="84" y="169"/>
                      </a:lnTo>
                      <a:lnTo>
                        <a:pt x="86" y="169"/>
                      </a:lnTo>
                      <a:lnTo>
                        <a:pt x="86" y="169"/>
                      </a:lnTo>
                      <a:lnTo>
                        <a:pt x="86" y="171"/>
                      </a:lnTo>
                      <a:lnTo>
                        <a:pt x="86" y="171"/>
                      </a:lnTo>
                      <a:lnTo>
                        <a:pt x="88" y="171"/>
                      </a:lnTo>
                      <a:lnTo>
                        <a:pt x="90" y="173"/>
                      </a:lnTo>
                      <a:lnTo>
                        <a:pt x="90" y="175"/>
                      </a:lnTo>
                      <a:lnTo>
                        <a:pt x="92" y="175"/>
                      </a:lnTo>
                      <a:lnTo>
                        <a:pt x="92" y="177"/>
                      </a:lnTo>
                      <a:lnTo>
                        <a:pt x="92" y="177"/>
                      </a:lnTo>
                      <a:lnTo>
                        <a:pt x="92" y="179"/>
                      </a:lnTo>
                      <a:lnTo>
                        <a:pt x="92" y="181"/>
                      </a:lnTo>
                      <a:lnTo>
                        <a:pt x="94" y="181"/>
                      </a:lnTo>
                      <a:lnTo>
                        <a:pt x="94" y="183"/>
                      </a:lnTo>
                      <a:lnTo>
                        <a:pt x="94" y="183"/>
                      </a:lnTo>
                      <a:lnTo>
                        <a:pt x="94" y="185"/>
                      </a:lnTo>
                      <a:lnTo>
                        <a:pt x="94" y="187"/>
                      </a:lnTo>
                      <a:lnTo>
                        <a:pt x="96" y="189"/>
                      </a:lnTo>
                      <a:lnTo>
                        <a:pt x="96" y="191"/>
                      </a:lnTo>
                      <a:lnTo>
                        <a:pt x="96" y="191"/>
                      </a:lnTo>
                      <a:lnTo>
                        <a:pt x="96" y="193"/>
                      </a:lnTo>
                      <a:lnTo>
                        <a:pt x="96" y="195"/>
                      </a:lnTo>
                      <a:lnTo>
                        <a:pt x="96" y="197"/>
                      </a:lnTo>
                      <a:lnTo>
                        <a:pt x="96" y="197"/>
                      </a:lnTo>
                      <a:lnTo>
                        <a:pt x="100" y="201"/>
                      </a:lnTo>
                      <a:lnTo>
                        <a:pt x="104" y="205"/>
                      </a:lnTo>
                      <a:lnTo>
                        <a:pt x="106" y="205"/>
                      </a:lnTo>
                      <a:lnTo>
                        <a:pt x="106" y="205"/>
                      </a:lnTo>
                      <a:lnTo>
                        <a:pt x="108" y="205"/>
                      </a:lnTo>
                      <a:lnTo>
                        <a:pt x="110" y="205"/>
                      </a:lnTo>
                      <a:lnTo>
                        <a:pt x="110" y="205"/>
                      </a:lnTo>
                      <a:lnTo>
                        <a:pt x="112" y="203"/>
                      </a:lnTo>
                      <a:lnTo>
                        <a:pt x="114" y="203"/>
                      </a:lnTo>
                      <a:lnTo>
                        <a:pt x="116" y="201"/>
                      </a:lnTo>
                      <a:lnTo>
                        <a:pt x="116" y="201"/>
                      </a:lnTo>
                      <a:lnTo>
                        <a:pt x="116" y="201"/>
                      </a:lnTo>
                      <a:lnTo>
                        <a:pt x="118" y="203"/>
                      </a:lnTo>
                      <a:lnTo>
                        <a:pt x="118" y="205"/>
                      </a:lnTo>
                      <a:lnTo>
                        <a:pt x="118" y="205"/>
                      </a:lnTo>
                      <a:lnTo>
                        <a:pt x="118" y="207"/>
                      </a:lnTo>
                      <a:lnTo>
                        <a:pt x="118" y="207"/>
                      </a:lnTo>
                      <a:lnTo>
                        <a:pt x="120" y="205"/>
                      </a:lnTo>
                      <a:lnTo>
                        <a:pt x="120" y="203"/>
                      </a:lnTo>
                      <a:lnTo>
                        <a:pt x="122" y="203"/>
                      </a:lnTo>
                      <a:lnTo>
                        <a:pt x="124" y="201"/>
                      </a:lnTo>
                      <a:lnTo>
                        <a:pt x="124" y="199"/>
                      </a:lnTo>
                      <a:lnTo>
                        <a:pt x="126" y="199"/>
                      </a:lnTo>
                      <a:lnTo>
                        <a:pt x="128" y="197"/>
                      </a:lnTo>
                      <a:lnTo>
                        <a:pt x="130" y="197"/>
                      </a:lnTo>
                      <a:lnTo>
                        <a:pt x="130" y="197"/>
                      </a:lnTo>
                      <a:lnTo>
                        <a:pt x="132" y="195"/>
                      </a:lnTo>
                      <a:lnTo>
                        <a:pt x="134" y="195"/>
                      </a:lnTo>
                      <a:lnTo>
                        <a:pt x="134" y="193"/>
                      </a:lnTo>
                      <a:lnTo>
                        <a:pt x="134" y="193"/>
                      </a:lnTo>
                      <a:lnTo>
                        <a:pt x="136" y="193"/>
                      </a:lnTo>
                      <a:lnTo>
                        <a:pt x="138" y="193"/>
                      </a:lnTo>
                      <a:lnTo>
                        <a:pt x="140" y="191"/>
                      </a:lnTo>
                      <a:lnTo>
                        <a:pt x="140" y="191"/>
                      </a:lnTo>
                      <a:lnTo>
                        <a:pt x="142" y="187"/>
                      </a:lnTo>
                      <a:lnTo>
                        <a:pt x="142" y="185"/>
                      </a:lnTo>
                      <a:lnTo>
                        <a:pt x="142" y="185"/>
                      </a:lnTo>
                      <a:lnTo>
                        <a:pt x="142" y="185"/>
                      </a:lnTo>
                      <a:lnTo>
                        <a:pt x="144" y="183"/>
                      </a:lnTo>
                      <a:lnTo>
                        <a:pt x="144" y="183"/>
                      </a:lnTo>
                      <a:lnTo>
                        <a:pt x="148" y="183"/>
                      </a:lnTo>
                      <a:lnTo>
                        <a:pt x="150" y="181"/>
                      </a:lnTo>
                      <a:lnTo>
                        <a:pt x="150" y="181"/>
                      </a:lnTo>
                      <a:lnTo>
                        <a:pt x="152" y="181"/>
                      </a:lnTo>
                      <a:lnTo>
                        <a:pt x="152" y="179"/>
                      </a:lnTo>
                      <a:lnTo>
                        <a:pt x="152" y="177"/>
                      </a:lnTo>
                      <a:lnTo>
                        <a:pt x="152" y="175"/>
                      </a:lnTo>
                      <a:lnTo>
                        <a:pt x="150" y="175"/>
                      </a:lnTo>
                      <a:lnTo>
                        <a:pt x="148" y="175"/>
                      </a:lnTo>
                      <a:lnTo>
                        <a:pt x="144" y="175"/>
                      </a:lnTo>
                      <a:lnTo>
                        <a:pt x="142" y="175"/>
                      </a:lnTo>
                      <a:lnTo>
                        <a:pt x="142" y="175"/>
                      </a:lnTo>
                      <a:lnTo>
                        <a:pt x="142" y="173"/>
                      </a:lnTo>
                      <a:lnTo>
                        <a:pt x="142" y="173"/>
                      </a:lnTo>
                      <a:lnTo>
                        <a:pt x="142" y="171"/>
                      </a:lnTo>
                      <a:lnTo>
                        <a:pt x="142" y="169"/>
                      </a:lnTo>
                      <a:lnTo>
                        <a:pt x="140" y="165"/>
                      </a:lnTo>
                      <a:lnTo>
                        <a:pt x="140" y="161"/>
                      </a:lnTo>
                      <a:lnTo>
                        <a:pt x="140" y="159"/>
                      </a:lnTo>
                      <a:lnTo>
                        <a:pt x="140" y="157"/>
                      </a:lnTo>
                      <a:lnTo>
                        <a:pt x="140" y="155"/>
                      </a:lnTo>
                      <a:lnTo>
                        <a:pt x="138" y="153"/>
                      </a:lnTo>
                      <a:lnTo>
                        <a:pt x="134" y="149"/>
                      </a:lnTo>
                      <a:lnTo>
                        <a:pt x="132" y="147"/>
                      </a:lnTo>
                      <a:lnTo>
                        <a:pt x="132" y="147"/>
                      </a:lnTo>
                      <a:lnTo>
                        <a:pt x="130" y="143"/>
                      </a:lnTo>
                      <a:lnTo>
                        <a:pt x="130" y="143"/>
                      </a:lnTo>
                      <a:lnTo>
                        <a:pt x="132" y="143"/>
                      </a:lnTo>
                      <a:lnTo>
                        <a:pt x="132" y="143"/>
                      </a:lnTo>
                      <a:lnTo>
                        <a:pt x="134" y="145"/>
                      </a:lnTo>
                      <a:lnTo>
                        <a:pt x="134" y="145"/>
                      </a:lnTo>
                      <a:lnTo>
                        <a:pt x="134" y="145"/>
                      </a:lnTo>
                      <a:lnTo>
                        <a:pt x="140" y="145"/>
                      </a:lnTo>
                      <a:lnTo>
                        <a:pt x="140" y="145"/>
                      </a:lnTo>
                      <a:lnTo>
                        <a:pt x="140" y="145"/>
                      </a:lnTo>
                      <a:lnTo>
                        <a:pt x="142" y="147"/>
                      </a:lnTo>
                      <a:lnTo>
                        <a:pt x="142" y="149"/>
                      </a:lnTo>
                      <a:lnTo>
                        <a:pt x="142" y="149"/>
                      </a:lnTo>
                      <a:lnTo>
                        <a:pt x="144" y="149"/>
                      </a:lnTo>
                      <a:lnTo>
                        <a:pt x="148" y="149"/>
                      </a:lnTo>
                      <a:lnTo>
                        <a:pt x="148" y="149"/>
                      </a:lnTo>
                      <a:lnTo>
                        <a:pt x="150" y="149"/>
                      </a:lnTo>
                      <a:lnTo>
                        <a:pt x="150" y="149"/>
                      </a:lnTo>
                      <a:lnTo>
                        <a:pt x="152" y="149"/>
                      </a:lnTo>
                      <a:lnTo>
                        <a:pt x="154" y="149"/>
                      </a:lnTo>
                      <a:lnTo>
                        <a:pt x="154" y="149"/>
                      </a:lnTo>
                      <a:lnTo>
                        <a:pt x="156" y="151"/>
                      </a:lnTo>
                      <a:lnTo>
                        <a:pt x="158" y="153"/>
                      </a:lnTo>
                      <a:lnTo>
                        <a:pt x="160" y="155"/>
                      </a:lnTo>
                      <a:lnTo>
                        <a:pt x="162" y="155"/>
                      </a:lnTo>
                      <a:lnTo>
                        <a:pt x="162" y="153"/>
                      </a:lnTo>
                      <a:lnTo>
                        <a:pt x="164" y="149"/>
                      </a:lnTo>
                      <a:lnTo>
                        <a:pt x="164" y="147"/>
                      </a:lnTo>
                      <a:lnTo>
                        <a:pt x="164" y="147"/>
                      </a:lnTo>
                      <a:lnTo>
                        <a:pt x="166" y="147"/>
                      </a:lnTo>
                      <a:lnTo>
                        <a:pt x="166" y="147"/>
                      </a:lnTo>
                      <a:lnTo>
                        <a:pt x="168" y="145"/>
                      </a:lnTo>
                      <a:lnTo>
                        <a:pt x="168" y="145"/>
                      </a:lnTo>
                      <a:lnTo>
                        <a:pt x="172" y="145"/>
                      </a:lnTo>
                      <a:lnTo>
                        <a:pt x="174" y="145"/>
                      </a:lnTo>
                      <a:lnTo>
                        <a:pt x="178" y="145"/>
                      </a:lnTo>
                      <a:lnTo>
                        <a:pt x="182" y="143"/>
                      </a:lnTo>
                      <a:lnTo>
                        <a:pt x="184" y="141"/>
                      </a:lnTo>
                      <a:lnTo>
                        <a:pt x="184" y="139"/>
                      </a:lnTo>
                      <a:lnTo>
                        <a:pt x="186" y="139"/>
                      </a:lnTo>
                      <a:lnTo>
                        <a:pt x="188" y="139"/>
                      </a:lnTo>
                      <a:lnTo>
                        <a:pt x="190" y="139"/>
                      </a:lnTo>
                      <a:lnTo>
                        <a:pt x="190" y="139"/>
                      </a:lnTo>
                      <a:lnTo>
                        <a:pt x="190" y="139"/>
                      </a:lnTo>
                      <a:lnTo>
                        <a:pt x="192" y="137"/>
                      </a:lnTo>
                      <a:lnTo>
                        <a:pt x="192" y="135"/>
                      </a:lnTo>
                      <a:lnTo>
                        <a:pt x="194" y="135"/>
                      </a:lnTo>
                      <a:lnTo>
                        <a:pt x="194" y="133"/>
                      </a:lnTo>
                      <a:lnTo>
                        <a:pt x="196" y="133"/>
                      </a:lnTo>
                      <a:lnTo>
                        <a:pt x="196" y="131"/>
                      </a:lnTo>
                      <a:lnTo>
                        <a:pt x="198" y="131"/>
                      </a:lnTo>
                      <a:lnTo>
                        <a:pt x="198" y="129"/>
                      </a:lnTo>
                      <a:lnTo>
                        <a:pt x="196" y="129"/>
                      </a:lnTo>
                      <a:lnTo>
                        <a:pt x="196" y="127"/>
                      </a:lnTo>
                      <a:lnTo>
                        <a:pt x="196" y="127"/>
                      </a:lnTo>
                      <a:lnTo>
                        <a:pt x="196" y="127"/>
                      </a:lnTo>
                      <a:lnTo>
                        <a:pt x="192" y="121"/>
                      </a:lnTo>
                      <a:lnTo>
                        <a:pt x="188" y="117"/>
                      </a:lnTo>
                      <a:lnTo>
                        <a:pt x="186" y="113"/>
                      </a:lnTo>
                      <a:lnTo>
                        <a:pt x="186" y="113"/>
                      </a:lnTo>
                      <a:lnTo>
                        <a:pt x="186" y="111"/>
                      </a:lnTo>
                      <a:lnTo>
                        <a:pt x="188" y="109"/>
                      </a:lnTo>
                      <a:lnTo>
                        <a:pt x="190" y="109"/>
                      </a:lnTo>
                      <a:lnTo>
                        <a:pt x="190" y="109"/>
                      </a:lnTo>
                      <a:lnTo>
                        <a:pt x="190" y="105"/>
                      </a:lnTo>
                      <a:lnTo>
                        <a:pt x="190" y="103"/>
                      </a:lnTo>
                      <a:lnTo>
                        <a:pt x="190" y="103"/>
                      </a:lnTo>
                      <a:lnTo>
                        <a:pt x="188" y="101"/>
                      </a:lnTo>
                      <a:lnTo>
                        <a:pt x="190" y="101"/>
                      </a:lnTo>
                      <a:lnTo>
                        <a:pt x="190" y="99"/>
                      </a:lnTo>
                      <a:lnTo>
                        <a:pt x="190" y="99"/>
                      </a:lnTo>
                      <a:lnTo>
                        <a:pt x="192" y="99"/>
                      </a:lnTo>
                      <a:lnTo>
                        <a:pt x="194" y="99"/>
                      </a:lnTo>
                      <a:lnTo>
                        <a:pt x="194" y="99"/>
                      </a:lnTo>
                      <a:lnTo>
                        <a:pt x="194" y="97"/>
                      </a:lnTo>
                      <a:lnTo>
                        <a:pt x="194" y="97"/>
                      </a:lnTo>
                      <a:lnTo>
                        <a:pt x="196" y="99"/>
                      </a:lnTo>
                      <a:lnTo>
                        <a:pt x="198" y="97"/>
                      </a:lnTo>
                      <a:lnTo>
                        <a:pt x="198" y="97"/>
                      </a:lnTo>
                      <a:lnTo>
                        <a:pt x="202" y="95"/>
                      </a:lnTo>
                      <a:lnTo>
                        <a:pt x="202" y="95"/>
                      </a:lnTo>
                      <a:lnTo>
                        <a:pt x="202" y="93"/>
                      </a:lnTo>
                      <a:lnTo>
                        <a:pt x="202" y="91"/>
                      </a:lnTo>
                      <a:lnTo>
                        <a:pt x="202" y="91"/>
                      </a:lnTo>
                      <a:lnTo>
                        <a:pt x="202" y="91"/>
                      </a:lnTo>
                      <a:lnTo>
                        <a:pt x="200" y="91"/>
                      </a:lnTo>
                      <a:lnTo>
                        <a:pt x="200" y="91"/>
                      </a:lnTo>
                      <a:lnTo>
                        <a:pt x="198" y="91"/>
                      </a:lnTo>
                      <a:lnTo>
                        <a:pt x="198" y="91"/>
                      </a:lnTo>
                      <a:lnTo>
                        <a:pt x="198" y="89"/>
                      </a:lnTo>
                      <a:lnTo>
                        <a:pt x="198" y="89"/>
                      </a:lnTo>
                      <a:lnTo>
                        <a:pt x="198" y="87"/>
                      </a:lnTo>
                      <a:lnTo>
                        <a:pt x="198" y="85"/>
                      </a:lnTo>
                      <a:lnTo>
                        <a:pt x="198" y="85"/>
                      </a:lnTo>
                      <a:lnTo>
                        <a:pt x="198" y="83"/>
                      </a:lnTo>
                      <a:lnTo>
                        <a:pt x="198" y="83"/>
                      </a:lnTo>
                      <a:lnTo>
                        <a:pt x="200" y="81"/>
                      </a:lnTo>
                      <a:lnTo>
                        <a:pt x="200" y="79"/>
                      </a:lnTo>
                      <a:lnTo>
                        <a:pt x="202" y="79"/>
                      </a:lnTo>
                      <a:lnTo>
                        <a:pt x="204" y="79"/>
                      </a:lnTo>
                      <a:lnTo>
                        <a:pt x="204" y="77"/>
                      </a:lnTo>
                      <a:lnTo>
                        <a:pt x="206" y="77"/>
                      </a:lnTo>
                      <a:lnTo>
                        <a:pt x="208" y="75"/>
                      </a:lnTo>
                      <a:lnTo>
                        <a:pt x="208" y="73"/>
                      </a:lnTo>
                      <a:lnTo>
                        <a:pt x="210" y="73"/>
                      </a:lnTo>
                      <a:lnTo>
                        <a:pt x="212" y="71"/>
                      </a:lnTo>
                      <a:lnTo>
                        <a:pt x="212" y="71"/>
                      </a:lnTo>
                      <a:lnTo>
                        <a:pt x="212" y="71"/>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84" name="Freeform 12">
                  <a:extLst>
                    <a:ext uri="{FF2B5EF4-FFF2-40B4-BE49-F238E27FC236}">
                      <a16:creationId xmlns:a16="http://schemas.microsoft.com/office/drawing/2014/main" id="{A14EF047-2DC5-0E75-67AB-5821C6CBBF3F}"/>
                    </a:ext>
                  </a:extLst>
                </p:cNvPr>
                <p:cNvSpPr>
                  <a:spLocks/>
                </p:cNvSpPr>
                <p:nvPr/>
              </p:nvSpPr>
              <p:spPr bwMode="auto">
                <a:xfrm>
                  <a:off x="3661" y="132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85" name="Freeform 13">
                  <a:extLst>
                    <a:ext uri="{FF2B5EF4-FFF2-40B4-BE49-F238E27FC236}">
                      <a16:creationId xmlns:a16="http://schemas.microsoft.com/office/drawing/2014/main" id="{BFC006C0-26E7-7F7B-1C37-FE41A203ED12}"/>
                    </a:ext>
                  </a:extLst>
                </p:cNvPr>
                <p:cNvSpPr>
                  <a:spLocks noEditPoints="1"/>
                </p:cNvSpPr>
                <p:nvPr/>
              </p:nvSpPr>
              <p:spPr bwMode="auto">
                <a:xfrm>
                  <a:off x="6072" y="2321"/>
                  <a:ext cx="32" cy="119"/>
                </a:xfrm>
                <a:custGeom>
                  <a:avLst/>
                  <a:gdLst>
                    <a:gd name="T0" fmla="*/ 28 w 32"/>
                    <a:gd name="T1" fmla="*/ 117 h 119"/>
                    <a:gd name="T2" fmla="*/ 30 w 32"/>
                    <a:gd name="T3" fmla="*/ 119 h 119"/>
                    <a:gd name="T4" fmla="*/ 26 w 32"/>
                    <a:gd name="T5" fmla="*/ 103 h 119"/>
                    <a:gd name="T6" fmla="*/ 24 w 32"/>
                    <a:gd name="T7" fmla="*/ 105 h 119"/>
                    <a:gd name="T8" fmla="*/ 26 w 32"/>
                    <a:gd name="T9" fmla="*/ 107 h 119"/>
                    <a:gd name="T10" fmla="*/ 26 w 32"/>
                    <a:gd name="T11" fmla="*/ 103 h 119"/>
                    <a:gd name="T12" fmla="*/ 26 w 32"/>
                    <a:gd name="T13" fmla="*/ 91 h 119"/>
                    <a:gd name="T14" fmla="*/ 24 w 32"/>
                    <a:gd name="T15" fmla="*/ 89 h 119"/>
                    <a:gd name="T16" fmla="*/ 22 w 32"/>
                    <a:gd name="T17" fmla="*/ 95 h 119"/>
                    <a:gd name="T18" fmla="*/ 28 w 32"/>
                    <a:gd name="T19" fmla="*/ 95 h 119"/>
                    <a:gd name="T20" fmla="*/ 20 w 32"/>
                    <a:gd name="T21" fmla="*/ 71 h 119"/>
                    <a:gd name="T22" fmla="*/ 18 w 32"/>
                    <a:gd name="T23" fmla="*/ 71 h 119"/>
                    <a:gd name="T24" fmla="*/ 14 w 32"/>
                    <a:gd name="T25" fmla="*/ 73 h 119"/>
                    <a:gd name="T26" fmla="*/ 16 w 32"/>
                    <a:gd name="T27" fmla="*/ 73 h 119"/>
                    <a:gd name="T28" fmla="*/ 18 w 32"/>
                    <a:gd name="T29" fmla="*/ 75 h 119"/>
                    <a:gd name="T30" fmla="*/ 20 w 32"/>
                    <a:gd name="T31" fmla="*/ 73 h 119"/>
                    <a:gd name="T32" fmla="*/ 22 w 32"/>
                    <a:gd name="T33" fmla="*/ 56 h 119"/>
                    <a:gd name="T34" fmla="*/ 20 w 32"/>
                    <a:gd name="T35" fmla="*/ 54 h 119"/>
                    <a:gd name="T36" fmla="*/ 18 w 32"/>
                    <a:gd name="T37" fmla="*/ 54 h 119"/>
                    <a:gd name="T38" fmla="*/ 18 w 32"/>
                    <a:gd name="T39" fmla="*/ 56 h 119"/>
                    <a:gd name="T40" fmla="*/ 22 w 32"/>
                    <a:gd name="T41" fmla="*/ 56 h 119"/>
                    <a:gd name="T42" fmla="*/ 18 w 32"/>
                    <a:gd name="T43" fmla="*/ 46 h 119"/>
                    <a:gd name="T44" fmla="*/ 16 w 32"/>
                    <a:gd name="T45" fmla="*/ 46 h 119"/>
                    <a:gd name="T46" fmla="*/ 22 w 32"/>
                    <a:gd name="T47" fmla="*/ 48 h 119"/>
                    <a:gd name="T48" fmla="*/ 22 w 32"/>
                    <a:gd name="T49" fmla="*/ 46 h 119"/>
                    <a:gd name="T50" fmla="*/ 18 w 32"/>
                    <a:gd name="T51" fmla="*/ 46 h 119"/>
                    <a:gd name="T52" fmla="*/ 12 w 32"/>
                    <a:gd name="T53" fmla="*/ 46 h 119"/>
                    <a:gd name="T54" fmla="*/ 10 w 32"/>
                    <a:gd name="T55" fmla="*/ 44 h 119"/>
                    <a:gd name="T56" fmla="*/ 8 w 32"/>
                    <a:gd name="T57" fmla="*/ 40 h 119"/>
                    <a:gd name="T58" fmla="*/ 6 w 32"/>
                    <a:gd name="T59" fmla="*/ 40 h 119"/>
                    <a:gd name="T60" fmla="*/ 6 w 32"/>
                    <a:gd name="T61" fmla="*/ 44 h 119"/>
                    <a:gd name="T62" fmla="*/ 8 w 32"/>
                    <a:gd name="T63" fmla="*/ 46 h 119"/>
                    <a:gd name="T64" fmla="*/ 8 w 32"/>
                    <a:gd name="T65" fmla="*/ 50 h 119"/>
                    <a:gd name="T66" fmla="*/ 10 w 32"/>
                    <a:gd name="T67" fmla="*/ 50 h 119"/>
                    <a:gd name="T68" fmla="*/ 14 w 32"/>
                    <a:gd name="T69" fmla="*/ 48 h 119"/>
                    <a:gd name="T70" fmla="*/ 8 w 32"/>
                    <a:gd name="T71" fmla="*/ 36 h 119"/>
                    <a:gd name="T72" fmla="*/ 6 w 32"/>
                    <a:gd name="T73" fmla="*/ 36 h 119"/>
                    <a:gd name="T74" fmla="*/ 22 w 32"/>
                    <a:gd name="T75" fmla="*/ 42 h 119"/>
                    <a:gd name="T76" fmla="*/ 22 w 32"/>
                    <a:gd name="T77" fmla="*/ 32 h 119"/>
                    <a:gd name="T78" fmla="*/ 22 w 32"/>
                    <a:gd name="T79" fmla="*/ 40 h 119"/>
                    <a:gd name="T80" fmla="*/ 16 w 32"/>
                    <a:gd name="T81" fmla="*/ 32 h 119"/>
                    <a:gd name="T82" fmla="*/ 20 w 32"/>
                    <a:gd name="T83" fmla="*/ 28 h 119"/>
                    <a:gd name="T84" fmla="*/ 24 w 32"/>
                    <a:gd name="T85" fmla="*/ 30 h 119"/>
                    <a:gd name="T86" fmla="*/ 24 w 32"/>
                    <a:gd name="T87" fmla="*/ 24 h 119"/>
                    <a:gd name="T88" fmla="*/ 24 w 32"/>
                    <a:gd name="T89" fmla="*/ 30 h 119"/>
                    <a:gd name="T90" fmla="*/ 8 w 32"/>
                    <a:gd name="T91" fmla="*/ 32 h 119"/>
                    <a:gd name="T92" fmla="*/ 8 w 32"/>
                    <a:gd name="T93" fmla="*/ 26 h 119"/>
                    <a:gd name="T94" fmla="*/ 8 w 32"/>
                    <a:gd name="T95" fmla="*/ 22 h 119"/>
                    <a:gd name="T96" fmla="*/ 6 w 32"/>
                    <a:gd name="T97" fmla="*/ 26 h 119"/>
                    <a:gd name="T98" fmla="*/ 2 w 32"/>
                    <a:gd name="T99" fmla="*/ 26 h 119"/>
                    <a:gd name="T100" fmla="*/ 2 w 32"/>
                    <a:gd name="T101" fmla="*/ 18 h 119"/>
                    <a:gd name="T102" fmla="*/ 0 w 32"/>
                    <a:gd name="T103" fmla="*/ 22 h 119"/>
                    <a:gd name="T104" fmla="*/ 0 w 32"/>
                    <a:gd name="T105" fmla="*/ 34 h 119"/>
                    <a:gd name="T106" fmla="*/ 2 w 32"/>
                    <a:gd name="T107" fmla="*/ 36 h 119"/>
                    <a:gd name="T108" fmla="*/ 8 w 32"/>
                    <a:gd name="T109" fmla="*/ 32 h 119"/>
                    <a:gd name="T110" fmla="*/ 18 w 32"/>
                    <a:gd name="T111" fmla="*/ 10 h 119"/>
                    <a:gd name="T112" fmla="*/ 16 w 32"/>
                    <a:gd name="T113" fmla="*/ 10 h 119"/>
                    <a:gd name="T114" fmla="*/ 16 w 32"/>
                    <a:gd name="T115" fmla="*/ 12 h 119"/>
                    <a:gd name="T116" fmla="*/ 18 w 32"/>
                    <a:gd name="T117" fmla="*/ 4 h 119"/>
                    <a:gd name="T118" fmla="*/ 18 w 32"/>
                    <a:gd name="T119" fmla="*/ 2 h 119"/>
                    <a:gd name="T120" fmla="*/ 16 w 32"/>
                    <a:gd name="T121" fmla="*/ 2 h 119"/>
                    <a:gd name="T122" fmla="*/ 18 w 32"/>
                    <a:gd name="T123" fmla="*/ 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119">
                      <a:moveTo>
                        <a:pt x="30" y="117"/>
                      </a:moveTo>
                      <a:lnTo>
                        <a:pt x="30" y="117"/>
                      </a:lnTo>
                      <a:lnTo>
                        <a:pt x="28" y="117"/>
                      </a:lnTo>
                      <a:lnTo>
                        <a:pt x="28" y="117"/>
                      </a:lnTo>
                      <a:lnTo>
                        <a:pt x="30" y="119"/>
                      </a:lnTo>
                      <a:lnTo>
                        <a:pt x="30" y="119"/>
                      </a:lnTo>
                      <a:lnTo>
                        <a:pt x="32" y="117"/>
                      </a:lnTo>
                      <a:lnTo>
                        <a:pt x="30" y="117"/>
                      </a:lnTo>
                      <a:close/>
                      <a:moveTo>
                        <a:pt x="26" y="103"/>
                      </a:moveTo>
                      <a:lnTo>
                        <a:pt x="26" y="103"/>
                      </a:lnTo>
                      <a:lnTo>
                        <a:pt x="24" y="103"/>
                      </a:lnTo>
                      <a:lnTo>
                        <a:pt x="24" y="105"/>
                      </a:lnTo>
                      <a:lnTo>
                        <a:pt x="24" y="107"/>
                      </a:lnTo>
                      <a:lnTo>
                        <a:pt x="24" y="107"/>
                      </a:lnTo>
                      <a:lnTo>
                        <a:pt x="26" y="107"/>
                      </a:lnTo>
                      <a:lnTo>
                        <a:pt x="28" y="105"/>
                      </a:lnTo>
                      <a:lnTo>
                        <a:pt x="26" y="105"/>
                      </a:lnTo>
                      <a:lnTo>
                        <a:pt x="26" y="103"/>
                      </a:lnTo>
                      <a:close/>
                      <a:moveTo>
                        <a:pt x="26" y="93"/>
                      </a:moveTo>
                      <a:lnTo>
                        <a:pt x="28" y="93"/>
                      </a:lnTo>
                      <a:lnTo>
                        <a:pt x="26" y="91"/>
                      </a:lnTo>
                      <a:lnTo>
                        <a:pt x="26" y="89"/>
                      </a:lnTo>
                      <a:lnTo>
                        <a:pt x="26" y="89"/>
                      </a:lnTo>
                      <a:lnTo>
                        <a:pt x="24" y="89"/>
                      </a:lnTo>
                      <a:lnTo>
                        <a:pt x="24" y="91"/>
                      </a:lnTo>
                      <a:lnTo>
                        <a:pt x="22" y="93"/>
                      </a:lnTo>
                      <a:lnTo>
                        <a:pt x="22" y="95"/>
                      </a:lnTo>
                      <a:lnTo>
                        <a:pt x="26" y="97"/>
                      </a:lnTo>
                      <a:lnTo>
                        <a:pt x="26" y="97"/>
                      </a:lnTo>
                      <a:lnTo>
                        <a:pt x="28" y="95"/>
                      </a:lnTo>
                      <a:lnTo>
                        <a:pt x="28" y="93"/>
                      </a:lnTo>
                      <a:lnTo>
                        <a:pt x="26" y="93"/>
                      </a:lnTo>
                      <a:close/>
                      <a:moveTo>
                        <a:pt x="20" y="71"/>
                      </a:moveTo>
                      <a:lnTo>
                        <a:pt x="18" y="71"/>
                      </a:lnTo>
                      <a:lnTo>
                        <a:pt x="18" y="71"/>
                      </a:lnTo>
                      <a:lnTo>
                        <a:pt x="18" y="71"/>
                      </a:lnTo>
                      <a:lnTo>
                        <a:pt x="16" y="71"/>
                      </a:lnTo>
                      <a:lnTo>
                        <a:pt x="16" y="73"/>
                      </a:lnTo>
                      <a:lnTo>
                        <a:pt x="14" y="73"/>
                      </a:lnTo>
                      <a:lnTo>
                        <a:pt x="14" y="73"/>
                      </a:lnTo>
                      <a:lnTo>
                        <a:pt x="16" y="73"/>
                      </a:lnTo>
                      <a:lnTo>
                        <a:pt x="16" y="73"/>
                      </a:lnTo>
                      <a:lnTo>
                        <a:pt x="16" y="73"/>
                      </a:lnTo>
                      <a:lnTo>
                        <a:pt x="16" y="75"/>
                      </a:lnTo>
                      <a:lnTo>
                        <a:pt x="18" y="75"/>
                      </a:lnTo>
                      <a:lnTo>
                        <a:pt x="20" y="75"/>
                      </a:lnTo>
                      <a:lnTo>
                        <a:pt x="20" y="73"/>
                      </a:lnTo>
                      <a:lnTo>
                        <a:pt x="20" y="73"/>
                      </a:lnTo>
                      <a:lnTo>
                        <a:pt x="20" y="71"/>
                      </a:lnTo>
                      <a:close/>
                      <a:moveTo>
                        <a:pt x="22" y="56"/>
                      </a:moveTo>
                      <a:lnTo>
                        <a:pt x="22" y="56"/>
                      </a:lnTo>
                      <a:lnTo>
                        <a:pt x="20" y="54"/>
                      </a:lnTo>
                      <a:lnTo>
                        <a:pt x="20" y="54"/>
                      </a:lnTo>
                      <a:lnTo>
                        <a:pt x="20" y="54"/>
                      </a:lnTo>
                      <a:lnTo>
                        <a:pt x="20" y="52"/>
                      </a:lnTo>
                      <a:lnTo>
                        <a:pt x="18" y="52"/>
                      </a:lnTo>
                      <a:lnTo>
                        <a:pt x="18" y="54"/>
                      </a:lnTo>
                      <a:lnTo>
                        <a:pt x="18" y="54"/>
                      </a:lnTo>
                      <a:lnTo>
                        <a:pt x="18" y="56"/>
                      </a:lnTo>
                      <a:lnTo>
                        <a:pt x="18" y="56"/>
                      </a:lnTo>
                      <a:lnTo>
                        <a:pt x="18" y="56"/>
                      </a:lnTo>
                      <a:lnTo>
                        <a:pt x="20" y="56"/>
                      </a:lnTo>
                      <a:lnTo>
                        <a:pt x="22" y="56"/>
                      </a:lnTo>
                      <a:lnTo>
                        <a:pt x="22" y="56"/>
                      </a:lnTo>
                      <a:lnTo>
                        <a:pt x="22" y="56"/>
                      </a:lnTo>
                      <a:close/>
                      <a:moveTo>
                        <a:pt x="18" y="46"/>
                      </a:moveTo>
                      <a:lnTo>
                        <a:pt x="18" y="46"/>
                      </a:lnTo>
                      <a:lnTo>
                        <a:pt x="16" y="46"/>
                      </a:lnTo>
                      <a:lnTo>
                        <a:pt x="16" y="46"/>
                      </a:lnTo>
                      <a:lnTo>
                        <a:pt x="18" y="48"/>
                      </a:lnTo>
                      <a:lnTo>
                        <a:pt x="20" y="48"/>
                      </a:lnTo>
                      <a:lnTo>
                        <a:pt x="22" y="48"/>
                      </a:lnTo>
                      <a:lnTo>
                        <a:pt x="22" y="48"/>
                      </a:lnTo>
                      <a:lnTo>
                        <a:pt x="22" y="46"/>
                      </a:lnTo>
                      <a:lnTo>
                        <a:pt x="22" y="46"/>
                      </a:lnTo>
                      <a:lnTo>
                        <a:pt x="20" y="44"/>
                      </a:lnTo>
                      <a:lnTo>
                        <a:pt x="20" y="44"/>
                      </a:lnTo>
                      <a:lnTo>
                        <a:pt x="18" y="46"/>
                      </a:lnTo>
                      <a:close/>
                      <a:moveTo>
                        <a:pt x="14" y="48"/>
                      </a:moveTo>
                      <a:lnTo>
                        <a:pt x="12" y="48"/>
                      </a:lnTo>
                      <a:lnTo>
                        <a:pt x="12" y="46"/>
                      </a:lnTo>
                      <a:lnTo>
                        <a:pt x="12" y="46"/>
                      </a:lnTo>
                      <a:lnTo>
                        <a:pt x="10" y="44"/>
                      </a:lnTo>
                      <a:lnTo>
                        <a:pt x="10" y="44"/>
                      </a:lnTo>
                      <a:lnTo>
                        <a:pt x="10" y="44"/>
                      </a:lnTo>
                      <a:lnTo>
                        <a:pt x="8" y="44"/>
                      </a:lnTo>
                      <a:lnTo>
                        <a:pt x="8" y="40"/>
                      </a:lnTo>
                      <a:lnTo>
                        <a:pt x="8" y="40"/>
                      </a:lnTo>
                      <a:lnTo>
                        <a:pt x="6" y="40"/>
                      </a:lnTo>
                      <a:lnTo>
                        <a:pt x="6" y="40"/>
                      </a:lnTo>
                      <a:lnTo>
                        <a:pt x="4" y="44"/>
                      </a:lnTo>
                      <a:lnTo>
                        <a:pt x="6" y="44"/>
                      </a:lnTo>
                      <a:lnTo>
                        <a:pt x="6" y="44"/>
                      </a:lnTo>
                      <a:lnTo>
                        <a:pt x="8" y="44"/>
                      </a:lnTo>
                      <a:lnTo>
                        <a:pt x="8" y="44"/>
                      </a:lnTo>
                      <a:lnTo>
                        <a:pt x="8" y="46"/>
                      </a:lnTo>
                      <a:lnTo>
                        <a:pt x="8" y="48"/>
                      </a:lnTo>
                      <a:lnTo>
                        <a:pt x="8" y="50"/>
                      </a:lnTo>
                      <a:lnTo>
                        <a:pt x="8" y="50"/>
                      </a:lnTo>
                      <a:lnTo>
                        <a:pt x="8" y="52"/>
                      </a:lnTo>
                      <a:lnTo>
                        <a:pt x="8" y="52"/>
                      </a:lnTo>
                      <a:lnTo>
                        <a:pt x="10" y="50"/>
                      </a:lnTo>
                      <a:lnTo>
                        <a:pt x="12" y="50"/>
                      </a:lnTo>
                      <a:lnTo>
                        <a:pt x="14" y="50"/>
                      </a:lnTo>
                      <a:lnTo>
                        <a:pt x="14" y="48"/>
                      </a:lnTo>
                      <a:lnTo>
                        <a:pt x="14" y="48"/>
                      </a:lnTo>
                      <a:close/>
                      <a:moveTo>
                        <a:pt x="6" y="38"/>
                      </a:moveTo>
                      <a:lnTo>
                        <a:pt x="8" y="36"/>
                      </a:lnTo>
                      <a:lnTo>
                        <a:pt x="8" y="36"/>
                      </a:lnTo>
                      <a:lnTo>
                        <a:pt x="6" y="36"/>
                      </a:lnTo>
                      <a:lnTo>
                        <a:pt x="6" y="36"/>
                      </a:lnTo>
                      <a:lnTo>
                        <a:pt x="6" y="38"/>
                      </a:lnTo>
                      <a:close/>
                      <a:moveTo>
                        <a:pt x="22" y="42"/>
                      </a:moveTo>
                      <a:lnTo>
                        <a:pt x="22" y="42"/>
                      </a:lnTo>
                      <a:lnTo>
                        <a:pt x="22" y="40"/>
                      </a:lnTo>
                      <a:lnTo>
                        <a:pt x="22" y="40"/>
                      </a:lnTo>
                      <a:lnTo>
                        <a:pt x="22" y="32"/>
                      </a:lnTo>
                      <a:lnTo>
                        <a:pt x="22" y="32"/>
                      </a:lnTo>
                      <a:lnTo>
                        <a:pt x="22" y="36"/>
                      </a:lnTo>
                      <a:lnTo>
                        <a:pt x="22" y="40"/>
                      </a:lnTo>
                      <a:lnTo>
                        <a:pt x="22" y="42"/>
                      </a:lnTo>
                      <a:close/>
                      <a:moveTo>
                        <a:pt x="16" y="32"/>
                      </a:moveTo>
                      <a:lnTo>
                        <a:pt x="16" y="32"/>
                      </a:lnTo>
                      <a:lnTo>
                        <a:pt x="18" y="32"/>
                      </a:lnTo>
                      <a:lnTo>
                        <a:pt x="18" y="32"/>
                      </a:lnTo>
                      <a:lnTo>
                        <a:pt x="20" y="28"/>
                      </a:lnTo>
                      <a:lnTo>
                        <a:pt x="18" y="30"/>
                      </a:lnTo>
                      <a:lnTo>
                        <a:pt x="16" y="32"/>
                      </a:lnTo>
                      <a:close/>
                      <a:moveTo>
                        <a:pt x="24" y="30"/>
                      </a:moveTo>
                      <a:lnTo>
                        <a:pt x="24" y="28"/>
                      </a:lnTo>
                      <a:lnTo>
                        <a:pt x="24" y="24"/>
                      </a:lnTo>
                      <a:lnTo>
                        <a:pt x="24" y="24"/>
                      </a:lnTo>
                      <a:lnTo>
                        <a:pt x="24" y="24"/>
                      </a:lnTo>
                      <a:lnTo>
                        <a:pt x="22" y="30"/>
                      </a:lnTo>
                      <a:lnTo>
                        <a:pt x="24" y="30"/>
                      </a:lnTo>
                      <a:lnTo>
                        <a:pt x="24" y="30"/>
                      </a:lnTo>
                      <a:close/>
                      <a:moveTo>
                        <a:pt x="8" y="32"/>
                      </a:moveTo>
                      <a:lnTo>
                        <a:pt x="8" y="32"/>
                      </a:lnTo>
                      <a:lnTo>
                        <a:pt x="8" y="30"/>
                      </a:lnTo>
                      <a:lnTo>
                        <a:pt x="8" y="26"/>
                      </a:lnTo>
                      <a:lnTo>
                        <a:pt x="8" y="26"/>
                      </a:lnTo>
                      <a:lnTo>
                        <a:pt x="8" y="26"/>
                      </a:lnTo>
                      <a:lnTo>
                        <a:pt x="8" y="24"/>
                      </a:lnTo>
                      <a:lnTo>
                        <a:pt x="8" y="22"/>
                      </a:lnTo>
                      <a:lnTo>
                        <a:pt x="6" y="22"/>
                      </a:lnTo>
                      <a:lnTo>
                        <a:pt x="6" y="22"/>
                      </a:lnTo>
                      <a:lnTo>
                        <a:pt x="6" y="26"/>
                      </a:lnTo>
                      <a:lnTo>
                        <a:pt x="4" y="26"/>
                      </a:lnTo>
                      <a:lnTo>
                        <a:pt x="4" y="26"/>
                      </a:lnTo>
                      <a:lnTo>
                        <a:pt x="2" y="26"/>
                      </a:lnTo>
                      <a:lnTo>
                        <a:pt x="2" y="20"/>
                      </a:lnTo>
                      <a:lnTo>
                        <a:pt x="2" y="20"/>
                      </a:lnTo>
                      <a:lnTo>
                        <a:pt x="2" y="18"/>
                      </a:lnTo>
                      <a:lnTo>
                        <a:pt x="0" y="18"/>
                      </a:lnTo>
                      <a:lnTo>
                        <a:pt x="0" y="20"/>
                      </a:lnTo>
                      <a:lnTo>
                        <a:pt x="0" y="22"/>
                      </a:lnTo>
                      <a:lnTo>
                        <a:pt x="0" y="28"/>
                      </a:lnTo>
                      <a:lnTo>
                        <a:pt x="0" y="32"/>
                      </a:lnTo>
                      <a:lnTo>
                        <a:pt x="0" y="34"/>
                      </a:lnTo>
                      <a:lnTo>
                        <a:pt x="0" y="34"/>
                      </a:lnTo>
                      <a:lnTo>
                        <a:pt x="0" y="36"/>
                      </a:lnTo>
                      <a:lnTo>
                        <a:pt x="2" y="36"/>
                      </a:lnTo>
                      <a:lnTo>
                        <a:pt x="4" y="34"/>
                      </a:lnTo>
                      <a:lnTo>
                        <a:pt x="6" y="34"/>
                      </a:lnTo>
                      <a:lnTo>
                        <a:pt x="8" y="32"/>
                      </a:lnTo>
                      <a:close/>
                      <a:moveTo>
                        <a:pt x="16" y="12"/>
                      </a:moveTo>
                      <a:lnTo>
                        <a:pt x="18" y="10"/>
                      </a:lnTo>
                      <a:lnTo>
                        <a:pt x="18" y="10"/>
                      </a:lnTo>
                      <a:lnTo>
                        <a:pt x="16" y="8"/>
                      </a:lnTo>
                      <a:lnTo>
                        <a:pt x="16" y="10"/>
                      </a:lnTo>
                      <a:lnTo>
                        <a:pt x="16" y="10"/>
                      </a:lnTo>
                      <a:lnTo>
                        <a:pt x="14" y="12"/>
                      </a:lnTo>
                      <a:lnTo>
                        <a:pt x="16" y="12"/>
                      </a:lnTo>
                      <a:lnTo>
                        <a:pt x="16" y="12"/>
                      </a:lnTo>
                      <a:close/>
                      <a:moveTo>
                        <a:pt x="18" y="4"/>
                      </a:moveTo>
                      <a:lnTo>
                        <a:pt x="18" y="4"/>
                      </a:lnTo>
                      <a:lnTo>
                        <a:pt x="18" y="4"/>
                      </a:lnTo>
                      <a:lnTo>
                        <a:pt x="18" y="4"/>
                      </a:lnTo>
                      <a:lnTo>
                        <a:pt x="18" y="4"/>
                      </a:lnTo>
                      <a:lnTo>
                        <a:pt x="18" y="2"/>
                      </a:lnTo>
                      <a:lnTo>
                        <a:pt x="18" y="2"/>
                      </a:lnTo>
                      <a:lnTo>
                        <a:pt x="18" y="0"/>
                      </a:lnTo>
                      <a:lnTo>
                        <a:pt x="16" y="2"/>
                      </a:lnTo>
                      <a:lnTo>
                        <a:pt x="16" y="2"/>
                      </a:lnTo>
                      <a:lnTo>
                        <a:pt x="16" y="4"/>
                      </a:lnTo>
                      <a:lnTo>
                        <a:pt x="18"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86" name="Freeform 14">
                  <a:extLst>
                    <a:ext uri="{FF2B5EF4-FFF2-40B4-BE49-F238E27FC236}">
                      <a16:creationId xmlns:a16="http://schemas.microsoft.com/office/drawing/2014/main" id="{810DD8F4-9AD9-D5F1-7681-C9709A34BEC0}"/>
                    </a:ext>
                  </a:extLst>
                </p:cNvPr>
                <p:cNvSpPr>
                  <a:spLocks noEditPoints="1"/>
                </p:cNvSpPr>
                <p:nvPr/>
              </p:nvSpPr>
              <p:spPr bwMode="auto">
                <a:xfrm>
                  <a:off x="4277" y="1263"/>
                  <a:ext cx="264" cy="148"/>
                </a:xfrm>
                <a:custGeom>
                  <a:avLst/>
                  <a:gdLst>
                    <a:gd name="T0" fmla="*/ 238 w 264"/>
                    <a:gd name="T1" fmla="*/ 98 h 148"/>
                    <a:gd name="T2" fmla="*/ 236 w 264"/>
                    <a:gd name="T3" fmla="*/ 98 h 148"/>
                    <a:gd name="T4" fmla="*/ 238 w 264"/>
                    <a:gd name="T5" fmla="*/ 98 h 148"/>
                    <a:gd name="T6" fmla="*/ 252 w 264"/>
                    <a:gd name="T7" fmla="*/ 80 h 148"/>
                    <a:gd name="T8" fmla="*/ 244 w 264"/>
                    <a:gd name="T9" fmla="*/ 78 h 148"/>
                    <a:gd name="T10" fmla="*/ 238 w 264"/>
                    <a:gd name="T11" fmla="*/ 72 h 148"/>
                    <a:gd name="T12" fmla="*/ 234 w 264"/>
                    <a:gd name="T13" fmla="*/ 78 h 148"/>
                    <a:gd name="T14" fmla="*/ 222 w 264"/>
                    <a:gd name="T15" fmla="*/ 74 h 148"/>
                    <a:gd name="T16" fmla="*/ 224 w 264"/>
                    <a:gd name="T17" fmla="*/ 64 h 148"/>
                    <a:gd name="T18" fmla="*/ 226 w 264"/>
                    <a:gd name="T19" fmla="*/ 58 h 148"/>
                    <a:gd name="T20" fmla="*/ 218 w 264"/>
                    <a:gd name="T21" fmla="*/ 62 h 148"/>
                    <a:gd name="T22" fmla="*/ 204 w 264"/>
                    <a:gd name="T23" fmla="*/ 72 h 148"/>
                    <a:gd name="T24" fmla="*/ 198 w 264"/>
                    <a:gd name="T25" fmla="*/ 84 h 148"/>
                    <a:gd name="T26" fmla="*/ 190 w 264"/>
                    <a:gd name="T27" fmla="*/ 82 h 148"/>
                    <a:gd name="T28" fmla="*/ 180 w 264"/>
                    <a:gd name="T29" fmla="*/ 78 h 148"/>
                    <a:gd name="T30" fmla="*/ 164 w 264"/>
                    <a:gd name="T31" fmla="*/ 70 h 148"/>
                    <a:gd name="T32" fmla="*/ 154 w 264"/>
                    <a:gd name="T33" fmla="*/ 54 h 148"/>
                    <a:gd name="T34" fmla="*/ 144 w 264"/>
                    <a:gd name="T35" fmla="*/ 42 h 148"/>
                    <a:gd name="T36" fmla="*/ 128 w 264"/>
                    <a:gd name="T37" fmla="*/ 36 h 148"/>
                    <a:gd name="T38" fmla="*/ 106 w 264"/>
                    <a:gd name="T39" fmla="*/ 36 h 148"/>
                    <a:gd name="T40" fmla="*/ 82 w 264"/>
                    <a:gd name="T41" fmla="*/ 30 h 148"/>
                    <a:gd name="T42" fmla="*/ 64 w 264"/>
                    <a:gd name="T43" fmla="*/ 18 h 148"/>
                    <a:gd name="T44" fmla="*/ 42 w 264"/>
                    <a:gd name="T45" fmla="*/ 4 h 148"/>
                    <a:gd name="T46" fmla="*/ 20 w 264"/>
                    <a:gd name="T47" fmla="*/ 4 h 148"/>
                    <a:gd name="T48" fmla="*/ 0 w 264"/>
                    <a:gd name="T49" fmla="*/ 16 h 148"/>
                    <a:gd name="T50" fmla="*/ 8 w 264"/>
                    <a:gd name="T51" fmla="*/ 54 h 148"/>
                    <a:gd name="T52" fmla="*/ 28 w 264"/>
                    <a:gd name="T53" fmla="*/ 76 h 148"/>
                    <a:gd name="T54" fmla="*/ 26 w 264"/>
                    <a:gd name="T55" fmla="*/ 64 h 148"/>
                    <a:gd name="T56" fmla="*/ 38 w 264"/>
                    <a:gd name="T57" fmla="*/ 56 h 148"/>
                    <a:gd name="T58" fmla="*/ 44 w 264"/>
                    <a:gd name="T59" fmla="*/ 58 h 148"/>
                    <a:gd name="T60" fmla="*/ 40 w 264"/>
                    <a:gd name="T61" fmla="*/ 52 h 148"/>
                    <a:gd name="T62" fmla="*/ 54 w 264"/>
                    <a:gd name="T63" fmla="*/ 54 h 148"/>
                    <a:gd name="T64" fmla="*/ 68 w 264"/>
                    <a:gd name="T65" fmla="*/ 60 h 148"/>
                    <a:gd name="T66" fmla="*/ 72 w 264"/>
                    <a:gd name="T67" fmla="*/ 66 h 148"/>
                    <a:gd name="T68" fmla="*/ 72 w 264"/>
                    <a:gd name="T69" fmla="*/ 74 h 148"/>
                    <a:gd name="T70" fmla="*/ 90 w 264"/>
                    <a:gd name="T71" fmla="*/ 78 h 148"/>
                    <a:gd name="T72" fmla="*/ 102 w 264"/>
                    <a:gd name="T73" fmla="*/ 82 h 148"/>
                    <a:gd name="T74" fmla="*/ 122 w 264"/>
                    <a:gd name="T75" fmla="*/ 104 h 148"/>
                    <a:gd name="T76" fmla="*/ 148 w 264"/>
                    <a:gd name="T77" fmla="*/ 120 h 148"/>
                    <a:gd name="T78" fmla="*/ 172 w 264"/>
                    <a:gd name="T79" fmla="*/ 128 h 148"/>
                    <a:gd name="T80" fmla="*/ 180 w 264"/>
                    <a:gd name="T81" fmla="*/ 140 h 148"/>
                    <a:gd name="T82" fmla="*/ 198 w 264"/>
                    <a:gd name="T83" fmla="*/ 146 h 148"/>
                    <a:gd name="T84" fmla="*/ 204 w 264"/>
                    <a:gd name="T85" fmla="*/ 134 h 148"/>
                    <a:gd name="T86" fmla="*/ 198 w 264"/>
                    <a:gd name="T87" fmla="*/ 120 h 148"/>
                    <a:gd name="T88" fmla="*/ 192 w 264"/>
                    <a:gd name="T89" fmla="*/ 112 h 148"/>
                    <a:gd name="T90" fmla="*/ 190 w 264"/>
                    <a:gd name="T91" fmla="*/ 104 h 148"/>
                    <a:gd name="T92" fmla="*/ 202 w 264"/>
                    <a:gd name="T93" fmla="*/ 100 h 148"/>
                    <a:gd name="T94" fmla="*/ 206 w 264"/>
                    <a:gd name="T95" fmla="*/ 98 h 148"/>
                    <a:gd name="T96" fmla="*/ 204 w 264"/>
                    <a:gd name="T97" fmla="*/ 96 h 148"/>
                    <a:gd name="T98" fmla="*/ 210 w 264"/>
                    <a:gd name="T99" fmla="*/ 92 h 148"/>
                    <a:gd name="T100" fmla="*/ 214 w 264"/>
                    <a:gd name="T101" fmla="*/ 86 h 148"/>
                    <a:gd name="T102" fmla="*/ 226 w 264"/>
                    <a:gd name="T103" fmla="*/ 82 h 148"/>
                    <a:gd name="T104" fmla="*/ 226 w 264"/>
                    <a:gd name="T105" fmla="*/ 88 h 148"/>
                    <a:gd name="T106" fmla="*/ 230 w 264"/>
                    <a:gd name="T107" fmla="*/ 94 h 148"/>
                    <a:gd name="T108" fmla="*/ 244 w 264"/>
                    <a:gd name="T109" fmla="*/ 94 h 148"/>
                    <a:gd name="T110" fmla="*/ 250 w 264"/>
                    <a:gd name="T111" fmla="*/ 90 h 148"/>
                    <a:gd name="T112" fmla="*/ 254 w 264"/>
                    <a:gd name="T113" fmla="*/ 88 h 148"/>
                    <a:gd name="T114" fmla="*/ 226 w 264"/>
                    <a:gd name="T115" fmla="*/ 8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4" h="148">
                      <a:moveTo>
                        <a:pt x="248" y="96"/>
                      </a:moveTo>
                      <a:lnTo>
                        <a:pt x="246" y="96"/>
                      </a:lnTo>
                      <a:lnTo>
                        <a:pt x="246" y="98"/>
                      </a:lnTo>
                      <a:lnTo>
                        <a:pt x="246" y="98"/>
                      </a:lnTo>
                      <a:lnTo>
                        <a:pt x="246" y="98"/>
                      </a:lnTo>
                      <a:lnTo>
                        <a:pt x="248" y="98"/>
                      </a:lnTo>
                      <a:lnTo>
                        <a:pt x="248" y="98"/>
                      </a:lnTo>
                      <a:lnTo>
                        <a:pt x="248" y="96"/>
                      </a:lnTo>
                      <a:lnTo>
                        <a:pt x="248" y="96"/>
                      </a:lnTo>
                      <a:close/>
                      <a:moveTo>
                        <a:pt x="238" y="98"/>
                      </a:moveTo>
                      <a:lnTo>
                        <a:pt x="238" y="98"/>
                      </a:lnTo>
                      <a:lnTo>
                        <a:pt x="240" y="98"/>
                      </a:lnTo>
                      <a:lnTo>
                        <a:pt x="238" y="98"/>
                      </a:lnTo>
                      <a:close/>
                      <a:moveTo>
                        <a:pt x="238" y="98"/>
                      </a:moveTo>
                      <a:lnTo>
                        <a:pt x="236" y="96"/>
                      </a:lnTo>
                      <a:lnTo>
                        <a:pt x="236" y="96"/>
                      </a:lnTo>
                      <a:lnTo>
                        <a:pt x="236" y="96"/>
                      </a:lnTo>
                      <a:lnTo>
                        <a:pt x="234" y="96"/>
                      </a:lnTo>
                      <a:lnTo>
                        <a:pt x="234" y="96"/>
                      </a:lnTo>
                      <a:lnTo>
                        <a:pt x="236" y="98"/>
                      </a:lnTo>
                      <a:lnTo>
                        <a:pt x="236" y="98"/>
                      </a:lnTo>
                      <a:lnTo>
                        <a:pt x="236" y="96"/>
                      </a:lnTo>
                      <a:lnTo>
                        <a:pt x="236" y="96"/>
                      </a:lnTo>
                      <a:lnTo>
                        <a:pt x="236" y="98"/>
                      </a:lnTo>
                      <a:lnTo>
                        <a:pt x="236" y="98"/>
                      </a:lnTo>
                      <a:lnTo>
                        <a:pt x="238" y="98"/>
                      </a:lnTo>
                      <a:lnTo>
                        <a:pt x="238" y="98"/>
                      </a:lnTo>
                      <a:lnTo>
                        <a:pt x="240" y="98"/>
                      </a:lnTo>
                      <a:lnTo>
                        <a:pt x="240" y="98"/>
                      </a:lnTo>
                      <a:lnTo>
                        <a:pt x="238" y="98"/>
                      </a:lnTo>
                      <a:lnTo>
                        <a:pt x="238" y="98"/>
                      </a:lnTo>
                      <a:close/>
                      <a:moveTo>
                        <a:pt x="264" y="84"/>
                      </a:moveTo>
                      <a:lnTo>
                        <a:pt x="260" y="82"/>
                      </a:lnTo>
                      <a:lnTo>
                        <a:pt x="260" y="84"/>
                      </a:lnTo>
                      <a:lnTo>
                        <a:pt x="260" y="84"/>
                      </a:lnTo>
                      <a:lnTo>
                        <a:pt x="258" y="82"/>
                      </a:lnTo>
                      <a:lnTo>
                        <a:pt x="256" y="82"/>
                      </a:lnTo>
                      <a:lnTo>
                        <a:pt x="256" y="82"/>
                      </a:lnTo>
                      <a:lnTo>
                        <a:pt x="254" y="80"/>
                      </a:lnTo>
                      <a:lnTo>
                        <a:pt x="252" y="80"/>
                      </a:lnTo>
                      <a:lnTo>
                        <a:pt x="250" y="80"/>
                      </a:lnTo>
                      <a:lnTo>
                        <a:pt x="250" y="80"/>
                      </a:lnTo>
                      <a:lnTo>
                        <a:pt x="248" y="80"/>
                      </a:lnTo>
                      <a:lnTo>
                        <a:pt x="248" y="80"/>
                      </a:lnTo>
                      <a:lnTo>
                        <a:pt x="248" y="80"/>
                      </a:lnTo>
                      <a:lnTo>
                        <a:pt x="248" y="78"/>
                      </a:lnTo>
                      <a:lnTo>
                        <a:pt x="248" y="78"/>
                      </a:lnTo>
                      <a:lnTo>
                        <a:pt x="246" y="78"/>
                      </a:lnTo>
                      <a:lnTo>
                        <a:pt x="246" y="78"/>
                      </a:lnTo>
                      <a:lnTo>
                        <a:pt x="244" y="78"/>
                      </a:lnTo>
                      <a:lnTo>
                        <a:pt x="244" y="78"/>
                      </a:lnTo>
                      <a:lnTo>
                        <a:pt x="242" y="76"/>
                      </a:lnTo>
                      <a:lnTo>
                        <a:pt x="242" y="74"/>
                      </a:lnTo>
                      <a:lnTo>
                        <a:pt x="240" y="74"/>
                      </a:lnTo>
                      <a:lnTo>
                        <a:pt x="240" y="72"/>
                      </a:lnTo>
                      <a:lnTo>
                        <a:pt x="240" y="72"/>
                      </a:lnTo>
                      <a:lnTo>
                        <a:pt x="240" y="72"/>
                      </a:lnTo>
                      <a:lnTo>
                        <a:pt x="238" y="72"/>
                      </a:lnTo>
                      <a:lnTo>
                        <a:pt x="238" y="72"/>
                      </a:lnTo>
                      <a:lnTo>
                        <a:pt x="238" y="72"/>
                      </a:lnTo>
                      <a:lnTo>
                        <a:pt x="238" y="72"/>
                      </a:lnTo>
                      <a:lnTo>
                        <a:pt x="238" y="72"/>
                      </a:lnTo>
                      <a:lnTo>
                        <a:pt x="238" y="74"/>
                      </a:lnTo>
                      <a:lnTo>
                        <a:pt x="238" y="74"/>
                      </a:lnTo>
                      <a:lnTo>
                        <a:pt x="238" y="76"/>
                      </a:lnTo>
                      <a:lnTo>
                        <a:pt x="238" y="76"/>
                      </a:lnTo>
                      <a:lnTo>
                        <a:pt x="236" y="74"/>
                      </a:lnTo>
                      <a:lnTo>
                        <a:pt x="236" y="78"/>
                      </a:lnTo>
                      <a:lnTo>
                        <a:pt x="236" y="78"/>
                      </a:lnTo>
                      <a:lnTo>
                        <a:pt x="234" y="78"/>
                      </a:lnTo>
                      <a:lnTo>
                        <a:pt x="234" y="78"/>
                      </a:lnTo>
                      <a:lnTo>
                        <a:pt x="232" y="78"/>
                      </a:lnTo>
                      <a:lnTo>
                        <a:pt x="230" y="78"/>
                      </a:lnTo>
                      <a:lnTo>
                        <a:pt x="230" y="78"/>
                      </a:lnTo>
                      <a:lnTo>
                        <a:pt x="228" y="76"/>
                      </a:lnTo>
                      <a:lnTo>
                        <a:pt x="228" y="76"/>
                      </a:lnTo>
                      <a:lnTo>
                        <a:pt x="226" y="74"/>
                      </a:lnTo>
                      <a:lnTo>
                        <a:pt x="224" y="72"/>
                      </a:lnTo>
                      <a:lnTo>
                        <a:pt x="224" y="72"/>
                      </a:lnTo>
                      <a:lnTo>
                        <a:pt x="222" y="74"/>
                      </a:lnTo>
                      <a:lnTo>
                        <a:pt x="220" y="72"/>
                      </a:lnTo>
                      <a:lnTo>
                        <a:pt x="218" y="72"/>
                      </a:lnTo>
                      <a:lnTo>
                        <a:pt x="218" y="72"/>
                      </a:lnTo>
                      <a:lnTo>
                        <a:pt x="216" y="72"/>
                      </a:lnTo>
                      <a:lnTo>
                        <a:pt x="216" y="70"/>
                      </a:lnTo>
                      <a:lnTo>
                        <a:pt x="220" y="68"/>
                      </a:lnTo>
                      <a:lnTo>
                        <a:pt x="222" y="66"/>
                      </a:lnTo>
                      <a:lnTo>
                        <a:pt x="222" y="66"/>
                      </a:lnTo>
                      <a:lnTo>
                        <a:pt x="224" y="64"/>
                      </a:lnTo>
                      <a:lnTo>
                        <a:pt x="224" y="64"/>
                      </a:lnTo>
                      <a:lnTo>
                        <a:pt x="224" y="62"/>
                      </a:lnTo>
                      <a:lnTo>
                        <a:pt x="224" y="62"/>
                      </a:lnTo>
                      <a:lnTo>
                        <a:pt x="226" y="62"/>
                      </a:lnTo>
                      <a:lnTo>
                        <a:pt x="226" y="62"/>
                      </a:lnTo>
                      <a:lnTo>
                        <a:pt x="230" y="60"/>
                      </a:lnTo>
                      <a:lnTo>
                        <a:pt x="230" y="60"/>
                      </a:lnTo>
                      <a:lnTo>
                        <a:pt x="228" y="60"/>
                      </a:lnTo>
                      <a:lnTo>
                        <a:pt x="228" y="58"/>
                      </a:lnTo>
                      <a:lnTo>
                        <a:pt x="226" y="58"/>
                      </a:lnTo>
                      <a:lnTo>
                        <a:pt x="226" y="58"/>
                      </a:lnTo>
                      <a:lnTo>
                        <a:pt x="224" y="58"/>
                      </a:lnTo>
                      <a:lnTo>
                        <a:pt x="224" y="60"/>
                      </a:lnTo>
                      <a:lnTo>
                        <a:pt x="222" y="60"/>
                      </a:lnTo>
                      <a:lnTo>
                        <a:pt x="222" y="60"/>
                      </a:lnTo>
                      <a:lnTo>
                        <a:pt x="222" y="62"/>
                      </a:lnTo>
                      <a:lnTo>
                        <a:pt x="220" y="62"/>
                      </a:lnTo>
                      <a:lnTo>
                        <a:pt x="220" y="62"/>
                      </a:lnTo>
                      <a:lnTo>
                        <a:pt x="220" y="62"/>
                      </a:lnTo>
                      <a:lnTo>
                        <a:pt x="218" y="62"/>
                      </a:lnTo>
                      <a:lnTo>
                        <a:pt x="218" y="62"/>
                      </a:lnTo>
                      <a:lnTo>
                        <a:pt x="216" y="62"/>
                      </a:lnTo>
                      <a:lnTo>
                        <a:pt x="216" y="64"/>
                      </a:lnTo>
                      <a:lnTo>
                        <a:pt x="214" y="66"/>
                      </a:lnTo>
                      <a:lnTo>
                        <a:pt x="212" y="68"/>
                      </a:lnTo>
                      <a:lnTo>
                        <a:pt x="210" y="68"/>
                      </a:lnTo>
                      <a:lnTo>
                        <a:pt x="208" y="68"/>
                      </a:lnTo>
                      <a:lnTo>
                        <a:pt x="208" y="70"/>
                      </a:lnTo>
                      <a:lnTo>
                        <a:pt x="206" y="72"/>
                      </a:lnTo>
                      <a:lnTo>
                        <a:pt x="206" y="72"/>
                      </a:lnTo>
                      <a:lnTo>
                        <a:pt x="204" y="72"/>
                      </a:lnTo>
                      <a:lnTo>
                        <a:pt x="202" y="74"/>
                      </a:lnTo>
                      <a:lnTo>
                        <a:pt x="202" y="74"/>
                      </a:lnTo>
                      <a:lnTo>
                        <a:pt x="202" y="76"/>
                      </a:lnTo>
                      <a:lnTo>
                        <a:pt x="202" y="76"/>
                      </a:lnTo>
                      <a:lnTo>
                        <a:pt x="200" y="78"/>
                      </a:lnTo>
                      <a:lnTo>
                        <a:pt x="198" y="80"/>
                      </a:lnTo>
                      <a:lnTo>
                        <a:pt x="198" y="82"/>
                      </a:lnTo>
                      <a:lnTo>
                        <a:pt x="196" y="82"/>
                      </a:lnTo>
                      <a:lnTo>
                        <a:pt x="196" y="84"/>
                      </a:lnTo>
                      <a:lnTo>
                        <a:pt x="198" y="84"/>
                      </a:lnTo>
                      <a:lnTo>
                        <a:pt x="198" y="86"/>
                      </a:lnTo>
                      <a:lnTo>
                        <a:pt x="198" y="86"/>
                      </a:lnTo>
                      <a:lnTo>
                        <a:pt x="198" y="88"/>
                      </a:lnTo>
                      <a:lnTo>
                        <a:pt x="196" y="88"/>
                      </a:lnTo>
                      <a:lnTo>
                        <a:pt x="196" y="88"/>
                      </a:lnTo>
                      <a:lnTo>
                        <a:pt x="194" y="86"/>
                      </a:lnTo>
                      <a:lnTo>
                        <a:pt x="192" y="86"/>
                      </a:lnTo>
                      <a:lnTo>
                        <a:pt x="190" y="84"/>
                      </a:lnTo>
                      <a:lnTo>
                        <a:pt x="190" y="84"/>
                      </a:lnTo>
                      <a:lnTo>
                        <a:pt x="190" y="82"/>
                      </a:lnTo>
                      <a:lnTo>
                        <a:pt x="190" y="82"/>
                      </a:lnTo>
                      <a:lnTo>
                        <a:pt x="190" y="80"/>
                      </a:lnTo>
                      <a:lnTo>
                        <a:pt x="188" y="80"/>
                      </a:lnTo>
                      <a:lnTo>
                        <a:pt x="188" y="78"/>
                      </a:lnTo>
                      <a:lnTo>
                        <a:pt x="188" y="78"/>
                      </a:lnTo>
                      <a:lnTo>
                        <a:pt x="186" y="78"/>
                      </a:lnTo>
                      <a:lnTo>
                        <a:pt x="186" y="78"/>
                      </a:lnTo>
                      <a:lnTo>
                        <a:pt x="184" y="78"/>
                      </a:lnTo>
                      <a:lnTo>
                        <a:pt x="184" y="78"/>
                      </a:lnTo>
                      <a:lnTo>
                        <a:pt x="180" y="78"/>
                      </a:lnTo>
                      <a:lnTo>
                        <a:pt x="178" y="78"/>
                      </a:lnTo>
                      <a:lnTo>
                        <a:pt x="176" y="78"/>
                      </a:lnTo>
                      <a:lnTo>
                        <a:pt x="174" y="78"/>
                      </a:lnTo>
                      <a:lnTo>
                        <a:pt x="170" y="78"/>
                      </a:lnTo>
                      <a:lnTo>
                        <a:pt x="170" y="78"/>
                      </a:lnTo>
                      <a:lnTo>
                        <a:pt x="168" y="78"/>
                      </a:lnTo>
                      <a:lnTo>
                        <a:pt x="168" y="76"/>
                      </a:lnTo>
                      <a:lnTo>
                        <a:pt x="166" y="74"/>
                      </a:lnTo>
                      <a:lnTo>
                        <a:pt x="166" y="72"/>
                      </a:lnTo>
                      <a:lnTo>
                        <a:pt x="164" y="70"/>
                      </a:lnTo>
                      <a:lnTo>
                        <a:pt x="164" y="68"/>
                      </a:lnTo>
                      <a:lnTo>
                        <a:pt x="162" y="64"/>
                      </a:lnTo>
                      <a:lnTo>
                        <a:pt x="162" y="64"/>
                      </a:lnTo>
                      <a:lnTo>
                        <a:pt x="160" y="64"/>
                      </a:lnTo>
                      <a:lnTo>
                        <a:pt x="158" y="64"/>
                      </a:lnTo>
                      <a:lnTo>
                        <a:pt x="154" y="62"/>
                      </a:lnTo>
                      <a:lnTo>
                        <a:pt x="154" y="62"/>
                      </a:lnTo>
                      <a:lnTo>
                        <a:pt x="154" y="60"/>
                      </a:lnTo>
                      <a:lnTo>
                        <a:pt x="154" y="58"/>
                      </a:lnTo>
                      <a:lnTo>
                        <a:pt x="154" y="54"/>
                      </a:lnTo>
                      <a:lnTo>
                        <a:pt x="152" y="52"/>
                      </a:lnTo>
                      <a:lnTo>
                        <a:pt x="152" y="50"/>
                      </a:lnTo>
                      <a:lnTo>
                        <a:pt x="152" y="48"/>
                      </a:lnTo>
                      <a:lnTo>
                        <a:pt x="152" y="46"/>
                      </a:lnTo>
                      <a:lnTo>
                        <a:pt x="150" y="46"/>
                      </a:lnTo>
                      <a:lnTo>
                        <a:pt x="150" y="48"/>
                      </a:lnTo>
                      <a:lnTo>
                        <a:pt x="148" y="48"/>
                      </a:lnTo>
                      <a:lnTo>
                        <a:pt x="146" y="46"/>
                      </a:lnTo>
                      <a:lnTo>
                        <a:pt x="146" y="44"/>
                      </a:lnTo>
                      <a:lnTo>
                        <a:pt x="144" y="42"/>
                      </a:lnTo>
                      <a:lnTo>
                        <a:pt x="142" y="40"/>
                      </a:lnTo>
                      <a:lnTo>
                        <a:pt x="140" y="40"/>
                      </a:lnTo>
                      <a:lnTo>
                        <a:pt x="138" y="38"/>
                      </a:lnTo>
                      <a:lnTo>
                        <a:pt x="136" y="38"/>
                      </a:lnTo>
                      <a:lnTo>
                        <a:pt x="134" y="36"/>
                      </a:lnTo>
                      <a:lnTo>
                        <a:pt x="134" y="34"/>
                      </a:lnTo>
                      <a:lnTo>
                        <a:pt x="132" y="34"/>
                      </a:lnTo>
                      <a:lnTo>
                        <a:pt x="130" y="34"/>
                      </a:lnTo>
                      <a:lnTo>
                        <a:pt x="128" y="34"/>
                      </a:lnTo>
                      <a:lnTo>
                        <a:pt x="128" y="36"/>
                      </a:lnTo>
                      <a:lnTo>
                        <a:pt x="126" y="36"/>
                      </a:lnTo>
                      <a:lnTo>
                        <a:pt x="126" y="36"/>
                      </a:lnTo>
                      <a:lnTo>
                        <a:pt x="124" y="36"/>
                      </a:lnTo>
                      <a:lnTo>
                        <a:pt x="122" y="36"/>
                      </a:lnTo>
                      <a:lnTo>
                        <a:pt x="120" y="36"/>
                      </a:lnTo>
                      <a:lnTo>
                        <a:pt x="116" y="36"/>
                      </a:lnTo>
                      <a:lnTo>
                        <a:pt x="114" y="36"/>
                      </a:lnTo>
                      <a:lnTo>
                        <a:pt x="112" y="36"/>
                      </a:lnTo>
                      <a:lnTo>
                        <a:pt x="108" y="34"/>
                      </a:lnTo>
                      <a:lnTo>
                        <a:pt x="106" y="36"/>
                      </a:lnTo>
                      <a:lnTo>
                        <a:pt x="102" y="36"/>
                      </a:lnTo>
                      <a:lnTo>
                        <a:pt x="100" y="36"/>
                      </a:lnTo>
                      <a:lnTo>
                        <a:pt x="98" y="36"/>
                      </a:lnTo>
                      <a:lnTo>
                        <a:pt x="94" y="36"/>
                      </a:lnTo>
                      <a:lnTo>
                        <a:pt x="92" y="38"/>
                      </a:lnTo>
                      <a:lnTo>
                        <a:pt x="90" y="38"/>
                      </a:lnTo>
                      <a:lnTo>
                        <a:pt x="90" y="36"/>
                      </a:lnTo>
                      <a:lnTo>
                        <a:pt x="86" y="34"/>
                      </a:lnTo>
                      <a:lnTo>
                        <a:pt x="84" y="32"/>
                      </a:lnTo>
                      <a:lnTo>
                        <a:pt x="82" y="30"/>
                      </a:lnTo>
                      <a:lnTo>
                        <a:pt x="80" y="28"/>
                      </a:lnTo>
                      <a:lnTo>
                        <a:pt x="78" y="28"/>
                      </a:lnTo>
                      <a:lnTo>
                        <a:pt x="76" y="26"/>
                      </a:lnTo>
                      <a:lnTo>
                        <a:pt x="74" y="24"/>
                      </a:lnTo>
                      <a:lnTo>
                        <a:pt x="74" y="22"/>
                      </a:lnTo>
                      <a:lnTo>
                        <a:pt x="74" y="22"/>
                      </a:lnTo>
                      <a:lnTo>
                        <a:pt x="72" y="20"/>
                      </a:lnTo>
                      <a:lnTo>
                        <a:pt x="68" y="20"/>
                      </a:lnTo>
                      <a:lnTo>
                        <a:pt x="66" y="18"/>
                      </a:lnTo>
                      <a:lnTo>
                        <a:pt x="64" y="18"/>
                      </a:lnTo>
                      <a:lnTo>
                        <a:pt x="62" y="16"/>
                      </a:lnTo>
                      <a:lnTo>
                        <a:pt x="60" y="14"/>
                      </a:lnTo>
                      <a:lnTo>
                        <a:pt x="58" y="14"/>
                      </a:lnTo>
                      <a:lnTo>
                        <a:pt x="56" y="12"/>
                      </a:lnTo>
                      <a:lnTo>
                        <a:pt x="54" y="12"/>
                      </a:lnTo>
                      <a:lnTo>
                        <a:pt x="50" y="8"/>
                      </a:lnTo>
                      <a:lnTo>
                        <a:pt x="48" y="8"/>
                      </a:lnTo>
                      <a:lnTo>
                        <a:pt x="46" y="6"/>
                      </a:lnTo>
                      <a:lnTo>
                        <a:pt x="44" y="6"/>
                      </a:lnTo>
                      <a:lnTo>
                        <a:pt x="42" y="4"/>
                      </a:lnTo>
                      <a:lnTo>
                        <a:pt x="40" y="4"/>
                      </a:lnTo>
                      <a:lnTo>
                        <a:pt x="38" y="2"/>
                      </a:lnTo>
                      <a:lnTo>
                        <a:pt x="36" y="2"/>
                      </a:lnTo>
                      <a:lnTo>
                        <a:pt x="34" y="0"/>
                      </a:lnTo>
                      <a:lnTo>
                        <a:pt x="32" y="0"/>
                      </a:lnTo>
                      <a:lnTo>
                        <a:pt x="30" y="0"/>
                      </a:lnTo>
                      <a:lnTo>
                        <a:pt x="28" y="2"/>
                      </a:lnTo>
                      <a:lnTo>
                        <a:pt x="26" y="2"/>
                      </a:lnTo>
                      <a:lnTo>
                        <a:pt x="22" y="4"/>
                      </a:lnTo>
                      <a:lnTo>
                        <a:pt x="20" y="4"/>
                      </a:lnTo>
                      <a:lnTo>
                        <a:pt x="18" y="4"/>
                      </a:lnTo>
                      <a:lnTo>
                        <a:pt x="16" y="6"/>
                      </a:lnTo>
                      <a:lnTo>
                        <a:pt x="12" y="6"/>
                      </a:lnTo>
                      <a:lnTo>
                        <a:pt x="10" y="6"/>
                      </a:lnTo>
                      <a:lnTo>
                        <a:pt x="8" y="8"/>
                      </a:lnTo>
                      <a:lnTo>
                        <a:pt x="6" y="8"/>
                      </a:lnTo>
                      <a:lnTo>
                        <a:pt x="4" y="8"/>
                      </a:lnTo>
                      <a:lnTo>
                        <a:pt x="2" y="10"/>
                      </a:lnTo>
                      <a:lnTo>
                        <a:pt x="0" y="12"/>
                      </a:lnTo>
                      <a:lnTo>
                        <a:pt x="0" y="16"/>
                      </a:lnTo>
                      <a:lnTo>
                        <a:pt x="2" y="20"/>
                      </a:lnTo>
                      <a:lnTo>
                        <a:pt x="2" y="24"/>
                      </a:lnTo>
                      <a:lnTo>
                        <a:pt x="2" y="28"/>
                      </a:lnTo>
                      <a:lnTo>
                        <a:pt x="4" y="32"/>
                      </a:lnTo>
                      <a:lnTo>
                        <a:pt x="4" y="36"/>
                      </a:lnTo>
                      <a:lnTo>
                        <a:pt x="6" y="40"/>
                      </a:lnTo>
                      <a:lnTo>
                        <a:pt x="6" y="44"/>
                      </a:lnTo>
                      <a:lnTo>
                        <a:pt x="8" y="46"/>
                      </a:lnTo>
                      <a:lnTo>
                        <a:pt x="8" y="50"/>
                      </a:lnTo>
                      <a:lnTo>
                        <a:pt x="8" y="54"/>
                      </a:lnTo>
                      <a:lnTo>
                        <a:pt x="10" y="58"/>
                      </a:lnTo>
                      <a:lnTo>
                        <a:pt x="10" y="62"/>
                      </a:lnTo>
                      <a:lnTo>
                        <a:pt x="12" y="66"/>
                      </a:lnTo>
                      <a:lnTo>
                        <a:pt x="12" y="70"/>
                      </a:lnTo>
                      <a:lnTo>
                        <a:pt x="12" y="74"/>
                      </a:lnTo>
                      <a:lnTo>
                        <a:pt x="16" y="76"/>
                      </a:lnTo>
                      <a:lnTo>
                        <a:pt x="20" y="76"/>
                      </a:lnTo>
                      <a:lnTo>
                        <a:pt x="24" y="76"/>
                      </a:lnTo>
                      <a:lnTo>
                        <a:pt x="26" y="76"/>
                      </a:lnTo>
                      <a:lnTo>
                        <a:pt x="28" y="76"/>
                      </a:lnTo>
                      <a:lnTo>
                        <a:pt x="28" y="76"/>
                      </a:lnTo>
                      <a:lnTo>
                        <a:pt x="28" y="76"/>
                      </a:lnTo>
                      <a:lnTo>
                        <a:pt x="30" y="74"/>
                      </a:lnTo>
                      <a:lnTo>
                        <a:pt x="30" y="74"/>
                      </a:lnTo>
                      <a:lnTo>
                        <a:pt x="30" y="74"/>
                      </a:lnTo>
                      <a:lnTo>
                        <a:pt x="28" y="74"/>
                      </a:lnTo>
                      <a:lnTo>
                        <a:pt x="28" y="72"/>
                      </a:lnTo>
                      <a:lnTo>
                        <a:pt x="26" y="68"/>
                      </a:lnTo>
                      <a:lnTo>
                        <a:pt x="26" y="66"/>
                      </a:lnTo>
                      <a:lnTo>
                        <a:pt x="26" y="64"/>
                      </a:lnTo>
                      <a:lnTo>
                        <a:pt x="28" y="64"/>
                      </a:lnTo>
                      <a:lnTo>
                        <a:pt x="28" y="62"/>
                      </a:lnTo>
                      <a:lnTo>
                        <a:pt x="28" y="60"/>
                      </a:lnTo>
                      <a:lnTo>
                        <a:pt x="30" y="60"/>
                      </a:lnTo>
                      <a:lnTo>
                        <a:pt x="34" y="60"/>
                      </a:lnTo>
                      <a:lnTo>
                        <a:pt x="36" y="60"/>
                      </a:lnTo>
                      <a:lnTo>
                        <a:pt x="36" y="60"/>
                      </a:lnTo>
                      <a:lnTo>
                        <a:pt x="38" y="58"/>
                      </a:lnTo>
                      <a:lnTo>
                        <a:pt x="38" y="56"/>
                      </a:lnTo>
                      <a:lnTo>
                        <a:pt x="38" y="56"/>
                      </a:lnTo>
                      <a:lnTo>
                        <a:pt x="38" y="54"/>
                      </a:lnTo>
                      <a:lnTo>
                        <a:pt x="38" y="54"/>
                      </a:lnTo>
                      <a:lnTo>
                        <a:pt x="40" y="56"/>
                      </a:lnTo>
                      <a:lnTo>
                        <a:pt x="42" y="56"/>
                      </a:lnTo>
                      <a:lnTo>
                        <a:pt x="42" y="56"/>
                      </a:lnTo>
                      <a:lnTo>
                        <a:pt x="42" y="56"/>
                      </a:lnTo>
                      <a:lnTo>
                        <a:pt x="44" y="58"/>
                      </a:lnTo>
                      <a:lnTo>
                        <a:pt x="44" y="58"/>
                      </a:lnTo>
                      <a:lnTo>
                        <a:pt x="44" y="58"/>
                      </a:lnTo>
                      <a:lnTo>
                        <a:pt x="44" y="58"/>
                      </a:lnTo>
                      <a:lnTo>
                        <a:pt x="46" y="58"/>
                      </a:lnTo>
                      <a:lnTo>
                        <a:pt x="46" y="58"/>
                      </a:lnTo>
                      <a:lnTo>
                        <a:pt x="46" y="58"/>
                      </a:lnTo>
                      <a:lnTo>
                        <a:pt x="46" y="58"/>
                      </a:lnTo>
                      <a:lnTo>
                        <a:pt x="44" y="56"/>
                      </a:lnTo>
                      <a:lnTo>
                        <a:pt x="42" y="54"/>
                      </a:lnTo>
                      <a:lnTo>
                        <a:pt x="40" y="54"/>
                      </a:lnTo>
                      <a:lnTo>
                        <a:pt x="40" y="52"/>
                      </a:lnTo>
                      <a:lnTo>
                        <a:pt x="40" y="52"/>
                      </a:lnTo>
                      <a:lnTo>
                        <a:pt x="40" y="52"/>
                      </a:lnTo>
                      <a:lnTo>
                        <a:pt x="40" y="52"/>
                      </a:lnTo>
                      <a:lnTo>
                        <a:pt x="42" y="52"/>
                      </a:lnTo>
                      <a:lnTo>
                        <a:pt x="44" y="52"/>
                      </a:lnTo>
                      <a:lnTo>
                        <a:pt x="44" y="52"/>
                      </a:lnTo>
                      <a:lnTo>
                        <a:pt x="46" y="50"/>
                      </a:lnTo>
                      <a:lnTo>
                        <a:pt x="48" y="52"/>
                      </a:lnTo>
                      <a:lnTo>
                        <a:pt x="50" y="54"/>
                      </a:lnTo>
                      <a:lnTo>
                        <a:pt x="50" y="54"/>
                      </a:lnTo>
                      <a:lnTo>
                        <a:pt x="52" y="54"/>
                      </a:lnTo>
                      <a:lnTo>
                        <a:pt x="54" y="54"/>
                      </a:lnTo>
                      <a:lnTo>
                        <a:pt x="54" y="54"/>
                      </a:lnTo>
                      <a:lnTo>
                        <a:pt x="56" y="54"/>
                      </a:lnTo>
                      <a:lnTo>
                        <a:pt x="56" y="56"/>
                      </a:lnTo>
                      <a:lnTo>
                        <a:pt x="58" y="58"/>
                      </a:lnTo>
                      <a:lnTo>
                        <a:pt x="60" y="58"/>
                      </a:lnTo>
                      <a:lnTo>
                        <a:pt x="64" y="58"/>
                      </a:lnTo>
                      <a:lnTo>
                        <a:pt x="66" y="58"/>
                      </a:lnTo>
                      <a:lnTo>
                        <a:pt x="66" y="58"/>
                      </a:lnTo>
                      <a:lnTo>
                        <a:pt x="68" y="60"/>
                      </a:lnTo>
                      <a:lnTo>
                        <a:pt x="68" y="60"/>
                      </a:lnTo>
                      <a:lnTo>
                        <a:pt x="68" y="60"/>
                      </a:lnTo>
                      <a:lnTo>
                        <a:pt x="68" y="60"/>
                      </a:lnTo>
                      <a:lnTo>
                        <a:pt x="68" y="62"/>
                      </a:lnTo>
                      <a:lnTo>
                        <a:pt x="68" y="62"/>
                      </a:lnTo>
                      <a:lnTo>
                        <a:pt x="68" y="64"/>
                      </a:lnTo>
                      <a:lnTo>
                        <a:pt x="68" y="64"/>
                      </a:lnTo>
                      <a:lnTo>
                        <a:pt x="68" y="64"/>
                      </a:lnTo>
                      <a:lnTo>
                        <a:pt x="70" y="64"/>
                      </a:lnTo>
                      <a:lnTo>
                        <a:pt x="72" y="66"/>
                      </a:lnTo>
                      <a:lnTo>
                        <a:pt x="72" y="66"/>
                      </a:lnTo>
                      <a:lnTo>
                        <a:pt x="72" y="66"/>
                      </a:lnTo>
                      <a:lnTo>
                        <a:pt x="72" y="66"/>
                      </a:lnTo>
                      <a:lnTo>
                        <a:pt x="70" y="66"/>
                      </a:lnTo>
                      <a:lnTo>
                        <a:pt x="70" y="68"/>
                      </a:lnTo>
                      <a:lnTo>
                        <a:pt x="70" y="68"/>
                      </a:lnTo>
                      <a:lnTo>
                        <a:pt x="72" y="70"/>
                      </a:lnTo>
                      <a:lnTo>
                        <a:pt x="72" y="70"/>
                      </a:lnTo>
                      <a:lnTo>
                        <a:pt x="72" y="70"/>
                      </a:lnTo>
                      <a:lnTo>
                        <a:pt x="72" y="72"/>
                      </a:lnTo>
                      <a:lnTo>
                        <a:pt x="72" y="74"/>
                      </a:lnTo>
                      <a:lnTo>
                        <a:pt x="72" y="74"/>
                      </a:lnTo>
                      <a:lnTo>
                        <a:pt x="74" y="74"/>
                      </a:lnTo>
                      <a:lnTo>
                        <a:pt x="78" y="76"/>
                      </a:lnTo>
                      <a:lnTo>
                        <a:pt x="78" y="76"/>
                      </a:lnTo>
                      <a:lnTo>
                        <a:pt x="82" y="76"/>
                      </a:lnTo>
                      <a:lnTo>
                        <a:pt x="84" y="76"/>
                      </a:lnTo>
                      <a:lnTo>
                        <a:pt x="84" y="76"/>
                      </a:lnTo>
                      <a:lnTo>
                        <a:pt x="88" y="76"/>
                      </a:lnTo>
                      <a:lnTo>
                        <a:pt x="88" y="78"/>
                      </a:lnTo>
                      <a:lnTo>
                        <a:pt x="90" y="78"/>
                      </a:lnTo>
                      <a:lnTo>
                        <a:pt x="90" y="78"/>
                      </a:lnTo>
                      <a:lnTo>
                        <a:pt x="92" y="76"/>
                      </a:lnTo>
                      <a:lnTo>
                        <a:pt x="92" y="76"/>
                      </a:lnTo>
                      <a:lnTo>
                        <a:pt x="92" y="76"/>
                      </a:lnTo>
                      <a:lnTo>
                        <a:pt x="92" y="76"/>
                      </a:lnTo>
                      <a:lnTo>
                        <a:pt x="96" y="76"/>
                      </a:lnTo>
                      <a:lnTo>
                        <a:pt x="98" y="78"/>
                      </a:lnTo>
                      <a:lnTo>
                        <a:pt x="100" y="78"/>
                      </a:lnTo>
                      <a:lnTo>
                        <a:pt x="100" y="80"/>
                      </a:lnTo>
                      <a:lnTo>
                        <a:pt x="102" y="82"/>
                      </a:lnTo>
                      <a:lnTo>
                        <a:pt x="104" y="86"/>
                      </a:lnTo>
                      <a:lnTo>
                        <a:pt x="106" y="88"/>
                      </a:lnTo>
                      <a:lnTo>
                        <a:pt x="108" y="90"/>
                      </a:lnTo>
                      <a:lnTo>
                        <a:pt x="110" y="92"/>
                      </a:lnTo>
                      <a:lnTo>
                        <a:pt x="112" y="98"/>
                      </a:lnTo>
                      <a:lnTo>
                        <a:pt x="112" y="98"/>
                      </a:lnTo>
                      <a:lnTo>
                        <a:pt x="112" y="98"/>
                      </a:lnTo>
                      <a:lnTo>
                        <a:pt x="116" y="100"/>
                      </a:lnTo>
                      <a:lnTo>
                        <a:pt x="120" y="102"/>
                      </a:lnTo>
                      <a:lnTo>
                        <a:pt x="122" y="104"/>
                      </a:lnTo>
                      <a:lnTo>
                        <a:pt x="126" y="106"/>
                      </a:lnTo>
                      <a:lnTo>
                        <a:pt x="130" y="108"/>
                      </a:lnTo>
                      <a:lnTo>
                        <a:pt x="134" y="112"/>
                      </a:lnTo>
                      <a:lnTo>
                        <a:pt x="134" y="112"/>
                      </a:lnTo>
                      <a:lnTo>
                        <a:pt x="138" y="114"/>
                      </a:lnTo>
                      <a:lnTo>
                        <a:pt x="140" y="116"/>
                      </a:lnTo>
                      <a:lnTo>
                        <a:pt x="142" y="114"/>
                      </a:lnTo>
                      <a:lnTo>
                        <a:pt x="146" y="118"/>
                      </a:lnTo>
                      <a:lnTo>
                        <a:pt x="148" y="118"/>
                      </a:lnTo>
                      <a:lnTo>
                        <a:pt x="148" y="120"/>
                      </a:lnTo>
                      <a:lnTo>
                        <a:pt x="152" y="120"/>
                      </a:lnTo>
                      <a:lnTo>
                        <a:pt x="156" y="122"/>
                      </a:lnTo>
                      <a:lnTo>
                        <a:pt x="160" y="126"/>
                      </a:lnTo>
                      <a:lnTo>
                        <a:pt x="164" y="128"/>
                      </a:lnTo>
                      <a:lnTo>
                        <a:pt x="166" y="128"/>
                      </a:lnTo>
                      <a:lnTo>
                        <a:pt x="166" y="128"/>
                      </a:lnTo>
                      <a:lnTo>
                        <a:pt x="166" y="128"/>
                      </a:lnTo>
                      <a:lnTo>
                        <a:pt x="168" y="128"/>
                      </a:lnTo>
                      <a:lnTo>
                        <a:pt x="170" y="128"/>
                      </a:lnTo>
                      <a:lnTo>
                        <a:pt x="172" y="128"/>
                      </a:lnTo>
                      <a:lnTo>
                        <a:pt x="172" y="130"/>
                      </a:lnTo>
                      <a:lnTo>
                        <a:pt x="174" y="130"/>
                      </a:lnTo>
                      <a:lnTo>
                        <a:pt x="176" y="132"/>
                      </a:lnTo>
                      <a:lnTo>
                        <a:pt x="176" y="132"/>
                      </a:lnTo>
                      <a:lnTo>
                        <a:pt x="180" y="132"/>
                      </a:lnTo>
                      <a:lnTo>
                        <a:pt x="180" y="132"/>
                      </a:lnTo>
                      <a:lnTo>
                        <a:pt x="180" y="134"/>
                      </a:lnTo>
                      <a:lnTo>
                        <a:pt x="180" y="134"/>
                      </a:lnTo>
                      <a:lnTo>
                        <a:pt x="180" y="136"/>
                      </a:lnTo>
                      <a:lnTo>
                        <a:pt x="180" y="140"/>
                      </a:lnTo>
                      <a:lnTo>
                        <a:pt x="180" y="142"/>
                      </a:lnTo>
                      <a:lnTo>
                        <a:pt x="182" y="144"/>
                      </a:lnTo>
                      <a:lnTo>
                        <a:pt x="186" y="144"/>
                      </a:lnTo>
                      <a:lnTo>
                        <a:pt x="190" y="144"/>
                      </a:lnTo>
                      <a:lnTo>
                        <a:pt x="192" y="146"/>
                      </a:lnTo>
                      <a:lnTo>
                        <a:pt x="194" y="146"/>
                      </a:lnTo>
                      <a:lnTo>
                        <a:pt x="194" y="146"/>
                      </a:lnTo>
                      <a:lnTo>
                        <a:pt x="196" y="146"/>
                      </a:lnTo>
                      <a:lnTo>
                        <a:pt x="196" y="146"/>
                      </a:lnTo>
                      <a:lnTo>
                        <a:pt x="198" y="146"/>
                      </a:lnTo>
                      <a:lnTo>
                        <a:pt x="198" y="146"/>
                      </a:lnTo>
                      <a:lnTo>
                        <a:pt x="200" y="148"/>
                      </a:lnTo>
                      <a:lnTo>
                        <a:pt x="200" y="148"/>
                      </a:lnTo>
                      <a:lnTo>
                        <a:pt x="200" y="146"/>
                      </a:lnTo>
                      <a:lnTo>
                        <a:pt x="200" y="142"/>
                      </a:lnTo>
                      <a:lnTo>
                        <a:pt x="200" y="140"/>
                      </a:lnTo>
                      <a:lnTo>
                        <a:pt x="202" y="138"/>
                      </a:lnTo>
                      <a:lnTo>
                        <a:pt x="202" y="136"/>
                      </a:lnTo>
                      <a:lnTo>
                        <a:pt x="204" y="134"/>
                      </a:lnTo>
                      <a:lnTo>
                        <a:pt x="204" y="134"/>
                      </a:lnTo>
                      <a:lnTo>
                        <a:pt x="204" y="132"/>
                      </a:lnTo>
                      <a:lnTo>
                        <a:pt x="204" y="130"/>
                      </a:lnTo>
                      <a:lnTo>
                        <a:pt x="204" y="130"/>
                      </a:lnTo>
                      <a:lnTo>
                        <a:pt x="204" y="128"/>
                      </a:lnTo>
                      <a:lnTo>
                        <a:pt x="204" y="128"/>
                      </a:lnTo>
                      <a:lnTo>
                        <a:pt x="202" y="128"/>
                      </a:lnTo>
                      <a:lnTo>
                        <a:pt x="200" y="126"/>
                      </a:lnTo>
                      <a:lnTo>
                        <a:pt x="200" y="124"/>
                      </a:lnTo>
                      <a:lnTo>
                        <a:pt x="198" y="122"/>
                      </a:lnTo>
                      <a:lnTo>
                        <a:pt x="198" y="120"/>
                      </a:lnTo>
                      <a:lnTo>
                        <a:pt x="198" y="116"/>
                      </a:lnTo>
                      <a:lnTo>
                        <a:pt x="198" y="116"/>
                      </a:lnTo>
                      <a:lnTo>
                        <a:pt x="198" y="116"/>
                      </a:lnTo>
                      <a:lnTo>
                        <a:pt x="198" y="114"/>
                      </a:lnTo>
                      <a:lnTo>
                        <a:pt x="196" y="114"/>
                      </a:lnTo>
                      <a:lnTo>
                        <a:pt x="194" y="114"/>
                      </a:lnTo>
                      <a:lnTo>
                        <a:pt x="194" y="114"/>
                      </a:lnTo>
                      <a:lnTo>
                        <a:pt x="192" y="114"/>
                      </a:lnTo>
                      <a:lnTo>
                        <a:pt x="192" y="114"/>
                      </a:lnTo>
                      <a:lnTo>
                        <a:pt x="192" y="112"/>
                      </a:lnTo>
                      <a:lnTo>
                        <a:pt x="190" y="112"/>
                      </a:lnTo>
                      <a:lnTo>
                        <a:pt x="190" y="112"/>
                      </a:lnTo>
                      <a:lnTo>
                        <a:pt x="186" y="110"/>
                      </a:lnTo>
                      <a:lnTo>
                        <a:pt x="186" y="110"/>
                      </a:lnTo>
                      <a:lnTo>
                        <a:pt x="186" y="110"/>
                      </a:lnTo>
                      <a:lnTo>
                        <a:pt x="186" y="106"/>
                      </a:lnTo>
                      <a:lnTo>
                        <a:pt x="186" y="106"/>
                      </a:lnTo>
                      <a:lnTo>
                        <a:pt x="186" y="106"/>
                      </a:lnTo>
                      <a:lnTo>
                        <a:pt x="188" y="104"/>
                      </a:lnTo>
                      <a:lnTo>
                        <a:pt x="190" y="104"/>
                      </a:lnTo>
                      <a:lnTo>
                        <a:pt x="192" y="104"/>
                      </a:lnTo>
                      <a:lnTo>
                        <a:pt x="196" y="104"/>
                      </a:lnTo>
                      <a:lnTo>
                        <a:pt x="198" y="104"/>
                      </a:lnTo>
                      <a:lnTo>
                        <a:pt x="198" y="104"/>
                      </a:lnTo>
                      <a:lnTo>
                        <a:pt x="200" y="106"/>
                      </a:lnTo>
                      <a:lnTo>
                        <a:pt x="200" y="104"/>
                      </a:lnTo>
                      <a:lnTo>
                        <a:pt x="202" y="104"/>
                      </a:lnTo>
                      <a:lnTo>
                        <a:pt x="202" y="104"/>
                      </a:lnTo>
                      <a:lnTo>
                        <a:pt x="202" y="102"/>
                      </a:lnTo>
                      <a:lnTo>
                        <a:pt x="202" y="100"/>
                      </a:lnTo>
                      <a:lnTo>
                        <a:pt x="202" y="100"/>
                      </a:lnTo>
                      <a:lnTo>
                        <a:pt x="204" y="100"/>
                      </a:lnTo>
                      <a:lnTo>
                        <a:pt x="204" y="100"/>
                      </a:lnTo>
                      <a:lnTo>
                        <a:pt x="204" y="98"/>
                      </a:lnTo>
                      <a:lnTo>
                        <a:pt x="204" y="98"/>
                      </a:lnTo>
                      <a:lnTo>
                        <a:pt x="204" y="98"/>
                      </a:lnTo>
                      <a:lnTo>
                        <a:pt x="204" y="98"/>
                      </a:lnTo>
                      <a:lnTo>
                        <a:pt x="206" y="98"/>
                      </a:lnTo>
                      <a:lnTo>
                        <a:pt x="206" y="98"/>
                      </a:lnTo>
                      <a:lnTo>
                        <a:pt x="206" y="98"/>
                      </a:lnTo>
                      <a:lnTo>
                        <a:pt x="204" y="98"/>
                      </a:lnTo>
                      <a:lnTo>
                        <a:pt x="204" y="98"/>
                      </a:lnTo>
                      <a:lnTo>
                        <a:pt x="204" y="98"/>
                      </a:lnTo>
                      <a:lnTo>
                        <a:pt x="204" y="98"/>
                      </a:lnTo>
                      <a:lnTo>
                        <a:pt x="206" y="96"/>
                      </a:lnTo>
                      <a:lnTo>
                        <a:pt x="206" y="96"/>
                      </a:lnTo>
                      <a:lnTo>
                        <a:pt x="206" y="96"/>
                      </a:lnTo>
                      <a:lnTo>
                        <a:pt x="206" y="96"/>
                      </a:lnTo>
                      <a:lnTo>
                        <a:pt x="206" y="96"/>
                      </a:lnTo>
                      <a:lnTo>
                        <a:pt x="204" y="96"/>
                      </a:lnTo>
                      <a:lnTo>
                        <a:pt x="202" y="96"/>
                      </a:lnTo>
                      <a:lnTo>
                        <a:pt x="200" y="96"/>
                      </a:lnTo>
                      <a:lnTo>
                        <a:pt x="200" y="96"/>
                      </a:lnTo>
                      <a:lnTo>
                        <a:pt x="200" y="94"/>
                      </a:lnTo>
                      <a:lnTo>
                        <a:pt x="206" y="94"/>
                      </a:lnTo>
                      <a:lnTo>
                        <a:pt x="208" y="94"/>
                      </a:lnTo>
                      <a:lnTo>
                        <a:pt x="210" y="94"/>
                      </a:lnTo>
                      <a:lnTo>
                        <a:pt x="210" y="94"/>
                      </a:lnTo>
                      <a:lnTo>
                        <a:pt x="208" y="92"/>
                      </a:lnTo>
                      <a:lnTo>
                        <a:pt x="210" y="92"/>
                      </a:lnTo>
                      <a:lnTo>
                        <a:pt x="210" y="92"/>
                      </a:lnTo>
                      <a:lnTo>
                        <a:pt x="208" y="88"/>
                      </a:lnTo>
                      <a:lnTo>
                        <a:pt x="208" y="88"/>
                      </a:lnTo>
                      <a:lnTo>
                        <a:pt x="208" y="86"/>
                      </a:lnTo>
                      <a:lnTo>
                        <a:pt x="208" y="86"/>
                      </a:lnTo>
                      <a:lnTo>
                        <a:pt x="208" y="84"/>
                      </a:lnTo>
                      <a:lnTo>
                        <a:pt x="210" y="84"/>
                      </a:lnTo>
                      <a:lnTo>
                        <a:pt x="210" y="84"/>
                      </a:lnTo>
                      <a:lnTo>
                        <a:pt x="212" y="86"/>
                      </a:lnTo>
                      <a:lnTo>
                        <a:pt x="214" y="86"/>
                      </a:lnTo>
                      <a:lnTo>
                        <a:pt x="214" y="86"/>
                      </a:lnTo>
                      <a:lnTo>
                        <a:pt x="216" y="86"/>
                      </a:lnTo>
                      <a:lnTo>
                        <a:pt x="218" y="84"/>
                      </a:lnTo>
                      <a:lnTo>
                        <a:pt x="220" y="84"/>
                      </a:lnTo>
                      <a:lnTo>
                        <a:pt x="222" y="82"/>
                      </a:lnTo>
                      <a:lnTo>
                        <a:pt x="222" y="82"/>
                      </a:lnTo>
                      <a:lnTo>
                        <a:pt x="222" y="80"/>
                      </a:lnTo>
                      <a:lnTo>
                        <a:pt x="222" y="80"/>
                      </a:lnTo>
                      <a:lnTo>
                        <a:pt x="224" y="80"/>
                      </a:lnTo>
                      <a:lnTo>
                        <a:pt x="226" y="82"/>
                      </a:lnTo>
                      <a:lnTo>
                        <a:pt x="228" y="84"/>
                      </a:lnTo>
                      <a:lnTo>
                        <a:pt x="228" y="84"/>
                      </a:lnTo>
                      <a:lnTo>
                        <a:pt x="228" y="84"/>
                      </a:lnTo>
                      <a:lnTo>
                        <a:pt x="228" y="84"/>
                      </a:lnTo>
                      <a:lnTo>
                        <a:pt x="228" y="86"/>
                      </a:lnTo>
                      <a:lnTo>
                        <a:pt x="230" y="86"/>
                      </a:lnTo>
                      <a:lnTo>
                        <a:pt x="228" y="86"/>
                      </a:lnTo>
                      <a:lnTo>
                        <a:pt x="228" y="86"/>
                      </a:lnTo>
                      <a:lnTo>
                        <a:pt x="228" y="86"/>
                      </a:lnTo>
                      <a:lnTo>
                        <a:pt x="226" y="88"/>
                      </a:lnTo>
                      <a:lnTo>
                        <a:pt x="224" y="90"/>
                      </a:lnTo>
                      <a:lnTo>
                        <a:pt x="224" y="90"/>
                      </a:lnTo>
                      <a:lnTo>
                        <a:pt x="224" y="90"/>
                      </a:lnTo>
                      <a:lnTo>
                        <a:pt x="226" y="92"/>
                      </a:lnTo>
                      <a:lnTo>
                        <a:pt x="226" y="92"/>
                      </a:lnTo>
                      <a:lnTo>
                        <a:pt x="226" y="92"/>
                      </a:lnTo>
                      <a:lnTo>
                        <a:pt x="228" y="92"/>
                      </a:lnTo>
                      <a:lnTo>
                        <a:pt x="228" y="94"/>
                      </a:lnTo>
                      <a:lnTo>
                        <a:pt x="230" y="94"/>
                      </a:lnTo>
                      <a:lnTo>
                        <a:pt x="230" y="94"/>
                      </a:lnTo>
                      <a:lnTo>
                        <a:pt x="234" y="94"/>
                      </a:lnTo>
                      <a:lnTo>
                        <a:pt x="234" y="94"/>
                      </a:lnTo>
                      <a:lnTo>
                        <a:pt x="234" y="94"/>
                      </a:lnTo>
                      <a:lnTo>
                        <a:pt x="236" y="94"/>
                      </a:lnTo>
                      <a:lnTo>
                        <a:pt x="240" y="94"/>
                      </a:lnTo>
                      <a:lnTo>
                        <a:pt x="240" y="94"/>
                      </a:lnTo>
                      <a:lnTo>
                        <a:pt x="242" y="94"/>
                      </a:lnTo>
                      <a:lnTo>
                        <a:pt x="242" y="94"/>
                      </a:lnTo>
                      <a:lnTo>
                        <a:pt x="244" y="94"/>
                      </a:lnTo>
                      <a:lnTo>
                        <a:pt x="244" y="94"/>
                      </a:lnTo>
                      <a:lnTo>
                        <a:pt x="244" y="94"/>
                      </a:lnTo>
                      <a:lnTo>
                        <a:pt x="244" y="94"/>
                      </a:lnTo>
                      <a:lnTo>
                        <a:pt x="246" y="96"/>
                      </a:lnTo>
                      <a:lnTo>
                        <a:pt x="246" y="94"/>
                      </a:lnTo>
                      <a:lnTo>
                        <a:pt x="248" y="94"/>
                      </a:lnTo>
                      <a:lnTo>
                        <a:pt x="248" y="94"/>
                      </a:lnTo>
                      <a:lnTo>
                        <a:pt x="248" y="94"/>
                      </a:lnTo>
                      <a:lnTo>
                        <a:pt x="248" y="92"/>
                      </a:lnTo>
                      <a:lnTo>
                        <a:pt x="250" y="92"/>
                      </a:lnTo>
                      <a:lnTo>
                        <a:pt x="250" y="90"/>
                      </a:lnTo>
                      <a:lnTo>
                        <a:pt x="252" y="90"/>
                      </a:lnTo>
                      <a:lnTo>
                        <a:pt x="252" y="90"/>
                      </a:lnTo>
                      <a:lnTo>
                        <a:pt x="252" y="90"/>
                      </a:lnTo>
                      <a:lnTo>
                        <a:pt x="252" y="90"/>
                      </a:lnTo>
                      <a:lnTo>
                        <a:pt x="254" y="90"/>
                      </a:lnTo>
                      <a:lnTo>
                        <a:pt x="254" y="90"/>
                      </a:lnTo>
                      <a:lnTo>
                        <a:pt x="254" y="90"/>
                      </a:lnTo>
                      <a:lnTo>
                        <a:pt x="254" y="88"/>
                      </a:lnTo>
                      <a:lnTo>
                        <a:pt x="254" y="88"/>
                      </a:lnTo>
                      <a:lnTo>
                        <a:pt x="254" y="88"/>
                      </a:lnTo>
                      <a:lnTo>
                        <a:pt x="254" y="88"/>
                      </a:lnTo>
                      <a:lnTo>
                        <a:pt x="256" y="88"/>
                      </a:lnTo>
                      <a:lnTo>
                        <a:pt x="256" y="88"/>
                      </a:lnTo>
                      <a:lnTo>
                        <a:pt x="258" y="88"/>
                      </a:lnTo>
                      <a:lnTo>
                        <a:pt x="258" y="88"/>
                      </a:lnTo>
                      <a:lnTo>
                        <a:pt x="258" y="86"/>
                      </a:lnTo>
                      <a:lnTo>
                        <a:pt x="262" y="84"/>
                      </a:lnTo>
                      <a:lnTo>
                        <a:pt x="264" y="84"/>
                      </a:lnTo>
                      <a:lnTo>
                        <a:pt x="264" y="84"/>
                      </a:lnTo>
                      <a:close/>
                      <a:moveTo>
                        <a:pt x="226" y="82"/>
                      </a:moveTo>
                      <a:lnTo>
                        <a:pt x="226" y="80"/>
                      </a:lnTo>
                      <a:lnTo>
                        <a:pt x="224" y="80"/>
                      </a:lnTo>
                      <a:lnTo>
                        <a:pt x="226" y="80"/>
                      </a:lnTo>
                      <a:lnTo>
                        <a:pt x="226" y="80"/>
                      </a:lnTo>
                      <a:lnTo>
                        <a:pt x="226" y="82"/>
                      </a:lnTo>
                      <a:lnTo>
                        <a:pt x="226" y="82"/>
                      </a:lnTo>
                      <a:lnTo>
                        <a:pt x="226" y="8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87" name="Freeform 15">
                  <a:extLst>
                    <a:ext uri="{FF2B5EF4-FFF2-40B4-BE49-F238E27FC236}">
                      <a16:creationId xmlns:a16="http://schemas.microsoft.com/office/drawing/2014/main" id="{6EF77632-8704-F8CA-BB7A-E1DB21DF1178}"/>
                    </a:ext>
                  </a:extLst>
                </p:cNvPr>
                <p:cNvSpPr>
                  <a:spLocks/>
                </p:cNvSpPr>
                <p:nvPr/>
              </p:nvSpPr>
              <p:spPr bwMode="auto">
                <a:xfrm>
                  <a:off x="2599" y="2616"/>
                  <a:ext cx="80" cy="86"/>
                </a:xfrm>
                <a:custGeom>
                  <a:avLst/>
                  <a:gdLst>
                    <a:gd name="T0" fmla="*/ 76 w 80"/>
                    <a:gd name="T1" fmla="*/ 62 h 86"/>
                    <a:gd name="T2" fmla="*/ 74 w 80"/>
                    <a:gd name="T3" fmla="*/ 54 h 86"/>
                    <a:gd name="T4" fmla="*/ 76 w 80"/>
                    <a:gd name="T5" fmla="*/ 52 h 86"/>
                    <a:gd name="T6" fmla="*/ 80 w 80"/>
                    <a:gd name="T7" fmla="*/ 46 h 86"/>
                    <a:gd name="T8" fmla="*/ 76 w 80"/>
                    <a:gd name="T9" fmla="*/ 44 h 86"/>
                    <a:gd name="T10" fmla="*/ 70 w 80"/>
                    <a:gd name="T11" fmla="*/ 38 h 86"/>
                    <a:gd name="T12" fmla="*/ 68 w 80"/>
                    <a:gd name="T13" fmla="*/ 34 h 86"/>
                    <a:gd name="T14" fmla="*/ 64 w 80"/>
                    <a:gd name="T15" fmla="*/ 32 h 86"/>
                    <a:gd name="T16" fmla="*/ 60 w 80"/>
                    <a:gd name="T17" fmla="*/ 30 h 86"/>
                    <a:gd name="T18" fmla="*/ 54 w 80"/>
                    <a:gd name="T19" fmla="*/ 26 h 86"/>
                    <a:gd name="T20" fmla="*/ 46 w 80"/>
                    <a:gd name="T21" fmla="*/ 20 h 86"/>
                    <a:gd name="T22" fmla="*/ 42 w 80"/>
                    <a:gd name="T23" fmla="*/ 20 h 86"/>
                    <a:gd name="T24" fmla="*/ 40 w 80"/>
                    <a:gd name="T25" fmla="*/ 18 h 86"/>
                    <a:gd name="T26" fmla="*/ 36 w 80"/>
                    <a:gd name="T27" fmla="*/ 14 h 86"/>
                    <a:gd name="T28" fmla="*/ 34 w 80"/>
                    <a:gd name="T29" fmla="*/ 14 h 86"/>
                    <a:gd name="T30" fmla="*/ 34 w 80"/>
                    <a:gd name="T31" fmla="*/ 16 h 86"/>
                    <a:gd name="T32" fmla="*/ 30 w 80"/>
                    <a:gd name="T33" fmla="*/ 16 h 86"/>
                    <a:gd name="T34" fmla="*/ 30 w 80"/>
                    <a:gd name="T35" fmla="*/ 16 h 86"/>
                    <a:gd name="T36" fmla="*/ 28 w 80"/>
                    <a:gd name="T37" fmla="*/ 10 h 86"/>
                    <a:gd name="T38" fmla="*/ 16 w 80"/>
                    <a:gd name="T39" fmla="*/ 2 h 86"/>
                    <a:gd name="T40" fmla="*/ 12 w 80"/>
                    <a:gd name="T41" fmla="*/ 0 h 86"/>
                    <a:gd name="T42" fmla="*/ 10 w 80"/>
                    <a:gd name="T43" fmla="*/ 2 h 86"/>
                    <a:gd name="T44" fmla="*/ 2 w 80"/>
                    <a:gd name="T45" fmla="*/ 2 h 86"/>
                    <a:gd name="T46" fmla="*/ 2 w 80"/>
                    <a:gd name="T47" fmla="*/ 4 h 86"/>
                    <a:gd name="T48" fmla="*/ 2 w 80"/>
                    <a:gd name="T49" fmla="*/ 10 h 86"/>
                    <a:gd name="T50" fmla="*/ 2 w 80"/>
                    <a:gd name="T51" fmla="*/ 14 h 86"/>
                    <a:gd name="T52" fmla="*/ 2 w 80"/>
                    <a:gd name="T53" fmla="*/ 18 h 86"/>
                    <a:gd name="T54" fmla="*/ 0 w 80"/>
                    <a:gd name="T55" fmla="*/ 22 h 86"/>
                    <a:gd name="T56" fmla="*/ 2 w 80"/>
                    <a:gd name="T57" fmla="*/ 26 h 86"/>
                    <a:gd name="T58" fmla="*/ 2 w 80"/>
                    <a:gd name="T59" fmla="*/ 30 h 86"/>
                    <a:gd name="T60" fmla="*/ 0 w 80"/>
                    <a:gd name="T61" fmla="*/ 32 h 86"/>
                    <a:gd name="T62" fmla="*/ 2 w 80"/>
                    <a:gd name="T63" fmla="*/ 36 h 86"/>
                    <a:gd name="T64" fmla="*/ 2 w 80"/>
                    <a:gd name="T65" fmla="*/ 40 h 86"/>
                    <a:gd name="T66" fmla="*/ 4 w 80"/>
                    <a:gd name="T67" fmla="*/ 46 h 86"/>
                    <a:gd name="T68" fmla="*/ 6 w 80"/>
                    <a:gd name="T69" fmla="*/ 52 h 86"/>
                    <a:gd name="T70" fmla="*/ 2 w 80"/>
                    <a:gd name="T71" fmla="*/ 54 h 86"/>
                    <a:gd name="T72" fmla="*/ 4 w 80"/>
                    <a:gd name="T73" fmla="*/ 64 h 86"/>
                    <a:gd name="T74" fmla="*/ 12 w 80"/>
                    <a:gd name="T75" fmla="*/ 74 h 86"/>
                    <a:gd name="T76" fmla="*/ 16 w 80"/>
                    <a:gd name="T77" fmla="*/ 78 h 86"/>
                    <a:gd name="T78" fmla="*/ 30 w 80"/>
                    <a:gd name="T79" fmla="*/ 82 h 86"/>
                    <a:gd name="T80" fmla="*/ 40 w 80"/>
                    <a:gd name="T81" fmla="*/ 86 h 86"/>
                    <a:gd name="T82" fmla="*/ 46 w 80"/>
                    <a:gd name="T83" fmla="*/ 84 h 86"/>
                    <a:gd name="T84" fmla="*/ 56 w 80"/>
                    <a:gd name="T85" fmla="*/ 86 h 86"/>
                    <a:gd name="T86" fmla="*/ 68 w 80"/>
                    <a:gd name="T87" fmla="*/ 82 h 86"/>
                    <a:gd name="T88" fmla="*/ 72 w 80"/>
                    <a:gd name="T89" fmla="*/ 78 h 86"/>
                    <a:gd name="T90" fmla="*/ 78 w 80"/>
                    <a:gd name="T91" fmla="*/ 70 h 86"/>
                    <a:gd name="T92" fmla="*/ 80 w 80"/>
                    <a:gd name="T93"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 h="86">
                      <a:moveTo>
                        <a:pt x="78" y="64"/>
                      </a:moveTo>
                      <a:lnTo>
                        <a:pt x="76" y="64"/>
                      </a:lnTo>
                      <a:lnTo>
                        <a:pt x="76" y="62"/>
                      </a:lnTo>
                      <a:lnTo>
                        <a:pt x="76" y="62"/>
                      </a:lnTo>
                      <a:lnTo>
                        <a:pt x="76" y="60"/>
                      </a:lnTo>
                      <a:lnTo>
                        <a:pt x="74" y="54"/>
                      </a:lnTo>
                      <a:lnTo>
                        <a:pt x="74" y="54"/>
                      </a:lnTo>
                      <a:lnTo>
                        <a:pt x="76" y="52"/>
                      </a:lnTo>
                      <a:lnTo>
                        <a:pt x="76" y="52"/>
                      </a:lnTo>
                      <a:lnTo>
                        <a:pt x="78" y="50"/>
                      </a:lnTo>
                      <a:lnTo>
                        <a:pt x="78" y="48"/>
                      </a:lnTo>
                      <a:lnTo>
                        <a:pt x="80" y="46"/>
                      </a:lnTo>
                      <a:lnTo>
                        <a:pt x="78" y="46"/>
                      </a:lnTo>
                      <a:lnTo>
                        <a:pt x="78" y="44"/>
                      </a:lnTo>
                      <a:lnTo>
                        <a:pt x="76" y="44"/>
                      </a:lnTo>
                      <a:lnTo>
                        <a:pt x="72" y="42"/>
                      </a:lnTo>
                      <a:lnTo>
                        <a:pt x="70" y="40"/>
                      </a:lnTo>
                      <a:lnTo>
                        <a:pt x="70" y="38"/>
                      </a:lnTo>
                      <a:lnTo>
                        <a:pt x="68" y="36"/>
                      </a:lnTo>
                      <a:lnTo>
                        <a:pt x="68" y="36"/>
                      </a:lnTo>
                      <a:lnTo>
                        <a:pt x="68" y="34"/>
                      </a:lnTo>
                      <a:lnTo>
                        <a:pt x="66" y="34"/>
                      </a:lnTo>
                      <a:lnTo>
                        <a:pt x="66" y="34"/>
                      </a:lnTo>
                      <a:lnTo>
                        <a:pt x="64" y="32"/>
                      </a:lnTo>
                      <a:lnTo>
                        <a:pt x="64" y="32"/>
                      </a:lnTo>
                      <a:lnTo>
                        <a:pt x="62" y="32"/>
                      </a:lnTo>
                      <a:lnTo>
                        <a:pt x="60" y="30"/>
                      </a:lnTo>
                      <a:lnTo>
                        <a:pt x="58" y="28"/>
                      </a:lnTo>
                      <a:lnTo>
                        <a:pt x="56" y="26"/>
                      </a:lnTo>
                      <a:lnTo>
                        <a:pt x="54" y="26"/>
                      </a:lnTo>
                      <a:lnTo>
                        <a:pt x="52" y="24"/>
                      </a:lnTo>
                      <a:lnTo>
                        <a:pt x="48" y="22"/>
                      </a:lnTo>
                      <a:lnTo>
                        <a:pt x="46" y="20"/>
                      </a:lnTo>
                      <a:lnTo>
                        <a:pt x="44" y="22"/>
                      </a:lnTo>
                      <a:lnTo>
                        <a:pt x="44" y="20"/>
                      </a:lnTo>
                      <a:lnTo>
                        <a:pt x="42" y="20"/>
                      </a:lnTo>
                      <a:lnTo>
                        <a:pt x="42" y="18"/>
                      </a:lnTo>
                      <a:lnTo>
                        <a:pt x="40" y="18"/>
                      </a:lnTo>
                      <a:lnTo>
                        <a:pt x="40" y="18"/>
                      </a:lnTo>
                      <a:lnTo>
                        <a:pt x="40" y="16"/>
                      </a:lnTo>
                      <a:lnTo>
                        <a:pt x="38" y="14"/>
                      </a:lnTo>
                      <a:lnTo>
                        <a:pt x="36" y="14"/>
                      </a:lnTo>
                      <a:lnTo>
                        <a:pt x="36" y="12"/>
                      </a:lnTo>
                      <a:lnTo>
                        <a:pt x="36" y="14"/>
                      </a:lnTo>
                      <a:lnTo>
                        <a:pt x="34" y="14"/>
                      </a:lnTo>
                      <a:lnTo>
                        <a:pt x="34" y="14"/>
                      </a:lnTo>
                      <a:lnTo>
                        <a:pt x="34" y="14"/>
                      </a:lnTo>
                      <a:lnTo>
                        <a:pt x="34" y="16"/>
                      </a:lnTo>
                      <a:lnTo>
                        <a:pt x="32" y="16"/>
                      </a:lnTo>
                      <a:lnTo>
                        <a:pt x="32" y="16"/>
                      </a:lnTo>
                      <a:lnTo>
                        <a:pt x="30" y="16"/>
                      </a:lnTo>
                      <a:lnTo>
                        <a:pt x="30" y="16"/>
                      </a:lnTo>
                      <a:lnTo>
                        <a:pt x="30" y="16"/>
                      </a:lnTo>
                      <a:lnTo>
                        <a:pt x="30" y="16"/>
                      </a:lnTo>
                      <a:lnTo>
                        <a:pt x="30" y="12"/>
                      </a:lnTo>
                      <a:lnTo>
                        <a:pt x="28" y="12"/>
                      </a:lnTo>
                      <a:lnTo>
                        <a:pt x="28" y="10"/>
                      </a:lnTo>
                      <a:lnTo>
                        <a:pt x="26" y="8"/>
                      </a:lnTo>
                      <a:lnTo>
                        <a:pt x="22" y="6"/>
                      </a:lnTo>
                      <a:lnTo>
                        <a:pt x="16" y="2"/>
                      </a:lnTo>
                      <a:lnTo>
                        <a:pt x="14" y="0"/>
                      </a:lnTo>
                      <a:lnTo>
                        <a:pt x="12" y="0"/>
                      </a:lnTo>
                      <a:lnTo>
                        <a:pt x="12" y="0"/>
                      </a:lnTo>
                      <a:lnTo>
                        <a:pt x="10" y="0"/>
                      </a:lnTo>
                      <a:lnTo>
                        <a:pt x="10" y="2"/>
                      </a:lnTo>
                      <a:lnTo>
                        <a:pt x="10" y="2"/>
                      </a:lnTo>
                      <a:lnTo>
                        <a:pt x="6" y="2"/>
                      </a:lnTo>
                      <a:lnTo>
                        <a:pt x="4" y="2"/>
                      </a:lnTo>
                      <a:lnTo>
                        <a:pt x="2" y="2"/>
                      </a:lnTo>
                      <a:lnTo>
                        <a:pt x="2" y="2"/>
                      </a:lnTo>
                      <a:lnTo>
                        <a:pt x="2" y="4"/>
                      </a:lnTo>
                      <a:lnTo>
                        <a:pt x="2" y="4"/>
                      </a:lnTo>
                      <a:lnTo>
                        <a:pt x="0" y="6"/>
                      </a:lnTo>
                      <a:lnTo>
                        <a:pt x="0" y="8"/>
                      </a:lnTo>
                      <a:lnTo>
                        <a:pt x="2" y="10"/>
                      </a:lnTo>
                      <a:lnTo>
                        <a:pt x="2" y="14"/>
                      </a:lnTo>
                      <a:lnTo>
                        <a:pt x="2" y="14"/>
                      </a:lnTo>
                      <a:lnTo>
                        <a:pt x="2" y="14"/>
                      </a:lnTo>
                      <a:lnTo>
                        <a:pt x="2" y="16"/>
                      </a:lnTo>
                      <a:lnTo>
                        <a:pt x="2" y="16"/>
                      </a:lnTo>
                      <a:lnTo>
                        <a:pt x="2" y="18"/>
                      </a:lnTo>
                      <a:lnTo>
                        <a:pt x="2" y="20"/>
                      </a:lnTo>
                      <a:lnTo>
                        <a:pt x="2" y="20"/>
                      </a:lnTo>
                      <a:lnTo>
                        <a:pt x="0" y="22"/>
                      </a:lnTo>
                      <a:lnTo>
                        <a:pt x="0" y="24"/>
                      </a:lnTo>
                      <a:lnTo>
                        <a:pt x="2" y="26"/>
                      </a:lnTo>
                      <a:lnTo>
                        <a:pt x="2" y="26"/>
                      </a:lnTo>
                      <a:lnTo>
                        <a:pt x="2" y="26"/>
                      </a:lnTo>
                      <a:lnTo>
                        <a:pt x="2" y="28"/>
                      </a:lnTo>
                      <a:lnTo>
                        <a:pt x="2" y="30"/>
                      </a:lnTo>
                      <a:lnTo>
                        <a:pt x="2" y="30"/>
                      </a:lnTo>
                      <a:lnTo>
                        <a:pt x="0" y="32"/>
                      </a:lnTo>
                      <a:lnTo>
                        <a:pt x="0" y="32"/>
                      </a:lnTo>
                      <a:lnTo>
                        <a:pt x="0" y="34"/>
                      </a:lnTo>
                      <a:lnTo>
                        <a:pt x="2" y="34"/>
                      </a:lnTo>
                      <a:lnTo>
                        <a:pt x="2" y="36"/>
                      </a:lnTo>
                      <a:lnTo>
                        <a:pt x="2" y="36"/>
                      </a:lnTo>
                      <a:lnTo>
                        <a:pt x="2" y="38"/>
                      </a:lnTo>
                      <a:lnTo>
                        <a:pt x="2" y="40"/>
                      </a:lnTo>
                      <a:lnTo>
                        <a:pt x="2" y="42"/>
                      </a:lnTo>
                      <a:lnTo>
                        <a:pt x="4" y="44"/>
                      </a:lnTo>
                      <a:lnTo>
                        <a:pt x="4" y="46"/>
                      </a:lnTo>
                      <a:lnTo>
                        <a:pt x="6" y="50"/>
                      </a:lnTo>
                      <a:lnTo>
                        <a:pt x="6" y="50"/>
                      </a:lnTo>
                      <a:lnTo>
                        <a:pt x="6" y="52"/>
                      </a:lnTo>
                      <a:lnTo>
                        <a:pt x="4" y="54"/>
                      </a:lnTo>
                      <a:lnTo>
                        <a:pt x="4" y="54"/>
                      </a:lnTo>
                      <a:lnTo>
                        <a:pt x="2" y="54"/>
                      </a:lnTo>
                      <a:lnTo>
                        <a:pt x="2" y="56"/>
                      </a:lnTo>
                      <a:lnTo>
                        <a:pt x="2" y="60"/>
                      </a:lnTo>
                      <a:lnTo>
                        <a:pt x="4" y="64"/>
                      </a:lnTo>
                      <a:lnTo>
                        <a:pt x="4" y="68"/>
                      </a:lnTo>
                      <a:lnTo>
                        <a:pt x="8" y="70"/>
                      </a:lnTo>
                      <a:lnTo>
                        <a:pt x="12" y="74"/>
                      </a:lnTo>
                      <a:lnTo>
                        <a:pt x="14" y="76"/>
                      </a:lnTo>
                      <a:lnTo>
                        <a:pt x="14" y="78"/>
                      </a:lnTo>
                      <a:lnTo>
                        <a:pt x="16" y="78"/>
                      </a:lnTo>
                      <a:lnTo>
                        <a:pt x="20" y="78"/>
                      </a:lnTo>
                      <a:lnTo>
                        <a:pt x="26" y="78"/>
                      </a:lnTo>
                      <a:lnTo>
                        <a:pt x="30" y="82"/>
                      </a:lnTo>
                      <a:lnTo>
                        <a:pt x="38" y="82"/>
                      </a:lnTo>
                      <a:lnTo>
                        <a:pt x="38" y="84"/>
                      </a:lnTo>
                      <a:lnTo>
                        <a:pt x="40" y="86"/>
                      </a:lnTo>
                      <a:lnTo>
                        <a:pt x="42" y="86"/>
                      </a:lnTo>
                      <a:lnTo>
                        <a:pt x="42" y="86"/>
                      </a:lnTo>
                      <a:lnTo>
                        <a:pt x="46" y="84"/>
                      </a:lnTo>
                      <a:lnTo>
                        <a:pt x="48" y="82"/>
                      </a:lnTo>
                      <a:lnTo>
                        <a:pt x="54" y="84"/>
                      </a:lnTo>
                      <a:lnTo>
                        <a:pt x="56" y="86"/>
                      </a:lnTo>
                      <a:lnTo>
                        <a:pt x="58" y="86"/>
                      </a:lnTo>
                      <a:lnTo>
                        <a:pt x="60" y="86"/>
                      </a:lnTo>
                      <a:lnTo>
                        <a:pt x="68" y="82"/>
                      </a:lnTo>
                      <a:lnTo>
                        <a:pt x="70" y="82"/>
                      </a:lnTo>
                      <a:lnTo>
                        <a:pt x="70" y="82"/>
                      </a:lnTo>
                      <a:lnTo>
                        <a:pt x="72" y="78"/>
                      </a:lnTo>
                      <a:lnTo>
                        <a:pt x="76" y="76"/>
                      </a:lnTo>
                      <a:lnTo>
                        <a:pt x="76" y="74"/>
                      </a:lnTo>
                      <a:lnTo>
                        <a:pt x="78" y="70"/>
                      </a:lnTo>
                      <a:lnTo>
                        <a:pt x="78" y="66"/>
                      </a:lnTo>
                      <a:lnTo>
                        <a:pt x="78" y="66"/>
                      </a:lnTo>
                      <a:lnTo>
                        <a:pt x="80" y="64"/>
                      </a:lnTo>
                      <a:lnTo>
                        <a:pt x="78" y="64"/>
                      </a:lnTo>
                      <a:lnTo>
                        <a:pt x="78" y="6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88" name="Freeform 16">
                  <a:extLst>
                    <a:ext uri="{FF2B5EF4-FFF2-40B4-BE49-F238E27FC236}">
                      <a16:creationId xmlns:a16="http://schemas.microsoft.com/office/drawing/2014/main" id="{0EE1F93E-C82A-BAB6-B1D2-A337F1E00BC9}"/>
                    </a:ext>
                  </a:extLst>
                </p:cNvPr>
                <p:cNvSpPr>
                  <a:spLocks noEditPoints="1"/>
                </p:cNvSpPr>
                <p:nvPr/>
              </p:nvSpPr>
              <p:spPr bwMode="auto">
                <a:xfrm>
                  <a:off x="994" y="838"/>
                  <a:ext cx="5052" cy="900"/>
                </a:xfrm>
                <a:custGeom>
                  <a:avLst/>
                  <a:gdLst>
                    <a:gd name="T0" fmla="*/ 728 w 5052"/>
                    <a:gd name="T1" fmla="*/ 177 h 900"/>
                    <a:gd name="T2" fmla="*/ 768 w 5052"/>
                    <a:gd name="T3" fmla="*/ 197 h 900"/>
                    <a:gd name="T4" fmla="*/ 780 w 5052"/>
                    <a:gd name="T5" fmla="*/ 223 h 900"/>
                    <a:gd name="T6" fmla="*/ 790 w 5052"/>
                    <a:gd name="T7" fmla="*/ 235 h 900"/>
                    <a:gd name="T8" fmla="*/ 784 w 5052"/>
                    <a:gd name="T9" fmla="*/ 131 h 900"/>
                    <a:gd name="T10" fmla="*/ 786 w 5052"/>
                    <a:gd name="T11" fmla="*/ 6 h 900"/>
                    <a:gd name="T12" fmla="*/ 592 w 5052"/>
                    <a:gd name="T13" fmla="*/ 46 h 900"/>
                    <a:gd name="T14" fmla="*/ 542 w 5052"/>
                    <a:gd name="T15" fmla="*/ 80 h 900"/>
                    <a:gd name="T16" fmla="*/ 518 w 5052"/>
                    <a:gd name="T17" fmla="*/ 129 h 900"/>
                    <a:gd name="T18" fmla="*/ 464 w 5052"/>
                    <a:gd name="T19" fmla="*/ 167 h 900"/>
                    <a:gd name="T20" fmla="*/ 484 w 5052"/>
                    <a:gd name="T21" fmla="*/ 197 h 900"/>
                    <a:gd name="T22" fmla="*/ 396 w 5052"/>
                    <a:gd name="T23" fmla="*/ 247 h 900"/>
                    <a:gd name="T24" fmla="*/ 410 w 5052"/>
                    <a:gd name="T25" fmla="*/ 249 h 900"/>
                    <a:gd name="T26" fmla="*/ 530 w 5052"/>
                    <a:gd name="T27" fmla="*/ 207 h 900"/>
                    <a:gd name="T28" fmla="*/ 640 w 5052"/>
                    <a:gd name="T29" fmla="*/ 159 h 900"/>
                    <a:gd name="T30" fmla="*/ 628 w 5052"/>
                    <a:gd name="T31" fmla="*/ 179 h 900"/>
                    <a:gd name="T32" fmla="*/ 678 w 5052"/>
                    <a:gd name="T33" fmla="*/ 167 h 900"/>
                    <a:gd name="T34" fmla="*/ 652 w 5052"/>
                    <a:gd name="T35" fmla="*/ 177 h 900"/>
                    <a:gd name="T36" fmla="*/ 654 w 5052"/>
                    <a:gd name="T37" fmla="*/ 173 h 900"/>
                    <a:gd name="T38" fmla="*/ 752 w 5052"/>
                    <a:gd name="T39" fmla="*/ 243 h 900"/>
                    <a:gd name="T40" fmla="*/ 752 w 5052"/>
                    <a:gd name="T41" fmla="*/ 237 h 900"/>
                    <a:gd name="T42" fmla="*/ 766 w 5052"/>
                    <a:gd name="T43" fmla="*/ 243 h 900"/>
                    <a:gd name="T44" fmla="*/ 750 w 5052"/>
                    <a:gd name="T45" fmla="*/ 253 h 900"/>
                    <a:gd name="T46" fmla="*/ 772 w 5052"/>
                    <a:gd name="T47" fmla="*/ 211 h 900"/>
                    <a:gd name="T48" fmla="*/ 46 w 5052"/>
                    <a:gd name="T49" fmla="*/ 864 h 900"/>
                    <a:gd name="T50" fmla="*/ 4956 w 5052"/>
                    <a:gd name="T51" fmla="*/ 225 h 900"/>
                    <a:gd name="T52" fmla="*/ 508 w 5052"/>
                    <a:gd name="T53" fmla="*/ 229 h 900"/>
                    <a:gd name="T54" fmla="*/ 402 w 5052"/>
                    <a:gd name="T55" fmla="*/ 175 h 900"/>
                    <a:gd name="T56" fmla="*/ 492 w 5052"/>
                    <a:gd name="T57" fmla="*/ 237 h 900"/>
                    <a:gd name="T58" fmla="*/ 304 w 5052"/>
                    <a:gd name="T59" fmla="*/ 277 h 900"/>
                    <a:gd name="T60" fmla="*/ 358 w 5052"/>
                    <a:gd name="T61" fmla="*/ 265 h 900"/>
                    <a:gd name="T62" fmla="*/ 1443 w 5052"/>
                    <a:gd name="T63" fmla="*/ 503 h 900"/>
                    <a:gd name="T64" fmla="*/ 1531 w 5052"/>
                    <a:gd name="T65" fmla="*/ 395 h 900"/>
                    <a:gd name="T66" fmla="*/ 1403 w 5052"/>
                    <a:gd name="T67" fmla="*/ 461 h 900"/>
                    <a:gd name="T68" fmla="*/ 1292 w 5052"/>
                    <a:gd name="T69" fmla="*/ 485 h 900"/>
                    <a:gd name="T70" fmla="*/ 1307 w 5052"/>
                    <a:gd name="T71" fmla="*/ 425 h 900"/>
                    <a:gd name="T72" fmla="*/ 1248 w 5052"/>
                    <a:gd name="T73" fmla="*/ 481 h 900"/>
                    <a:gd name="T74" fmla="*/ 1266 w 5052"/>
                    <a:gd name="T75" fmla="*/ 421 h 900"/>
                    <a:gd name="T76" fmla="*/ 1303 w 5052"/>
                    <a:gd name="T77" fmla="*/ 409 h 900"/>
                    <a:gd name="T78" fmla="*/ 1222 w 5052"/>
                    <a:gd name="T79" fmla="*/ 401 h 900"/>
                    <a:gd name="T80" fmla="*/ 798 w 5052"/>
                    <a:gd name="T81" fmla="*/ 373 h 900"/>
                    <a:gd name="T82" fmla="*/ 786 w 5052"/>
                    <a:gd name="T83" fmla="*/ 387 h 900"/>
                    <a:gd name="T84" fmla="*/ 698 w 5052"/>
                    <a:gd name="T85" fmla="*/ 495 h 900"/>
                    <a:gd name="T86" fmla="*/ 682 w 5052"/>
                    <a:gd name="T87" fmla="*/ 598 h 900"/>
                    <a:gd name="T88" fmla="*/ 892 w 5052"/>
                    <a:gd name="T89" fmla="*/ 690 h 900"/>
                    <a:gd name="T90" fmla="*/ 986 w 5052"/>
                    <a:gd name="T91" fmla="*/ 766 h 900"/>
                    <a:gd name="T92" fmla="*/ 1058 w 5052"/>
                    <a:gd name="T93" fmla="*/ 706 h 900"/>
                    <a:gd name="T94" fmla="*/ 1120 w 5052"/>
                    <a:gd name="T95" fmla="*/ 700 h 900"/>
                    <a:gd name="T96" fmla="*/ 1190 w 5052"/>
                    <a:gd name="T97" fmla="*/ 708 h 900"/>
                    <a:gd name="T98" fmla="*/ 1254 w 5052"/>
                    <a:gd name="T99" fmla="*/ 756 h 900"/>
                    <a:gd name="T100" fmla="*/ 1272 w 5052"/>
                    <a:gd name="T101" fmla="*/ 658 h 900"/>
                    <a:gd name="T102" fmla="*/ 1355 w 5052"/>
                    <a:gd name="T103" fmla="*/ 598 h 900"/>
                    <a:gd name="T104" fmla="*/ 1357 w 5052"/>
                    <a:gd name="T105" fmla="*/ 559 h 900"/>
                    <a:gd name="T106" fmla="*/ 1379 w 5052"/>
                    <a:gd name="T107" fmla="*/ 533 h 900"/>
                    <a:gd name="T108" fmla="*/ 1393 w 5052"/>
                    <a:gd name="T109" fmla="*/ 523 h 900"/>
                    <a:gd name="T110" fmla="*/ 1469 w 5052"/>
                    <a:gd name="T111" fmla="*/ 495 h 900"/>
                    <a:gd name="T112" fmla="*/ 1513 w 5052"/>
                    <a:gd name="T113" fmla="*/ 447 h 900"/>
                    <a:gd name="T114" fmla="*/ 1461 w 5052"/>
                    <a:gd name="T115" fmla="*/ 495 h 900"/>
                    <a:gd name="T116" fmla="*/ 5042 w 5052"/>
                    <a:gd name="T117" fmla="*/ 301 h 900"/>
                    <a:gd name="T118" fmla="*/ 4970 w 5052"/>
                    <a:gd name="T119" fmla="*/ 315 h 900"/>
                    <a:gd name="T120" fmla="*/ 1086 w 5052"/>
                    <a:gd name="T121" fmla="*/ 710 h 900"/>
                    <a:gd name="T122" fmla="*/ 1000 w 5052"/>
                    <a:gd name="T123" fmla="*/ 740 h 900"/>
                    <a:gd name="T124" fmla="*/ 1222 w 5052"/>
                    <a:gd name="T125" fmla="*/ 76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52" h="900">
                      <a:moveTo>
                        <a:pt x="450" y="203"/>
                      </a:moveTo>
                      <a:lnTo>
                        <a:pt x="458" y="199"/>
                      </a:lnTo>
                      <a:lnTo>
                        <a:pt x="456" y="199"/>
                      </a:lnTo>
                      <a:lnTo>
                        <a:pt x="452" y="199"/>
                      </a:lnTo>
                      <a:lnTo>
                        <a:pt x="450" y="201"/>
                      </a:lnTo>
                      <a:lnTo>
                        <a:pt x="450" y="201"/>
                      </a:lnTo>
                      <a:lnTo>
                        <a:pt x="448" y="203"/>
                      </a:lnTo>
                      <a:lnTo>
                        <a:pt x="450" y="203"/>
                      </a:lnTo>
                      <a:lnTo>
                        <a:pt x="450" y="203"/>
                      </a:lnTo>
                      <a:close/>
                      <a:moveTo>
                        <a:pt x="796" y="377"/>
                      </a:moveTo>
                      <a:lnTo>
                        <a:pt x="796" y="377"/>
                      </a:lnTo>
                      <a:lnTo>
                        <a:pt x="796" y="377"/>
                      </a:lnTo>
                      <a:lnTo>
                        <a:pt x="796" y="375"/>
                      </a:lnTo>
                      <a:lnTo>
                        <a:pt x="796" y="375"/>
                      </a:lnTo>
                      <a:lnTo>
                        <a:pt x="794" y="377"/>
                      </a:lnTo>
                      <a:lnTo>
                        <a:pt x="792" y="377"/>
                      </a:lnTo>
                      <a:lnTo>
                        <a:pt x="792" y="379"/>
                      </a:lnTo>
                      <a:lnTo>
                        <a:pt x="792" y="379"/>
                      </a:lnTo>
                      <a:lnTo>
                        <a:pt x="792" y="379"/>
                      </a:lnTo>
                      <a:lnTo>
                        <a:pt x="792" y="379"/>
                      </a:lnTo>
                      <a:lnTo>
                        <a:pt x="792" y="379"/>
                      </a:lnTo>
                      <a:lnTo>
                        <a:pt x="792" y="381"/>
                      </a:lnTo>
                      <a:lnTo>
                        <a:pt x="792" y="381"/>
                      </a:lnTo>
                      <a:lnTo>
                        <a:pt x="792" y="381"/>
                      </a:lnTo>
                      <a:lnTo>
                        <a:pt x="792" y="383"/>
                      </a:lnTo>
                      <a:lnTo>
                        <a:pt x="792" y="383"/>
                      </a:lnTo>
                      <a:lnTo>
                        <a:pt x="792" y="383"/>
                      </a:lnTo>
                      <a:lnTo>
                        <a:pt x="792" y="383"/>
                      </a:lnTo>
                      <a:lnTo>
                        <a:pt x="792" y="383"/>
                      </a:lnTo>
                      <a:lnTo>
                        <a:pt x="794" y="383"/>
                      </a:lnTo>
                      <a:lnTo>
                        <a:pt x="794" y="383"/>
                      </a:lnTo>
                      <a:lnTo>
                        <a:pt x="794" y="383"/>
                      </a:lnTo>
                      <a:lnTo>
                        <a:pt x="794" y="381"/>
                      </a:lnTo>
                      <a:lnTo>
                        <a:pt x="792" y="383"/>
                      </a:lnTo>
                      <a:lnTo>
                        <a:pt x="794" y="379"/>
                      </a:lnTo>
                      <a:lnTo>
                        <a:pt x="794" y="379"/>
                      </a:lnTo>
                      <a:lnTo>
                        <a:pt x="794" y="379"/>
                      </a:lnTo>
                      <a:lnTo>
                        <a:pt x="792" y="379"/>
                      </a:lnTo>
                      <a:lnTo>
                        <a:pt x="792" y="379"/>
                      </a:lnTo>
                      <a:lnTo>
                        <a:pt x="796" y="377"/>
                      </a:lnTo>
                      <a:close/>
                      <a:moveTo>
                        <a:pt x="600" y="173"/>
                      </a:moveTo>
                      <a:lnTo>
                        <a:pt x="602" y="171"/>
                      </a:lnTo>
                      <a:lnTo>
                        <a:pt x="602" y="171"/>
                      </a:lnTo>
                      <a:lnTo>
                        <a:pt x="602" y="171"/>
                      </a:lnTo>
                      <a:lnTo>
                        <a:pt x="600" y="173"/>
                      </a:lnTo>
                      <a:lnTo>
                        <a:pt x="598" y="173"/>
                      </a:lnTo>
                      <a:lnTo>
                        <a:pt x="598" y="173"/>
                      </a:lnTo>
                      <a:lnTo>
                        <a:pt x="600" y="173"/>
                      </a:lnTo>
                      <a:close/>
                      <a:moveTo>
                        <a:pt x="678" y="167"/>
                      </a:moveTo>
                      <a:lnTo>
                        <a:pt x="678" y="167"/>
                      </a:lnTo>
                      <a:lnTo>
                        <a:pt x="678" y="167"/>
                      </a:lnTo>
                      <a:lnTo>
                        <a:pt x="678" y="167"/>
                      </a:lnTo>
                      <a:lnTo>
                        <a:pt x="678" y="169"/>
                      </a:lnTo>
                      <a:lnTo>
                        <a:pt x="684" y="169"/>
                      </a:lnTo>
                      <a:lnTo>
                        <a:pt x="682" y="169"/>
                      </a:lnTo>
                      <a:lnTo>
                        <a:pt x="680" y="171"/>
                      </a:lnTo>
                      <a:lnTo>
                        <a:pt x="680" y="171"/>
                      </a:lnTo>
                      <a:lnTo>
                        <a:pt x="678" y="171"/>
                      </a:lnTo>
                      <a:lnTo>
                        <a:pt x="678" y="171"/>
                      </a:lnTo>
                      <a:lnTo>
                        <a:pt x="680" y="171"/>
                      </a:lnTo>
                      <a:lnTo>
                        <a:pt x="680" y="173"/>
                      </a:lnTo>
                      <a:lnTo>
                        <a:pt x="682" y="173"/>
                      </a:lnTo>
                      <a:lnTo>
                        <a:pt x="684" y="173"/>
                      </a:lnTo>
                      <a:lnTo>
                        <a:pt x="686" y="173"/>
                      </a:lnTo>
                      <a:lnTo>
                        <a:pt x="688" y="171"/>
                      </a:lnTo>
                      <a:lnTo>
                        <a:pt x="690" y="171"/>
                      </a:lnTo>
                      <a:lnTo>
                        <a:pt x="692" y="169"/>
                      </a:lnTo>
                      <a:lnTo>
                        <a:pt x="696" y="169"/>
                      </a:lnTo>
                      <a:lnTo>
                        <a:pt x="696" y="169"/>
                      </a:lnTo>
                      <a:lnTo>
                        <a:pt x="694" y="169"/>
                      </a:lnTo>
                      <a:lnTo>
                        <a:pt x="692" y="171"/>
                      </a:lnTo>
                      <a:lnTo>
                        <a:pt x="690" y="171"/>
                      </a:lnTo>
                      <a:lnTo>
                        <a:pt x="688" y="173"/>
                      </a:lnTo>
                      <a:lnTo>
                        <a:pt x="688" y="175"/>
                      </a:lnTo>
                      <a:lnTo>
                        <a:pt x="688" y="175"/>
                      </a:lnTo>
                      <a:lnTo>
                        <a:pt x="688" y="175"/>
                      </a:lnTo>
                      <a:lnTo>
                        <a:pt x="688" y="175"/>
                      </a:lnTo>
                      <a:lnTo>
                        <a:pt x="690" y="175"/>
                      </a:lnTo>
                      <a:lnTo>
                        <a:pt x="692" y="177"/>
                      </a:lnTo>
                      <a:lnTo>
                        <a:pt x="692" y="177"/>
                      </a:lnTo>
                      <a:lnTo>
                        <a:pt x="692" y="177"/>
                      </a:lnTo>
                      <a:lnTo>
                        <a:pt x="692" y="179"/>
                      </a:lnTo>
                      <a:lnTo>
                        <a:pt x="692" y="179"/>
                      </a:lnTo>
                      <a:lnTo>
                        <a:pt x="690" y="179"/>
                      </a:lnTo>
                      <a:lnTo>
                        <a:pt x="692" y="179"/>
                      </a:lnTo>
                      <a:lnTo>
                        <a:pt x="696" y="179"/>
                      </a:lnTo>
                      <a:lnTo>
                        <a:pt x="700" y="179"/>
                      </a:lnTo>
                      <a:lnTo>
                        <a:pt x="708" y="177"/>
                      </a:lnTo>
                      <a:lnTo>
                        <a:pt x="712" y="177"/>
                      </a:lnTo>
                      <a:lnTo>
                        <a:pt x="716" y="179"/>
                      </a:lnTo>
                      <a:lnTo>
                        <a:pt x="722" y="179"/>
                      </a:lnTo>
                      <a:lnTo>
                        <a:pt x="724" y="179"/>
                      </a:lnTo>
                      <a:lnTo>
                        <a:pt x="724" y="179"/>
                      </a:lnTo>
                      <a:lnTo>
                        <a:pt x="726" y="179"/>
                      </a:lnTo>
                      <a:lnTo>
                        <a:pt x="726" y="177"/>
                      </a:lnTo>
                      <a:lnTo>
                        <a:pt x="726" y="177"/>
                      </a:lnTo>
                      <a:lnTo>
                        <a:pt x="728" y="177"/>
                      </a:lnTo>
                      <a:lnTo>
                        <a:pt x="728" y="177"/>
                      </a:lnTo>
                      <a:lnTo>
                        <a:pt x="728" y="177"/>
                      </a:lnTo>
                      <a:lnTo>
                        <a:pt x="726" y="179"/>
                      </a:lnTo>
                      <a:lnTo>
                        <a:pt x="726" y="179"/>
                      </a:lnTo>
                      <a:lnTo>
                        <a:pt x="724" y="181"/>
                      </a:lnTo>
                      <a:lnTo>
                        <a:pt x="724" y="181"/>
                      </a:lnTo>
                      <a:lnTo>
                        <a:pt x="728" y="183"/>
                      </a:lnTo>
                      <a:lnTo>
                        <a:pt x="730" y="183"/>
                      </a:lnTo>
                      <a:lnTo>
                        <a:pt x="732" y="183"/>
                      </a:lnTo>
                      <a:lnTo>
                        <a:pt x="736" y="183"/>
                      </a:lnTo>
                      <a:lnTo>
                        <a:pt x="740" y="183"/>
                      </a:lnTo>
                      <a:lnTo>
                        <a:pt x="742" y="181"/>
                      </a:lnTo>
                      <a:lnTo>
                        <a:pt x="748" y="179"/>
                      </a:lnTo>
                      <a:lnTo>
                        <a:pt x="750" y="179"/>
                      </a:lnTo>
                      <a:lnTo>
                        <a:pt x="750" y="179"/>
                      </a:lnTo>
                      <a:lnTo>
                        <a:pt x="750" y="179"/>
                      </a:lnTo>
                      <a:lnTo>
                        <a:pt x="750" y="181"/>
                      </a:lnTo>
                      <a:lnTo>
                        <a:pt x="752" y="181"/>
                      </a:lnTo>
                      <a:lnTo>
                        <a:pt x="752" y="183"/>
                      </a:lnTo>
                      <a:lnTo>
                        <a:pt x="750" y="181"/>
                      </a:lnTo>
                      <a:lnTo>
                        <a:pt x="750" y="183"/>
                      </a:lnTo>
                      <a:lnTo>
                        <a:pt x="748" y="183"/>
                      </a:lnTo>
                      <a:lnTo>
                        <a:pt x="748" y="183"/>
                      </a:lnTo>
                      <a:lnTo>
                        <a:pt x="746" y="185"/>
                      </a:lnTo>
                      <a:lnTo>
                        <a:pt x="746" y="185"/>
                      </a:lnTo>
                      <a:lnTo>
                        <a:pt x="744" y="185"/>
                      </a:lnTo>
                      <a:lnTo>
                        <a:pt x="746" y="183"/>
                      </a:lnTo>
                      <a:lnTo>
                        <a:pt x="748" y="181"/>
                      </a:lnTo>
                      <a:lnTo>
                        <a:pt x="750" y="181"/>
                      </a:lnTo>
                      <a:lnTo>
                        <a:pt x="748" y="179"/>
                      </a:lnTo>
                      <a:lnTo>
                        <a:pt x="748" y="179"/>
                      </a:lnTo>
                      <a:lnTo>
                        <a:pt x="748" y="179"/>
                      </a:lnTo>
                      <a:lnTo>
                        <a:pt x="748" y="181"/>
                      </a:lnTo>
                      <a:lnTo>
                        <a:pt x="746" y="181"/>
                      </a:lnTo>
                      <a:lnTo>
                        <a:pt x="746" y="181"/>
                      </a:lnTo>
                      <a:lnTo>
                        <a:pt x="746" y="181"/>
                      </a:lnTo>
                      <a:lnTo>
                        <a:pt x="744" y="183"/>
                      </a:lnTo>
                      <a:lnTo>
                        <a:pt x="744" y="183"/>
                      </a:lnTo>
                      <a:lnTo>
                        <a:pt x="744" y="185"/>
                      </a:lnTo>
                      <a:lnTo>
                        <a:pt x="740" y="185"/>
                      </a:lnTo>
                      <a:lnTo>
                        <a:pt x="740" y="185"/>
                      </a:lnTo>
                      <a:lnTo>
                        <a:pt x="738" y="187"/>
                      </a:lnTo>
                      <a:lnTo>
                        <a:pt x="738" y="187"/>
                      </a:lnTo>
                      <a:lnTo>
                        <a:pt x="738" y="187"/>
                      </a:lnTo>
                      <a:lnTo>
                        <a:pt x="738" y="187"/>
                      </a:lnTo>
                      <a:lnTo>
                        <a:pt x="738" y="189"/>
                      </a:lnTo>
                      <a:lnTo>
                        <a:pt x="740" y="189"/>
                      </a:lnTo>
                      <a:lnTo>
                        <a:pt x="744" y="191"/>
                      </a:lnTo>
                      <a:lnTo>
                        <a:pt x="744" y="193"/>
                      </a:lnTo>
                      <a:lnTo>
                        <a:pt x="746" y="193"/>
                      </a:lnTo>
                      <a:lnTo>
                        <a:pt x="746" y="193"/>
                      </a:lnTo>
                      <a:lnTo>
                        <a:pt x="746" y="193"/>
                      </a:lnTo>
                      <a:lnTo>
                        <a:pt x="746" y="193"/>
                      </a:lnTo>
                      <a:lnTo>
                        <a:pt x="746" y="193"/>
                      </a:lnTo>
                      <a:lnTo>
                        <a:pt x="748" y="195"/>
                      </a:lnTo>
                      <a:lnTo>
                        <a:pt x="748" y="195"/>
                      </a:lnTo>
                      <a:lnTo>
                        <a:pt x="748" y="197"/>
                      </a:lnTo>
                      <a:lnTo>
                        <a:pt x="748" y="197"/>
                      </a:lnTo>
                      <a:lnTo>
                        <a:pt x="748" y="199"/>
                      </a:lnTo>
                      <a:lnTo>
                        <a:pt x="748" y="199"/>
                      </a:lnTo>
                      <a:lnTo>
                        <a:pt x="748" y="201"/>
                      </a:lnTo>
                      <a:lnTo>
                        <a:pt x="748" y="201"/>
                      </a:lnTo>
                      <a:lnTo>
                        <a:pt x="750" y="201"/>
                      </a:lnTo>
                      <a:lnTo>
                        <a:pt x="750" y="201"/>
                      </a:lnTo>
                      <a:lnTo>
                        <a:pt x="748" y="203"/>
                      </a:lnTo>
                      <a:lnTo>
                        <a:pt x="748" y="203"/>
                      </a:lnTo>
                      <a:lnTo>
                        <a:pt x="752" y="205"/>
                      </a:lnTo>
                      <a:lnTo>
                        <a:pt x="754" y="207"/>
                      </a:lnTo>
                      <a:lnTo>
                        <a:pt x="754" y="207"/>
                      </a:lnTo>
                      <a:lnTo>
                        <a:pt x="756" y="209"/>
                      </a:lnTo>
                      <a:lnTo>
                        <a:pt x="756" y="209"/>
                      </a:lnTo>
                      <a:lnTo>
                        <a:pt x="758" y="207"/>
                      </a:lnTo>
                      <a:lnTo>
                        <a:pt x="762" y="207"/>
                      </a:lnTo>
                      <a:lnTo>
                        <a:pt x="764" y="207"/>
                      </a:lnTo>
                      <a:lnTo>
                        <a:pt x="764" y="205"/>
                      </a:lnTo>
                      <a:lnTo>
                        <a:pt x="766" y="205"/>
                      </a:lnTo>
                      <a:lnTo>
                        <a:pt x="766" y="203"/>
                      </a:lnTo>
                      <a:lnTo>
                        <a:pt x="766" y="203"/>
                      </a:lnTo>
                      <a:lnTo>
                        <a:pt x="766" y="201"/>
                      </a:lnTo>
                      <a:lnTo>
                        <a:pt x="764" y="201"/>
                      </a:lnTo>
                      <a:lnTo>
                        <a:pt x="766" y="201"/>
                      </a:lnTo>
                      <a:lnTo>
                        <a:pt x="766" y="201"/>
                      </a:lnTo>
                      <a:lnTo>
                        <a:pt x="764" y="199"/>
                      </a:lnTo>
                      <a:lnTo>
                        <a:pt x="764" y="199"/>
                      </a:lnTo>
                      <a:lnTo>
                        <a:pt x="764" y="199"/>
                      </a:lnTo>
                      <a:lnTo>
                        <a:pt x="764" y="199"/>
                      </a:lnTo>
                      <a:lnTo>
                        <a:pt x="764" y="199"/>
                      </a:lnTo>
                      <a:lnTo>
                        <a:pt x="762" y="197"/>
                      </a:lnTo>
                      <a:lnTo>
                        <a:pt x="762" y="197"/>
                      </a:lnTo>
                      <a:lnTo>
                        <a:pt x="760" y="197"/>
                      </a:lnTo>
                      <a:lnTo>
                        <a:pt x="760" y="197"/>
                      </a:lnTo>
                      <a:lnTo>
                        <a:pt x="762" y="197"/>
                      </a:lnTo>
                      <a:lnTo>
                        <a:pt x="762" y="197"/>
                      </a:lnTo>
                      <a:lnTo>
                        <a:pt x="764" y="197"/>
                      </a:lnTo>
                      <a:lnTo>
                        <a:pt x="764" y="195"/>
                      </a:lnTo>
                      <a:lnTo>
                        <a:pt x="764" y="195"/>
                      </a:lnTo>
                      <a:lnTo>
                        <a:pt x="764" y="195"/>
                      </a:lnTo>
                      <a:lnTo>
                        <a:pt x="768" y="197"/>
                      </a:lnTo>
                      <a:lnTo>
                        <a:pt x="768" y="197"/>
                      </a:lnTo>
                      <a:lnTo>
                        <a:pt x="768" y="197"/>
                      </a:lnTo>
                      <a:lnTo>
                        <a:pt x="768" y="199"/>
                      </a:lnTo>
                      <a:lnTo>
                        <a:pt x="768" y="199"/>
                      </a:lnTo>
                      <a:lnTo>
                        <a:pt x="768" y="199"/>
                      </a:lnTo>
                      <a:lnTo>
                        <a:pt x="768" y="199"/>
                      </a:lnTo>
                      <a:lnTo>
                        <a:pt x="770" y="199"/>
                      </a:lnTo>
                      <a:lnTo>
                        <a:pt x="770" y="199"/>
                      </a:lnTo>
                      <a:lnTo>
                        <a:pt x="772" y="199"/>
                      </a:lnTo>
                      <a:lnTo>
                        <a:pt x="772" y="197"/>
                      </a:lnTo>
                      <a:lnTo>
                        <a:pt x="772" y="197"/>
                      </a:lnTo>
                      <a:lnTo>
                        <a:pt x="772" y="197"/>
                      </a:lnTo>
                      <a:lnTo>
                        <a:pt x="774" y="195"/>
                      </a:lnTo>
                      <a:lnTo>
                        <a:pt x="774" y="195"/>
                      </a:lnTo>
                      <a:lnTo>
                        <a:pt x="774" y="195"/>
                      </a:lnTo>
                      <a:lnTo>
                        <a:pt x="774" y="197"/>
                      </a:lnTo>
                      <a:lnTo>
                        <a:pt x="774" y="197"/>
                      </a:lnTo>
                      <a:lnTo>
                        <a:pt x="776" y="197"/>
                      </a:lnTo>
                      <a:lnTo>
                        <a:pt x="776" y="197"/>
                      </a:lnTo>
                      <a:lnTo>
                        <a:pt x="772" y="199"/>
                      </a:lnTo>
                      <a:lnTo>
                        <a:pt x="772" y="199"/>
                      </a:lnTo>
                      <a:lnTo>
                        <a:pt x="770" y="201"/>
                      </a:lnTo>
                      <a:lnTo>
                        <a:pt x="770" y="203"/>
                      </a:lnTo>
                      <a:lnTo>
                        <a:pt x="768" y="205"/>
                      </a:lnTo>
                      <a:lnTo>
                        <a:pt x="766" y="205"/>
                      </a:lnTo>
                      <a:lnTo>
                        <a:pt x="766" y="205"/>
                      </a:lnTo>
                      <a:lnTo>
                        <a:pt x="772" y="205"/>
                      </a:lnTo>
                      <a:lnTo>
                        <a:pt x="772" y="205"/>
                      </a:lnTo>
                      <a:lnTo>
                        <a:pt x="772" y="207"/>
                      </a:lnTo>
                      <a:lnTo>
                        <a:pt x="772" y="207"/>
                      </a:lnTo>
                      <a:lnTo>
                        <a:pt x="774" y="209"/>
                      </a:lnTo>
                      <a:lnTo>
                        <a:pt x="774" y="209"/>
                      </a:lnTo>
                      <a:lnTo>
                        <a:pt x="776" y="207"/>
                      </a:lnTo>
                      <a:lnTo>
                        <a:pt x="776" y="207"/>
                      </a:lnTo>
                      <a:lnTo>
                        <a:pt x="776" y="207"/>
                      </a:lnTo>
                      <a:lnTo>
                        <a:pt x="778" y="203"/>
                      </a:lnTo>
                      <a:lnTo>
                        <a:pt x="780" y="203"/>
                      </a:lnTo>
                      <a:lnTo>
                        <a:pt x="780" y="201"/>
                      </a:lnTo>
                      <a:lnTo>
                        <a:pt x="782" y="199"/>
                      </a:lnTo>
                      <a:lnTo>
                        <a:pt x="782" y="197"/>
                      </a:lnTo>
                      <a:lnTo>
                        <a:pt x="786" y="195"/>
                      </a:lnTo>
                      <a:lnTo>
                        <a:pt x="786" y="193"/>
                      </a:lnTo>
                      <a:lnTo>
                        <a:pt x="786" y="193"/>
                      </a:lnTo>
                      <a:lnTo>
                        <a:pt x="788" y="193"/>
                      </a:lnTo>
                      <a:lnTo>
                        <a:pt x="788" y="191"/>
                      </a:lnTo>
                      <a:lnTo>
                        <a:pt x="788" y="191"/>
                      </a:lnTo>
                      <a:lnTo>
                        <a:pt x="788" y="191"/>
                      </a:lnTo>
                      <a:lnTo>
                        <a:pt x="790" y="189"/>
                      </a:lnTo>
                      <a:lnTo>
                        <a:pt x="792" y="189"/>
                      </a:lnTo>
                      <a:lnTo>
                        <a:pt x="792" y="189"/>
                      </a:lnTo>
                      <a:lnTo>
                        <a:pt x="790" y="191"/>
                      </a:lnTo>
                      <a:lnTo>
                        <a:pt x="788" y="191"/>
                      </a:lnTo>
                      <a:lnTo>
                        <a:pt x="788" y="195"/>
                      </a:lnTo>
                      <a:lnTo>
                        <a:pt x="784" y="199"/>
                      </a:lnTo>
                      <a:lnTo>
                        <a:pt x="784" y="199"/>
                      </a:lnTo>
                      <a:lnTo>
                        <a:pt x="784" y="199"/>
                      </a:lnTo>
                      <a:lnTo>
                        <a:pt x="784" y="199"/>
                      </a:lnTo>
                      <a:lnTo>
                        <a:pt x="784" y="201"/>
                      </a:lnTo>
                      <a:lnTo>
                        <a:pt x="782" y="205"/>
                      </a:lnTo>
                      <a:lnTo>
                        <a:pt x="782" y="205"/>
                      </a:lnTo>
                      <a:lnTo>
                        <a:pt x="784" y="207"/>
                      </a:lnTo>
                      <a:lnTo>
                        <a:pt x="786" y="207"/>
                      </a:lnTo>
                      <a:lnTo>
                        <a:pt x="786" y="209"/>
                      </a:lnTo>
                      <a:lnTo>
                        <a:pt x="786" y="209"/>
                      </a:lnTo>
                      <a:lnTo>
                        <a:pt x="788" y="207"/>
                      </a:lnTo>
                      <a:lnTo>
                        <a:pt x="790" y="205"/>
                      </a:lnTo>
                      <a:lnTo>
                        <a:pt x="794" y="203"/>
                      </a:lnTo>
                      <a:lnTo>
                        <a:pt x="794" y="203"/>
                      </a:lnTo>
                      <a:lnTo>
                        <a:pt x="794" y="203"/>
                      </a:lnTo>
                      <a:lnTo>
                        <a:pt x="794" y="203"/>
                      </a:lnTo>
                      <a:lnTo>
                        <a:pt x="794" y="205"/>
                      </a:lnTo>
                      <a:lnTo>
                        <a:pt x="788" y="207"/>
                      </a:lnTo>
                      <a:lnTo>
                        <a:pt x="788" y="209"/>
                      </a:lnTo>
                      <a:lnTo>
                        <a:pt x="786" y="211"/>
                      </a:lnTo>
                      <a:lnTo>
                        <a:pt x="786" y="211"/>
                      </a:lnTo>
                      <a:lnTo>
                        <a:pt x="786" y="213"/>
                      </a:lnTo>
                      <a:lnTo>
                        <a:pt x="786" y="213"/>
                      </a:lnTo>
                      <a:lnTo>
                        <a:pt x="786" y="215"/>
                      </a:lnTo>
                      <a:lnTo>
                        <a:pt x="786" y="215"/>
                      </a:lnTo>
                      <a:lnTo>
                        <a:pt x="786" y="215"/>
                      </a:lnTo>
                      <a:lnTo>
                        <a:pt x="786" y="215"/>
                      </a:lnTo>
                      <a:lnTo>
                        <a:pt x="788" y="213"/>
                      </a:lnTo>
                      <a:lnTo>
                        <a:pt x="790" y="213"/>
                      </a:lnTo>
                      <a:lnTo>
                        <a:pt x="792" y="215"/>
                      </a:lnTo>
                      <a:lnTo>
                        <a:pt x="792" y="215"/>
                      </a:lnTo>
                      <a:lnTo>
                        <a:pt x="788" y="215"/>
                      </a:lnTo>
                      <a:lnTo>
                        <a:pt x="788" y="215"/>
                      </a:lnTo>
                      <a:lnTo>
                        <a:pt x="788" y="215"/>
                      </a:lnTo>
                      <a:lnTo>
                        <a:pt x="786" y="215"/>
                      </a:lnTo>
                      <a:lnTo>
                        <a:pt x="786" y="217"/>
                      </a:lnTo>
                      <a:lnTo>
                        <a:pt x="788" y="219"/>
                      </a:lnTo>
                      <a:lnTo>
                        <a:pt x="788" y="219"/>
                      </a:lnTo>
                      <a:lnTo>
                        <a:pt x="786" y="219"/>
                      </a:lnTo>
                      <a:lnTo>
                        <a:pt x="784" y="217"/>
                      </a:lnTo>
                      <a:lnTo>
                        <a:pt x="784" y="217"/>
                      </a:lnTo>
                      <a:lnTo>
                        <a:pt x="784" y="217"/>
                      </a:lnTo>
                      <a:lnTo>
                        <a:pt x="782" y="219"/>
                      </a:lnTo>
                      <a:lnTo>
                        <a:pt x="782" y="219"/>
                      </a:lnTo>
                      <a:lnTo>
                        <a:pt x="780" y="223"/>
                      </a:lnTo>
                      <a:lnTo>
                        <a:pt x="778" y="225"/>
                      </a:lnTo>
                      <a:lnTo>
                        <a:pt x="782" y="227"/>
                      </a:lnTo>
                      <a:lnTo>
                        <a:pt x="784" y="227"/>
                      </a:lnTo>
                      <a:lnTo>
                        <a:pt x="784" y="229"/>
                      </a:lnTo>
                      <a:lnTo>
                        <a:pt x="782" y="229"/>
                      </a:lnTo>
                      <a:lnTo>
                        <a:pt x="782" y="229"/>
                      </a:lnTo>
                      <a:lnTo>
                        <a:pt x="782" y="231"/>
                      </a:lnTo>
                      <a:lnTo>
                        <a:pt x="782" y="231"/>
                      </a:lnTo>
                      <a:lnTo>
                        <a:pt x="782" y="233"/>
                      </a:lnTo>
                      <a:lnTo>
                        <a:pt x="784" y="233"/>
                      </a:lnTo>
                      <a:lnTo>
                        <a:pt x="782" y="235"/>
                      </a:lnTo>
                      <a:lnTo>
                        <a:pt x="782" y="235"/>
                      </a:lnTo>
                      <a:lnTo>
                        <a:pt x="782" y="235"/>
                      </a:lnTo>
                      <a:lnTo>
                        <a:pt x="782" y="235"/>
                      </a:lnTo>
                      <a:lnTo>
                        <a:pt x="782" y="237"/>
                      </a:lnTo>
                      <a:lnTo>
                        <a:pt x="782" y="237"/>
                      </a:lnTo>
                      <a:lnTo>
                        <a:pt x="782" y="237"/>
                      </a:lnTo>
                      <a:lnTo>
                        <a:pt x="782" y="239"/>
                      </a:lnTo>
                      <a:lnTo>
                        <a:pt x="782" y="239"/>
                      </a:lnTo>
                      <a:lnTo>
                        <a:pt x="784" y="239"/>
                      </a:lnTo>
                      <a:lnTo>
                        <a:pt x="784" y="241"/>
                      </a:lnTo>
                      <a:lnTo>
                        <a:pt x="782" y="241"/>
                      </a:lnTo>
                      <a:lnTo>
                        <a:pt x="782" y="241"/>
                      </a:lnTo>
                      <a:lnTo>
                        <a:pt x="784" y="241"/>
                      </a:lnTo>
                      <a:lnTo>
                        <a:pt x="786" y="243"/>
                      </a:lnTo>
                      <a:lnTo>
                        <a:pt x="784" y="243"/>
                      </a:lnTo>
                      <a:lnTo>
                        <a:pt x="782" y="243"/>
                      </a:lnTo>
                      <a:lnTo>
                        <a:pt x="776" y="247"/>
                      </a:lnTo>
                      <a:lnTo>
                        <a:pt x="774" y="249"/>
                      </a:lnTo>
                      <a:lnTo>
                        <a:pt x="772" y="249"/>
                      </a:lnTo>
                      <a:lnTo>
                        <a:pt x="770" y="249"/>
                      </a:lnTo>
                      <a:lnTo>
                        <a:pt x="770" y="251"/>
                      </a:lnTo>
                      <a:lnTo>
                        <a:pt x="768" y="253"/>
                      </a:lnTo>
                      <a:lnTo>
                        <a:pt x="768" y="253"/>
                      </a:lnTo>
                      <a:lnTo>
                        <a:pt x="770" y="253"/>
                      </a:lnTo>
                      <a:lnTo>
                        <a:pt x="770" y="253"/>
                      </a:lnTo>
                      <a:lnTo>
                        <a:pt x="774" y="251"/>
                      </a:lnTo>
                      <a:lnTo>
                        <a:pt x="776" y="249"/>
                      </a:lnTo>
                      <a:lnTo>
                        <a:pt x="776" y="249"/>
                      </a:lnTo>
                      <a:lnTo>
                        <a:pt x="776" y="249"/>
                      </a:lnTo>
                      <a:lnTo>
                        <a:pt x="778" y="249"/>
                      </a:lnTo>
                      <a:lnTo>
                        <a:pt x="778" y="247"/>
                      </a:lnTo>
                      <a:lnTo>
                        <a:pt x="778" y="247"/>
                      </a:lnTo>
                      <a:lnTo>
                        <a:pt x="782" y="247"/>
                      </a:lnTo>
                      <a:lnTo>
                        <a:pt x="786" y="245"/>
                      </a:lnTo>
                      <a:lnTo>
                        <a:pt x="792" y="245"/>
                      </a:lnTo>
                      <a:lnTo>
                        <a:pt x="790" y="245"/>
                      </a:lnTo>
                      <a:lnTo>
                        <a:pt x="788" y="245"/>
                      </a:lnTo>
                      <a:lnTo>
                        <a:pt x="788" y="247"/>
                      </a:lnTo>
                      <a:lnTo>
                        <a:pt x="788" y="249"/>
                      </a:lnTo>
                      <a:lnTo>
                        <a:pt x="788" y="249"/>
                      </a:lnTo>
                      <a:lnTo>
                        <a:pt x="786" y="251"/>
                      </a:lnTo>
                      <a:lnTo>
                        <a:pt x="784" y="253"/>
                      </a:lnTo>
                      <a:lnTo>
                        <a:pt x="784" y="255"/>
                      </a:lnTo>
                      <a:lnTo>
                        <a:pt x="782" y="257"/>
                      </a:lnTo>
                      <a:lnTo>
                        <a:pt x="782" y="257"/>
                      </a:lnTo>
                      <a:lnTo>
                        <a:pt x="782" y="257"/>
                      </a:lnTo>
                      <a:lnTo>
                        <a:pt x="782" y="257"/>
                      </a:lnTo>
                      <a:lnTo>
                        <a:pt x="778" y="259"/>
                      </a:lnTo>
                      <a:lnTo>
                        <a:pt x="776" y="259"/>
                      </a:lnTo>
                      <a:lnTo>
                        <a:pt x="776" y="259"/>
                      </a:lnTo>
                      <a:lnTo>
                        <a:pt x="776" y="261"/>
                      </a:lnTo>
                      <a:lnTo>
                        <a:pt x="774" y="263"/>
                      </a:lnTo>
                      <a:lnTo>
                        <a:pt x="774" y="265"/>
                      </a:lnTo>
                      <a:lnTo>
                        <a:pt x="776" y="265"/>
                      </a:lnTo>
                      <a:lnTo>
                        <a:pt x="776" y="267"/>
                      </a:lnTo>
                      <a:lnTo>
                        <a:pt x="778" y="265"/>
                      </a:lnTo>
                      <a:lnTo>
                        <a:pt x="782" y="263"/>
                      </a:lnTo>
                      <a:lnTo>
                        <a:pt x="786" y="261"/>
                      </a:lnTo>
                      <a:lnTo>
                        <a:pt x="786" y="261"/>
                      </a:lnTo>
                      <a:lnTo>
                        <a:pt x="788" y="259"/>
                      </a:lnTo>
                      <a:lnTo>
                        <a:pt x="792" y="257"/>
                      </a:lnTo>
                      <a:lnTo>
                        <a:pt x="792" y="257"/>
                      </a:lnTo>
                      <a:lnTo>
                        <a:pt x="794" y="255"/>
                      </a:lnTo>
                      <a:lnTo>
                        <a:pt x="794" y="253"/>
                      </a:lnTo>
                      <a:lnTo>
                        <a:pt x="796" y="253"/>
                      </a:lnTo>
                      <a:lnTo>
                        <a:pt x="796" y="251"/>
                      </a:lnTo>
                      <a:lnTo>
                        <a:pt x="798" y="251"/>
                      </a:lnTo>
                      <a:lnTo>
                        <a:pt x="798" y="249"/>
                      </a:lnTo>
                      <a:lnTo>
                        <a:pt x="800" y="249"/>
                      </a:lnTo>
                      <a:lnTo>
                        <a:pt x="802" y="247"/>
                      </a:lnTo>
                      <a:lnTo>
                        <a:pt x="802" y="247"/>
                      </a:lnTo>
                      <a:lnTo>
                        <a:pt x="804" y="245"/>
                      </a:lnTo>
                      <a:lnTo>
                        <a:pt x="804" y="245"/>
                      </a:lnTo>
                      <a:lnTo>
                        <a:pt x="804" y="243"/>
                      </a:lnTo>
                      <a:lnTo>
                        <a:pt x="802" y="245"/>
                      </a:lnTo>
                      <a:lnTo>
                        <a:pt x="800" y="243"/>
                      </a:lnTo>
                      <a:lnTo>
                        <a:pt x="800" y="241"/>
                      </a:lnTo>
                      <a:lnTo>
                        <a:pt x="800" y="241"/>
                      </a:lnTo>
                      <a:lnTo>
                        <a:pt x="800" y="239"/>
                      </a:lnTo>
                      <a:lnTo>
                        <a:pt x="798" y="239"/>
                      </a:lnTo>
                      <a:lnTo>
                        <a:pt x="796" y="239"/>
                      </a:lnTo>
                      <a:lnTo>
                        <a:pt x="796" y="237"/>
                      </a:lnTo>
                      <a:lnTo>
                        <a:pt x="794" y="237"/>
                      </a:lnTo>
                      <a:lnTo>
                        <a:pt x="794" y="237"/>
                      </a:lnTo>
                      <a:lnTo>
                        <a:pt x="792" y="235"/>
                      </a:lnTo>
                      <a:lnTo>
                        <a:pt x="792" y="235"/>
                      </a:lnTo>
                      <a:lnTo>
                        <a:pt x="790" y="235"/>
                      </a:lnTo>
                      <a:lnTo>
                        <a:pt x="790" y="235"/>
                      </a:lnTo>
                      <a:lnTo>
                        <a:pt x="790" y="233"/>
                      </a:lnTo>
                      <a:lnTo>
                        <a:pt x="792" y="233"/>
                      </a:lnTo>
                      <a:lnTo>
                        <a:pt x="792" y="231"/>
                      </a:lnTo>
                      <a:lnTo>
                        <a:pt x="790" y="231"/>
                      </a:lnTo>
                      <a:lnTo>
                        <a:pt x="792" y="229"/>
                      </a:lnTo>
                      <a:lnTo>
                        <a:pt x="794" y="229"/>
                      </a:lnTo>
                      <a:lnTo>
                        <a:pt x="792" y="227"/>
                      </a:lnTo>
                      <a:lnTo>
                        <a:pt x="790" y="227"/>
                      </a:lnTo>
                      <a:lnTo>
                        <a:pt x="792" y="227"/>
                      </a:lnTo>
                      <a:lnTo>
                        <a:pt x="794" y="225"/>
                      </a:lnTo>
                      <a:lnTo>
                        <a:pt x="794" y="225"/>
                      </a:lnTo>
                      <a:lnTo>
                        <a:pt x="794" y="221"/>
                      </a:lnTo>
                      <a:lnTo>
                        <a:pt x="794" y="221"/>
                      </a:lnTo>
                      <a:lnTo>
                        <a:pt x="796" y="219"/>
                      </a:lnTo>
                      <a:lnTo>
                        <a:pt x="796" y="215"/>
                      </a:lnTo>
                      <a:lnTo>
                        <a:pt x="796" y="215"/>
                      </a:lnTo>
                      <a:lnTo>
                        <a:pt x="796" y="213"/>
                      </a:lnTo>
                      <a:lnTo>
                        <a:pt x="796" y="211"/>
                      </a:lnTo>
                      <a:lnTo>
                        <a:pt x="798" y="209"/>
                      </a:lnTo>
                      <a:lnTo>
                        <a:pt x="798" y="207"/>
                      </a:lnTo>
                      <a:lnTo>
                        <a:pt x="798" y="205"/>
                      </a:lnTo>
                      <a:lnTo>
                        <a:pt x="798" y="203"/>
                      </a:lnTo>
                      <a:lnTo>
                        <a:pt x="798" y="203"/>
                      </a:lnTo>
                      <a:lnTo>
                        <a:pt x="798" y="201"/>
                      </a:lnTo>
                      <a:lnTo>
                        <a:pt x="798" y="199"/>
                      </a:lnTo>
                      <a:lnTo>
                        <a:pt x="796" y="199"/>
                      </a:lnTo>
                      <a:lnTo>
                        <a:pt x="796" y="199"/>
                      </a:lnTo>
                      <a:lnTo>
                        <a:pt x="796" y="197"/>
                      </a:lnTo>
                      <a:lnTo>
                        <a:pt x="796" y="197"/>
                      </a:lnTo>
                      <a:lnTo>
                        <a:pt x="796" y="197"/>
                      </a:lnTo>
                      <a:lnTo>
                        <a:pt x="796" y="195"/>
                      </a:lnTo>
                      <a:lnTo>
                        <a:pt x="796" y="195"/>
                      </a:lnTo>
                      <a:lnTo>
                        <a:pt x="798" y="195"/>
                      </a:lnTo>
                      <a:lnTo>
                        <a:pt x="796" y="193"/>
                      </a:lnTo>
                      <a:lnTo>
                        <a:pt x="796" y="193"/>
                      </a:lnTo>
                      <a:lnTo>
                        <a:pt x="796" y="191"/>
                      </a:lnTo>
                      <a:lnTo>
                        <a:pt x="794" y="191"/>
                      </a:lnTo>
                      <a:lnTo>
                        <a:pt x="794" y="191"/>
                      </a:lnTo>
                      <a:lnTo>
                        <a:pt x="796" y="189"/>
                      </a:lnTo>
                      <a:lnTo>
                        <a:pt x="796" y="187"/>
                      </a:lnTo>
                      <a:lnTo>
                        <a:pt x="798" y="187"/>
                      </a:lnTo>
                      <a:lnTo>
                        <a:pt x="798" y="187"/>
                      </a:lnTo>
                      <a:lnTo>
                        <a:pt x="798" y="185"/>
                      </a:lnTo>
                      <a:lnTo>
                        <a:pt x="796" y="183"/>
                      </a:lnTo>
                      <a:lnTo>
                        <a:pt x="796" y="183"/>
                      </a:lnTo>
                      <a:lnTo>
                        <a:pt x="792" y="183"/>
                      </a:lnTo>
                      <a:lnTo>
                        <a:pt x="788" y="185"/>
                      </a:lnTo>
                      <a:lnTo>
                        <a:pt x="786" y="185"/>
                      </a:lnTo>
                      <a:lnTo>
                        <a:pt x="782" y="185"/>
                      </a:lnTo>
                      <a:lnTo>
                        <a:pt x="782" y="187"/>
                      </a:lnTo>
                      <a:lnTo>
                        <a:pt x="780" y="187"/>
                      </a:lnTo>
                      <a:lnTo>
                        <a:pt x="780" y="189"/>
                      </a:lnTo>
                      <a:lnTo>
                        <a:pt x="778" y="189"/>
                      </a:lnTo>
                      <a:lnTo>
                        <a:pt x="774" y="191"/>
                      </a:lnTo>
                      <a:lnTo>
                        <a:pt x="772" y="193"/>
                      </a:lnTo>
                      <a:lnTo>
                        <a:pt x="768" y="193"/>
                      </a:lnTo>
                      <a:lnTo>
                        <a:pt x="766" y="193"/>
                      </a:lnTo>
                      <a:lnTo>
                        <a:pt x="762" y="195"/>
                      </a:lnTo>
                      <a:lnTo>
                        <a:pt x="760" y="195"/>
                      </a:lnTo>
                      <a:lnTo>
                        <a:pt x="756" y="197"/>
                      </a:lnTo>
                      <a:lnTo>
                        <a:pt x="754" y="197"/>
                      </a:lnTo>
                      <a:lnTo>
                        <a:pt x="756" y="195"/>
                      </a:lnTo>
                      <a:lnTo>
                        <a:pt x="758" y="193"/>
                      </a:lnTo>
                      <a:lnTo>
                        <a:pt x="760" y="191"/>
                      </a:lnTo>
                      <a:lnTo>
                        <a:pt x="760" y="191"/>
                      </a:lnTo>
                      <a:lnTo>
                        <a:pt x="758" y="189"/>
                      </a:lnTo>
                      <a:lnTo>
                        <a:pt x="758" y="189"/>
                      </a:lnTo>
                      <a:lnTo>
                        <a:pt x="758" y="187"/>
                      </a:lnTo>
                      <a:lnTo>
                        <a:pt x="758" y="185"/>
                      </a:lnTo>
                      <a:lnTo>
                        <a:pt x="756" y="185"/>
                      </a:lnTo>
                      <a:lnTo>
                        <a:pt x="756" y="183"/>
                      </a:lnTo>
                      <a:lnTo>
                        <a:pt x="758" y="181"/>
                      </a:lnTo>
                      <a:lnTo>
                        <a:pt x="756" y="181"/>
                      </a:lnTo>
                      <a:lnTo>
                        <a:pt x="754" y="179"/>
                      </a:lnTo>
                      <a:lnTo>
                        <a:pt x="754" y="177"/>
                      </a:lnTo>
                      <a:lnTo>
                        <a:pt x="756" y="177"/>
                      </a:lnTo>
                      <a:lnTo>
                        <a:pt x="760" y="175"/>
                      </a:lnTo>
                      <a:lnTo>
                        <a:pt x="760" y="173"/>
                      </a:lnTo>
                      <a:lnTo>
                        <a:pt x="758" y="173"/>
                      </a:lnTo>
                      <a:lnTo>
                        <a:pt x="756" y="173"/>
                      </a:lnTo>
                      <a:lnTo>
                        <a:pt x="752" y="173"/>
                      </a:lnTo>
                      <a:lnTo>
                        <a:pt x="750" y="175"/>
                      </a:lnTo>
                      <a:lnTo>
                        <a:pt x="746" y="177"/>
                      </a:lnTo>
                      <a:lnTo>
                        <a:pt x="744" y="175"/>
                      </a:lnTo>
                      <a:lnTo>
                        <a:pt x="742" y="175"/>
                      </a:lnTo>
                      <a:lnTo>
                        <a:pt x="740" y="175"/>
                      </a:lnTo>
                      <a:lnTo>
                        <a:pt x="738" y="175"/>
                      </a:lnTo>
                      <a:lnTo>
                        <a:pt x="736" y="175"/>
                      </a:lnTo>
                      <a:lnTo>
                        <a:pt x="740" y="169"/>
                      </a:lnTo>
                      <a:lnTo>
                        <a:pt x="746" y="165"/>
                      </a:lnTo>
                      <a:lnTo>
                        <a:pt x="752" y="161"/>
                      </a:lnTo>
                      <a:lnTo>
                        <a:pt x="758" y="155"/>
                      </a:lnTo>
                      <a:lnTo>
                        <a:pt x="762" y="151"/>
                      </a:lnTo>
                      <a:lnTo>
                        <a:pt x="768" y="145"/>
                      </a:lnTo>
                      <a:lnTo>
                        <a:pt x="774" y="141"/>
                      </a:lnTo>
                      <a:lnTo>
                        <a:pt x="778" y="137"/>
                      </a:lnTo>
                      <a:lnTo>
                        <a:pt x="784" y="131"/>
                      </a:lnTo>
                      <a:lnTo>
                        <a:pt x="790" y="127"/>
                      </a:lnTo>
                      <a:lnTo>
                        <a:pt x="796" y="123"/>
                      </a:lnTo>
                      <a:lnTo>
                        <a:pt x="800" y="117"/>
                      </a:lnTo>
                      <a:lnTo>
                        <a:pt x="806" y="113"/>
                      </a:lnTo>
                      <a:lnTo>
                        <a:pt x="812" y="109"/>
                      </a:lnTo>
                      <a:lnTo>
                        <a:pt x="818" y="103"/>
                      </a:lnTo>
                      <a:lnTo>
                        <a:pt x="822" y="99"/>
                      </a:lnTo>
                      <a:lnTo>
                        <a:pt x="828" y="95"/>
                      </a:lnTo>
                      <a:lnTo>
                        <a:pt x="834" y="90"/>
                      </a:lnTo>
                      <a:lnTo>
                        <a:pt x="840" y="84"/>
                      </a:lnTo>
                      <a:lnTo>
                        <a:pt x="846" y="80"/>
                      </a:lnTo>
                      <a:lnTo>
                        <a:pt x="852" y="76"/>
                      </a:lnTo>
                      <a:lnTo>
                        <a:pt x="856" y="72"/>
                      </a:lnTo>
                      <a:lnTo>
                        <a:pt x="862" y="66"/>
                      </a:lnTo>
                      <a:lnTo>
                        <a:pt x="868" y="62"/>
                      </a:lnTo>
                      <a:lnTo>
                        <a:pt x="874" y="58"/>
                      </a:lnTo>
                      <a:lnTo>
                        <a:pt x="880" y="54"/>
                      </a:lnTo>
                      <a:lnTo>
                        <a:pt x="886" y="48"/>
                      </a:lnTo>
                      <a:lnTo>
                        <a:pt x="892" y="44"/>
                      </a:lnTo>
                      <a:lnTo>
                        <a:pt x="898" y="40"/>
                      </a:lnTo>
                      <a:lnTo>
                        <a:pt x="904" y="36"/>
                      </a:lnTo>
                      <a:lnTo>
                        <a:pt x="910" y="30"/>
                      </a:lnTo>
                      <a:lnTo>
                        <a:pt x="914" y="26"/>
                      </a:lnTo>
                      <a:lnTo>
                        <a:pt x="914" y="26"/>
                      </a:lnTo>
                      <a:lnTo>
                        <a:pt x="912" y="26"/>
                      </a:lnTo>
                      <a:lnTo>
                        <a:pt x="912" y="26"/>
                      </a:lnTo>
                      <a:lnTo>
                        <a:pt x="910" y="26"/>
                      </a:lnTo>
                      <a:lnTo>
                        <a:pt x="910" y="26"/>
                      </a:lnTo>
                      <a:lnTo>
                        <a:pt x="910" y="24"/>
                      </a:lnTo>
                      <a:lnTo>
                        <a:pt x="904" y="24"/>
                      </a:lnTo>
                      <a:lnTo>
                        <a:pt x="904" y="22"/>
                      </a:lnTo>
                      <a:lnTo>
                        <a:pt x="904" y="20"/>
                      </a:lnTo>
                      <a:lnTo>
                        <a:pt x="900" y="20"/>
                      </a:lnTo>
                      <a:lnTo>
                        <a:pt x="898" y="20"/>
                      </a:lnTo>
                      <a:lnTo>
                        <a:pt x="898" y="20"/>
                      </a:lnTo>
                      <a:lnTo>
                        <a:pt x="896" y="20"/>
                      </a:lnTo>
                      <a:lnTo>
                        <a:pt x="894" y="20"/>
                      </a:lnTo>
                      <a:lnTo>
                        <a:pt x="888" y="20"/>
                      </a:lnTo>
                      <a:lnTo>
                        <a:pt x="884" y="20"/>
                      </a:lnTo>
                      <a:lnTo>
                        <a:pt x="880" y="22"/>
                      </a:lnTo>
                      <a:lnTo>
                        <a:pt x="874" y="22"/>
                      </a:lnTo>
                      <a:lnTo>
                        <a:pt x="874" y="20"/>
                      </a:lnTo>
                      <a:lnTo>
                        <a:pt x="872" y="20"/>
                      </a:lnTo>
                      <a:lnTo>
                        <a:pt x="870" y="18"/>
                      </a:lnTo>
                      <a:lnTo>
                        <a:pt x="868" y="20"/>
                      </a:lnTo>
                      <a:lnTo>
                        <a:pt x="866" y="18"/>
                      </a:lnTo>
                      <a:lnTo>
                        <a:pt x="860" y="18"/>
                      </a:lnTo>
                      <a:lnTo>
                        <a:pt x="856" y="18"/>
                      </a:lnTo>
                      <a:lnTo>
                        <a:pt x="850" y="18"/>
                      </a:lnTo>
                      <a:lnTo>
                        <a:pt x="850" y="18"/>
                      </a:lnTo>
                      <a:lnTo>
                        <a:pt x="850" y="16"/>
                      </a:lnTo>
                      <a:lnTo>
                        <a:pt x="850" y="16"/>
                      </a:lnTo>
                      <a:lnTo>
                        <a:pt x="848" y="16"/>
                      </a:lnTo>
                      <a:lnTo>
                        <a:pt x="848" y="16"/>
                      </a:lnTo>
                      <a:lnTo>
                        <a:pt x="846" y="16"/>
                      </a:lnTo>
                      <a:lnTo>
                        <a:pt x="844" y="16"/>
                      </a:lnTo>
                      <a:lnTo>
                        <a:pt x="844" y="16"/>
                      </a:lnTo>
                      <a:lnTo>
                        <a:pt x="842" y="16"/>
                      </a:lnTo>
                      <a:lnTo>
                        <a:pt x="840" y="14"/>
                      </a:lnTo>
                      <a:lnTo>
                        <a:pt x="838" y="14"/>
                      </a:lnTo>
                      <a:lnTo>
                        <a:pt x="836" y="14"/>
                      </a:lnTo>
                      <a:lnTo>
                        <a:pt x="832" y="14"/>
                      </a:lnTo>
                      <a:lnTo>
                        <a:pt x="828" y="14"/>
                      </a:lnTo>
                      <a:lnTo>
                        <a:pt x="826" y="14"/>
                      </a:lnTo>
                      <a:lnTo>
                        <a:pt x="826" y="14"/>
                      </a:lnTo>
                      <a:lnTo>
                        <a:pt x="824" y="14"/>
                      </a:lnTo>
                      <a:lnTo>
                        <a:pt x="824" y="14"/>
                      </a:lnTo>
                      <a:lnTo>
                        <a:pt x="820" y="14"/>
                      </a:lnTo>
                      <a:lnTo>
                        <a:pt x="818" y="14"/>
                      </a:lnTo>
                      <a:lnTo>
                        <a:pt x="816" y="16"/>
                      </a:lnTo>
                      <a:lnTo>
                        <a:pt x="808" y="14"/>
                      </a:lnTo>
                      <a:lnTo>
                        <a:pt x="810" y="14"/>
                      </a:lnTo>
                      <a:lnTo>
                        <a:pt x="812" y="14"/>
                      </a:lnTo>
                      <a:lnTo>
                        <a:pt x="812" y="14"/>
                      </a:lnTo>
                      <a:lnTo>
                        <a:pt x="808" y="14"/>
                      </a:lnTo>
                      <a:lnTo>
                        <a:pt x="806" y="12"/>
                      </a:lnTo>
                      <a:lnTo>
                        <a:pt x="808" y="12"/>
                      </a:lnTo>
                      <a:lnTo>
                        <a:pt x="806" y="12"/>
                      </a:lnTo>
                      <a:lnTo>
                        <a:pt x="806" y="12"/>
                      </a:lnTo>
                      <a:lnTo>
                        <a:pt x="808" y="10"/>
                      </a:lnTo>
                      <a:lnTo>
                        <a:pt x="812" y="10"/>
                      </a:lnTo>
                      <a:lnTo>
                        <a:pt x="812" y="8"/>
                      </a:lnTo>
                      <a:lnTo>
                        <a:pt x="812" y="8"/>
                      </a:lnTo>
                      <a:lnTo>
                        <a:pt x="810" y="8"/>
                      </a:lnTo>
                      <a:lnTo>
                        <a:pt x="808" y="8"/>
                      </a:lnTo>
                      <a:lnTo>
                        <a:pt x="804" y="8"/>
                      </a:lnTo>
                      <a:lnTo>
                        <a:pt x="800" y="8"/>
                      </a:lnTo>
                      <a:lnTo>
                        <a:pt x="798" y="8"/>
                      </a:lnTo>
                      <a:lnTo>
                        <a:pt x="796" y="8"/>
                      </a:lnTo>
                      <a:lnTo>
                        <a:pt x="790" y="10"/>
                      </a:lnTo>
                      <a:lnTo>
                        <a:pt x="788" y="8"/>
                      </a:lnTo>
                      <a:lnTo>
                        <a:pt x="786" y="8"/>
                      </a:lnTo>
                      <a:lnTo>
                        <a:pt x="786" y="8"/>
                      </a:lnTo>
                      <a:lnTo>
                        <a:pt x="788" y="8"/>
                      </a:lnTo>
                      <a:lnTo>
                        <a:pt x="790" y="6"/>
                      </a:lnTo>
                      <a:lnTo>
                        <a:pt x="788" y="6"/>
                      </a:lnTo>
                      <a:lnTo>
                        <a:pt x="788" y="6"/>
                      </a:lnTo>
                      <a:lnTo>
                        <a:pt x="786" y="6"/>
                      </a:lnTo>
                      <a:lnTo>
                        <a:pt x="786" y="6"/>
                      </a:lnTo>
                      <a:lnTo>
                        <a:pt x="782" y="6"/>
                      </a:lnTo>
                      <a:lnTo>
                        <a:pt x="776" y="8"/>
                      </a:lnTo>
                      <a:lnTo>
                        <a:pt x="774" y="8"/>
                      </a:lnTo>
                      <a:lnTo>
                        <a:pt x="772" y="10"/>
                      </a:lnTo>
                      <a:lnTo>
                        <a:pt x="772" y="8"/>
                      </a:lnTo>
                      <a:lnTo>
                        <a:pt x="772" y="8"/>
                      </a:lnTo>
                      <a:lnTo>
                        <a:pt x="772" y="8"/>
                      </a:lnTo>
                      <a:lnTo>
                        <a:pt x="776" y="6"/>
                      </a:lnTo>
                      <a:lnTo>
                        <a:pt x="780" y="6"/>
                      </a:lnTo>
                      <a:lnTo>
                        <a:pt x="782" y="4"/>
                      </a:lnTo>
                      <a:lnTo>
                        <a:pt x="782" y="4"/>
                      </a:lnTo>
                      <a:lnTo>
                        <a:pt x="782" y="4"/>
                      </a:lnTo>
                      <a:lnTo>
                        <a:pt x="776" y="2"/>
                      </a:lnTo>
                      <a:lnTo>
                        <a:pt x="776" y="2"/>
                      </a:lnTo>
                      <a:lnTo>
                        <a:pt x="778" y="2"/>
                      </a:lnTo>
                      <a:lnTo>
                        <a:pt x="780" y="0"/>
                      </a:lnTo>
                      <a:lnTo>
                        <a:pt x="778" y="0"/>
                      </a:lnTo>
                      <a:lnTo>
                        <a:pt x="774" y="2"/>
                      </a:lnTo>
                      <a:lnTo>
                        <a:pt x="770" y="4"/>
                      </a:lnTo>
                      <a:lnTo>
                        <a:pt x="764" y="6"/>
                      </a:lnTo>
                      <a:lnTo>
                        <a:pt x="760" y="6"/>
                      </a:lnTo>
                      <a:lnTo>
                        <a:pt x="756" y="8"/>
                      </a:lnTo>
                      <a:lnTo>
                        <a:pt x="750" y="8"/>
                      </a:lnTo>
                      <a:lnTo>
                        <a:pt x="748" y="8"/>
                      </a:lnTo>
                      <a:lnTo>
                        <a:pt x="744" y="8"/>
                      </a:lnTo>
                      <a:lnTo>
                        <a:pt x="742" y="10"/>
                      </a:lnTo>
                      <a:lnTo>
                        <a:pt x="740" y="10"/>
                      </a:lnTo>
                      <a:lnTo>
                        <a:pt x="736" y="10"/>
                      </a:lnTo>
                      <a:lnTo>
                        <a:pt x="734" y="10"/>
                      </a:lnTo>
                      <a:lnTo>
                        <a:pt x="732" y="10"/>
                      </a:lnTo>
                      <a:lnTo>
                        <a:pt x="732" y="10"/>
                      </a:lnTo>
                      <a:lnTo>
                        <a:pt x="732" y="10"/>
                      </a:lnTo>
                      <a:lnTo>
                        <a:pt x="734" y="10"/>
                      </a:lnTo>
                      <a:lnTo>
                        <a:pt x="736" y="10"/>
                      </a:lnTo>
                      <a:lnTo>
                        <a:pt x="736" y="8"/>
                      </a:lnTo>
                      <a:lnTo>
                        <a:pt x="736" y="8"/>
                      </a:lnTo>
                      <a:lnTo>
                        <a:pt x="734" y="8"/>
                      </a:lnTo>
                      <a:lnTo>
                        <a:pt x="728" y="10"/>
                      </a:lnTo>
                      <a:lnTo>
                        <a:pt x="720" y="12"/>
                      </a:lnTo>
                      <a:lnTo>
                        <a:pt x="722" y="12"/>
                      </a:lnTo>
                      <a:lnTo>
                        <a:pt x="722" y="14"/>
                      </a:lnTo>
                      <a:lnTo>
                        <a:pt x="726" y="14"/>
                      </a:lnTo>
                      <a:lnTo>
                        <a:pt x="722" y="14"/>
                      </a:lnTo>
                      <a:lnTo>
                        <a:pt x="720" y="14"/>
                      </a:lnTo>
                      <a:lnTo>
                        <a:pt x="718" y="14"/>
                      </a:lnTo>
                      <a:lnTo>
                        <a:pt x="718" y="16"/>
                      </a:lnTo>
                      <a:lnTo>
                        <a:pt x="716" y="16"/>
                      </a:lnTo>
                      <a:lnTo>
                        <a:pt x="714" y="18"/>
                      </a:lnTo>
                      <a:lnTo>
                        <a:pt x="716" y="16"/>
                      </a:lnTo>
                      <a:lnTo>
                        <a:pt x="714" y="16"/>
                      </a:lnTo>
                      <a:lnTo>
                        <a:pt x="716" y="14"/>
                      </a:lnTo>
                      <a:lnTo>
                        <a:pt x="716" y="14"/>
                      </a:lnTo>
                      <a:lnTo>
                        <a:pt x="720" y="12"/>
                      </a:lnTo>
                      <a:lnTo>
                        <a:pt x="720" y="12"/>
                      </a:lnTo>
                      <a:lnTo>
                        <a:pt x="718" y="12"/>
                      </a:lnTo>
                      <a:lnTo>
                        <a:pt x="710" y="14"/>
                      </a:lnTo>
                      <a:lnTo>
                        <a:pt x="710" y="16"/>
                      </a:lnTo>
                      <a:lnTo>
                        <a:pt x="702" y="16"/>
                      </a:lnTo>
                      <a:lnTo>
                        <a:pt x="694" y="18"/>
                      </a:lnTo>
                      <a:lnTo>
                        <a:pt x="692" y="18"/>
                      </a:lnTo>
                      <a:lnTo>
                        <a:pt x="688" y="18"/>
                      </a:lnTo>
                      <a:lnTo>
                        <a:pt x="686" y="18"/>
                      </a:lnTo>
                      <a:lnTo>
                        <a:pt x="688" y="18"/>
                      </a:lnTo>
                      <a:lnTo>
                        <a:pt x="690" y="18"/>
                      </a:lnTo>
                      <a:lnTo>
                        <a:pt x="692" y="18"/>
                      </a:lnTo>
                      <a:lnTo>
                        <a:pt x="692" y="18"/>
                      </a:lnTo>
                      <a:lnTo>
                        <a:pt x="692" y="18"/>
                      </a:lnTo>
                      <a:lnTo>
                        <a:pt x="692" y="18"/>
                      </a:lnTo>
                      <a:lnTo>
                        <a:pt x="694" y="16"/>
                      </a:lnTo>
                      <a:lnTo>
                        <a:pt x="690" y="18"/>
                      </a:lnTo>
                      <a:lnTo>
                        <a:pt x="688" y="18"/>
                      </a:lnTo>
                      <a:lnTo>
                        <a:pt x="682" y="20"/>
                      </a:lnTo>
                      <a:lnTo>
                        <a:pt x="668" y="24"/>
                      </a:lnTo>
                      <a:lnTo>
                        <a:pt x="662" y="28"/>
                      </a:lnTo>
                      <a:lnTo>
                        <a:pt x="658" y="30"/>
                      </a:lnTo>
                      <a:lnTo>
                        <a:pt x="656" y="30"/>
                      </a:lnTo>
                      <a:lnTo>
                        <a:pt x="656" y="30"/>
                      </a:lnTo>
                      <a:lnTo>
                        <a:pt x="656" y="30"/>
                      </a:lnTo>
                      <a:lnTo>
                        <a:pt x="654" y="32"/>
                      </a:lnTo>
                      <a:lnTo>
                        <a:pt x="648" y="34"/>
                      </a:lnTo>
                      <a:lnTo>
                        <a:pt x="640" y="36"/>
                      </a:lnTo>
                      <a:lnTo>
                        <a:pt x="636" y="36"/>
                      </a:lnTo>
                      <a:lnTo>
                        <a:pt x="634" y="38"/>
                      </a:lnTo>
                      <a:lnTo>
                        <a:pt x="626" y="38"/>
                      </a:lnTo>
                      <a:lnTo>
                        <a:pt x="624" y="38"/>
                      </a:lnTo>
                      <a:lnTo>
                        <a:pt x="618" y="38"/>
                      </a:lnTo>
                      <a:lnTo>
                        <a:pt x="610" y="38"/>
                      </a:lnTo>
                      <a:lnTo>
                        <a:pt x="608" y="40"/>
                      </a:lnTo>
                      <a:lnTo>
                        <a:pt x="602" y="42"/>
                      </a:lnTo>
                      <a:lnTo>
                        <a:pt x="598" y="46"/>
                      </a:lnTo>
                      <a:lnTo>
                        <a:pt x="596" y="46"/>
                      </a:lnTo>
                      <a:lnTo>
                        <a:pt x="594" y="46"/>
                      </a:lnTo>
                      <a:lnTo>
                        <a:pt x="592" y="46"/>
                      </a:lnTo>
                      <a:lnTo>
                        <a:pt x="596" y="46"/>
                      </a:lnTo>
                      <a:lnTo>
                        <a:pt x="594" y="46"/>
                      </a:lnTo>
                      <a:lnTo>
                        <a:pt x="592" y="46"/>
                      </a:lnTo>
                      <a:lnTo>
                        <a:pt x="592" y="46"/>
                      </a:lnTo>
                      <a:lnTo>
                        <a:pt x="594" y="46"/>
                      </a:lnTo>
                      <a:lnTo>
                        <a:pt x="596" y="48"/>
                      </a:lnTo>
                      <a:lnTo>
                        <a:pt x="596" y="50"/>
                      </a:lnTo>
                      <a:lnTo>
                        <a:pt x="600" y="50"/>
                      </a:lnTo>
                      <a:lnTo>
                        <a:pt x="604" y="58"/>
                      </a:lnTo>
                      <a:lnTo>
                        <a:pt x="604" y="60"/>
                      </a:lnTo>
                      <a:lnTo>
                        <a:pt x="600" y="62"/>
                      </a:lnTo>
                      <a:lnTo>
                        <a:pt x="600" y="64"/>
                      </a:lnTo>
                      <a:lnTo>
                        <a:pt x="600" y="66"/>
                      </a:lnTo>
                      <a:lnTo>
                        <a:pt x="604" y="66"/>
                      </a:lnTo>
                      <a:lnTo>
                        <a:pt x="608" y="66"/>
                      </a:lnTo>
                      <a:lnTo>
                        <a:pt x="610" y="66"/>
                      </a:lnTo>
                      <a:lnTo>
                        <a:pt x="614" y="66"/>
                      </a:lnTo>
                      <a:lnTo>
                        <a:pt x="612" y="66"/>
                      </a:lnTo>
                      <a:lnTo>
                        <a:pt x="612" y="66"/>
                      </a:lnTo>
                      <a:lnTo>
                        <a:pt x="618" y="66"/>
                      </a:lnTo>
                      <a:lnTo>
                        <a:pt x="620" y="66"/>
                      </a:lnTo>
                      <a:lnTo>
                        <a:pt x="620" y="68"/>
                      </a:lnTo>
                      <a:lnTo>
                        <a:pt x="618" y="68"/>
                      </a:lnTo>
                      <a:lnTo>
                        <a:pt x="612" y="70"/>
                      </a:lnTo>
                      <a:lnTo>
                        <a:pt x="610" y="72"/>
                      </a:lnTo>
                      <a:lnTo>
                        <a:pt x="612" y="72"/>
                      </a:lnTo>
                      <a:lnTo>
                        <a:pt x="612" y="74"/>
                      </a:lnTo>
                      <a:lnTo>
                        <a:pt x="612" y="74"/>
                      </a:lnTo>
                      <a:lnTo>
                        <a:pt x="620" y="72"/>
                      </a:lnTo>
                      <a:lnTo>
                        <a:pt x="622" y="72"/>
                      </a:lnTo>
                      <a:lnTo>
                        <a:pt x="624" y="72"/>
                      </a:lnTo>
                      <a:lnTo>
                        <a:pt x="626" y="72"/>
                      </a:lnTo>
                      <a:lnTo>
                        <a:pt x="626" y="74"/>
                      </a:lnTo>
                      <a:lnTo>
                        <a:pt x="626" y="74"/>
                      </a:lnTo>
                      <a:lnTo>
                        <a:pt x="624" y="76"/>
                      </a:lnTo>
                      <a:lnTo>
                        <a:pt x="618" y="76"/>
                      </a:lnTo>
                      <a:lnTo>
                        <a:pt x="616" y="76"/>
                      </a:lnTo>
                      <a:lnTo>
                        <a:pt x="616" y="74"/>
                      </a:lnTo>
                      <a:lnTo>
                        <a:pt x="614" y="74"/>
                      </a:lnTo>
                      <a:lnTo>
                        <a:pt x="612" y="74"/>
                      </a:lnTo>
                      <a:lnTo>
                        <a:pt x="608" y="76"/>
                      </a:lnTo>
                      <a:lnTo>
                        <a:pt x="608" y="74"/>
                      </a:lnTo>
                      <a:lnTo>
                        <a:pt x="608" y="72"/>
                      </a:lnTo>
                      <a:lnTo>
                        <a:pt x="610" y="70"/>
                      </a:lnTo>
                      <a:lnTo>
                        <a:pt x="610" y="70"/>
                      </a:lnTo>
                      <a:lnTo>
                        <a:pt x="612" y="68"/>
                      </a:lnTo>
                      <a:lnTo>
                        <a:pt x="610" y="68"/>
                      </a:lnTo>
                      <a:lnTo>
                        <a:pt x="608" y="68"/>
                      </a:lnTo>
                      <a:lnTo>
                        <a:pt x="606" y="68"/>
                      </a:lnTo>
                      <a:lnTo>
                        <a:pt x="606" y="70"/>
                      </a:lnTo>
                      <a:lnTo>
                        <a:pt x="604" y="70"/>
                      </a:lnTo>
                      <a:lnTo>
                        <a:pt x="606" y="70"/>
                      </a:lnTo>
                      <a:lnTo>
                        <a:pt x="606" y="72"/>
                      </a:lnTo>
                      <a:lnTo>
                        <a:pt x="606" y="74"/>
                      </a:lnTo>
                      <a:lnTo>
                        <a:pt x="604" y="76"/>
                      </a:lnTo>
                      <a:lnTo>
                        <a:pt x="604" y="76"/>
                      </a:lnTo>
                      <a:lnTo>
                        <a:pt x="608" y="76"/>
                      </a:lnTo>
                      <a:lnTo>
                        <a:pt x="612" y="78"/>
                      </a:lnTo>
                      <a:lnTo>
                        <a:pt x="612" y="78"/>
                      </a:lnTo>
                      <a:lnTo>
                        <a:pt x="610" y="80"/>
                      </a:lnTo>
                      <a:lnTo>
                        <a:pt x="610" y="78"/>
                      </a:lnTo>
                      <a:lnTo>
                        <a:pt x="608" y="78"/>
                      </a:lnTo>
                      <a:lnTo>
                        <a:pt x="606" y="78"/>
                      </a:lnTo>
                      <a:lnTo>
                        <a:pt x="606" y="78"/>
                      </a:lnTo>
                      <a:lnTo>
                        <a:pt x="604" y="78"/>
                      </a:lnTo>
                      <a:lnTo>
                        <a:pt x="598" y="82"/>
                      </a:lnTo>
                      <a:lnTo>
                        <a:pt x="596" y="82"/>
                      </a:lnTo>
                      <a:lnTo>
                        <a:pt x="592" y="82"/>
                      </a:lnTo>
                      <a:lnTo>
                        <a:pt x="588" y="82"/>
                      </a:lnTo>
                      <a:lnTo>
                        <a:pt x="586" y="82"/>
                      </a:lnTo>
                      <a:lnTo>
                        <a:pt x="586" y="80"/>
                      </a:lnTo>
                      <a:lnTo>
                        <a:pt x="582" y="82"/>
                      </a:lnTo>
                      <a:lnTo>
                        <a:pt x="576" y="82"/>
                      </a:lnTo>
                      <a:lnTo>
                        <a:pt x="574" y="78"/>
                      </a:lnTo>
                      <a:lnTo>
                        <a:pt x="576" y="78"/>
                      </a:lnTo>
                      <a:lnTo>
                        <a:pt x="578" y="78"/>
                      </a:lnTo>
                      <a:lnTo>
                        <a:pt x="580" y="76"/>
                      </a:lnTo>
                      <a:lnTo>
                        <a:pt x="584" y="74"/>
                      </a:lnTo>
                      <a:lnTo>
                        <a:pt x="584" y="74"/>
                      </a:lnTo>
                      <a:lnTo>
                        <a:pt x="584" y="74"/>
                      </a:lnTo>
                      <a:lnTo>
                        <a:pt x="584" y="74"/>
                      </a:lnTo>
                      <a:lnTo>
                        <a:pt x="586" y="74"/>
                      </a:lnTo>
                      <a:lnTo>
                        <a:pt x="588" y="74"/>
                      </a:lnTo>
                      <a:lnTo>
                        <a:pt x="586" y="72"/>
                      </a:lnTo>
                      <a:lnTo>
                        <a:pt x="582" y="72"/>
                      </a:lnTo>
                      <a:lnTo>
                        <a:pt x="578" y="74"/>
                      </a:lnTo>
                      <a:lnTo>
                        <a:pt x="574" y="74"/>
                      </a:lnTo>
                      <a:lnTo>
                        <a:pt x="568" y="76"/>
                      </a:lnTo>
                      <a:lnTo>
                        <a:pt x="566" y="76"/>
                      </a:lnTo>
                      <a:lnTo>
                        <a:pt x="562" y="76"/>
                      </a:lnTo>
                      <a:lnTo>
                        <a:pt x="556" y="78"/>
                      </a:lnTo>
                      <a:lnTo>
                        <a:pt x="554" y="78"/>
                      </a:lnTo>
                      <a:lnTo>
                        <a:pt x="554" y="78"/>
                      </a:lnTo>
                      <a:lnTo>
                        <a:pt x="556" y="80"/>
                      </a:lnTo>
                      <a:lnTo>
                        <a:pt x="554" y="80"/>
                      </a:lnTo>
                      <a:lnTo>
                        <a:pt x="554" y="80"/>
                      </a:lnTo>
                      <a:lnTo>
                        <a:pt x="552" y="80"/>
                      </a:lnTo>
                      <a:lnTo>
                        <a:pt x="548" y="80"/>
                      </a:lnTo>
                      <a:lnTo>
                        <a:pt x="548" y="80"/>
                      </a:lnTo>
                      <a:lnTo>
                        <a:pt x="548" y="80"/>
                      </a:lnTo>
                      <a:lnTo>
                        <a:pt x="544" y="80"/>
                      </a:lnTo>
                      <a:lnTo>
                        <a:pt x="542" y="80"/>
                      </a:lnTo>
                      <a:lnTo>
                        <a:pt x="538" y="82"/>
                      </a:lnTo>
                      <a:lnTo>
                        <a:pt x="534" y="82"/>
                      </a:lnTo>
                      <a:lnTo>
                        <a:pt x="532" y="84"/>
                      </a:lnTo>
                      <a:lnTo>
                        <a:pt x="530" y="84"/>
                      </a:lnTo>
                      <a:lnTo>
                        <a:pt x="526" y="84"/>
                      </a:lnTo>
                      <a:lnTo>
                        <a:pt x="522" y="86"/>
                      </a:lnTo>
                      <a:lnTo>
                        <a:pt x="516" y="88"/>
                      </a:lnTo>
                      <a:lnTo>
                        <a:pt x="516" y="86"/>
                      </a:lnTo>
                      <a:lnTo>
                        <a:pt x="518" y="86"/>
                      </a:lnTo>
                      <a:lnTo>
                        <a:pt x="516" y="86"/>
                      </a:lnTo>
                      <a:lnTo>
                        <a:pt x="514" y="88"/>
                      </a:lnTo>
                      <a:lnTo>
                        <a:pt x="512" y="88"/>
                      </a:lnTo>
                      <a:lnTo>
                        <a:pt x="512" y="90"/>
                      </a:lnTo>
                      <a:lnTo>
                        <a:pt x="516" y="93"/>
                      </a:lnTo>
                      <a:lnTo>
                        <a:pt x="524" y="93"/>
                      </a:lnTo>
                      <a:lnTo>
                        <a:pt x="524" y="93"/>
                      </a:lnTo>
                      <a:lnTo>
                        <a:pt x="528" y="95"/>
                      </a:lnTo>
                      <a:lnTo>
                        <a:pt x="528" y="95"/>
                      </a:lnTo>
                      <a:lnTo>
                        <a:pt x="528" y="95"/>
                      </a:lnTo>
                      <a:lnTo>
                        <a:pt x="526" y="95"/>
                      </a:lnTo>
                      <a:lnTo>
                        <a:pt x="524" y="95"/>
                      </a:lnTo>
                      <a:lnTo>
                        <a:pt x="520" y="97"/>
                      </a:lnTo>
                      <a:lnTo>
                        <a:pt x="518" y="97"/>
                      </a:lnTo>
                      <a:lnTo>
                        <a:pt x="516" y="97"/>
                      </a:lnTo>
                      <a:lnTo>
                        <a:pt x="516" y="97"/>
                      </a:lnTo>
                      <a:lnTo>
                        <a:pt x="516" y="97"/>
                      </a:lnTo>
                      <a:lnTo>
                        <a:pt x="516" y="97"/>
                      </a:lnTo>
                      <a:lnTo>
                        <a:pt x="516" y="99"/>
                      </a:lnTo>
                      <a:lnTo>
                        <a:pt x="518" y="101"/>
                      </a:lnTo>
                      <a:lnTo>
                        <a:pt x="516" y="101"/>
                      </a:lnTo>
                      <a:lnTo>
                        <a:pt x="514" y="103"/>
                      </a:lnTo>
                      <a:lnTo>
                        <a:pt x="512" y="103"/>
                      </a:lnTo>
                      <a:lnTo>
                        <a:pt x="512" y="105"/>
                      </a:lnTo>
                      <a:lnTo>
                        <a:pt x="512" y="105"/>
                      </a:lnTo>
                      <a:lnTo>
                        <a:pt x="520" y="107"/>
                      </a:lnTo>
                      <a:lnTo>
                        <a:pt x="522" y="107"/>
                      </a:lnTo>
                      <a:lnTo>
                        <a:pt x="524" y="107"/>
                      </a:lnTo>
                      <a:lnTo>
                        <a:pt x="526" y="107"/>
                      </a:lnTo>
                      <a:lnTo>
                        <a:pt x="526" y="107"/>
                      </a:lnTo>
                      <a:lnTo>
                        <a:pt x="528" y="107"/>
                      </a:lnTo>
                      <a:lnTo>
                        <a:pt x="528" y="107"/>
                      </a:lnTo>
                      <a:lnTo>
                        <a:pt x="528" y="107"/>
                      </a:lnTo>
                      <a:lnTo>
                        <a:pt x="528" y="107"/>
                      </a:lnTo>
                      <a:lnTo>
                        <a:pt x="534" y="105"/>
                      </a:lnTo>
                      <a:lnTo>
                        <a:pt x="542" y="105"/>
                      </a:lnTo>
                      <a:lnTo>
                        <a:pt x="544" y="107"/>
                      </a:lnTo>
                      <a:lnTo>
                        <a:pt x="546" y="107"/>
                      </a:lnTo>
                      <a:lnTo>
                        <a:pt x="546" y="109"/>
                      </a:lnTo>
                      <a:lnTo>
                        <a:pt x="548" y="107"/>
                      </a:lnTo>
                      <a:lnTo>
                        <a:pt x="548" y="107"/>
                      </a:lnTo>
                      <a:lnTo>
                        <a:pt x="548" y="107"/>
                      </a:lnTo>
                      <a:lnTo>
                        <a:pt x="548" y="105"/>
                      </a:lnTo>
                      <a:lnTo>
                        <a:pt x="548" y="105"/>
                      </a:lnTo>
                      <a:lnTo>
                        <a:pt x="550" y="105"/>
                      </a:lnTo>
                      <a:lnTo>
                        <a:pt x="550" y="107"/>
                      </a:lnTo>
                      <a:lnTo>
                        <a:pt x="548" y="109"/>
                      </a:lnTo>
                      <a:lnTo>
                        <a:pt x="550" y="109"/>
                      </a:lnTo>
                      <a:lnTo>
                        <a:pt x="552" y="107"/>
                      </a:lnTo>
                      <a:lnTo>
                        <a:pt x="560" y="105"/>
                      </a:lnTo>
                      <a:lnTo>
                        <a:pt x="562" y="105"/>
                      </a:lnTo>
                      <a:lnTo>
                        <a:pt x="568" y="103"/>
                      </a:lnTo>
                      <a:lnTo>
                        <a:pt x="570" y="101"/>
                      </a:lnTo>
                      <a:lnTo>
                        <a:pt x="572" y="103"/>
                      </a:lnTo>
                      <a:lnTo>
                        <a:pt x="574" y="103"/>
                      </a:lnTo>
                      <a:lnTo>
                        <a:pt x="580" y="101"/>
                      </a:lnTo>
                      <a:lnTo>
                        <a:pt x="580" y="101"/>
                      </a:lnTo>
                      <a:lnTo>
                        <a:pt x="580" y="101"/>
                      </a:lnTo>
                      <a:lnTo>
                        <a:pt x="580" y="101"/>
                      </a:lnTo>
                      <a:lnTo>
                        <a:pt x="580" y="103"/>
                      </a:lnTo>
                      <a:lnTo>
                        <a:pt x="580" y="103"/>
                      </a:lnTo>
                      <a:lnTo>
                        <a:pt x="578" y="103"/>
                      </a:lnTo>
                      <a:lnTo>
                        <a:pt x="576" y="105"/>
                      </a:lnTo>
                      <a:lnTo>
                        <a:pt x="576" y="105"/>
                      </a:lnTo>
                      <a:lnTo>
                        <a:pt x="574" y="107"/>
                      </a:lnTo>
                      <a:lnTo>
                        <a:pt x="570" y="107"/>
                      </a:lnTo>
                      <a:lnTo>
                        <a:pt x="568" y="107"/>
                      </a:lnTo>
                      <a:lnTo>
                        <a:pt x="566" y="107"/>
                      </a:lnTo>
                      <a:lnTo>
                        <a:pt x="568" y="107"/>
                      </a:lnTo>
                      <a:lnTo>
                        <a:pt x="568" y="109"/>
                      </a:lnTo>
                      <a:lnTo>
                        <a:pt x="568" y="111"/>
                      </a:lnTo>
                      <a:lnTo>
                        <a:pt x="564" y="115"/>
                      </a:lnTo>
                      <a:lnTo>
                        <a:pt x="562" y="115"/>
                      </a:lnTo>
                      <a:lnTo>
                        <a:pt x="562" y="117"/>
                      </a:lnTo>
                      <a:lnTo>
                        <a:pt x="558" y="119"/>
                      </a:lnTo>
                      <a:lnTo>
                        <a:pt x="556" y="121"/>
                      </a:lnTo>
                      <a:lnTo>
                        <a:pt x="552" y="121"/>
                      </a:lnTo>
                      <a:lnTo>
                        <a:pt x="548" y="123"/>
                      </a:lnTo>
                      <a:lnTo>
                        <a:pt x="544" y="123"/>
                      </a:lnTo>
                      <a:lnTo>
                        <a:pt x="538" y="123"/>
                      </a:lnTo>
                      <a:lnTo>
                        <a:pt x="538" y="123"/>
                      </a:lnTo>
                      <a:lnTo>
                        <a:pt x="538" y="123"/>
                      </a:lnTo>
                      <a:lnTo>
                        <a:pt x="538" y="123"/>
                      </a:lnTo>
                      <a:lnTo>
                        <a:pt x="536" y="123"/>
                      </a:lnTo>
                      <a:lnTo>
                        <a:pt x="534" y="123"/>
                      </a:lnTo>
                      <a:lnTo>
                        <a:pt x="526" y="127"/>
                      </a:lnTo>
                      <a:lnTo>
                        <a:pt x="524" y="127"/>
                      </a:lnTo>
                      <a:lnTo>
                        <a:pt x="520" y="129"/>
                      </a:lnTo>
                      <a:lnTo>
                        <a:pt x="518" y="129"/>
                      </a:lnTo>
                      <a:lnTo>
                        <a:pt x="514" y="129"/>
                      </a:lnTo>
                      <a:lnTo>
                        <a:pt x="512" y="129"/>
                      </a:lnTo>
                      <a:lnTo>
                        <a:pt x="514" y="129"/>
                      </a:lnTo>
                      <a:lnTo>
                        <a:pt x="512" y="129"/>
                      </a:lnTo>
                      <a:lnTo>
                        <a:pt x="510" y="129"/>
                      </a:lnTo>
                      <a:lnTo>
                        <a:pt x="508" y="131"/>
                      </a:lnTo>
                      <a:lnTo>
                        <a:pt x="508" y="131"/>
                      </a:lnTo>
                      <a:lnTo>
                        <a:pt x="508" y="129"/>
                      </a:lnTo>
                      <a:lnTo>
                        <a:pt x="510" y="129"/>
                      </a:lnTo>
                      <a:lnTo>
                        <a:pt x="510" y="129"/>
                      </a:lnTo>
                      <a:lnTo>
                        <a:pt x="512" y="129"/>
                      </a:lnTo>
                      <a:lnTo>
                        <a:pt x="512" y="127"/>
                      </a:lnTo>
                      <a:lnTo>
                        <a:pt x="510" y="127"/>
                      </a:lnTo>
                      <a:lnTo>
                        <a:pt x="508" y="127"/>
                      </a:lnTo>
                      <a:lnTo>
                        <a:pt x="504" y="127"/>
                      </a:lnTo>
                      <a:lnTo>
                        <a:pt x="502" y="127"/>
                      </a:lnTo>
                      <a:lnTo>
                        <a:pt x="500" y="129"/>
                      </a:lnTo>
                      <a:lnTo>
                        <a:pt x="500" y="129"/>
                      </a:lnTo>
                      <a:lnTo>
                        <a:pt x="500" y="131"/>
                      </a:lnTo>
                      <a:lnTo>
                        <a:pt x="500" y="131"/>
                      </a:lnTo>
                      <a:lnTo>
                        <a:pt x="496" y="131"/>
                      </a:lnTo>
                      <a:lnTo>
                        <a:pt x="494" y="131"/>
                      </a:lnTo>
                      <a:lnTo>
                        <a:pt x="492" y="131"/>
                      </a:lnTo>
                      <a:lnTo>
                        <a:pt x="490" y="133"/>
                      </a:lnTo>
                      <a:lnTo>
                        <a:pt x="488" y="135"/>
                      </a:lnTo>
                      <a:lnTo>
                        <a:pt x="486" y="137"/>
                      </a:lnTo>
                      <a:lnTo>
                        <a:pt x="488" y="135"/>
                      </a:lnTo>
                      <a:lnTo>
                        <a:pt x="490" y="135"/>
                      </a:lnTo>
                      <a:lnTo>
                        <a:pt x="490" y="135"/>
                      </a:lnTo>
                      <a:lnTo>
                        <a:pt x="488" y="137"/>
                      </a:lnTo>
                      <a:lnTo>
                        <a:pt x="484" y="137"/>
                      </a:lnTo>
                      <a:lnTo>
                        <a:pt x="484" y="139"/>
                      </a:lnTo>
                      <a:lnTo>
                        <a:pt x="484" y="139"/>
                      </a:lnTo>
                      <a:lnTo>
                        <a:pt x="484" y="139"/>
                      </a:lnTo>
                      <a:lnTo>
                        <a:pt x="482" y="139"/>
                      </a:lnTo>
                      <a:lnTo>
                        <a:pt x="482" y="139"/>
                      </a:lnTo>
                      <a:lnTo>
                        <a:pt x="480" y="139"/>
                      </a:lnTo>
                      <a:lnTo>
                        <a:pt x="478" y="139"/>
                      </a:lnTo>
                      <a:lnTo>
                        <a:pt x="472" y="141"/>
                      </a:lnTo>
                      <a:lnTo>
                        <a:pt x="464" y="145"/>
                      </a:lnTo>
                      <a:lnTo>
                        <a:pt x="462" y="147"/>
                      </a:lnTo>
                      <a:lnTo>
                        <a:pt x="460" y="147"/>
                      </a:lnTo>
                      <a:lnTo>
                        <a:pt x="460" y="147"/>
                      </a:lnTo>
                      <a:lnTo>
                        <a:pt x="460" y="149"/>
                      </a:lnTo>
                      <a:lnTo>
                        <a:pt x="456" y="149"/>
                      </a:lnTo>
                      <a:lnTo>
                        <a:pt x="454" y="149"/>
                      </a:lnTo>
                      <a:lnTo>
                        <a:pt x="452" y="149"/>
                      </a:lnTo>
                      <a:lnTo>
                        <a:pt x="452" y="151"/>
                      </a:lnTo>
                      <a:lnTo>
                        <a:pt x="454" y="151"/>
                      </a:lnTo>
                      <a:lnTo>
                        <a:pt x="454" y="151"/>
                      </a:lnTo>
                      <a:lnTo>
                        <a:pt x="450" y="153"/>
                      </a:lnTo>
                      <a:lnTo>
                        <a:pt x="448" y="153"/>
                      </a:lnTo>
                      <a:lnTo>
                        <a:pt x="448" y="153"/>
                      </a:lnTo>
                      <a:lnTo>
                        <a:pt x="448" y="153"/>
                      </a:lnTo>
                      <a:lnTo>
                        <a:pt x="446" y="155"/>
                      </a:lnTo>
                      <a:lnTo>
                        <a:pt x="446" y="155"/>
                      </a:lnTo>
                      <a:lnTo>
                        <a:pt x="448" y="153"/>
                      </a:lnTo>
                      <a:lnTo>
                        <a:pt x="450" y="155"/>
                      </a:lnTo>
                      <a:lnTo>
                        <a:pt x="450" y="155"/>
                      </a:lnTo>
                      <a:lnTo>
                        <a:pt x="446" y="157"/>
                      </a:lnTo>
                      <a:lnTo>
                        <a:pt x="446" y="157"/>
                      </a:lnTo>
                      <a:lnTo>
                        <a:pt x="446" y="159"/>
                      </a:lnTo>
                      <a:lnTo>
                        <a:pt x="444" y="161"/>
                      </a:lnTo>
                      <a:lnTo>
                        <a:pt x="444" y="161"/>
                      </a:lnTo>
                      <a:lnTo>
                        <a:pt x="444" y="161"/>
                      </a:lnTo>
                      <a:lnTo>
                        <a:pt x="446" y="161"/>
                      </a:lnTo>
                      <a:lnTo>
                        <a:pt x="448" y="161"/>
                      </a:lnTo>
                      <a:lnTo>
                        <a:pt x="448" y="159"/>
                      </a:lnTo>
                      <a:lnTo>
                        <a:pt x="450" y="159"/>
                      </a:lnTo>
                      <a:lnTo>
                        <a:pt x="452" y="159"/>
                      </a:lnTo>
                      <a:lnTo>
                        <a:pt x="452" y="159"/>
                      </a:lnTo>
                      <a:lnTo>
                        <a:pt x="450" y="159"/>
                      </a:lnTo>
                      <a:lnTo>
                        <a:pt x="448" y="159"/>
                      </a:lnTo>
                      <a:lnTo>
                        <a:pt x="450" y="161"/>
                      </a:lnTo>
                      <a:lnTo>
                        <a:pt x="450" y="161"/>
                      </a:lnTo>
                      <a:lnTo>
                        <a:pt x="452" y="159"/>
                      </a:lnTo>
                      <a:lnTo>
                        <a:pt x="452" y="159"/>
                      </a:lnTo>
                      <a:lnTo>
                        <a:pt x="450" y="161"/>
                      </a:lnTo>
                      <a:lnTo>
                        <a:pt x="450" y="161"/>
                      </a:lnTo>
                      <a:lnTo>
                        <a:pt x="452" y="161"/>
                      </a:lnTo>
                      <a:lnTo>
                        <a:pt x="452" y="161"/>
                      </a:lnTo>
                      <a:lnTo>
                        <a:pt x="452" y="161"/>
                      </a:lnTo>
                      <a:lnTo>
                        <a:pt x="450" y="163"/>
                      </a:lnTo>
                      <a:lnTo>
                        <a:pt x="446" y="163"/>
                      </a:lnTo>
                      <a:lnTo>
                        <a:pt x="446" y="163"/>
                      </a:lnTo>
                      <a:lnTo>
                        <a:pt x="446" y="165"/>
                      </a:lnTo>
                      <a:lnTo>
                        <a:pt x="450" y="165"/>
                      </a:lnTo>
                      <a:lnTo>
                        <a:pt x="454" y="165"/>
                      </a:lnTo>
                      <a:lnTo>
                        <a:pt x="458" y="165"/>
                      </a:lnTo>
                      <a:lnTo>
                        <a:pt x="464" y="163"/>
                      </a:lnTo>
                      <a:lnTo>
                        <a:pt x="464" y="163"/>
                      </a:lnTo>
                      <a:lnTo>
                        <a:pt x="464" y="165"/>
                      </a:lnTo>
                      <a:lnTo>
                        <a:pt x="464" y="165"/>
                      </a:lnTo>
                      <a:lnTo>
                        <a:pt x="460" y="165"/>
                      </a:lnTo>
                      <a:lnTo>
                        <a:pt x="460" y="165"/>
                      </a:lnTo>
                      <a:lnTo>
                        <a:pt x="462" y="165"/>
                      </a:lnTo>
                      <a:lnTo>
                        <a:pt x="464" y="167"/>
                      </a:lnTo>
                      <a:lnTo>
                        <a:pt x="464" y="167"/>
                      </a:lnTo>
                      <a:lnTo>
                        <a:pt x="460" y="169"/>
                      </a:lnTo>
                      <a:lnTo>
                        <a:pt x="456" y="169"/>
                      </a:lnTo>
                      <a:lnTo>
                        <a:pt x="456" y="169"/>
                      </a:lnTo>
                      <a:lnTo>
                        <a:pt x="458" y="167"/>
                      </a:lnTo>
                      <a:lnTo>
                        <a:pt x="458" y="167"/>
                      </a:lnTo>
                      <a:lnTo>
                        <a:pt x="456" y="167"/>
                      </a:lnTo>
                      <a:lnTo>
                        <a:pt x="454" y="167"/>
                      </a:lnTo>
                      <a:lnTo>
                        <a:pt x="450" y="169"/>
                      </a:lnTo>
                      <a:lnTo>
                        <a:pt x="448" y="169"/>
                      </a:lnTo>
                      <a:lnTo>
                        <a:pt x="450" y="169"/>
                      </a:lnTo>
                      <a:lnTo>
                        <a:pt x="452" y="167"/>
                      </a:lnTo>
                      <a:lnTo>
                        <a:pt x="452" y="167"/>
                      </a:lnTo>
                      <a:lnTo>
                        <a:pt x="452" y="167"/>
                      </a:lnTo>
                      <a:lnTo>
                        <a:pt x="452" y="165"/>
                      </a:lnTo>
                      <a:lnTo>
                        <a:pt x="450" y="165"/>
                      </a:lnTo>
                      <a:lnTo>
                        <a:pt x="450" y="165"/>
                      </a:lnTo>
                      <a:lnTo>
                        <a:pt x="448" y="165"/>
                      </a:lnTo>
                      <a:lnTo>
                        <a:pt x="444" y="167"/>
                      </a:lnTo>
                      <a:lnTo>
                        <a:pt x="434" y="171"/>
                      </a:lnTo>
                      <a:lnTo>
                        <a:pt x="436" y="171"/>
                      </a:lnTo>
                      <a:lnTo>
                        <a:pt x="438" y="171"/>
                      </a:lnTo>
                      <a:lnTo>
                        <a:pt x="438" y="171"/>
                      </a:lnTo>
                      <a:lnTo>
                        <a:pt x="436" y="171"/>
                      </a:lnTo>
                      <a:lnTo>
                        <a:pt x="436" y="173"/>
                      </a:lnTo>
                      <a:lnTo>
                        <a:pt x="436" y="173"/>
                      </a:lnTo>
                      <a:lnTo>
                        <a:pt x="436" y="175"/>
                      </a:lnTo>
                      <a:lnTo>
                        <a:pt x="438" y="175"/>
                      </a:lnTo>
                      <a:lnTo>
                        <a:pt x="438" y="177"/>
                      </a:lnTo>
                      <a:lnTo>
                        <a:pt x="438" y="179"/>
                      </a:lnTo>
                      <a:lnTo>
                        <a:pt x="438" y="181"/>
                      </a:lnTo>
                      <a:lnTo>
                        <a:pt x="436" y="181"/>
                      </a:lnTo>
                      <a:lnTo>
                        <a:pt x="438" y="183"/>
                      </a:lnTo>
                      <a:lnTo>
                        <a:pt x="440" y="183"/>
                      </a:lnTo>
                      <a:lnTo>
                        <a:pt x="448" y="181"/>
                      </a:lnTo>
                      <a:lnTo>
                        <a:pt x="452" y="181"/>
                      </a:lnTo>
                      <a:lnTo>
                        <a:pt x="456" y="179"/>
                      </a:lnTo>
                      <a:lnTo>
                        <a:pt x="458" y="179"/>
                      </a:lnTo>
                      <a:lnTo>
                        <a:pt x="460" y="179"/>
                      </a:lnTo>
                      <a:lnTo>
                        <a:pt x="462" y="177"/>
                      </a:lnTo>
                      <a:lnTo>
                        <a:pt x="464" y="175"/>
                      </a:lnTo>
                      <a:lnTo>
                        <a:pt x="464" y="175"/>
                      </a:lnTo>
                      <a:lnTo>
                        <a:pt x="462" y="175"/>
                      </a:lnTo>
                      <a:lnTo>
                        <a:pt x="464" y="175"/>
                      </a:lnTo>
                      <a:lnTo>
                        <a:pt x="468" y="173"/>
                      </a:lnTo>
                      <a:lnTo>
                        <a:pt x="474" y="169"/>
                      </a:lnTo>
                      <a:lnTo>
                        <a:pt x="476" y="169"/>
                      </a:lnTo>
                      <a:lnTo>
                        <a:pt x="478" y="169"/>
                      </a:lnTo>
                      <a:lnTo>
                        <a:pt x="480" y="167"/>
                      </a:lnTo>
                      <a:lnTo>
                        <a:pt x="480" y="167"/>
                      </a:lnTo>
                      <a:lnTo>
                        <a:pt x="480" y="169"/>
                      </a:lnTo>
                      <a:lnTo>
                        <a:pt x="476" y="169"/>
                      </a:lnTo>
                      <a:lnTo>
                        <a:pt x="472" y="171"/>
                      </a:lnTo>
                      <a:lnTo>
                        <a:pt x="466" y="175"/>
                      </a:lnTo>
                      <a:lnTo>
                        <a:pt x="466" y="177"/>
                      </a:lnTo>
                      <a:lnTo>
                        <a:pt x="464" y="179"/>
                      </a:lnTo>
                      <a:lnTo>
                        <a:pt x="460" y="183"/>
                      </a:lnTo>
                      <a:lnTo>
                        <a:pt x="460" y="185"/>
                      </a:lnTo>
                      <a:lnTo>
                        <a:pt x="458" y="187"/>
                      </a:lnTo>
                      <a:lnTo>
                        <a:pt x="456" y="189"/>
                      </a:lnTo>
                      <a:lnTo>
                        <a:pt x="454" y="189"/>
                      </a:lnTo>
                      <a:lnTo>
                        <a:pt x="450" y="191"/>
                      </a:lnTo>
                      <a:lnTo>
                        <a:pt x="448" y="193"/>
                      </a:lnTo>
                      <a:lnTo>
                        <a:pt x="448" y="195"/>
                      </a:lnTo>
                      <a:lnTo>
                        <a:pt x="450" y="193"/>
                      </a:lnTo>
                      <a:lnTo>
                        <a:pt x="452" y="193"/>
                      </a:lnTo>
                      <a:lnTo>
                        <a:pt x="448" y="195"/>
                      </a:lnTo>
                      <a:lnTo>
                        <a:pt x="446" y="197"/>
                      </a:lnTo>
                      <a:lnTo>
                        <a:pt x="446" y="197"/>
                      </a:lnTo>
                      <a:lnTo>
                        <a:pt x="444" y="199"/>
                      </a:lnTo>
                      <a:lnTo>
                        <a:pt x="442" y="201"/>
                      </a:lnTo>
                      <a:lnTo>
                        <a:pt x="438" y="201"/>
                      </a:lnTo>
                      <a:lnTo>
                        <a:pt x="436" y="201"/>
                      </a:lnTo>
                      <a:lnTo>
                        <a:pt x="440" y="203"/>
                      </a:lnTo>
                      <a:lnTo>
                        <a:pt x="446" y="201"/>
                      </a:lnTo>
                      <a:lnTo>
                        <a:pt x="448" y="199"/>
                      </a:lnTo>
                      <a:lnTo>
                        <a:pt x="450" y="199"/>
                      </a:lnTo>
                      <a:lnTo>
                        <a:pt x="450" y="199"/>
                      </a:lnTo>
                      <a:lnTo>
                        <a:pt x="452" y="199"/>
                      </a:lnTo>
                      <a:lnTo>
                        <a:pt x="456" y="197"/>
                      </a:lnTo>
                      <a:lnTo>
                        <a:pt x="458" y="197"/>
                      </a:lnTo>
                      <a:lnTo>
                        <a:pt x="462" y="197"/>
                      </a:lnTo>
                      <a:lnTo>
                        <a:pt x="464" y="195"/>
                      </a:lnTo>
                      <a:lnTo>
                        <a:pt x="466" y="195"/>
                      </a:lnTo>
                      <a:lnTo>
                        <a:pt x="466" y="197"/>
                      </a:lnTo>
                      <a:lnTo>
                        <a:pt x="466" y="197"/>
                      </a:lnTo>
                      <a:lnTo>
                        <a:pt x="468" y="199"/>
                      </a:lnTo>
                      <a:lnTo>
                        <a:pt x="470" y="199"/>
                      </a:lnTo>
                      <a:lnTo>
                        <a:pt x="472" y="197"/>
                      </a:lnTo>
                      <a:lnTo>
                        <a:pt x="472" y="197"/>
                      </a:lnTo>
                      <a:lnTo>
                        <a:pt x="474" y="199"/>
                      </a:lnTo>
                      <a:lnTo>
                        <a:pt x="474" y="201"/>
                      </a:lnTo>
                      <a:lnTo>
                        <a:pt x="472" y="205"/>
                      </a:lnTo>
                      <a:lnTo>
                        <a:pt x="472" y="205"/>
                      </a:lnTo>
                      <a:lnTo>
                        <a:pt x="474" y="205"/>
                      </a:lnTo>
                      <a:lnTo>
                        <a:pt x="476" y="203"/>
                      </a:lnTo>
                      <a:lnTo>
                        <a:pt x="480" y="201"/>
                      </a:lnTo>
                      <a:lnTo>
                        <a:pt x="482" y="199"/>
                      </a:lnTo>
                      <a:lnTo>
                        <a:pt x="484" y="197"/>
                      </a:lnTo>
                      <a:lnTo>
                        <a:pt x="486" y="197"/>
                      </a:lnTo>
                      <a:lnTo>
                        <a:pt x="486" y="197"/>
                      </a:lnTo>
                      <a:lnTo>
                        <a:pt x="486" y="197"/>
                      </a:lnTo>
                      <a:lnTo>
                        <a:pt x="488" y="195"/>
                      </a:lnTo>
                      <a:lnTo>
                        <a:pt x="490" y="195"/>
                      </a:lnTo>
                      <a:lnTo>
                        <a:pt x="492" y="195"/>
                      </a:lnTo>
                      <a:lnTo>
                        <a:pt x="494" y="195"/>
                      </a:lnTo>
                      <a:lnTo>
                        <a:pt x="494" y="195"/>
                      </a:lnTo>
                      <a:lnTo>
                        <a:pt x="494" y="195"/>
                      </a:lnTo>
                      <a:lnTo>
                        <a:pt x="492" y="195"/>
                      </a:lnTo>
                      <a:lnTo>
                        <a:pt x="490" y="195"/>
                      </a:lnTo>
                      <a:lnTo>
                        <a:pt x="488" y="197"/>
                      </a:lnTo>
                      <a:lnTo>
                        <a:pt x="486" y="199"/>
                      </a:lnTo>
                      <a:lnTo>
                        <a:pt x="486" y="199"/>
                      </a:lnTo>
                      <a:lnTo>
                        <a:pt x="486" y="199"/>
                      </a:lnTo>
                      <a:lnTo>
                        <a:pt x="486" y="201"/>
                      </a:lnTo>
                      <a:lnTo>
                        <a:pt x="486" y="201"/>
                      </a:lnTo>
                      <a:lnTo>
                        <a:pt x="488" y="201"/>
                      </a:lnTo>
                      <a:lnTo>
                        <a:pt x="496" y="199"/>
                      </a:lnTo>
                      <a:lnTo>
                        <a:pt x="504" y="197"/>
                      </a:lnTo>
                      <a:lnTo>
                        <a:pt x="508" y="195"/>
                      </a:lnTo>
                      <a:lnTo>
                        <a:pt x="514" y="193"/>
                      </a:lnTo>
                      <a:lnTo>
                        <a:pt x="508" y="197"/>
                      </a:lnTo>
                      <a:lnTo>
                        <a:pt x="504" y="199"/>
                      </a:lnTo>
                      <a:lnTo>
                        <a:pt x="504" y="199"/>
                      </a:lnTo>
                      <a:lnTo>
                        <a:pt x="504" y="199"/>
                      </a:lnTo>
                      <a:lnTo>
                        <a:pt x="498" y="201"/>
                      </a:lnTo>
                      <a:lnTo>
                        <a:pt x="494" y="203"/>
                      </a:lnTo>
                      <a:lnTo>
                        <a:pt x="490" y="205"/>
                      </a:lnTo>
                      <a:lnTo>
                        <a:pt x="490" y="207"/>
                      </a:lnTo>
                      <a:lnTo>
                        <a:pt x="488" y="207"/>
                      </a:lnTo>
                      <a:lnTo>
                        <a:pt x="488" y="209"/>
                      </a:lnTo>
                      <a:lnTo>
                        <a:pt x="490" y="209"/>
                      </a:lnTo>
                      <a:lnTo>
                        <a:pt x="490" y="209"/>
                      </a:lnTo>
                      <a:lnTo>
                        <a:pt x="486" y="209"/>
                      </a:lnTo>
                      <a:lnTo>
                        <a:pt x="484" y="209"/>
                      </a:lnTo>
                      <a:lnTo>
                        <a:pt x="482" y="211"/>
                      </a:lnTo>
                      <a:lnTo>
                        <a:pt x="480" y="213"/>
                      </a:lnTo>
                      <a:lnTo>
                        <a:pt x="476" y="217"/>
                      </a:lnTo>
                      <a:lnTo>
                        <a:pt x="474" y="217"/>
                      </a:lnTo>
                      <a:lnTo>
                        <a:pt x="474" y="219"/>
                      </a:lnTo>
                      <a:lnTo>
                        <a:pt x="474" y="219"/>
                      </a:lnTo>
                      <a:lnTo>
                        <a:pt x="472" y="219"/>
                      </a:lnTo>
                      <a:lnTo>
                        <a:pt x="474" y="221"/>
                      </a:lnTo>
                      <a:lnTo>
                        <a:pt x="474" y="221"/>
                      </a:lnTo>
                      <a:lnTo>
                        <a:pt x="474" y="221"/>
                      </a:lnTo>
                      <a:lnTo>
                        <a:pt x="472" y="221"/>
                      </a:lnTo>
                      <a:lnTo>
                        <a:pt x="472" y="221"/>
                      </a:lnTo>
                      <a:lnTo>
                        <a:pt x="470" y="221"/>
                      </a:lnTo>
                      <a:lnTo>
                        <a:pt x="472" y="219"/>
                      </a:lnTo>
                      <a:lnTo>
                        <a:pt x="470" y="219"/>
                      </a:lnTo>
                      <a:lnTo>
                        <a:pt x="470" y="219"/>
                      </a:lnTo>
                      <a:lnTo>
                        <a:pt x="468" y="221"/>
                      </a:lnTo>
                      <a:lnTo>
                        <a:pt x="464" y="221"/>
                      </a:lnTo>
                      <a:lnTo>
                        <a:pt x="462" y="223"/>
                      </a:lnTo>
                      <a:lnTo>
                        <a:pt x="460" y="223"/>
                      </a:lnTo>
                      <a:lnTo>
                        <a:pt x="458" y="223"/>
                      </a:lnTo>
                      <a:lnTo>
                        <a:pt x="454" y="225"/>
                      </a:lnTo>
                      <a:lnTo>
                        <a:pt x="452" y="227"/>
                      </a:lnTo>
                      <a:lnTo>
                        <a:pt x="450" y="229"/>
                      </a:lnTo>
                      <a:lnTo>
                        <a:pt x="448" y="229"/>
                      </a:lnTo>
                      <a:lnTo>
                        <a:pt x="446" y="229"/>
                      </a:lnTo>
                      <a:lnTo>
                        <a:pt x="446" y="231"/>
                      </a:lnTo>
                      <a:lnTo>
                        <a:pt x="444" y="231"/>
                      </a:lnTo>
                      <a:lnTo>
                        <a:pt x="444" y="233"/>
                      </a:lnTo>
                      <a:lnTo>
                        <a:pt x="444" y="233"/>
                      </a:lnTo>
                      <a:lnTo>
                        <a:pt x="442" y="233"/>
                      </a:lnTo>
                      <a:lnTo>
                        <a:pt x="442" y="231"/>
                      </a:lnTo>
                      <a:lnTo>
                        <a:pt x="442" y="231"/>
                      </a:lnTo>
                      <a:lnTo>
                        <a:pt x="442" y="231"/>
                      </a:lnTo>
                      <a:lnTo>
                        <a:pt x="442" y="231"/>
                      </a:lnTo>
                      <a:lnTo>
                        <a:pt x="438" y="233"/>
                      </a:lnTo>
                      <a:lnTo>
                        <a:pt x="434" y="233"/>
                      </a:lnTo>
                      <a:lnTo>
                        <a:pt x="426" y="237"/>
                      </a:lnTo>
                      <a:lnTo>
                        <a:pt x="420" y="239"/>
                      </a:lnTo>
                      <a:lnTo>
                        <a:pt x="418" y="239"/>
                      </a:lnTo>
                      <a:lnTo>
                        <a:pt x="414" y="241"/>
                      </a:lnTo>
                      <a:lnTo>
                        <a:pt x="412" y="241"/>
                      </a:lnTo>
                      <a:lnTo>
                        <a:pt x="408" y="243"/>
                      </a:lnTo>
                      <a:lnTo>
                        <a:pt x="406" y="245"/>
                      </a:lnTo>
                      <a:lnTo>
                        <a:pt x="404" y="245"/>
                      </a:lnTo>
                      <a:lnTo>
                        <a:pt x="404" y="247"/>
                      </a:lnTo>
                      <a:lnTo>
                        <a:pt x="404" y="247"/>
                      </a:lnTo>
                      <a:lnTo>
                        <a:pt x="404" y="247"/>
                      </a:lnTo>
                      <a:lnTo>
                        <a:pt x="404" y="249"/>
                      </a:lnTo>
                      <a:lnTo>
                        <a:pt x="404" y="249"/>
                      </a:lnTo>
                      <a:lnTo>
                        <a:pt x="404" y="249"/>
                      </a:lnTo>
                      <a:lnTo>
                        <a:pt x="402" y="249"/>
                      </a:lnTo>
                      <a:lnTo>
                        <a:pt x="402" y="249"/>
                      </a:lnTo>
                      <a:lnTo>
                        <a:pt x="402" y="247"/>
                      </a:lnTo>
                      <a:lnTo>
                        <a:pt x="402" y="247"/>
                      </a:lnTo>
                      <a:lnTo>
                        <a:pt x="400" y="247"/>
                      </a:lnTo>
                      <a:lnTo>
                        <a:pt x="398" y="247"/>
                      </a:lnTo>
                      <a:lnTo>
                        <a:pt x="398" y="249"/>
                      </a:lnTo>
                      <a:lnTo>
                        <a:pt x="396" y="249"/>
                      </a:lnTo>
                      <a:lnTo>
                        <a:pt x="396" y="249"/>
                      </a:lnTo>
                      <a:lnTo>
                        <a:pt x="396" y="249"/>
                      </a:lnTo>
                      <a:lnTo>
                        <a:pt x="396" y="247"/>
                      </a:lnTo>
                      <a:lnTo>
                        <a:pt x="396" y="247"/>
                      </a:lnTo>
                      <a:lnTo>
                        <a:pt x="398" y="247"/>
                      </a:lnTo>
                      <a:lnTo>
                        <a:pt x="400" y="245"/>
                      </a:lnTo>
                      <a:lnTo>
                        <a:pt x="400" y="245"/>
                      </a:lnTo>
                      <a:lnTo>
                        <a:pt x="398" y="245"/>
                      </a:lnTo>
                      <a:lnTo>
                        <a:pt x="396" y="247"/>
                      </a:lnTo>
                      <a:lnTo>
                        <a:pt x="396" y="247"/>
                      </a:lnTo>
                      <a:lnTo>
                        <a:pt x="396" y="245"/>
                      </a:lnTo>
                      <a:lnTo>
                        <a:pt x="396" y="245"/>
                      </a:lnTo>
                      <a:lnTo>
                        <a:pt x="396" y="245"/>
                      </a:lnTo>
                      <a:lnTo>
                        <a:pt x="388" y="247"/>
                      </a:lnTo>
                      <a:lnTo>
                        <a:pt x="382" y="249"/>
                      </a:lnTo>
                      <a:lnTo>
                        <a:pt x="378" y="251"/>
                      </a:lnTo>
                      <a:lnTo>
                        <a:pt x="374" y="253"/>
                      </a:lnTo>
                      <a:lnTo>
                        <a:pt x="368" y="255"/>
                      </a:lnTo>
                      <a:lnTo>
                        <a:pt x="364" y="257"/>
                      </a:lnTo>
                      <a:lnTo>
                        <a:pt x="362" y="257"/>
                      </a:lnTo>
                      <a:lnTo>
                        <a:pt x="360" y="259"/>
                      </a:lnTo>
                      <a:lnTo>
                        <a:pt x="358" y="259"/>
                      </a:lnTo>
                      <a:lnTo>
                        <a:pt x="358" y="259"/>
                      </a:lnTo>
                      <a:lnTo>
                        <a:pt x="358" y="259"/>
                      </a:lnTo>
                      <a:lnTo>
                        <a:pt x="356" y="259"/>
                      </a:lnTo>
                      <a:lnTo>
                        <a:pt x="356" y="259"/>
                      </a:lnTo>
                      <a:lnTo>
                        <a:pt x="356" y="259"/>
                      </a:lnTo>
                      <a:lnTo>
                        <a:pt x="352" y="261"/>
                      </a:lnTo>
                      <a:lnTo>
                        <a:pt x="350" y="261"/>
                      </a:lnTo>
                      <a:lnTo>
                        <a:pt x="350" y="261"/>
                      </a:lnTo>
                      <a:lnTo>
                        <a:pt x="350" y="263"/>
                      </a:lnTo>
                      <a:lnTo>
                        <a:pt x="348" y="263"/>
                      </a:lnTo>
                      <a:lnTo>
                        <a:pt x="346" y="265"/>
                      </a:lnTo>
                      <a:lnTo>
                        <a:pt x="346" y="265"/>
                      </a:lnTo>
                      <a:lnTo>
                        <a:pt x="346" y="265"/>
                      </a:lnTo>
                      <a:lnTo>
                        <a:pt x="348" y="265"/>
                      </a:lnTo>
                      <a:lnTo>
                        <a:pt x="350" y="263"/>
                      </a:lnTo>
                      <a:lnTo>
                        <a:pt x="352" y="263"/>
                      </a:lnTo>
                      <a:lnTo>
                        <a:pt x="352" y="261"/>
                      </a:lnTo>
                      <a:lnTo>
                        <a:pt x="352" y="261"/>
                      </a:lnTo>
                      <a:lnTo>
                        <a:pt x="354" y="261"/>
                      </a:lnTo>
                      <a:lnTo>
                        <a:pt x="354" y="263"/>
                      </a:lnTo>
                      <a:lnTo>
                        <a:pt x="354" y="263"/>
                      </a:lnTo>
                      <a:lnTo>
                        <a:pt x="358" y="263"/>
                      </a:lnTo>
                      <a:lnTo>
                        <a:pt x="358" y="261"/>
                      </a:lnTo>
                      <a:lnTo>
                        <a:pt x="360" y="261"/>
                      </a:lnTo>
                      <a:lnTo>
                        <a:pt x="362" y="259"/>
                      </a:lnTo>
                      <a:lnTo>
                        <a:pt x="362" y="259"/>
                      </a:lnTo>
                      <a:lnTo>
                        <a:pt x="364" y="259"/>
                      </a:lnTo>
                      <a:lnTo>
                        <a:pt x="364" y="259"/>
                      </a:lnTo>
                      <a:lnTo>
                        <a:pt x="364" y="259"/>
                      </a:lnTo>
                      <a:lnTo>
                        <a:pt x="362" y="261"/>
                      </a:lnTo>
                      <a:lnTo>
                        <a:pt x="362" y="261"/>
                      </a:lnTo>
                      <a:lnTo>
                        <a:pt x="362" y="261"/>
                      </a:lnTo>
                      <a:lnTo>
                        <a:pt x="362" y="261"/>
                      </a:lnTo>
                      <a:lnTo>
                        <a:pt x="362" y="261"/>
                      </a:lnTo>
                      <a:lnTo>
                        <a:pt x="362" y="261"/>
                      </a:lnTo>
                      <a:lnTo>
                        <a:pt x="364" y="261"/>
                      </a:lnTo>
                      <a:lnTo>
                        <a:pt x="366" y="261"/>
                      </a:lnTo>
                      <a:lnTo>
                        <a:pt x="366" y="259"/>
                      </a:lnTo>
                      <a:lnTo>
                        <a:pt x="368" y="259"/>
                      </a:lnTo>
                      <a:lnTo>
                        <a:pt x="370" y="259"/>
                      </a:lnTo>
                      <a:lnTo>
                        <a:pt x="378" y="255"/>
                      </a:lnTo>
                      <a:lnTo>
                        <a:pt x="378" y="255"/>
                      </a:lnTo>
                      <a:lnTo>
                        <a:pt x="380" y="253"/>
                      </a:lnTo>
                      <a:lnTo>
                        <a:pt x="382" y="253"/>
                      </a:lnTo>
                      <a:lnTo>
                        <a:pt x="382" y="253"/>
                      </a:lnTo>
                      <a:lnTo>
                        <a:pt x="384" y="251"/>
                      </a:lnTo>
                      <a:lnTo>
                        <a:pt x="386" y="251"/>
                      </a:lnTo>
                      <a:lnTo>
                        <a:pt x="386" y="251"/>
                      </a:lnTo>
                      <a:lnTo>
                        <a:pt x="388" y="253"/>
                      </a:lnTo>
                      <a:lnTo>
                        <a:pt x="388" y="253"/>
                      </a:lnTo>
                      <a:lnTo>
                        <a:pt x="388" y="253"/>
                      </a:lnTo>
                      <a:lnTo>
                        <a:pt x="386" y="253"/>
                      </a:lnTo>
                      <a:lnTo>
                        <a:pt x="386" y="253"/>
                      </a:lnTo>
                      <a:lnTo>
                        <a:pt x="384" y="253"/>
                      </a:lnTo>
                      <a:lnTo>
                        <a:pt x="384" y="253"/>
                      </a:lnTo>
                      <a:lnTo>
                        <a:pt x="382" y="255"/>
                      </a:lnTo>
                      <a:lnTo>
                        <a:pt x="380" y="255"/>
                      </a:lnTo>
                      <a:lnTo>
                        <a:pt x="380" y="255"/>
                      </a:lnTo>
                      <a:lnTo>
                        <a:pt x="382" y="257"/>
                      </a:lnTo>
                      <a:lnTo>
                        <a:pt x="384" y="255"/>
                      </a:lnTo>
                      <a:lnTo>
                        <a:pt x="386" y="255"/>
                      </a:lnTo>
                      <a:lnTo>
                        <a:pt x="388" y="255"/>
                      </a:lnTo>
                      <a:lnTo>
                        <a:pt x="390" y="253"/>
                      </a:lnTo>
                      <a:lnTo>
                        <a:pt x="390" y="253"/>
                      </a:lnTo>
                      <a:lnTo>
                        <a:pt x="392" y="255"/>
                      </a:lnTo>
                      <a:lnTo>
                        <a:pt x="392" y="253"/>
                      </a:lnTo>
                      <a:lnTo>
                        <a:pt x="394" y="253"/>
                      </a:lnTo>
                      <a:lnTo>
                        <a:pt x="394" y="253"/>
                      </a:lnTo>
                      <a:lnTo>
                        <a:pt x="396" y="253"/>
                      </a:lnTo>
                      <a:lnTo>
                        <a:pt x="396" y="253"/>
                      </a:lnTo>
                      <a:lnTo>
                        <a:pt x="398" y="253"/>
                      </a:lnTo>
                      <a:lnTo>
                        <a:pt x="398" y="251"/>
                      </a:lnTo>
                      <a:lnTo>
                        <a:pt x="400" y="251"/>
                      </a:lnTo>
                      <a:lnTo>
                        <a:pt x="402" y="251"/>
                      </a:lnTo>
                      <a:lnTo>
                        <a:pt x="406" y="249"/>
                      </a:lnTo>
                      <a:lnTo>
                        <a:pt x="408" y="249"/>
                      </a:lnTo>
                      <a:lnTo>
                        <a:pt x="408" y="249"/>
                      </a:lnTo>
                      <a:lnTo>
                        <a:pt x="410" y="249"/>
                      </a:lnTo>
                      <a:lnTo>
                        <a:pt x="410" y="249"/>
                      </a:lnTo>
                      <a:lnTo>
                        <a:pt x="412" y="249"/>
                      </a:lnTo>
                      <a:lnTo>
                        <a:pt x="412" y="249"/>
                      </a:lnTo>
                      <a:lnTo>
                        <a:pt x="412" y="249"/>
                      </a:lnTo>
                      <a:lnTo>
                        <a:pt x="412" y="249"/>
                      </a:lnTo>
                      <a:lnTo>
                        <a:pt x="410" y="251"/>
                      </a:lnTo>
                      <a:lnTo>
                        <a:pt x="408" y="251"/>
                      </a:lnTo>
                      <a:lnTo>
                        <a:pt x="410" y="251"/>
                      </a:lnTo>
                      <a:lnTo>
                        <a:pt x="412" y="251"/>
                      </a:lnTo>
                      <a:lnTo>
                        <a:pt x="412" y="249"/>
                      </a:lnTo>
                      <a:lnTo>
                        <a:pt x="414" y="249"/>
                      </a:lnTo>
                      <a:lnTo>
                        <a:pt x="416" y="249"/>
                      </a:lnTo>
                      <a:lnTo>
                        <a:pt x="428" y="245"/>
                      </a:lnTo>
                      <a:lnTo>
                        <a:pt x="430" y="245"/>
                      </a:lnTo>
                      <a:lnTo>
                        <a:pt x="432" y="243"/>
                      </a:lnTo>
                      <a:lnTo>
                        <a:pt x="434" y="243"/>
                      </a:lnTo>
                      <a:lnTo>
                        <a:pt x="434" y="243"/>
                      </a:lnTo>
                      <a:lnTo>
                        <a:pt x="434" y="243"/>
                      </a:lnTo>
                      <a:lnTo>
                        <a:pt x="432" y="245"/>
                      </a:lnTo>
                      <a:lnTo>
                        <a:pt x="432" y="245"/>
                      </a:lnTo>
                      <a:lnTo>
                        <a:pt x="432" y="245"/>
                      </a:lnTo>
                      <a:lnTo>
                        <a:pt x="434" y="243"/>
                      </a:lnTo>
                      <a:lnTo>
                        <a:pt x="438" y="243"/>
                      </a:lnTo>
                      <a:lnTo>
                        <a:pt x="438" y="243"/>
                      </a:lnTo>
                      <a:lnTo>
                        <a:pt x="438" y="241"/>
                      </a:lnTo>
                      <a:lnTo>
                        <a:pt x="438" y="241"/>
                      </a:lnTo>
                      <a:lnTo>
                        <a:pt x="438" y="241"/>
                      </a:lnTo>
                      <a:lnTo>
                        <a:pt x="438" y="241"/>
                      </a:lnTo>
                      <a:lnTo>
                        <a:pt x="436" y="241"/>
                      </a:lnTo>
                      <a:lnTo>
                        <a:pt x="436" y="241"/>
                      </a:lnTo>
                      <a:lnTo>
                        <a:pt x="438" y="239"/>
                      </a:lnTo>
                      <a:lnTo>
                        <a:pt x="440" y="239"/>
                      </a:lnTo>
                      <a:lnTo>
                        <a:pt x="442" y="237"/>
                      </a:lnTo>
                      <a:lnTo>
                        <a:pt x="444" y="237"/>
                      </a:lnTo>
                      <a:lnTo>
                        <a:pt x="446" y="237"/>
                      </a:lnTo>
                      <a:lnTo>
                        <a:pt x="446" y="237"/>
                      </a:lnTo>
                      <a:lnTo>
                        <a:pt x="448" y="237"/>
                      </a:lnTo>
                      <a:lnTo>
                        <a:pt x="448" y="237"/>
                      </a:lnTo>
                      <a:lnTo>
                        <a:pt x="448" y="237"/>
                      </a:lnTo>
                      <a:lnTo>
                        <a:pt x="448" y="237"/>
                      </a:lnTo>
                      <a:lnTo>
                        <a:pt x="448" y="237"/>
                      </a:lnTo>
                      <a:lnTo>
                        <a:pt x="448" y="235"/>
                      </a:lnTo>
                      <a:lnTo>
                        <a:pt x="452" y="235"/>
                      </a:lnTo>
                      <a:lnTo>
                        <a:pt x="454" y="235"/>
                      </a:lnTo>
                      <a:lnTo>
                        <a:pt x="454" y="235"/>
                      </a:lnTo>
                      <a:lnTo>
                        <a:pt x="454" y="235"/>
                      </a:lnTo>
                      <a:lnTo>
                        <a:pt x="456" y="235"/>
                      </a:lnTo>
                      <a:lnTo>
                        <a:pt x="456" y="235"/>
                      </a:lnTo>
                      <a:lnTo>
                        <a:pt x="458" y="233"/>
                      </a:lnTo>
                      <a:lnTo>
                        <a:pt x="460" y="233"/>
                      </a:lnTo>
                      <a:lnTo>
                        <a:pt x="462" y="231"/>
                      </a:lnTo>
                      <a:lnTo>
                        <a:pt x="462" y="231"/>
                      </a:lnTo>
                      <a:lnTo>
                        <a:pt x="462" y="231"/>
                      </a:lnTo>
                      <a:lnTo>
                        <a:pt x="464" y="231"/>
                      </a:lnTo>
                      <a:lnTo>
                        <a:pt x="464" y="231"/>
                      </a:lnTo>
                      <a:lnTo>
                        <a:pt x="466" y="231"/>
                      </a:lnTo>
                      <a:lnTo>
                        <a:pt x="468" y="231"/>
                      </a:lnTo>
                      <a:lnTo>
                        <a:pt x="470" y="229"/>
                      </a:lnTo>
                      <a:lnTo>
                        <a:pt x="470" y="229"/>
                      </a:lnTo>
                      <a:lnTo>
                        <a:pt x="472" y="229"/>
                      </a:lnTo>
                      <a:lnTo>
                        <a:pt x="472" y="229"/>
                      </a:lnTo>
                      <a:lnTo>
                        <a:pt x="474" y="229"/>
                      </a:lnTo>
                      <a:lnTo>
                        <a:pt x="474" y="229"/>
                      </a:lnTo>
                      <a:lnTo>
                        <a:pt x="476" y="227"/>
                      </a:lnTo>
                      <a:lnTo>
                        <a:pt x="478" y="227"/>
                      </a:lnTo>
                      <a:lnTo>
                        <a:pt x="478" y="227"/>
                      </a:lnTo>
                      <a:lnTo>
                        <a:pt x="482" y="225"/>
                      </a:lnTo>
                      <a:lnTo>
                        <a:pt x="482" y="225"/>
                      </a:lnTo>
                      <a:lnTo>
                        <a:pt x="482" y="223"/>
                      </a:lnTo>
                      <a:lnTo>
                        <a:pt x="482" y="223"/>
                      </a:lnTo>
                      <a:lnTo>
                        <a:pt x="482" y="223"/>
                      </a:lnTo>
                      <a:lnTo>
                        <a:pt x="484" y="223"/>
                      </a:lnTo>
                      <a:lnTo>
                        <a:pt x="488" y="221"/>
                      </a:lnTo>
                      <a:lnTo>
                        <a:pt x="490" y="221"/>
                      </a:lnTo>
                      <a:lnTo>
                        <a:pt x="490" y="221"/>
                      </a:lnTo>
                      <a:lnTo>
                        <a:pt x="490" y="221"/>
                      </a:lnTo>
                      <a:lnTo>
                        <a:pt x="492" y="219"/>
                      </a:lnTo>
                      <a:lnTo>
                        <a:pt x="494" y="219"/>
                      </a:lnTo>
                      <a:lnTo>
                        <a:pt x="496" y="219"/>
                      </a:lnTo>
                      <a:lnTo>
                        <a:pt x="496" y="219"/>
                      </a:lnTo>
                      <a:lnTo>
                        <a:pt x="498" y="219"/>
                      </a:lnTo>
                      <a:lnTo>
                        <a:pt x="500" y="217"/>
                      </a:lnTo>
                      <a:lnTo>
                        <a:pt x="502" y="217"/>
                      </a:lnTo>
                      <a:lnTo>
                        <a:pt x="502" y="217"/>
                      </a:lnTo>
                      <a:lnTo>
                        <a:pt x="504" y="217"/>
                      </a:lnTo>
                      <a:lnTo>
                        <a:pt x="506" y="215"/>
                      </a:lnTo>
                      <a:lnTo>
                        <a:pt x="508" y="215"/>
                      </a:lnTo>
                      <a:lnTo>
                        <a:pt x="510" y="215"/>
                      </a:lnTo>
                      <a:lnTo>
                        <a:pt x="512" y="213"/>
                      </a:lnTo>
                      <a:lnTo>
                        <a:pt x="514" y="211"/>
                      </a:lnTo>
                      <a:lnTo>
                        <a:pt x="522" y="211"/>
                      </a:lnTo>
                      <a:lnTo>
                        <a:pt x="522" y="211"/>
                      </a:lnTo>
                      <a:lnTo>
                        <a:pt x="522" y="211"/>
                      </a:lnTo>
                      <a:lnTo>
                        <a:pt x="526" y="209"/>
                      </a:lnTo>
                      <a:lnTo>
                        <a:pt x="526" y="209"/>
                      </a:lnTo>
                      <a:lnTo>
                        <a:pt x="528" y="209"/>
                      </a:lnTo>
                      <a:lnTo>
                        <a:pt x="530" y="209"/>
                      </a:lnTo>
                      <a:lnTo>
                        <a:pt x="530" y="207"/>
                      </a:lnTo>
                      <a:lnTo>
                        <a:pt x="530" y="207"/>
                      </a:lnTo>
                      <a:lnTo>
                        <a:pt x="530" y="207"/>
                      </a:lnTo>
                      <a:lnTo>
                        <a:pt x="534" y="207"/>
                      </a:lnTo>
                      <a:lnTo>
                        <a:pt x="534" y="205"/>
                      </a:lnTo>
                      <a:lnTo>
                        <a:pt x="536" y="205"/>
                      </a:lnTo>
                      <a:lnTo>
                        <a:pt x="536" y="203"/>
                      </a:lnTo>
                      <a:lnTo>
                        <a:pt x="540" y="203"/>
                      </a:lnTo>
                      <a:lnTo>
                        <a:pt x="542" y="203"/>
                      </a:lnTo>
                      <a:lnTo>
                        <a:pt x="544" y="201"/>
                      </a:lnTo>
                      <a:lnTo>
                        <a:pt x="546" y="201"/>
                      </a:lnTo>
                      <a:lnTo>
                        <a:pt x="550" y="199"/>
                      </a:lnTo>
                      <a:lnTo>
                        <a:pt x="552" y="199"/>
                      </a:lnTo>
                      <a:lnTo>
                        <a:pt x="552" y="197"/>
                      </a:lnTo>
                      <a:lnTo>
                        <a:pt x="554" y="197"/>
                      </a:lnTo>
                      <a:lnTo>
                        <a:pt x="554" y="197"/>
                      </a:lnTo>
                      <a:lnTo>
                        <a:pt x="554" y="197"/>
                      </a:lnTo>
                      <a:lnTo>
                        <a:pt x="552" y="195"/>
                      </a:lnTo>
                      <a:lnTo>
                        <a:pt x="550" y="195"/>
                      </a:lnTo>
                      <a:lnTo>
                        <a:pt x="550" y="195"/>
                      </a:lnTo>
                      <a:lnTo>
                        <a:pt x="548" y="193"/>
                      </a:lnTo>
                      <a:lnTo>
                        <a:pt x="548" y="193"/>
                      </a:lnTo>
                      <a:lnTo>
                        <a:pt x="550" y="191"/>
                      </a:lnTo>
                      <a:lnTo>
                        <a:pt x="552" y="191"/>
                      </a:lnTo>
                      <a:lnTo>
                        <a:pt x="552" y="189"/>
                      </a:lnTo>
                      <a:lnTo>
                        <a:pt x="558" y="187"/>
                      </a:lnTo>
                      <a:lnTo>
                        <a:pt x="560" y="187"/>
                      </a:lnTo>
                      <a:lnTo>
                        <a:pt x="562" y="187"/>
                      </a:lnTo>
                      <a:lnTo>
                        <a:pt x="564" y="185"/>
                      </a:lnTo>
                      <a:lnTo>
                        <a:pt x="564" y="185"/>
                      </a:lnTo>
                      <a:lnTo>
                        <a:pt x="564" y="185"/>
                      </a:lnTo>
                      <a:lnTo>
                        <a:pt x="564" y="185"/>
                      </a:lnTo>
                      <a:lnTo>
                        <a:pt x="568" y="183"/>
                      </a:lnTo>
                      <a:lnTo>
                        <a:pt x="568" y="183"/>
                      </a:lnTo>
                      <a:lnTo>
                        <a:pt x="570" y="183"/>
                      </a:lnTo>
                      <a:lnTo>
                        <a:pt x="568" y="183"/>
                      </a:lnTo>
                      <a:lnTo>
                        <a:pt x="568" y="185"/>
                      </a:lnTo>
                      <a:lnTo>
                        <a:pt x="568" y="185"/>
                      </a:lnTo>
                      <a:lnTo>
                        <a:pt x="570" y="185"/>
                      </a:lnTo>
                      <a:lnTo>
                        <a:pt x="572" y="183"/>
                      </a:lnTo>
                      <a:lnTo>
                        <a:pt x="574" y="183"/>
                      </a:lnTo>
                      <a:lnTo>
                        <a:pt x="574" y="183"/>
                      </a:lnTo>
                      <a:lnTo>
                        <a:pt x="574" y="183"/>
                      </a:lnTo>
                      <a:lnTo>
                        <a:pt x="574" y="181"/>
                      </a:lnTo>
                      <a:lnTo>
                        <a:pt x="574" y="181"/>
                      </a:lnTo>
                      <a:lnTo>
                        <a:pt x="576" y="181"/>
                      </a:lnTo>
                      <a:lnTo>
                        <a:pt x="578" y="181"/>
                      </a:lnTo>
                      <a:lnTo>
                        <a:pt x="580" y="181"/>
                      </a:lnTo>
                      <a:lnTo>
                        <a:pt x="584" y="179"/>
                      </a:lnTo>
                      <a:lnTo>
                        <a:pt x="584" y="179"/>
                      </a:lnTo>
                      <a:lnTo>
                        <a:pt x="586" y="177"/>
                      </a:lnTo>
                      <a:lnTo>
                        <a:pt x="586" y="177"/>
                      </a:lnTo>
                      <a:lnTo>
                        <a:pt x="586" y="177"/>
                      </a:lnTo>
                      <a:lnTo>
                        <a:pt x="586" y="175"/>
                      </a:lnTo>
                      <a:lnTo>
                        <a:pt x="584" y="175"/>
                      </a:lnTo>
                      <a:lnTo>
                        <a:pt x="584" y="175"/>
                      </a:lnTo>
                      <a:lnTo>
                        <a:pt x="586" y="175"/>
                      </a:lnTo>
                      <a:lnTo>
                        <a:pt x="586" y="175"/>
                      </a:lnTo>
                      <a:lnTo>
                        <a:pt x="588" y="175"/>
                      </a:lnTo>
                      <a:lnTo>
                        <a:pt x="588" y="175"/>
                      </a:lnTo>
                      <a:lnTo>
                        <a:pt x="590" y="175"/>
                      </a:lnTo>
                      <a:lnTo>
                        <a:pt x="594" y="173"/>
                      </a:lnTo>
                      <a:lnTo>
                        <a:pt x="596" y="173"/>
                      </a:lnTo>
                      <a:lnTo>
                        <a:pt x="596" y="173"/>
                      </a:lnTo>
                      <a:lnTo>
                        <a:pt x="596" y="171"/>
                      </a:lnTo>
                      <a:lnTo>
                        <a:pt x="596" y="171"/>
                      </a:lnTo>
                      <a:lnTo>
                        <a:pt x="598" y="171"/>
                      </a:lnTo>
                      <a:lnTo>
                        <a:pt x="604" y="169"/>
                      </a:lnTo>
                      <a:lnTo>
                        <a:pt x="608" y="167"/>
                      </a:lnTo>
                      <a:lnTo>
                        <a:pt x="608" y="167"/>
                      </a:lnTo>
                      <a:lnTo>
                        <a:pt x="610" y="167"/>
                      </a:lnTo>
                      <a:lnTo>
                        <a:pt x="610" y="165"/>
                      </a:lnTo>
                      <a:lnTo>
                        <a:pt x="612" y="165"/>
                      </a:lnTo>
                      <a:lnTo>
                        <a:pt x="612" y="165"/>
                      </a:lnTo>
                      <a:lnTo>
                        <a:pt x="616" y="163"/>
                      </a:lnTo>
                      <a:lnTo>
                        <a:pt x="618" y="163"/>
                      </a:lnTo>
                      <a:lnTo>
                        <a:pt x="620" y="163"/>
                      </a:lnTo>
                      <a:lnTo>
                        <a:pt x="624" y="161"/>
                      </a:lnTo>
                      <a:lnTo>
                        <a:pt x="626" y="161"/>
                      </a:lnTo>
                      <a:lnTo>
                        <a:pt x="628" y="159"/>
                      </a:lnTo>
                      <a:lnTo>
                        <a:pt x="634" y="159"/>
                      </a:lnTo>
                      <a:lnTo>
                        <a:pt x="636" y="157"/>
                      </a:lnTo>
                      <a:lnTo>
                        <a:pt x="636" y="159"/>
                      </a:lnTo>
                      <a:lnTo>
                        <a:pt x="636" y="159"/>
                      </a:lnTo>
                      <a:lnTo>
                        <a:pt x="640" y="159"/>
                      </a:lnTo>
                      <a:lnTo>
                        <a:pt x="642" y="159"/>
                      </a:lnTo>
                      <a:lnTo>
                        <a:pt x="642" y="159"/>
                      </a:lnTo>
                      <a:lnTo>
                        <a:pt x="644" y="157"/>
                      </a:lnTo>
                      <a:lnTo>
                        <a:pt x="646" y="157"/>
                      </a:lnTo>
                      <a:lnTo>
                        <a:pt x="650" y="155"/>
                      </a:lnTo>
                      <a:lnTo>
                        <a:pt x="650" y="155"/>
                      </a:lnTo>
                      <a:lnTo>
                        <a:pt x="652" y="155"/>
                      </a:lnTo>
                      <a:lnTo>
                        <a:pt x="654" y="155"/>
                      </a:lnTo>
                      <a:lnTo>
                        <a:pt x="650" y="157"/>
                      </a:lnTo>
                      <a:lnTo>
                        <a:pt x="646" y="157"/>
                      </a:lnTo>
                      <a:lnTo>
                        <a:pt x="644" y="157"/>
                      </a:lnTo>
                      <a:lnTo>
                        <a:pt x="642" y="159"/>
                      </a:lnTo>
                      <a:lnTo>
                        <a:pt x="642" y="159"/>
                      </a:lnTo>
                      <a:lnTo>
                        <a:pt x="642" y="159"/>
                      </a:lnTo>
                      <a:lnTo>
                        <a:pt x="640" y="159"/>
                      </a:lnTo>
                      <a:lnTo>
                        <a:pt x="638" y="161"/>
                      </a:lnTo>
                      <a:lnTo>
                        <a:pt x="638" y="161"/>
                      </a:lnTo>
                      <a:lnTo>
                        <a:pt x="642" y="163"/>
                      </a:lnTo>
                      <a:lnTo>
                        <a:pt x="642" y="163"/>
                      </a:lnTo>
                      <a:lnTo>
                        <a:pt x="646" y="163"/>
                      </a:lnTo>
                      <a:lnTo>
                        <a:pt x="646" y="165"/>
                      </a:lnTo>
                      <a:lnTo>
                        <a:pt x="646" y="165"/>
                      </a:lnTo>
                      <a:lnTo>
                        <a:pt x="644" y="165"/>
                      </a:lnTo>
                      <a:lnTo>
                        <a:pt x="640" y="163"/>
                      </a:lnTo>
                      <a:lnTo>
                        <a:pt x="638" y="163"/>
                      </a:lnTo>
                      <a:lnTo>
                        <a:pt x="634" y="163"/>
                      </a:lnTo>
                      <a:lnTo>
                        <a:pt x="634" y="163"/>
                      </a:lnTo>
                      <a:lnTo>
                        <a:pt x="632" y="163"/>
                      </a:lnTo>
                      <a:lnTo>
                        <a:pt x="632" y="163"/>
                      </a:lnTo>
                      <a:lnTo>
                        <a:pt x="632" y="163"/>
                      </a:lnTo>
                      <a:lnTo>
                        <a:pt x="632" y="163"/>
                      </a:lnTo>
                      <a:lnTo>
                        <a:pt x="624" y="165"/>
                      </a:lnTo>
                      <a:lnTo>
                        <a:pt x="622" y="165"/>
                      </a:lnTo>
                      <a:lnTo>
                        <a:pt x="614" y="167"/>
                      </a:lnTo>
                      <a:lnTo>
                        <a:pt x="614" y="167"/>
                      </a:lnTo>
                      <a:lnTo>
                        <a:pt x="612" y="169"/>
                      </a:lnTo>
                      <a:lnTo>
                        <a:pt x="610" y="171"/>
                      </a:lnTo>
                      <a:lnTo>
                        <a:pt x="610" y="171"/>
                      </a:lnTo>
                      <a:lnTo>
                        <a:pt x="604" y="175"/>
                      </a:lnTo>
                      <a:lnTo>
                        <a:pt x="602" y="175"/>
                      </a:lnTo>
                      <a:lnTo>
                        <a:pt x="598" y="177"/>
                      </a:lnTo>
                      <a:lnTo>
                        <a:pt x="594" y="179"/>
                      </a:lnTo>
                      <a:lnTo>
                        <a:pt x="592" y="181"/>
                      </a:lnTo>
                      <a:lnTo>
                        <a:pt x="590" y="183"/>
                      </a:lnTo>
                      <a:lnTo>
                        <a:pt x="588" y="183"/>
                      </a:lnTo>
                      <a:lnTo>
                        <a:pt x="588" y="185"/>
                      </a:lnTo>
                      <a:lnTo>
                        <a:pt x="590" y="185"/>
                      </a:lnTo>
                      <a:lnTo>
                        <a:pt x="592" y="185"/>
                      </a:lnTo>
                      <a:lnTo>
                        <a:pt x="592" y="185"/>
                      </a:lnTo>
                      <a:lnTo>
                        <a:pt x="600" y="183"/>
                      </a:lnTo>
                      <a:lnTo>
                        <a:pt x="600" y="183"/>
                      </a:lnTo>
                      <a:lnTo>
                        <a:pt x="600" y="183"/>
                      </a:lnTo>
                      <a:lnTo>
                        <a:pt x="594" y="185"/>
                      </a:lnTo>
                      <a:lnTo>
                        <a:pt x="592" y="185"/>
                      </a:lnTo>
                      <a:lnTo>
                        <a:pt x="590" y="187"/>
                      </a:lnTo>
                      <a:lnTo>
                        <a:pt x="588" y="187"/>
                      </a:lnTo>
                      <a:lnTo>
                        <a:pt x="586" y="189"/>
                      </a:lnTo>
                      <a:lnTo>
                        <a:pt x="582" y="189"/>
                      </a:lnTo>
                      <a:lnTo>
                        <a:pt x="582" y="189"/>
                      </a:lnTo>
                      <a:lnTo>
                        <a:pt x="580" y="189"/>
                      </a:lnTo>
                      <a:lnTo>
                        <a:pt x="578" y="191"/>
                      </a:lnTo>
                      <a:lnTo>
                        <a:pt x="578" y="191"/>
                      </a:lnTo>
                      <a:lnTo>
                        <a:pt x="578" y="191"/>
                      </a:lnTo>
                      <a:lnTo>
                        <a:pt x="580" y="193"/>
                      </a:lnTo>
                      <a:lnTo>
                        <a:pt x="580" y="193"/>
                      </a:lnTo>
                      <a:lnTo>
                        <a:pt x="584" y="191"/>
                      </a:lnTo>
                      <a:lnTo>
                        <a:pt x="586" y="191"/>
                      </a:lnTo>
                      <a:lnTo>
                        <a:pt x="586" y="191"/>
                      </a:lnTo>
                      <a:lnTo>
                        <a:pt x="586" y="191"/>
                      </a:lnTo>
                      <a:lnTo>
                        <a:pt x="588" y="191"/>
                      </a:lnTo>
                      <a:lnTo>
                        <a:pt x="588" y="191"/>
                      </a:lnTo>
                      <a:lnTo>
                        <a:pt x="588" y="191"/>
                      </a:lnTo>
                      <a:lnTo>
                        <a:pt x="588" y="191"/>
                      </a:lnTo>
                      <a:lnTo>
                        <a:pt x="590" y="191"/>
                      </a:lnTo>
                      <a:lnTo>
                        <a:pt x="590" y="191"/>
                      </a:lnTo>
                      <a:lnTo>
                        <a:pt x="590" y="191"/>
                      </a:lnTo>
                      <a:lnTo>
                        <a:pt x="592" y="191"/>
                      </a:lnTo>
                      <a:lnTo>
                        <a:pt x="594" y="189"/>
                      </a:lnTo>
                      <a:lnTo>
                        <a:pt x="598" y="189"/>
                      </a:lnTo>
                      <a:lnTo>
                        <a:pt x="598" y="187"/>
                      </a:lnTo>
                      <a:lnTo>
                        <a:pt x="600" y="187"/>
                      </a:lnTo>
                      <a:lnTo>
                        <a:pt x="600" y="187"/>
                      </a:lnTo>
                      <a:lnTo>
                        <a:pt x="602" y="187"/>
                      </a:lnTo>
                      <a:lnTo>
                        <a:pt x="602" y="187"/>
                      </a:lnTo>
                      <a:lnTo>
                        <a:pt x="602" y="187"/>
                      </a:lnTo>
                      <a:lnTo>
                        <a:pt x="604" y="187"/>
                      </a:lnTo>
                      <a:lnTo>
                        <a:pt x="606" y="187"/>
                      </a:lnTo>
                      <a:lnTo>
                        <a:pt x="606" y="187"/>
                      </a:lnTo>
                      <a:lnTo>
                        <a:pt x="606" y="187"/>
                      </a:lnTo>
                      <a:lnTo>
                        <a:pt x="612" y="185"/>
                      </a:lnTo>
                      <a:lnTo>
                        <a:pt x="612" y="183"/>
                      </a:lnTo>
                      <a:lnTo>
                        <a:pt x="612" y="183"/>
                      </a:lnTo>
                      <a:lnTo>
                        <a:pt x="612" y="183"/>
                      </a:lnTo>
                      <a:lnTo>
                        <a:pt x="614" y="183"/>
                      </a:lnTo>
                      <a:lnTo>
                        <a:pt x="614" y="183"/>
                      </a:lnTo>
                      <a:lnTo>
                        <a:pt x="614" y="183"/>
                      </a:lnTo>
                      <a:lnTo>
                        <a:pt x="616" y="181"/>
                      </a:lnTo>
                      <a:lnTo>
                        <a:pt x="616" y="181"/>
                      </a:lnTo>
                      <a:lnTo>
                        <a:pt x="618" y="181"/>
                      </a:lnTo>
                      <a:lnTo>
                        <a:pt x="618" y="181"/>
                      </a:lnTo>
                      <a:lnTo>
                        <a:pt x="618" y="183"/>
                      </a:lnTo>
                      <a:lnTo>
                        <a:pt x="618" y="183"/>
                      </a:lnTo>
                      <a:lnTo>
                        <a:pt x="618" y="183"/>
                      </a:lnTo>
                      <a:lnTo>
                        <a:pt x="620" y="181"/>
                      </a:lnTo>
                      <a:lnTo>
                        <a:pt x="622" y="179"/>
                      </a:lnTo>
                      <a:lnTo>
                        <a:pt x="624" y="179"/>
                      </a:lnTo>
                      <a:lnTo>
                        <a:pt x="626" y="177"/>
                      </a:lnTo>
                      <a:lnTo>
                        <a:pt x="626" y="177"/>
                      </a:lnTo>
                      <a:lnTo>
                        <a:pt x="626" y="179"/>
                      </a:lnTo>
                      <a:lnTo>
                        <a:pt x="626" y="179"/>
                      </a:lnTo>
                      <a:lnTo>
                        <a:pt x="628" y="179"/>
                      </a:lnTo>
                      <a:lnTo>
                        <a:pt x="628" y="179"/>
                      </a:lnTo>
                      <a:lnTo>
                        <a:pt x="628" y="179"/>
                      </a:lnTo>
                      <a:lnTo>
                        <a:pt x="630" y="179"/>
                      </a:lnTo>
                      <a:lnTo>
                        <a:pt x="632" y="181"/>
                      </a:lnTo>
                      <a:lnTo>
                        <a:pt x="634" y="179"/>
                      </a:lnTo>
                      <a:lnTo>
                        <a:pt x="634" y="179"/>
                      </a:lnTo>
                      <a:lnTo>
                        <a:pt x="634" y="179"/>
                      </a:lnTo>
                      <a:lnTo>
                        <a:pt x="636" y="179"/>
                      </a:lnTo>
                      <a:lnTo>
                        <a:pt x="636" y="179"/>
                      </a:lnTo>
                      <a:lnTo>
                        <a:pt x="636" y="179"/>
                      </a:lnTo>
                      <a:lnTo>
                        <a:pt x="640" y="177"/>
                      </a:lnTo>
                      <a:lnTo>
                        <a:pt x="642" y="177"/>
                      </a:lnTo>
                      <a:lnTo>
                        <a:pt x="642" y="177"/>
                      </a:lnTo>
                      <a:lnTo>
                        <a:pt x="642" y="177"/>
                      </a:lnTo>
                      <a:lnTo>
                        <a:pt x="642" y="177"/>
                      </a:lnTo>
                      <a:lnTo>
                        <a:pt x="644" y="175"/>
                      </a:lnTo>
                      <a:lnTo>
                        <a:pt x="646" y="173"/>
                      </a:lnTo>
                      <a:lnTo>
                        <a:pt x="646" y="173"/>
                      </a:lnTo>
                      <a:lnTo>
                        <a:pt x="648" y="173"/>
                      </a:lnTo>
                      <a:lnTo>
                        <a:pt x="648" y="173"/>
                      </a:lnTo>
                      <a:lnTo>
                        <a:pt x="650" y="173"/>
                      </a:lnTo>
                      <a:lnTo>
                        <a:pt x="650" y="171"/>
                      </a:lnTo>
                      <a:lnTo>
                        <a:pt x="652" y="171"/>
                      </a:lnTo>
                      <a:lnTo>
                        <a:pt x="652" y="171"/>
                      </a:lnTo>
                      <a:lnTo>
                        <a:pt x="652" y="169"/>
                      </a:lnTo>
                      <a:lnTo>
                        <a:pt x="652" y="169"/>
                      </a:lnTo>
                      <a:lnTo>
                        <a:pt x="650" y="171"/>
                      </a:lnTo>
                      <a:lnTo>
                        <a:pt x="648" y="171"/>
                      </a:lnTo>
                      <a:lnTo>
                        <a:pt x="646" y="171"/>
                      </a:lnTo>
                      <a:lnTo>
                        <a:pt x="644" y="171"/>
                      </a:lnTo>
                      <a:lnTo>
                        <a:pt x="644" y="171"/>
                      </a:lnTo>
                      <a:lnTo>
                        <a:pt x="644" y="171"/>
                      </a:lnTo>
                      <a:lnTo>
                        <a:pt x="644" y="171"/>
                      </a:lnTo>
                      <a:lnTo>
                        <a:pt x="646" y="169"/>
                      </a:lnTo>
                      <a:lnTo>
                        <a:pt x="648" y="169"/>
                      </a:lnTo>
                      <a:lnTo>
                        <a:pt x="648" y="169"/>
                      </a:lnTo>
                      <a:lnTo>
                        <a:pt x="650" y="169"/>
                      </a:lnTo>
                      <a:lnTo>
                        <a:pt x="650" y="169"/>
                      </a:lnTo>
                      <a:lnTo>
                        <a:pt x="652" y="169"/>
                      </a:lnTo>
                      <a:lnTo>
                        <a:pt x="652" y="167"/>
                      </a:lnTo>
                      <a:lnTo>
                        <a:pt x="652" y="167"/>
                      </a:lnTo>
                      <a:lnTo>
                        <a:pt x="650" y="167"/>
                      </a:lnTo>
                      <a:lnTo>
                        <a:pt x="650" y="167"/>
                      </a:lnTo>
                      <a:lnTo>
                        <a:pt x="650" y="165"/>
                      </a:lnTo>
                      <a:lnTo>
                        <a:pt x="652" y="165"/>
                      </a:lnTo>
                      <a:lnTo>
                        <a:pt x="652" y="165"/>
                      </a:lnTo>
                      <a:lnTo>
                        <a:pt x="654" y="165"/>
                      </a:lnTo>
                      <a:lnTo>
                        <a:pt x="656" y="163"/>
                      </a:lnTo>
                      <a:lnTo>
                        <a:pt x="660" y="163"/>
                      </a:lnTo>
                      <a:lnTo>
                        <a:pt x="660" y="163"/>
                      </a:lnTo>
                      <a:lnTo>
                        <a:pt x="658" y="163"/>
                      </a:lnTo>
                      <a:lnTo>
                        <a:pt x="656" y="163"/>
                      </a:lnTo>
                      <a:lnTo>
                        <a:pt x="656" y="163"/>
                      </a:lnTo>
                      <a:lnTo>
                        <a:pt x="656" y="163"/>
                      </a:lnTo>
                      <a:lnTo>
                        <a:pt x="658" y="161"/>
                      </a:lnTo>
                      <a:lnTo>
                        <a:pt x="660" y="161"/>
                      </a:lnTo>
                      <a:lnTo>
                        <a:pt x="660" y="161"/>
                      </a:lnTo>
                      <a:lnTo>
                        <a:pt x="660" y="161"/>
                      </a:lnTo>
                      <a:lnTo>
                        <a:pt x="662" y="161"/>
                      </a:lnTo>
                      <a:lnTo>
                        <a:pt x="664" y="161"/>
                      </a:lnTo>
                      <a:lnTo>
                        <a:pt x="666" y="159"/>
                      </a:lnTo>
                      <a:lnTo>
                        <a:pt x="668" y="159"/>
                      </a:lnTo>
                      <a:lnTo>
                        <a:pt x="668" y="159"/>
                      </a:lnTo>
                      <a:lnTo>
                        <a:pt x="662" y="163"/>
                      </a:lnTo>
                      <a:lnTo>
                        <a:pt x="660" y="163"/>
                      </a:lnTo>
                      <a:lnTo>
                        <a:pt x="660" y="163"/>
                      </a:lnTo>
                      <a:lnTo>
                        <a:pt x="660" y="165"/>
                      </a:lnTo>
                      <a:lnTo>
                        <a:pt x="662" y="165"/>
                      </a:lnTo>
                      <a:lnTo>
                        <a:pt x="664" y="165"/>
                      </a:lnTo>
                      <a:lnTo>
                        <a:pt x="664" y="163"/>
                      </a:lnTo>
                      <a:lnTo>
                        <a:pt x="666" y="163"/>
                      </a:lnTo>
                      <a:lnTo>
                        <a:pt x="666" y="163"/>
                      </a:lnTo>
                      <a:lnTo>
                        <a:pt x="666" y="163"/>
                      </a:lnTo>
                      <a:lnTo>
                        <a:pt x="668" y="163"/>
                      </a:lnTo>
                      <a:lnTo>
                        <a:pt x="668" y="165"/>
                      </a:lnTo>
                      <a:lnTo>
                        <a:pt x="668" y="165"/>
                      </a:lnTo>
                      <a:lnTo>
                        <a:pt x="668" y="165"/>
                      </a:lnTo>
                      <a:lnTo>
                        <a:pt x="668" y="163"/>
                      </a:lnTo>
                      <a:lnTo>
                        <a:pt x="670" y="163"/>
                      </a:lnTo>
                      <a:lnTo>
                        <a:pt x="672" y="163"/>
                      </a:lnTo>
                      <a:lnTo>
                        <a:pt x="672" y="163"/>
                      </a:lnTo>
                      <a:lnTo>
                        <a:pt x="674" y="163"/>
                      </a:lnTo>
                      <a:lnTo>
                        <a:pt x="674" y="163"/>
                      </a:lnTo>
                      <a:lnTo>
                        <a:pt x="676" y="163"/>
                      </a:lnTo>
                      <a:lnTo>
                        <a:pt x="678" y="161"/>
                      </a:lnTo>
                      <a:lnTo>
                        <a:pt x="682" y="161"/>
                      </a:lnTo>
                      <a:lnTo>
                        <a:pt x="684" y="161"/>
                      </a:lnTo>
                      <a:lnTo>
                        <a:pt x="684" y="161"/>
                      </a:lnTo>
                      <a:lnTo>
                        <a:pt x="680" y="163"/>
                      </a:lnTo>
                      <a:lnTo>
                        <a:pt x="678" y="163"/>
                      </a:lnTo>
                      <a:lnTo>
                        <a:pt x="676" y="165"/>
                      </a:lnTo>
                      <a:lnTo>
                        <a:pt x="676" y="165"/>
                      </a:lnTo>
                      <a:lnTo>
                        <a:pt x="676" y="165"/>
                      </a:lnTo>
                      <a:lnTo>
                        <a:pt x="678" y="165"/>
                      </a:lnTo>
                      <a:lnTo>
                        <a:pt x="676" y="167"/>
                      </a:lnTo>
                      <a:lnTo>
                        <a:pt x="674" y="167"/>
                      </a:lnTo>
                      <a:lnTo>
                        <a:pt x="674" y="167"/>
                      </a:lnTo>
                      <a:lnTo>
                        <a:pt x="674" y="167"/>
                      </a:lnTo>
                      <a:lnTo>
                        <a:pt x="676" y="167"/>
                      </a:lnTo>
                      <a:lnTo>
                        <a:pt x="678" y="167"/>
                      </a:lnTo>
                      <a:close/>
                      <a:moveTo>
                        <a:pt x="796" y="371"/>
                      </a:moveTo>
                      <a:lnTo>
                        <a:pt x="796" y="371"/>
                      </a:lnTo>
                      <a:lnTo>
                        <a:pt x="796" y="371"/>
                      </a:lnTo>
                      <a:lnTo>
                        <a:pt x="796" y="371"/>
                      </a:lnTo>
                      <a:lnTo>
                        <a:pt x="794" y="371"/>
                      </a:lnTo>
                      <a:lnTo>
                        <a:pt x="794" y="371"/>
                      </a:lnTo>
                      <a:lnTo>
                        <a:pt x="794" y="371"/>
                      </a:lnTo>
                      <a:lnTo>
                        <a:pt x="794" y="373"/>
                      </a:lnTo>
                      <a:lnTo>
                        <a:pt x="794" y="371"/>
                      </a:lnTo>
                      <a:lnTo>
                        <a:pt x="796" y="371"/>
                      </a:lnTo>
                      <a:lnTo>
                        <a:pt x="796" y="371"/>
                      </a:lnTo>
                      <a:lnTo>
                        <a:pt x="796" y="371"/>
                      </a:lnTo>
                      <a:lnTo>
                        <a:pt x="796" y="371"/>
                      </a:lnTo>
                      <a:lnTo>
                        <a:pt x="796" y="371"/>
                      </a:lnTo>
                      <a:close/>
                      <a:moveTo>
                        <a:pt x="792" y="371"/>
                      </a:moveTo>
                      <a:lnTo>
                        <a:pt x="790" y="371"/>
                      </a:lnTo>
                      <a:lnTo>
                        <a:pt x="790" y="373"/>
                      </a:lnTo>
                      <a:lnTo>
                        <a:pt x="790" y="373"/>
                      </a:lnTo>
                      <a:lnTo>
                        <a:pt x="790" y="373"/>
                      </a:lnTo>
                      <a:lnTo>
                        <a:pt x="790" y="373"/>
                      </a:lnTo>
                      <a:lnTo>
                        <a:pt x="792" y="375"/>
                      </a:lnTo>
                      <a:lnTo>
                        <a:pt x="792" y="373"/>
                      </a:lnTo>
                      <a:lnTo>
                        <a:pt x="792" y="373"/>
                      </a:lnTo>
                      <a:lnTo>
                        <a:pt x="792" y="371"/>
                      </a:lnTo>
                      <a:close/>
                      <a:moveTo>
                        <a:pt x="774" y="257"/>
                      </a:moveTo>
                      <a:lnTo>
                        <a:pt x="774" y="257"/>
                      </a:lnTo>
                      <a:lnTo>
                        <a:pt x="774" y="257"/>
                      </a:lnTo>
                      <a:lnTo>
                        <a:pt x="774" y="257"/>
                      </a:lnTo>
                      <a:lnTo>
                        <a:pt x="774" y="259"/>
                      </a:lnTo>
                      <a:lnTo>
                        <a:pt x="776" y="259"/>
                      </a:lnTo>
                      <a:lnTo>
                        <a:pt x="778" y="257"/>
                      </a:lnTo>
                      <a:lnTo>
                        <a:pt x="780" y="255"/>
                      </a:lnTo>
                      <a:lnTo>
                        <a:pt x="782" y="255"/>
                      </a:lnTo>
                      <a:lnTo>
                        <a:pt x="784" y="253"/>
                      </a:lnTo>
                      <a:lnTo>
                        <a:pt x="786" y="251"/>
                      </a:lnTo>
                      <a:lnTo>
                        <a:pt x="786" y="251"/>
                      </a:lnTo>
                      <a:lnTo>
                        <a:pt x="786" y="247"/>
                      </a:lnTo>
                      <a:lnTo>
                        <a:pt x="786" y="247"/>
                      </a:lnTo>
                      <a:lnTo>
                        <a:pt x="786" y="247"/>
                      </a:lnTo>
                      <a:lnTo>
                        <a:pt x="780" y="249"/>
                      </a:lnTo>
                      <a:lnTo>
                        <a:pt x="776" y="253"/>
                      </a:lnTo>
                      <a:lnTo>
                        <a:pt x="772" y="253"/>
                      </a:lnTo>
                      <a:lnTo>
                        <a:pt x="770" y="255"/>
                      </a:lnTo>
                      <a:lnTo>
                        <a:pt x="770" y="257"/>
                      </a:lnTo>
                      <a:lnTo>
                        <a:pt x="768" y="259"/>
                      </a:lnTo>
                      <a:lnTo>
                        <a:pt x="768" y="259"/>
                      </a:lnTo>
                      <a:lnTo>
                        <a:pt x="768" y="259"/>
                      </a:lnTo>
                      <a:lnTo>
                        <a:pt x="770" y="257"/>
                      </a:lnTo>
                      <a:lnTo>
                        <a:pt x="774" y="257"/>
                      </a:lnTo>
                      <a:lnTo>
                        <a:pt x="774" y="257"/>
                      </a:lnTo>
                      <a:lnTo>
                        <a:pt x="776" y="255"/>
                      </a:lnTo>
                      <a:lnTo>
                        <a:pt x="774" y="257"/>
                      </a:lnTo>
                      <a:lnTo>
                        <a:pt x="774" y="257"/>
                      </a:lnTo>
                      <a:close/>
                      <a:moveTo>
                        <a:pt x="794" y="373"/>
                      </a:moveTo>
                      <a:lnTo>
                        <a:pt x="794" y="373"/>
                      </a:lnTo>
                      <a:lnTo>
                        <a:pt x="792" y="375"/>
                      </a:lnTo>
                      <a:lnTo>
                        <a:pt x="792" y="375"/>
                      </a:lnTo>
                      <a:lnTo>
                        <a:pt x="792" y="375"/>
                      </a:lnTo>
                      <a:lnTo>
                        <a:pt x="792" y="375"/>
                      </a:lnTo>
                      <a:lnTo>
                        <a:pt x="794" y="375"/>
                      </a:lnTo>
                      <a:lnTo>
                        <a:pt x="794" y="375"/>
                      </a:lnTo>
                      <a:lnTo>
                        <a:pt x="794" y="373"/>
                      </a:lnTo>
                      <a:lnTo>
                        <a:pt x="794" y="373"/>
                      </a:lnTo>
                      <a:lnTo>
                        <a:pt x="794" y="373"/>
                      </a:lnTo>
                      <a:close/>
                      <a:moveTo>
                        <a:pt x="560" y="201"/>
                      </a:moveTo>
                      <a:lnTo>
                        <a:pt x="556" y="203"/>
                      </a:lnTo>
                      <a:lnTo>
                        <a:pt x="556" y="203"/>
                      </a:lnTo>
                      <a:lnTo>
                        <a:pt x="556" y="203"/>
                      </a:lnTo>
                      <a:lnTo>
                        <a:pt x="556" y="205"/>
                      </a:lnTo>
                      <a:lnTo>
                        <a:pt x="556" y="205"/>
                      </a:lnTo>
                      <a:lnTo>
                        <a:pt x="558" y="203"/>
                      </a:lnTo>
                      <a:lnTo>
                        <a:pt x="560" y="203"/>
                      </a:lnTo>
                      <a:lnTo>
                        <a:pt x="560" y="203"/>
                      </a:lnTo>
                      <a:lnTo>
                        <a:pt x="560" y="203"/>
                      </a:lnTo>
                      <a:lnTo>
                        <a:pt x="560" y="201"/>
                      </a:lnTo>
                      <a:lnTo>
                        <a:pt x="560" y="201"/>
                      </a:lnTo>
                      <a:close/>
                      <a:moveTo>
                        <a:pt x="660" y="173"/>
                      </a:moveTo>
                      <a:lnTo>
                        <a:pt x="658" y="175"/>
                      </a:lnTo>
                      <a:lnTo>
                        <a:pt x="654" y="177"/>
                      </a:lnTo>
                      <a:lnTo>
                        <a:pt x="650" y="177"/>
                      </a:lnTo>
                      <a:lnTo>
                        <a:pt x="648" y="179"/>
                      </a:lnTo>
                      <a:lnTo>
                        <a:pt x="644" y="179"/>
                      </a:lnTo>
                      <a:lnTo>
                        <a:pt x="644" y="181"/>
                      </a:lnTo>
                      <a:lnTo>
                        <a:pt x="642" y="181"/>
                      </a:lnTo>
                      <a:lnTo>
                        <a:pt x="640" y="183"/>
                      </a:lnTo>
                      <a:lnTo>
                        <a:pt x="640" y="183"/>
                      </a:lnTo>
                      <a:lnTo>
                        <a:pt x="642" y="183"/>
                      </a:lnTo>
                      <a:lnTo>
                        <a:pt x="642" y="181"/>
                      </a:lnTo>
                      <a:lnTo>
                        <a:pt x="644" y="181"/>
                      </a:lnTo>
                      <a:lnTo>
                        <a:pt x="644" y="181"/>
                      </a:lnTo>
                      <a:lnTo>
                        <a:pt x="646" y="181"/>
                      </a:lnTo>
                      <a:lnTo>
                        <a:pt x="646" y="181"/>
                      </a:lnTo>
                      <a:lnTo>
                        <a:pt x="648" y="181"/>
                      </a:lnTo>
                      <a:lnTo>
                        <a:pt x="648" y="179"/>
                      </a:lnTo>
                      <a:lnTo>
                        <a:pt x="648" y="179"/>
                      </a:lnTo>
                      <a:lnTo>
                        <a:pt x="650" y="179"/>
                      </a:lnTo>
                      <a:lnTo>
                        <a:pt x="652" y="179"/>
                      </a:lnTo>
                      <a:lnTo>
                        <a:pt x="652" y="177"/>
                      </a:lnTo>
                      <a:lnTo>
                        <a:pt x="660" y="175"/>
                      </a:lnTo>
                      <a:lnTo>
                        <a:pt x="660" y="175"/>
                      </a:lnTo>
                      <a:lnTo>
                        <a:pt x="660" y="173"/>
                      </a:lnTo>
                      <a:lnTo>
                        <a:pt x="660" y="173"/>
                      </a:lnTo>
                      <a:lnTo>
                        <a:pt x="660" y="173"/>
                      </a:lnTo>
                      <a:close/>
                      <a:moveTo>
                        <a:pt x="558" y="207"/>
                      </a:moveTo>
                      <a:lnTo>
                        <a:pt x="558" y="207"/>
                      </a:lnTo>
                      <a:lnTo>
                        <a:pt x="558" y="205"/>
                      </a:lnTo>
                      <a:lnTo>
                        <a:pt x="558" y="207"/>
                      </a:lnTo>
                      <a:lnTo>
                        <a:pt x="558" y="205"/>
                      </a:lnTo>
                      <a:lnTo>
                        <a:pt x="556" y="205"/>
                      </a:lnTo>
                      <a:lnTo>
                        <a:pt x="556" y="207"/>
                      </a:lnTo>
                      <a:lnTo>
                        <a:pt x="554" y="207"/>
                      </a:lnTo>
                      <a:lnTo>
                        <a:pt x="554" y="205"/>
                      </a:lnTo>
                      <a:lnTo>
                        <a:pt x="554" y="205"/>
                      </a:lnTo>
                      <a:lnTo>
                        <a:pt x="554" y="205"/>
                      </a:lnTo>
                      <a:lnTo>
                        <a:pt x="554" y="205"/>
                      </a:lnTo>
                      <a:lnTo>
                        <a:pt x="550" y="205"/>
                      </a:lnTo>
                      <a:lnTo>
                        <a:pt x="550" y="205"/>
                      </a:lnTo>
                      <a:lnTo>
                        <a:pt x="550" y="207"/>
                      </a:lnTo>
                      <a:lnTo>
                        <a:pt x="548" y="207"/>
                      </a:lnTo>
                      <a:lnTo>
                        <a:pt x="548" y="207"/>
                      </a:lnTo>
                      <a:lnTo>
                        <a:pt x="548" y="207"/>
                      </a:lnTo>
                      <a:lnTo>
                        <a:pt x="546" y="207"/>
                      </a:lnTo>
                      <a:lnTo>
                        <a:pt x="544" y="209"/>
                      </a:lnTo>
                      <a:lnTo>
                        <a:pt x="538" y="211"/>
                      </a:lnTo>
                      <a:lnTo>
                        <a:pt x="538" y="211"/>
                      </a:lnTo>
                      <a:lnTo>
                        <a:pt x="540" y="213"/>
                      </a:lnTo>
                      <a:lnTo>
                        <a:pt x="542" y="213"/>
                      </a:lnTo>
                      <a:lnTo>
                        <a:pt x="542" y="211"/>
                      </a:lnTo>
                      <a:lnTo>
                        <a:pt x="544" y="211"/>
                      </a:lnTo>
                      <a:lnTo>
                        <a:pt x="544" y="211"/>
                      </a:lnTo>
                      <a:lnTo>
                        <a:pt x="546" y="211"/>
                      </a:lnTo>
                      <a:lnTo>
                        <a:pt x="548" y="211"/>
                      </a:lnTo>
                      <a:lnTo>
                        <a:pt x="548" y="209"/>
                      </a:lnTo>
                      <a:lnTo>
                        <a:pt x="550" y="209"/>
                      </a:lnTo>
                      <a:lnTo>
                        <a:pt x="548" y="211"/>
                      </a:lnTo>
                      <a:lnTo>
                        <a:pt x="548" y="211"/>
                      </a:lnTo>
                      <a:lnTo>
                        <a:pt x="550" y="209"/>
                      </a:lnTo>
                      <a:lnTo>
                        <a:pt x="550" y="211"/>
                      </a:lnTo>
                      <a:lnTo>
                        <a:pt x="552" y="209"/>
                      </a:lnTo>
                      <a:lnTo>
                        <a:pt x="552" y="209"/>
                      </a:lnTo>
                      <a:lnTo>
                        <a:pt x="552" y="209"/>
                      </a:lnTo>
                      <a:lnTo>
                        <a:pt x="552" y="209"/>
                      </a:lnTo>
                      <a:lnTo>
                        <a:pt x="554" y="207"/>
                      </a:lnTo>
                      <a:lnTo>
                        <a:pt x="554" y="207"/>
                      </a:lnTo>
                      <a:lnTo>
                        <a:pt x="554" y="209"/>
                      </a:lnTo>
                      <a:lnTo>
                        <a:pt x="554" y="209"/>
                      </a:lnTo>
                      <a:lnTo>
                        <a:pt x="554" y="209"/>
                      </a:lnTo>
                      <a:lnTo>
                        <a:pt x="554" y="209"/>
                      </a:lnTo>
                      <a:lnTo>
                        <a:pt x="556" y="209"/>
                      </a:lnTo>
                      <a:lnTo>
                        <a:pt x="558" y="209"/>
                      </a:lnTo>
                      <a:lnTo>
                        <a:pt x="560" y="207"/>
                      </a:lnTo>
                      <a:lnTo>
                        <a:pt x="560" y="207"/>
                      </a:lnTo>
                      <a:lnTo>
                        <a:pt x="558" y="207"/>
                      </a:lnTo>
                      <a:close/>
                      <a:moveTo>
                        <a:pt x="660" y="165"/>
                      </a:moveTo>
                      <a:lnTo>
                        <a:pt x="660" y="165"/>
                      </a:lnTo>
                      <a:lnTo>
                        <a:pt x="660" y="165"/>
                      </a:lnTo>
                      <a:lnTo>
                        <a:pt x="658" y="165"/>
                      </a:lnTo>
                      <a:lnTo>
                        <a:pt x="658" y="165"/>
                      </a:lnTo>
                      <a:lnTo>
                        <a:pt x="656" y="165"/>
                      </a:lnTo>
                      <a:lnTo>
                        <a:pt x="656" y="165"/>
                      </a:lnTo>
                      <a:lnTo>
                        <a:pt x="656" y="165"/>
                      </a:lnTo>
                      <a:lnTo>
                        <a:pt x="658" y="165"/>
                      </a:lnTo>
                      <a:lnTo>
                        <a:pt x="660" y="165"/>
                      </a:lnTo>
                      <a:close/>
                      <a:moveTo>
                        <a:pt x="642" y="179"/>
                      </a:moveTo>
                      <a:lnTo>
                        <a:pt x="644" y="177"/>
                      </a:lnTo>
                      <a:lnTo>
                        <a:pt x="644" y="177"/>
                      </a:lnTo>
                      <a:lnTo>
                        <a:pt x="642" y="177"/>
                      </a:lnTo>
                      <a:lnTo>
                        <a:pt x="640" y="179"/>
                      </a:lnTo>
                      <a:lnTo>
                        <a:pt x="642" y="179"/>
                      </a:lnTo>
                      <a:lnTo>
                        <a:pt x="642" y="179"/>
                      </a:lnTo>
                      <a:close/>
                      <a:moveTo>
                        <a:pt x="672" y="173"/>
                      </a:moveTo>
                      <a:lnTo>
                        <a:pt x="670" y="173"/>
                      </a:lnTo>
                      <a:lnTo>
                        <a:pt x="670" y="171"/>
                      </a:lnTo>
                      <a:lnTo>
                        <a:pt x="670" y="171"/>
                      </a:lnTo>
                      <a:lnTo>
                        <a:pt x="668" y="171"/>
                      </a:lnTo>
                      <a:lnTo>
                        <a:pt x="666" y="173"/>
                      </a:lnTo>
                      <a:lnTo>
                        <a:pt x="666" y="173"/>
                      </a:lnTo>
                      <a:lnTo>
                        <a:pt x="666" y="173"/>
                      </a:lnTo>
                      <a:lnTo>
                        <a:pt x="666" y="173"/>
                      </a:lnTo>
                      <a:lnTo>
                        <a:pt x="666" y="173"/>
                      </a:lnTo>
                      <a:lnTo>
                        <a:pt x="664" y="175"/>
                      </a:lnTo>
                      <a:lnTo>
                        <a:pt x="664" y="175"/>
                      </a:lnTo>
                      <a:lnTo>
                        <a:pt x="668" y="173"/>
                      </a:lnTo>
                      <a:lnTo>
                        <a:pt x="672" y="173"/>
                      </a:lnTo>
                      <a:lnTo>
                        <a:pt x="672" y="173"/>
                      </a:lnTo>
                      <a:lnTo>
                        <a:pt x="674" y="173"/>
                      </a:lnTo>
                      <a:lnTo>
                        <a:pt x="674" y="173"/>
                      </a:lnTo>
                      <a:lnTo>
                        <a:pt x="672" y="173"/>
                      </a:lnTo>
                      <a:close/>
                      <a:moveTo>
                        <a:pt x="648" y="177"/>
                      </a:moveTo>
                      <a:lnTo>
                        <a:pt x="648" y="177"/>
                      </a:lnTo>
                      <a:lnTo>
                        <a:pt x="648" y="177"/>
                      </a:lnTo>
                      <a:lnTo>
                        <a:pt x="650" y="175"/>
                      </a:lnTo>
                      <a:lnTo>
                        <a:pt x="650" y="175"/>
                      </a:lnTo>
                      <a:lnTo>
                        <a:pt x="652" y="173"/>
                      </a:lnTo>
                      <a:lnTo>
                        <a:pt x="654" y="173"/>
                      </a:lnTo>
                      <a:lnTo>
                        <a:pt x="654" y="173"/>
                      </a:lnTo>
                      <a:lnTo>
                        <a:pt x="654" y="171"/>
                      </a:lnTo>
                      <a:lnTo>
                        <a:pt x="656" y="171"/>
                      </a:lnTo>
                      <a:lnTo>
                        <a:pt x="654" y="171"/>
                      </a:lnTo>
                      <a:lnTo>
                        <a:pt x="654" y="171"/>
                      </a:lnTo>
                      <a:lnTo>
                        <a:pt x="654" y="173"/>
                      </a:lnTo>
                      <a:lnTo>
                        <a:pt x="654" y="171"/>
                      </a:lnTo>
                      <a:lnTo>
                        <a:pt x="654" y="171"/>
                      </a:lnTo>
                      <a:lnTo>
                        <a:pt x="654" y="171"/>
                      </a:lnTo>
                      <a:lnTo>
                        <a:pt x="652" y="173"/>
                      </a:lnTo>
                      <a:lnTo>
                        <a:pt x="650" y="173"/>
                      </a:lnTo>
                      <a:lnTo>
                        <a:pt x="650" y="173"/>
                      </a:lnTo>
                      <a:lnTo>
                        <a:pt x="650" y="175"/>
                      </a:lnTo>
                      <a:lnTo>
                        <a:pt x="648" y="175"/>
                      </a:lnTo>
                      <a:lnTo>
                        <a:pt x="648" y="175"/>
                      </a:lnTo>
                      <a:lnTo>
                        <a:pt x="648" y="175"/>
                      </a:lnTo>
                      <a:lnTo>
                        <a:pt x="648" y="177"/>
                      </a:lnTo>
                      <a:close/>
                      <a:moveTo>
                        <a:pt x="772" y="241"/>
                      </a:moveTo>
                      <a:lnTo>
                        <a:pt x="774" y="241"/>
                      </a:lnTo>
                      <a:lnTo>
                        <a:pt x="774" y="241"/>
                      </a:lnTo>
                      <a:lnTo>
                        <a:pt x="774" y="239"/>
                      </a:lnTo>
                      <a:lnTo>
                        <a:pt x="774" y="239"/>
                      </a:lnTo>
                      <a:lnTo>
                        <a:pt x="776" y="239"/>
                      </a:lnTo>
                      <a:lnTo>
                        <a:pt x="776" y="239"/>
                      </a:lnTo>
                      <a:lnTo>
                        <a:pt x="776" y="239"/>
                      </a:lnTo>
                      <a:lnTo>
                        <a:pt x="776" y="237"/>
                      </a:lnTo>
                      <a:lnTo>
                        <a:pt x="772" y="237"/>
                      </a:lnTo>
                      <a:lnTo>
                        <a:pt x="772" y="239"/>
                      </a:lnTo>
                      <a:lnTo>
                        <a:pt x="770" y="239"/>
                      </a:lnTo>
                      <a:lnTo>
                        <a:pt x="770" y="239"/>
                      </a:lnTo>
                      <a:lnTo>
                        <a:pt x="770" y="239"/>
                      </a:lnTo>
                      <a:lnTo>
                        <a:pt x="770" y="241"/>
                      </a:lnTo>
                      <a:lnTo>
                        <a:pt x="770" y="241"/>
                      </a:lnTo>
                      <a:lnTo>
                        <a:pt x="772" y="241"/>
                      </a:lnTo>
                      <a:close/>
                      <a:moveTo>
                        <a:pt x="778" y="229"/>
                      </a:moveTo>
                      <a:lnTo>
                        <a:pt x="778" y="229"/>
                      </a:lnTo>
                      <a:lnTo>
                        <a:pt x="776" y="229"/>
                      </a:lnTo>
                      <a:lnTo>
                        <a:pt x="776" y="229"/>
                      </a:lnTo>
                      <a:lnTo>
                        <a:pt x="772" y="227"/>
                      </a:lnTo>
                      <a:lnTo>
                        <a:pt x="770" y="227"/>
                      </a:lnTo>
                      <a:lnTo>
                        <a:pt x="768" y="229"/>
                      </a:lnTo>
                      <a:lnTo>
                        <a:pt x="768" y="229"/>
                      </a:lnTo>
                      <a:lnTo>
                        <a:pt x="768" y="229"/>
                      </a:lnTo>
                      <a:lnTo>
                        <a:pt x="768" y="231"/>
                      </a:lnTo>
                      <a:lnTo>
                        <a:pt x="768" y="231"/>
                      </a:lnTo>
                      <a:lnTo>
                        <a:pt x="768" y="233"/>
                      </a:lnTo>
                      <a:lnTo>
                        <a:pt x="766" y="233"/>
                      </a:lnTo>
                      <a:lnTo>
                        <a:pt x="766" y="235"/>
                      </a:lnTo>
                      <a:lnTo>
                        <a:pt x="764" y="237"/>
                      </a:lnTo>
                      <a:lnTo>
                        <a:pt x="764" y="237"/>
                      </a:lnTo>
                      <a:lnTo>
                        <a:pt x="764" y="237"/>
                      </a:lnTo>
                      <a:lnTo>
                        <a:pt x="766" y="237"/>
                      </a:lnTo>
                      <a:lnTo>
                        <a:pt x="768" y="237"/>
                      </a:lnTo>
                      <a:lnTo>
                        <a:pt x="770" y="237"/>
                      </a:lnTo>
                      <a:lnTo>
                        <a:pt x="770" y="237"/>
                      </a:lnTo>
                      <a:lnTo>
                        <a:pt x="770" y="237"/>
                      </a:lnTo>
                      <a:lnTo>
                        <a:pt x="770" y="237"/>
                      </a:lnTo>
                      <a:lnTo>
                        <a:pt x="772" y="235"/>
                      </a:lnTo>
                      <a:lnTo>
                        <a:pt x="772" y="235"/>
                      </a:lnTo>
                      <a:lnTo>
                        <a:pt x="772" y="235"/>
                      </a:lnTo>
                      <a:lnTo>
                        <a:pt x="772" y="233"/>
                      </a:lnTo>
                      <a:lnTo>
                        <a:pt x="772" y="233"/>
                      </a:lnTo>
                      <a:lnTo>
                        <a:pt x="774" y="233"/>
                      </a:lnTo>
                      <a:lnTo>
                        <a:pt x="774" y="231"/>
                      </a:lnTo>
                      <a:lnTo>
                        <a:pt x="774" y="231"/>
                      </a:lnTo>
                      <a:lnTo>
                        <a:pt x="774" y="233"/>
                      </a:lnTo>
                      <a:lnTo>
                        <a:pt x="774" y="235"/>
                      </a:lnTo>
                      <a:lnTo>
                        <a:pt x="774" y="235"/>
                      </a:lnTo>
                      <a:lnTo>
                        <a:pt x="774" y="235"/>
                      </a:lnTo>
                      <a:lnTo>
                        <a:pt x="776" y="235"/>
                      </a:lnTo>
                      <a:lnTo>
                        <a:pt x="776" y="235"/>
                      </a:lnTo>
                      <a:lnTo>
                        <a:pt x="776" y="233"/>
                      </a:lnTo>
                      <a:lnTo>
                        <a:pt x="778" y="233"/>
                      </a:lnTo>
                      <a:lnTo>
                        <a:pt x="778" y="231"/>
                      </a:lnTo>
                      <a:lnTo>
                        <a:pt x="780" y="231"/>
                      </a:lnTo>
                      <a:lnTo>
                        <a:pt x="780" y="229"/>
                      </a:lnTo>
                      <a:lnTo>
                        <a:pt x="780" y="229"/>
                      </a:lnTo>
                      <a:lnTo>
                        <a:pt x="778" y="229"/>
                      </a:lnTo>
                      <a:close/>
                      <a:moveTo>
                        <a:pt x="768" y="263"/>
                      </a:moveTo>
                      <a:lnTo>
                        <a:pt x="768" y="265"/>
                      </a:lnTo>
                      <a:lnTo>
                        <a:pt x="768" y="265"/>
                      </a:lnTo>
                      <a:lnTo>
                        <a:pt x="770" y="263"/>
                      </a:lnTo>
                      <a:lnTo>
                        <a:pt x="770" y="263"/>
                      </a:lnTo>
                      <a:lnTo>
                        <a:pt x="772" y="261"/>
                      </a:lnTo>
                      <a:lnTo>
                        <a:pt x="772" y="259"/>
                      </a:lnTo>
                      <a:lnTo>
                        <a:pt x="772" y="257"/>
                      </a:lnTo>
                      <a:lnTo>
                        <a:pt x="772" y="257"/>
                      </a:lnTo>
                      <a:lnTo>
                        <a:pt x="770" y="259"/>
                      </a:lnTo>
                      <a:lnTo>
                        <a:pt x="770" y="259"/>
                      </a:lnTo>
                      <a:lnTo>
                        <a:pt x="770" y="259"/>
                      </a:lnTo>
                      <a:lnTo>
                        <a:pt x="768" y="261"/>
                      </a:lnTo>
                      <a:lnTo>
                        <a:pt x="768" y="261"/>
                      </a:lnTo>
                      <a:lnTo>
                        <a:pt x="768" y="261"/>
                      </a:lnTo>
                      <a:lnTo>
                        <a:pt x="768" y="261"/>
                      </a:lnTo>
                      <a:lnTo>
                        <a:pt x="768" y="263"/>
                      </a:lnTo>
                      <a:lnTo>
                        <a:pt x="768" y="263"/>
                      </a:lnTo>
                      <a:lnTo>
                        <a:pt x="768" y="263"/>
                      </a:lnTo>
                      <a:close/>
                      <a:moveTo>
                        <a:pt x="756" y="239"/>
                      </a:moveTo>
                      <a:lnTo>
                        <a:pt x="752" y="243"/>
                      </a:lnTo>
                      <a:lnTo>
                        <a:pt x="750" y="245"/>
                      </a:lnTo>
                      <a:lnTo>
                        <a:pt x="750" y="245"/>
                      </a:lnTo>
                      <a:lnTo>
                        <a:pt x="752" y="243"/>
                      </a:lnTo>
                      <a:lnTo>
                        <a:pt x="752" y="243"/>
                      </a:lnTo>
                      <a:lnTo>
                        <a:pt x="752" y="243"/>
                      </a:lnTo>
                      <a:lnTo>
                        <a:pt x="754" y="243"/>
                      </a:lnTo>
                      <a:lnTo>
                        <a:pt x="754" y="243"/>
                      </a:lnTo>
                      <a:lnTo>
                        <a:pt x="756" y="243"/>
                      </a:lnTo>
                      <a:lnTo>
                        <a:pt x="758" y="241"/>
                      </a:lnTo>
                      <a:lnTo>
                        <a:pt x="760" y="239"/>
                      </a:lnTo>
                      <a:lnTo>
                        <a:pt x="760" y="237"/>
                      </a:lnTo>
                      <a:lnTo>
                        <a:pt x="762" y="235"/>
                      </a:lnTo>
                      <a:lnTo>
                        <a:pt x="764" y="235"/>
                      </a:lnTo>
                      <a:lnTo>
                        <a:pt x="764" y="235"/>
                      </a:lnTo>
                      <a:lnTo>
                        <a:pt x="766" y="235"/>
                      </a:lnTo>
                      <a:lnTo>
                        <a:pt x="766" y="233"/>
                      </a:lnTo>
                      <a:lnTo>
                        <a:pt x="766" y="233"/>
                      </a:lnTo>
                      <a:lnTo>
                        <a:pt x="764" y="233"/>
                      </a:lnTo>
                      <a:lnTo>
                        <a:pt x="766" y="231"/>
                      </a:lnTo>
                      <a:lnTo>
                        <a:pt x="766" y="231"/>
                      </a:lnTo>
                      <a:lnTo>
                        <a:pt x="766" y="231"/>
                      </a:lnTo>
                      <a:lnTo>
                        <a:pt x="764" y="229"/>
                      </a:lnTo>
                      <a:lnTo>
                        <a:pt x="762" y="231"/>
                      </a:lnTo>
                      <a:lnTo>
                        <a:pt x="760" y="231"/>
                      </a:lnTo>
                      <a:lnTo>
                        <a:pt x="758" y="233"/>
                      </a:lnTo>
                      <a:lnTo>
                        <a:pt x="758" y="233"/>
                      </a:lnTo>
                      <a:lnTo>
                        <a:pt x="758" y="235"/>
                      </a:lnTo>
                      <a:lnTo>
                        <a:pt x="756" y="235"/>
                      </a:lnTo>
                      <a:lnTo>
                        <a:pt x="758" y="237"/>
                      </a:lnTo>
                      <a:lnTo>
                        <a:pt x="758" y="237"/>
                      </a:lnTo>
                      <a:lnTo>
                        <a:pt x="756" y="239"/>
                      </a:lnTo>
                      <a:close/>
                      <a:moveTo>
                        <a:pt x="684" y="173"/>
                      </a:moveTo>
                      <a:lnTo>
                        <a:pt x="686" y="173"/>
                      </a:lnTo>
                      <a:lnTo>
                        <a:pt x="686" y="173"/>
                      </a:lnTo>
                      <a:lnTo>
                        <a:pt x="682" y="173"/>
                      </a:lnTo>
                      <a:lnTo>
                        <a:pt x="682" y="173"/>
                      </a:lnTo>
                      <a:lnTo>
                        <a:pt x="684" y="175"/>
                      </a:lnTo>
                      <a:lnTo>
                        <a:pt x="684" y="173"/>
                      </a:lnTo>
                      <a:close/>
                      <a:moveTo>
                        <a:pt x="534" y="215"/>
                      </a:moveTo>
                      <a:lnTo>
                        <a:pt x="534" y="215"/>
                      </a:lnTo>
                      <a:lnTo>
                        <a:pt x="534" y="215"/>
                      </a:lnTo>
                      <a:lnTo>
                        <a:pt x="534" y="213"/>
                      </a:lnTo>
                      <a:lnTo>
                        <a:pt x="534" y="213"/>
                      </a:lnTo>
                      <a:lnTo>
                        <a:pt x="534" y="213"/>
                      </a:lnTo>
                      <a:lnTo>
                        <a:pt x="532" y="213"/>
                      </a:lnTo>
                      <a:lnTo>
                        <a:pt x="532" y="213"/>
                      </a:lnTo>
                      <a:lnTo>
                        <a:pt x="532" y="213"/>
                      </a:lnTo>
                      <a:lnTo>
                        <a:pt x="534" y="215"/>
                      </a:lnTo>
                      <a:lnTo>
                        <a:pt x="534" y="215"/>
                      </a:lnTo>
                      <a:close/>
                      <a:moveTo>
                        <a:pt x="682" y="183"/>
                      </a:moveTo>
                      <a:lnTo>
                        <a:pt x="686" y="181"/>
                      </a:lnTo>
                      <a:lnTo>
                        <a:pt x="688" y="179"/>
                      </a:lnTo>
                      <a:lnTo>
                        <a:pt x="690" y="179"/>
                      </a:lnTo>
                      <a:lnTo>
                        <a:pt x="688" y="179"/>
                      </a:lnTo>
                      <a:lnTo>
                        <a:pt x="686" y="181"/>
                      </a:lnTo>
                      <a:lnTo>
                        <a:pt x="684" y="181"/>
                      </a:lnTo>
                      <a:lnTo>
                        <a:pt x="682" y="183"/>
                      </a:lnTo>
                      <a:lnTo>
                        <a:pt x="682" y="183"/>
                      </a:lnTo>
                      <a:close/>
                      <a:moveTo>
                        <a:pt x="748" y="225"/>
                      </a:moveTo>
                      <a:lnTo>
                        <a:pt x="748" y="225"/>
                      </a:lnTo>
                      <a:lnTo>
                        <a:pt x="746" y="227"/>
                      </a:lnTo>
                      <a:lnTo>
                        <a:pt x="746" y="227"/>
                      </a:lnTo>
                      <a:lnTo>
                        <a:pt x="744" y="229"/>
                      </a:lnTo>
                      <a:lnTo>
                        <a:pt x="746" y="229"/>
                      </a:lnTo>
                      <a:lnTo>
                        <a:pt x="748" y="227"/>
                      </a:lnTo>
                      <a:lnTo>
                        <a:pt x="752" y="225"/>
                      </a:lnTo>
                      <a:lnTo>
                        <a:pt x="752" y="225"/>
                      </a:lnTo>
                      <a:lnTo>
                        <a:pt x="752" y="225"/>
                      </a:lnTo>
                      <a:lnTo>
                        <a:pt x="752" y="227"/>
                      </a:lnTo>
                      <a:lnTo>
                        <a:pt x="752" y="227"/>
                      </a:lnTo>
                      <a:lnTo>
                        <a:pt x="752" y="229"/>
                      </a:lnTo>
                      <a:lnTo>
                        <a:pt x="752" y="229"/>
                      </a:lnTo>
                      <a:lnTo>
                        <a:pt x="750" y="229"/>
                      </a:lnTo>
                      <a:lnTo>
                        <a:pt x="748" y="231"/>
                      </a:lnTo>
                      <a:lnTo>
                        <a:pt x="748" y="231"/>
                      </a:lnTo>
                      <a:lnTo>
                        <a:pt x="748" y="231"/>
                      </a:lnTo>
                      <a:lnTo>
                        <a:pt x="748" y="233"/>
                      </a:lnTo>
                      <a:lnTo>
                        <a:pt x="750" y="231"/>
                      </a:lnTo>
                      <a:lnTo>
                        <a:pt x="750" y="233"/>
                      </a:lnTo>
                      <a:lnTo>
                        <a:pt x="748" y="233"/>
                      </a:lnTo>
                      <a:lnTo>
                        <a:pt x="748" y="233"/>
                      </a:lnTo>
                      <a:lnTo>
                        <a:pt x="748" y="235"/>
                      </a:lnTo>
                      <a:lnTo>
                        <a:pt x="750" y="235"/>
                      </a:lnTo>
                      <a:lnTo>
                        <a:pt x="750" y="235"/>
                      </a:lnTo>
                      <a:lnTo>
                        <a:pt x="750" y="235"/>
                      </a:lnTo>
                      <a:lnTo>
                        <a:pt x="750" y="235"/>
                      </a:lnTo>
                      <a:lnTo>
                        <a:pt x="748" y="235"/>
                      </a:lnTo>
                      <a:lnTo>
                        <a:pt x="748" y="237"/>
                      </a:lnTo>
                      <a:lnTo>
                        <a:pt x="746" y="237"/>
                      </a:lnTo>
                      <a:lnTo>
                        <a:pt x="746" y="237"/>
                      </a:lnTo>
                      <a:lnTo>
                        <a:pt x="746" y="241"/>
                      </a:lnTo>
                      <a:lnTo>
                        <a:pt x="746" y="241"/>
                      </a:lnTo>
                      <a:lnTo>
                        <a:pt x="746" y="241"/>
                      </a:lnTo>
                      <a:lnTo>
                        <a:pt x="746" y="241"/>
                      </a:lnTo>
                      <a:lnTo>
                        <a:pt x="746" y="241"/>
                      </a:lnTo>
                      <a:lnTo>
                        <a:pt x="748" y="241"/>
                      </a:lnTo>
                      <a:lnTo>
                        <a:pt x="750" y="239"/>
                      </a:lnTo>
                      <a:lnTo>
                        <a:pt x="752" y="237"/>
                      </a:lnTo>
                      <a:lnTo>
                        <a:pt x="752" y="237"/>
                      </a:lnTo>
                      <a:lnTo>
                        <a:pt x="752" y="235"/>
                      </a:lnTo>
                      <a:lnTo>
                        <a:pt x="754" y="235"/>
                      </a:lnTo>
                      <a:lnTo>
                        <a:pt x="754" y="233"/>
                      </a:lnTo>
                      <a:lnTo>
                        <a:pt x="756" y="233"/>
                      </a:lnTo>
                      <a:lnTo>
                        <a:pt x="756" y="231"/>
                      </a:lnTo>
                      <a:lnTo>
                        <a:pt x="758" y="227"/>
                      </a:lnTo>
                      <a:lnTo>
                        <a:pt x="760" y="227"/>
                      </a:lnTo>
                      <a:lnTo>
                        <a:pt x="760" y="225"/>
                      </a:lnTo>
                      <a:lnTo>
                        <a:pt x="760" y="223"/>
                      </a:lnTo>
                      <a:lnTo>
                        <a:pt x="760" y="221"/>
                      </a:lnTo>
                      <a:lnTo>
                        <a:pt x="760" y="221"/>
                      </a:lnTo>
                      <a:lnTo>
                        <a:pt x="760" y="219"/>
                      </a:lnTo>
                      <a:lnTo>
                        <a:pt x="758" y="219"/>
                      </a:lnTo>
                      <a:lnTo>
                        <a:pt x="758" y="221"/>
                      </a:lnTo>
                      <a:lnTo>
                        <a:pt x="754" y="221"/>
                      </a:lnTo>
                      <a:lnTo>
                        <a:pt x="754" y="223"/>
                      </a:lnTo>
                      <a:lnTo>
                        <a:pt x="752" y="223"/>
                      </a:lnTo>
                      <a:lnTo>
                        <a:pt x="752" y="223"/>
                      </a:lnTo>
                      <a:lnTo>
                        <a:pt x="750" y="223"/>
                      </a:lnTo>
                      <a:lnTo>
                        <a:pt x="748" y="225"/>
                      </a:lnTo>
                      <a:close/>
                      <a:moveTo>
                        <a:pt x="778" y="233"/>
                      </a:moveTo>
                      <a:lnTo>
                        <a:pt x="776" y="235"/>
                      </a:lnTo>
                      <a:lnTo>
                        <a:pt x="774" y="235"/>
                      </a:lnTo>
                      <a:lnTo>
                        <a:pt x="774" y="235"/>
                      </a:lnTo>
                      <a:lnTo>
                        <a:pt x="774" y="237"/>
                      </a:lnTo>
                      <a:lnTo>
                        <a:pt x="774" y="237"/>
                      </a:lnTo>
                      <a:lnTo>
                        <a:pt x="776" y="237"/>
                      </a:lnTo>
                      <a:lnTo>
                        <a:pt x="776" y="237"/>
                      </a:lnTo>
                      <a:lnTo>
                        <a:pt x="776" y="237"/>
                      </a:lnTo>
                      <a:lnTo>
                        <a:pt x="778" y="237"/>
                      </a:lnTo>
                      <a:lnTo>
                        <a:pt x="780" y="235"/>
                      </a:lnTo>
                      <a:lnTo>
                        <a:pt x="780" y="235"/>
                      </a:lnTo>
                      <a:lnTo>
                        <a:pt x="780" y="235"/>
                      </a:lnTo>
                      <a:lnTo>
                        <a:pt x="780" y="233"/>
                      </a:lnTo>
                      <a:lnTo>
                        <a:pt x="778" y="233"/>
                      </a:lnTo>
                      <a:close/>
                      <a:moveTo>
                        <a:pt x="746" y="265"/>
                      </a:moveTo>
                      <a:lnTo>
                        <a:pt x="746" y="267"/>
                      </a:lnTo>
                      <a:lnTo>
                        <a:pt x="746" y="267"/>
                      </a:lnTo>
                      <a:lnTo>
                        <a:pt x="748" y="267"/>
                      </a:lnTo>
                      <a:lnTo>
                        <a:pt x="748" y="267"/>
                      </a:lnTo>
                      <a:lnTo>
                        <a:pt x="750" y="267"/>
                      </a:lnTo>
                      <a:lnTo>
                        <a:pt x="750" y="265"/>
                      </a:lnTo>
                      <a:lnTo>
                        <a:pt x="752" y="265"/>
                      </a:lnTo>
                      <a:lnTo>
                        <a:pt x="752" y="263"/>
                      </a:lnTo>
                      <a:lnTo>
                        <a:pt x="750" y="263"/>
                      </a:lnTo>
                      <a:lnTo>
                        <a:pt x="750" y="263"/>
                      </a:lnTo>
                      <a:lnTo>
                        <a:pt x="750" y="265"/>
                      </a:lnTo>
                      <a:lnTo>
                        <a:pt x="748" y="265"/>
                      </a:lnTo>
                      <a:lnTo>
                        <a:pt x="748" y="265"/>
                      </a:lnTo>
                      <a:lnTo>
                        <a:pt x="750" y="263"/>
                      </a:lnTo>
                      <a:lnTo>
                        <a:pt x="750" y="261"/>
                      </a:lnTo>
                      <a:lnTo>
                        <a:pt x="750" y="261"/>
                      </a:lnTo>
                      <a:lnTo>
                        <a:pt x="750" y="259"/>
                      </a:lnTo>
                      <a:lnTo>
                        <a:pt x="750" y="259"/>
                      </a:lnTo>
                      <a:lnTo>
                        <a:pt x="750" y="257"/>
                      </a:lnTo>
                      <a:lnTo>
                        <a:pt x="748" y="257"/>
                      </a:lnTo>
                      <a:lnTo>
                        <a:pt x="746" y="257"/>
                      </a:lnTo>
                      <a:lnTo>
                        <a:pt x="746" y="259"/>
                      </a:lnTo>
                      <a:lnTo>
                        <a:pt x="746" y="259"/>
                      </a:lnTo>
                      <a:lnTo>
                        <a:pt x="748" y="259"/>
                      </a:lnTo>
                      <a:lnTo>
                        <a:pt x="746" y="261"/>
                      </a:lnTo>
                      <a:lnTo>
                        <a:pt x="746" y="263"/>
                      </a:lnTo>
                      <a:lnTo>
                        <a:pt x="746" y="263"/>
                      </a:lnTo>
                      <a:lnTo>
                        <a:pt x="746" y="263"/>
                      </a:lnTo>
                      <a:lnTo>
                        <a:pt x="746" y="265"/>
                      </a:lnTo>
                      <a:close/>
                      <a:moveTo>
                        <a:pt x="772" y="247"/>
                      </a:moveTo>
                      <a:lnTo>
                        <a:pt x="772" y="247"/>
                      </a:lnTo>
                      <a:lnTo>
                        <a:pt x="772" y="247"/>
                      </a:lnTo>
                      <a:lnTo>
                        <a:pt x="774" y="247"/>
                      </a:lnTo>
                      <a:lnTo>
                        <a:pt x="774" y="247"/>
                      </a:lnTo>
                      <a:lnTo>
                        <a:pt x="774" y="247"/>
                      </a:lnTo>
                      <a:lnTo>
                        <a:pt x="778" y="243"/>
                      </a:lnTo>
                      <a:lnTo>
                        <a:pt x="780" y="241"/>
                      </a:lnTo>
                      <a:lnTo>
                        <a:pt x="780" y="239"/>
                      </a:lnTo>
                      <a:lnTo>
                        <a:pt x="782" y="237"/>
                      </a:lnTo>
                      <a:lnTo>
                        <a:pt x="780" y="237"/>
                      </a:lnTo>
                      <a:lnTo>
                        <a:pt x="776" y="239"/>
                      </a:lnTo>
                      <a:lnTo>
                        <a:pt x="776" y="241"/>
                      </a:lnTo>
                      <a:lnTo>
                        <a:pt x="774" y="241"/>
                      </a:lnTo>
                      <a:lnTo>
                        <a:pt x="772" y="241"/>
                      </a:lnTo>
                      <a:lnTo>
                        <a:pt x="772" y="243"/>
                      </a:lnTo>
                      <a:lnTo>
                        <a:pt x="770" y="243"/>
                      </a:lnTo>
                      <a:lnTo>
                        <a:pt x="770" y="245"/>
                      </a:lnTo>
                      <a:lnTo>
                        <a:pt x="770" y="245"/>
                      </a:lnTo>
                      <a:lnTo>
                        <a:pt x="772" y="245"/>
                      </a:lnTo>
                      <a:lnTo>
                        <a:pt x="772" y="245"/>
                      </a:lnTo>
                      <a:lnTo>
                        <a:pt x="772" y="245"/>
                      </a:lnTo>
                      <a:lnTo>
                        <a:pt x="772" y="247"/>
                      </a:lnTo>
                      <a:close/>
                      <a:moveTo>
                        <a:pt x="768" y="249"/>
                      </a:moveTo>
                      <a:lnTo>
                        <a:pt x="768" y="249"/>
                      </a:lnTo>
                      <a:lnTo>
                        <a:pt x="768" y="247"/>
                      </a:lnTo>
                      <a:lnTo>
                        <a:pt x="768" y="245"/>
                      </a:lnTo>
                      <a:lnTo>
                        <a:pt x="764" y="243"/>
                      </a:lnTo>
                      <a:lnTo>
                        <a:pt x="764" y="243"/>
                      </a:lnTo>
                      <a:lnTo>
                        <a:pt x="766" y="243"/>
                      </a:lnTo>
                      <a:lnTo>
                        <a:pt x="766" y="243"/>
                      </a:lnTo>
                      <a:lnTo>
                        <a:pt x="766" y="243"/>
                      </a:lnTo>
                      <a:lnTo>
                        <a:pt x="766" y="241"/>
                      </a:lnTo>
                      <a:lnTo>
                        <a:pt x="766" y="241"/>
                      </a:lnTo>
                      <a:lnTo>
                        <a:pt x="766" y="241"/>
                      </a:lnTo>
                      <a:lnTo>
                        <a:pt x="764" y="241"/>
                      </a:lnTo>
                      <a:lnTo>
                        <a:pt x="762" y="239"/>
                      </a:lnTo>
                      <a:lnTo>
                        <a:pt x="762" y="241"/>
                      </a:lnTo>
                      <a:lnTo>
                        <a:pt x="760" y="241"/>
                      </a:lnTo>
                      <a:lnTo>
                        <a:pt x="760" y="243"/>
                      </a:lnTo>
                      <a:lnTo>
                        <a:pt x="760" y="243"/>
                      </a:lnTo>
                      <a:lnTo>
                        <a:pt x="758" y="243"/>
                      </a:lnTo>
                      <a:lnTo>
                        <a:pt x="754" y="245"/>
                      </a:lnTo>
                      <a:lnTo>
                        <a:pt x="754" y="247"/>
                      </a:lnTo>
                      <a:lnTo>
                        <a:pt x="754" y="247"/>
                      </a:lnTo>
                      <a:lnTo>
                        <a:pt x="758" y="245"/>
                      </a:lnTo>
                      <a:lnTo>
                        <a:pt x="760" y="245"/>
                      </a:lnTo>
                      <a:lnTo>
                        <a:pt x="760" y="245"/>
                      </a:lnTo>
                      <a:lnTo>
                        <a:pt x="760" y="247"/>
                      </a:lnTo>
                      <a:lnTo>
                        <a:pt x="760" y="247"/>
                      </a:lnTo>
                      <a:lnTo>
                        <a:pt x="758" y="247"/>
                      </a:lnTo>
                      <a:lnTo>
                        <a:pt x="758" y="249"/>
                      </a:lnTo>
                      <a:lnTo>
                        <a:pt x="756" y="249"/>
                      </a:lnTo>
                      <a:lnTo>
                        <a:pt x="756" y="249"/>
                      </a:lnTo>
                      <a:lnTo>
                        <a:pt x="754" y="249"/>
                      </a:lnTo>
                      <a:lnTo>
                        <a:pt x="754" y="249"/>
                      </a:lnTo>
                      <a:lnTo>
                        <a:pt x="752" y="249"/>
                      </a:lnTo>
                      <a:lnTo>
                        <a:pt x="752" y="249"/>
                      </a:lnTo>
                      <a:lnTo>
                        <a:pt x="752" y="249"/>
                      </a:lnTo>
                      <a:lnTo>
                        <a:pt x="752" y="251"/>
                      </a:lnTo>
                      <a:lnTo>
                        <a:pt x="752" y="251"/>
                      </a:lnTo>
                      <a:lnTo>
                        <a:pt x="754" y="251"/>
                      </a:lnTo>
                      <a:lnTo>
                        <a:pt x="754" y="251"/>
                      </a:lnTo>
                      <a:lnTo>
                        <a:pt x="754" y="253"/>
                      </a:lnTo>
                      <a:lnTo>
                        <a:pt x="754" y="253"/>
                      </a:lnTo>
                      <a:lnTo>
                        <a:pt x="756" y="251"/>
                      </a:lnTo>
                      <a:lnTo>
                        <a:pt x="758" y="253"/>
                      </a:lnTo>
                      <a:lnTo>
                        <a:pt x="756" y="253"/>
                      </a:lnTo>
                      <a:lnTo>
                        <a:pt x="756" y="253"/>
                      </a:lnTo>
                      <a:lnTo>
                        <a:pt x="756" y="255"/>
                      </a:lnTo>
                      <a:lnTo>
                        <a:pt x="754" y="255"/>
                      </a:lnTo>
                      <a:lnTo>
                        <a:pt x="754" y="255"/>
                      </a:lnTo>
                      <a:lnTo>
                        <a:pt x="752" y="257"/>
                      </a:lnTo>
                      <a:lnTo>
                        <a:pt x="752" y="257"/>
                      </a:lnTo>
                      <a:lnTo>
                        <a:pt x="752" y="257"/>
                      </a:lnTo>
                      <a:lnTo>
                        <a:pt x="752" y="259"/>
                      </a:lnTo>
                      <a:lnTo>
                        <a:pt x="752" y="261"/>
                      </a:lnTo>
                      <a:lnTo>
                        <a:pt x="752" y="261"/>
                      </a:lnTo>
                      <a:lnTo>
                        <a:pt x="754" y="261"/>
                      </a:lnTo>
                      <a:lnTo>
                        <a:pt x="754" y="261"/>
                      </a:lnTo>
                      <a:lnTo>
                        <a:pt x="756" y="259"/>
                      </a:lnTo>
                      <a:lnTo>
                        <a:pt x="756" y="259"/>
                      </a:lnTo>
                      <a:lnTo>
                        <a:pt x="754" y="261"/>
                      </a:lnTo>
                      <a:lnTo>
                        <a:pt x="754" y="261"/>
                      </a:lnTo>
                      <a:lnTo>
                        <a:pt x="754" y="263"/>
                      </a:lnTo>
                      <a:lnTo>
                        <a:pt x="754" y="263"/>
                      </a:lnTo>
                      <a:lnTo>
                        <a:pt x="754" y="263"/>
                      </a:lnTo>
                      <a:lnTo>
                        <a:pt x="754" y="263"/>
                      </a:lnTo>
                      <a:lnTo>
                        <a:pt x="756" y="263"/>
                      </a:lnTo>
                      <a:lnTo>
                        <a:pt x="756" y="263"/>
                      </a:lnTo>
                      <a:lnTo>
                        <a:pt x="754" y="265"/>
                      </a:lnTo>
                      <a:lnTo>
                        <a:pt x="754" y="267"/>
                      </a:lnTo>
                      <a:lnTo>
                        <a:pt x="756" y="267"/>
                      </a:lnTo>
                      <a:lnTo>
                        <a:pt x="756" y="267"/>
                      </a:lnTo>
                      <a:lnTo>
                        <a:pt x="756" y="267"/>
                      </a:lnTo>
                      <a:lnTo>
                        <a:pt x="758" y="265"/>
                      </a:lnTo>
                      <a:lnTo>
                        <a:pt x="760" y="265"/>
                      </a:lnTo>
                      <a:lnTo>
                        <a:pt x="760" y="265"/>
                      </a:lnTo>
                      <a:lnTo>
                        <a:pt x="760" y="263"/>
                      </a:lnTo>
                      <a:lnTo>
                        <a:pt x="760" y="263"/>
                      </a:lnTo>
                      <a:lnTo>
                        <a:pt x="762" y="263"/>
                      </a:lnTo>
                      <a:lnTo>
                        <a:pt x="762" y="261"/>
                      </a:lnTo>
                      <a:lnTo>
                        <a:pt x="766" y="259"/>
                      </a:lnTo>
                      <a:lnTo>
                        <a:pt x="766" y="259"/>
                      </a:lnTo>
                      <a:lnTo>
                        <a:pt x="762" y="259"/>
                      </a:lnTo>
                      <a:lnTo>
                        <a:pt x="762" y="259"/>
                      </a:lnTo>
                      <a:lnTo>
                        <a:pt x="762" y="259"/>
                      </a:lnTo>
                      <a:lnTo>
                        <a:pt x="762" y="257"/>
                      </a:lnTo>
                      <a:lnTo>
                        <a:pt x="764" y="257"/>
                      </a:lnTo>
                      <a:lnTo>
                        <a:pt x="764" y="257"/>
                      </a:lnTo>
                      <a:lnTo>
                        <a:pt x="764" y="255"/>
                      </a:lnTo>
                      <a:lnTo>
                        <a:pt x="764" y="255"/>
                      </a:lnTo>
                      <a:lnTo>
                        <a:pt x="764" y="255"/>
                      </a:lnTo>
                      <a:lnTo>
                        <a:pt x="762" y="255"/>
                      </a:lnTo>
                      <a:lnTo>
                        <a:pt x="760" y="255"/>
                      </a:lnTo>
                      <a:lnTo>
                        <a:pt x="762" y="253"/>
                      </a:lnTo>
                      <a:lnTo>
                        <a:pt x="762" y="253"/>
                      </a:lnTo>
                      <a:lnTo>
                        <a:pt x="764" y="253"/>
                      </a:lnTo>
                      <a:lnTo>
                        <a:pt x="764" y="253"/>
                      </a:lnTo>
                      <a:lnTo>
                        <a:pt x="766" y="253"/>
                      </a:lnTo>
                      <a:lnTo>
                        <a:pt x="766" y="255"/>
                      </a:lnTo>
                      <a:lnTo>
                        <a:pt x="766" y="255"/>
                      </a:lnTo>
                      <a:lnTo>
                        <a:pt x="766" y="253"/>
                      </a:lnTo>
                      <a:lnTo>
                        <a:pt x="766" y="253"/>
                      </a:lnTo>
                      <a:lnTo>
                        <a:pt x="766" y="251"/>
                      </a:lnTo>
                      <a:lnTo>
                        <a:pt x="768" y="249"/>
                      </a:lnTo>
                      <a:close/>
                      <a:moveTo>
                        <a:pt x="752" y="253"/>
                      </a:moveTo>
                      <a:lnTo>
                        <a:pt x="752" y="253"/>
                      </a:lnTo>
                      <a:lnTo>
                        <a:pt x="752" y="253"/>
                      </a:lnTo>
                      <a:lnTo>
                        <a:pt x="750" y="253"/>
                      </a:lnTo>
                      <a:lnTo>
                        <a:pt x="750" y="253"/>
                      </a:lnTo>
                      <a:lnTo>
                        <a:pt x="748" y="253"/>
                      </a:lnTo>
                      <a:lnTo>
                        <a:pt x="746" y="253"/>
                      </a:lnTo>
                      <a:lnTo>
                        <a:pt x="746" y="255"/>
                      </a:lnTo>
                      <a:lnTo>
                        <a:pt x="744" y="257"/>
                      </a:lnTo>
                      <a:lnTo>
                        <a:pt x="746" y="257"/>
                      </a:lnTo>
                      <a:lnTo>
                        <a:pt x="748" y="257"/>
                      </a:lnTo>
                      <a:lnTo>
                        <a:pt x="748" y="255"/>
                      </a:lnTo>
                      <a:lnTo>
                        <a:pt x="750" y="255"/>
                      </a:lnTo>
                      <a:lnTo>
                        <a:pt x="750" y="255"/>
                      </a:lnTo>
                      <a:lnTo>
                        <a:pt x="752" y="253"/>
                      </a:lnTo>
                      <a:lnTo>
                        <a:pt x="752" y="253"/>
                      </a:lnTo>
                      <a:close/>
                      <a:moveTo>
                        <a:pt x="784" y="209"/>
                      </a:moveTo>
                      <a:lnTo>
                        <a:pt x="784" y="209"/>
                      </a:lnTo>
                      <a:lnTo>
                        <a:pt x="784" y="207"/>
                      </a:lnTo>
                      <a:lnTo>
                        <a:pt x="784" y="207"/>
                      </a:lnTo>
                      <a:lnTo>
                        <a:pt x="782" y="207"/>
                      </a:lnTo>
                      <a:lnTo>
                        <a:pt x="780" y="207"/>
                      </a:lnTo>
                      <a:lnTo>
                        <a:pt x="780" y="209"/>
                      </a:lnTo>
                      <a:lnTo>
                        <a:pt x="782" y="209"/>
                      </a:lnTo>
                      <a:lnTo>
                        <a:pt x="784" y="209"/>
                      </a:lnTo>
                      <a:close/>
                      <a:moveTo>
                        <a:pt x="778" y="207"/>
                      </a:moveTo>
                      <a:lnTo>
                        <a:pt x="778" y="207"/>
                      </a:lnTo>
                      <a:lnTo>
                        <a:pt x="778" y="207"/>
                      </a:lnTo>
                      <a:lnTo>
                        <a:pt x="778" y="207"/>
                      </a:lnTo>
                      <a:lnTo>
                        <a:pt x="776" y="209"/>
                      </a:lnTo>
                      <a:lnTo>
                        <a:pt x="776" y="209"/>
                      </a:lnTo>
                      <a:lnTo>
                        <a:pt x="776" y="211"/>
                      </a:lnTo>
                      <a:lnTo>
                        <a:pt x="774" y="213"/>
                      </a:lnTo>
                      <a:lnTo>
                        <a:pt x="770" y="217"/>
                      </a:lnTo>
                      <a:lnTo>
                        <a:pt x="770" y="219"/>
                      </a:lnTo>
                      <a:lnTo>
                        <a:pt x="770" y="219"/>
                      </a:lnTo>
                      <a:lnTo>
                        <a:pt x="770" y="221"/>
                      </a:lnTo>
                      <a:lnTo>
                        <a:pt x="768" y="221"/>
                      </a:lnTo>
                      <a:lnTo>
                        <a:pt x="764" y="225"/>
                      </a:lnTo>
                      <a:lnTo>
                        <a:pt x="762" y="225"/>
                      </a:lnTo>
                      <a:lnTo>
                        <a:pt x="762" y="227"/>
                      </a:lnTo>
                      <a:lnTo>
                        <a:pt x="762" y="227"/>
                      </a:lnTo>
                      <a:lnTo>
                        <a:pt x="762" y="227"/>
                      </a:lnTo>
                      <a:lnTo>
                        <a:pt x="762" y="229"/>
                      </a:lnTo>
                      <a:lnTo>
                        <a:pt x="762" y="227"/>
                      </a:lnTo>
                      <a:lnTo>
                        <a:pt x="766" y="227"/>
                      </a:lnTo>
                      <a:lnTo>
                        <a:pt x="772" y="223"/>
                      </a:lnTo>
                      <a:lnTo>
                        <a:pt x="774" y="223"/>
                      </a:lnTo>
                      <a:lnTo>
                        <a:pt x="774" y="223"/>
                      </a:lnTo>
                      <a:lnTo>
                        <a:pt x="774" y="223"/>
                      </a:lnTo>
                      <a:lnTo>
                        <a:pt x="776" y="221"/>
                      </a:lnTo>
                      <a:lnTo>
                        <a:pt x="776" y="221"/>
                      </a:lnTo>
                      <a:lnTo>
                        <a:pt x="778" y="219"/>
                      </a:lnTo>
                      <a:lnTo>
                        <a:pt x="778" y="219"/>
                      </a:lnTo>
                      <a:lnTo>
                        <a:pt x="778" y="217"/>
                      </a:lnTo>
                      <a:lnTo>
                        <a:pt x="778" y="215"/>
                      </a:lnTo>
                      <a:lnTo>
                        <a:pt x="780" y="213"/>
                      </a:lnTo>
                      <a:lnTo>
                        <a:pt x="780" y="211"/>
                      </a:lnTo>
                      <a:lnTo>
                        <a:pt x="782" y="211"/>
                      </a:lnTo>
                      <a:lnTo>
                        <a:pt x="782" y="211"/>
                      </a:lnTo>
                      <a:lnTo>
                        <a:pt x="782" y="211"/>
                      </a:lnTo>
                      <a:lnTo>
                        <a:pt x="782" y="211"/>
                      </a:lnTo>
                      <a:lnTo>
                        <a:pt x="782" y="213"/>
                      </a:lnTo>
                      <a:lnTo>
                        <a:pt x="780" y="215"/>
                      </a:lnTo>
                      <a:lnTo>
                        <a:pt x="780" y="215"/>
                      </a:lnTo>
                      <a:lnTo>
                        <a:pt x="780" y="215"/>
                      </a:lnTo>
                      <a:lnTo>
                        <a:pt x="780" y="215"/>
                      </a:lnTo>
                      <a:lnTo>
                        <a:pt x="780" y="217"/>
                      </a:lnTo>
                      <a:lnTo>
                        <a:pt x="780" y="219"/>
                      </a:lnTo>
                      <a:lnTo>
                        <a:pt x="780" y="219"/>
                      </a:lnTo>
                      <a:lnTo>
                        <a:pt x="782" y="217"/>
                      </a:lnTo>
                      <a:lnTo>
                        <a:pt x="782" y="215"/>
                      </a:lnTo>
                      <a:lnTo>
                        <a:pt x="782" y="215"/>
                      </a:lnTo>
                      <a:lnTo>
                        <a:pt x="784" y="213"/>
                      </a:lnTo>
                      <a:lnTo>
                        <a:pt x="784" y="209"/>
                      </a:lnTo>
                      <a:lnTo>
                        <a:pt x="782" y="209"/>
                      </a:lnTo>
                      <a:lnTo>
                        <a:pt x="778" y="209"/>
                      </a:lnTo>
                      <a:lnTo>
                        <a:pt x="778" y="209"/>
                      </a:lnTo>
                      <a:lnTo>
                        <a:pt x="778" y="207"/>
                      </a:lnTo>
                      <a:close/>
                      <a:moveTo>
                        <a:pt x="750" y="221"/>
                      </a:moveTo>
                      <a:lnTo>
                        <a:pt x="752" y="221"/>
                      </a:lnTo>
                      <a:lnTo>
                        <a:pt x="754" y="221"/>
                      </a:lnTo>
                      <a:lnTo>
                        <a:pt x="756" y="219"/>
                      </a:lnTo>
                      <a:lnTo>
                        <a:pt x="758" y="217"/>
                      </a:lnTo>
                      <a:lnTo>
                        <a:pt x="758" y="217"/>
                      </a:lnTo>
                      <a:lnTo>
                        <a:pt x="760" y="217"/>
                      </a:lnTo>
                      <a:lnTo>
                        <a:pt x="762" y="219"/>
                      </a:lnTo>
                      <a:lnTo>
                        <a:pt x="762" y="221"/>
                      </a:lnTo>
                      <a:lnTo>
                        <a:pt x="764" y="221"/>
                      </a:lnTo>
                      <a:lnTo>
                        <a:pt x="766" y="219"/>
                      </a:lnTo>
                      <a:lnTo>
                        <a:pt x="766" y="217"/>
                      </a:lnTo>
                      <a:lnTo>
                        <a:pt x="768" y="217"/>
                      </a:lnTo>
                      <a:lnTo>
                        <a:pt x="764" y="217"/>
                      </a:lnTo>
                      <a:lnTo>
                        <a:pt x="764" y="215"/>
                      </a:lnTo>
                      <a:lnTo>
                        <a:pt x="766" y="215"/>
                      </a:lnTo>
                      <a:lnTo>
                        <a:pt x="766" y="215"/>
                      </a:lnTo>
                      <a:lnTo>
                        <a:pt x="766" y="215"/>
                      </a:lnTo>
                      <a:lnTo>
                        <a:pt x="768" y="215"/>
                      </a:lnTo>
                      <a:lnTo>
                        <a:pt x="772" y="213"/>
                      </a:lnTo>
                      <a:lnTo>
                        <a:pt x="772" y="211"/>
                      </a:lnTo>
                      <a:lnTo>
                        <a:pt x="772" y="211"/>
                      </a:lnTo>
                      <a:lnTo>
                        <a:pt x="772" y="211"/>
                      </a:lnTo>
                      <a:lnTo>
                        <a:pt x="770" y="211"/>
                      </a:lnTo>
                      <a:lnTo>
                        <a:pt x="768" y="211"/>
                      </a:lnTo>
                      <a:lnTo>
                        <a:pt x="768" y="211"/>
                      </a:lnTo>
                      <a:lnTo>
                        <a:pt x="764" y="211"/>
                      </a:lnTo>
                      <a:lnTo>
                        <a:pt x="764" y="213"/>
                      </a:lnTo>
                      <a:lnTo>
                        <a:pt x="764" y="211"/>
                      </a:lnTo>
                      <a:lnTo>
                        <a:pt x="764" y="211"/>
                      </a:lnTo>
                      <a:lnTo>
                        <a:pt x="764" y="211"/>
                      </a:lnTo>
                      <a:lnTo>
                        <a:pt x="766" y="211"/>
                      </a:lnTo>
                      <a:lnTo>
                        <a:pt x="766" y="209"/>
                      </a:lnTo>
                      <a:lnTo>
                        <a:pt x="766" y="209"/>
                      </a:lnTo>
                      <a:lnTo>
                        <a:pt x="766" y="207"/>
                      </a:lnTo>
                      <a:lnTo>
                        <a:pt x="764" y="209"/>
                      </a:lnTo>
                      <a:lnTo>
                        <a:pt x="762" y="209"/>
                      </a:lnTo>
                      <a:lnTo>
                        <a:pt x="762" y="209"/>
                      </a:lnTo>
                      <a:lnTo>
                        <a:pt x="760" y="209"/>
                      </a:lnTo>
                      <a:lnTo>
                        <a:pt x="760" y="209"/>
                      </a:lnTo>
                      <a:lnTo>
                        <a:pt x="758" y="211"/>
                      </a:lnTo>
                      <a:lnTo>
                        <a:pt x="758" y="209"/>
                      </a:lnTo>
                      <a:lnTo>
                        <a:pt x="758" y="209"/>
                      </a:lnTo>
                      <a:lnTo>
                        <a:pt x="756" y="209"/>
                      </a:lnTo>
                      <a:lnTo>
                        <a:pt x="754" y="211"/>
                      </a:lnTo>
                      <a:lnTo>
                        <a:pt x="754" y="211"/>
                      </a:lnTo>
                      <a:lnTo>
                        <a:pt x="752" y="211"/>
                      </a:lnTo>
                      <a:lnTo>
                        <a:pt x="750" y="213"/>
                      </a:lnTo>
                      <a:lnTo>
                        <a:pt x="750" y="215"/>
                      </a:lnTo>
                      <a:lnTo>
                        <a:pt x="752" y="215"/>
                      </a:lnTo>
                      <a:lnTo>
                        <a:pt x="752" y="217"/>
                      </a:lnTo>
                      <a:lnTo>
                        <a:pt x="750" y="219"/>
                      </a:lnTo>
                      <a:lnTo>
                        <a:pt x="750" y="221"/>
                      </a:lnTo>
                      <a:close/>
                      <a:moveTo>
                        <a:pt x="554" y="78"/>
                      </a:moveTo>
                      <a:lnTo>
                        <a:pt x="556" y="78"/>
                      </a:lnTo>
                      <a:lnTo>
                        <a:pt x="556" y="78"/>
                      </a:lnTo>
                      <a:lnTo>
                        <a:pt x="552" y="78"/>
                      </a:lnTo>
                      <a:lnTo>
                        <a:pt x="550" y="78"/>
                      </a:lnTo>
                      <a:lnTo>
                        <a:pt x="550" y="78"/>
                      </a:lnTo>
                      <a:lnTo>
                        <a:pt x="550" y="78"/>
                      </a:lnTo>
                      <a:lnTo>
                        <a:pt x="554" y="78"/>
                      </a:lnTo>
                      <a:close/>
                      <a:moveTo>
                        <a:pt x="12" y="842"/>
                      </a:moveTo>
                      <a:lnTo>
                        <a:pt x="10" y="842"/>
                      </a:lnTo>
                      <a:lnTo>
                        <a:pt x="8" y="844"/>
                      </a:lnTo>
                      <a:lnTo>
                        <a:pt x="8" y="846"/>
                      </a:lnTo>
                      <a:lnTo>
                        <a:pt x="10" y="846"/>
                      </a:lnTo>
                      <a:lnTo>
                        <a:pt x="10" y="846"/>
                      </a:lnTo>
                      <a:lnTo>
                        <a:pt x="12" y="848"/>
                      </a:lnTo>
                      <a:lnTo>
                        <a:pt x="12" y="848"/>
                      </a:lnTo>
                      <a:lnTo>
                        <a:pt x="14" y="846"/>
                      </a:lnTo>
                      <a:lnTo>
                        <a:pt x="14" y="846"/>
                      </a:lnTo>
                      <a:lnTo>
                        <a:pt x="16" y="844"/>
                      </a:lnTo>
                      <a:lnTo>
                        <a:pt x="16" y="844"/>
                      </a:lnTo>
                      <a:lnTo>
                        <a:pt x="16" y="842"/>
                      </a:lnTo>
                      <a:lnTo>
                        <a:pt x="16" y="842"/>
                      </a:lnTo>
                      <a:lnTo>
                        <a:pt x="12" y="842"/>
                      </a:lnTo>
                      <a:close/>
                      <a:moveTo>
                        <a:pt x="52" y="860"/>
                      </a:moveTo>
                      <a:lnTo>
                        <a:pt x="52" y="860"/>
                      </a:lnTo>
                      <a:lnTo>
                        <a:pt x="48" y="860"/>
                      </a:lnTo>
                      <a:lnTo>
                        <a:pt x="48" y="860"/>
                      </a:lnTo>
                      <a:lnTo>
                        <a:pt x="48" y="860"/>
                      </a:lnTo>
                      <a:lnTo>
                        <a:pt x="44" y="860"/>
                      </a:lnTo>
                      <a:lnTo>
                        <a:pt x="44" y="858"/>
                      </a:lnTo>
                      <a:lnTo>
                        <a:pt x="44" y="860"/>
                      </a:lnTo>
                      <a:lnTo>
                        <a:pt x="42" y="860"/>
                      </a:lnTo>
                      <a:lnTo>
                        <a:pt x="42" y="862"/>
                      </a:lnTo>
                      <a:lnTo>
                        <a:pt x="46" y="862"/>
                      </a:lnTo>
                      <a:lnTo>
                        <a:pt x="48" y="862"/>
                      </a:lnTo>
                      <a:lnTo>
                        <a:pt x="50" y="862"/>
                      </a:lnTo>
                      <a:lnTo>
                        <a:pt x="52" y="860"/>
                      </a:lnTo>
                      <a:close/>
                      <a:moveTo>
                        <a:pt x="38" y="856"/>
                      </a:moveTo>
                      <a:lnTo>
                        <a:pt x="38" y="854"/>
                      </a:lnTo>
                      <a:lnTo>
                        <a:pt x="36" y="856"/>
                      </a:lnTo>
                      <a:lnTo>
                        <a:pt x="36" y="854"/>
                      </a:lnTo>
                      <a:lnTo>
                        <a:pt x="36" y="854"/>
                      </a:lnTo>
                      <a:lnTo>
                        <a:pt x="36" y="854"/>
                      </a:lnTo>
                      <a:lnTo>
                        <a:pt x="36" y="854"/>
                      </a:lnTo>
                      <a:lnTo>
                        <a:pt x="34" y="850"/>
                      </a:lnTo>
                      <a:lnTo>
                        <a:pt x="34" y="850"/>
                      </a:lnTo>
                      <a:lnTo>
                        <a:pt x="32" y="852"/>
                      </a:lnTo>
                      <a:lnTo>
                        <a:pt x="30" y="852"/>
                      </a:lnTo>
                      <a:lnTo>
                        <a:pt x="30" y="854"/>
                      </a:lnTo>
                      <a:lnTo>
                        <a:pt x="30" y="854"/>
                      </a:lnTo>
                      <a:lnTo>
                        <a:pt x="30" y="856"/>
                      </a:lnTo>
                      <a:lnTo>
                        <a:pt x="30" y="858"/>
                      </a:lnTo>
                      <a:lnTo>
                        <a:pt x="32" y="858"/>
                      </a:lnTo>
                      <a:lnTo>
                        <a:pt x="32" y="858"/>
                      </a:lnTo>
                      <a:lnTo>
                        <a:pt x="32" y="856"/>
                      </a:lnTo>
                      <a:lnTo>
                        <a:pt x="32" y="856"/>
                      </a:lnTo>
                      <a:lnTo>
                        <a:pt x="34" y="856"/>
                      </a:lnTo>
                      <a:lnTo>
                        <a:pt x="34" y="858"/>
                      </a:lnTo>
                      <a:lnTo>
                        <a:pt x="34" y="856"/>
                      </a:lnTo>
                      <a:lnTo>
                        <a:pt x="34" y="858"/>
                      </a:lnTo>
                      <a:lnTo>
                        <a:pt x="36" y="858"/>
                      </a:lnTo>
                      <a:lnTo>
                        <a:pt x="36" y="858"/>
                      </a:lnTo>
                      <a:lnTo>
                        <a:pt x="38" y="858"/>
                      </a:lnTo>
                      <a:lnTo>
                        <a:pt x="38" y="858"/>
                      </a:lnTo>
                      <a:lnTo>
                        <a:pt x="38" y="856"/>
                      </a:lnTo>
                      <a:close/>
                      <a:moveTo>
                        <a:pt x="48" y="864"/>
                      </a:moveTo>
                      <a:lnTo>
                        <a:pt x="46" y="864"/>
                      </a:lnTo>
                      <a:lnTo>
                        <a:pt x="46" y="864"/>
                      </a:lnTo>
                      <a:lnTo>
                        <a:pt x="46" y="866"/>
                      </a:lnTo>
                      <a:lnTo>
                        <a:pt x="46" y="868"/>
                      </a:lnTo>
                      <a:lnTo>
                        <a:pt x="46" y="868"/>
                      </a:lnTo>
                      <a:lnTo>
                        <a:pt x="48" y="868"/>
                      </a:lnTo>
                      <a:lnTo>
                        <a:pt x="48" y="866"/>
                      </a:lnTo>
                      <a:lnTo>
                        <a:pt x="48" y="866"/>
                      </a:lnTo>
                      <a:lnTo>
                        <a:pt x="48" y="864"/>
                      </a:lnTo>
                      <a:close/>
                      <a:moveTo>
                        <a:pt x="258" y="289"/>
                      </a:moveTo>
                      <a:lnTo>
                        <a:pt x="260" y="287"/>
                      </a:lnTo>
                      <a:lnTo>
                        <a:pt x="260" y="287"/>
                      </a:lnTo>
                      <a:lnTo>
                        <a:pt x="260" y="287"/>
                      </a:lnTo>
                      <a:lnTo>
                        <a:pt x="258" y="287"/>
                      </a:lnTo>
                      <a:lnTo>
                        <a:pt x="256" y="287"/>
                      </a:lnTo>
                      <a:lnTo>
                        <a:pt x="254" y="287"/>
                      </a:lnTo>
                      <a:lnTo>
                        <a:pt x="252" y="289"/>
                      </a:lnTo>
                      <a:lnTo>
                        <a:pt x="252" y="289"/>
                      </a:lnTo>
                      <a:lnTo>
                        <a:pt x="250" y="291"/>
                      </a:lnTo>
                      <a:lnTo>
                        <a:pt x="250" y="291"/>
                      </a:lnTo>
                      <a:lnTo>
                        <a:pt x="250" y="291"/>
                      </a:lnTo>
                      <a:lnTo>
                        <a:pt x="248" y="291"/>
                      </a:lnTo>
                      <a:lnTo>
                        <a:pt x="248" y="291"/>
                      </a:lnTo>
                      <a:lnTo>
                        <a:pt x="246" y="291"/>
                      </a:lnTo>
                      <a:lnTo>
                        <a:pt x="244" y="291"/>
                      </a:lnTo>
                      <a:lnTo>
                        <a:pt x="244" y="293"/>
                      </a:lnTo>
                      <a:lnTo>
                        <a:pt x="242" y="293"/>
                      </a:lnTo>
                      <a:lnTo>
                        <a:pt x="240" y="293"/>
                      </a:lnTo>
                      <a:lnTo>
                        <a:pt x="240" y="295"/>
                      </a:lnTo>
                      <a:lnTo>
                        <a:pt x="238" y="295"/>
                      </a:lnTo>
                      <a:lnTo>
                        <a:pt x="238" y="295"/>
                      </a:lnTo>
                      <a:lnTo>
                        <a:pt x="236" y="297"/>
                      </a:lnTo>
                      <a:lnTo>
                        <a:pt x="234" y="297"/>
                      </a:lnTo>
                      <a:lnTo>
                        <a:pt x="238" y="297"/>
                      </a:lnTo>
                      <a:lnTo>
                        <a:pt x="238" y="297"/>
                      </a:lnTo>
                      <a:lnTo>
                        <a:pt x="240" y="295"/>
                      </a:lnTo>
                      <a:lnTo>
                        <a:pt x="242" y="295"/>
                      </a:lnTo>
                      <a:lnTo>
                        <a:pt x="242" y="295"/>
                      </a:lnTo>
                      <a:lnTo>
                        <a:pt x="244" y="295"/>
                      </a:lnTo>
                      <a:lnTo>
                        <a:pt x="246" y="293"/>
                      </a:lnTo>
                      <a:lnTo>
                        <a:pt x="250" y="293"/>
                      </a:lnTo>
                      <a:lnTo>
                        <a:pt x="256" y="291"/>
                      </a:lnTo>
                      <a:lnTo>
                        <a:pt x="258" y="289"/>
                      </a:lnTo>
                      <a:lnTo>
                        <a:pt x="258" y="289"/>
                      </a:lnTo>
                      <a:close/>
                      <a:moveTo>
                        <a:pt x="56" y="870"/>
                      </a:moveTo>
                      <a:lnTo>
                        <a:pt x="58" y="870"/>
                      </a:lnTo>
                      <a:lnTo>
                        <a:pt x="60" y="868"/>
                      </a:lnTo>
                      <a:lnTo>
                        <a:pt x="60" y="868"/>
                      </a:lnTo>
                      <a:lnTo>
                        <a:pt x="60" y="866"/>
                      </a:lnTo>
                      <a:lnTo>
                        <a:pt x="60" y="866"/>
                      </a:lnTo>
                      <a:lnTo>
                        <a:pt x="60" y="866"/>
                      </a:lnTo>
                      <a:lnTo>
                        <a:pt x="58" y="864"/>
                      </a:lnTo>
                      <a:lnTo>
                        <a:pt x="56" y="864"/>
                      </a:lnTo>
                      <a:lnTo>
                        <a:pt x="54" y="864"/>
                      </a:lnTo>
                      <a:lnTo>
                        <a:pt x="54" y="864"/>
                      </a:lnTo>
                      <a:lnTo>
                        <a:pt x="54" y="864"/>
                      </a:lnTo>
                      <a:lnTo>
                        <a:pt x="52" y="862"/>
                      </a:lnTo>
                      <a:lnTo>
                        <a:pt x="52" y="862"/>
                      </a:lnTo>
                      <a:lnTo>
                        <a:pt x="50" y="864"/>
                      </a:lnTo>
                      <a:lnTo>
                        <a:pt x="50" y="864"/>
                      </a:lnTo>
                      <a:lnTo>
                        <a:pt x="52" y="866"/>
                      </a:lnTo>
                      <a:lnTo>
                        <a:pt x="52" y="866"/>
                      </a:lnTo>
                      <a:lnTo>
                        <a:pt x="54" y="866"/>
                      </a:lnTo>
                      <a:lnTo>
                        <a:pt x="54" y="868"/>
                      </a:lnTo>
                      <a:lnTo>
                        <a:pt x="54" y="870"/>
                      </a:lnTo>
                      <a:lnTo>
                        <a:pt x="54" y="870"/>
                      </a:lnTo>
                      <a:lnTo>
                        <a:pt x="56" y="870"/>
                      </a:lnTo>
                      <a:lnTo>
                        <a:pt x="56" y="870"/>
                      </a:lnTo>
                      <a:close/>
                      <a:moveTo>
                        <a:pt x="72" y="888"/>
                      </a:moveTo>
                      <a:lnTo>
                        <a:pt x="72" y="886"/>
                      </a:lnTo>
                      <a:lnTo>
                        <a:pt x="70" y="886"/>
                      </a:lnTo>
                      <a:lnTo>
                        <a:pt x="72" y="884"/>
                      </a:lnTo>
                      <a:lnTo>
                        <a:pt x="70" y="882"/>
                      </a:lnTo>
                      <a:lnTo>
                        <a:pt x="64" y="878"/>
                      </a:lnTo>
                      <a:lnTo>
                        <a:pt x="62" y="876"/>
                      </a:lnTo>
                      <a:lnTo>
                        <a:pt x="60" y="876"/>
                      </a:lnTo>
                      <a:lnTo>
                        <a:pt x="60" y="878"/>
                      </a:lnTo>
                      <a:lnTo>
                        <a:pt x="60" y="880"/>
                      </a:lnTo>
                      <a:lnTo>
                        <a:pt x="58" y="882"/>
                      </a:lnTo>
                      <a:lnTo>
                        <a:pt x="56" y="884"/>
                      </a:lnTo>
                      <a:lnTo>
                        <a:pt x="56" y="886"/>
                      </a:lnTo>
                      <a:lnTo>
                        <a:pt x="56" y="888"/>
                      </a:lnTo>
                      <a:lnTo>
                        <a:pt x="56" y="892"/>
                      </a:lnTo>
                      <a:lnTo>
                        <a:pt x="56" y="896"/>
                      </a:lnTo>
                      <a:lnTo>
                        <a:pt x="56" y="898"/>
                      </a:lnTo>
                      <a:lnTo>
                        <a:pt x="58" y="900"/>
                      </a:lnTo>
                      <a:lnTo>
                        <a:pt x="58" y="900"/>
                      </a:lnTo>
                      <a:lnTo>
                        <a:pt x="60" y="898"/>
                      </a:lnTo>
                      <a:lnTo>
                        <a:pt x="60" y="896"/>
                      </a:lnTo>
                      <a:lnTo>
                        <a:pt x="64" y="894"/>
                      </a:lnTo>
                      <a:lnTo>
                        <a:pt x="70" y="894"/>
                      </a:lnTo>
                      <a:lnTo>
                        <a:pt x="72" y="890"/>
                      </a:lnTo>
                      <a:lnTo>
                        <a:pt x="74" y="890"/>
                      </a:lnTo>
                      <a:lnTo>
                        <a:pt x="74" y="888"/>
                      </a:lnTo>
                      <a:lnTo>
                        <a:pt x="72" y="888"/>
                      </a:lnTo>
                      <a:close/>
                      <a:moveTo>
                        <a:pt x="4958" y="227"/>
                      </a:moveTo>
                      <a:lnTo>
                        <a:pt x="4960" y="227"/>
                      </a:lnTo>
                      <a:lnTo>
                        <a:pt x="4960" y="225"/>
                      </a:lnTo>
                      <a:lnTo>
                        <a:pt x="4960" y="225"/>
                      </a:lnTo>
                      <a:lnTo>
                        <a:pt x="4956" y="225"/>
                      </a:lnTo>
                      <a:lnTo>
                        <a:pt x="4956" y="225"/>
                      </a:lnTo>
                      <a:lnTo>
                        <a:pt x="4958" y="227"/>
                      </a:lnTo>
                      <a:close/>
                      <a:moveTo>
                        <a:pt x="288" y="283"/>
                      </a:moveTo>
                      <a:lnTo>
                        <a:pt x="286" y="283"/>
                      </a:lnTo>
                      <a:lnTo>
                        <a:pt x="286" y="283"/>
                      </a:lnTo>
                      <a:lnTo>
                        <a:pt x="286" y="283"/>
                      </a:lnTo>
                      <a:lnTo>
                        <a:pt x="286" y="283"/>
                      </a:lnTo>
                      <a:lnTo>
                        <a:pt x="286" y="283"/>
                      </a:lnTo>
                      <a:lnTo>
                        <a:pt x="288" y="283"/>
                      </a:lnTo>
                      <a:lnTo>
                        <a:pt x="288" y="283"/>
                      </a:lnTo>
                      <a:lnTo>
                        <a:pt x="290" y="283"/>
                      </a:lnTo>
                      <a:lnTo>
                        <a:pt x="290" y="281"/>
                      </a:lnTo>
                      <a:lnTo>
                        <a:pt x="290" y="281"/>
                      </a:lnTo>
                      <a:lnTo>
                        <a:pt x="288" y="283"/>
                      </a:lnTo>
                      <a:close/>
                      <a:moveTo>
                        <a:pt x="4980" y="237"/>
                      </a:moveTo>
                      <a:lnTo>
                        <a:pt x="4980" y="237"/>
                      </a:lnTo>
                      <a:lnTo>
                        <a:pt x="4980" y="235"/>
                      </a:lnTo>
                      <a:lnTo>
                        <a:pt x="4980" y="235"/>
                      </a:lnTo>
                      <a:lnTo>
                        <a:pt x="4978" y="235"/>
                      </a:lnTo>
                      <a:lnTo>
                        <a:pt x="4978" y="235"/>
                      </a:lnTo>
                      <a:lnTo>
                        <a:pt x="4976" y="235"/>
                      </a:lnTo>
                      <a:lnTo>
                        <a:pt x="4976" y="235"/>
                      </a:lnTo>
                      <a:lnTo>
                        <a:pt x="4980" y="237"/>
                      </a:lnTo>
                      <a:close/>
                      <a:moveTo>
                        <a:pt x="542" y="215"/>
                      </a:moveTo>
                      <a:lnTo>
                        <a:pt x="542" y="215"/>
                      </a:lnTo>
                      <a:lnTo>
                        <a:pt x="538" y="215"/>
                      </a:lnTo>
                      <a:lnTo>
                        <a:pt x="538" y="215"/>
                      </a:lnTo>
                      <a:lnTo>
                        <a:pt x="538" y="215"/>
                      </a:lnTo>
                      <a:lnTo>
                        <a:pt x="540" y="213"/>
                      </a:lnTo>
                      <a:lnTo>
                        <a:pt x="540" y="213"/>
                      </a:lnTo>
                      <a:lnTo>
                        <a:pt x="538" y="213"/>
                      </a:lnTo>
                      <a:lnTo>
                        <a:pt x="536" y="213"/>
                      </a:lnTo>
                      <a:lnTo>
                        <a:pt x="536" y="213"/>
                      </a:lnTo>
                      <a:lnTo>
                        <a:pt x="536" y="215"/>
                      </a:lnTo>
                      <a:lnTo>
                        <a:pt x="536" y="215"/>
                      </a:lnTo>
                      <a:lnTo>
                        <a:pt x="534" y="215"/>
                      </a:lnTo>
                      <a:lnTo>
                        <a:pt x="534" y="215"/>
                      </a:lnTo>
                      <a:lnTo>
                        <a:pt x="534" y="215"/>
                      </a:lnTo>
                      <a:lnTo>
                        <a:pt x="532" y="215"/>
                      </a:lnTo>
                      <a:lnTo>
                        <a:pt x="532" y="215"/>
                      </a:lnTo>
                      <a:lnTo>
                        <a:pt x="530" y="215"/>
                      </a:lnTo>
                      <a:lnTo>
                        <a:pt x="530" y="217"/>
                      </a:lnTo>
                      <a:lnTo>
                        <a:pt x="530" y="217"/>
                      </a:lnTo>
                      <a:lnTo>
                        <a:pt x="528" y="217"/>
                      </a:lnTo>
                      <a:lnTo>
                        <a:pt x="528" y="217"/>
                      </a:lnTo>
                      <a:lnTo>
                        <a:pt x="530" y="215"/>
                      </a:lnTo>
                      <a:lnTo>
                        <a:pt x="530" y="215"/>
                      </a:lnTo>
                      <a:lnTo>
                        <a:pt x="528" y="215"/>
                      </a:lnTo>
                      <a:lnTo>
                        <a:pt x="528" y="215"/>
                      </a:lnTo>
                      <a:lnTo>
                        <a:pt x="528" y="215"/>
                      </a:lnTo>
                      <a:lnTo>
                        <a:pt x="526" y="215"/>
                      </a:lnTo>
                      <a:lnTo>
                        <a:pt x="524" y="215"/>
                      </a:lnTo>
                      <a:lnTo>
                        <a:pt x="524" y="217"/>
                      </a:lnTo>
                      <a:lnTo>
                        <a:pt x="524" y="217"/>
                      </a:lnTo>
                      <a:lnTo>
                        <a:pt x="526" y="217"/>
                      </a:lnTo>
                      <a:lnTo>
                        <a:pt x="524" y="219"/>
                      </a:lnTo>
                      <a:lnTo>
                        <a:pt x="524" y="217"/>
                      </a:lnTo>
                      <a:lnTo>
                        <a:pt x="522" y="219"/>
                      </a:lnTo>
                      <a:lnTo>
                        <a:pt x="522" y="219"/>
                      </a:lnTo>
                      <a:lnTo>
                        <a:pt x="520" y="221"/>
                      </a:lnTo>
                      <a:lnTo>
                        <a:pt x="518" y="223"/>
                      </a:lnTo>
                      <a:lnTo>
                        <a:pt x="518" y="223"/>
                      </a:lnTo>
                      <a:lnTo>
                        <a:pt x="518" y="223"/>
                      </a:lnTo>
                      <a:lnTo>
                        <a:pt x="518" y="223"/>
                      </a:lnTo>
                      <a:lnTo>
                        <a:pt x="518" y="221"/>
                      </a:lnTo>
                      <a:lnTo>
                        <a:pt x="520" y="219"/>
                      </a:lnTo>
                      <a:lnTo>
                        <a:pt x="520" y="219"/>
                      </a:lnTo>
                      <a:lnTo>
                        <a:pt x="520" y="219"/>
                      </a:lnTo>
                      <a:lnTo>
                        <a:pt x="520" y="219"/>
                      </a:lnTo>
                      <a:lnTo>
                        <a:pt x="520" y="219"/>
                      </a:lnTo>
                      <a:lnTo>
                        <a:pt x="520" y="217"/>
                      </a:lnTo>
                      <a:lnTo>
                        <a:pt x="518" y="217"/>
                      </a:lnTo>
                      <a:lnTo>
                        <a:pt x="518" y="219"/>
                      </a:lnTo>
                      <a:lnTo>
                        <a:pt x="514" y="219"/>
                      </a:lnTo>
                      <a:lnTo>
                        <a:pt x="512" y="219"/>
                      </a:lnTo>
                      <a:lnTo>
                        <a:pt x="508" y="221"/>
                      </a:lnTo>
                      <a:lnTo>
                        <a:pt x="506" y="223"/>
                      </a:lnTo>
                      <a:lnTo>
                        <a:pt x="506" y="223"/>
                      </a:lnTo>
                      <a:lnTo>
                        <a:pt x="506" y="225"/>
                      </a:lnTo>
                      <a:lnTo>
                        <a:pt x="502" y="229"/>
                      </a:lnTo>
                      <a:lnTo>
                        <a:pt x="502" y="231"/>
                      </a:lnTo>
                      <a:lnTo>
                        <a:pt x="504" y="231"/>
                      </a:lnTo>
                      <a:lnTo>
                        <a:pt x="506" y="229"/>
                      </a:lnTo>
                      <a:lnTo>
                        <a:pt x="506" y="229"/>
                      </a:lnTo>
                      <a:lnTo>
                        <a:pt x="506" y="229"/>
                      </a:lnTo>
                      <a:lnTo>
                        <a:pt x="508" y="227"/>
                      </a:lnTo>
                      <a:lnTo>
                        <a:pt x="508" y="227"/>
                      </a:lnTo>
                      <a:lnTo>
                        <a:pt x="508" y="227"/>
                      </a:lnTo>
                      <a:lnTo>
                        <a:pt x="506" y="227"/>
                      </a:lnTo>
                      <a:lnTo>
                        <a:pt x="506" y="227"/>
                      </a:lnTo>
                      <a:lnTo>
                        <a:pt x="506" y="227"/>
                      </a:lnTo>
                      <a:lnTo>
                        <a:pt x="508" y="227"/>
                      </a:lnTo>
                      <a:lnTo>
                        <a:pt x="510" y="227"/>
                      </a:lnTo>
                      <a:lnTo>
                        <a:pt x="510" y="227"/>
                      </a:lnTo>
                      <a:lnTo>
                        <a:pt x="510" y="227"/>
                      </a:lnTo>
                      <a:lnTo>
                        <a:pt x="510" y="227"/>
                      </a:lnTo>
                      <a:lnTo>
                        <a:pt x="508" y="227"/>
                      </a:lnTo>
                      <a:lnTo>
                        <a:pt x="508" y="229"/>
                      </a:lnTo>
                      <a:lnTo>
                        <a:pt x="508" y="229"/>
                      </a:lnTo>
                      <a:lnTo>
                        <a:pt x="510" y="227"/>
                      </a:lnTo>
                      <a:lnTo>
                        <a:pt x="510" y="229"/>
                      </a:lnTo>
                      <a:lnTo>
                        <a:pt x="512" y="229"/>
                      </a:lnTo>
                      <a:lnTo>
                        <a:pt x="512" y="229"/>
                      </a:lnTo>
                      <a:lnTo>
                        <a:pt x="504" y="231"/>
                      </a:lnTo>
                      <a:lnTo>
                        <a:pt x="504" y="233"/>
                      </a:lnTo>
                      <a:lnTo>
                        <a:pt x="504" y="233"/>
                      </a:lnTo>
                      <a:lnTo>
                        <a:pt x="504" y="233"/>
                      </a:lnTo>
                      <a:lnTo>
                        <a:pt x="504" y="233"/>
                      </a:lnTo>
                      <a:lnTo>
                        <a:pt x="510" y="231"/>
                      </a:lnTo>
                      <a:lnTo>
                        <a:pt x="512" y="229"/>
                      </a:lnTo>
                      <a:lnTo>
                        <a:pt x="514" y="229"/>
                      </a:lnTo>
                      <a:lnTo>
                        <a:pt x="514" y="229"/>
                      </a:lnTo>
                      <a:lnTo>
                        <a:pt x="514" y="229"/>
                      </a:lnTo>
                      <a:lnTo>
                        <a:pt x="514" y="227"/>
                      </a:lnTo>
                      <a:lnTo>
                        <a:pt x="516" y="227"/>
                      </a:lnTo>
                      <a:lnTo>
                        <a:pt x="516" y="227"/>
                      </a:lnTo>
                      <a:lnTo>
                        <a:pt x="518" y="227"/>
                      </a:lnTo>
                      <a:lnTo>
                        <a:pt x="518" y="225"/>
                      </a:lnTo>
                      <a:lnTo>
                        <a:pt x="522" y="225"/>
                      </a:lnTo>
                      <a:lnTo>
                        <a:pt x="526" y="225"/>
                      </a:lnTo>
                      <a:lnTo>
                        <a:pt x="528" y="225"/>
                      </a:lnTo>
                      <a:lnTo>
                        <a:pt x="530" y="223"/>
                      </a:lnTo>
                      <a:lnTo>
                        <a:pt x="530" y="223"/>
                      </a:lnTo>
                      <a:lnTo>
                        <a:pt x="532" y="223"/>
                      </a:lnTo>
                      <a:lnTo>
                        <a:pt x="532" y="223"/>
                      </a:lnTo>
                      <a:lnTo>
                        <a:pt x="532" y="223"/>
                      </a:lnTo>
                      <a:lnTo>
                        <a:pt x="532" y="221"/>
                      </a:lnTo>
                      <a:lnTo>
                        <a:pt x="532" y="221"/>
                      </a:lnTo>
                      <a:lnTo>
                        <a:pt x="530" y="221"/>
                      </a:lnTo>
                      <a:lnTo>
                        <a:pt x="530" y="221"/>
                      </a:lnTo>
                      <a:lnTo>
                        <a:pt x="532" y="221"/>
                      </a:lnTo>
                      <a:lnTo>
                        <a:pt x="532" y="221"/>
                      </a:lnTo>
                      <a:lnTo>
                        <a:pt x="534" y="221"/>
                      </a:lnTo>
                      <a:lnTo>
                        <a:pt x="536" y="221"/>
                      </a:lnTo>
                      <a:lnTo>
                        <a:pt x="538" y="221"/>
                      </a:lnTo>
                      <a:lnTo>
                        <a:pt x="538" y="221"/>
                      </a:lnTo>
                      <a:lnTo>
                        <a:pt x="540" y="221"/>
                      </a:lnTo>
                      <a:lnTo>
                        <a:pt x="542" y="219"/>
                      </a:lnTo>
                      <a:lnTo>
                        <a:pt x="542" y="219"/>
                      </a:lnTo>
                      <a:lnTo>
                        <a:pt x="542" y="219"/>
                      </a:lnTo>
                      <a:lnTo>
                        <a:pt x="542" y="219"/>
                      </a:lnTo>
                      <a:lnTo>
                        <a:pt x="542" y="217"/>
                      </a:lnTo>
                      <a:lnTo>
                        <a:pt x="542" y="217"/>
                      </a:lnTo>
                      <a:lnTo>
                        <a:pt x="544" y="215"/>
                      </a:lnTo>
                      <a:lnTo>
                        <a:pt x="544" y="215"/>
                      </a:lnTo>
                      <a:lnTo>
                        <a:pt x="544" y="215"/>
                      </a:lnTo>
                      <a:lnTo>
                        <a:pt x="544" y="215"/>
                      </a:lnTo>
                      <a:lnTo>
                        <a:pt x="542" y="215"/>
                      </a:lnTo>
                      <a:close/>
                      <a:moveTo>
                        <a:pt x="4980" y="311"/>
                      </a:moveTo>
                      <a:lnTo>
                        <a:pt x="4978" y="311"/>
                      </a:lnTo>
                      <a:lnTo>
                        <a:pt x="4978" y="313"/>
                      </a:lnTo>
                      <a:lnTo>
                        <a:pt x="4980" y="313"/>
                      </a:lnTo>
                      <a:lnTo>
                        <a:pt x="4980" y="313"/>
                      </a:lnTo>
                      <a:lnTo>
                        <a:pt x="4982" y="313"/>
                      </a:lnTo>
                      <a:lnTo>
                        <a:pt x="4982" y="313"/>
                      </a:lnTo>
                      <a:lnTo>
                        <a:pt x="4982" y="313"/>
                      </a:lnTo>
                      <a:lnTo>
                        <a:pt x="4982" y="313"/>
                      </a:lnTo>
                      <a:lnTo>
                        <a:pt x="4980" y="311"/>
                      </a:lnTo>
                      <a:lnTo>
                        <a:pt x="4980" y="311"/>
                      </a:lnTo>
                      <a:close/>
                      <a:moveTo>
                        <a:pt x="402" y="179"/>
                      </a:moveTo>
                      <a:lnTo>
                        <a:pt x="404" y="181"/>
                      </a:lnTo>
                      <a:lnTo>
                        <a:pt x="408" y="181"/>
                      </a:lnTo>
                      <a:lnTo>
                        <a:pt x="408" y="183"/>
                      </a:lnTo>
                      <a:lnTo>
                        <a:pt x="408" y="183"/>
                      </a:lnTo>
                      <a:lnTo>
                        <a:pt x="408" y="183"/>
                      </a:lnTo>
                      <a:lnTo>
                        <a:pt x="410" y="183"/>
                      </a:lnTo>
                      <a:lnTo>
                        <a:pt x="410" y="183"/>
                      </a:lnTo>
                      <a:lnTo>
                        <a:pt x="410" y="181"/>
                      </a:lnTo>
                      <a:lnTo>
                        <a:pt x="414" y="181"/>
                      </a:lnTo>
                      <a:lnTo>
                        <a:pt x="416" y="181"/>
                      </a:lnTo>
                      <a:lnTo>
                        <a:pt x="418" y="181"/>
                      </a:lnTo>
                      <a:lnTo>
                        <a:pt x="420" y="179"/>
                      </a:lnTo>
                      <a:lnTo>
                        <a:pt x="420" y="179"/>
                      </a:lnTo>
                      <a:lnTo>
                        <a:pt x="420" y="179"/>
                      </a:lnTo>
                      <a:lnTo>
                        <a:pt x="422" y="177"/>
                      </a:lnTo>
                      <a:lnTo>
                        <a:pt x="422" y="177"/>
                      </a:lnTo>
                      <a:lnTo>
                        <a:pt x="424" y="175"/>
                      </a:lnTo>
                      <a:lnTo>
                        <a:pt x="424" y="175"/>
                      </a:lnTo>
                      <a:lnTo>
                        <a:pt x="426" y="175"/>
                      </a:lnTo>
                      <a:lnTo>
                        <a:pt x="424" y="173"/>
                      </a:lnTo>
                      <a:lnTo>
                        <a:pt x="424" y="173"/>
                      </a:lnTo>
                      <a:lnTo>
                        <a:pt x="422" y="173"/>
                      </a:lnTo>
                      <a:lnTo>
                        <a:pt x="422" y="173"/>
                      </a:lnTo>
                      <a:lnTo>
                        <a:pt x="422" y="173"/>
                      </a:lnTo>
                      <a:lnTo>
                        <a:pt x="422" y="173"/>
                      </a:lnTo>
                      <a:lnTo>
                        <a:pt x="420" y="173"/>
                      </a:lnTo>
                      <a:lnTo>
                        <a:pt x="418" y="173"/>
                      </a:lnTo>
                      <a:lnTo>
                        <a:pt x="418" y="173"/>
                      </a:lnTo>
                      <a:lnTo>
                        <a:pt x="418" y="173"/>
                      </a:lnTo>
                      <a:lnTo>
                        <a:pt x="414" y="173"/>
                      </a:lnTo>
                      <a:lnTo>
                        <a:pt x="412" y="175"/>
                      </a:lnTo>
                      <a:lnTo>
                        <a:pt x="412" y="175"/>
                      </a:lnTo>
                      <a:lnTo>
                        <a:pt x="410" y="175"/>
                      </a:lnTo>
                      <a:lnTo>
                        <a:pt x="404" y="175"/>
                      </a:lnTo>
                      <a:lnTo>
                        <a:pt x="404" y="175"/>
                      </a:lnTo>
                      <a:lnTo>
                        <a:pt x="402" y="175"/>
                      </a:lnTo>
                      <a:lnTo>
                        <a:pt x="400" y="177"/>
                      </a:lnTo>
                      <a:lnTo>
                        <a:pt x="402" y="179"/>
                      </a:lnTo>
                      <a:lnTo>
                        <a:pt x="402" y="179"/>
                      </a:lnTo>
                      <a:close/>
                      <a:moveTo>
                        <a:pt x="4924" y="315"/>
                      </a:moveTo>
                      <a:lnTo>
                        <a:pt x="4926" y="315"/>
                      </a:lnTo>
                      <a:lnTo>
                        <a:pt x="4926" y="315"/>
                      </a:lnTo>
                      <a:lnTo>
                        <a:pt x="4926" y="313"/>
                      </a:lnTo>
                      <a:lnTo>
                        <a:pt x="4922" y="313"/>
                      </a:lnTo>
                      <a:lnTo>
                        <a:pt x="4922" y="313"/>
                      </a:lnTo>
                      <a:lnTo>
                        <a:pt x="4922" y="315"/>
                      </a:lnTo>
                      <a:lnTo>
                        <a:pt x="4924" y="315"/>
                      </a:lnTo>
                      <a:close/>
                      <a:moveTo>
                        <a:pt x="684" y="630"/>
                      </a:moveTo>
                      <a:lnTo>
                        <a:pt x="684" y="630"/>
                      </a:lnTo>
                      <a:lnTo>
                        <a:pt x="682" y="630"/>
                      </a:lnTo>
                      <a:lnTo>
                        <a:pt x="684" y="630"/>
                      </a:lnTo>
                      <a:lnTo>
                        <a:pt x="684" y="630"/>
                      </a:lnTo>
                      <a:lnTo>
                        <a:pt x="684" y="630"/>
                      </a:lnTo>
                      <a:lnTo>
                        <a:pt x="684" y="630"/>
                      </a:lnTo>
                      <a:close/>
                      <a:moveTo>
                        <a:pt x="2" y="846"/>
                      </a:moveTo>
                      <a:lnTo>
                        <a:pt x="0" y="848"/>
                      </a:lnTo>
                      <a:lnTo>
                        <a:pt x="0" y="848"/>
                      </a:lnTo>
                      <a:lnTo>
                        <a:pt x="0" y="848"/>
                      </a:lnTo>
                      <a:lnTo>
                        <a:pt x="0" y="848"/>
                      </a:lnTo>
                      <a:lnTo>
                        <a:pt x="2" y="848"/>
                      </a:lnTo>
                      <a:lnTo>
                        <a:pt x="2" y="848"/>
                      </a:lnTo>
                      <a:lnTo>
                        <a:pt x="2" y="846"/>
                      </a:lnTo>
                      <a:lnTo>
                        <a:pt x="4" y="846"/>
                      </a:lnTo>
                      <a:lnTo>
                        <a:pt x="4" y="846"/>
                      </a:lnTo>
                      <a:lnTo>
                        <a:pt x="4" y="844"/>
                      </a:lnTo>
                      <a:lnTo>
                        <a:pt x="2" y="846"/>
                      </a:lnTo>
                      <a:close/>
                      <a:moveTo>
                        <a:pt x="468" y="247"/>
                      </a:moveTo>
                      <a:lnTo>
                        <a:pt x="464" y="249"/>
                      </a:lnTo>
                      <a:lnTo>
                        <a:pt x="464" y="249"/>
                      </a:lnTo>
                      <a:lnTo>
                        <a:pt x="464" y="249"/>
                      </a:lnTo>
                      <a:lnTo>
                        <a:pt x="466" y="249"/>
                      </a:lnTo>
                      <a:lnTo>
                        <a:pt x="466" y="249"/>
                      </a:lnTo>
                      <a:lnTo>
                        <a:pt x="468" y="247"/>
                      </a:lnTo>
                      <a:lnTo>
                        <a:pt x="468" y="247"/>
                      </a:lnTo>
                      <a:lnTo>
                        <a:pt x="468" y="247"/>
                      </a:lnTo>
                      <a:lnTo>
                        <a:pt x="468" y="247"/>
                      </a:lnTo>
                      <a:close/>
                      <a:moveTo>
                        <a:pt x="402" y="259"/>
                      </a:moveTo>
                      <a:lnTo>
                        <a:pt x="402" y="259"/>
                      </a:lnTo>
                      <a:lnTo>
                        <a:pt x="400" y="261"/>
                      </a:lnTo>
                      <a:lnTo>
                        <a:pt x="400" y="261"/>
                      </a:lnTo>
                      <a:lnTo>
                        <a:pt x="400" y="261"/>
                      </a:lnTo>
                      <a:lnTo>
                        <a:pt x="398" y="261"/>
                      </a:lnTo>
                      <a:lnTo>
                        <a:pt x="398" y="261"/>
                      </a:lnTo>
                      <a:lnTo>
                        <a:pt x="400" y="261"/>
                      </a:lnTo>
                      <a:lnTo>
                        <a:pt x="400" y="261"/>
                      </a:lnTo>
                      <a:lnTo>
                        <a:pt x="400" y="261"/>
                      </a:lnTo>
                      <a:lnTo>
                        <a:pt x="402" y="259"/>
                      </a:lnTo>
                      <a:lnTo>
                        <a:pt x="402" y="259"/>
                      </a:lnTo>
                      <a:lnTo>
                        <a:pt x="402" y="259"/>
                      </a:lnTo>
                      <a:lnTo>
                        <a:pt x="402" y="259"/>
                      </a:lnTo>
                      <a:close/>
                      <a:moveTo>
                        <a:pt x="400" y="261"/>
                      </a:moveTo>
                      <a:lnTo>
                        <a:pt x="400" y="263"/>
                      </a:lnTo>
                      <a:lnTo>
                        <a:pt x="400" y="263"/>
                      </a:lnTo>
                      <a:lnTo>
                        <a:pt x="400" y="263"/>
                      </a:lnTo>
                      <a:lnTo>
                        <a:pt x="400" y="263"/>
                      </a:lnTo>
                      <a:lnTo>
                        <a:pt x="402" y="261"/>
                      </a:lnTo>
                      <a:lnTo>
                        <a:pt x="400" y="261"/>
                      </a:lnTo>
                      <a:lnTo>
                        <a:pt x="400" y="261"/>
                      </a:lnTo>
                      <a:close/>
                      <a:moveTo>
                        <a:pt x="522" y="225"/>
                      </a:moveTo>
                      <a:lnTo>
                        <a:pt x="520" y="227"/>
                      </a:lnTo>
                      <a:lnTo>
                        <a:pt x="518" y="227"/>
                      </a:lnTo>
                      <a:lnTo>
                        <a:pt x="518" y="229"/>
                      </a:lnTo>
                      <a:lnTo>
                        <a:pt x="520" y="229"/>
                      </a:lnTo>
                      <a:lnTo>
                        <a:pt x="522" y="227"/>
                      </a:lnTo>
                      <a:lnTo>
                        <a:pt x="522" y="227"/>
                      </a:lnTo>
                      <a:lnTo>
                        <a:pt x="524" y="227"/>
                      </a:lnTo>
                      <a:lnTo>
                        <a:pt x="524" y="227"/>
                      </a:lnTo>
                      <a:lnTo>
                        <a:pt x="526" y="227"/>
                      </a:lnTo>
                      <a:lnTo>
                        <a:pt x="526" y="227"/>
                      </a:lnTo>
                      <a:lnTo>
                        <a:pt x="526" y="225"/>
                      </a:lnTo>
                      <a:lnTo>
                        <a:pt x="522" y="225"/>
                      </a:lnTo>
                      <a:close/>
                      <a:moveTo>
                        <a:pt x="400" y="257"/>
                      </a:moveTo>
                      <a:lnTo>
                        <a:pt x="400" y="257"/>
                      </a:lnTo>
                      <a:lnTo>
                        <a:pt x="398" y="257"/>
                      </a:lnTo>
                      <a:lnTo>
                        <a:pt x="396" y="259"/>
                      </a:lnTo>
                      <a:lnTo>
                        <a:pt x="396" y="259"/>
                      </a:lnTo>
                      <a:lnTo>
                        <a:pt x="394" y="261"/>
                      </a:lnTo>
                      <a:lnTo>
                        <a:pt x="394" y="261"/>
                      </a:lnTo>
                      <a:lnTo>
                        <a:pt x="392" y="261"/>
                      </a:lnTo>
                      <a:lnTo>
                        <a:pt x="392" y="261"/>
                      </a:lnTo>
                      <a:lnTo>
                        <a:pt x="392" y="261"/>
                      </a:lnTo>
                      <a:lnTo>
                        <a:pt x="390" y="263"/>
                      </a:lnTo>
                      <a:lnTo>
                        <a:pt x="388" y="263"/>
                      </a:lnTo>
                      <a:lnTo>
                        <a:pt x="390" y="263"/>
                      </a:lnTo>
                      <a:lnTo>
                        <a:pt x="392" y="261"/>
                      </a:lnTo>
                      <a:lnTo>
                        <a:pt x="394" y="261"/>
                      </a:lnTo>
                      <a:lnTo>
                        <a:pt x="394" y="261"/>
                      </a:lnTo>
                      <a:lnTo>
                        <a:pt x="396" y="261"/>
                      </a:lnTo>
                      <a:lnTo>
                        <a:pt x="396" y="261"/>
                      </a:lnTo>
                      <a:lnTo>
                        <a:pt x="398" y="259"/>
                      </a:lnTo>
                      <a:lnTo>
                        <a:pt x="398" y="259"/>
                      </a:lnTo>
                      <a:lnTo>
                        <a:pt x="398" y="259"/>
                      </a:lnTo>
                      <a:lnTo>
                        <a:pt x="400" y="257"/>
                      </a:lnTo>
                      <a:close/>
                      <a:moveTo>
                        <a:pt x="492" y="237"/>
                      </a:moveTo>
                      <a:lnTo>
                        <a:pt x="490" y="237"/>
                      </a:lnTo>
                      <a:lnTo>
                        <a:pt x="488" y="237"/>
                      </a:lnTo>
                      <a:lnTo>
                        <a:pt x="488" y="239"/>
                      </a:lnTo>
                      <a:lnTo>
                        <a:pt x="488" y="239"/>
                      </a:lnTo>
                      <a:lnTo>
                        <a:pt x="488" y="239"/>
                      </a:lnTo>
                      <a:lnTo>
                        <a:pt x="490" y="239"/>
                      </a:lnTo>
                      <a:lnTo>
                        <a:pt x="494" y="237"/>
                      </a:lnTo>
                      <a:lnTo>
                        <a:pt x="494" y="235"/>
                      </a:lnTo>
                      <a:lnTo>
                        <a:pt x="496" y="235"/>
                      </a:lnTo>
                      <a:lnTo>
                        <a:pt x="494" y="235"/>
                      </a:lnTo>
                      <a:lnTo>
                        <a:pt x="492" y="237"/>
                      </a:lnTo>
                      <a:close/>
                      <a:moveTo>
                        <a:pt x="496" y="235"/>
                      </a:moveTo>
                      <a:lnTo>
                        <a:pt x="496" y="237"/>
                      </a:lnTo>
                      <a:lnTo>
                        <a:pt x="496" y="237"/>
                      </a:lnTo>
                      <a:lnTo>
                        <a:pt x="496" y="237"/>
                      </a:lnTo>
                      <a:lnTo>
                        <a:pt x="498" y="237"/>
                      </a:lnTo>
                      <a:lnTo>
                        <a:pt x="498" y="237"/>
                      </a:lnTo>
                      <a:lnTo>
                        <a:pt x="498" y="237"/>
                      </a:lnTo>
                      <a:lnTo>
                        <a:pt x="500" y="235"/>
                      </a:lnTo>
                      <a:lnTo>
                        <a:pt x="500" y="235"/>
                      </a:lnTo>
                      <a:lnTo>
                        <a:pt x="498" y="235"/>
                      </a:lnTo>
                      <a:lnTo>
                        <a:pt x="496" y="235"/>
                      </a:lnTo>
                      <a:close/>
                      <a:moveTo>
                        <a:pt x="290" y="279"/>
                      </a:moveTo>
                      <a:lnTo>
                        <a:pt x="288" y="279"/>
                      </a:lnTo>
                      <a:lnTo>
                        <a:pt x="286" y="281"/>
                      </a:lnTo>
                      <a:lnTo>
                        <a:pt x="286" y="281"/>
                      </a:lnTo>
                      <a:lnTo>
                        <a:pt x="284" y="281"/>
                      </a:lnTo>
                      <a:lnTo>
                        <a:pt x="284" y="281"/>
                      </a:lnTo>
                      <a:lnTo>
                        <a:pt x="286" y="279"/>
                      </a:lnTo>
                      <a:lnTo>
                        <a:pt x="286" y="279"/>
                      </a:lnTo>
                      <a:lnTo>
                        <a:pt x="284" y="279"/>
                      </a:lnTo>
                      <a:lnTo>
                        <a:pt x="282" y="279"/>
                      </a:lnTo>
                      <a:lnTo>
                        <a:pt x="280" y="279"/>
                      </a:lnTo>
                      <a:lnTo>
                        <a:pt x="280" y="281"/>
                      </a:lnTo>
                      <a:lnTo>
                        <a:pt x="278" y="281"/>
                      </a:lnTo>
                      <a:lnTo>
                        <a:pt x="276" y="281"/>
                      </a:lnTo>
                      <a:lnTo>
                        <a:pt x="276" y="281"/>
                      </a:lnTo>
                      <a:lnTo>
                        <a:pt x="276" y="283"/>
                      </a:lnTo>
                      <a:lnTo>
                        <a:pt x="276" y="283"/>
                      </a:lnTo>
                      <a:lnTo>
                        <a:pt x="276" y="283"/>
                      </a:lnTo>
                      <a:lnTo>
                        <a:pt x="276" y="283"/>
                      </a:lnTo>
                      <a:lnTo>
                        <a:pt x="278" y="283"/>
                      </a:lnTo>
                      <a:lnTo>
                        <a:pt x="278" y="283"/>
                      </a:lnTo>
                      <a:lnTo>
                        <a:pt x="278" y="285"/>
                      </a:lnTo>
                      <a:lnTo>
                        <a:pt x="278" y="285"/>
                      </a:lnTo>
                      <a:lnTo>
                        <a:pt x="276" y="285"/>
                      </a:lnTo>
                      <a:lnTo>
                        <a:pt x="276" y="285"/>
                      </a:lnTo>
                      <a:lnTo>
                        <a:pt x="276" y="285"/>
                      </a:lnTo>
                      <a:lnTo>
                        <a:pt x="276" y="285"/>
                      </a:lnTo>
                      <a:lnTo>
                        <a:pt x="274" y="285"/>
                      </a:lnTo>
                      <a:lnTo>
                        <a:pt x="274" y="285"/>
                      </a:lnTo>
                      <a:lnTo>
                        <a:pt x="272" y="285"/>
                      </a:lnTo>
                      <a:lnTo>
                        <a:pt x="270" y="287"/>
                      </a:lnTo>
                      <a:lnTo>
                        <a:pt x="268" y="287"/>
                      </a:lnTo>
                      <a:lnTo>
                        <a:pt x="264" y="289"/>
                      </a:lnTo>
                      <a:lnTo>
                        <a:pt x="262" y="289"/>
                      </a:lnTo>
                      <a:lnTo>
                        <a:pt x="260" y="289"/>
                      </a:lnTo>
                      <a:lnTo>
                        <a:pt x="260" y="289"/>
                      </a:lnTo>
                      <a:lnTo>
                        <a:pt x="258" y="291"/>
                      </a:lnTo>
                      <a:lnTo>
                        <a:pt x="258" y="291"/>
                      </a:lnTo>
                      <a:lnTo>
                        <a:pt x="258" y="291"/>
                      </a:lnTo>
                      <a:lnTo>
                        <a:pt x="258" y="291"/>
                      </a:lnTo>
                      <a:lnTo>
                        <a:pt x="260" y="291"/>
                      </a:lnTo>
                      <a:lnTo>
                        <a:pt x="260" y="291"/>
                      </a:lnTo>
                      <a:lnTo>
                        <a:pt x="262" y="291"/>
                      </a:lnTo>
                      <a:lnTo>
                        <a:pt x="262" y="291"/>
                      </a:lnTo>
                      <a:lnTo>
                        <a:pt x="264" y="291"/>
                      </a:lnTo>
                      <a:lnTo>
                        <a:pt x="264" y="291"/>
                      </a:lnTo>
                      <a:lnTo>
                        <a:pt x="264" y="291"/>
                      </a:lnTo>
                      <a:lnTo>
                        <a:pt x="266" y="289"/>
                      </a:lnTo>
                      <a:lnTo>
                        <a:pt x="268" y="289"/>
                      </a:lnTo>
                      <a:lnTo>
                        <a:pt x="270" y="289"/>
                      </a:lnTo>
                      <a:lnTo>
                        <a:pt x="272" y="289"/>
                      </a:lnTo>
                      <a:lnTo>
                        <a:pt x="274" y="289"/>
                      </a:lnTo>
                      <a:lnTo>
                        <a:pt x="276" y="287"/>
                      </a:lnTo>
                      <a:lnTo>
                        <a:pt x="280" y="285"/>
                      </a:lnTo>
                      <a:lnTo>
                        <a:pt x="282" y="285"/>
                      </a:lnTo>
                      <a:lnTo>
                        <a:pt x="284" y="285"/>
                      </a:lnTo>
                      <a:lnTo>
                        <a:pt x="284" y="285"/>
                      </a:lnTo>
                      <a:lnTo>
                        <a:pt x="284" y="283"/>
                      </a:lnTo>
                      <a:lnTo>
                        <a:pt x="284" y="283"/>
                      </a:lnTo>
                      <a:lnTo>
                        <a:pt x="282" y="285"/>
                      </a:lnTo>
                      <a:lnTo>
                        <a:pt x="282" y="283"/>
                      </a:lnTo>
                      <a:lnTo>
                        <a:pt x="284" y="283"/>
                      </a:lnTo>
                      <a:lnTo>
                        <a:pt x="288" y="281"/>
                      </a:lnTo>
                      <a:lnTo>
                        <a:pt x="290" y="281"/>
                      </a:lnTo>
                      <a:lnTo>
                        <a:pt x="290" y="279"/>
                      </a:lnTo>
                      <a:lnTo>
                        <a:pt x="290" y="279"/>
                      </a:lnTo>
                      <a:close/>
                      <a:moveTo>
                        <a:pt x="306" y="275"/>
                      </a:moveTo>
                      <a:lnTo>
                        <a:pt x="306" y="275"/>
                      </a:lnTo>
                      <a:lnTo>
                        <a:pt x="306" y="275"/>
                      </a:lnTo>
                      <a:lnTo>
                        <a:pt x="304" y="275"/>
                      </a:lnTo>
                      <a:lnTo>
                        <a:pt x="304" y="275"/>
                      </a:lnTo>
                      <a:lnTo>
                        <a:pt x="302" y="277"/>
                      </a:lnTo>
                      <a:lnTo>
                        <a:pt x="302" y="277"/>
                      </a:lnTo>
                      <a:lnTo>
                        <a:pt x="302" y="277"/>
                      </a:lnTo>
                      <a:lnTo>
                        <a:pt x="302" y="277"/>
                      </a:lnTo>
                      <a:lnTo>
                        <a:pt x="304" y="277"/>
                      </a:lnTo>
                      <a:lnTo>
                        <a:pt x="306" y="275"/>
                      </a:lnTo>
                      <a:lnTo>
                        <a:pt x="306" y="275"/>
                      </a:lnTo>
                      <a:lnTo>
                        <a:pt x="306" y="275"/>
                      </a:lnTo>
                      <a:close/>
                      <a:moveTo>
                        <a:pt x="392" y="257"/>
                      </a:moveTo>
                      <a:lnTo>
                        <a:pt x="392" y="257"/>
                      </a:lnTo>
                      <a:lnTo>
                        <a:pt x="394" y="257"/>
                      </a:lnTo>
                      <a:lnTo>
                        <a:pt x="394" y="257"/>
                      </a:lnTo>
                      <a:lnTo>
                        <a:pt x="392" y="257"/>
                      </a:lnTo>
                      <a:lnTo>
                        <a:pt x="392" y="257"/>
                      </a:lnTo>
                      <a:lnTo>
                        <a:pt x="392" y="257"/>
                      </a:lnTo>
                      <a:close/>
                      <a:moveTo>
                        <a:pt x="300" y="275"/>
                      </a:moveTo>
                      <a:lnTo>
                        <a:pt x="298" y="275"/>
                      </a:lnTo>
                      <a:lnTo>
                        <a:pt x="298" y="275"/>
                      </a:lnTo>
                      <a:lnTo>
                        <a:pt x="296" y="277"/>
                      </a:lnTo>
                      <a:lnTo>
                        <a:pt x="296" y="277"/>
                      </a:lnTo>
                      <a:lnTo>
                        <a:pt x="296" y="277"/>
                      </a:lnTo>
                      <a:lnTo>
                        <a:pt x="294" y="279"/>
                      </a:lnTo>
                      <a:lnTo>
                        <a:pt x="294" y="279"/>
                      </a:lnTo>
                      <a:lnTo>
                        <a:pt x="296" y="279"/>
                      </a:lnTo>
                      <a:lnTo>
                        <a:pt x="296" y="279"/>
                      </a:lnTo>
                      <a:lnTo>
                        <a:pt x="296" y="279"/>
                      </a:lnTo>
                      <a:lnTo>
                        <a:pt x="298" y="277"/>
                      </a:lnTo>
                      <a:lnTo>
                        <a:pt x="300" y="277"/>
                      </a:lnTo>
                      <a:lnTo>
                        <a:pt x="300" y="277"/>
                      </a:lnTo>
                      <a:lnTo>
                        <a:pt x="300" y="277"/>
                      </a:lnTo>
                      <a:lnTo>
                        <a:pt x="300" y="277"/>
                      </a:lnTo>
                      <a:lnTo>
                        <a:pt x="300" y="275"/>
                      </a:lnTo>
                      <a:close/>
                      <a:moveTo>
                        <a:pt x="346" y="267"/>
                      </a:moveTo>
                      <a:lnTo>
                        <a:pt x="346" y="267"/>
                      </a:lnTo>
                      <a:lnTo>
                        <a:pt x="346" y="267"/>
                      </a:lnTo>
                      <a:lnTo>
                        <a:pt x="344" y="267"/>
                      </a:lnTo>
                      <a:lnTo>
                        <a:pt x="344" y="265"/>
                      </a:lnTo>
                      <a:lnTo>
                        <a:pt x="344" y="265"/>
                      </a:lnTo>
                      <a:lnTo>
                        <a:pt x="346" y="263"/>
                      </a:lnTo>
                      <a:lnTo>
                        <a:pt x="346" y="263"/>
                      </a:lnTo>
                      <a:lnTo>
                        <a:pt x="346" y="261"/>
                      </a:lnTo>
                      <a:lnTo>
                        <a:pt x="346" y="261"/>
                      </a:lnTo>
                      <a:lnTo>
                        <a:pt x="344" y="261"/>
                      </a:lnTo>
                      <a:lnTo>
                        <a:pt x="342" y="261"/>
                      </a:lnTo>
                      <a:lnTo>
                        <a:pt x="338" y="263"/>
                      </a:lnTo>
                      <a:lnTo>
                        <a:pt x="334" y="263"/>
                      </a:lnTo>
                      <a:lnTo>
                        <a:pt x="332" y="263"/>
                      </a:lnTo>
                      <a:lnTo>
                        <a:pt x="332" y="263"/>
                      </a:lnTo>
                      <a:lnTo>
                        <a:pt x="330" y="265"/>
                      </a:lnTo>
                      <a:lnTo>
                        <a:pt x="324" y="267"/>
                      </a:lnTo>
                      <a:lnTo>
                        <a:pt x="324" y="267"/>
                      </a:lnTo>
                      <a:lnTo>
                        <a:pt x="320" y="269"/>
                      </a:lnTo>
                      <a:lnTo>
                        <a:pt x="320" y="269"/>
                      </a:lnTo>
                      <a:lnTo>
                        <a:pt x="320" y="269"/>
                      </a:lnTo>
                      <a:lnTo>
                        <a:pt x="318" y="271"/>
                      </a:lnTo>
                      <a:lnTo>
                        <a:pt x="318" y="273"/>
                      </a:lnTo>
                      <a:lnTo>
                        <a:pt x="318" y="273"/>
                      </a:lnTo>
                      <a:lnTo>
                        <a:pt x="320" y="273"/>
                      </a:lnTo>
                      <a:lnTo>
                        <a:pt x="322" y="271"/>
                      </a:lnTo>
                      <a:lnTo>
                        <a:pt x="324" y="271"/>
                      </a:lnTo>
                      <a:lnTo>
                        <a:pt x="326" y="271"/>
                      </a:lnTo>
                      <a:lnTo>
                        <a:pt x="328" y="269"/>
                      </a:lnTo>
                      <a:lnTo>
                        <a:pt x="330" y="269"/>
                      </a:lnTo>
                      <a:lnTo>
                        <a:pt x="332" y="269"/>
                      </a:lnTo>
                      <a:lnTo>
                        <a:pt x="338" y="269"/>
                      </a:lnTo>
                      <a:lnTo>
                        <a:pt x="340" y="269"/>
                      </a:lnTo>
                      <a:lnTo>
                        <a:pt x="344" y="267"/>
                      </a:lnTo>
                      <a:lnTo>
                        <a:pt x="346" y="267"/>
                      </a:lnTo>
                      <a:lnTo>
                        <a:pt x="346" y="267"/>
                      </a:lnTo>
                      <a:close/>
                      <a:moveTo>
                        <a:pt x="390" y="259"/>
                      </a:moveTo>
                      <a:lnTo>
                        <a:pt x="390" y="259"/>
                      </a:lnTo>
                      <a:lnTo>
                        <a:pt x="390" y="257"/>
                      </a:lnTo>
                      <a:lnTo>
                        <a:pt x="392" y="257"/>
                      </a:lnTo>
                      <a:lnTo>
                        <a:pt x="392" y="255"/>
                      </a:lnTo>
                      <a:lnTo>
                        <a:pt x="392" y="255"/>
                      </a:lnTo>
                      <a:lnTo>
                        <a:pt x="390" y="257"/>
                      </a:lnTo>
                      <a:lnTo>
                        <a:pt x="390" y="257"/>
                      </a:lnTo>
                      <a:lnTo>
                        <a:pt x="390" y="257"/>
                      </a:lnTo>
                      <a:lnTo>
                        <a:pt x="390" y="257"/>
                      </a:lnTo>
                      <a:lnTo>
                        <a:pt x="390" y="255"/>
                      </a:lnTo>
                      <a:lnTo>
                        <a:pt x="390" y="255"/>
                      </a:lnTo>
                      <a:lnTo>
                        <a:pt x="390" y="255"/>
                      </a:lnTo>
                      <a:lnTo>
                        <a:pt x="390" y="255"/>
                      </a:lnTo>
                      <a:lnTo>
                        <a:pt x="388" y="257"/>
                      </a:lnTo>
                      <a:lnTo>
                        <a:pt x="388" y="257"/>
                      </a:lnTo>
                      <a:lnTo>
                        <a:pt x="386" y="259"/>
                      </a:lnTo>
                      <a:lnTo>
                        <a:pt x="384" y="259"/>
                      </a:lnTo>
                      <a:lnTo>
                        <a:pt x="386" y="259"/>
                      </a:lnTo>
                      <a:lnTo>
                        <a:pt x="386" y="259"/>
                      </a:lnTo>
                      <a:lnTo>
                        <a:pt x="388" y="259"/>
                      </a:lnTo>
                      <a:lnTo>
                        <a:pt x="390" y="259"/>
                      </a:lnTo>
                      <a:lnTo>
                        <a:pt x="390" y="259"/>
                      </a:lnTo>
                      <a:close/>
                      <a:moveTo>
                        <a:pt x="346" y="271"/>
                      </a:moveTo>
                      <a:lnTo>
                        <a:pt x="344" y="271"/>
                      </a:lnTo>
                      <a:lnTo>
                        <a:pt x="346" y="273"/>
                      </a:lnTo>
                      <a:lnTo>
                        <a:pt x="346" y="273"/>
                      </a:lnTo>
                      <a:lnTo>
                        <a:pt x="348" y="273"/>
                      </a:lnTo>
                      <a:lnTo>
                        <a:pt x="348" y="271"/>
                      </a:lnTo>
                      <a:lnTo>
                        <a:pt x="348" y="271"/>
                      </a:lnTo>
                      <a:lnTo>
                        <a:pt x="346" y="271"/>
                      </a:lnTo>
                      <a:close/>
                      <a:moveTo>
                        <a:pt x="360" y="263"/>
                      </a:moveTo>
                      <a:lnTo>
                        <a:pt x="358" y="265"/>
                      </a:lnTo>
                      <a:lnTo>
                        <a:pt x="358" y="265"/>
                      </a:lnTo>
                      <a:lnTo>
                        <a:pt x="358" y="265"/>
                      </a:lnTo>
                      <a:lnTo>
                        <a:pt x="360" y="265"/>
                      </a:lnTo>
                      <a:lnTo>
                        <a:pt x="360" y="265"/>
                      </a:lnTo>
                      <a:lnTo>
                        <a:pt x="362" y="263"/>
                      </a:lnTo>
                      <a:lnTo>
                        <a:pt x="362" y="263"/>
                      </a:lnTo>
                      <a:lnTo>
                        <a:pt x="362" y="263"/>
                      </a:lnTo>
                      <a:lnTo>
                        <a:pt x="362" y="263"/>
                      </a:lnTo>
                      <a:lnTo>
                        <a:pt x="360" y="263"/>
                      </a:lnTo>
                      <a:close/>
                      <a:moveTo>
                        <a:pt x="1459" y="495"/>
                      </a:moveTo>
                      <a:lnTo>
                        <a:pt x="1459" y="495"/>
                      </a:lnTo>
                      <a:lnTo>
                        <a:pt x="1457" y="497"/>
                      </a:lnTo>
                      <a:lnTo>
                        <a:pt x="1457" y="497"/>
                      </a:lnTo>
                      <a:lnTo>
                        <a:pt x="1459" y="497"/>
                      </a:lnTo>
                      <a:lnTo>
                        <a:pt x="1459" y="497"/>
                      </a:lnTo>
                      <a:lnTo>
                        <a:pt x="1459" y="495"/>
                      </a:lnTo>
                      <a:close/>
                      <a:moveTo>
                        <a:pt x="788" y="387"/>
                      </a:moveTo>
                      <a:lnTo>
                        <a:pt x="788" y="389"/>
                      </a:lnTo>
                      <a:lnTo>
                        <a:pt x="786" y="389"/>
                      </a:lnTo>
                      <a:lnTo>
                        <a:pt x="786" y="389"/>
                      </a:lnTo>
                      <a:lnTo>
                        <a:pt x="788" y="389"/>
                      </a:lnTo>
                      <a:lnTo>
                        <a:pt x="788" y="389"/>
                      </a:lnTo>
                      <a:lnTo>
                        <a:pt x="788" y="389"/>
                      </a:lnTo>
                      <a:lnTo>
                        <a:pt x="788" y="387"/>
                      </a:lnTo>
                      <a:lnTo>
                        <a:pt x="788" y="387"/>
                      </a:lnTo>
                      <a:lnTo>
                        <a:pt x="788" y="387"/>
                      </a:lnTo>
                      <a:close/>
                      <a:moveTo>
                        <a:pt x="1252" y="742"/>
                      </a:moveTo>
                      <a:lnTo>
                        <a:pt x="1252" y="740"/>
                      </a:lnTo>
                      <a:lnTo>
                        <a:pt x="1252" y="744"/>
                      </a:lnTo>
                      <a:lnTo>
                        <a:pt x="1252" y="750"/>
                      </a:lnTo>
                      <a:lnTo>
                        <a:pt x="1254" y="752"/>
                      </a:lnTo>
                      <a:lnTo>
                        <a:pt x="1254" y="750"/>
                      </a:lnTo>
                      <a:lnTo>
                        <a:pt x="1252" y="744"/>
                      </a:lnTo>
                      <a:lnTo>
                        <a:pt x="1252" y="742"/>
                      </a:lnTo>
                      <a:close/>
                      <a:moveTo>
                        <a:pt x="688" y="630"/>
                      </a:moveTo>
                      <a:lnTo>
                        <a:pt x="686" y="630"/>
                      </a:lnTo>
                      <a:lnTo>
                        <a:pt x="686" y="632"/>
                      </a:lnTo>
                      <a:lnTo>
                        <a:pt x="686" y="632"/>
                      </a:lnTo>
                      <a:lnTo>
                        <a:pt x="688" y="632"/>
                      </a:lnTo>
                      <a:lnTo>
                        <a:pt x="690" y="632"/>
                      </a:lnTo>
                      <a:lnTo>
                        <a:pt x="690" y="632"/>
                      </a:lnTo>
                      <a:lnTo>
                        <a:pt x="688" y="630"/>
                      </a:lnTo>
                      <a:close/>
                      <a:moveTo>
                        <a:pt x="4818" y="297"/>
                      </a:moveTo>
                      <a:lnTo>
                        <a:pt x="4816" y="297"/>
                      </a:lnTo>
                      <a:lnTo>
                        <a:pt x="4814" y="295"/>
                      </a:lnTo>
                      <a:lnTo>
                        <a:pt x="4812" y="297"/>
                      </a:lnTo>
                      <a:lnTo>
                        <a:pt x="4810" y="297"/>
                      </a:lnTo>
                      <a:lnTo>
                        <a:pt x="4812" y="297"/>
                      </a:lnTo>
                      <a:lnTo>
                        <a:pt x="4814" y="299"/>
                      </a:lnTo>
                      <a:lnTo>
                        <a:pt x="4818" y="299"/>
                      </a:lnTo>
                      <a:lnTo>
                        <a:pt x="4820" y="301"/>
                      </a:lnTo>
                      <a:lnTo>
                        <a:pt x="4820" y="299"/>
                      </a:lnTo>
                      <a:lnTo>
                        <a:pt x="4822" y="299"/>
                      </a:lnTo>
                      <a:lnTo>
                        <a:pt x="4824" y="299"/>
                      </a:lnTo>
                      <a:lnTo>
                        <a:pt x="4824" y="299"/>
                      </a:lnTo>
                      <a:lnTo>
                        <a:pt x="4824" y="299"/>
                      </a:lnTo>
                      <a:lnTo>
                        <a:pt x="4826" y="299"/>
                      </a:lnTo>
                      <a:lnTo>
                        <a:pt x="4822" y="297"/>
                      </a:lnTo>
                      <a:lnTo>
                        <a:pt x="4818" y="297"/>
                      </a:lnTo>
                      <a:close/>
                      <a:moveTo>
                        <a:pt x="1411" y="513"/>
                      </a:moveTo>
                      <a:lnTo>
                        <a:pt x="1411" y="513"/>
                      </a:lnTo>
                      <a:lnTo>
                        <a:pt x="1411" y="513"/>
                      </a:lnTo>
                      <a:lnTo>
                        <a:pt x="1413" y="513"/>
                      </a:lnTo>
                      <a:lnTo>
                        <a:pt x="1413" y="513"/>
                      </a:lnTo>
                      <a:lnTo>
                        <a:pt x="1413" y="511"/>
                      </a:lnTo>
                      <a:lnTo>
                        <a:pt x="1413" y="511"/>
                      </a:lnTo>
                      <a:lnTo>
                        <a:pt x="1411" y="513"/>
                      </a:lnTo>
                      <a:lnTo>
                        <a:pt x="1411" y="513"/>
                      </a:lnTo>
                      <a:close/>
                      <a:moveTo>
                        <a:pt x="786" y="391"/>
                      </a:moveTo>
                      <a:lnTo>
                        <a:pt x="786" y="393"/>
                      </a:lnTo>
                      <a:lnTo>
                        <a:pt x="784" y="393"/>
                      </a:lnTo>
                      <a:lnTo>
                        <a:pt x="786" y="393"/>
                      </a:lnTo>
                      <a:lnTo>
                        <a:pt x="786" y="393"/>
                      </a:lnTo>
                      <a:lnTo>
                        <a:pt x="786" y="393"/>
                      </a:lnTo>
                      <a:lnTo>
                        <a:pt x="786" y="393"/>
                      </a:lnTo>
                      <a:lnTo>
                        <a:pt x="786" y="393"/>
                      </a:lnTo>
                      <a:lnTo>
                        <a:pt x="786" y="393"/>
                      </a:lnTo>
                      <a:lnTo>
                        <a:pt x="786" y="393"/>
                      </a:lnTo>
                      <a:lnTo>
                        <a:pt x="786" y="391"/>
                      </a:lnTo>
                      <a:lnTo>
                        <a:pt x="786" y="391"/>
                      </a:lnTo>
                      <a:close/>
                      <a:moveTo>
                        <a:pt x="778" y="397"/>
                      </a:moveTo>
                      <a:lnTo>
                        <a:pt x="778" y="397"/>
                      </a:lnTo>
                      <a:lnTo>
                        <a:pt x="778" y="397"/>
                      </a:lnTo>
                      <a:lnTo>
                        <a:pt x="778" y="397"/>
                      </a:lnTo>
                      <a:lnTo>
                        <a:pt x="778" y="397"/>
                      </a:lnTo>
                      <a:lnTo>
                        <a:pt x="778" y="395"/>
                      </a:lnTo>
                      <a:lnTo>
                        <a:pt x="778" y="395"/>
                      </a:lnTo>
                      <a:lnTo>
                        <a:pt x="778" y="397"/>
                      </a:lnTo>
                      <a:close/>
                      <a:moveTo>
                        <a:pt x="1445" y="505"/>
                      </a:moveTo>
                      <a:lnTo>
                        <a:pt x="1443" y="505"/>
                      </a:lnTo>
                      <a:lnTo>
                        <a:pt x="1443" y="505"/>
                      </a:lnTo>
                      <a:lnTo>
                        <a:pt x="1441" y="505"/>
                      </a:lnTo>
                      <a:lnTo>
                        <a:pt x="1439" y="505"/>
                      </a:lnTo>
                      <a:lnTo>
                        <a:pt x="1439" y="507"/>
                      </a:lnTo>
                      <a:lnTo>
                        <a:pt x="1437" y="507"/>
                      </a:lnTo>
                      <a:lnTo>
                        <a:pt x="1437" y="507"/>
                      </a:lnTo>
                      <a:lnTo>
                        <a:pt x="1439" y="505"/>
                      </a:lnTo>
                      <a:lnTo>
                        <a:pt x="1439" y="505"/>
                      </a:lnTo>
                      <a:lnTo>
                        <a:pt x="1443" y="503"/>
                      </a:lnTo>
                      <a:lnTo>
                        <a:pt x="1441" y="503"/>
                      </a:lnTo>
                      <a:lnTo>
                        <a:pt x="1439" y="505"/>
                      </a:lnTo>
                      <a:lnTo>
                        <a:pt x="1437" y="505"/>
                      </a:lnTo>
                      <a:lnTo>
                        <a:pt x="1433" y="505"/>
                      </a:lnTo>
                      <a:lnTo>
                        <a:pt x="1431" y="507"/>
                      </a:lnTo>
                      <a:lnTo>
                        <a:pt x="1429" y="507"/>
                      </a:lnTo>
                      <a:lnTo>
                        <a:pt x="1429" y="507"/>
                      </a:lnTo>
                      <a:lnTo>
                        <a:pt x="1427" y="507"/>
                      </a:lnTo>
                      <a:lnTo>
                        <a:pt x="1425" y="507"/>
                      </a:lnTo>
                      <a:lnTo>
                        <a:pt x="1425" y="507"/>
                      </a:lnTo>
                      <a:lnTo>
                        <a:pt x="1425" y="507"/>
                      </a:lnTo>
                      <a:lnTo>
                        <a:pt x="1423" y="507"/>
                      </a:lnTo>
                      <a:lnTo>
                        <a:pt x="1423" y="507"/>
                      </a:lnTo>
                      <a:lnTo>
                        <a:pt x="1421" y="507"/>
                      </a:lnTo>
                      <a:lnTo>
                        <a:pt x="1421" y="507"/>
                      </a:lnTo>
                      <a:lnTo>
                        <a:pt x="1421" y="509"/>
                      </a:lnTo>
                      <a:lnTo>
                        <a:pt x="1421" y="507"/>
                      </a:lnTo>
                      <a:lnTo>
                        <a:pt x="1419" y="509"/>
                      </a:lnTo>
                      <a:lnTo>
                        <a:pt x="1417" y="509"/>
                      </a:lnTo>
                      <a:lnTo>
                        <a:pt x="1415" y="511"/>
                      </a:lnTo>
                      <a:lnTo>
                        <a:pt x="1415" y="511"/>
                      </a:lnTo>
                      <a:lnTo>
                        <a:pt x="1415" y="511"/>
                      </a:lnTo>
                      <a:lnTo>
                        <a:pt x="1413" y="513"/>
                      </a:lnTo>
                      <a:lnTo>
                        <a:pt x="1415" y="513"/>
                      </a:lnTo>
                      <a:lnTo>
                        <a:pt x="1417" y="511"/>
                      </a:lnTo>
                      <a:lnTo>
                        <a:pt x="1417" y="511"/>
                      </a:lnTo>
                      <a:lnTo>
                        <a:pt x="1417" y="511"/>
                      </a:lnTo>
                      <a:lnTo>
                        <a:pt x="1417" y="513"/>
                      </a:lnTo>
                      <a:lnTo>
                        <a:pt x="1415" y="513"/>
                      </a:lnTo>
                      <a:lnTo>
                        <a:pt x="1417" y="513"/>
                      </a:lnTo>
                      <a:lnTo>
                        <a:pt x="1419" y="513"/>
                      </a:lnTo>
                      <a:lnTo>
                        <a:pt x="1425" y="511"/>
                      </a:lnTo>
                      <a:lnTo>
                        <a:pt x="1425" y="511"/>
                      </a:lnTo>
                      <a:lnTo>
                        <a:pt x="1427" y="511"/>
                      </a:lnTo>
                      <a:lnTo>
                        <a:pt x="1433" y="509"/>
                      </a:lnTo>
                      <a:lnTo>
                        <a:pt x="1435" y="509"/>
                      </a:lnTo>
                      <a:lnTo>
                        <a:pt x="1437" y="509"/>
                      </a:lnTo>
                      <a:lnTo>
                        <a:pt x="1439" y="507"/>
                      </a:lnTo>
                      <a:lnTo>
                        <a:pt x="1441" y="507"/>
                      </a:lnTo>
                      <a:lnTo>
                        <a:pt x="1447" y="505"/>
                      </a:lnTo>
                      <a:lnTo>
                        <a:pt x="1447" y="505"/>
                      </a:lnTo>
                      <a:lnTo>
                        <a:pt x="1445" y="505"/>
                      </a:lnTo>
                      <a:close/>
                      <a:moveTo>
                        <a:pt x="1467" y="497"/>
                      </a:moveTo>
                      <a:lnTo>
                        <a:pt x="1467" y="499"/>
                      </a:lnTo>
                      <a:lnTo>
                        <a:pt x="1465" y="499"/>
                      </a:lnTo>
                      <a:lnTo>
                        <a:pt x="1465" y="499"/>
                      </a:lnTo>
                      <a:lnTo>
                        <a:pt x="1469" y="499"/>
                      </a:lnTo>
                      <a:lnTo>
                        <a:pt x="1469" y="499"/>
                      </a:lnTo>
                      <a:lnTo>
                        <a:pt x="1469" y="497"/>
                      </a:lnTo>
                      <a:lnTo>
                        <a:pt x="1467" y="497"/>
                      </a:lnTo>
                      <a:close/>
                      <a:moveTo>
                        <a:pt x="1403" y="531"/>
                      </a:moveTo>
                      <a:lnTo>
                        <a:pt x="1407" y="527"/>
                      </a:lnTo>
                      <a:lnTo>
                        <a:pt x="1407" y="527"/>
                      </a:lnTo>
                      <a:lnTo>
                        <a:pt x="1405" y="529"/>
                      </a:lnTo>
                      <a:lnTo>
                        <a:pt x="1403" y="531"/>
                      </a:lnTo>
                      <a:close/>
                      <a:moveTo>
                        <a:pt x="4836" y="305"/>
                      </a:moveTo>
                      <a:lnTo>
                        <a:pt x="4834" y="305"/>
                      </a:lnTo>
                      <a:lnTo>
                        <a:pt x="4832" y="305"/>
                      </a:lnTo>
                      <a:lnTo>
                        <a:pt x="4832" y="305"/>
                      </a:lnTo>
                      <a:lnTo>
                        <a:pt x="4832" y="307"/>
                      </a:lnTo>
                      <a:lnTo>
                        <a:pt x="4836" y="307"/>
                      </a:lnTo>
                      <a:lnTo>
                        <a:pt x="4836" y="307"/>
                      </a:lnTo>
                      <a:lnTo>
                        <a:pt x="4838" y="307"/>
                      </a:lnTo>
                      <a:lnTo>
                        <a:pt x="4836" y="305"/>
                      </a:lnTo>
                      <a:lnTo>
                        <a:pt x="4836" y="305"/>
                      </a:lnTo>
                      <a:close/>
                      <a:moveTo>
                        <a:pt x="1477" y="499"/>
                      </a:moveTo>
                      <a:lnTo>
                        <a:pt x="1475" y="499"/>
                      </a:lnTo>
                      <a:lnTo>
                        <a:pt x="1475" y="499"/>
                      </a:lnTo>
                      <a:lnTo>
                        <a:pt x="1473" y="501"/>
                      </a:lnTo>
                      <a:lnTo>
                        <a:pt x="1475" y="501"/>
                      </a:lnTo>
                      <a:lnTo>
                        <a:pt x="1477" y="501"/>
                      </a:lnTo>
                      <a:lnTo>
                        <a:pt x="1477" y="501"/>
                      </a:lnTo>
                      <a:lnTo>
                        <a:pt x="1477" y="499"/>
                      </a:lnTo>
                      <a:lnTo>
                        <a:pt x="1477" y="499"/>
                      </a:lnTo>
                      <a:close/>
                      <a:moveTo>
                        <a:pt x="1521" y="445"/>
                      </a:moveTo>
                      <a:lnTo>
                        <a:pt x="1521" y="447"/>
                      </a:lnTo>
                      <a:lnTo>
                        <a:pt x="1519" y="447"/>
                      </a:lnTo>
                      <a:lnTo>
                        <a:pt x="1519" y="449"/>
                      </a:lnTo>
                      <a:lnTo>
                        <a:pt x="1519" y="449"/>
                      </a:lnTo>
                      <a:lnTo>
                        <a:pt x="1519" y="449"/>
                      </a:lnTo>
                      <a:lnTo>
                        <a:pt x="1521" y="449"/>
                      </a:lnTo>
                      <a:lnTo>
                        <a:pt x="1521" y="447"/>
                      </a:lnTo>
                      <a:lnTo>
                        <a:pt x="1521" y="449"/>
                      </a:lnTo>
                      <a:lnTo>
                        <a:pt x="1523" y="447"/>
                      </a:lnTo>
                      <a:lnTo>
                        <a:pt x="1523" y="447"/>
                      </a:lnTo>
                      <a:lnTo>
                        <a:pt x="1523" y="445"/>
                      </a:lnTo>
                      <a:lnTo>
                        <a:pt x="1521" y="445"/>
                      </a:lnTo>
                      <a:close/>
                      <a:moveTo>
                        <a:pt x="1543" y="395"/>
                      </a:moveTo>
                      <a:lnTo>
                        <a:pt x="1543" y="393"/>
                      </a:lnTo>
                      <a:lnTo>
                        <a:pt x="1541" y="393"/>
                      </a:lnTo>
                      <a:lnTo>
                        <a:pt x="1541" y="393"/>
                      </a:lnTo>
                      <a:lnTo>
                        <a:pt x="1539" y="395"/>
                      </a:lnTo>
                      <a:lnTo>
                        <a:pt x="1539" y="395"/>
                      </a:lnTo>
                      <a:lnTo>
                        <a:pt x="1535" y="395"/>
                      </a:lnTo>
                      <a:lnTo>
                        <a:pt x="1533" y="397"/>
                      </a:lnTo>
                      <a:lnTo>
                        <a:pt x="1531" y="397"/>
                      </a:lnTo>
                      <a:lnTo>
                        <a:pt x="1531" y="397"/>
                      </a:lnTo>
                      <a:lnTo>
                        <a:pt x="1531" y="395"/>
                      </a:lnTo>
                      <a:lnTo>
                        <a:pt x="1531" y="395"/>
                      </a:lnTo>
                      <a:lnTo>
                        <a:pt x="1531" y="395"/>
                      </a:lnTo>
                      <a:lnTo>
                        <a:pt x="1531" y="393"/>
                      </a:lnTo>
                      <a:lnTo>
                        <a:pt x="1531" y="393"/>
                      </a:lnTo>
                      <a:lnTo>
                        <a:pt x="1529" y="391"/>
                      </a:lnTo>
                      <a:lnTo>
                        <a:pt x="1527" y="393"/>
                      </a:lnTo>
                      <a:lnTo>
                        <a:pt x="1527" y="393"/>
                      </a:lnTo>
                      <a:lnTo>
                        <a:pt x="1525" y="395"/>
                      </a:lnTo>
                      <a:lnTo>
                        <a:pt x="1521" y="399"/>
                      </a:lnTo>
                      <a:lnTo>
                        <a:pt x="1519" y="401"/>
                      </a:lnTo>
                      <a:lnTo>
                        <a:pt x="1515" y="403"/>
                      </a:lnTo>
                      <a:lnTo>
                        <a:pt x="1513" y="405"/>
                      </a:lnTo>
                      <a:lnTo>
                        <a:pt x="1511" y="407"/>
                      </a:lnTo>
                      <a:lnTo>
                        <a:pt x="1511" y="409"/>
                      </a:lnTo>
                      <a:lnTo>
                        <a:pt x="1507" y="411"/>
                      </a:lnTo>
                      <a:lnTo>
                        <a:pt x="1507" y="413"/>
                      </a:lnTo>
                      <a:lnTo>
                        <a:pt x="1505" y="415"/>
                      </a:lnTo>
                      <a:lnTo>
                        <a:pt x="1505" y="417"/>
                      </a:lnTo>
                      <a:lnTo>
                        <a:pt x="1503" y="417"/>
                      </a:lnTo>
                      <a:lnTo>
                        <a:pt x="1503" y="419"/>
                      </a:lnTo>
                      <a:lnTo>
                        <a:pt x="1503" y="419"/>
                      </a:lnTo>
                      <a:lnTo>
                        <a:pt x="1503" y="419"/>
                      </a:lnTo>
                      <a:lnTo>
                        <a:pt x="1501" y="421"/>
                      </a:lnTo>
                      <a:lnTo>
                        <a:pt x="1501" y="421"/>
                      </a:lnTo>
                      <a:lnTo>
                        <a:pt x="1499" y="423"/>
                      </a:lnTo>
                      <a:lnTo>
                        <a:pt x="1497" y="423"/>
                      </a:lnTo>
                      <a:lnTo>
                        <a:pt x="1495" y="425"/>
                      </a:lnTo>
                      <a:lnTo>
                        <a:pt x="1495" y="427"/>
                      </a:lnTo>
                      <a:lnTo>
                        <a:pt x="1495" y="427"/>
                      </a:lnTo>
                      <a:lnTo>
                        <a:pt x="1495" y="427"/>
                      </a:lnTo>
                      <a:lnTo>
                        <a:pt x="1493" y="427"/>
                      </a:lnTo>
                      <a:lnTo>
                        <a:pt x="1493" y="427"/>
                      </a:lnTo>
                      <a:lnTo>
                        <a:pt x="1493" y="427"/>
                      </a:lnTo>
                      <a:lnTo>
                        <a:pt x="1491" y="429"/>
                      </a:lnTo>
                      <a:lnTo>
                        <a:pt x="1491" y="429"/>
                      </a:lnTo>
                      <a:lnTo>
                        <a:pt x="1491" y="431"/>
                      </a:lnTo>
                      <a:lnTo>
                        <a:pt x="1491" y="431"/>
                      </a:lnTo>
                      <a:lnTo>
                        <a:pt x="1491" y="429"/>
                      </a:lnTo>
                      <a:lnTo>
                        <a:pt x="1489" y="429"/>
                      </a:lnTo>
                      <a:lnTo>
                        <a:pt x="1489" y="429"/>
                      </a:lnTo>
                      <a:lnTo>
                        <a:pt x="1489" y="429"/>
                      </a:lnTo>
                      <a:lnTo>
                        <a:pt x="1487" y="431"/>
                      </a:lnTo>
                      <a:lnTo>
                        <a:pt x="1485" y="431"/>
                      </a:lnTo>
                      <a:lnTo>
                        <a:pt x="1485" y="429"/>
                      </a:lnTo>
                      <a:lnTo>
                        <a:pt x="1483" y="431"/>
                      </a:lnTo>
                      <a:lnTo>
                        <a:pt x="1479" y="435"/>
                      </a:lnTo>
                      <a:lnTo>
                        <a:pt x="1473" y="435"/>
                      </a:lnTo>
                      <a:lnTo>
                        <a:pt x="1467" y="435"/>
                      </a:lnTo>
                      <a:lnTo>
                        <a:pt x="1463" y="435"/>
                      </a:lnTo>
                      <a:lnTo>
                        <a:pt x="1457" y="435"/>
                      </a:lnTo>
                      <a:lnTo>
                        <a:pt x="1451" y="435"/>
                      </a:lnTo>
                      <a:lnTo>
                        <a:pt x="1439" y="435"/>
                      </a:lnTo>
                      <a:lnTo>
                        <a:pt x="1435" y="435"/>
                      </a:lnTo>
                      <a:lnTo>
                        <a:pt x="1435" y="435"/>
                      </a:lnTo>
                      <a:lnTo>
                        <a:pt x="1433" y="437"/>
                      </a:lnTo>
                      <a:lnTo>
                        <a:pt x="1433" y="435"/>
                      </a:lnTo>
                      <a:lnTo>
                        <a:pt x="1431" y="437"/>
                      </a:lnTo>
                      <a:lnTo>
                        <a:pt x="1427" y="437"/>
                      </a:lnTo>
                      <a:lnTo>
                        <a:pt x="1423" y="441"/>
                      </a:lnTo>
                      <a:lnTo>
                        <a:pt x="1415" y="445"/>
                      </a:lnTo>
                      <a:lnTo>
                        <a:pt x="1415" y="445"/>
                      </a:lnTo>
                      <a:lnTo>
                        <a:pt x="1415" y="445"/>
                      </a:lnTo>
                      <a:lnTo>
                        <a:pt x="1415" y="445"/>
                      </a:lnTo>
                      <a:lnTo>
                        <a:pt x="1415" y="447"/>
                      </a:lnTo>
                      <a:lnTo>
                        <a:pt x="1415" y="447"/>
                      </a:lnTo>
                      <a:lnTo>
                        <a:pt x="1407" y="451"/>
                      </a:lnTo>
                      <a:lnTo>
                        <a:pt x="1405" y="451"/>
                      </a:lnTo>
                      <a:lnTo>
                        <a:pt x="1405" y="453"/>
                      </a:lnTo>
                      <a:lnTo>
                        <a:pt x="1405" y="453"/>
                      </a:lnTo>
                      <a:lnTo>
                        <a:pt x="1405" y="453"/>
                      </a:lnTo>
                      <a:lnTo>
                        <a:pt x="1407" y="453"/>
                      </a:lnTo>
                      <a:lnTo>
                        <a:pt x="1407" y="453"/>
                      </a:lnTo>
                      <a:lnTo>
                        <a:pt x="1407" y="453"/>
                      </a:lnTo>
                      <a:lnTo>
                        <a:pt x="1407" y="453"/>
                      </a:lnTo>
                      <a:lnTo>
                        <a:pt x="1407" y="453"/>
                      </a:lnTo>
                      <a:lnTo>
                        <a:pt x="1407" y="453"/>
                      </a:lnTo>
                      <a:lnTo>
                        <a:pt x="1407" y="453"/>
                      </a:lnTo>
                      <a:lnTo>
                        <a:pt x="1407" y="453"/>
                      </a:lnTo>
                      <a:lnTo>
                        <a:pt x="1407" y="455"/>
                      </a:lnTo>
                      <a:lnTo>
                        <a:pt x="1407" y="455"/>
                      </a:lnTo>
                      <a:lnTo>
                        <a:pt x="1407" y="455"/>
                      </a:lnTo>
                      <a:lnTo>
                        <a:pt x="1405" y="455"/>
                      </a:lnTo>
                      <a:lnTo>
                        <a:pt x="1405" y="455"/>
                      </a:lnTo>
                      <a:lnTo>
                        <a:pt x="1405" y="455"/>
                      </a:lnTo>
                      <a:lnTo>
                        <a:pt x="1405" y="455"/>
                      </a:lnTo>
                      <a:lnTo>
                        <a:pt x="1403" y="455"/>
                      </a:lnTo>
                      <a:lnTo>
                        <a:pt x="1403" y="457"/>
                      </a:lnTo>
                      <a:lnTo>
                        <a:pt x="1405" y="457"/>
                      </a:lnTo>
                      <a:lnTo>
                        <a:pt x="1405" y="457"/>
                      </a:lnTo>
                      <a:lnTo>
                        <a:pt x="1405" y="457"/>
                      </a:lnTo>
                      <a:lnTo>
                        <a:pt x="1403" y="459"/>
                      </a:lnTo>
                      <a:lnTo>
                        <a:pt x="1403" y="459"/>
                      </a:lnTo>
                      <a:lnTo>
                        <a:pt x="1403" y="459"/>
                      </a:lnTo>
                      <a:lnTo>
                        <a:pt x="1403" y="459"/>
                      </a:lnTo>
                      <a:lnTo>
                        <a:pt x="1403" y="461"/>
                      </a:lnTo>
                      <a:lnTo>
                        <a:pt x="1403" y="461"/>
                      </a:lnTo>
                      <a:lnTo>
                        <a:pt x="1403" y="461"/>
                      </a:lnTo>
                      <a:lnTo>
                        <a:pt x="1403" y="461"/>
                      </a:lnTo>
                      <a:lnTo>
                        <a:pt x="1401" y="461"/>
                      </a:lnTo>
                      <a:lnTo>
                        <a:pt x="1401" y="461"/>
                      </a:lnTo>
                      <a:lnTo>
                        <a:pt x="1399" y="463"/>
                      </a:lnTo>
                      <a:lnTo>
                        <a:pt x="1397" y="463"/>
                      </a:lnTo>
                      <a:lnTo>
                        <a:pt x="1395" y="463"/>
                      </a:lnTo>
                      <a:lnTo>
                        <a:pt x="1395" y="465"/>
                      </a:lnTo>
                      <a:lnTo>
                        <a:pt x="1393" y="465"/>
                      </a:lnTo>
                      <a:lnTo>
                        <a:pt x="1393" y="465"/>
                      </a:lnTo>
                      <a:lnTo>
                        <a:pt x="1391" y="465"/>
                      </a:lnTo>
                      <a:lnTo>
                        <a:pt x="1391" y="465"/>
                      </a:lnTo>
                      <a:lnTo>
                        <a:pt x="1391" y="467"/>
                      </a:lnTo>
                      <a:lnTo>
                        <a:pt x="1389" y="467"/>
                      </a:lnTo>
                      <a:lnTo>
                        <a:pt x="1389" y="465"/>
                      </a:lnTo>
                      <a:lnTo>
                        <a:pt x="1389" y="465"/>
                      </a:lnTo>
                      <a:lnTo>
                        <a:pt x="1385" y="465"/>
                      </a:lnTo>
                      <a:lnTo>
                        <a:pt x="1383" y="465"/>
                      </a:lnTo>
                      <a:lnTo>
                        <a:pt x="1381" y="467"/>
                      </a:lnTo>
                      <a:lnTo>
                        <a:pt x="1381" y="465"/>
                      </a:lnTo>
                      <a:lnTo>
                        <a:pt x="1379" y="465"/>
                      </a:lnTo>
                      <a:lnTo>
                        <a:pt x="1379" y="465"/>
                      </a:lnTo>
                      <a:lnTo>
                        <a:pt x="1373" y="463"/>
                      </a:lnTo>
                      <a:lnTo>
                        <a:pt x="1369" y="465"/>
                      </a:lnTo>
                      <a:lnTo>
                        <a:pt x="1365" y="465"/>
                      </a:lnTo>
                      <a:lnTo>
                        <a:pt x="1361" y="465"/>
                      </a:lnTo>
                      <a:lnTo>
                        <a:pt x="1361" y="465"/>
                      </a:lnTo>
                      <a:lnTo>
                        <a:pt x="1361" y="465"/>
                      </a:lnTo>
                      <a:lnTo>
                        <a:pt x="1359" y="469"/>
                      </a:lnTo>
                      <a:lnTo>
                        <a:pt x="1361" y="469"/>
                      </a:lnTo>
                      <a:lnTo>
                        <a:pt x="1361" y="469"/>
                      </a:lnTo>
                      <a:lnTo>
                        <a:pt x="1361" y="471"/>
                      </a:lnTo>
                      <a:lnTo>
                        <a:pt x="1359" y="471"/>
                      </a:lnTo>
                      <a:lnTo>
                        <a:pt x="1359" y="471"/>
                      </a:lnTo>
                      <a:lnTo>
                        <a:pt x="1359" y="473"/>
                      </a:lnTo>
                      <a:lnTo>
                        <a:pt x="1359" y="473"/>
                      </a:lnTo>
                      <a:lnTo>
                        <a:pt x="1359" y="475"/>
                      </a:lnTo>
                      <a:lnTo>
                        <a:pt x="1359" y="475"/>
                      </a:lnTo>
                      <a:lnTo>
                        <a:pt x="1357" y="475"/>
                      </a:lnTo>
                      <a:lnTo>
                        <a:pt x="1355" y="477"/>
                      </a:lnTo>
                      <a:lnTo>
                        <a:pt x="1355" y="477"/>
                      </a:lnTo>
                      <a:lnTo>
                        <a:pt x="1353" y="479"/>
                      </a:lnTo>
                      <a:lnTo>
                        <a:pt x="1351" y="479"/>
                      </a:lnTo>
                      <a:lnTo>
                        <a:pt x="1349" y="481"/>
                      </a:lnTo>
                      <a:lnTo>
                        <a:pt x="1347" y="481"/>
                      </a:lnTo>
                      <a:lnTo>
                        <a:pt x="1343" y="483"/>
                      </a:lnTo>
                      <a:lnTo>
                        <a:pt x="1337" y="485"/>
                      </a:lnTo>
                      <a:lnTo>
                        <a:pt x="1337" y="485"/>
                      </a:lnTo>
                      <a:lnTo>
                        <a:pt x="1335" y="487"/>
                      </a:lnTo>
                      <a:lnTo>
                        <a:pt x="1335" y="487"/>
                      </a:lnTo>
                      <a:lnTo>
                        <a:pt x="1333" y="487"/>
                      </a:lnTo>
                      <a:lnTo>
                        <a:pt x="1323" y="489"/>
                      </a:lnTo>
                      <a:lnTo>
                        <a:pt x="1317" y="493"/>
                      </a:lnTo>
                      <a:lnTo>
                        <a:pt x="1313" y="493"/>
                      </a:lnTo>
                      <a:lnTo>
                        <a:pt x="1311" y="495"/>
                      </a:lnTo>
                      <a:lnTo>
                        <a:pt x="1309" y="497"/>
                      </a:lnTo>
                      <a:lnTo>
                        <a:pt x="1307" y="497"/>
                      </a:lnTo>
                      <a:lnTo>
                        <a:pt x="1305" y="497"/>
                      </a:lnTo>
                      <a:lnTo>
                        <a:pt x="1303" y="497"/>
                      </a:lnTo>
                      <a:lnTo>
                        <a:pt x="1300" y="497"/>
                      </a:lnTo>
                      <a:lnTo>
                        <a:pt x="1298" y="499"/>
                      </a:lnTo>
                      <a:lnTo>
                        <a:pt x="1296" y="499"/>
                      </a:lnTo>
                      <a:lnTo>
                        <a:pt x="1296" y="499"/>
                      </a:lnTo>
                      <a:lnTo>
                        <a:pt x="1296" y="499"/>
                      </a:lnTo>
                      <a:lnTo>
                        <a:pt x="1294" y="497"/>
                      </a:lnTo>
                      <a:lnTo>
                        <a:pt x="1294" y="497"/>
                      </a:lnTo>
                      <a:lnTo>
                        <a:pt x="1294" y="497"/>
                      </a:lnTo>
                      <a:lnTo>
                        <a:pt x="1292" y="497"/>
                      </a:lnTo>
                      <a:lnTo>
                        <a:pt x="1292" y="497"/>
                      </a:lnTo>
                      <a:lnTo>
                        <a:pt x="1290" y="497"/>
                      </a:lnTo>
                      <a:lnTo>
                        <a:pt x="1290" y="497"/>
                      </a:lnTo>
                      <a:lnTo>
                        <a:pt x="1288" y="497"/>
                      </a:lnTo>
                      <a:lnTo>
                        <a:pt x="1290" y="497"/>
                      </a:lnTo>
                      <a:lnTo>
                        <a:pt x="1294" y="497"/>
                      </a:lnTo>
                      <a:lnTo>
                        <a:pt x="1294" y="497"/>
                      </a:lnTo>
                      <a:lnTo>
                        <a:pt x="1292" y="495"/>
                      </a:lnTo>
                      <a:lnTo>
                        <a:pt x="1292" y="495"/>
                      </a:lnTo>
                      <a:lnTo>
                        <a:pt x="1292" y="495"/>
                      </a:lnTo>
                      <a:lnTo>
                        <a:pt x="1292" y="495"/>
                      </a:lnTo>
                      <a:lnTo>
                        <a:pt x="1290" y="497"/>
                      </a:lnTo>
                      <a:lnTo>
                        <a:pt x="1290" y="497"/>
                      </a:lnTo>
                      <a:lnTo>
                        <a:pt x="1290" y="495"/>
                      </a:lnTo>
                      <a:lnTo>
                        <a:pt x="1290" y="495"/>
                      </a:lnTo>
                      <a:lnTo>
                        <a:pt x="1288" y="493"/>
                      </a:lnTo>
                      <a:lnTo>
                        <a:pt x="1286" y="493"/>
                      </a:lnTo>
                      <a:lnTo>
                        <a:pt x="1286" y="493"/>
                      </a:lnTo>
                      <a:lnTo>
                        <a:pt x="1284" y="493"/>
                      </a:lnTo>
                      <a:lnTo>
                        <a:pt x="1284" y="493"/>
                      </a:lnTo>
                      <a:lnTo>
                        <a:pt x="1284" y="493"/>
                      </a:lnTo>
                      <a:lnTo>
                        <a:pt x="1286" y="491"/>
                      </a:lnTo>
                      <a:lnTo>
                        <a:pt x="1288" y="489"/>
                      </a:lnTo>
                      <a:lnTo>
                        <a:pt x="1288" y="489"/>
                      </a:lnTo>
                      <a:lnTo>
                        <a:pt x="1288" y="489"/>
                      </a:lnTo>
                      <a:lnTo>
                        <a:pt x="1288" y="489"/>
                      </a:lnTo>
                      <a:lnTo>
                        <a:pt x="1288" y="489"/>
                      </a:lnTo>
                      <a:lnTo>
                        <a:pt x="1290" y="489"/>
                      </a:lnTo>
                      <a:lnTo>
                        <a:pt x="1290" y="487"/>
                      </a:lnTo>
                      <a:lnTo>
                        <a:pt x="1290" y="487"/>
                      </a:lnTo>
                      <a:lnTo>
                        <a:pt x="1290" y="487"/>
                      </a:lnTo>
                      <a:lnTo>
                        <a:pt x="1292" y="485"/>
                      </a:lnTo>
                      <a:lnTo>
                        <a:pt x="1292" y="485"/>
                      </a:lnTo>
                      <a:lnTo>
                        <a:pt x="1294" y="483"/>
                      </a:lnTo>
                      <a:lnTo>
                        <a:pt x="1294" y="483"/>
                      </a:lnTo>
                      <a:lnTo>
                        <a:pt x="1296" y="483"/>
                      </a:lnTo>
                      <a:lnTo>
                        <a:pt x="1296" y="481"/>
                      </a:lnTo>
                      <a:lnTo>
                        <a:pt x="1298" y="481"/>
                      </a:lnTo>
                      <a:lnTo>
                        <a:pt x="1298" y="481"/>
                      </a:lnTo>
                      <a:lnTo>
                        <a:pt x="1298" y="479"/>
                      </a:lnTo>
                      <a:lnTo>
                        <a:pt x="1300" y="479"/>
                      </a:lnTo>
                      <a:lnTo>
                        <a:pt x="1300" y="477"/>
                      </a:lnTo>
                      <a:lnTo>
                        <a:pt x="1300" y="477"/>
                      </a:lnTo>
                      <a:lnTo>
                        <a:pt x="1300" y="477"/>
                      </a:lnTo>
                      <a:lnTo>
                        <a:pt x="1303" y="477"/>
                      </a:lnTo>
                      <a:lnTo>
                        <a:pt x="1303" y="477"/>
                      </a:lnTo>
                      <a:lnTo>
                        <a:pt x="1303" y="477"/>
                      </a:lnTo>
                      <a:lnTo>
                        <a:pt x="1305" y="477"/>
                      </a:lnTo>
                      <a:lnTo>
                        <a:pt x="1305" y="477"/>
                      </a:lnTo>
                      <a:lnTo>
                        <a:pt x="1303" y="477"/>
                      </a:lnTo>
                      <a:lnTo>
                        <a:pt x="1303" y="479"/>
                      </a:lnTo>
                      <a:lnTo>
                        <a:pt x="1303" y="479"/>
                      </a:lnTo>
                      <a:lnTo>
                        <a:pt x="1305" y="477"/>
                      </a:lnTo>
                      <a:lnTo>
                        <a:pt x="1307" y="475"/>
                      </a:lnTo>
                      <a:lnTo>
                        <a:pt x="1311" y="471"/>
                      </a:lnTo>
                      <a:lnTo>
                        <a:pt x="1311" y="471"/>
                      </a:lnTo>
                      <a:lnTo>
                        <a:pt x="1309" y="469"/>
                      </a:lnTo>
                      <a:lnTo>
                        <a:pt x="1311" y="465"/>
                      </a:lnTo>
                      <a:lnTo>
                        <a:pt x="1313" y="459"/>
                      </a:lnTo>
                      <a:lnTo>
                        <a:pt x="1313" y="457"/>
                      </a:lnTo>
                      <a:lnTo>
                        <a:pt x="1313" y="455"/>
                      </a:lnTo>
                      <a:lnTo>
                        <a:pt x="1313" y="453"/>
                      </a:lnTo>
                      <a:lnTo>
                        <a:pt x="1311" y="453"/>
                      </a:lnTo>
                      <a:lnTo>
                        <a:pt x="1311" y="453"/>
                      </a:lnTo>
                      <a:lnTo>
                        <a:pt x="1309" y="453"/>
                      </a:lnTo>
                      <a:lnTo>
                        <a:pt x="1309" y="453"/>
                      </a:lnTo>
                      <a:lnTo>
                        <a:pt x="1307" y="453"/>
                      </a:lnTo>
                      <a:lnTo>
                        <a:pt x="1305" y="453"/>
                      </a:lnTo>
                      <a:lnTo>
                        <a:pt x="1305" y="455"/>
                      </a:lnTo>
                      <a:lnTo>
                        <a:pt x="1303" y="455"/>
                      </a:lnTo>
                      <a:lnTo>
                        <a:pt x="1303" y="455"/>
                      </a:lnTo>
                      <a:lnTo>
                        <a:pt x="1303" y="455"/>
                      </a:lnTo>
                      <a:lnTo>
                        <a:pt x="1303" y="455"/>
                      </a:lnTo>
                      <a:lnTo>
                        <a:pt x="1303" y="455"/>
                      </a:lnTo>
                      <a:lnTo>
                        <a:pt x="1300" y="457"/>
                      </a:lnTo>
                      <a:lnTo>
                        <a:pt x="1300" y="459"/>
                      </a:lnTo>
                      <a:lnTo>
                        <a:pt x="1298" y="459"/>
                      </a:lnTo>
                      <a:lnTo>
                        <a:pt x="1298" y="459"/>
                      </a:lnTo>
                      <a:lnTo>
                        <a:pt x="1296" y="459"/>
                      </a:lnTo>
                      <a:lnTo>
                        <a:pt x="1296" y="461"/>
                      </a:lnTo>
                      <a:lnTo>
                        <a:pt x="1294" y="459"/>
                      </a:lnTo>
                      <a:lnTo>
                        <a:pt x="1294" y="459"/>
                      </a:lnTo>
                      <a:lnTo>
                        <a:pt x="1292" y="459"/>
                      </a:lnTo>
                      <a:lnTo>
                        <a:pt x="1292" y="459"/>
                      </a:lnTo>
                      <a:lnTo>
                        <a:pt x="1294" y="457"/>
                      </a:lnTo>
                      <a:lnTo>
                        <a:pt x="1294" y="457"/>
                      </a:lnTo>
                      <a:lnTo>
                        <a:pt x="1294" y="455"/>
                      </a:lnTo>
                      <a:lnTo>
                        <a:pt x="1296" y="455"/>
                      </a:lnTo>
                      <a:lnTo>
                        <a:pt x="1296" y="453"/>
                      </a:lnTo>
                      <a:lnTo>
                        <a:pt x="1298" y="453"/>
                      </a:lnTo>
                      <a:lnTo>
                        <a:pt x="1298" y="453"/>
                      </a:lnTo>
                      <a:lnTo>
                        <a:pt x="1298" y="453"/>
                      </a:lnTo>
                      <a:lnTo>
                        <a:pt x="1300" y="453"/>
                      </a:lnTo>
                      <a:lnTo>
                        <a:pt x="1300" y="453"/>
                      </a:lnTo>
                      <a:lnTo>
                        <a:pt x="1303" y="451"/>
                      </a:lnTo>
                      <a:lnTo>
                        <a:pt x="1303" y="449"/>
                      </a:lnTo>
                      <a:lnTo>
                        <a:pt x="1305" y="449"/>
                      </a:lnTo>
                      <a:lnTo>
                        <a:pt x="1305" y="449"/>
                      </a:lnTo>
                      <a:lnTo>
                        <a:pt x="1305" y="449"/>
                      </a:lnTo>
                      <a:lnTo>
                        <a:pt x="1305" y="449"/>
                      </a:lnTo>
                      <a:lnTo>
                        <a:pt x="1307" y="447"/>
                      </a:lnTo>
                      <a:lnTo>
                        <a:pt x="1307" y="447"/>
                      </a:lnTo>
                      <a:lnTo>
                        <a:pt x="1309" y="447"/>
                      </a:lnTo>
                      <a:lnTo>
                        <a:pt x="1309" y="443"/>
                      </a:lnTo>
                      <a:lnTo>
                        <a:pt x="1311" y="443"/>
                      </a:lnTo>
                      <a:lnTo>
                        <a:pt x="1311" y="441"/>
                      </a:lnTo>
                      <a:lnTo>
                        <a:pt x="1311" y="439"/>
                      </a:lnTo>
                      <a:lnTo>
                        <a:pt x="1311" y="439"/>
                      </a:lnTo>
                      <a:lnTo>
                        <a:pt x="1311" y="437"/>
                      </a:lnTo>
                      <a:lnTo>
                        <a:pt x="1311" y="437"/>
                      </a:lnTo>
                      <a:lnTo>
                        <a:pt x="1311" y="435"/>
                      </a:lnTo>
                      <a:lnTo>
                        <a:pt x="1311" y="433"/>
                      </a:lnTo>
                      <a:lnTo>
                        <a:pt x="1313" y="433"/>
                      </a:lnTo>
                      <a:lnTo>
                        <a:pt x="1313" y="435"/>
                      </a:lnTo>
                      <a:lnTo>
                        <a:pt x="1313" y="433"/>
                      </a:lnTo>
                      <a:lnTo>
                        <a:pt x="1313" y="433"/>
                      </a:lnTo>
                      <a:lnTo>
                        <a:pt x="1313" y="433"/>
                      </a:lnTo>
                      <a:lnTo>
                        <a:pt x="1313" y="433"/>
                      </a:lnTo>
                      <a:lnTo>
                        <a:pt x="1313" y="431"/>
                      </a:lnTo>
                      <a:lnTo>
                        <a:pt x="1313" y="431"/>
                      </a:lnTo>
                      <a:lnTo>
                        <a:pt x="1313" y="431"/>
                      </a:lnTo>
                      <a:lnTo>
                        <a:pt x="1313" y="431"/>
                      </a:lnTo>
                      <a:lnTo>
                        <a:pt x="1313" y="431"/>
                      </a:lnTo>
                      <a:lnTo>
                        <a:pt x="1313" y="429"/>
                      </a:lnTo>
                      <a:lnTo>
                        <a:pt x="1313" y="429"/>
                      </a:lnTo>
                      <a:lnTo>
                        <a:pt x="1311" y="429"/>
                      </a:lnTo>
                      <a:lnTo>
                        <a:pt x="1309" y="427"/>
                      </a:lnTo>
                      <a:lnTo>
                        <a:pt x="1309" y="427"/>
                      </a:lnTo>
                      <a:lnTo>
                        <a:pt x="1307" y="427"/>
                      </a:lnTo>
                      <a:lnTo>
                        <a:pt x="1307" y="425"/>
                      </a:lnTo>
                      <a:lnTo>
                        <a:pt x="1305" y="425"/>
                      </a:lnTo>
                      <a:lnTo>
                        <a:pt x="1305" y="425"/>
                      </a:lnTo>
                      <a:lnTo>
                        <a:pt x="1305" y="425"/>
                      </a:lnTo>
                      <a:lnTo>
                        <a:pt x="1305" y="423"/>
                      </a:lnTo>
                      <a:lnTo>
                        <a:pt x="1303" y="423"/>
                      </a:lnTo>
                      <a:lnTo>
                        <a:pt x="1303" y="423"/>
                      </a:lnTo>
                      <a:lnTo>
                        <a:pt x="1300" y="423"/>
                      </a:lnTo>
                      <a:lnTo>
                        <a:pt x="1298" y="421"/>
                      </a:lnTo>
                      <a:lnTo>
                        <a:pt x="1298" y="421"/>
                      </a:lnTo>
                      <a:lnTo>
                        <a:pt x="1298" y="421"/>
                      </a:lnTo>
                      <a:lnTo>
                        <a:pt x="1296" y="421"/>
                      </a:lnTo>
                      <a:lnTo>
                        <a:pt x="1294" y="421"/>
                      </a:lnTo>
                      <a:lnTo>
                        <a:pt x="1294" y="421"/>
                      </a:lnTo>
                      <a:lnTo>
                        <a:pt x="1294" y="421"/>
                      </a:lnTo>
                      <a:lnTo>
                        <a:pt x="1294" y="423"/>
                      </a:lnTo>
                      <a:lnTo>
                        <a:pt x="1292" y="423"/>
                      </a:lnTo>
                      <a:lnTo>
                        <a:pt x="1292" y="425"/>
                      </a:lnTo>
                      <a:lnTo>
                        <a:pt x="1292" y="425"/>
                      </a:lnTo>
                      <a:lnTo>
                        <a:pt x="1290" y="427"/>
                      </a:lnTo>
                      <a:lnTo>
                        <a:pt x="1292" y="427"/>
                      </a:lnTo>
                      <a:lnTo>
                        <a:pt x="1292" y="427"/>
                      </a:lnTo>
                      <a:lnTo>
                        <a:pt x="1292" y="427"/>
                      </a:lnTo>
                      <a:lnTo>
                        <a:pt x="1292" y="427"/>
                      </a:lnTo>
                      <a:lnTo>
                        <a:pt x="1292" y="427"/>
                      </a:lnTo>
                      <a:lnTo>
                        <a:pt x="1290" y="429"/>
                      </a:lnTo>
                      <a:lnTo>
                        <a:pt x="1290" y="429"/>
                      </a:lnTo>
                      <a:lnTo>
                        <a:pt x="1288" y="429"/>
                      </a:lnTo>
                      <a:lnTo>
                        <a:pt x="1286" y="429"/>
                      </a:lnTo>
                      <a:lnTo>
                        <a:pt x="1284" y="431"/>
                      </a:lnTo>
                      <a:lnTo>
                        <a:pt x="1284" y="431"/>
                      </a:lnTo>
                      <a:lnTo>
                        <a:pt x="1284" y="431"/>
                      </a:lnTo>
                      <a:lnTo>
                        <a:pt x="1284" y="433"/>
                      </a:lnTo>
                      <a:lnTo>
                        <a:pt x="1282" y="435"/>
                      </a:lnTo>
                      <a:lnTo>
                        <a:pt x="1282" y="437"/>
                      </a:lnTo>
                      <a:lnTo>
                        <a:pt x="1280" y="439"/>
                      </a:lnTo>
                      <a:lnTo>
                        <a:pt x="1278" y="441"/>
                      </a:lnTo>
                      <a:lnTo>
                        <a:pt x="1278" y="441"/>
                      </a:lnTo>
                      <a:lnTo>
                        <a:pt x="1278" y="439"/>
                      </a:lnTo>
                      <a:lnTo>
                        <a:pt x="1280" y="437"/>
                      </a:lnTo>
                      <a:lnTo>
                        <a:pt x="1280" y="437"/>
                      </a:lnTo>
                      <a:lnTo>
                        <a:pt x="1280" y="437"/>
                      </a:lnTo>
                      <a:lnTo>
                        <a:pt x="1280" y="437"/>
                      </a:lnTo>
                      <a:lnTo>
                        <a:pt x="1280" y="437"/>
                      </a:lnTo>
                      <a:lnTo>
                        <a:pt x="1280" y="437"/>
                      </a:lnTo>
                      <a:lnTo>
                        <a:pt x="1280" y="437"/>
                      </a:lnTo>
                      <a:lnTo>
                        <a:pt x="1280" y="437"/>
                      </a:lnTo>
                      <a:lnTo>
                        <a:pt x="1280" y="439"/>
                      </a:lnTo>
                      <a:lnTo>
                        <a:pt x="1278" y="439"/>
                      </a:lnTo>
                      <a:lnTo>
                        <a:pt x="1278" y="439"/>
                      </a:lnTo>
                      <a:lnTo>
                        <a:pt x="1278" y="439"/>
                      </a:lnTo>
                      <a:lnTo>
                        <a:pt x="1278" y="439"/>
                      </a:lnTo>
                      <a:lnTo>
                        <a:pt x="1280" y="437"/>
                      </a:lnTo>
                      <a:lnTo>
                        <a:pt x="1280" y="437"/>
                      </a:lnTo>
                      <a:lnTo>
                        <a:pt x="1280" y="435"/>
                      </a:lnTo>
                      <a:lnTo>
                        <a:pt x="1280" y="433"/>
                      </a:lnTo>
                      <a:lnTo>
                        <a:pt x="1280" y="433"/>
                      </a:lnTo>
                      <a:lnTo>
                        <a:pt x="1280" y="433"/>
                      </a:lnTo>
                      <a:lnTo>
                        <a:pt x="1282" y="431"/>
                      </a:lnTo>
                      <a:lnTo>
                        <a:pt x="1282" y="431"/>
                      </a:lnTo>
                      <a:lnTo>
                        <a:pt x="1280" y="431"/>
                      </a:lnTo>
                      <a:lnTo>
                        <a:pt x="1280" y="433"/>
                      </a:lnTo>
                      <a:lnTo>
                        <a:pt x="1276" y="435"/>
                      </a:lnTo>
                      <a:lnTo>
                        <a:pt x="1276" y="437"/>
                      </a:lnTo>
                      <a:lnTo>
                        <a:pt x="1274" y="437"/>
                      </a:lnTo>
                      <a:lnTo>
                        <a:pt x="1274" y="437"/>
                      </a:lnTo>
                      <a:lnTo>
                        <a:pt x="1274" y="437"/>
                      </a:lnTo>
                      <a:lnTo>
                        <a:pt x="1272" y="437"/>
                      </a:lnTo>
                      <a:lnTo>
                        <a:pt x="1272" y="437"/>
                      </a:lnTo>
                      <a:lnTo>
                        <a:pt x="1272" y="439"/>
                      </a:lnTo>
                      <a:lnTo>
                        <a:pt x="1270" y="439"/>
                      </a:lnTo>
                      <a:lnTo>
                        <a:pt x="1270" y="441"/>
                      </a:lnTo>
                      <a:lnTo>
                        <a:pt x="1268" y="441"/>
                      </a:lnTo>
                      <a:lnTo>
                        <a:pt x="1268" y="441"/>
                      </a:lnTo>
                      <a:lnTo>
                        <a:pt x="1268" y="441"/>
                      </a:lnTo>
                      <a:lnTo>
                        <a:pt x="1268" y="443"/>
                      </a:lnTo>
                      <a:lnTo>
                        <a:pt x="1266" y="445"/>
                      </a:lnTo>
                      <a:lnTo>
                        <a:pt x="1266" y="447"/>
                      </a:lnTo>
                      <a:lnTo>
                        <a:pt x="1264" y="447"/>
                      </a:lnTo>
                      <a:lnTo>
                        <a:pt x="1262" y="449"/>
                      </a:lnTo>
                      <a:lnTo>
                        <a:pt x="1262" y="451"/>
                      </a:lnTo>
                      <a:lnTo>
                        <a:pt x="1258" y="453"/>
                      </a:lnTo>
                      <a:lnTo>
                        <a:pt x="1258" y="453"/>
                      </a:lnTo>
                      <a:lnTo>
                        <a:pt x="1258" y="453"/>
                      </a:lnTo>
                      <a:lnTo>
                        <a:pt x="1258" y="455"/>
                      </a:lnTo>
                      <a:lnTo>
                        <a:pt x="1258" y="457"/>
                      </a:lnTo>
                      <a:lnTo>
                        <a:pt x="1258" y="457"/>
                      </a:lnTo>
                      <a:lnTo>
                        <a:pt x="1256" y="459"/>
                      </a:lnTo>
                      <a:lnTo>
                        <a:pt x="1256" y="459"/>
                      </a:lnTo>
                      <a:lnTo>
                        <a:pt x="1254" y="463"/>
                      </a:lnTo>
                      <a:lnTo>
                        <a:pt x="1254" y="467"/>
                      </a:lnTo>
                      <a:lnTo>
                        <a:pt x="1254" y="467"/>
                      </a:lnTo>
                      <a:lnTo>
                        <a:pt x="1254" y="469"/>
                      </a:lnTo>
                      <a:lnTo>
                        <a:pt x="1254" y="471"/>
                      </a:lnTo>
                      <a:lnTo>
                        <a:pt x="1254" y="473"/>
                      </a:lnTo>
                      <a:lnTo>
                        <a:pt x="1252" y="475"/>
                      </a:lnTo>
                      <a:lnTo>
                        <a:pt x="1252" y="477"/>
                      </a:lnTo>
                      <a:lnTo>
                        <a:pt x="1250" y="479"/>
                      </a:lnTo>
                      <a:lnTo>
                        <a:pt x="1248" y="481"/>
                      </a:lnTo>
                      <a:lnTo>
                        <a:pt x="1248" y="483"/>
                      </a:lnTo>
                      <a:lnTo>
                        <a:pt x="1246" y="485"/>
                      </a:lnTo>
                      <a:lnTo>
                        <a:pt x="1244" y="487"/>
                      </a:lnTo>
                      <a:lnTo>
                        <a:pt x="1242" y="489"/>
                      </a:lnTo>
                      <a:lnTo>
                        <a:pt x="1240" y="489"/>
                      </a:lnTo>
                      <a:lnTo>
                        <a:pt x="1238" y="491"/>
                      </a:lnTo>
                      <a:lnTo>
                        <a:pt x="1236" y="491"/>
                      </a:lnTo>
                      <a:lnTo>
                        <a:pt x="1232" y="493"/>
                      </a:lnTo>
                      <a:lnTo>
                        <a:pt x="1230" y="495"/>
                      </a:lnTo>
                      <a:lnTo>
                        <a:pt x="1230" y="495"/>
                      </a:lnTo>
                      <a:lnTo>
                        <a:pt x="1228" y="495"/>
                      </a:lnTo>
                      <a:lnTo>
                        <a:pt x="1226" y="495"/>
                      </a:lnTo>
                      <a:lnTo>
                        <a:pt x="1226" y="493"/>
                      </a:lnTo>
                      <a:lnTo>
                        <a:pt x="1226" y="493"/>
                      </a:lnTo>
                      <a:lnTo>
                        <a:pt x="1226" y="493"/>
                      </a:lnTo>
                      <a:lnTo>
                        <a:pt x="1226" y="493"/>
                      </a:lnTo>
                      <a:lnTo>
                        <a:pt x="1226" y="493"/>
                      </a:lnTo>
                      <a:lnTo>
                        <a:pt x="1226" y="491"/>
                      </a:lnTo>
                      <a:lnTo>
                        <a:pt x="1226" y="489"/>
                      </a:lnTo>
                      <a:lnTo>
                        <a:pt x="1226" y="487"/>
                      </a:lnTo>
                      <a:lnTo>
                        <a:pt x="1226" y="487"/>
                      </a:lnTo>
                      <a:lnTo>
                        <a:pt x="1226" y="485"/>
                      </a:lnTo>
                      <a:lnTo>
                        <a:pt x="1226" y="485"/>
                      </a:lnTo>
                      <a:lnTo>
                        <a:pt x="1226" y="483"/>
                      </a:lnTo>
                      <a:lnTo>
                        <a:pt x="1228" y="479"/>
                      </a:lnTo>
                      <a:lnTo>
                        <a:pt x="1230" y="477"/>
                      </a:lnTo>
                      <a:lnTo>
                        <a:pt x="1230" y="475"/>
                      </a:lnTo>
                      <a:lnTo>
                        <a:pt x="1230" y="475"/>
                      </a:lnTo>
                      <a:lnTo>
                        <a:pt x="1230" y="473"/>
                      </a:lnTo>
                      <a:lnTo>
                        <a:pt x="1230" y="473"/>
                      </a:lnTo>
                      <a:lnTo>
                        <a:pt x="1230" y="471"/>
                      </a:lnTo>
                      <a:lnTo>
                        <a:pt x="1230" y="471"/>
                      </a:lnTo>
                      <a:lnTo>
                        <a:pt x="1230" y="471"/>
                      </a:lnTo>
                      <a:lnTo>
                        <a:pt x="1230" y="471"/>
                      </a:lnTo>
                      <a:lnTo>
                        <a:pt x="1232" y="469"/>
                      </a:lnTo>
                      <a:lnTo>
                        <a:pt x="1232" y="469"/>
                      </a:lnTo>
                      <a:lnTo>
                        <a:pt x="1232" y="469"/>
                      </a:lnTo>
                      <a:lnTo>
                        <a:pt x="1232" y="469"/>
                      </a:lnTo>
                      <a:lnTo>
                        <a:pt x="1232" y="467"/>
                      </a:lnTo>
                      <a:lnTo>
                        <a:pt x="1232" y="467"/>
                      </a:lnTo>
                      <a:lnTo>
                        <a:pt x="1232" y="465"/>
                      </a:lnTo>
                      <a:lnTo>
                        <a:pt x="1234" y="465"/>
                      </a:lnTo>
                      <a:lnTo>
                        <a:pt x="1236" y="463"/>
                      </a:lnTo>
                      <a:lnTo>
                        <a:pt x="1236" y="463"/>
                      </a:lnTo>
                      <a:lnTo>
                        <a:pt x="1236" y="461"/>
                      </a:lnTo>
                      <a:lnTo>
                        <a:pt x="1238" y="461"/>
                      </a:lnTo>
                      <a:lnTo>
                        <a:pt x="1240" y="459"/>
                      </a:lnTo>
                      <a:lnTo>
                        <a:pt x="1240" y="457"/>
                      </a:lnTo>
                      <a:lnTo>
                        <a:pt x="1240" y="457"/>
                      </a:lnTo>
                      <a:lnTo>
                        <a:pt x="1240" y="457"/>
                      </a:lnTo>
                      <a:lnTo>
                        <a:pt x="1240" y="455"/>
                      </a:lnTo>
                      <a:lnTo>
                        <a:pt x="1242" y="453"/>
                      </a:lnTo>
                      <a:lnTo>
                        <a:pt x="1242" y="453"/>
                      </a:lnTo>
                      <a:lnTo>
                        <a:pt x="1244" y="451"/>
                      </a:lnTo>
                      <a:lnTo>
                        <a:pt x="1246" y="451"/>
                      </a:lnTo>
                      <a:lnTo>
                        <a:pt x="1246" y="449"/>
                      </a:lnTo>
                      <a:lnTo>
                        <a:pt x="1246" y="449"/>
                      </a:lnTo>
                      <a:lnTo>
                        <a:pt x="1248" y="447"/>
                      </a:lnTo>
                      <a:lnTo>
                        <a:pt x="1248" y="445"/>
                      </a:lnTo>
                      <a:lnTo>
                        <a:pt x="1250" y="443"/>
                      </a:lnTo>
                      <a:lnTo>
                        <a:pt x="1252" y="443"/>
                      </a:lnTo>
                      <a:lnTo>
                        <a:pt x="1252" y="441"/>
                      </a:lnTo>
                      <a:lnTo>
                        <a:pt x="1254" y="441"/>
                      </a:lnTo>
                      <a:lnTo>
                        <a:pt x="1254" y="439"/>
                      </a:lnTo>
                      <a:lnTo>
                        <a:pt x="1252" y="439"/>
                      </a:lnTo>
                      <a:lnTo>
                        <a:pt x="1252" y="439"/>
                      </a:lnTo>
                      <a:lnTo>
                        <a:pt x="1252" y="439"/>
                      </a:lnTo>
                      <a:lnTo>
                        <a:pt x="1250" y="439"/>
                      </a:lnTo>
                      <a:lnTo>
                        <a:pt x="1250" y="439"/>
                      </a:lnTo>
                      <a:lnTo>
                        <a:pt x="1250" y="439"/>
                      </a:lnTo>
                      <a:lnTo>
                        <a:pt x="1248" y="439"/>
                      </a:lnTo>
                      <a:lnTo>
                        <a:pt x="1246" y="441"/>
                      </a:lnTo>
                      <a:lnTo>
                        <a:pt x="1246" y="443"/>
                      </a:lnTo>
                      <a:lnTo>
                        <a:pt x="1244" y="443"/>
                      </a:lnTo>
                      <a:lnTo>
                        <a:pt x="1244" y="443"/>
                      </a:lnTo>
                      <a:lnTo>
                        <a:pt x="1242" y="443"/>
                      </a:lnTo>
                      <a:lnTo>
                        <a:pt x="1242" y="443"/>
                      </a:lnTo>
                      <a:lnTo>
                        <a:pt x="1242" y="443"/>
                      </a:lnTo>
                      <a:lnTo>
                        <a:pt x="1242" y="443"/>
                      </a:lnTo>
                      <a:lnTo>
                        <a:pt x="1244" y="441"/>
                      </a:lnTo>
                      <a:lnTo>
                        <a:pt x="1244" y="441"/>
                      </a:lnTo>
                      <a:lnTo>
                        <a:pt x="1246" y="439"/>
                      </a:lnTo>
                      <a:lnTo>
                        <a:pt x="1246" y="437"/>
                      </a:lnTo>
                      <a:lnTo>
                        <a:pt x="1248" y="437"/>
                      </a:lnTo>
                      <a:lnTo>
                        <a:pt x="1250" y="437"/>
                      </a:lnTo>
                      <a:lnTo>
                        <a:pt x="1252" y="435"/>
                      </a:lnTo>
                      <a:lnTo>
                        <a:pt x="1252" y="433"/>
                      </a:lnTo>
                      <a:lnTo>
                        <a:pt x="1252" y="433"/>
                      </a:lnTo>
                      <a:lnTo>
                        <a:pt x="1252" y="431"/>
                      </a:lnTo>
                      <a:lnTo>
                        <a:pt x="1254" y="431"/>
                      </a:lnTo>
                      <a:lnTo>
                        <a:pt x="1254" y="431"/>
                      </a:lnTo>
                      <a:lnTo>
                        <a:pt x="1258" y="429"/>
                      </a:lnTo>
                      <a:lnTo>
                        <a:pt x="1260" y="427"/>
                      </a:lnTo>
                      <a:lnTo>
                        <a:pt x="1262" y="425"/>
                      </a:lnTo>
                      <a:lnTo>
                        <a:pt x="1264" y="423"/>
                      </a:lnTo>
                      <a:lnTo>
                        <a:pt x="1264" y="423"/>
                      </a:lnTo>
                      <a:lnTo>
                        <a:pt x="1264" y="423"/>
                      </a:lnTo>
                      <a:lnTo>
                        <a:pt x="1266" y="421"/>
                      </a:lnTo>
                      <a:lnTo>
                        <a:pt x="1268" y="419"/>
                      </a:lnTo>
                      <a:lnTo>
                        <a:pt x="1268" y="419"/>
                      </a:lnTo>
                      <a:lnTo>
                        <a:pt x="1268" y="419"/>
                      </a:lnTo>
                      <a:lnTo>
                        <a:pt x="1266" y="421"/>
                      </a:lnTo>
                      <a:lnTo>
                        <a:pt x="1266" y="421"/>
                      </a:lnTo>
                      <a:lnTo>
                        <a:pt x="1266" y="423"/>
                      </a:lnTo>
                      <a:lnTo>
                        <a:pt x="1266" y="423"/>
                      </a:lnTo>
                      <a:lnTo>
                        <a:pt x="1268" y="423"/>
                      </a:lnTo>
                      <a:lnTo>
                        <a:pt x="1268" y="421"/>
                      </a:lnTo>
                      <a:lnTo>
                        <a:pt x="1270" y="421"/>
                      </a:lnTo>
                      <a:lnTo>
                        <a:pt x="1270" y="419"/>
                      </a:lnTo>
                      <a:lnTo>
                        <a:pt x="1270" y="421"/>
                      </a:lnTo>
                      <a:lnTo>
                        <a:pt x="1272" y="421"/>
                      </a:lnTo>
                      <a:lnTo>
                        <a:pt x="1272" y="419"/>
                      </a:lnTo>
                      <a:lnTo>
                        <a:pt x="1274" y="419"/>
                      </a:lnTo>
                      <a:lnTo>
                        <a:pt x="1274" y="419"/>
                      </a:lnTo>
                      <a:lnTo>
                        <a:pt x="1272" y="421"/>
                      </a:lnTo>
                      <a:lnTo>
                        <a:pt x="1272" y="421"/>
                      </a:lnTo>
                      <a:lnTo>
                        <a:pt x="1272" y="421"/>
                      </a:lnTo>
                      <a:lnTo>
                        <a:pt x="1270" y="421"/>
                      </a:lnTo>
                      <a:lnTo>
                        <a:pt x="1270" y="423"/>
                      </a:lnTo>
                      <a:lnTo>
                        <a:pt x="1270" y="423"/>
                      </a:lnTo>
                      <a:lnTo>
                        <a:pt x="1270" y="423"/>
                      </a:lnTo>
                      <a:lnTo>
                        <a:pt x="1270" y="423"/>
                      </a:lnTo>
                      <a:lnTo>
                        <a:pt x="1270" y="423"/>
                      </a:lnTo>
                      <a:lnTo>
                        <a:pt x="1270" y="423"/>
                      </a:lnTo>
                      <a:lnTo>
                        <a:pt x="1272" y="423"/>
                      </a:lnTo>
                      <a:lnTo>
                        <a:pt x="1272" y="421"/>
                      </a:lnTo>
                      <a:lnTo>
                        <a:pt x="1274" y="421"/>
                      </a:lnTo>
                      <a:lnTo>
                        <a:pt x="1276" y="421"/>
                      </a:lnTo>
                      <a:lnTo>
                        <a:pt x="1276" y="419"/>
                      </a:lnTo>
                      <a:lnTo>
                        <a:pt x="1278" y="419"/>
                      </a:lnTo>
                      <a:lnTo>
                        <a:pt x="1278" y="419"/>
                      </a:lnTo>
                      <a:lnTo>
                        <a:pt x="1280" y="417"/>
                      </a:lnTo>
                      <a:lnTo>
                        <a:pt x="1282" y="419"/>
                      </a:lnTo>
                      <a:lnTo>
                        <a:pt x="1282" y="419"/>
                      </a:lnTo>
                      <a:lnTo>
                        <a:pt x="1282" y="419"/>
                      </a:lnTo>
                      <a:lnTo>
                        <a:pt x="1284" y="419"/>
                      </a:lnTo>
                      <a:lnTo>
                        <a:pt x="1284" y="417"/>
                      </a:lnTo>
                      <a:lnTo>
                        <a:pt x="1286" y="417"/>
                      </a:lnTo>
                      <a:lnTo>
                        <a:pt x="1288" y="417"/>
                      </a:lnTo>
                      <a:lnTo>
                        <a:pt x="1290" y="417"/>
                      </a:lnTo>
                      <a:lnTo>
                        <a:pt x="1290" y="415"/>
                      </a:lnTo>
                      <a:lnTo>
                        <a:pt x="1292" y="415"/>
                      </a:lnTo>
                      <a:lnTo>
                        <a:pt x="1294" y="415"/>
                      </a:lnTo>
                      <a:lnTo>
                        <a:pt x="1296" y="417"/>
                      </a:lnTo>
                      <a:lnTo>
                        <a:pt x="1296" y="417"/>
                      </a:lnTo>
                      <a:lnTo>
                        <a:pt x="1298" y="419"/>
                      </a:lnTo>
                      <a:lnTo>
                        <a:pt x="1298" y="419"/>
                      </a:lnTo>
                      <a:lnTo>
                        <a:pt x="1298" y="419"/>
                      </a:lnTo>
                      <a:lnTo>
                        <a:pt x="1300" y="419"/>
                      </a:lnTo>
                      <a:lnTo>
                        <a:pt x="1300" y="419"/>
                      </a:lnTo>
                      <a:lnTo>
                        <a:pt x="1300" y="419"/>
                      </a:lnTo>
                      <a:lnTo>
                        <a:pt x="1300" y="419"/>
                      </a:lnTo>
                      <a:lnTo>
                        <a:pt x="1300" y="419"/>
                      </a:lnTo>
                      <a:lnTo>
                        <a:pt x="1303" y="417"/>
                      </a:lnTo>
                      <a:lnTo>
                        <a:pt x="1303" y="417"/>
                      </a:lnTo>
                      <a:lnTo>
                        <a:pt x="1303" y="417"/>
                      </a:lnTo>
                      <a:lnTo>
                        <a:pt x="1303" y="417"/>
                      </a:lnTo>
                      <a:lnTo>
                        <a:pt x="1303" y="417"/>
                      </a:lnTo>
                      <a:lnTo>
                        <a:pt x="1303" y="417"/>
                      </a:lnTo>
                      <a:lnTo>
                        <a:pt x="1305" y="417"/>
                      </a:lnTo>
                      <a:lnTo>
                        <a:pt x="1305" y="417"/>
                      </a:lnTo>
                      <a:lnTo>
                        <a:pt x="1305" y="417"/>
                      </a:lnTo>
                      <a:lnTo>
                        <a:pt x="1305" y="417"/>
                      </a:lnTo>
                      <a:lnTo>
                        <a:pt x="1307" y="417"/>
                      </a:lnTo>
                      <a:lnTo>
                        <a:pt x="1311" y="419"/>
                      </a:lnTo>
                      <a:lnTo>
                        <a:pt x="1311" y="417"/>
                      </a:lnTo>
                      <a:lnTo>
                        <a:pt x="1313" y="417"/>
                      </a:lnTo>
                      <a:lnTo>
                        <a:pt x="1313" y="417"/>
                      </a:lnTo>
                      <a:lnTo>
                        <a:pt x="1313" y="417"/>
                      </a:lnTo>
                      <a:lnTo>
                        <a:pt x="1311" y="417"/>
                      </a:lnTo>
                      <a:lnTo>
                        <a:pt x="1311" y="415"/>
                      </a:lnTo>
                      <a:lnTo>
                        <a:pt x="1311" y="415"/>
                      </a:lnTo>
                      <a:lnTo>
                        <a:pt x="1311" y="415"/>
                      </a:lnTo>
                      <a:lnTo>
                        <a:pt x="1311" y="415"/>
                      </a:lnTo>
                      <a:lnTo>
                        <a:pt x="1311" y="415"/>
                      </a:lnTo>
                      <a:lnTo>
                        <a:pt x="1309" y="415"/>
                      </a:lnTo>
                      <a:lnTo>
                        <a:pt x="1309" y="413"/>
                      </a:lnTo>
                      <a:lnTo>
                        <a:pt x="1309" y="413"/>
                      </a:lnTo>
                      <a:lnTo>
                        <a:pt x="1311" y="413"/>
                      </a:lnTo>
                      <a:lnTo>
                        <a:pt x="1311" y="413"/>
                      </a:lnTo>
                      <a:lnTo>
                        <a:pt x="1311" y="413"/>
                      </a:lnTo>
                      <a:lnTo>
                        <a:pt x="1311" y="411"/>
                      </a:lnTo>
                      <a:lnTo>
                        <a:pt x="1311" y="411"/>
                      </a:lnTo>
                      <a:lnTo>
                        <a:pt x="1311" y="409"/>
                      </a:lnTo>
                      <a:lnTo>
                        <a:pt x="1311" y="409"/>
                      </a:lnTo>
                      <a:lnTo>
                        <a:pt x="1311" y="409"/>
                      </a:lnTo>
                      <a:lnTo>
                        <a:pt x="1309" y="409"/>
                      </a:lnTo>
                      <a:lnTo>
                        <a:pt x="1309" y="409"/>
                      </a:lnTo>
                      <a:lnTo>
                        <a:pt x="1309" y="409"/>
                      </a:lnTo>
                      <a:lnTo>
                        <a:pt x="1307" y="409"/>
                      </a:lnTo>
                      <a:lnTo>
                        <a:pt x="1307" y="409"/>
                      </a:lnTo>
                      <a:lnTo>
                        <a:pt x="1307" y="409"/>
                      </a:lnTo>
                      <a:lnTo>
                        <a:pt x="1305" y="409"/>
                      </a:lnTo>
                      <a:lnTo>
                        <a:pt x="1305" y="409"/>
                      </a:lnTo>
                      <a:lnTo>
                        <a:pt x="1303" y="409"/>
                      </a:lnTo>
                      <a:lnTo>
                        <a:pt x="1303" y="409"/>
                      </a:lnTo>
                      <a:lnTo>
                        <a:pt x="1300" y="409"/>
                      </a:lnTo>
                      <a:lnTo>
                        <a:pt x="1300" y="409"/>
                      </a:lnTo>
                      <a:lnTo>
                        <a:pt x="1300" y="407"/>
                      </a:lnTo>
                      <a:lnTo>
                        <a:pt x="1300" y="407"/>
                      </a:lnTo>
                      <a:lnTo>
                        <a:pt x="1300" y="407"/>
                      </a:lnTo>
                      <a:lnTo>
                        <a:pt x="1303" y="405"/>
                      </a:lnTo>
                      <a:lnTo>
                        <a:pt x="1303" y="405"/>
                      </a:lnTo>
                      <a:lnTo>
                        <a:pt x="1305" y="403"/>
                      </a:lnTo>
                      <a:lnTo>
                        <a:pt x="1303" y="403"/>
                      </a:lnTo>
                      <a:lnTo>
                        <a:pt x="1300" y="403"/>
                      </a:lnTo>
                      <a:lnTo>
                        <a:pt x="1298" y="405"/>
                      </a:lnTo>
                      <a:lnTo>
                        <a:pt x="1296" y="405"/>
                      </a:lnTo>
                      <a:lnTo>
                        <a:pt x="1294" y="405"/>
                      </a:lnTo>
                      <a:lnTo>
                        <a:pt x="1290" y="405"/>
                      </a:lnTo>
                      <a:lnTo>
                        <a:pt x="1288" y="405"/>
                      </a:lnTo>
                      <a:lnTo>
                        <a:pt x="1286" y="405"/>
                      </a:lnTo>
                      <a:lnTo>
                        <a:pt x="1286" y="405"/>
                      </a:lnTo>
                      <a:lnTo>
                        <a:pt x="1284" y="405"/>
                      </a:lnTo>
                      <a:lnTo>
                        <a:pt x="1282" y="407"/>
                      </a:lnTo>
                      <a:lnTo>
                        <a:pt x="1280" y="409"/>
                      </a:lnTo>
                      <a:lnTo>
                        <a:pt x="1276" y="409"/>
                      </a:lnTo>
                      <a:lnTo>
                        <a:pt x="1276" y="409"/>
                      </a:lnTo>
                      <a:lnTo>
                        <a:pt x="1276" y="409"/>
                      </a:lnTo>
                      <a:lnTo>
                        <a:pt x="1276" y="409"/>
                      </a:lnTo>
                      <a:lnTo>
                        <a:pt x="1276" y="409"/>
                      </a:lnTo>
                      <a:lnTo>
                        <a:pt x="1274" y="409"/>
                      </a:lnTo>
                      <a:lnTo>
                        <a:pt x="1274" y="409"/>
                      </a:lnTo>
                      <a:lnTo>
                        <a:pt x="1272" y="409"/>
                      </a:lnTo>
                      <a:lnTo>
                        <a:pt x="1272" y="407"/>
                      </a:lnTo>
                      <a:lnTo>
                        <a:pt x="1272" y="409"/>
                      </a:lnTo>
                      <a:lnTo>
                        <a:pt x="1270" y="409"/>
                      </a:lnTo>
                      <a:lnTo>
                        <a:pt x="1268" y="409"/>
                      </a:lnTo>
                      <a:lnTo>
                        <a:pt x="1268" y="409"/>
                      </a:lnTo>
                      <a:lnTo>
                        <a:pt x="1268" y="407"/>
                      </a:lnTo>
                      <a:lnTo>
                        <a:pt x="1268" y="407"/>
                      </a:lnTo>
                      <a:lnTo>
                        <a:pt x="1268" y="407"/>
                      </a:lnTo>
                      <a:lnTo>
                        <a:pt x="1266" y="405"/>
                      </a:lnTo>
                      <a:lnTo>
                        <a:pt x="1266" y="403"/>
                      </a:lnTo>
                      <a:lnTo>
                        <a:pt x="1266" y="403"/>
                      </a:lnTo>
                      <a:lnTo>
                        <a:pt x="1264" y="401"/>
                      </a:lnTo>
                      <a:lnTo>
                        <a:pt x="1264" y="401"/>
                      </a:lnTo>
                      <a:lnTo>
                        <a:pt x="1260" y="401"/>
                      </a:lnTo>
                      <a:lnTo>
                        <a:pt x="1260" y="401"/>
                      </a:lnTo>
                      <a:lnTo>
                        <a:pt x="1260" y="401"/>
                      </a:lnTo>
                      <a:lnTo>
                        <a:pt x="1256" y="403"/>
                      </a:lnTo>
                      <a:lnTo>
                        <a:pt x="1256" y="403"/>
                      </a:lnTo>
                      <a:lnTo>
                        <a:pt x="1256" y="403"/>
                      </a:lnTo>
                      <a:lnTo>
                        <a:pt x="1254" y="403"/>
                      </a:lnTo>
                      <a:lnTo>
                        <a:pt x="1254" y="403"/>
                      </a:lnTo>
                      <a:lnTo>
                        <a:pt x="1254" y="403"/>
                      </a:lnTo>
                      <a:lnTo>
                        <a:pt x="1254" y="403"/>
                      </a:lnTo>
                      <a:lnTo>
                        <a:pt x="1254" y="401"/>
                      </a:lnTo>
                      <a:lnTo>
                        <a:pt x="1256" y="401"/>
                      </a:lnTo>
                      <a:lnTo>
                        <a:pt x="1256" y="399"/>
                      </a:lnTo>
                      <a:lnTo>
                        <a:pt x="1256" y="399"/>
                      </a:lnTo>
                      <a:lnTo>
                        <a:pt x="1256" y="399"/>
                      </a:lnTo>
                      <a:lnTo>
                        <a:pt x="1256" y="399"/>
                      </a:lnTo>
                      <a:lnTo>
                        <a:pt x="1256" y="397"/>
                      </a:lnTo>
                      <a:lnTo>
                        <a:pt x="1256" y="397"/>
                      </a:lnTo>
                      <a:lnTo>
                        <a:pt x="1256" y="397"/>
                      </a:lnTo>
                      <a:lnTo>
                        <a:pt x="1256" y="397"/>
                      </a:lnTo>
                      <a:lnTo>
                        <a:pt x="1256" y="397"/>
                      </a:lnTo>
                      <a:lnTo>
                        <a:pt x="1256" y="395"/>
                      </a:lnTo>
                      <a:lnTo>
                        <a:pt x="1254" y="397"/>
                      </a:lnTo>
                      <a:lnTo>
                        <a:pt x="1252" y="397"/>
                      </a:lnTo>
                      <a:lnTo>
                        <a:pt x="1250" y="399"/>
                      </a:lnTo>
                      <a:lnTo>
                        <a:pt x="1250" y="399"/>
                      </a:lnTo>
                      <a:lnTo>
                        <a:pt x="1248" y="399"/>
                      </a:lnTo>
                      <a:lnTo>
                        <a:pt x="1248" y="399"/>
                      </a:lnTo>
                      <a:lnTo>
                        <a:pt x="1246" y="401"/>
                      </a:lnTo>
                      <a:lnTo>
                        <a:pt x="1244" y="401"/>
                      </a:lnTo>
                      <a:lnTo>
                        <a:pt x="1242" y="403"/>
                      </a:lnTo>
                      <a:lnTo>
                        <a:pt x="1240" y="403"/>
                      </a:lnTo>
                      <a:lnTo>
                        <a:pt x="1238" y="403"/>
                      </a:lnTo>
                      <a:lnTo>
                        <a:pt x="1234" y="403"/>
                      </a:lnTo>
                      <a:lnTo>
                        <a:pt x="1232" y="405"/>
                      </a:lnTo>
                      <a:lnTo>
                        <a:pt x="1230" y="407"/>
                      </a:lnTo>
                      <a:lnTo>
                        <a:pt x="1226" y="407"/>
                      </a:lnTo>
                      <a:lnTo>
                        <a:pt x="1224" y="407"/>
                      </a:lnTo>
                      <a:lnTo>
                        <a:pt x="1224" y="407"/>
                      </a:lnTo>
                      <a:lnTo>
                        <a:pt x="1222" y="407"/>
                      </a:lnTo>
                      <a:lnTo>
                        <a:pt x="1222" y="405"/>
                      </a:lnTo>
                      <a:lnTo>
                        <a:pt x="1222" y="405"/>
                      </a:lnTo>
                      <a:lnTo>
                        <a:pt x="1222" y="405"/>
                      </a:lnTo>
                      <a:lnTo>
                        <a:pt x="1222" y="405"/>
                      </a:lnTo>
                      <a:lnTo>
                        <a:pt x="1220" y="407"/>
                      </a:lnTo>
                      <a:lnTo>
                        <a:pt x="1218" y="407"/>
                      </a:lnTo>
                      <a:lnTo>
                        <a:pt x="1218" y="407"/>
                      </a:lnTo>
                      <a:lnTo>
                        <a:pt x="1220" y="405"/>
                      </a:lnTo>
                      <a:lnTo>
                        <a:pt x="1220" y="405"/>
                      </a:lnTo>
                      <a:lnTo>
                        <a:pt x="1220" y="405"/>
                      </a:lnTo>
                      <a:lnTo>
                        <a:pt x="1222" y="403"/>
                      </a:lnTo>
                      <a:lnTo>
                        <a:pt x="1222" y="403"/>
                      </a:lnTo>
                      <a:lnTo>
                        <a:pt x="1224" y="401"/>
                      </a:lnTo>
                      <a:lnTo>
                        <a:pt x="1224" y="401"/>
                      </a:lnTo>
                      <a:lnTo>
                        <a:pt x="1222" y="401"/>
                      </a:lnTo>
                      <a:lnTo>
                        <a:pt x="1222" y="401"/>
                      </a:lnTo>
                      <a:lnTo>
                        <a:pt x="1222" y="401"/>
                      </a:lnTo>
                      <a:lnTo>
                        <a:pt x="1218" y="403"/>
                      </a:lnTo>
                      <a:lnTo>
                        <a:pt x="1218" y="403"/>
                      </a:lnTo>
                      <a:lnTo>
                        <a:pt x="1216" y="401"/>
                      </a:lnTo>
                      <a:lnTo>
                        <a:pt x="1216" y="401"/>
                      </a:lnTo>
                      <a:lnTo>
                        <a:pt x="1214" y="403"/>
                      </a:lnTo>
                      <a:lnTo>
                        <a:pt x="1212" y="405"/>
                      </a:lnTo>
                      <a:lnTo>
                        <a:pt x="1206" y="405"/>
                      </a:lnTo>
                      <a:lnTo>
                        <a:pt x="1206" y="405"/>
                      </a:lnTo>
                      <a:lnTo>
                        <a:pt x="1204" y="405"/>
                      </a:lnTo>
                      <a:lnTo>
                        <a:pt x="1204" y="405"/>
                      </a:lnTo>
                      <a:lnTo>
                        <a:pt x="1204" y="405"/>
                      </a:lnTo>
                      <a:lnTo>
                        <a:pt x="1204" y="403"/>
                      </a:lnTo>
                      <a:lnTo>
                        <a:pt x="1204" y="403"/>
                      </a:lnTo>
                      <a:lnTo>
                        <a:pt x="1212" y="399"/>
                      </a:lnTo>
                      <a:lnTo>
                        <a:pt x="1218" y="397"/>
                      </a:lnTo>
                      <a:lnTo>
                        <a:pt x="1226" y="391"/>
                      </a:lnTo>
                      <a:lnTo>
                        <a:pt x="1228" y="389"/>
                      </a:lnTo>
                      <a:lnTo>
                        <a:pt x="1232" y="387"/>
                      </a:lnTo>
                      <a:lnTo>
                        <a:pt x="1238" y="387"/>
                      </a:lnTo>
                      <a:lnTo>
                        <a:pt x="1242" y="385"/>
                      </a:lnTo>
                      <a:lnTo>
                        <a:pt x="1246" y="385"/>
                      </a:lnTo>
                      <a:lnTo>
                        <a:pt x="1248" y="383"/>
                      </a:lnTo>
                      <a:lnTo>
                        <a:pt x="1248" y="383"/>
                      </a:lnTo>
                      <a:lnTo>
                        <a:pt x="1248" y="383"/>
                      </a:lnTo>
                      <a:lnTo>
                        <a:pt x="1250" y="383"/>
                      </a:lnTo>
                      <a:lnTo>
                        <a:pt x="1250" y="383"/>
                      </a:lnTo>
                      <a:lnTo>
                        <a:pt x="1246" y="383"/>
                      </a:lnTo>
                      <a:lnTo>
                        <a:pt x="1244" y="383"/>
                      </a:lnTo>
                      <a:lnTo>
                        <a:pt x="1244" y="383"/>
                      </a:lnTo>
                      <a:lnTo>
                        <a:pt x="1244" y="381"/>
                      </a:lnTo>
                      <a:lnTo>
                        <a:pt x="1244" y="381"/>
                      </a:lnTo>
                      <a:lnTo>
                        <a:pt x="1240" y="381"/>
                      </a:lnTo>
                      <a:lnTo>
                        <a:pt x="1236" y="381"/>
                      </a:lnTo>
                      <a:lnTo>
                        <a:pt x="1234" y="381"/>
                      </a:lnTo>
                      <a:lnTo>
                        <a:pt x="1234" y="381"/>
                      </a:lnTo>
                      <a:lnTo>
                        <a:pt x="1234" y="379"/>
                      </a:lnTo>
                      <a:lnTo>
                        <a:pt x="1232" y="379"/>
                      </a:lnTo>
                      <a:lnTo>
                        <a:pt x="1230" y="379"/>
                      </a:lnTo>
                      <a:lnTo>
                        <a:pt x="1228" y="381"/>
                      </a:lnTo>
                      <a:lnTo>
                        <a:pt x="1224" y="381"/>
                      </a:lnTo>
                      <a:lnTo>
                        <a:pt x="1224" y="381"/>
                      </a:lnTo>
                      <a:lnTo>
                        <a:pt x="1222" y="381"/>
                      </a:lnTo>
                      <a:lnTo>
                        <a:pt x="1220" y="379"/>
                      </a:lnTo>
                      <a:lnTo>
                        <a:pt x="1218" y="377"/>
                      </a:lnTo>
                      <a:lnTo>
                        <a:pt x="1216" y="377"/>
                      </a:lnTo>
                      <a:lnTo>
                        <a:pt x="1214" y="377"/>
                      </a:lnTo>
                      <a:lnTo>
                        <a:pt x="1214" y="377"/>
                      </a:lnTo>
                      <a:lnTo>
                        <a:pt x="1212" y="377"/>
                      </a:lnTo>
                      <a:lnTo>
                        <a:pt x="1212" y="377"/>
                      </a:lnTo>
                      <a:lnTo>
                        <a:pt x="1212" y="375"/>
                      </a:lnTo>
                      <a:lnTo>
                        <a:pt x="1212" y="375"/>
                      </a:lnTo>
                      <a:lnTo>
                        <a:pt x="1210" y="373"/>
                      </a:lnTo>
                      <a:lnTo>
                        <a:pt x="1210" y="373"/>
                      </a:lnTo>
                      <a:lnTo>
                        <a:pt x="1208" y="371"/>
                      </a:lnTo>
                      <a:lnTo>
                        <a:pt x="1208" y="371"/>
                      </a:lnTo>
                      <a:lnTo>
                        <a:pt x="1206" y="371"/>
                      </a:lnTo>
                      <a:lnTo>
                        <a:pt x="1204" y="371"/>
                      </a:lnTo>
                      <a:lnTo>
                        <a:pt x="1202" y="371"/>
                      </a:lnTo>
                      <a:lnTo>
                        <a:pt x="1200" y="373"/>
                      </a:lnTo>
                      <a:lnTo>
                        <a:pt x="1200" y="373"/>
                      </a:lnTo>
                      <a:lnTo>
                        <a:pt x="1198" y="373"/>
                      </a:lnTo>
                      <a:lnTo>
                        <a:pt x="1196" y="373"/>
                      </a:lnTo>
                      <a:lnTo>
                        <a:pt x="1196" y="371"/>
                      </a:lnTo>
                      <a:lnTo>
                        <a:pt x="1194" y="371"/>
                      </a:lnTo>
                      <a:lnTo>
                        <a:pt x="1190" y="371"/>
                      </a:lnTo>
                      <a:lnTo>
                        <a:pt x="1186" y="369"/>
                      </a:lnTo>
                      <a:lnTo>
                        <a:pt x="1186" y="369"/>
                      </a:lnTo>
                      <a:lnTo>
                        <a:pt x="1186" y="369"/>
                      </a:lnTo>
                      <a:lnTo>
                        <a:pt x="1186" y="367"/>
                      </a:lnTo>
                      <a:lnTo>
                        <a:pt x="1186" y="367"/>
                      </a:lnTo>
                      <a:lnTo>
                        <a:pt x="1186" y="365"/>
                      </a:lnTo>
                      <a:lnTo>
                        <a:pt x="1188" y="363"/>
                      </a:lnTo>
                      <a:lnTo>
                        <a:pt x="1188" y="361"/>
                      </a:lnTo>
                      <a:lnTo>
                        <a:pt x="1188" y="359"/>
                      </a:lnTo>
                      <a:lnTo>
                        <a:pt x="1188" y="359"/>
                      </a:lnTo>
                      <a:lnTo>
                        <a:pt x="1188" y="359"/>
                      </a:lnTo>
                      <a:lnTo>
                        <a:pt x="1186" y="359"/>
                      </a:lnTo>
                      <a:lnTo>
                        <a:pt x="1184" y="361"/>
                      </a:lnTo>
                      <a:lnTo>
                        <a:pt x="1182" y="365"/>
                      </a:lnTo>
                      <a:lnTo>
                        <a:pt x="1178" y="365"/>
                      </a:lnTo>
                      <a:lnTo>
                        <a:pt x="1132" y="365"/>
                      </a:lnTo>
                      <a:lnTo>
                        <a:pt x="1126" y="365"/>
                      </a:lnTo>
                      <a:lnTo>
                        <a:pt x="990" y="365"/>
                      </a:lnTo>
                      <a:lnTo>
                        <a:pt x="984" y="365"/>
                      </a:lnTo>
                      <a:lnTo>
                        <a:pt x="850" y="365"/>
                      </a:lnTo>
                      <a:lnTo>
                        <a:pt x="844" y="365"/>
                      </a:lnTo>
                      <a:lnTo>
                        <a:pt x="800" y="365"/>
                      </a:lnTo>
                      <a:lnTo>
                        <a:pt x="800" y="367"/>
                      </a:lnTo>
                      <a:lnTo>
                        <a:pt x="800" y="369"/>
                      </a:lnTo>
                      <a:lnTo>
                        <a:pt x="800" y="369"/>
                      </a:lnTo>
                      <a:lnTo>
                        <a:pt x="800" y="369"/>
                      </a:lnTo>
                      <a:lnTo>
                        <a:pt x="800" y="369"/>
                      </a:lnTo>
                      <a:lnTo>
                        <a:pt x="802" y="369"/>
                      </a:lnTo>
                      <a:lnTo>
                        <a:pt x="802" y="369"/>
                      </a:lnTo>
                      <a:lnTo>
                        <a:pt x="800" y="371"/>
                      </a:lnTo>
                      <a:lnTo>
                        <a:pt x="800" y="373"/>
                      </a:lnTo>
                      <a:lnTo>
                        <a:pt x="800" y="373"/>
                      </a:lnTo>
                      <a:lnTo>
                        <a:pt x="798" y="373"/>
                      </a:lnTo>
                      <a:lnTo>
                        <a:pt x="798" y="373"/>
                      </a:lnTo>
                      <a:lnTo>
                        <a:pt x="796" y="373"/>
                      </a:lnTo>
                      <a:lnTo>
                        <a:pt x="796" y="373"/>
                      </a:lnTo>
                      <a:lnTo>
                        <a:pt x="796" y="375"/>
                      </a:lnTo>
                      <a:lnTo>
                        <a:pt x="796" y="375"/>
                      </a:lnTo>
                      <a:lnTo>
                        <a:pt x="796" y="375"/>
                      </a:lnTo>
                      <a:lnTo>
                        <a:pt x="796" y="375"/>
                      </a:lnTo>
                      <a:lnTo>
                        <a:pt x="796" y="375"/>
                      </a:lnTo>
                      <a:lnTo>
                        <a:pt x="798" y="375"/>
                      </a:lnTo>
                      <a:lnTo>
                        <a:pt x="798" y="377"/>
                      </a:lnTo>
                      <a:lnTo>
                        <a:pt x="798" y="377"/>
                      </a:lnTo>
                      <a:lnTo>
                        <a:pt x="796" y="379"/>
                      </a:lnTo>
                      <a:lnTo>
                        <a:pt x="796" y="379"/>
                      </a:lnTo>
                      <a:lnTo>
                        <a:pt x="794" y="379"/>
                      </a:lnTo>
                      <a:lnTo>
                        <a:pt x="794" y="379"/>
                      </a:lnTo>
                      <a:lnTo>
                        <a:pt x="794" y="381"/>
                      </a:lnTo>
                      <a:lnTo>
                        <a:pt x="796" y="381"/>
                      </a:lnTo>
                      <a:lnTo>
                        <a:pt x="796" y="381"/>
                      </a:lnTo>
                      <a:lnTo>
                        <a:pt x="796" y="379"/>
                      </a:lnTo>
                      <a:lnTo>
                        <a:pt x="796" y="379"/>
                      </a:lnTo>
                      <a:lnTo>
                        <a:pt x="796" y="379"/>
                      </a:lnTo>
                      <a:lnTo>
                        <a:pt x="796" y="381"/>
                      </a:lnTo>
                      <a:lnTo>
                        <a:pt x="796" y="381"/>
                      </a:lnTo>
                      <a:lnTo>
                        <a:pt x="796" y="381"/>
                      </a:lnTo>
                      <a:lnTo>
                        <a:pt x="796" y="383"/>
                      </a:lnTo>
                      <a:lnTo>
                        <a:pt x="794" y="383"/>
                      </a:lnTo>
                      <a:lnTo>
                        <a:pt x="794" y="385"/>
                      </a:lnTo>
                      <a:lnTo>
                        <a:pt x="792" y="385"/>
                      </a:lnTo>
                      <a:lnTo>
                        <a:pt x="792" y="387"/>
                      </a:lnTo>
                      <a:lnTo>
                        <a:pt x="792" y="387"/>
                      </a:lnTo>
                      <a:lnTo>
                        <a:pt x="790" y="387"/>
                      </a:lnTo>
                      <a:lnTo>
                        <a:pt x="790" y="389"/>
                      </a:lnTo>
                      <a:lnTo>
                        <a:pt x="790" y="389"/>
                      </a:lnTo>
                      <a:lnTo>
                        <a:pt x="790" y="389"/>
                      </a:lnTo>
                      <a:lnTo>
                        <a:pt x="790" y="389"/>
                      </a:lnTo>
                      <a:lnTo>
                        <a:pt x="788" y="391"/>
                      </a:lnTo>
                      <a:lnTo>
                        <a:pt x="788" y="393"/>
                      </a:lnTo>
                      <a:lnTo>
                        <a:pt x="788" y="393"/>
                      </a:lnTo>
                      <a:lnTo>
                        <a:pt x="786" y="395"/>
                      </a:lnTo>
                      <a:lnTo>
                        <a:pt x="784" y="395"/>
                      </a:lnTo>
                      <a:lnTo>
                        <a:pt x="784" y="395"/>
                      </a:lnTo>
                      <a:lnTo>
                        <a:pt x="784" y="395"/>
                      </a:lnTo>
                      <a:lnTo>
                        <a:pt x="782" y="397"/>
                      </a:lnTo>
                      <a:lnTo>
                        <a:pt x="780" y="397"/>
                      </a:lnTo>
                      <a:lnTo>
                        <a:pt x="780" y="399"/>
                      </a:lnTo>
                      <a:lnTo>
                        <a:pt x="778" y="399"/>
                      </a:lnTo>
                      <a:lnTo>
                        <a:pt x="778" y="397"/>
                      </a:lnTo>
                      <a:lnTo>
                        <a:pt x="776" y="397"/>
                      </a:lnTo>
                      <a:lnTo>
                        <a:pt x="774" y="397"/>
                      </a:lnTo>
                      <a:lnTo>
                        <a:pt x="776" y="397"/>
                      </a:lnTo>
                      <a:lnTo>
                        <a:pt x="778" y="395"/>
                      </a:lnTo>
                      <a:lnTo>
                        <a:pt x="778" y="395"/>
                      </a:lnTo>
                      <a:lnTo>
                        <a:pt x="780" y="395"/>
                      </a:lnTo>
                      <a:lnTo>
                        <a:pt x="780" y="395"/>
                      </a:lnTo>
                      <a:lnTo>
                        <a:pt x="780" y="397"/>
                      </a:lnTo>
                      <a:lnTo>
                        <a:pt x="780" y="397"/>
                      </a:lnTo>
                      <a:lnTo>
                        <a:pt x="782" y="395"/>
                      </a:lnTo>
                      <a:lnTo>
                        <a:pt x="782" y="395"/>
                      </a:lnTo>
                      <a:lnTo>
                        <a:pt x="782" y="395"/>
                      </a:lnTo>
                      <a:lnTo>
                        <a:pt x="782" y="395"/>
                      </a:lnTo>
                      <a:lnTo>
                        <a:pt x="784" y="395"/>
                      </a:lnTo>
                      <a:lnTo>
                        <a:pt x="784" y="393"/>
                      </a:lnTo>
                      <a:lnTo>
                        <a:pt x="786" y="391"/>
                      </a:lnTo>
                      <a:lnTo>
                        <a:pt x="786" y="391"/>
                      </a:lnTo>
                      <a:lnTo>
                        <a:pt x="786" y="389"/>
                      </a:lnTo>
                      <a:lnTo>
                        <a:pt x="786" y="389"/>
                      </a:lnTo>
                      <a:lnTo>
                        <a:pt x="786" y="389"/>
                      </a:lnTo>
                      <a:lnTo>
                        <a:pt x="786" y="389"/>
                      </a:lnTo>
                      <a:lnTo>
                        <a:pt x="788" y="387"/>
                      </a:lnTo>
                      <a:lnTo>
                        <a:pt x="788" y="387"/>
                      </a:lnTo>
                      <a:lnTo>
                        <a:pt x="790" y="387"/>
                      </a:lnTo>
                      <a:lnTo>
                        <a:pt x="790" y="385"/>
                      </a:lnTo>
                      <a:lnTo>
                        <a:pt x="792" y="383"/>
                      </a:lnTo>
                      <a:lnTo>
                        <a:pt x="790" y="383"/>
                      </a:lnTo>
                      <a:lnTo>
                        <a:pt x="790" y="383"/>
                      </a:lnTo>
                      <a:lnTo>
                        <a:pt x="790" y="385"/>
                      </a:lnTo>
                      <a:lnTo>
                        <a:pt x="790" y="385"/>
                      </a:lnTo>
                      <a:lnTo>
                        <a:pt x="786" y="387"/>
                      </a:lnTo>
                      <a:lnTo>
                        <a:pt x="786" y="387"/>
                      </a:lnTo>
                      <a:lnTo>
                        <a:pt x="784" y="389"/>
                      </a:lnTo>
                      <a:lnTo>
                        <a:pt x="782" y="389"/>
                      </a:lnTo>
                      <a:lnTo>
                        <a:pt x="780" y="391"/>
                      </a:lnTo>
                      <a:lnTo>
                        <a:pt x="778" y="391"/>
                      </a:lnTo>
                      <a:lnTo>
                        <a:pt x="778" y="393"/>
                      </a:lnTo>
                      <a:lnTo>
                        <a:pt x="778" y="393"/>
                      </a:lnTo>
                      <a:lnTo>
                        <a:pt x="778" y="393"/>
                      </a:lnTo>
                      <a:lnTo>
                        <a:pt x="780" y="393"/>
                      </a:lnTo>
                      <a:lnTo>
                        <a:pt x="780" y="393"/>
                      </a:lnTo>
                      <a:lnTo>
                        <a:pt x="778" y="393"/>
                      </a:lnTo>
                      <a:lnTo>
                        <a:pt x="776" y="393"/>
                      </a:lnTo>
                      <a:lnTo>
                        <a:pt x="776" y="393"/>
                      </a:lnTo>
                      <a:lnTo>
                        <a:pt x="776" y="393"/>
                      </a:lnTo>
                      <a:lnTo>
                        <a:pt x="778" y="393"/>
                      </a:lnTo>
                      <a:lnTo>
                        <a:pt x="780" y="391"/>
                      </a:lnTo>
                      <a:lnTo>
                        <a:pt x="786" y="387"/>
                      </a:lnTo>
                      <a:lnTo>
                        <a:pt x="786" y="387"/>
                      </a:lnTo>
                      <a:lnTo>
                        <a:pt x="786" y="387"/>
                      </a:lnTo>
                      <a:lnTo>
                        <a:pt x="786" y="387"/>
                      </a:lnTo>
                      <a:lnTo>
                        <a:pt x="788" y="385"/>
                      </a:lnTo>
                      <a:lnTo>
                        <a:pt x="790" y="383"/>
                      </a:lnTo>
                      <a:lnTo>
                        <a:pt x="790" y="383"/>
                      </a:lnTo>
                      <a:lnTo>
                        <a:pt x="790" y="381"/>
                      </a:lnTo>
                      <a:lnTo>
                        <a:pt x="790" y="381"/>
                      </a:lnTo>
                      <a:lnTo>
                        <a:pt x="790" y="381"/>
                      </a:lnTo>
                      <a:lnTo>
                        <a:pt x="788" y="381"/>
                      </a:lnTo>
                      <a:lnTo>
                        <a:pt x="788" y="381"/>
                      </a:lnTo>
                      <a:lnTo>
                        <a:pt x="786" y="381"/>
                      </a:lnTo>
                      <a:lnTo>
                        <a:pt x="786" y="381"/>
                      </a:lnTo>
                      <a:lnTo>
                        <a:pt x="786" y="379"/>
                      </a:lnTo>
                      <a:lnTo>
                        <a:pt x="786" y="379"/>
                      </a:lnTo>
                      <a:lnTo>
                        <a:pt x="784" y="381"/>
                      </a:lnTo>
                      <a:lnTo>
                        <a:pt x="782" y="381"/>
                      </a:lnTo>
                      <a:lnTo>
                        <a:pt x="774" y="379"/>
                      </a:lnTo>
                      <a:lnTo>
                        <a:pt x="772" y="379"/>
                      </a:lnTo>
                      <a:lnTo>
                        <a:pt x="772" y="379"/>
                      </a:lnTo>
                      <a:lnTo>
                        <a:pt x="770" y="377"/>
                      </a:lnTo>
                      <a:lnTo>
                        <a:pt x="768" y="375"/>
                      </a:lnTo>
                      <a:lnTo>
                        <a:pt x="766" y="375"/>
                      </a:lnTo>
                      <a:lnTo>
                        <a:pt x="766" y="377"/>
                      </a:lnTo>
                      <a:lnTo>
                        <a:pt x="764" y="379"/>
                      </a:lnTo>
                      <a:lnTo>
                        <a:pt x="762" y="383"/>
                      </a:lnTo>
                      <a:lnTo>
                        <a:pt x="762" y="385"/>
                      </a:lnTo>
                      <a:lnTo>
                        <a:pt x="762" y="387"/>
                      </a:lnTo>
                      <a:lnTo>
                        <a:pt x="762" y="389"/>
                      </a:lnTo>
                      <a:lnTo>
                        <a:pt x="760" y="393"/>
                      </a:lnTo>
                      <a:lnTo>
                        <a:pt x="760" y="397"/>
                      </a:lnTo>
                      <a:lnTo>
                        <a:pt x="758" y="399"/>
                      </a:lnTo>
                      <a:lnTo>
                        <a:pt x="758" y="399"/>
                      </a:lnTo>
                      <a:lnTo>
                        <a:pt x="758" y="401"/>
                      </a:lnTo>
                      <a:lnTo>
                        <a:pt x="758" y="399"/>
                      </a:lnTo>
                      <a:lnTo>
                        <a:pt x="758" y="399"/>
                      </a:lnTo>
                      <a:lnTo>
                        <a:pt x="760" y="399"/>
                      </a:lnTo>
                      <a:lnTo>
                        <a:pt x="760" y="401"/>
                      </a:lnTo>
                      <a:lnTo>
                        <a:pt x="762" y="401"/>
                      </a:lnTo>
                      <a:lnTo>
                        <a:pt x="756" y="403"/>
                      </a:lnTo>
                      <a:lnTo>
                        <a:pt x="756" y="405"/>
                      </a:lnTo>
                      <a:lnTo>
                        <a:pt x="756" y="405"/>
                      </a:lnTo>
                      <a:lnTo>
                        <a:pt x="758" y="405"/>
                      </a:lnTo>
                      <a:lnTo>
                        <a:pt x="756" y="409"/>
                      </a:lnTo>
                      <a:lnTo>
                        <a:pt x="754" y="409"/>
                      </a:lnTo>
                      <a:lnTo>
                        <a:pt x="754" y="409"/>
                      </a:lnTo>
                      <a:lnTo>
                        <a:pt x="754" y="407"/>
                      </a:lnTo>
                      <a:lnTo>
                        <a:pt x="754" y="409"/>
                      </a:lnTo>
                      <a:lnTo>
                        <a:pt x="752" y="411"/>
                      </a:lnTo>
                      <a:lnTo>
                        <a:pt x="750" y="413"/>
                      </a:lnTo>
                      <a:lnTo>
                        <a:pt x="752" y="413"/>
                      </a:lnTo>
                      <a:lnTo>
                        <a:pt x="752" y="413"/>
                      </a:lnTo>
                      <a:lnTo>
                        <a:pt x="756" y="413"/>
                      </a:lnTo>
                      <a:lnTo>
                        <a:pt x="756" y="413"/>
                      </a:lnTo>
                      <a:lnTo>
                        <a:pt x="758" y="413"/>
                      </a:lnTo>
                      <a:lnTo>
                        <a:pt x="758" y="413"/>
                      </a:lnTo>
                      <a:lnTo>
                        <a:pt x="760" y="415"/>
                      </a:lnTo>
                      <a:lnTo>
                        <a:pt x="760" y="415"/>
                      </a:lnTo>
                      <a:lnTo>
                        <a:pt x="760" y="415"/>
                      </a:lnTo>
                      <a:lnTo>
                        <a:pt x="760" y="415"/>
                      </a:lnTo>
                      <a:lnTo>
                        <a:pt x="758" y="415"/>
                      </a:lnTo>
                      <a:lnTo>
                        <a:pt x="758" y="413"/>
                      </a:lnTo>
                      <a:lnTo>
                        <a:pt x="758" y="413"/>
                      </a:lnTo>
                      <a:lnTo>
                        <a:pt x="754" y="415"/>
                      </a:lnTo>
                      <a:lnTo>
                        <a:pt x="752" y="415"/>
                      </a:lnTo>
                      <a:lnTo>
                        <a:pt x="752" y="413"/>
                      </a:lnTo>
                      <a:lnTo>
                        <a:pt x="750" y="413"/>
                      </a:lnTo>
                      <a:lnTo>
                        <a:pt x="750" y="415"/>
                      </a:lnTo>
                      <a:lnTo>
                        <a:pt x="750" y="415"/>
                      </a:lnTo>
                      <a:lnTo>
                        <a:pt x="746" y="421"/>
                      </a:lnTo>
                      <a:lnTo>
                        <a:pt x="744" y="425"/>
                      </a:lnTo>
                      <a:lnTo>
                        <a:pt x="742" y="427"/>
                      </a:lnTo>
                      <a:lnTo>
                        <a:pt x="742" y="427"/>
                      </a:lnTo>
                      <a:lnTo>
                        <a:pt x="734" y="441"/>
                      </a:lnTo>
                      <a:lnTo>
                        <a:pt x="732" y="443"/>
                      </a:lnTo>
                      <a:lnTo>
                        <a:pt x="730" y="445"/>
                      </a:lnTo>
                      <a:lnTo>
                        <a:pt x="730" y="447"/>
                      </a:lnTo>
                      <a:lnTo>
                        <a:pt x="728" y="447"/>
                      </a:lnTo>
                      <a:lnTo>
                        <a:pt x="724" y="453"/>
                      </a:lnTo>
                      <a:lnTo>
                        <a:pt x="720" y="459"/>
                      </a:lnTo>
                      <a:lnTo>
                        <a:pt x="718" y="459"/>
                      </a:lnTo>
                      <a:lnTo>
                        <a:pt x="716" y="461"/>
                      </a:lnTo>
                      <a:lnTo>
                        <a:pt x="714" y="463"/>
                      </a:lnTo>
                      <a:lnTo>
                        <a:pt x="716" y="463"/>
                      </a:lnTo>
                      <a:lnTo>
                        <a:pt x="716" y="463"/>
                      </a:lnTo>
                      <a:lnTo>
                        <a:pt x="714" y="465"/>
                      </a:lnTo>
                      <a:lnTo>
                        <a:pt x="714" y="465"/>
                      </a:lnTo>
                      <a:lnTo>
                        <a:pt x="712" y="465"/>
                      </a:lnTo>
                      <a:lnTo>
                        <a:pt x="708" y="471"/>
                      </a:lnTo>
                      <a:lnTo>
                        <a:pt x="706" y="471"/>
                      </a:lnTo>
                      <a:lnTo>
                        <a:pt x="704" y="475"/>
                      </a:lnTo>
                      <a:lnTo>
                        <a:pt x="704" y="477"/>
                      </a:lnTo>
                      <a:lnTo>
                        <a:pt x="704" y="477"/>
                      </a:lnTo>
                      <a:lnTo>
                        <a:pt x="702" y="481"/>
                      </a:lnTo>
                      <a:lnTo>
                        <a:pt x="700" y="483"/>
                      </a:lnTo>
                      <a:lnTo>
                        <a:pt x="700" y="485"/>
                      </a:lnTo>
                      <a:lnTo>
                        <a:pt x="700" y="489"/>
                      </a:lnTo>
                      <a:lnTo>
                        <a:pt x="698" y="489"/>
                      </a:lnTo>
                      <a:lnTo>
                        <a:pt x="698" y="491"/>
                      </a:lnTo>
                      <a:lnTo>
                        <a:pt x="698" y="493"/>
                      </a:lnTo>
                      <a:lnTo>
                        <a:pt x="698" y="495"/>
                      </a:lnTo>
                      <a:lnTo>
                        <a:pt x="696" y="497"/>
                      </a:lnTo>
                      <a:lnTo>
                        <a:pt x="696" y="499"/>
                      </a:lnTo>
                      <a:lnTo>
                        <a:pt x="692" y="503"/>
                      </a:lnTo>
                      <a:lnTo>
                        <a:pt x="690" y="505"/>
                      </a:lnTo>
                      <a:lnTo>
                        <a:pt x="688" y="509"/>
                      </a:lnTo>
                      <a:lnTo>
                        <a:pt x="688" y="509"/>
                      </a:lnTo>
                      <a:lnTo>
                        <a:pt x="688" y="509"/>
                      </a:lnTo>
                      <a:lnTo>
                        <a:pt x="688" y="509"/>
                      </a:lnTo>
                      <a:lnTo>
                        <a:pt x="686" y="509"/>
                      </a:lnTo>
                      <a:lnTo>
                        <a:pt x="686" y="511"/>
                      </a:lnTo>
                      <a:lnTo>
                        <a:pt x="686" y="511"/>
                      </a:lnTo>
                      <a:lnTo>
                        <a:pt x="686" y="511"/>
                      </a:lnTo>
                      <a:lnTo>
                        <a:pt x="686" y="511"/>
                      </a:lnTo>
                      <a:lnTo>
                        <a:pt x="686" y="511"/>
                      </a:lnTo>
                      <a:lnTo>
                        <a:pt x="684" y="513"/>
                      </a:lnTo>
                      <a:lnTo>
                        <a:pt x="682" y="515"/>
                      </a:lnTo>
                      <a:lnTo>
                        <a:pt x="680" y="517"/>
                      </a:lnTo>
                      <a:lnTo>
                        <a:pt x="680" y="519"/>
                      </a:lnTo>
                      <a:lnTo>
                        <a:pt x="682" y="521"/>
                      </a:lnTo>
                      <a:lnTo>
                        <a:pt x="682" y="525"/>
                      </a:lnTo>
                      <a:lnTo>
                        <a:pt x="682" y="525"/>
                      </a:lnTo>
                      <a:lnTo>
                        <a:pt x="682" y="529"/>
                      </a:lnTo>
                      <a:lnTo>
                        <a:pt x="680" y="531"/>
                      </a:lnTo>
                      <a:lnTo>
                        <a:pt x="678" y="533"/>
                      </a:lnTo>
                      <a:lnTo>
                        <a:pt x="678" y="537"/>
                      </a:lnTo>
                      <a:lnTo>
                        <a:pt x="676" y="541"/>
                      </a:lnTo>
                      <a:lnTo>
                        <a:pt x="678" y="545"/>
                      </a:lnTo>
                      <a:lnTo>
                        <a:pt x="678" y="547"/>
                      </a:lnTo>
                      <a:lnTo>
                        <a:pt x="680" y="549"/>
                      </a:lnTo>
                      <a:lnTo>
                        <a:pt x="680" y="553"/>
                      </a:lnTo>
                      <a:lnTo>
                        <a:pt x="680" y="553"/>
                      </a:lnTo>
                      <a:lnTo>
                        <a:pt x="682" y="555"/>
                      </a:lnTo>
                      <a:lnTo>
                        <a:pt x="680" y="555"/>
                      </a:lnTo>
                      <a:lnTo>
                        <a:pt x="680" y="553"/>
                      </a:lnTo>
                      <a:lnTo>
                        <a:pt x="680" y="555"/>
                      </a:lnTo>
                      <a:lnTo>
                        <a:pt x="678" y="557"/>
                      </a:lnTo>
                      <a:lnTo>
                        <a:pt x="678" y="557"/>
                      </a:lnTo>
                      <a:lnTo>
                        <a:pt x="680" y="557"/>
                      </a:lnTo>
                      <a:lnTo>
                        <a:pt x="680" y="557"/>
                      </a:lnTo>
                      <a:lnTo>
                        <a:pt x="682" y="559"/>
                      </a:lnTo>
                      <a:lnTo>
                        <a:pt x="682" y="559"/>
                      </a:lnTo>
                      <a:lnTo>
                        <a:pt x="682" y="559"/>
                      </a:lnTo>
                      <a:lnTo>
                        <a:pt x="684" y="561"/>
                      </a:lnTo>
                      <a:lnTo>
                        <a:pt x="684" y="561"/>
                      </a:lnTo>
                      <a:lnTo>
                        <a:pt x="686" y="559"/>
                      </a:lnTo>
                      <a:lnTo>
                        <a:pt x="686" y="555"/>
                      </a:lnTo>
                      <a:lnTo>
                        <a:pt x="688" y="555"/>
                      </a:lnTo>
                      <a:lnTo>
                        <a:pt x="688" y="555"/>
                      </a:lnTo>
                      <a:lnTo>
                        <a:pt x="690" y="557"/>
                      </a:lnTo>
                      <a:lnTo>
                        <a:pt x="692" y="557"/>
                      </a:lnTo>
                      <a:lnTo>
                        <a:pt x="694" y="555"/>
                      </a:lnTo>
                      <a:lnTo>
                        <a:pt x="694" y="555"/>
                      </a:lnTo>
                      <a:lnTo>
                        <a:pt x="694" y="557"/>
                      </a:lnTo>
                      <a:lnTo>
                        <a:pt x="696" y="557"/>
                      </a:lnTo>
                      <a:lnTo>
                        <a:pt x="698" y="557"/>
                      </a:lnTo>
                      <a:lnTo>
                        <a:pt x="698" y="557"/>
                      </a:lnTo>
                      <a:lnTo>
                        <a:pt x="698" y="557"/>
                      </a:lnTo>
                      <a:lnTo>
                        <a:pt x="700" y="557"/>
                      </a:lnTo>
                      <a:lnTo>
                        <a:pt x="700" y="557"/>
                      </a:lnTo>
                      <a:lnTo>
                        <a:pt x="698" y="557"/>
                      </a:lnTo>
                      <a:lnTo>
                        <a:pt x="698" y="557"/>
                      </a:lnTo>
                      <a:lnTo>
                        <a:pt x="692" y="557"/>
                      </a:lnTo>
                      <a:lnTo>
                        <a:pt x="690" y="557"/>
                      </a:lnTo>
                      <a:lnTo>
                        <a:pt x="688" y="557"/>
                      </a:lnTo>
                      <a:lnTo>
                        <a:pt x="686" y="559"/>
                      </a:lnTo>
                      <a:lnTo>
                        <a:pt x="686" y="559"/>
                      </a:lnTo>
                      <a:lnTo>
                        <a:pt x="686" y="559"/>
                      </a:lnTo>
                      <a:lnTo>
                        <a:pt x="686" y="561"/>
                      </a:lnTo>
                      <a:lnTo>
                        <a:pt x="688" y="563"/>
                      </a:lnTo>
                      <a:lnTo>
                        <a:pt x="688" y="565"/>
                      </a:lnTo>
                      <a:lnTo>
                        <a:pt x="686" y="565"/>
                      </a:lnTo>
                      <a:lnTo>
                        <a:pt x="686" y="567"/>
                      </a:lnTo>
                      <a:lnTo>
                        <a:pt x="688" y="567"/>
                      </a:lnTo>
                      <a:lnTo>
                        <a:pt x="686" y="567"/>
                      </a:lnTo>
                      <a:lnTo>
                        <a:pt x="686" y="567"/>
                      </a:lnTo>
                      <a:lnTo>
                        <a:pt x="686" y="565"/>
                      </a:lnTo>
                      <a:lnTo>
                        <a:pt x="684" y="565"/>
                      </a:lnTo>
                      <a:lnTo>
                        <a:pt x="684" y="563"/>
                      </a:lnTo>
                      <a:lnTo>
                        <a:pt x="684" y="563"/>
                      </a:lnTo>
                      <a:lnTo>
                        <a:pt x="686" y="561"/>
                      </a:lnTo>
                      <a:lnTo>
                        <a:pt x="684" y="561"/>
                      </a:lnTo>
                      <a:lnTo>
                        <a:pt x="684" y="561"/>
                      </a:lnTo>
                      <a:lnTo>
                        <a:pt x="682" y="563"/>
                      </a:lnTo>
                      <a:lnTo>
                        <a:pt x="682" y="565"/>
                      </a:lnTo>
                      <a:lnTo>
                        <a:pt x="682" y="569"/>
                      </a:lnTo>
                      <a:lnTo>
                        <a:pt x="680" y="571"/>
                      </a:lnTo>
                      <a:lnTo>
                        <a:pt x="682" y="575"/>
                      </a:lnTo>
                      <a:lnTo>
                        <a:pt x="686" y="578"/>
                      </a:lnTo>
                      <a:lnTo>
                        <a:pt x="686" y="580"/>
                      </a:lnTo>
                      <a:lnTo>
                        <a:pt x="686" y="580"/>
                      </a:lnTo>
                      <a:lnTo>
                        <a:pt x="684" y="582"/>
                      </a:lnTo>
                      <a:lnTo>
                        <a:pt x="684" y="582"/>
                      </a:lnTo>
                      <a:lnTo>
                        <a:pt x="682" y="584"/>
                      </a:lnTo>
                      <a:lnTo>
                        <a:pt x="680" y="588"/>
                      </a:lnTo>
                      <a:lnTo>
                        <a:pt x="680" y="588"/>
                      </a:lnTo>
                      <a:lnTo>
                        <a:pt x="682" y="592"/>
                      </a:lnTo>
                      <a:lnTo>
                        <a:pt x="682" y="596"/>
                      </a:lnTo>
                      <a:lnTo>
                        <a:pt x="682" y="598"/>
                      </a:lnTo>
                      <a:lnTo>
                        <a:pt x="684" y="598"/>
                      </a:lnTo>
                      <a:lnTo>
                        <a:pt x="684" y="600"/>
                      </a:lnTo>
                      <a:lnTo>
                        <a:pt x="684" y="602"/>
                      </a:lnTo>
                      <a:lnTo>
                        <a:pt x="686" y="604"/>
                      </a:lnTo>
                      <a:lnTo>
                        <a:pt x="686" y="606"/>
                      </a:lnTo>
                      <a:lnTo>
                        <a:pt x="688" y="606"/>
                      </a:lnTo>
                      <a:lnTo>
                        <a:pt x="686" y="608"/>
                      </a:lnTo>
                      <a:lnTo>
                        <a:pt x="686" y="610"/>
                      </a:lnTo>
                      <a:lnTo>
                        <a:pt x="688" y="610"/>
                      </a:lnTo>
                      <a:lnTo>
                        <a:pt x="688" y="610"/>
                      </a:lnTo>
                      <a:lnTo>
                        <a:pt x="688" y="612"/>
                      </a:lnTo>
                      <a:lnTo>
                        <a:pt x="686" y="614"/>
                      </a:lnTo>
                      <a:lnTo>
                        <a:pt x="686" y="616"/>
                      </a:lnTo>
                      <a:lnTo>
                        <a:pt x="686" y="618"/>
                      </a:lnTo>
                      <a:lnTo>
                        <a:pt x="686" y="620"/>
                      </a:lnTo>
                      <a:lnTo>
                        <a:pt x="684" y="620"/>
                      </a:lnTo>
                      <a:lnTo>
                        <a:pt x="686" y="622"/>
                      </a:lnTo>
                      <a:lnTo>
                        <a:pt x="686" y="622"/>
                      </a:lnTo>
                      <a:lnTo>
                        <a:pt x="686" y="622"/>
                      </a:lnTo>
                      <a:lnTo>
                        <a:pt x="690" y="622"/>
                      </a:lnTo>
                      <a:lnTo>
                        <a:pt x="692" y="622"/>
                      </a:lnTo>
                      <a:lnTo>
                        <a:pt x="694" y="624"/>
                      </a:lnTo>
                      <a:lnTo>
                        <a:pt x="696" y="624"/>
                      </a:lnTo>
                      <a:lnTo>
                        <a:pt x="698" y="624"/>
                      </a:lnTo>
                      <a:lnTo>
                        <a:pt x="700" y="626"/>
                      </a:lnTo>
                      <a:lnTo>
                        <a:pt x="702" y="626"/>
                      </a:lnTo>
                      <a:lnTo>
                        <a:pt x="702" y="628"/>
                      </a:lnTo>
                      <a:lnTo>
                        <a:pt x="702" y="630"/>
                      </a:lnTo>
                      <a:lnTo>
                        <a:pt x="706" y="630"/>
                      </a:lnTo>
                      <a:lnTo>
                        <a:pt x="710" y="630"/>
                      </a:lnTo>
                      <a:lnTo>
                        <a:pt x="712" y="630"/>
                      </a:lnTo>
                      <a:lnTo>
                        <a:pt x="712" y="634"/>
                      </a:lnTo>
                      <a:lnTo>
                        <a:pt x="712" y="636"/>
                      </a:lnTo>
                      <a:lnTo>
                        <a:pt x="712" y="636"/>
                      </a:lnTo>
                      <a:lnTo>
                        <a:pt x="714" y="636"/>
                      </a:lnTo>
                      <a:lnTo>
                        <a:pt x="714" y="636"/>
                      </a:lnTo>
                      <a:lnTo>
                        <a:pt x="716" y="636"/>
                      </a:lnTo>
                      <a:lnTo>
                        <a:pt x="716" y="638"/>
                      </a:lnTo>
                      <a:lnTo>
                        <a:pt x="718" y="640"/>
                      </a:lnTo>
                      <a:lnTo>
                        <a:pt x="722" y="644"/>
                      </a:lnTo>
                      <a:lnTo>
                        <a:pt x="722" y="648"/>
                      </a:lnTo>
                      <a:lnTo>
                        <a:pt x="722" y="650"/>
                      </a:lnTo>
                      <a:lnTo>
                        <a:pt x="722" y="652"/>
                      </a:lnTo>
                      <a:lnTo>
                        <a:pt x="722" y="652"/>
                      </a:lnTo>
                      <a:lnTo>
                        <a:pt x="720" y="654"/>
                      </a:lnTo>
                      <a:lnTo>
                        <a:pt x="722" y="654"/>
                      </a:lnTo>
                      <a:lnTo>
                        <a:pt x="722" y="656"/>
                      </a:lnTo>
                      <a:lnTo>
                        <a:pt x="722" y="658"/>
                      </a:lnTo>
                      <a:lnTo>
                        <a:pt x="722" y="658"/>
                      </a:lnTo>
                      <a:lnTo>
                        <a:pt x="726" y="656"/>
                      </a:lnTo>
                      <a:lnTo>
                        <a:pt x="730" y="656"/>
                      </a:lnTo>
                      <a:lnTo>
                        <a:pt x="734" y="656"/>
                      </a:lnTo>
                      <a:lnTo>
                        <a:pt x="740" y="656"/>
                      </a:lnTo>
                      <a:lnTo>
                        <a:pt x="744" y="656"/>
                      </a:lnTo>
                      <a:lnTo>
                        <a:pt x="748" y="656"/>
                      </a:lnTo>
                      <a:lnTo>
                        <a:pt x="752" y="654"/>
                      </a:lnTo>
                      <a:lnTo>
                        <a:pt x="758" y="654"/>
                      </a:lnTo>
                      <a:lnTo>
                        <a:pt x="758" y="654"/>
                      </a:lnTo>
                      <a:lnTo>
                        <a:pt x="756" y="656"/>
                      </a:lnTo>
                      <a:lnTo>
                        <a:pt x="756" y="658"/>
                      </a:lnTo>
                      <a:lnTo>
                        <a:pt x="762" y="660"/>
                      </a:lnTo>
                      <a:lnTo>
                        <a:pt x="768" y="664"/>
                      </a:lnTo>
                      <a:lnTo>
                        <a:pt x="774" y="666"/>
                      </a:lnTo>
                      <a:lnTo>
                        <a:pt x="780" y="668"/>
                      </a:lnTo>
                      <a:lnTo>
                        <a:pt x="786" y="670"/>
                      </a:lnTo>
                      <a:lnTo>
                        <a:pt x="792" y="674"/>
                      </a:lnTo>
                      <a:lnTo>
                        <a:pt x="798" y="676"/>
                      </a:lnTo>
                      <a:lnTo>
                        <a:pt x="804" y="678"/>
                      </a:lnTo>
                      <a:lnTo>
                        <a:pt x="810" y="678"/>
                      </a:lnTo>
                      <a:lnTo>
                        <a:pt x="816" y="678"/>
                      </a:lnTo>
                      <a:lnTo>
                        <a:pt x="820" y="678"/>
                      </a:lnTo>
                      <a:lnTo>
                        <a:pt x="826" y="678"/>
                      </a:lnTo>
                      <a:lnTo>
                        <a:pt x="832" y="678"/>
                      </a:lnTo>
                      <a:lnTo>
                        <a:pt x="836" y="678"/>
                      </a:lnTo>
                      <a:lnTo>
                        <a:pt x="842" y="678"/>
                      </a:lnTo>
                      <a:lnTo>
                        <a:pt x="848" y="678"/>
                      </a:lnTo>
                      <a:lnTo>
                        <a:pt x="848" y="676"/>
                      </a:lnTo>
                      <a:lnTo>
                        <a:pt x="850" y="674"/>
                      </a:lnTo>
                      <a:lnTo>
                        <a:pt x="850" y="672"/>
                      </a:lnTo>
                      <a:lnTo>
                        <a:pt x="850" y="670"/>
                      </a:lnTo>
                      <a:lnTo>
                        <a:pt x="854" y="670"/>
                      </a:lnTo>
                      <a:lnTo>
                        <a:pt x="858" y="670"/>
                      </a:lnTo>
                      <a:lnTo>
                        <a:pt x="860" y="670"/>
                      </a:lnTo>
                      <a:lnTo>
                        <a:pt x="864" y="670"/>
                      </a:lnTo>
                      <a:lnTo>
                        <a:pt x="868" y="670"/>
                      </a:lnTo>
                      <a:lnTo>
                        <a:pt x="870" y="670"/>
                      </a:lnTo>
                      <a:lnTo>
                        <a:pt x="874" y="670"/>
                      </a:lnTo>
                      <a:lnTo>
                        <a:pt x="876" y="670"/>
                      </a:lnTo>
                      <a:lnTo>
                        <a:pt x="878" y="670"/>
                      </a:lnTo>
                      <a:lnTo>
                        <a:pt x="878" y="670"/>
                      </a:lnTo>
                      <a:lnTo>
                        <a:pt x="878" y="672"/>
                      </a:lnTo>
                      <a:lnTo>
                        <a:pt x="878" y="674"/>
                      </a:lnTo>
                      <a:lnTo>
                        <a:pt x="880" y="676"/>
                      </a:lnTo>
                      <a:lnTo>
                        <a:pt x="882" y="678"/>
                      </a:lnTo>
                      <a:lnTo>
                        <a:pt x="884" y="680"/>
                      </a:lnTo>
                      <a:lnTo>
                        <a:pt x="886" y="684"/>
                      </a:lnTo>
                      <a:lnTo>
                        <a:pt x="888" y="688"/>
                      </a:lnTo>
                      <a:lnTo>
                        <a:pt x="892" y="690"/>
                      </a:lnTo>
                      <a:lnTo>
                        <a:pt x="892" y="690"/>
                      </a:lnTo>
                      <a:lnTo>
                        <a:pt x="892" y="692"/>
                      </a:lnTo>
                      <a:lnTo>
                        <a:pt x="894" y="694"/>
                      </a:lnTo>
                      <a:lnTo>
                        <a:pt x="894" y="700"/>
                      </a:lnTo>
                      <a:lnTo>
                        <a:pt x="894" y="702"/>
                      </a:lnTo>
                      <a:lnTo>
                        <a:pt x="894" y="704"/>
                      </a:lnTo>
                      <a:lnTo>
                        <a:pt x="894" y="708"/>
                      </a:lnTo>
                      <a:lnTo>
                        <a:pt x="896" y="710"/>
                      </a:lnTo>
                      <a:lnTo>
                        <a:pt x="896" y="710"/>
                      </a:lnTo>
                      <a:lnTo>
                        <a:pt x="898" y="712"/>
                      </a:lnTo>
                      <a:lnTo>
                        <a:pt x="898" y="714"/>
                      </a:lnTo>
                      <a:lnTo>
                        <a:pt x="900" y="714"/>
                      </a:lnTo>
                      <a:lnTo>
                        <a:pt x="902" y="714"/>
                      </a:lnTo>
                      <a:lnTo>
                        <a:pt x="904" y="716"/>
                      </a:lnTo>
                      <a:lnTo>
                        <a:pt x="908" y="718"/>
                      </a:lnTo>
                      <a:lnTo>
                        <a:pt x="910" y="720"/>
                      </a:lnTo>
                      <a:lnTo>
                        <a:pt x="910" y="720"/>
                      </a:lnTo>
                      <a:lnTo>
                        <a:pt x="912" y="720"/>
                      </a:lnTo>
                      <a:lnTo>
                        <a:pt x="914" y="718"/>
                      </a:lnTo>
                      <a:lnTo>
                        <a:pt x="916" y="716"/>
                      </a:lnTo>
                      <a:lnTo>
                        <a:pt x="916" y="716"/>
                      </a:lnTo>
                      <a:lnTo>
                        <a:pt x="916" y="716"/>
                      </a:lnTo>
                      <a:lnTo>
                        <a:pt x="916" y="714"/>
                      </a:lnTo>
                      <a:lnTo>
                        <a:pt x="918" y="712"/>
                      </a:lnTo>
                      <a:lnTo>
                        <a:pt x="920" y="708"/>
                      </a:lnTo>
                      <a:lnTo>
                        <a:pt x="924" y="706"/>
                      </a:lnTo>
                      <a:lnTo>
                        <a:pt x="926" y="706"/>
                      </a:lnTo>
                      <a:lnTo>
                        <a:pt x="926" y="706"/>
                      </a:lnTo>
                      <a:lnTo>
                        <a:pt x="928" y="704"/>
                      </a:lnTo>
                      <a:lnTo>
                        <a:pt x="930" y="704"/>
                      </a:lnTo>
                      <a:lnTo>
                        <a:pt x="930" y="706"/>
                      </a:lnTo>
                      <a:lnTo>
                        <a:pt x="932" y="706"/>
                      </a:lnTo>
                      <a:lnTo>
                        <a:pt x="936" y="706"/>
                      </a:lnTo>
                      <a:lnTo>
                        <a:pt x="938" y="706"/>
                      </a:lnTo>
                      <a:lnTo>
                        <a:pt x="940" y="706"/>
                      </a:lnTo>
                      <a:lnTo>
                        <a:pt x="940" y="706"/>
                      </a:lnTo>
                      <a:lnTo>
                        <a:pt x="940" y="706"/>
                      </a:lnTo>
                      <a:lnTo>
                        <a:pt x="940" y="706"/>
                      </a:lnTo>
                      <a:lnTo>
                        <a:pt x="942" y="706"/>
                      </a:lnTo>
                      <a:lnTo>
                        <a:pt x="942" y="706"/>
                      </a:lnTo>
                      <a:lnTo>
                        <a:pt x="942" y="708"/>
                      </a:lnTo>
                      <a:lnTo>
                        <a:pt x="946" y="712"/>
                      </a:lnTo>
                      <a:lnTo>
                        <a:pt x="946" y="712"/>
                      </a:lnTo>
                      <a:lnTo>
                        <a:pt x="946" y="714"/>
                      </a:lnTo>
                      <a:lnTo>
                        <a:pt x="946" y="714"/>
                      </a:lnTo>
                      <a:lnTo>
                        <a:pt x="948" y="716"/>
                      </a:lnTo>
                      <a:lnTo>
                        <a:pt x="950" y="718"/>
                      </a:lnTo>
                      <a:lnTo>
                        <a:pt x="950" y="720"/>
                      </a:lnTo>
                      <a:lnTo>
                        <a:pt x="950" y="724"/>
                      </a:lnTo>
                      <a:lnTo>
                        <a:pt x="950" y="728"/>
                      </a:lnTo>
                      <a:lnTo>
                        <a:pt x="952" y="730"/>
                      </a:lnTo>
                      <a:lnTo>
                        <a:pt x="952" y="730"/>
                      </a:lnTo>
                      <a:lnTo>
                        <a:pt x="952" y="730"/>
                      </a:lnTo>
                      <a:lnTo>
                        <a:pt x="952" y="732"/>
                      </a:lnTo>
                      <a:lnTo>
                        <a:pt x="952" y="734"/>
                      </a:lnTo>
                      <a:lnTo>
                        <a:pt x="954" y="734"/>
                      </a:lnTo>
                      <a:lnTo>
                        <a:pt x="954" y="738"/>
                      </a:lnTo>
                      <a:lnTo>
                        <a:pt x="956" y="740"/>
                      </a:lnTo>
                      <a:lnTo>
                        <a:pt x="956" y="742"/>
                      </a:lnTo>
                      <a:lnTo>
                        <a:pt x="958" y="744"/>
                      </a:lnTo>
                      <a:lnTo>
                        <a:pt x="960" y="746"/>
                      </a:lnTo>
                      <a:lnTo>
                        <a:pt x="960" y="748"/>
                      </a:lnTo>
                      <a:lnTo>
                        <a:pt x="960" y="748"/>
                      </a:lnTo>
                      <a:lnTo>
                        <a:pt x="958" y="750"/>
                      </a:lnTo>
                      <a:lnTo>
                        <a:pt x="958" y="750"/>
                      </a:lnTo>
                      <a:lnTo>
                        <a:pt x="958" y="752"/>
                      </a:lnTo>
                      <a:lnTo>
                        <a:pt x="958" y="752"/>
                      </a:lnTo>
                      <a:lnTo>
                        <a:pt x="958" y="754"/>
                      </a:lnTo>
                      <a:lnTo>
                        <a:pt x="958" y="754"/>
                      </a:lnTo>
                      <a:lnTo>
                        <a:pt x="958" y="754"/>
                      </a:lnTo>
                      <a:lnTo>
                        <a:pt x="958" y="756"/>
                      </a:lnTo>
                      <a:lnTo>
                        <a:pt x="960" y="758"/>
                      </a:lnTo>
                      <a:lnTo>
                        <a:pt x="960" y="760"/>
                      </a:lnTo>
                      <a:lnTo>
                        <a:pt x="960" y="764"/>
                      </a:lnTo>
                      <a:lnTo>
                        <a:pt x="960" y="764"/>
                      </a:lnTo>
                      <a:lnTo>
                        <a:pt x="960" y="766"/>
                      </a:lnTo>
                      <a:lnTo>
                        <a:pt x="962" y="766"/>
                      </a:lnTo>
                      <a:lnTo>
                        <a:pt x="964" y="766"/>
                      </a:lnTo>
                      <a:lnTo>
                        <a:pt x="966" y="768"/>
                      </a:lnTo>
                      <a:lnTo>
                        <a:pt x="966" y="768"/>
                      </a:lnTo>
                      <a:lnTo>
                        <a:pt x="968" y="770"/>
                      </a:lnTo>
                      <a:lnTo>
                        <a:pt x="970" y="770"/>
                      </a:lnTo>
                      <a:lnTo>
                        <a:pt x="970" y="770"/>
                      </a:lnTo>
                      <a:lnTo>
                        <a:pt x="972" y="772"/>
                      </a:lnTo>
                      <a:lnTo>
                        <a:pt x="974" y="772"/>
                      </a:lnTo>
                      <a:lnTo>
                        <a:pt x="980" y="774"/>
                      </a:lnTo>
                      <a:lnTo>
                        <a:pt x="982" y="774"/>
                      </a:lnTo>
                      <a:lnTo>
                        <a:pt x="984" y="776"/>
                      </a:lnTo>
                      <a:lnTo>
                        <a:pt x="984" y="776"/>
                      </a:lnTo>
                      <a:lnTo>
                        <a:pt x="986" y="776"/>
                      </a:lnTo>
                      <a:lnTo>
                        <a:pt x="986" y="776"/>
                      </a:lnTo>
                      <a:lnTo>
                        <a:pt x="986" y="776"/>
                      </a:lnTo>
                      <a:lnTo>
                        <a:pt x="986" y="774"/>
                      </a:lnTo>
                      <a:lnTo>
                        <a:pt x="988" y="774"/>
                      </a:lnTo>
                      <a:lnTo>
                        <a:pt x="990" y="774"/>
                      </a:lnTo>
                      <a:lnTo>
                        <a:pt x="990" y="772"/>
                      </a:lnTo>
                      <a:lnTo>
                        <a:pt x="988" y="772"/>
                      </a:lnTo>
                      <a:lnTo>
                        <a:pt x="986" y="766"/>
                      </a:lnTo>
                      <a:lnTo>
                        <a:pt x="986" y="766"/>
                      </a:lnTo>
                      <a:lnTo>
                        <a:pt x="986" y="762"/>
                      </a:lnTo>
                      <a:lnTo>
                        <a:pt x="986" y="760"/>
                      </a:lnTo>
                      <a:lnTo>
                        <a:pt x="986" y="758"/>
                      </a:lnTo>
                      <a:lnTo>
                        <a:pt x="986" y="756"/>
                      </a:lnTo>
                      <a:lnTo>
                        <a:pt x="988" y="754"/>
                      </a:lnTo>
                      <a:lnTo>
                        <a:pt x="988" y="754"/>
                      </a:lnTo>
                      <a:lnTo>
                        <a:pt x="988" y="752"/>
                      </a:lnTo>
                      <a:lnTo>
                        <a:pt x="988" y="752"/>
                      </a:lnTo>
                      <a:lnTo>
                        <a:pt x="986" y="750"/>
                      </a:lnTo>
                      <a:lnTo>
                        <a:pt x="986" y="748"/>
                      </a:lnTo>
                      <a:lnTo>
                        <a:pt x="986" y="748"/>
                      </a:lnTo>
                      <a:lnTo>
                        <a:pt x="988" y="750"/>
                      </a:lnTo>
                      <a:lnTo>
                        <a:pt x="990" y="750"/>
                      </a:lnTo>
                      <a:lnTo>
                        <a:pt x="990" y="750"/>
                      </a:lnTo>
                      <a:lnTo>
                        <a:pt x="992" y="748"/>
                      </a:lnTo>
                      <a:lnTo>
                        <a:pt x="994" y="744"/>
                      </a:lnTo>
                      <a:lnTo>
                        <a:pt x="992" y="740"/>
                      </a:lnTo>
                      <a:lnTo>
                        <a:pt x="992" y="740"/>
                      </a:lnTo>
                      <a:lnTo>
                        <a:pt x="994" y="740"/>
                      </a:lnTo>
                      <a:lnTo>
                        <a:pt x="996" y="740"/>
                      </a:lnTo>
                      <a:lnTo>
                        <a:pt x="996" y="740"/>
                      </a:lnTo>
                      <a:lnTo>
                        <a:pt x="998" y="738"/>
                      </a:lnTo>
                      <a:lnTo>
                        <a:pt x="1000" y="736"/>
                      </a:lnTo>
                      <a:lnTo>
                        <a:pt x="998" y="736"/>
                      </a:lnTo>
                      <a:lnTo>
                        <a:pt x="998" y="736"/>
                      </a:lnTo>
                      <a:lnTo>
                        <a:pt x="998" y="736"/>
                      </a:lnTo>
                      <a:lnTo>
                        <a:pt x="1000" y="736"/>
                      </a:lnTo>
                      <a:lnTo>
                        <a:pt x="1000" y="736"/>
                      </a:lnTo>
                      <a:lnTo>
                        <a:pt x="1002" y="734"/>
                      </a:lnTo>
                      <a:lnTo>
                        <a:pt x="1002" y="734"/>
                      </a:lnTo>
                      <a:lnTo>
                        <a:pt x="1002" y="734"/>
                      </a:lnTo>
                      <a:lnTo>
                        <a:pt x="1002" y="736"/>
                      </a:lnTo>
                      <a:lnTo>
                        <a:pt x="1004" y="734"/>
                      </a:lnTo>
                      <a:lnTo>
                        <a:pt x="1004" y="734"/>
                      </a:lnTo>
                      <a:lnTo>
                        <a:pt x="1004" y="732"/>
                      </a:lnTo>
                      <a:lnTo>
                        <a:pt x="1006" y="730"/>
                      </a:lnTo>
                      <a:lnTo>
                        <a:pt x="1006" y="732"/>
                      </a:lnTo>
                      <a:lnTo>
                        <a:pt x="1008" y="732"/>
                      </a:lnTo>
                      <a:lnTo>
                        <a:pt x="1010" y="730"/>
                      </a:lnTo>
                      <a:lnTo>
                        <a:pt x="1010" y="730"/>
                      </a:lnTo>
                      <a:lnTo>
                        <a:pt x="1010" y="730"/>
                      </a:lnTo>
                      <a:lnTo>
                        <a:pt x="1010" y="730"/>
                      </a:lnTo>
                      <a:lnTo>
                        <a:pt x="1008" y="726"/>
                      </a:lnTo>
                      <a:lnTo>
                        <a:pt x="1010" y="726"/>
                      </a:lnTo>
                      <a:lnTo>
                        <a:pt x="1010" y="726"/>
                      </a:lnTo>
                      <a:lnTo>
                        <a:pt x="1010" y="726"/>
                      </a:lnTo>
                      <a:lnTo>
                        <a:pt x="1010" y="726"/>
                      </a:lnTo>
                      <a:lnTo>
                        <a:pt x="1010" y="728"/>
                      </a:lnTo>
                      <a:lnTo>
                        <a:pt x="1012" y="726"/>
                      </a:lnTo>
                      <a:lnTo>
                        <a:pt x="1012" y="726"/>
                      </a:lnTo>
                      <a:lnTo>
                        <a:pt x="1014" y="726"/>
                      </a:lnTo>
                      <a:lnTo>
                        <a:pt x="1016" y="726"/>
                      </a:lnTo>
                      <a:lnTo>
                        <a:pt x="1018" y="726"/>
                      </a:lnTo>
                      <a:lnTo>
                        <a:pt x="1016" y="728"/>
                      </a:lnTo>
                      <a:lnTo>
                        <a:pt x="1014" y="730"/>
                      </a:lnTo>
                      <a:lnTo>
                        <a:pt x="1014" y="730"/>
                      </a:lnTo>
                      <a:lnTo>
                        <a:pt x="1018" y="728"/>
                      </a:lnTo>
                      <a:lnTo>
                        <a:pt x="1020" y="726"/>
                      </a:lnTo>
                      <a:lnTo>
                        <a:pt x="1022" y="726"/>
                      </a:lnTo>
                      <a:lnTo>
                        <a:pt x="1024" y="724"/>
                      </a:lnTo>
                      <a:lnTo>
                        <a:pt x="1028" y="722"/>
                      </a:lnTo>
                      <a:lnTo>
                        <a:pt x="1030" y="720"/>
                      </a:lnTo>
                      <a:lnTo>
                        <a:pt x="1032" y="718"/>
                      </a:lnTo>
                      <a:lnTo>
                        <a:pt x="1034" y="718"/>
                      </a:lnTo>
                      <a:lnTo>
                        <a:pt x="1036" y="716"/>
                      </a:lnTo>
                      <a:lnTo>
                        <a:pt x="1038" y="714"/>
                      </a:lnTo>
                      <a:lnTo>
                        <a:pt x="1038" y="712"/>
                      </a:lnTo>
                      <a:lnTo>
                        <a:pt x="1038" y="710"/>
                      </a:lnTo>
                      <a:lnTo>
                        <a:pt x="1038" y="708"/>
                      </a:lnTo>
                      <a:lnTo>
                        <a:pt x="1038" y="708"/>
                      </a:lnTo>
                      <a:lnTo>
                        <a:pt x="1040" y="708"/>
                      </a:lnTo>
                      <a:lnTo>
                        <a:pt x="1040" y="708"/>
                      </a:lnTo>
                      <a:lnTo>
                        <a:pt x="1042" y="706"/>
                      </a:lnTo>
                      <a:lnTo>
                        <a:pt x="1042" y="706"/>
                      </a:lnTo>
                      <a:lnTo>
                        <a:pt x="1042" y="708"/>
                      </a:lnTo>
                      <a:lnTo>
                        <a:pt x="1040" y="710"/>
                      </a:lnTo>
                      <a:lnTo>
                        <a:pt x="1042" y="710"/>
                      </a:lnTo>
                      <a:lnTo>
                        <a:pt x="1044" y="710"/>
                      </a:lnTo>
                      <a:lnTo>
                        <a:pt x="1044" y="710"/>
                      </a:lnTo>
                      <a:lnTo>
                        <a:pt x="1040" y="712"/>
                      </a:lnTo>
                      <a:lnTo>
                        <a:pt x="1040" y="714"/>
                      </a:lnTo>
                      <a:lnTo>
                        <a:pt x="1044" y="712"/>
                      </a:lnTo>
                      <a:lnTo>
                        <a:pt x="1052" y="708"/>
                      </a:lnTo>
                      <a:lnTo>
                        <a:pt x="1056" y="708"/>
                      </a:lnTo>
                      <a:lnTo>
                        <a:pt x="1056" y="708"/>
                      </a:lnTo>
                      <a:lnTo>
                        <a:pt x="1054" y="706"/>
                      </a:lnTo>
                      <a:lnTo>
                        <a:pt x="1058" y="702"/>
                      </a:lnTo>
                      <a:lnTo>
                        <a:pt x="1058" y="702"/>
                      </a:lnTo>
                      <a:lnTo>
                        <a:pt x="1058" y="704"/>
                      </a:lnTo>
                      <a:lnTo>
                        <a:pt x="1058" y="704"/>
                      </a:lnTo>
                      <a:lnTo>
                        <a:pt x="1058" y="706"/>
                      </a:lnTo>
                      <a:lnTo>
                        <a:pt x="1056" y="706"/>
                      </a:lnTo>
                      <a:lnTo>
                        <a:pt x="1056" y="706"/>
                      </a:lnTo>
                      <a:lnTo>
                        <a:pt x="1056" y="706"/>
                      </a:lnTo>
                      <a:lnTo>
                        <a:pt x="1056" y="708"/>
                      </a:lnTo>
                      <a:lnTo>
                        <a:pt x="1058" y="706"/>
                      </a:lnTo>
                      <a:lnTo>
                        <a:pt x="1058" y="706"/>
                      </a:lnTo>
                      <a:lnTo>
                        <a:pt x="1064" y="706"/>
                      </a:lnTo>
                      <a:lnTo>
                        <a:pt x="1064" y="706"/>
                      </a:lnTo>
                      <a:lnTo>
                        <a:pt x="1066" y="706"/>
                      </a:lnTo>
                      <a:lnTo>
                        <a:pt x="1070" y="708"/>
                      </a:lnTo>
                      <a:lnTo>
                        <a:pt x="1072" y="708"/>
                      </a:lnTo>
                      <a:lnTo>
                        <a:pt x="1074" y="710"/>
                      </a:lnTo>
                      <a:lnTo>
                        <a:pt x="1080" y="710"/>
                      </a:lnTo>
                      <a:lnTo>
                        <a:pt x="1082" y="710"/>
                      </a:lnTo>
                      <a:lnTo>
                        <a:pt x="1082" y="710"/>
                      </a:lnTo>
                      <a:lnTo>
                        <a:pt x="1082" y="708"/>
                      </a:lnTo>
                      <a:lnTo>
                        <a:pt x="1082" y="708"/>
                      </a:lnTo>
                      <a:lnTo>
                        <a:pt x="1082" y="706"/>
                      </a:lnTo>
                      <a:lnTo>
                        <a:pt x="1084" y="706"/>
                      </a:lnTo>
                      <a:lnTo>
                        <a:pt x="1086" y="706"/>
                      </a:lnTo>
                      <a:lnTo>
                        <a:pt x="1086" y="706"/>
                      </a:lnTo>
                      <a:lnTo>
                        <a:pt x="1090" y="706"/>
                      </a:lnTo>
                      <a:lnTo>
                        <a:pt x="1090" y="710"/>
                      </a:lnTo>
                      <a:lnTo>
                        <a:pt x="1090" y="710"/>
                      </a:lnTo>
                      <a:lnTo>
                        <a:pt x="1094" y="712"/>
                      </a:lnTo>
                      <a:lnTo>
                        <a:pt x="1094" y="710"/>
                      </a:lnTo>
                      <a:lnTo>
                        <a:pt x="1094" y="710"/>
                      </a:lnTo>
                      <a:lnTo>
                        <a:pt x="1094" y="712"/>
                      </a:lnTo>
                      <a:lnTo>
                        <a:pt x="1094" y="712"/>
                      </a:lnTo>
                      <a:lnTo>
                        <a:pt x="1094" y="714"/>
                      </a:lnTo>
                      <a:lnTo>
                        <a:pt x="1094" y="714"/>
                      </a:lnTo>
                      <a:lnTo>
                        <a:pt x="1094" y="714"/>
                      </a:lnTo>
                      <a:lnTo>
                        <a:pt x="1092" y="714"/>
                      </a:lnTo>
                      <a:lnTo>
                        <a:pt x="1092" y="716"/>
                      </a:lnTo>
                      <a:lnTo>
                        <a:pt x="1096" y="716"/>
                      </a:lnTo>
                      <a:lnTo>
                        <a:pt x="1100" y="718"/>
                      </a:lnTo>
                      <a:lnTo>
                        <a:pt x="1102" y="718"/>
                      </a:lnTo>
                      <a:lnTo>
                        <a:pt x="1104" y="716"/>
                      </a:lnTo>
                      <a:lnTo>
                        <a:pt x="1104" y="714"/>
                      </a:lnTo>
                      <a:lnTo>
                        <a:pt x="1106" y="714"/>
                      </a:lnTo>
                      <a:lnTo>
                        <a:pt x="1108" y="716"/>
                      </a:lnTo>
                      <a:lnTo>
                        <a:pt x="1108" y="718"/>
                      </a:lnTo>
                      <a:lnTo>
                        <a:pt x="1108" y="718"/>
                      </a:lnTo>
                      <a:lnTo>
                        <a:pt x="1110" y="718"/>
                      </a:lnTo>
                      <a:lnTo>
                        <a:pt x="1110" y="716"/>
                      </a:lnTo>
                      <a:lnTo>
                        <a:pt x="1110" y="716"/>
                      </a:lnTo>
                      <a:lnTo>
                        <a:pt x="1112" y="714"/>
                      </a:lnTo>
                      <a:lnTo>
                        <a:pt x="1112" y="714"/>
                      </a:lnTo>
                      <a:lnTo>
                        <a:pt x="1112" y="712"/>
                      </a:lnTo>
                      <a:lnTo>
                        <a:pt x="1112" y="712"/>
                      </a:lnTo>
                      <a:lnTo>
                        <a:pt x="1110" y="712"/>
                      </a:lnTo>
                      <a:lnTo>
                        <a:pt x="1110" y="712"/>
                      </a:lnTo>
                      <a:lnTo>
                        <a:pt x="1110" y="710"/>
                      </a:lnTo>
                      <a:lnTo>
                        <a:pt x="1114" y="712"/>
                      </a:lnTo>
                      <a:lnTo>
                        <a:pt x="1116" y="712"/>
                      </a:lnTo>
                      <a:lnTo>
                        <a:pt x="1116" y="714"/>
                      </a:lnTo>
                      <a:lnTo>
                        <a:pt x="1116" y="714"/>
                      </a:lnTo>
                      <a:lnTo>
                        <a:pt x="1116" y="714"/>
                      </a:lnTo>
                      <a:lnTo>
                        <a:pt x="1118" y="714"/>
                      </a:lnTo>
                      <a:lnTo>
                        <a:pt x="1118" y="714"/>
                      </a:lnTo>
                      <a:lnTo>
                        <a:pt x="1118" y="716"/>
                      </a:lnTo>
                      <a:lnTo>
                        <a:pt x="1120" y="716"/>
                      </a:lnTo>
                      <a:lnTo>
                        <a:pt x="1120" y="716"/>
                      </a:lnTo>
                      <a:lnTo>
                        <a:pt x="1120" y="718"/>
                      </a:lnTo>
                      <a:lnTo>
                        <a:pt x="1122" y="718"/>
                      </a:lnTo>
                      <a:lnTo>
                        <a:pt x="1120" y="720"/>
                      </a:lnTo>
                      <a:lnTo>
                        <a:pt x="1122" y="720"/>
                      </a:lnTo>
                      <a:lnTo>
                        <a:pt x="1122" y="718"/>
                      </a:lnTo>
                      <a:lnTo>
                        <a:pt x="1124" y="720"/>
                      </a:lnTo>
                      <a:lnTo>
                        <a:pt x="1124" y="720"/>
                      </a:lnTo>
                      <a:lnTo>
                        <a:pt x="1124" y="720"/>
                      </a:lnTo>
                      <a:lnTo>
                        <a:pt x="1124" y="718"/>
                      </a:lnTo>
                      <a:lnTo>
                        <a:pt x="1126" y="718"/>
                      </a:lnTo>
                      <a:lnTo>
                        <a:pt x="1126" y="716"/>
                      </a:lnTo>
                      <a:lnTo>
                        <a:pt x="1126" y="716"/>
                      </a:lnTo>
                      <a:lnTo>
                        <a:pt x="1126" y="716"/>
                      </a:lnTo>
                      <a:lnTo>
                        <a:pt x="1124" y="714"/>
                      </a:lnTo>
                      <a:lnTo>
                        <a:pt x="1124" y="714"/>
                      </a:lnTo>
                      <a:lnTo>
                        <a:pt x="1120" y="712"/>
                      </a:lnTo>
                      <a:lnTo>
                        <a:pt x="1120" y="712"/>
                      </a:lnTo>
                      <a:lnTo>
                        <a:pt x="1118" y="710"/>
                      </a:lnTo>
                      <a:lnTo>
                        <a:pt x="1118" y="710"/>
                      </a:lnTo>
                      <a:lnTo>
                        <a:pt x="1118" y="708"/>
                      </a:lnTo>
                      <a:lnTo>
                        <a:pt x="1118" y="708"/>
                      </a:lnTo>
                      <a:lnTo>
                        <a:pt x="1120" y="708"/>
                      </a:lnTo>
                      <a:lnTo>
                        <a:pt x="1120" y="708"/>
                      </a:lnTo>
                      <a:lnTo>
                        <a:pt x="1120" y="708"/>
                      </a:lnTo>
                      <a:lnTo>
                        <a:pt x="1120" y="708"/>
                      </a:lnTo>
                      <a:lnTo>
                        <a:pt x="1122" y="706"/>
                      </a:lnTo>
                      <a:lnTo>
                        <a:pt x="1122" y="706"/>
                      </a:lnTo>
                      <a:lnTo>
                        <a:pt x="1124" y="706"/>
                      </a:lnTo>
                      <a:lnTo>
                        <a:pt x="1124" y="706"/>
                      </a:lnTo>
                      <a:lnTo>
                        <a:pt x="1124" y="704"/>
                      </a:lnTo>
                      <a:lnTo>
                        <a:pt x="1124" y="702"/>
                      </a:lnTo>
                      <a:lnTo>
                        <a:pt x="1124" y="702"/>
                      </a:lnTo>
                      <a:lnTo>
                        <a:pt x="1124" y="702"/>
                      </a:lnTo>
                      <a:lnTo>
                        <a:pt x="1124" y="702"/>
                      </a:lnTo>
                      <a:lnTo>
                        <a:pt x="1122" y="702"/>
                      </a:lnTo>
                      <a:lnTo>
                        <a:pt x="1122" y="704"/>
                      </a:lnTo>
                      <a:lnTo>
                        <a:pt x="1120" y="704"/>
                      </a:lnTo>
                      <a:lnTo>
                        <a:pt x="1120" y="704"/>
                      </a:lnTo>
                      <a:lnTo>
                        <a:pt x="1118" y="702"/>
                      </a:lnTo>
                      <a:lnTo>
                        <a:pt x="1120" y="702"/>
                      </a:lnTo>
                      <a:lnTo>
                        <a:pt x="1120" y="700"/>
                      </a:lnTo>
                      <a:lnTo>
                        <a:pt x="1122" y="700"/>
                      </a:lnTo>
                      <a:lnTo>
                        <a:pt x="1122" y="700"/>
                      </a:lnTo>
                      <a:lnTo>
                        <a:pt x="1120" y="700"/>
                      </a:lnTo>
                      <a:lnTo>
                        <a:pt x="1120" y="700"/>
                      </a:lnTo>
                      <a:lnTo>
                        <a:pt x="1120" y="700"/>
                      </a:lnTo>
                      <a:lnTo>
                        <a:pt x="1118" y="700"/>
                      </a:lnTo>
                      <a:lnTo>
                        <a:pt x="1116" y="702"/>
                      </a:lnTo>
                      <a:lnTo>
                        <a:pt x="1114" y="702"/>
                      </a:lnTo>
                      <a:lnTo>
                        <a:pt x="1112" y="702"/>
                      </a:lnTo>
                      <a:lnTo>
                        <a:pt x="1110" y="700"/>
                      </a:lnTo>
                      <a:lnTo>
                        <a:pt x="1112" y="698"/>
                      </a:lnTo>
                      <a:lnTo>
                        <a:pt x="1114" y="696"/>
                      </a:lnTo>
                      <a:lnTo>
                        <a:pt x="1116" y="696"/>
                      </a:lnTo>
                      <a:lnTo>
                        <a:pt x="1116" y="696"/>
                      </a:lnTo>
                      <a:lnTo>
                        <a:pt x="1118" y="698"/>
                      </a:lnTo>
                      <a:lnTo>
                        <a:pt x="1122" y="700"/>
                      </a:lnTo>
                      <a:lnTo>
                        <a:pt x="1126" y="698"/>
                      </a:lnTo>
                      <a:lnTo>
                        <a:pt x="1128" y="696"/>
                      </a:lnTo>
                      <a:lnTo>
                        <a:pt x="1128" y="696"/>
                      </a:lnTo>
                      <a:lnTo>
                        <a:pt x="1128" y="696"/>
                      </a:lnTo>
                      <a:lnTo>
                        <a:pt x="1132" y="696"/>
                      </a:lnTo>
                      <a:lnTo>
                        <a:pt x="1134" y="694"/>
                      </a:lnTo>
                      <a:lnTo>
                        <a:pt x="1134" y="694"/>
                      </a:lnTo>
                      <a:lnTo>
                        <a:pt x="1136" y="696"/>
                      </a:lnTo>
                      <a:lnTo>
                        <a:pt x="1138" y="696"/>
                      </a:lnTo>
                      <a:lnTo>
                        <a:pt x="1142" y="696"/>
                      </a:lnTo>
                      <a:lnTo>
                        <a:pt x="1144" y="696"/>
                      </a:lnTo>
                      <a:lnTo>
                        <a:pt x="1146" y="696"/>
                      </a:lnTo>
                      <a:lnTo>
                        <a:pt x="1146" y="694"/>
                      </a:lnTo>
                      <a:lnTo>
                        <a:pt x="1148" y="692"/>
                      </a:lnTo>
                      <a:lnTo>
                        <a:pt x="1148" y="690"/>
                      </a:lnTo>
                      <a:lnTo>
                        <a:pt x="1150" y="690"/>
                      </a:lnTo>
                      <a:lnTo>
                        <a:pt x="1150" y="692"/>
                      </a:lnTo>
                      <a:lnTo>
                        <a:pt x="1150" y="692"/>
                      </a:lnTo>
                      <a:lnTo>
                        <a:pt x="1150" y="694"/>
                      </a:lnTo>
                      <a:lnTo>
                        <a:pt x="1150" y="694"/>
                      </a:lnTo>
                      <a:lnTo>
                        <a:pt x="1150" y="696"/>
                      </a:lnTo>
                      <a:lnTo>
                        <a:pt x="1150" y="696"/>
                      </a:lnTo>
                      <a:lnTo>
                        <a:pt x="1150" y="698"/>
                      </a:lnTo>
                      <a:lnTo>
                        <a:pt x="1148" y="698"/>
                      </a:lnTo>
                      <a:lnTo>
                        <a:pt x="1148" y="698"/>
                      </a:lnTo>
                      <a:lnTo>
                        <a:pt x="1146" y="698"/>
                      </a:lnTo>
                      <a:lnTo>
                        <a:pt x="1152" y="698"/>
                      </a:lnTo>
                      <a:lnTo>
                        <a:pt x="1156" y="696"/>
                      </a:lnTo>
                      <a:lnTo>
                        <a:pt x="1156" y="696"/>
                      </a:lnTo>
                      <a:lnTo>
                        <a:pt x="1156" y="696"/>
                      </a:lnTo>
                      <a:lnTo>
                        <a:pt x="1154" y="696"/>
                      </a:lnTo>
                      <a:lnTo>
                        <a:pt x="1156" y="698"/>
                      </a:lnTo>
                      <a:lnTo>
                        <a:pt x="1158" y="696"/>
                      </a:lnTo>
                      <a:lnTo>
                        <a:pt x="1160" y="696"/>
                      </a:lnTo>
                      <a:lnTo>
                        <a:pt x="1160" y="694"/>
                      </a:lnTo>
                      <a:lnTo>
                        <a:pt x="1162" y="692"/>
                      </a:lnTo>
                      <a:lnTo>
                        <a:pt x="1162" y="692"/>
                      </a:lnTo>
                      <a:lnTo>
                        <a:pt x="1162" y="694"/>
                      </a:lnTo>
                      <a:lnTo>
                        <a:pt x="1164" y="692"/>
                      </a:lnTo>
                      <a:lnTo>
                        <a:pt x="1164" y="692"/>
                      </a:lnTo>
                      <a:lnTo>
                        <a:pt x="1164" y="694"/>
                      </a:lnTo>
                      <a:lnTo>
                        <a:pt x="1164" y="694"/>
                      </a:lnTo>
                      <a:lnTo>
                        <a:pt x="1162" y="696"/>
                      </a:lnTo>
                      <a:lnTo>
                        <a:pt x="1160" y="696"/>
                      </a:lnTo>
                      <a:lnTo>
                        <a:pt x="1160" y="696"/>
                      </a:lnTo>
                      <a:lnTo>
                        <a:pt x="1164" y="696"/>
                      </a:lnTo>
                      <a:lnTo>
                        <a:pt x="1168" y="696"/>
                      </a:lnTo>
                      <a:lnTo>
                        <a:pt x="1170" y="694"/>
                      </a:lnTo>
                      <a:lnTo>
                        <a:pt x="1170" y="694"/>
                      </a:lnTo>
                      <a:lnTo>
                        <a:pt x="1172" y="694"/>
                      </a:lnTo>
                      <a:lnTo>
                        <a:pt x="1172" y="694"/>
                      </a:lnTo>
                      <a:lnTo>
                        <a:pt x="1174" y="694"/>
                      </a:lnTo>
                      <a:lnTo>
                        <a:pt x="1176" y="694"/>
                      </a:lnTo>
                      <a:lnTo>
                        <a:pt x="1176" y="694"/>
                      </a:lnTo>
                      <a:lnTo>
                        <a:pt x="1176" y="696"/>
                      </a:lnTo>
                      <a:lnTo>
                        <a:pt x="1174" y="694"/>
                      </a:lnTo>
                      <a:lnTo>
                        <a:pt x="1172" y="696"/>
                      </a:lnTo>
                      <a:lnTo>
                        <a:pt x="1176" y="696"/>
                      </a:lnTo>
                      <a:lnTo>
                        <a:pt x="1180" y="698"/>
                      </a:lnTo>
                      <a:lnTo>
                        <a:pt x="1180" y="700"/>
                      </a:lnTo>
                      <a:lnTo>
                        <a:pt x="1180" y="700"/>
                      </a:lnTo>
                      <a:lnTo>
                        <a:pt x="1182" y="698"/>
                      </a:lnTo>
                      <a:lnTo>
                        <a:pt x="1182" y="698"/>
                      </a:lnTo>
                      <a:lnTo>
                        <a:pt x="1182" y="698"/>
                      </a:lnTo>
                      <a:lnTo>
                        <a:pt x="1184" y="698"/>
                      </a:lnTo>
                      <a:lnTo>
                        <a:pt x="1182" y="698"/>
                      </a:lnTo>
                      <a:lnTo>
                        <a:pt x="1182" y="698"/>
                      </a:lnTo>
                      <a:lnTo>
                        <a:pt x="1182" y="700"/>
                      </a:lnTo>
                      <a:lnTo>
                        <a:pt x="1182" y="700"/>
                      </a:lnTo>
                      <a:lnTo>
                        <a:pt x="1182" y="700"/>
                      </a:lnTo>
                      <a:lnTo>
                        <a:pt x="1184" y="702"/>
                      </a:lnTo>
                      <a:lnTo>
                        <a:pt x="1186" y="704"/>
                      </a:lnTo>
                      <a:lnTo>
                        <a:pt x="1186" y="706"/>
                      </a:lnTo>
                      <a:lnTo>
                        <a:pt x="1186" y="706"/>
                      </a:lnTo>
                      <a:lnTo>
                        <a:pt x="1186" y="706"/>
                      </a:lnTo>
                      <a:lnTo>
                        <a:pt x="1184" y="706"/>
                      </a:lnTo>
                      <a:lnTo>
                        <a:pt x="1184" y="706"/>
                      </a:lnTo>
                      <a:lnTo>
                        <a:pt x="1184" y="706"/>
                      </a:lnTo>
                      <a:lnTo>
                        <a:pt x="1184" y="708"/>
                      </a:lnTo>
                      <a:lnTo>
                        <a:pt x="1186" y="708"/>
                      </a:lnTo>
                      <a:lnTo>
                        <a:pt x="1188" y="708"/>
                      </a:lnTo>
                      <a:lnTo>
                        <a:pt x="1190" y="708"/>
                      </a:lnTo>
                      <a:lnTo>
                        <a:pt x="1190" y="706"/>
                      </a:lnTo>
                      <a:lnTo>
                        <a:pt x="1192" y="706"/>
                      </a:lnTo>
                      <a:lnTo>
                        <a:pt x="1194" y="706"/>
                      </a:lnTo>
                      <a:lnTo>
                        <a:pt x="1198" y="704"/>
                      </a:lnTo>
                      <a:lnTo>
                        <a:pt x="1200" y="704"/>
                      </a:lnTo>
                      <a:lnTo>
                        <a:pt x="1200" y="704"/>
                      </a:lnTo>
                      <a:lnTo>
                        <a:pt x="1200" y="704"/>
                      </a:lnTo>
                      <a:lnTo>
                        <a:pt x="1200" y="702"/>
                      </a:lnTo>
                      <a:lnTo>
                        <a:pt x="1202" y="702"/>
                      </a:lnTo>
                      <a:lnTo>
                        <a:pt x="1202" y="702"/>
                      </a:lnTo>
                      <a:lnTo>
                        <a:pt x="1206" y="700"/>
                      </a:lnTo>
                      <a:lnTo>
                        <a:pt x="1210" y="704"/>
                      </a:lnTo>
                      <a:lnTo>
                        <a:pt x="1214" y="712"/>
                      </a:lnTo>
                      <a:lnTo>
                        <a:pt x="1220" y="720"/>
                      </a:lnTo>
                      <a:lnTo>
                        <a:pt x="1222" y="722"/>
                      </a:lnTo>
                      <a:lnTo>
                        <a:pt x="1222" y="724"/>
                      </a:lnTo>
                      <a:lnTo>
                        <a:pt x="1222" y="724"/>
                      </a:lnTo>
                      <a:lnTo>
                        <a:pt x="1220" y="730"/>
                      </a:lnTo>
                      <a:lnTo>
                        <a:pt x="1218" y="734"/>
                      </a:lnTo>
                      <a:lnTo>
                        <a:pt x="1214" y="740"/>
                      </a:lnTo>
                      <a:lnTo>
                        <a:pt x="1216" y="742"/>
                      </a:lnTo>
                      <a:lnTo>
                        <a:pt x="1216" y="742"/>
                      </a:lnTo>
                      <a:lnTo>
                        <a:pt x="1216" y="744"/>
                      </a:lnTo>
                      <a:lnTo>
                        <a:pt x="1216" y="742"/>
                      </a:lnTo>
                      <a:lnTo>
                        <a:pt x="1218" y="744"/>
                      </a:lnTo>
                      <a:lnTo>
                        <a:pt x="1218" y="742"/>
                      </a:lnTo>
                      <a:lnTo>
                        <a:pt x="1218" y="742"/>
                      </a:lnTo>
                      <a:lnTo>
                        <a:pt x="1218" y="740"/>
                      </a:lnTo>
                      <a:lnTo>
                        <a:pt x="1218" y="740"/>
                      </a:lnTo>
                      <a:lnTo>
                        <a:pt x="1218" y="738"/>
                      </a:lnTo>
                      <a:lnTo>
                        <a:pt x="1218" y="738"/>
                      </a:lnTo>
                      <a:lnTo>
                        <a:pt x="1220" y="738"/>
                      </a:lnTo>
                      <a:lnTo>
                        <a:pt x="1220" y="740"/>
                      </a:lnTo>
                      <a:lnTo>
                        <a:pt x="1220" y="740"/>
                      </a:lnTo>
                      <a:lnTo>
                        <a:pt x="1222" y="740"/>
                      </a:lnTo>
                      <a:lnTo>
                        <a:pt x="1222" y="740"/>
                      </a:lnTo>
                      <a:lnTo>
                        <a:pt x="1222" y="740"/>
                      </a:lnTo>
                      <a:lnTo>
                        <a:pt x="1220" y="742"/>
                      </a:lnTo>
                      <a:lnTo>
                        <a:pt x="1220" y="744"/>
                      </a:lnTo>
                      <a:lnTo>
                        <a:pt x="1216" y="746"/>
                      </a:lnTo>
                      <a:lnTo>
                        <a:pt x="1216" y="746"/>
                      </a:lnTo>
                      <a:lnTo>
                        <a:pt x="1216" y="746"/>
                      </a:lnTo>
                      <a:lnTo>
                        <a:pt x="1216" y="748"/>
                      </a:lnTo>
                      <a:lnTo>
                        <a:pt x="1216" y="748"/>
                      </a:lnTo>
                      <a:lnTo>
                        <a:pt x="1218" y="754"/>
                      </a:lnTo>
                      <a:lnTo>
                        <a:pt x="1218" y="758"/>
                      </a:lnTo>
                      <a:lnTo>
                        <a:pt x="1220" y="758"/>
                      </a:lnTo>
                      <a:lnTo>
                        <a:pt x="1220" y="758"/>
                      </a:lnTo>
                      <a:lnTo>
                        <a:pt x="1222" y="758"/>
                      </a:lnTo>
                      <a:lnTo>
                        <a:pt x="1222" y="758"/>
                      </a:lnTo>
                      <a:lnTo>
                        <a:pt x="1222" y="758"/>
                      </a:lnTo>
                      <a:lnTo>
                        <a:pt x="1222" y="756"/>
                      </a:lnTo>
                      <a:lnTo>
                        <a:pt x="1224" y="756"/>
                      </a:lnTo>
                      <a:lnTo>
                        <a:pt x="1224" y="758"/>
                      </a:lnTo>
                      <a:lnTo>
                        <a:pt x="1222" y="762"/>
                      </a:lnTo>
                      <a:lnTo>
                        <a:pt x="1222" y="764"/>
                      </a:lnTo>
                      <a:lnTo>
                        <a:pt x="1222" y="764"/>
                      </a:lnTo>
                      <a:lnTo>
                        <a:pt x="1224" y="764"/>
                      </a:lnTo>
                      <a:lnTo>
                        <a:pt x="1224" y="762"/>
                      </a:lnTo>
                      <a:lnTo>
                        <a:pt x="1226" y="762"/>
                      </a:lnTo>
                      <a:lnTo>
                        <a:pt x="1226" y="762"/>
                      </a:lnTo>
                      <a:lnTo>
                        <a:pt x="1224" y="764"/>
                      </a:lnTo>
                      <a:lnTo>
                        <a:pt x="1224" y="766"/>
                      </a:lnTo>
                      <a:lnTo>
                        <a:pt x="1224" y="766"/>
                      </a:lnTo>
                      <a:lnTo>
                        <a:pt x="1224" y="766"/>
                      </a:lnTo>
                      <a:lnTo>
                        <a:pt x="1224" y="772"/>
                      </a:lnTo>
                      <a:lnTo>
                        <a:pt x="1226" y="774"/>
                      </a:lnTo>
                      <a:lnTo>
                        <a:pt x="1228" y="776"/>
                      </a:lnTo>
                      <a:lnTo>
                        <a:pt x="1230" y="776"/>
                      </a:lnTo>
                      <a:lnTo>
                        <a:pt x="1230" y="778"/>
                      </a:lnTo>
                      <a:lnTo>
                        <a:pt x="1232" y="782"/>
                      </a:lnTo>
                      <a:lnTo>
                        <a:pt x="1232" y="786"/>
                      </a:lnTo>
                      <a:lnTo>
                        <a:pt x="1234" y="786"/>
                      </a:lnTo>
                      <a:lnTo>
                        <a:pt x="1234" y="786"/>
                      </a:lnTo>
                      <a:lnTo>
                        <a:pt x="1234" y="786"/>
                      </a:lnTo>
                      <a:lnTo>
                        <a:pt x="1234" y="788"/>
                      </a:lnTo>
                      <a:lnTo>
                        <a:pt x="1232" y="786"/>
                      </a:lnTo>
                      <a:lnTo>
                        <a:pt x="1232" y="786"/>
                      </a:lnTo>
                      <a:lnTo>
                        <a:pt x="1232" y="786"/>
                      </a:lnTo>
                      <a:lnTo>
                        <a:pt x="1232" y="788"/>
                      </a:lnTo>
                      <a:lnTo>
                        <a:pt x="1232" y="790"/>
                      </a:lnTo>
                      <a:lnTo>
                        <a:pt x="1234" y="790"/>
                      </a:lnTo>
                      <a:lnTo>
                        <a:pt x="1236" y="788"/>
                      </a:lnTo>
                      <a:lnTo>
                        <a:pt x="1238" y="788"/>
                      </a:lnTo>
                      <a:lnTo>
                        <a:pt x="1240" y="788"/>
                      </a:lnTo>
                      <a:lnTo>
                        <a:pt x="1242" y="788"/>
                      </a:lnTo>
                      <a:lnTo>
                        <a:pt x="1244" y="786"/>
                      </a:lnTo>
                      <a:lnTo>
                        <a:pt x="1244" y="784"/>
                      </a:lnTo>
                      <a:lnTo>
                        <a:pt x="1246" y="780"/>
                      </a:lnTo>
                      <a:lnTo>
                        <a:pt x="1248" y="778"/>
                      </a:lnTo>
                      <a:lnTo>
                        <a:pt x="1248" y="776"/>
                      </a:lnTo>
                      <a:lnTo>
                        <a:pt x="1250" y="776"/>
                      </a:lnTo>
                      <a:lnTo>
                        <a:pt x="1250" y="776"/>
                      </a:lnTo>
                      <a:lnTo>
                        <a:pt x="1250" y="776"/>
                      </a:lnTo>
                      <a:lnTo>
                        <a:pt x="1250" y="772"/>
                      </a:lnTo>
                      <a:lnTo>
                        <a:pt x="1252" y="764"/>
                      </a:lnTo>
                      <a:lnTo>
                        <a:pt x="1254" y="760"/>
                      </a:lnTo>
                      <a:lnTo>
                        <a:pt x="1254" y="756"/>
                      </a:lnTo>
                      <a:lnTo>
                        <a:pt x="1254" y="754"/>
                      </a:lnTo>
                      <a:lnTo>
                        <a:pt x="1252" y="752"/>
                      </a:lnTo>
                      <a:lnTo>
                        <a:pt x="1250" y="734"/>
                      </a:lnTo>
                      <a:lnTo>
                        <a:pt x="1250" y="734"/>
                      </a:lnTo>
                      <a:lnTo>
                        <a:pt x="1248" y="732"/>
                      </a:lnTo>
                      <a:lnTo>
                        <a:pt x="1250" y="728"/>
                      </a:lnTo>
                      <a:lnTo>
                        <a:pt x="1248" y="726"/>
                      </a:lnTo>
                      <a:lnTo>
                        <a:pt x="1250" y="724"/>
                      </a:lnTo>
                      <a:lnTo>
                        <a:pt x="1250" y="724"/>
                      </a:lnTo>
                      <a:lnTo>
                        <a:pt x="1250" y="724"/>
                      </a:lnTo>
                      <a:lnTo>
                        <a:pt x="1250" y="726"/>
                      </a:lnTo>
                      <a:lnTo>
                        <a:pt x="1250" y="726"/>
                      </a:lnTo>
                      <a:lnTo>
                        <a:pt x="1250" y="728"/>
                      </a:lnTo>
                      <a:lnTo>
                        <a:pt x="1250" y="728"/>
                      </a:lnTo>
                      <a:lnTo>
                        <a:pt x="1250" y="728"/>
                      </a:lnTo>
                      <a:lnTo>
                        <a:pt x="1250" y="730"/>
                      </a:lnTo>
                      <a:lnTo>
                        <a:pt x="1250" y="732"/>
                      </a:lnTo>
                      <a:lnTo>
                        <a:pt x="1250" y="732"/>
                      </a:lnTo>
                      <a:lnTo>
                        <a:pt x="1250" y="730"/>
                      </a:lnTo>
                      <a:lnTo>
                        <a:pt x="1252" y="728"/>
                      </a:lnTo>
                      <a:lnTo>
                        <a:pt x="1252" y="728"/>
                      </a:lnTo>
                      <a:lnTo>
                        <a:pt x="1250" y="732"/>
                      </a:lnTo>
                      <a:lnTo>
                        <a:pt x="1250" y="734"/>
                      </a:lnTo>
                      <a:lnTo>
                        <a:pt x="1250" y="740"/>
                      </a:lnTo>
                      <a:lnTo>
                        <a:pt x="1252" y="740"/>
                      </a:lnTo>
                      <a:lnTo>
                        <a:pt x="1250" y="736"/>
                      </a:lnTo>
                      <a:lnTo>
                        <a:pt x="1250" y="734"/>
                      </a:lnTo>
                      <a:lnTo>
                        <a:pt x="1250" y="734"/>
                      </a:lnTo>
                      <a:lnTo>
                        <a:pt x="1252" y="732"/>
                      </a:lnTo>
                      <a:lnTo>
                        <a:pt x="1252" y="730"/>
                      </a:lnTo>
                      <a:lnTo>
                        <a:pt x="1252" y="730"/>
                      </a:lnTo>
                      <a:lnTo>
                        <a:pt x="1252" y="728"/>
                      </a:lnTo>
                      <a:lnTo>
                        <a:pt x="1250" y="720"/>
                      </a:lnTo>
                      <a:lnTo>
                        <a:pt x="1248" y="712"/>
                      </a:lnTo>
                      <a:lnTo>
                        <a:pt x="1248" y="706"/>
                      </a:lnTo>
                      <a:lnTo>
                        <a:pt x="1248" y="700"/>
                      </a:lnTo>
                      <a:lnTo>
                        <a:pt x="1248" y="698"/>
                      </a:lnTo>
                      <a:lnTo>
                        <a:pt x="1248" y="690"/>
                      </a:lnTo>
                      <a:lnTo>
                        <a:pt x="1248" y="690"/>
                      </a:lnTo>
                      <a:lnTo>
                        <a:pt x="1248" y="688"/>
                      </a:lnTo>
                      <a:lnTo>
                        <a:pt x="1248" y="686"/>
                      </a:lnTo>
                      <a:lnTo>
                        <a:pt x="1248" y="686"/>
                      </a:lnTo>
                      <a:lnTo>
                        <a:pt x="1250" y="684"/>
                      </a:lnTo>
                      <a:lnTo>
                        <a:pt x="1250" y="684"/>
                      </a:lnTo>
                      <a:lnTo>
                        <a:pt x="1250" y="682"/>
                      </a:lnTo>
                      <a:lnTo>
                        <a:pt x="1250" y="682"/>
                      </a:lnTo>
                      <a:lnTo>
                        <a:pt x="1252" y="682"/>
                      </a:lnTo>
                      <a:lnTo>
                        <a:pt x="1252" y="682"/>
                      </a:lnTo>
                      <a:lnTo>
                        <a:pt x="1254" y="680"/>
                      </a:lnTo>
                      <a:lnTo>
                        <a:pt x="1254" y="678"/>
                      </a:lnTo>
                      <a:lnTo>
                        <a:pt x="1252" y="678"/>
                      </a:lnTo>
                      <a:lnTo>
                        <a:pt x="1252" y="678"/>
                      </a:lnTo>
                      <a:lnTo>
                        <a:pt x="1254" y="678"/>
                      </a:lnTo>
                      <a:lnTo>
                        <a:pt x="1254" y="676"/>
                      </a:lnTo>
                      <a:lnTo>
                        <a:pt x="1256" y="676"/>
                      </a:lnTo>
                      <a:lnTo>
                        <a:pt x="1256" y="676"/>
                      </a:lnTo>
                      <a:lnTo>
                        <a:pt x="1256" y="674"/>
                      </a:lnTo>
                      <a:lnTo>
                        <a:pt x="1256" y="676"/>
                      </a:lnTo>
                      <a:lnTo>
                        <a:pt x="1256" y="674"/>
                      </a:lnTo>
                      <a:lnTo>
                        <a:pt x="1256" y="674"/>
                      </a:lnTo>
                      <a:lnTo>
                        <a:pt x="1256" y="674"/>
                      </a:lnTo>
                      <a:lnTo>
                        <a:pt x="1258" y="674"/>
                      </a:lnTo>
                      <a:lnTo>
                        <a:pt x="1256" y="672"/>
                      </a:lnTo>
                      <a:lnTo>
                        <a:pt x="1256" y="672"/>
                      </a:lnTo>
                      <a:lnTo>
                        <a:pt x="1258" y="672"/>
                      </a:lnTo>
                      <a:lnTo>
                        <a:pt x="1258" y="672"/>
                      </a:lnTo>
                      <a:lnTo>
                        <a:pt x="1260" y="670"/>
                      </a:lnTo>
                      <a:lnTo>
                        <a:pt x="1260" y="670"/>
                      </a:lnTo>
                      <a:lnTo>
                        <a:pt x="1260" y="670"/>
                      </a:lnTo>
                      <a:lnTo>
                        <a:pt x="1258" y="668"/>
                      </a:lnTo>
                      <a:lnTo>
                        <a:pt x="1260" y="668"/>
                      </a:lnTo>
                      <a:lnTo>
                        <a:pt x="1260" y="668"/>
                      </a:lnTo>
                      <a:lnTo>
                        <a:pt x="1262" y="668"/>
                      </a:lnTo>
                      <a:lnTo>
                        <a:pt x="1264" y="666"/>
                      </a:lnTo>
                      <a:lnTo>
                        <a:pt x="1264" y="666"/>
                      </a:lnTo>
                      <a:lnTo>
                        <a:pt x="1264" y="664"/>
                      </a:lnTo>
                      <a:lnTo>
                        <a:pt x="1266" y="664"/>
                      </a:lnTo>
                      <a:lnTo>
                        <a:pt x="1266" y="664"/>
                      </a:lnTo>
                      <a:lnTo>
                        <a:pt x="1266" y="662"/>
                      </a:lnTo>
                      <a:lnTo>
                        <a:pt x="1266" y="662"/>
                      </a:lnTo>
                      <a:lnTo>
                        <a:pt x="1266" y="662"/>
                      </a:lnTo>
                      <a:lnTo>
                        <a:pt x="1266" y="662"/>
                      </a:lnTo>
                      <a:lnTo>
                        <a:pt x="1266" y="660"/>
                      </a:lnTo>
                      <a:lnTo>
                        <a:pt x="1266" y="658"/>
                      </a:lnTo>
                      <a:lnTo>
                        <a:pt x="1268" y="660"/>
                      </a:lnTo>
                      <a:lnTo>
                        <a:pt x="1268" y="660"/>
                      </a:lnTo>
                      <a:lnTo>
                        <a:pt x="1268" y="660"/>
                      </a:lnTo>
                      <a:lnTo>
                        <a:pt x="1268" y="660"/>
                      </a:lnTo>
                      <a:lnTo>
                        <a:pt x="1268" y="660"/>
                      </a:lnTo>
                      <a:lnTo>
                        <a:pt x="1268" y="662"/>
                      </a:lnTo>
                      <a:lnTo>
                        <a:pt x="1270" y="662"/>
                      </a:lnTo>
                      <a:lnTo>
                        <a:pt x="1270" y="662"/>
                      </a:lnTo>
                      <a:lnTo>
                        <a:pt x="1270" y="660"/>
                      </a:lnTo>
                      <a:lnTo>
                        <a:pt x="1272" y="660"/>
                      </a:lnTo>
                      <a:lnTo>
                        <a:pt x="1270" y="658"/>
                      </a:lnTo>
                      <a:lnTo>
                        <a:pt x="1270" y="658"/>
                      </a:lnTo>
                      <a:lnTo>
                        <a:pt x="1270" y="658"/>
                      </a:lnTo>
                      <a:lnTo>
                        <a:pt x="1272" y="658"/>
                      </a:lnTo>
                      <a:lnTo>
                        <a:pt x="1274" y="658"/>
                      </a:lnTo>
                      <a:lnTo>
                        <a:pt x="1274" y="658"/>
                      </a:lnTo>
                      <a:lnTo>
                        <a:pt x="1276" y="656"/>
                      </a:lnTo>
                      <a:lnTo>
                        <a:pt x="1276" y="656"/>
                      </a:lnTo>
                      <a:lnTo>
                        <a:pt x="1278" y="656"/>
                      </a:lnTo>
                      <a:lnTo>
                        <a:pt x="1280" y="656"/>
                      </a:lnTo>
                      <a:lnTo>
                        <a:pt x="1280" y="654"/>
                      </a:lnTo>
                      <a:lnTo>
                        <a:pt x="1282" y="654"/>
                      </a:lnTo>
                      <a:lnTo>
                        <a:pt x="1282" y="652"/>
                      </a:lnTo>
                      <a:lnTo>
                        <a:pt x="1284" y="652"/>
                      </a:lnTo>
                      <a:lnTo>
                        <a:pt x="1284" y="652"/>
                      </a:lnTo>
                      <a:lnTo>
                        <a:pt x="1286" y="650"/>
                      </a:lnTo>
                      <a:lnTo>
                        <a:pt x="1288" y="648"/>
                      </a:lnTo>
                      <a:lnTo>
                        <a:pt x="1288" y="648"/>
                      </a:lnTo>
                      <a:lnTo>
                        <a:pt x="1290" y="648"/>
                      </a:lnTo>
                      <a:lnTo>
                        <a:pt x="1292" y="646"/>
                      </a:lnTo>
                      <a:lnTo>
                        <a:pt x="1294" y="646"/>
                      </a:lnTo>
                      <a:lnTo>
                        <a:pt x="1294" y="644"/>
                      </a:lnTo>
                      <a:lnTo>
                        <a:pt x="1294" y="642"/>
                      </a:lnTo>
                      <a:lnTo>
                        <a:pt x="1294" y="642"/>
                      </a:lnTo>
                      <a:lnTo>
                        <a:pt x="1294" y="644"/>
                      </a:lnTo>
                      <a:lnTo>
                        <a:pt x="1294" y="644"/>
                      </a:lnTo>
                      <a:lnTo>
                        <a:pt x="1296" y="642"/>
                      </a:lnTo>
                      <a:lnTo>
                        <a:pt x="1300" y="638"/>
                      </a:lnTo>
                      <a:lnTo>
                        <a:pt x="1303" y="636"/>
                      </a:lnTo>
                      <a:lnTo>
                        <a:pt x="1309" y="634"/>
                      </a:lnTo>
                      <a:lnTo>
                        <a:pt x="1311" y="632"/>
                      </a:lnTo>
                      <a:lnTo>
                        <a:pt x="1317" y="632"/>
                      </a:lnTo>
                      <a:lnTo>
                        <a:pt x="1317" y="632"/>
                      </a:lnTo>
                      <a:lnTo>
                        <a:pt x="1319" y="628"/>
                      </a:lnTo>
                      <a:lnTo>
                        <a:pt x="1319" y="630"/>
                      </a:lnTo>
                      <a:lnTo>
                        <a:pt x="1319" y="632"/>
                      </a:lnTo>
                      <a:lnTo>
                        <a:pt x="1319" y="632"/>
                      </a:lnTo>
                      <a:lnTo>
                        <a:pt x="1319" y="630"/>
                      </a:lnTo>
                      <a:lnTo>
                        <a:pt x="1321" y="628"/>
                      </a:lnTo>
                      <a:lnTo>
                        <a:pt x="1323" y="626"/>
                      </a:lnTo>
                      <a:lnTo>
                        <a:pt x="1323" y="626"/>
                      </a:lnTo>
                      <a:lnTo>
                        <a:pt x="1325" y="624"/>
                      </a:lnTo>
                      <a:lnTo>
                        <a:pt x="1327" y="622"/>
                      </a:lnTo>
                      <a:lnTo>
                        <a:pt x="1329" y="622"/>
                      </a:lnTo>
                      <a:lnTo>
                        <a:pt x="1329" y="622"/>
                      </a:lnTo>
                      <a:lnTo>
                        <a:pt x="1329" y="620"/>
                      </a:lnTo>
                      <a:lnTo>
                        <a:pt x="1329" y="618"/>
                      </a:lnTo>
                      <a:lnTo>
                        <a:pt x="1331" y="618"/>
                      </a:lnTo>
                      <a:lnTo>
                        <a:pt x="1331" y="620"/>
                      </a:lnTo>
                      <a:lnTo>
                        <a:pt x="1331" y="620"/>
                      </a:lnTo>
                      <a:lnTo>
                        <a:pt x="1331" y="620"/>
                      </a:lnTo>
                      <a:lnTo>
                        <a:pt x="1333" y="618"/>
                      </a:lnTo>
                      <a:lnTo>
                        <a:pt x="1335" y="618"/>
                      </a:lnTo>
                      <a:lnTo>
                        <a:pt x="1337" y="618"/>
                      </a:lnTo>
                      <a:lnTo>
                        <a:pt x="1339" y="618"/>
                      </a:lnTo>
                      <a:lnTo>
                        <a:pt x="1339" y="618"/>
                      </a:lnTo>
                      <a:lnTo>
                        <a:pt x="1341" y="618"/>
                      </a:lnTo>
                      <a:lnTo>
                        <a:pt x="1343" y="618"/>
                      </a:lnTo>
                      <a:lnTo>
                        <a:pt x="1343" y="618"/>
                      </a:lnTo>
                      <a:lnTo>
                        <a:pt x="1345" y="616"/>
                      </a:lnTo>
                      <a:lnTo>
                        <a:pt x="1347" y="614"/>
                      </a:lnTo>
                      <a:lnTo>
                        <a:pt x="1345" y="614"/>
                      </a:lnTo>
                      <a:lnTo>
                        <a:pt x="1341" y="614"/>
                      </a:lnTo>
                      <a:lnTo>
                        <a:pt x="1339" y="614"/>
                      </a:lnTo>
                      <a:lnTo>
                        <a:pt x="1339" y="612"/>
                      </a:lnTo>
                      <a:lnTo>
                        <a:pt x="1337" y="610"/>
                      </a:lnTo>
                      <a:lnTo>
                        <a:pt x="1339" y="612"/>
                      </a:lnTo>
                      <a:lnTo>
                        <a:pt x="1341" y="614"/>
                      </a:lnTo>
                      <a:lnTo>
                        <a:pt x="1343" y="612"/>
                      </a:lnTo>
                      <a:lnTo>
                        <a:pt x="1343" y="612"/>
                      </a:lnTo>
                      <a:lnTo>
                        <a:pt x="1345" y="610"/>
                      </a:lnTo>
                      <a:lnTo>
                        <a:pt x="1345" y="610"/>
                      </a:lnTo>
                      <a:lnTo>
                        <a:pt x="1347" y="608"/>
                      </a:lnTo>
                      <a:lnTo>
                        <a:pt x="1345" y="608"/>
                      </a:lnTo>
                      <a:lnTo>
                        <a:pt x="1345" y="608"/>
                      </a:lnTo>
                      <a:lnTo>
                        <a:pt x="1341" y="604"/>
                      </a:lnTo>
                      <a:lnTo>
                        <a:pt x="1339" y="604"/>
                      </a:lnTo>
                      <a:lnTo>
                        <a:pt x="1341" y="604"/>
                      </a:lnTo>
                      <a:lnTo>
                        <a:pt x="1343" y="606"/>
                      </a:lnTo>
                      <a:lnTo>
                        <a:pt x="1345" y="604"/>
                      </a:lnTo>
                      <a:lnTo>
                        <a:pt x="1347" y="604"/>
                      </a:lnTo>
                      <a:lnTo>
                        <a:pt x="1347" y="604"/>
                      </a:lnTo>
                      <a:lnTo>
                        <a:pt x="1347" y="604"/>
                      </a:lnTo>
                      <a:lnTo>
                        <a:pt x="1347" y="606"/>
                      </a:lnTo>
                      <a:lnTo>
                        <a:pt x="1347" y="606"/>
                      </a:lnTo>
                      <a:lnTo>
                        <a:pt x="1347" y="606"/>
                      </a:lnTo>
                      <a:lnTo>
                        <a:pt x="1349" y="606"/>
                      </a:lnTo>
                      <a:lnTo>
                        <a:pt x="1351" y="606"/>
                      </a:lnTo>
                      <a:lnTo>
                        <a:pt x="1351" y="606"/>
                      </a:lnTo>
                      <a:lnTo>
                        <a:pt x="1353" y="606"/>
                      </a:lnTo>
                      <a:lnTo>
                        <a:pt x="1355" y="604"/>
                      </a:lnTo>
                      <a:lnTo>
                        <a:pt x="1359" y="602"/>
                      </a:lnTo>
                      <a:lnTo>
                        <a:pt x="1361" y="600"/>
                      </a:lnTo>
                      <a:lnTo>
                        <a:pt x="1361" y="598"/>
                      </a:lnTo>
                      <a:lnTo>
                        <a:pt x="1361" y="596"/>
                      </a:lnTo>
                      <a:lnTo>
                        <a:pt x="1361" y="596"/>
                      </a:lnTo>
                      <a:lnTo>
                        <a:pt x="1359" y="596"/>
                      </a:lnTo>
                      <a:lnTo>
                        <a:pt x="1357" y="596"/>
                      </a:lnTo>
                      <a:lnTo>
                        <a:pt x="1357" y="600"/>
                      </a:lnTo>
                      <a:lnTo>
                        <a:pt x="1355" y="600"/>
                      </a:lnTo>
                      <a:lnTo>
                        <a:pt x="1355" y="600"/>
                      </a:lnTo>
                      <a:lnTo>
                        <a:pt x="1355" y="598"/>
                      </a:lnTo>
                      <a:lnTo>
                        <a:pt x="1357" y="598"/>
                      </a:lnTo>
                      <a:lnTo>
                        <a:pt x="1357" y="596"/>
                      </a:lnTo>
                      <a:lnTo>
                        <a:pt x="1355" y="596"/>
                      </a:lnTo>
                      <a:lnTo>
                        <a:pt x="1353" y="596"/>
                      </a:lnTo>
                      <a:lnTo>
                        <a:pt x="1353" y="596"/>
                      </a:lnTo>
                      <a:lnTo>
                        <a:pt x="1351" y="596"/>
                      </a:lnTo>
                      <a:lnTo>
                        <a:pt x="1349" y="596"/>
                      </a:lnTo>
                      <a:lnTo>
                        <a:pt x="1347" y="596"/>
                      </a:lnTo>
                      <a:lnTo>
                        <a:pt x="1347" y="594"/>
                      </a:lnTo>
                      <a:lnTo>
                        <a:pt x="1347" y="592"/>
                      </a:lnTo>
                      <a:lnTo>
                        <a:pt x="1349" y="590"/>
                      </a:lnTo>
                      <a:lnTo>
                        <a:pt x="1347" y="592"/>
                      </a:lnTo>
                      <a:lnTo>
                        <a:pt x="1349" y="594"/>
                      </a:lnTo>
                      <a:lnTo>
                        <a:pt x="1349" y="594"/>
                      </a:lnTo>
                      <a:lnTo>
                        <a:pt x="1351" y="594"/>
                      </a:lnTo>
                      <a:lnTo>
                        <a:pt x="1351" y="594"/>
                      </a:lnTo>
                      <a:lnTo>
                        <a:pt x="1353" y="592"/>
                      </a:lnTo>
                      <a:lnTo>
                        <a:pt x="1353" y="592"/>
                      </a:lnTo>
                      <a:lnTo>
                        <a:pt x="1355" y="592"/>
                      </a:lnTo>
                      <a:lnTo>
                        <a:pt x="1355" y="592"/>
                      </a:lnTo>
                      <a:lnTo>
                        <a:pt x="1355" y="592"/>
                      </a:lnTo>
                      <a:lnTo>
                        <a:pt x="1357" y="592"/>
                      </a:lnTo>
                      <a:lnTo>
                        <a:pt x="1357" y="592"/>
                      </a:lnTo>
                      <a:lnTo>
                        <a:pt x="1357" y="590"/>
                      </a:lnTo>
                      <a:lnTo>
                        <a:pt x="1359" y="590"/>
                      </a:lnTo>
                      <a:lnTo>
                        <a:pt x="1359" y="592"/>
                      </a:lnTo>
                      <a:lnTo>
                        <a:pt x="1361" y="592"/>
                      </a:lnTo>
                      <a:lnTo>
                        <a:pt x="1361" y="592"/>
                      </a:lnTo>
                      <a:lnTo>
                        <a:pt x="1361" y="590"/>
                      </a:lnTo>
                      <a:lnTo>
                        <a:pt x="1361" y="588"/>
                      </a:lnTo>
                      <a:lnTo>
                        <a:pt x="1361" y="588"/>
                      </a:lnTo>
                      <a:lnTo>
                        <a:pt x="1361" y="586"/>
                      </a:lnTo>
                      <a:lnTo>
                        <a:pt x="1361" y="584"/>
                      </a:lnTo>
                      <a:lnTo>
                        <a:pt x="1361" y="584"/>
                      </a:lnTo>
                      <a:lnTo>
                        <a:pt x="1361" y="584"/>
                      </a:lnTo>
                      <a:lnTo>
                        <a:pt x="1363" y="582"/>
                      </a:lnTo>
                      <a:lnTo>
                        <a:pt x="1363" y="584"/>
                      </a:lnTo>
                      <a:lnTo>
                        <a:pt x="1363" y="584"/>
                      </a:lnTo>
                      <a:lnTo>
                        <a:pt x="1363" y="590"/>
                      </a:lnTo>
                      <a:lnTo>
                        <a:pt x="1363" y="594"/>
                      </a:lnTo>
                      <a:lnTo>
                        <a:pt x="1363" y="598"/>
                      </a:lnTo>
                      <a:lnTo>
                        <a:pt x="1363" y="598"/>
                      </a:lnTo>
                      <a:lnTo>
                        <a:pt x="1363" y="598"/>
                      </a:lnTo>
                      <a:lnTo>
                        <a:pt x="1363" y="590"/>
                      </a:lnTo>
                      <a:lnTo>
                        <a:pt x="1363" y="582"/>
                      </a:lnTo>
                      <a:lnTo>
                        <a:pt x="1363" y="582"/>
                      </a:lnTo>
                      <a:lnTo>
                        <a:pt x="1363" y="580"/>
                      </a:lnTo>
                      <a:lnTo>
                        <a:pt x="1363" y="578"/>
                      </a:lnTo>
                      <a:lnTo>
                        <a:pt x="1361" y="578"/>
                      </a:lnTo>
                      <a:lnTo>
                        <a:pt x="1359" y="578"/>
                      </a:lnTo>
                      <a:lnTo>
                        <a:pt x="1357" y="578"/>
                      </a:lnTo>
                      <a:lnTo>
                        <a:pt x="1355" y="578"/>
                      </a:lnTo>
                      <a:lnTo>
                        <a:pt x="1355" y="578"/>
                      </a:lnTo>
                      <a:lnTo>
                        <a:pt x="1355" y="575"/>
                      </a:lnTo>
                      <a:lnTo>
                        <a:pt x="1355" y="573"/>
                      </a:lnTo>
                      <a:lnTo>
                        <a:pt x="1353" y="573"/>
                      </a:lnTo>
                      <a:lnTo>
                        <a:pt x="1351" y="571"/>
                      </a:lnTo>
                      <a:lnTo>
                        <a:pt x="1351" y="571"/>
                      </a:lnTo>
                      <a:lnTo>
                        <a:pt x="1347" y="571"/>
                      </a:lnTo>
                      <a:lnTo>
                        <a:pt x="1347" y="571"/>
                      </a:lnTo>
                      <a:lnTo>
                        <a:pt x="1347" y="569"/>
                      </a:lnTo>
                      <a:lnTo>
                        <a:pt x="1351" y="569"/>
                      </a:lnTo>
                      <a:lnTo>
                        <a:pt x="1355" y="571"/>
                      </a:lnTo>
                      <a:lnTo>
                        <a:pt x="1355" y="571"/>
                      </a:lnTo>
                      <a:lnTo>
                        <a:pt x="1355" y="573"/>
                      </a:lnTo>
                      <a:lnTo>
                        <a:pt x="1357" y="575"/>
                      </a:lnTo>
                      <a:lnTo>
                        <a:pt x="1357" y="575"/>
                      </a:lnTo>
                      <a:lnTo>
                        <a:pt x="1357" y="575"/>
                      </a:lnTo>
                      <a:lnTo>
                        <a:pt x="1359" y="575"/>
                      </a:lnTo>
                      <a:lnTo>
                        <a:pt x="1359" y="575"/>
                      </a:lnTo>
                      <a:lnTo>
                        <a:pt x="1359" y="573"/>
                      </a:lnTo>
                      <a:lnTo>
                        <a:pt x="1359" y="573"/>
                      </a:lnTo>
                      <a:lnTo>
                        <a:pt x="1359" y="571"/>
                      </a:lnTo>
                      <a:lnTo>
                        <a:pt x="1357" y="571"/>
                      </a:lnTo>
                      <a:lnTo>
                        <a:pt x="1357" y="569"/>
                      </a:lnTo>
                      <a:lnTo>
                        <a:pt x="1355" y="567"/>
                      </a:lnTo>
                      <a:lnTo>
                        <a:pt x="1355" y="567"/>
                      </a:lnTo>
                      <a:lnTo>
                        <a:pt x="1355" y="567"/>
                      </a:lnTo>
                      <a:lnTo>
                        <a:pt x="1357" y="571"/>
                      </a:lnTo>
                      <a:lnTo>
                        <a:pt x="1359" y="571"/>
                      </a:lnTo>
                      <a:lnTo>
                        <a:pt x="1359" y="571"/>
                      </a:lnTo>
                      <a:lnTo>
                        <a:pt x="1359" y="569"/>
                      </a:lnTo>
                      <a:lnTo>
                        <a:pt x="1359" y="569"/>
                      </a:lnTo>
                      <a:lnTo>
                        <a:pt x="1361" y="569"/>
                      </a:lnTo>
                      <a:lnTo>
                        <a:pt x="1363" y="567"/>
                      </a:lnTo>
                      <a:lnTo>
                        <a:pt x="1363" y="567"/>
                      </a:lnTo>
                      <a:lnTo>
                        <a:pt x="1361" y="567"/>
                      </a:lnTo>
                      <a:lnTo>
                        <a:pt x="1363" y="565"/>
                      </a:lnTo>
                      <a:lnTo>
                        <a:pt x="1359" y="565"/>
                      </a:lnTo>
                      <a:lnTo>
                        <a:pt x="1359" y="563"/>
                      </a:lnTo>
                      <a:lnTo>
                        <a:pt x="1359" y="563"/>
                      </a:lnTo>
                      <a:lnTo>
                        <a:pt x="1357" y="561"/>
                      </a:lnTo>
                      <a:lnTo>
                        <a:pt x="1357" y="559"/>
                      </a:lnTo>
                      <a:lnTo>
                        <a:pt x="1355" y="557"/>
                      </a:lnTo>
                      <a:lnTo>
                        <a:pt x="1353" y="555"/>
                      </a:lnTo>
                      <a:lnTo>
                        <a:pt x="1355" y="555"/>
                      </a:lnTo>
                      <a:lnTo>
                        <a:pt x="1355" y="555"/>
                      </a:lnTo>
                      <a:lnTo>
                        <a:pt x="1357" y="559"/>
                      </a:lnTo>
                      <a:lnTo>
                        <a:pt x="1357" y="559"/>
                      </a:lnTo>
                      <a:lnTo>
                        <a:pt x="1359" y="563"/>
                      </a:lnTo>
                      <a:lnTo>
                        <a:pt x="1361" y="563"/>
                      </a:lnTo>
                      <a:lnTo>
                        <a:pt x="1363" y="563"/>
                      </a:lnTo>
                      <a:lnTo>
                        <a:pt x="1363" y="563"/>
                      </a:lnTo>
                      <a:lnTo>
                        <a:pt x="1363" y="561"/>
                      </a:lnTo>
                      <a:lnTo>
                        <a:pt x="1365" y="561"/>
                      </a:lnTo>
                      <a:lnTo>
                        <a:pt x="1365" y="559"/>
                      </a:lnTo>
                      <a:lnTo>
                        <a:pt x="1363" y="559"/>
                      </a:lnTo>
                      <a:lnTo>
                        <a:pt x="1363" y="557"/>
                      </a:lnTo>
                      <a:lnTo>
                        <a:pt x="1361" y="555"/>
                      </a:lnTo>
                      <a:lnTo>
                        <a:pt x="1361" y="555"/>
                      </a:lnTo>
                      <a:lnTo>
                        <a:pt x="1357" y="555"/>
                      </a:lnTo>
                      <a:lnTo>
                        <a:pt x="1355" y="551"/>
                      </a:lnTo>
                      <a:lnTo>
                        <a:pt x="1355" y="551"/>
                      </a:lnTo>
                      <a:lnTo>
                        <a:pt x="1353" y="551"/>
                      </a:lnTo>
                      <a:lnTo>
                        <a:pt x="1353" y="551"/>
                      </a:lnTo>
                      <a:lnTo>
                        <a:pt x="1353" y="551"/>
                      </a:lnTo>
                      <a:lnTo>
                        <a:pt x="1353" y="547"/>
                      </a:lnTo>
                      <a:lnTo>
                        <a:pt x="1355" y="547"/>
                      </a:lnTo>
                      <a:lnTo>
                        <a:pt x="1357" y="545"/>
                      </a:lnTo>
                      <a:lnTo>
                        <a:pt x="1357" y="545"/>
                      </a:lnTo>
                      <a:lnTo>
                        <a:pt x="1359" y="543"/>
                      </a:lnTo>
                      <a:lnTo>
                        <a:pt x="1359" y="541"/>
                      </a:lnTo>
                      <a:lnTo>
                        <a:pt x="1359" y="543"/>
                      </a:lnTo>
                      <a:lnTo>
                        <a:pt x="1357" y="545"/>
                      </a:lnTo>
                      <a:lnTo>
                        <a:pt x="1357" y="545"/>
                      </a:lnTo>
                      <a:lnTo>
                        <a:pt x="1355" y="547"/>
                      </a:lnTo>
                      <a:lnTo>
                        <a:pt x="1353" y="549"/>
                      </a:lnTo>
                      <a:lnTo>
                        <a:pt x="1353" y="551"/>
                      </a:lnTo>
                      <a:lnTo>
                        <a:pt x="1355" y="551"/>
                      </a:lnTo>
                      <a:lnTo>
                        <a:pt x="1355" y="549"/>
                      </a:lnTo>
                      <a:lnTo>
                        <a:pt x="1357" y="549"/>
                      </a:lnTo>
                      <a:lnTo>
                        <a:pt x="1357" y="551"/>
                      </a:lnTo>
                      <a:lnTo>
                        <a:pt x="1357" y="551"/>
                      </a:lnTo>
                      <a:lnTo>
                        <a:pt x="1357" y="553"/>
                      </a:lnTo>
                      <a:lnTo>
                        <a:pt x="1359" y="551"/>
                      </a:lnTo>
                      <a:lnTo>
                        <a:pt x="1359" y="551"/>
                      </a:lnTo>
                      <a:lnTo>
                        <a:pt x="1359" y="553"/>
                      </a:lnTo>
                      <a:lnTo>
                        <a:pt x="1361" y="553"/>
                      </a:lnTo>
                      <a:lnTo>
                        <a:pt x="1363" y="555"/>
                      </a:lnTo>
                      <a:lnTo>
                        <a:pt x="1363" y="555"/>
                      </a:lnTo>
                      <a:lnTo>
                        <a:pt x="1365" y="555"/>
                      </a:lnTo>
                      <a:lnTo>
                        <a:pt x="1365" y="555"/>
                      </a:lnTo>
                      <a:lnTo>
                        <a:pt x="1365" y="555"/>
                      </a:lnTo>
                      <a:lnTo>
                        <a:pt x="1365" y="553"/>
                      </a:lnTo>
                      <a:lnTo>
                        <a:pt x="1363" y="549"/>
                      </a:lnTo>
                      <a:lnTo>
                        <a:pt x="1363" y="547"/>
                      </a:lnTo>
                      <a:lnTo>
                        <a:pt x="1363" y="547"/>
                      </a:lnTo>
                      <a:lnTo>
                        <a:pt x="1363" y="547"/>
                      </a:lnTo>
                      <a:lnTo>
                        <a:pt x="1363" y="547"/>
                      </a:lnTo>
                      <a:lnTo>
                        <a:pt x="1363" y="549"/>
                      </a:lnTo>
                      <a:lnTo>
                        <a:pt x="1365" y="551"/>
                      </a:lnTo>
                      <a:lnTo>
                        <a:pt x="1365" y="551"/>
                      </a:lnTo>
                      <a:lnTo>
                        <a:pt x="1365" y="551"/>
                      </a:lnTo>
                      <a:lnTo>
                        <a:pt x="1365" y="549"/>
                      </a:lnTo>
                      <a:lnTo>
                        <a:pt x="1365" y="549"/>
                      </a:lnTo>
                      <a:lnTo>
                        <a:pt x="1365" y="547"/>
                      </a:lnTo>
                      <a:lnTo>
                        <a:pt x="1365" y="545"/>
                      </a:lnTo>
                      <a:lnTo>
                        <a:pt x="1367" y="543"/>
                      </a:lnTo>
                      <a:lnTo>
                        <a:pt x="1367" y="543"/>
                      </a:lnTo>
                      <a:lnTo>
                        <a:pt x="1367" y="541"/>
                      </a:lnTo>
                      <a:lnTo>
                        <a:pt x="1367" y="541"/>
                      </a:lnTo>
                      <a:lnTo>
                        <a:pt x="1367" y="539"/>
                      </a:lnTo>
                      <a:lnTo>
                        <a:pt x="1367" y="539"/>
                      </a:lnTo>
                      <a:lnTo>
                        <a:pt x="1367" y="539"/>
                      </a:lnTo>
                      <a:lnTo>
                        <a:pt x="1369" y="539"/>
                      </a:lnTo>
                      <a:lnTo>
                        <a:pt x="1369" y="539"/>
                      </a:lnTo>
                      <a:lnTo>
                        <a:pt x="1369" y="537"/>
                      </a:lnTo>
                      <a:lnTo>
                        <a:pt x="1369" y="537"/>
                      </a:lnTo>
                      <a:lnTo>
                        <a:pt x="1369" y="535"/>
                      </a:lnTo>
                      <a:lnTo>
                        <a:pt x="1369" y="535"/>
                      </a:lnTo>
                      <a:lnTo>
                        <a:pt x="1371" y="535"/>
                      </a:lnTo>
                      <a:lnTo>
                        <a:pt x="1371" y="535"/>
                      </a:lnTo>
                      <a:lnTo>
                        <a:pt x="1371" y="535"/>
                      </a:lnTo>
                      <a:lnTo>
                        <a:pt x="1371" y="533"/>
                      </a:lnTo>
                      <a:lnTo>
                        <a:pt x="1373" y="533"/>
                      </a:lnTo>
                      <a:lnTo>
                        <a:pt x="1373" y="533"/>
                      </a:lnTo>
                      <a:lnTo>
                        <a:pt x="1373" y="533"/>
                      </a:lnTo>
                      <a:lnTo>
                        <a:pt x="1373" y="533"/>
                      </a:lnTo>
                      <a:lnTo>
                        <a:pt x="1373" y="533"/>
                      </a:lnTo>
                      <a:lnTo>
                        <a:pt x="1375" y="531"/>
                      </a:lnTo>
                      <a:lnTo>
                        <a:pt x="1375" y="531"/>
                      </a:lnTo>
                      <a:lnTo>
                        <a:pt x="1375" y="533"/>
                      </a:lnTo>
                      <a:lnTo>
                        <a:pt x="1375" y="533"/>
                      </a:lnTo>
                      <a:lnTo>
                        <a:pt x="1377" y="531"/>
                      </a:lnTo>
                      <a:lnTo>
                        <a:pt x="1377" y="531"/>
                      </a:lnTo>
                      <a:lnTo>
                        <a:pt x="1377" y="531"/>
                      </a:lnTo>
                      <a:lnTo>
                        <a:pt x="1377" y="529"/>
                      </a:lnTo>
                      <a:lnTo>
                        <a:pt x="1379" y="529"/>
                      </a:lnTo>
                      <a:lnTo>
                        <a:pt x="1379" y="529"/>
                      </a:lnTo>
                      <a:lnTo>
                        <a:pt x="1379" y="531"/>
                      </a:lnTo>
                      <a:lnTo>
                        <a:pt x="1381" y="531"/>
                      </a:lnTo>
                      <a:lnTo>
                        <a:pt x="1379" y="531"/>
                      </a:lnTo>
                      <a:lnTo>
                        <a:pt x="1379" y="531"/>
                      </a:lnTo>
                      <a:lnTo>
                        <a:pt x="1377" y="533"/>
                      </a:lnTo>
                      <a:lnTo>
                        <a:pt x="1379" y="533"/>
                      </a:lnTo>
                      <a:lnTo>
                        <a:pt x="1379" y="533"/>
                      </a:lnTo>
                      <a:lnTo>
                        <a:pt x="1377" y="533"/>
                      </a:lnTo>
                      <a:lnTo>
                        <a:pt x="1377" y="533"/>
                      </a:lnTo>
                      <a:lnTo>
                        <a:pt x="1375" y="533"/>
                      </a:lnTo>
                      <a:lnTo>
                        <a:pt x="1373" y="537"/>
                      </a:lnTo>
                      <a:lnTo>
                        <a:pt x="1373" y="539"/>
                      </a:lnTo>
                      <a:lnTo>
                        <a:pt x="1373" y="537"/>
                      </a:lnTo>
                      <a:lnTo>
                        <a:pt x="1373" y="539"/>
                      </a:lnTo>
                      <a:lnTo>
                        <a:pt x="1373" y="539"/>
                      </a:lnTo>
                      <a:lnTo>
                        <a:pt x="1371" y="539"/>
                      </a:lnTo>
                      <a:lnTo>
                        <a:pt x="1371" y="539"/>
                      </a:lnTo>
                      <a:lnTo>
                        <a:pt x="1369" y="541"/>
                      </a:lnTo>
                      <a:lnTo>
                        <a:pt x="1369" y="541"/>
                      </a:lnTo>
                      <a:lnTo>
                        <a:pt x="1371" y="541"/>
                      </a:lnTo>
                      <a:lnTo>
                        <a:pt x="1371" y="541"/>
                      </a:lnTo>
                      <a:lnTo>
                        <a:pt x="1371" y="543"/>
                      </a:lnTo>
                      <a:lnTo>
                        <a:pt x="1371" y="543"/>
                      </a:lnTo>
                      <a:lnTo>
                        <a:pt x="1369" y="543"/>
                      </a:lnTo>
                      <a:lnTo>
                        <a:pt x="1369" y="545"/>
                      </a:lnTo>
                      <a:lnTo>
                        <a:pt x="1369" y="545"/>
                      </a:lnTo>
                      <a:lnTo>
                        <a:pt x="1369" y="543"/>
                      </a:lnTo>
                      <a:lnTo>
                        <a:pt x="1371" y="543"/>
                      </a:lnTo>
                      <a:lnTo>
                        <a:pt x="1371" y="545"/>
                      </a:lnTo>
                      <a:lnTo>
                        <a:pt x="1371" y="547"/>
                      </a:lnTo>
                      <a:lnTo>
                        <a:pt x="1373" y="547"/>
                      </a:lnTo>
                      <a:lnTo>
                        <a:pt x="1373" y="547"/>
                      </a:lnTo>
                      <a:lnTo>
                        <a:pt x="1371" y="547"/>
                      </a:lnTo>
                      <a:lnTo>
                        <a:pt x="1369" y="547"/>
                      </a:lnTo>
                      <a:lnTo>
                        <a:pt x="1369" y="547"/>
                      </a:lnTo>
                      <a:lnTo>
                        <a:pt x="1367" y="549"/>
                      </a:lnTo>
                      <a:lnTo>
                        <a:pt x="1367" y="549"/>
                      </a:lnTo>
                      <a:lnTo>
                        <a:pt x="1369" y="551"/>
                      </a:lnTo>
                      <a:lnTo>
                        <a:pt x="1369" y="551"/>
                      </a:lnTo>
                      <a:lnTo>
                        <a:pt x="1369" y="553"/>
                      </a:lnTo>
                      <a:lnTo>
                        <a:pt x="1371" y="553"/>
                      </a:lnTo>
                      <a:lnTo>
                        <a:pt x="1371" y="551"/>
                      </a:lnTo>
                      <a:lnTo>
                        <a:pt x="1371" y="551"/>
                      </a:lnTo>
                      <a:lnTo>
                        <a:pt x="1371" y="553"/>
                      </a:lnTo>
                      <a:lnTo>
                        <a:pt x="1371" y="551"/>
                      </a:lnTo>
                      <a:lnTo>
                        <a:pt x="1373" y="551"/>
                      </a:lnTo>
                      <a:lnTo>
                        <a:pt x="1373" y="551"/>
                      </a:lnTo>
                      <a:lnTo>
                        <a:pt x="1373" y="551"/>
                      </a:lnTo>
                      <a:lnTo>
                        <a:pt x="1373" y="553"/>
                      </a:lnTo>
                      <a:lnTo>
                        <a:pt x="1373" y="553"/>
                      </a:lnTo>
                      <a:lnTo>
                        <a:pt x="1371" y="555"/>
                      </a:lnTo>
                      <a:lnTo>
                        <a:pt x="1371" y="555"/>
                      </a:lnTo>
                      <a:lnTo>
                        <a:pt x="1373" y="555"/>
                      </a:lnTo>
                      <a:lnTo>
                        <a:pt x="1373" y="557"/>
                      </a:lnTo>
                      <a:lnTo>
                        <a:pt x="1371" y="557"/>
                      </a:lnTo>
                      <a:lnTo>
                        <a:pt x="1371" y="559"/>
                      </a:lnTo>
                      <a:lnTo>
                        <a:pt x="1373" y="559"/>
                      </a:lnTo>
                      <a:lnTo>
                        <a:pt x="1373" y="559"/>
                      </a:lnTo>
                      <a:lnTo>
                        <a:pt x="1373" y="561"/>
                      </a:lnTo>
                      <a:lnTo>
                        <a:pt x="1371" y="561"/>
                      </a:lnTo>
                      <a:lnTo>
                        <a:pt x="1369" y="565"/>
                      </a:lnTo>
                      <a:lnTo>
                        <a:pt x="1365" y="569"/>
                      </a:lnTo>
                      <a:lnTo>
                        <a:pt x="1365" y="571"/>
                      </a:lnTo>
                      <a:lnTo>
                        <a:pt x="1365" y="571"/>
                      </a:lnTo>
                      <a:lnTo>
                        <a:pt x="1365" y="573"/>
                      </a:lnTo>
                      <a:lnTo>
                        <a:pt x="1367" y="571"/>
                      </a:lnTo>
                      <a:lnTo>
                        <a:pt x="1369" y="569"/>
                      </a:lnTo>
                      <a:lnTo>
                        <a:pt x="1369" y="567"/>
                      </a:lnTo>
                      <a:lnTo>
                        <a:pt x="1371" y="567"/>
                      </a:lnTo>
                      <a:lnTo>
                        <a:pt x="1371" y="567"/>
                      </a:lnTo>
                      <a:lnTo>
                        <a:pt x="1373" y="565"/>
                      </a:lnTo>
                      <a:lnTo>
                        <a:pt x="1373" y="565"/>
                      </a:lnTo>
                      <a:lnTo>
                        <a:pt x="1379" y="557"/>
                      </a:lnTo>
                      <a:lnTo>
                        <a:pt x="1381" y="555"/>
                      </a:lnTo>
                      <a:lnTo>
                        <a:pt x="1381" y="553"/>
                      </a:lnTo>
                      <a:lnTo>
                        <a:pt x="1383" y="553"/>
                      </a:lnTo>
                      <a:lnTo>
                        <a:pt x="1383" y="553"/>
                      </a:lnTo>
                      <a:lnTo>
                        <a:pt x="1385" y="551"/>
                      </a:lnTo>
                      <a:lnTo>
                        <a:pt x="1385" y="551"/>
                      </a:lnTo>
                      <a:lnTo>
                        <a:pt x="1385" y="549"/>
                      </a:lnTo>
                      <a:lnTo>
                        <a:pt x="1385" y="551"/>
                      </a:lnTo>
                      <a:lnTo>
                        <a:pt x="1385" y="551"/>
                      </a:lnTo>
                      <a:lnTo>
                        <a:pt x="1385" y="551"/>
                      </a:lnTo>
                      <a:lnTo>
                        <a:pt x="1385" y="549"/>
                      </a:lnTo>
                      <a:lnTo>
                        <a:pt x="1387" y="549"/>
                      </a:lnTo>
                      <a:lnTo>
                        <a:pt x="1387" y="547"/>
                      </a:lnTo>
                      <a:lnTo>
                        <a:pt x="1385" y="547"/>
                      </a:lnTo>
                      <a:lnTo>
                        <a:pt x="1385" y="547"/>
                      </a:lnTo>
                      <a:lnTo>
                        <a:pt x="1385" y="547"/>
                      </a:lnTo>
                      <a:lnTo>
                        <a:pt x="1387" y="545"/>
                      </a:lnTo>
                      <a:lnTo>
                        <a:pt x="1387" y="543"/>
                      </a:lnTo>
                      <a:lnTo>
                        <a:pt x="1385" y="543"/>
                      </a:lnTo>
                      <a:lnTo>
                        <a:pt x="1385" y="541"/>
                      </a:lnTo>
                      <a:lnTo>
                        <a:pt x="1385" y="537"/>
                      </a:lnTo>
                      <a:lnTo>
                        <a:pt x="1385" y="535"/>
                      </a:lnTo>
                      <a:lnTo>
                        <a:pt x="1385" y="533"/>
                      </a:lnTo>
                      <a:lnTo>
                        <a:pt x="1385" y="531"/>
                      </a:lnTo>
                      <a:lnTo>
                        <a:pt x="1385" y="529"/>
                      </a:lnTo>
                      <a:lnTo>
                        <a:pt x="1385" y="529"/>
                      </a:lnTo>
                      <a:lnTo>
                        <a:pt x="1385" y="529"/>
                      </a:lnTo>
                      <a:lnTo>
                        <a:pt x="1387" y="527"/>
                      </a:lnTo>
                      <a:lnTo>
                        <a:pt x="1387" y="525"/>
                      </a:lnTo>
                      <a:lnTo>
                        <a:pt x="1389" y="525"/>
                      </a:lnTo>
                      <a:lnTo>
                        <a:pt x="1391" y="525"/>
                      </a:lnTo>
                      <a:lnTo>
                        <a:pt x="1393" y="523"/>
                      </a:lnTo>
                      <a:lnTo>
                        <a:pt x="1395" y="521"/>
                      </a:lnTo>
                      <a:lnTo>
                        <a:pt x="1393" y="523"/>
                      </a:lnTo>
                      <a:lnTo>
                        <a:pt x="1393" y="523"/>
                      </a:lnTo>
                      <a:lnTo>
                        <a:pt x="1389" y="525"/>
                      </a:lnTo>
                      <a:lnTo>
                        <a:pt x="1389" y="525"/>
                      </a:lnTo>
                      <a:lnTo>
                        <a:pt x="1387" y="527"/>
                      </a:lnTo>
                      <a:lnTo>
                        <a:pt x="1385" y="529"/>
                      </a:lnTo>
                      <a:lnTo>
                        <a:pt x="1385" y="529"/>
                      </a:lnTo>
                      <a:lnTo>
                        <a:pt x="1385" y="531"/>
                      </a:lnTo>
                      <a:lnTo>
                        <a:pt x="1387" y="533"/>
                      </a:lnTo>
                      <a:lnTo>
                        <a:pt x="1389" y="535"/>
                      </a:lnTo>
                      <a:lnTo>
                        <a:pt x="1389" y="535"/>
                      </a:lnTo>
                      <a:lnTo>
                        <a:pt x="1391" y="535"/>
                      </a:lnTo>
                      <a:lnTo>
                        <a:pt x="1391" y="537"/>
                      </a:lnTo>
                      <a:lnTo>
                        <a:pt x="1393" y="537"/>
                      </a:lnTo>
                      <a:lnTo>
                        <a:pt x="1391" y="539"/>
                      </a:lnTo>
                      <a:lnTo>
                        <a:pt x="1391" y="541"/>
                      </a:lnTo>
                      <a:lnTo>
                        <a:pt x="1391" y="541"/>
                      </a:lnTo>
                      <a:lnTo>
                        <a:pt x="1393" y="539"/>
                      </a:lnTo>
                      <a:lnTo>
                        <a:pt x="1397" y="535"/>
                      </a:lnTo>
                      <a:lnTo>
                        <a:pt x="1397" y="535"/>
                      </a:lnTo>
                      <a:lnTo>
                        <a:pt x="1397" y="535"/>
                      </a:lnTo>
                      <a:lnTo>
                        <a:pt x="1397" y="533"/>
                      </a:lnTo>
                      <a:lnTo>
                        <a:pt x="1399" y="533"/>
                      </a:lnTo>
                      <a:lnTo>
                        <a:pt x="1399" y="533"/>
                      </a:lnTo>
                      <a:lnTo>
                        <a:pt x="1401" y="533"/>
                      </a:lnTo>
                      <a:lnTo>
                        <a:pt x="1401" y="531"/>
                      </a:lnTo>
                      <a:lnTo>
                        <a:pt x="1401" y="531"/>
                      </a:lnTo>
                      <a:lnTo>
                        <a:pt x="1401" y="529"/>
                      </a:lnTo>
                      <a:lnTo>
                        <a:pt x="1403" y="529"/>
                      </a:lnTo>
                      <a:lnTo>
                        <a:pt x="1405" y="529"/>
                      </a:lnTo>
                      <a:lnTo>
                        <a:pt x="1407" y="527"/>
                      </a:lnTo>
                      <a:lnTo>
                        <a:pt x="1409" y="523"/>
                      </a:lnTo>
                      <a:lnTo>
                        <a:pt x="1409" y="523"/>
                      </a:lnTo>
                      <a:lnTo>
                        <a:pt x="1409" y="521"/>
                      </a:lnTo>
                      <a:lnTo>
                        <a:pt x="1409" y="525"/>
                      </a:lnTo>
                      <a:lnTo>
                        <a:pt x="1407" y="525"/>
                      </a:lnTo>
                      <a:lnTo>
                        <a:pt x="1409" y="523"/>
                      </a:lnTo>
                      <a:lnTo>
                        <a:pt x="1411" y="521"/>
                      </a:lnTo>
                      <a:lnTo>
                        <a:pt x="1411" y="521"/>
                      </a:lnTo>
                      <a:lnTo>
                        <a:pt x="1413" y="519"/>
                      </a:lnTo>
                      <a:lnTo>
                        <a:pt x="1413" y="517"/>
                      </a:lnTo>
                      <a:lnTo>
                        <a:pt x="1413" y="517"/>
                      </a:lnTo>
                      <a:lnTo>
                        <a:pt x="1413" y="515"/>
                      </a:lnTo>
                      <a:lnTo>
                        <a:pt x="1413" y="515"/>
                      </a:lnTo>
                      <a:lnTo>
                        <a:pt x="1409" y="515"/>
                      </a:lnTo>
                      <a:lnTo>
                        <a:pt x="1409" y="513"/>
                      </a:lnTo>
                      <a:lnTo>
                        <a:pt x="1411" y="513"/>
                      </a:lnTo>
                      <a:lnTo>
                        <a:pt x="1411" y="511"/>
                      </a:lnTo>
                      <a:lnTo>
                        <a:pt x="1413" y="511"/>
                      </a:lnTo>
                      <a:lnTo>
                        <a:pt x="1413" y="511"/>
                      </a:lnTo>
                      <a:lnTo>
                        <a:pt x="1415" y="511"/>
                      </a:lnTo>
                      <a:lnTo>
                        <a:pt x="1415" y="509"/>
                      </a:lnTo>
                      <a:lnTo>
                        <a:pt x="1417" y="507"/>
                      </a:lnTo>
                      <a:lnTo>
                        <a:pt x="1419" y="505"/>
                      </a:lnTo>
                      <a:lnTo>
                        <a:pt x="1419" y="503"/>
                      </a:lnTo>
                      <a:lnTo>
                        <a:pt x="1419" y="501"/>
                      </a:lnTo>
                      <a:lnTo>
                        <a:pt x="1419" y="501"/>
                      </a:lnTo>
                      <a:lnTo>
                        <a:pt x="1419" y="503"/>
                      </a:lnTo>
                      <a:lnTo>
                        <a:pt x="1419" y="505"/>
                      </a:lnTo>
                      <a:lnTo>
                        <a:pt x="1417" y="507"/>
                      </a:lnTo>
                      <a:lnTo>
                        <a:pt x="1417" y="509"/>
                      </a:lnTo>
                      <a:lnTo>
                        <a:pt x="1415" y="509"/>
                      </a:lnTo>
                      <a:lnTo>
                        <a:pt x="1417" y="509"/>
                      </a:lnTo>
                      <a:lnTo>
                        <a:pt x="1417" y="509"/>
                      </a:lnTo>
                      <a:lnTo>
                        <a:pt x="1417" y="509"/>
                      </a:lnTo>
                      <a:lnTo>
                        <a:pt x="1419" y="507"/>
                      </a:lnTo>
                      <a:lnTo>
                        <a:pt x="1421" y="507"/>
                      </a:lnTo>
                      <a:lnTo>
                        <a:pt x="1423" y="505"/>
                      </a:lnTo>
                      <a:lnTo>
                        <a:pt x="1429" y="503"/>
                      </a:lnTo>
                      <a:lnTo>
                        <a:pt x="1433" y="501"/>
                      </a:lnTo>
                      <a:lnTo>
                        <a:pt x="1435" y="501"/>
                      </a:lnTo>
                      <a:lnTo>
                        <a:pt x="1435" y="501"/>
                      </a:lnTo>
                      <a:lnTo>
                        <a:pt x="1441" y="501"/>
                      </a:lnTo>
                      <a:lnTo>
                        <a:pt x="1443" y="501"/>
                      </a:lnTo>
                      <a:lnTo>
                        <a:pt x="1443" y="501"/>
                      </a:lnTo>
                      <a:lnTo>
                        <a:pt x="1447" y="499"/>
                      </a:lnTo>
                      <a:lnTo>
                        <a:pt x="1449" y="499"/>
                      </a:lnTo>
                      <a:lnTo>
                        <a:pt x="1451" y="499"/>
                      </a:lnTo>
                      <a:lnTo>
                        <a:pt x="1455" y="499"/>
                      </a:lnTo>
                      <a:lnTo>
                        <a:pt x="1457" y="497"/>
                      </a:lnTo>
                      <a:lnTo>
                        <a:pt x="1459" y="495"/>
                      </a:lnTo>
                      <a:lnTo>
                        <a:pt x="1459" y="493"/>
                      </a:lnTo>
                      <a:lnTo>
                        <a:pt x="1459" y="491"/>
                      </a:lnTo>
                      <a:lnTo>
                        <a:pt x="1461" y="491"/>
                      </a:lnTo>
                      <a:lnTo>
                        <a:pt x="1461" y="493"/>
                      </a:lnTo>
                      <a:lnTo>
                        <a:pt x="1461" y="493"/>
                      </a:lnTo>
                      <a:lnTo>
                        <a:pt x="1461" y="493"/>
                      </a:lnTo>
                      <a:lnTo>
                        <a:pt x="1463" y="493"/>
                      </a:lnTo>
                      <a:lnTo>
                        <a:pt x="1463" y="493"/>
                      </a:lnTo>
                      <a:lnTo>
                        <a:pt x="1461" y="495"/>
                      </a:lnTo>
                      <a:lnTo>
                        <a:pt x="1461" y="497"/>
                      </a:lnTo>
                      <a:lnTo>
                        <a:pt x="1461" y="497"/>
                      </a:lnTo>
                      <a:lnTo>
                        <a:pt x="1463" y="497"/>
                      </a:lnTo>
                      <a:lnTo>
                        <a:pt x="1465" y="495"/>
                      </a:lnTo>
                      <a:lnTo>
                        <a:pt x="1469" y="493"/>
                      </a:lnTo>
                      <a:lnTo>
                        <a:pt x="1469" y="493"/>
                      </a:lnTo>
                      <a:lnTo>
                        <a:pt x="1469" y="495"/>
                      </a:lnTo>
                      <a:lnTo>
                        <a:pt x="1469" y="495"/>
                      </a:lnTo>
                      <a:lnTo>
                        <a:pt x="1469" y="497"/>
                      </a:lnTo>
                      <a:lnTo>
                        <a:pt x="1471" y="495"/>
                      </a:lnTo>
                      <a:lnTo>
                        <a:pt x="1473" y="495"/>
                      </a:lnTo>
                      <a:lnTo>
                        <a:pt x="1479" y="493"/>
                      </a:lnTo>
                      <a:lnTo>
                        <a:pt x="1479" y="493"/>
                      </a:lnTo>
                      <a:lnTo>
                        <a:pt x="1479" y="493"/>
                      </a:lnTo>
                      <a:lnTo>
                        <a:pt x="1481" y="493"/>
                      </a:lnTo>
                      <a:lnTo>
                        <a:pt x="1481" y="491"/>
                      </a:lnTo>
                      <a:lnTo>
                        <a:pt x="1481" y="489"/>
                      </a:lnTo>
                      <a:lnTo>
                        <a:pt x="1481" y="487"/>
                      </a:lnTo>
                      <a:lnTo>
                        <a:pt x="1479" y="487"/>
                      </a:lnTo>
                      <a:lnTo>
                        <a:pt x="1479" y="487"/>
                      </a:lnTo>
                      <a:lnTo>
                        <a:pt x="1479" y="487"/>
                      </a:lnTo>
                      <a:lnTo>
                        <a:pt x="1479" y="487"/>
                      </a:lnTo>
                      <a:lnTo>
                        <a:pt x="1479" y="487"/>
                      </a:lnTo>
                      <a:lnTo>
                        <a:pt x="1479" y="487"/>
                      </a:lnTo>
                      <a:lnTo>
                        <a:pt x="1479" y="487"/>
                      </a:lnTo>
                      <a:lnTo>
                        <a:pt x="1479" y="489"/>
                      </a:lnTo>
                      <a:lnTo>
                        <a:pt x="1481" y="491"/>
                      </a:lnTo>
                      <a:lnTo>
                        <a:pt x="1479" y="491"/>
                      </a:lnTo>
                      <a:lnTo>
                        <a:pt x="1477" y="493"/>
                      </a:lnTo>
                      <a:lnTo>
                        <a:pt x="1475" y="493"/>
                      </a:lnTo>
                      <a:lnTo>
                        <a:pt x="1473" y="493"/>
                      </a:lnTo>
                      <a:lnTo>
                        <a:pt x="1473" y="491"/>
                      </a:lnTo>
                      <a:lnTo>
                        <a:pt x="1473" y="489"/>
                      </a:lnTo>
                      <a:lnTo>
                        <a:pt x="1471" y="489"/>
                      </a:lnTo>
                      <a:lnTo>
                        <a:pt x="1471" y="487"/>
                      </a:lnTo>
                      <a:lnTo>
                        <a:pt x="1473" y="487"/>
                      </a:lnTo>
                      <a:lnTo>
                        <a:pt x="1471" y="485"/>
                      </a:lnTo>
                      <a:lnTo>
                        <a:pt x="1471" y="483"/>
                      </a:lnTo>
                      <a:lnTo>
                        <a:pt x="1469" y="483"/>
                      </a:lnTo>
                      <a:lnTo>
                        <a:pt x="1469" y="483"/>
                      </a:lnTo>
                      <a:lnTo>
                        <a:pt x="1471" y="481"/>
                      </a:lnTo>
                      <a:lnTo>
                        <a:pt x="1471" y="479"/>
                      </a:lnTo>
                      <a:lnTo>
                        <a:pt x="1473" y="479"/>
                      </a:lnTo>
                      <a:lnTo>
                        <a:pt x="1473" y="479"/>
                      </a:lnTo>
                      <a:lnTo>
                        <a:pt x="1475" y="477"/>
                      </a:lnTo>
                      <a:lnTo>
                        <a:pt x="1477" y="477"/>
                      </a:lnTo>
                      <a:lnTo>
                        <a:pt x="1477" y="477"/>
                      </a:lnTo>
                      <a:lnTo>
                        <a:pt x="1477" y="477"/>
                      </a:lnTo>
                      <a:lnTo>
                        <a:pt x="1477" y="477"/>
                      </a:lnTo>
                      <a:lnTo>
                        <a:pt x="1475" y="477"/>
                      </a:lnTo>
                      <a:lnTo>
                        <a:pt x="1475" y="477"/>
                      </a:lnTo>
                      <a:lnTo>
                        <a:pt x="1475" y="475"/>
                      </a:lnTo>
                      <a:lnTo>
                        <a:pt x="1475" y="475"/>
                      </a:lnTo>
                      <a:lnTo>
                        <a:pt x="1475" y="473"/>
                      </a:lnTo>
                      <a:lnTo>
                        <a:pt x="1477" y="471"/>
                      </a:lnTo>
                      <a:lnTo>
                        <a:pt x="1477" y="469"/>
                      </a:lnTo>
                      <a:lnTo>
                        <a:pt x="1479" y="469"/>
                      </a:lnTo>
                      <a:lnTo>
                        <a:pt x="1479" y="469"/>
                      </a:lnTo>
                      <a:lnTo>
                        <a:pt x="1483" y="465"/>
                      </a:lnTo>
                      <a:lnTo>
                        <a:pt x="1485" y="463"/>
                      </a:lnTo>
                      <a:lnTo>
                        <a:pt x="1489" y="459"/>
                      </a:lnTo>
                      <a:lnTo>
                        <a:pt x="1489" y="459"/>
                      </a:lnTo>
                      <a:lnTo>
                        <a:pt x="1489" y="459"/>
                      </a:lnTo>
                      <a:lnTo>
                        <a:pt x="1491" y="457"/>
                      </a:lnTo>
                      <a:lnTo>
                        <a:pt x="1493" y="457"/>
                      </a:lnTo>
                      <a:lnTo>
                        <a:pt x="1493" y="457"/>
                      </a:lnTo>
                      <a:lnTo>
                        <a:pt x="1493" y="457"/>
                      </a:lnTo>
                      <a:lnTo>
                        <a:pt x="1493" y="457"/>
                      </a:lnTo>
                      <a:lnTo>
                        <a:pt x="1493" y="457"/>
                      </a:lnTo>
                      <a:lnTo>
                        <a:pt x="1495" y="457"/>
                      </a:lnTo>
                      <a:lnTo>
                        <a:pt x="1495" y="457"/>
                      </a:lnTo>
                      <a:lnTo>
                        <a:pt x="1495" y="457"/>
                      </a:lnTo>
                      <a:lnTo>
                        <a:pt x="1495" y="457"/>
                      </a:lnTo>
                      <a:lnTo>
                        <a:pt x="1497" y="455"/>
                      </a:lnTo>
                      <a:lnTo>
                        <a:pt x="1497" y="455"/>
                      </a:lnTo>
                      <a:lnTo>
                        <a:pt x="1497" y="455"/>
                      </a:lnTo>
                      <a:lnTo>
                        <a:pt x="1497" y="455"/>
                      </a:lnTo>
                      <a:lnTo>
                        <a:pt x="1497" y="457"/>
                      </a:lnTo>
                      <a:lnTo>
                        <a:pt x="1499" y="455"/>
                      </a:lnTo>
                      <a:lnTo>
                        <a:pt x="1499" y="453"/>
                      </a:lnTo>
                      <a:lnTo>
                        <a:pt x="1499" y="455"/>
                      </a:lnTo>
                      <a:lnTo>
                        <a:pt x="1499" y="455"/>
                      </a:lnTo>
                      <a:lnTo>
                        <a:pt x="1499" y="455"/>
                      </a:lnTo>
                      <a:lnTo>
                        <a:pt x="1501" y="453"/>
                      </a:lnTo>
                      <a:lnTo>
                        <a:pt x="1501" y="455"/>
                      </a:lnTo>
                      <a:lnTo>
                        <a:pt x="1501" y="455"/>
                      </a:lnTo>
                      <a:lnTo>
                        <a:pt x="1501" y="455"/>
                      </a:lnTo>
                      <a:lnTo>
                        <a:pt x="1503" y="455"/>
                      </a:lnTo>
                      <a:lnTo>
                        <a:pt x="1503" y="453"/>
                      </a:lnTo>
                      <a:lnTo>
                        <a:pt x="1505" y="453"/>
                      </a:lnTo>
                      <a:lnTo>
                        <a:pt x="1507" y="453"/>
                      </a:lnTo>
                      <a:lnTo>
                        <a:pt x="1509" y="451"/>
                      </a:lnTo>
                      <a:lnTo>
                        <a:pt x="1509" y="451"/>
                      </a:lnTo>
                      <a:lnTo>
                        <a:pt x="1511" y="447"/>
                      </a:lnTo>
                      <a:lnTo>
                        <a:pt x="1511" y="447"/>
                      </a:lnTo>
                      <a:lnTo>
                        <a:pt x="1513" y="445"/>
                      </a:lnTo>
                      <a:lnTo>
                        <a:pt x="1515" y="445"/>
                      </a:lnTo>
                      <a:lnTo>
                        <a:pt x="1515" y="443"/>
                      </a:lnTo>
                      <a:lnTo>
                        <a:pt x="1515" y="445"/>
                      </a:lnTo>
                      <a:lnTo>
                        <a:pt x="1515" y="445"/>
                      </a:lnTo>
                      <a:lnTo>
                        <a:pt x="1515" y="445"/>
                      </a:lnTo>
                      <a:lnTo>
                        <a:pt x="1515" y="445"/>
                      </a:lnTo>
                      <a:lnTo>
                        <a:pt x="1515" y="445"/>
                      </a:lnTo>
                      <a:lnTo>
                        <a:pt x="1513" y="447"/>
                      </a:lnTo>
                      <a:lnTo>
                        <a:pt x="1513" y="447"/>
                      </a:lnTo>
                      <a:lnTo>
                        <a:pt x="1515" y="447"/>
                      </a:lnTo>
                      <a:lnTo>
                        <a:pt x="1517" y="449"/>
                      </a:lnTo>
                      <a:lnTo>
                        <a:pt x="1517" y="449"/>
                      </a:lnTo>
                      <a:lnTo>
                        <a:pt x="1517" y="449"/>
                      </a:lnTo>
                      <a:lnTo>
                        <a:pt x="1517" y="449"/>
                      </a:lnTo>
                      <a:lnTo>
                        <a:pt x="1517" y="447"/>
                      </a:lnTo>
                      <a:lnTo>
                        <a:pt x="1519" y="445"/>
                      </a:lnTo>
                      <a:lnTo>
                        <a:pt x="1519" y="445"/>
                      </a:lnTo>
                      <a:lnTo>
                        <a:pt x="1519" y="445"/>
                      </a:lnTo>
                      <a:lnTo>
                        <a:pt x="1521" y="445"/>
                      </a:lnTo>
                      <a:lnTo>
                        <a:pt x="1521" y="445"/>
                      </a:lnTo>
                      <a:lnTo>
                        <a:pt x="1523" y="445"/>
                      </a:lnTo>
                      <a:lnTo>
                        <a:pt x="1523" y="445"/>
                      </a:lnTo>
                      <a:lnTo>
                        <a:pt x="1523" y="445"/>
                      </a:lnTo>
                      <a:lnTo>
                        <a:pt x="1523" y="445"/>
                      </a:lnTo>
                      <a:lnTo>
                        <a:pt x="1525" y="445"/>
                      </a:lnTo>
                      <a:lnTo>
                        <a:pt x="1525" y="445"/>
                      </a:lnTo>
                      <a:lnTo>
                        <a:pt x="1525" y="447"/>
                      </a:lnTo>
                      <a:lnTo>
                        <a:pt x="1525" y="447"/>
                      </a:lnTo>
                      <a:lnTo>
                        <a:pt x="1525" y="447"/>
                      </a:lnTo>
                      <a:lnTo>
                        <a:pt x="1527" y="445"/>
                      </a:lnTo>
                      <a:lnTo>
                        <a:pt x="1527" y="445"/>
                      </a:lnTo>
                      <a:lnTo>
                        <a:pt x="1529" y="443"/>
                      </a:lnTo>
                      <a:lnTo>
                        <a:pt x="1529" y="443"/>
                      </a:lnTo>
                      <a:lnTo>
                        <a:pt x="1531" y="443"/>
                      </a:lnTo>
                      <a:lnTo>
                        <a:pt x="1531" y="443"/>
                      </a:lnTo>
                      <a:lnTo>
                        <a:pt x="1533" y="443"/>
                      </a:lnTo>
                      <a:lnTo>
                        <a:pt x="1533" y="443"/>
                      </a:lnTo>
                      <a:lnTo>
                        <a:pt x="1535" y="443"/>
                      </a:lnTo>
                      <a:lnTo>
                        <a:pt x="1537" y="441"/>
                      </a:lnTo>
                      <a:lnTo>
                        <a:pt x="1539" y="441"/>
                      </a:lnTo>
                      <a:lnTo>
                        <a:pt x="1543" y="439"/>
                      </a:lnTo>
                      <a:lnTo>
                        <a:pt x="1543" y="439"/>
                      </a:lnTo>
                      <a:lnTo>
                        <a:pt x="1543" y="439"/>
                      </a:lnTo>
                      <a:lnTo>
                        <a:pt x="1541" y="439"/>
                      </a:lnTo>
                      <a:lnTo>
                        <a:pt x="1541" y="437"/>
                      </a:lnTo>
                      <a:lnTo>
                        <a:pt x="1543" y="437"/>
                      </a:lnTo>
                      <a:lnTo>
                        <a:pt x="1543" y="433"/>
                      </a:lnTo>
                      <a:lnTo>
                        <a:pt x="1543" y="433"/>
                      </a:lnTo>
                      <a:lnTo>
                        <a:pt x="1543" y="431"/>
                      </a:lnTo>
                      <a:lnTo>
                        <a:pt x="1543" y="431"/>
                      </a:lnTo>
                      <a:lnTo>
                        <a:pt x="1541" y="431"/>
                      </a:lnTo>
                      <a:lnTo>
                        <a:pt x="1541" y="431"/>
                      </a:lnTo>
                      <a:lnTo>
                        <a:pt x="1541" y="431"/>
                      </a:lnTo>
                      <a:lnTo>
                        <a:pt x="1541" y="431"/>
                      </a:lnTo>
                      <a:lnTo>
                        <a:pt x="1541" y="433"/>
                      </a:lnTo>
                      <a:lnTo>
                        <a:pt x="1539" y="431"/>
                      </a:lnTo>
                      <a:lnTo>
                        <a:pt x="1539" y="431"/>
                      </a:lnTo>
                      <a:lnTo>
                        <a:pt x="1539" y="431"/>
                      </a:lnTo>
                      <a:lnTo>
                        <a:pt x="1539" y="431"/>
                      </a:lnTo>
                      <a:lnTo>
                        <a:pt x="1539" y="429"/>
                      </a:lnTo>
                      <a:lnTo>
                        <a:pt x="1539" y="429"/>
                      </a:lnTo>
                      <a:lnTo>
                        <a:pt x="1539" y="429"/>
                      </a:lnTo>
                      <a:lnTo>
                        <a:pt x="1539" y="427"/>
                      </a:lnTo>
                      <a:lnTo>
                        <a:pt x="1539" y="427"/>
                      </a:lnTo>
                      <a:lnTo>
                        <a:pt x="1539" y="427"/>
                      </a:lnTo>
                      <a:lnTo>
                        <a:pt x="1539" y="427"/>
                      </a:lnTo>
                      <a:lnTo>
                        <a:pt x="1541" y="425"/>
                      </a:lnTo>
                      <a:lnTo>
                        <a:pt x="1541" y="425"/>
                      </a:lnTo>
                      <a:lnTo>
                        <a:pt x="1541" y="425"/>
                      </a:lnTo>
                      <a:lnTo>
                        <a:pt x="1541" y="425"/>
                      </a:lnTo>
                      <a:lnTo>
                        <a:pt x="1541" y="425"/>
                      </a:lnTo>
                      <a:lnTo>
                        <a:pt x="1541" y="425"/>
                      </a:lnTo>
                      <a:lnTo>
                        <a:pt x="1539" y="425"/>
                      </a:lnTo>
                      <a:lnTo>
                        <a:pt x="1539" y="423"/>
                      </a:lnTo>
                      <a:lnTo>
                        <a:pt x="1539" y="423"/>
                      </a:lnTo>
                      <a:lnTo>
                        <a:pt x="1537" y="423"/>
                      </a:lnTo>
                      <a:lnTo>
                        <a:pt x="1537" y="423"/>
                      </a:lnTo>
                      <a:lnTo>
                        <a:pt x="1537" y="423"/>
                      </a:lnTo>
                      <a:lnTo>
                        <a:pt x="1537" y="423"/>
                      </a:lnTo>
                      <a:lnTo>
                        <a:pt x="1537" y="421"/>
                      </a:lnTo>
                      <a:lnTo>
                        <a:pt x="1537" y="421"/>
                      </a:lnTo>
                      <a:lnTo>
                        <a:pt x="1539" y="421"/>
                      </a:lnTo>
                      <a:lnTo>
                        <a:pt x="1539" y="421"/>
                      </a:lnTo>
                      <a:lnTo>
                        <a:pt x="1539" y="419"/>
                      </a:lnTo>
                      <a:lnTo>
                        <a:pt x="1539" y="419"/>
                      </a:lnTo>
                      <a:lnTo>
                        <a:pt x="1539" y="419"/>
                      </a:lnTo>
                      <a:lnTo>
                        <a:pt x="1539" y="419"/>
                      </a:lnTo>
                      <a:lnTo>
                        <a:pt x="1539" y="419"/>
                      </a:lnTo>
                      <a:lnTo>
                        <a:pt x="1539" y="417"/>
                      </a:lnTo>
                      <a:lnTo>
                        <a:pt x="1541" y="413"/>
                      </a:lnTo>
                      <a:lnTo>
                        <a:pt x="1541" y="411"/>
                      </a:lnTo>
                      <a:lnTo>
                        <a:pt x="1543" y="409"/>
                      </a:lnTo>
                      <a:lnTo>
                        <a:pt x="1543" y="407"/>
                      </a:lnTo>
                      <a:lnTo>
                        <a:pt x="1545" y="403"/>
                      </a:lnTo>
                      <a:lnTo>
                        <a:pt x="1545" y="401"/>
                      </a:lnTo>
                      <a:lnTo>
                        <a:pt x="1547" y="399"/>
                      </a:lnTo>
                      <a:lnTo>
                        <a:pt x="1545" y="397"/>
                      </a:lnTo>
                      <a:lnTo>
                        <a:pt x="1543" y="395"/>
                      </a:lnTo>
                      <a:close/>
                      <a:moveTo>
                        <a:pt x="1515" y="449"/>
                      </a:moveTo>
                      <a:lnTo>
                        <a:pt x="1515" y="449"/>
                      </a:lnTo>
                      <a:lnTo>
                        <a:pt x="1515" y="449"/>
                      </a:lnTo>
                      <a:lnTo>
                        <a:pt x="1513" y="451"/>
                      </a:lnTo>
                      <a:lnTo>
                        <a:pt x="1515" y="451"/>
                      </a:lnTo>
                      <a:lnTo>
                        <a:pt x="1515" y="451"/>
                      </a:lnTo>
                      <a:lnTo>
                        <a:pt x="1515" y="449"/>
                      </a:lnTo>
                      <a:lnTo>
                        <a:pt x="1515" y="449"/>
                      </a:lnTo>
                      <a:close/>
                      <a:moveTo>
                        <a:pt x="1461" y="495"/>
                      </a:moveTo>
                      <a:lnTo>
                        <a:pt x="1461" y="495"/>
                      </a:lnTo>
                      <a:lnTo>
                        <a:pt x="1459" y="495"/>
                      </a:lnTo>
                      <a:lnTo>
                        <a:pt x="1459" y="497"/>
                      </a:lnTo>
                      <a:lnTo>
                        <a:pt x="1459" y="497"/>
                      </a:lnTo>
                      <a:lnTo>
                        <a:pt x="1459" y="497"/>
                      </a:lnTo>
                      <a:lnTo>
                        <a:pt x="1459" y="497"/>
                      </a:lnTo>
                      <a:lnTo>
                        <a:pt x="1461" y="495"/>
                      </a:lnTo>
                      <a:lnTo>
                        <a:pt x="1461" y="495"/>
                      </a:lnTo>
                      <a:close/>
                      <a:moveTo>
                        <a:pt x="5020" y="311"/>
                      </a:moveTo>
                      <a:lnTo>
                        <a:pt x="5016" y="311"/>
                      </a:lnTo>
                      <a:lnTo>
                        <a:pt x="5012" y="311"/>
                      </a:lnTo>
                      <a:lnTo>
                        <a:pt x="5012" y="311"/>
                      </a:lnTo>
                      <a:lnTo>
                        <a:pt x="5010" y="311"/>
                      </a:lnTo>
                      <a:lnTo>
                        <a:pt x="5010" y="311"/>
                      </a:lnTo>
                      <a:lnTo>
                        <a:pt x="5008" y="311"/>
                      </a:lnTo>
                      <a:lnTo>
                        <a:pt x="5006" y="311"/>
                      </a:lnTo>
                      <a:lnTo>
                        <a:pt x="5008" y="311"/>
                      </a:lnTo>
                      <a:lnTo>
                        <a:pt x="5008" y="311"/>
                      </a:lnTo>
                      <a:lnTo>
                        <a:pt x="5010" y="313"/>
                      </a:lnTo>
                      <a:lnTo>
                        <a:pt x="5010" y="313"/>
                      </a:lnTo>
                      <a:lnTo>
                        <a:pt x="5012" y="313"/>
                      </a:lnTo>
                      <a:lnTo>
                        <a:pt x="5016" y="313"/>
                      </a:lnTo>
                      <a:lnTo>
                        <a:pt x="5016" y="313"/>
                      </a:lnTo>
                      <a:lnTo>
                        <a:pt x="5018" y="313"/>
                      </a:lnTo>
                      <a:lnTo>
                        <a:pt x="5018" y="313"/>
                      </a:lnTo>
                      <a:lnTo>
                        <a:pt x="5020" y="311"/>
                      </a:lnTo>
                      <a:lnTo>
                        <a:pt x="5020" y="311"/>
                      </a:lnTo>
                      <a:lnTo>
                        <a:pt x="5020" y="311"/>
                      </a:lnTo>
                      <a:close/>
                      <a:moveTo>
                        <a:pt x="5002" y="309"/>
                      </a:moveTo>
                      <a:lnTo>
                        <a:pt x="5004" y="309"/>
                      </a:lnTo>
                      <a:lnTo>
                        <a:pt x="5004" y="309"/>
                      </a:lnTo>
                      <a:lnTo>
                        <a:pt x="5002" y="307"/>
                      </a:lnTo>
                      <a:lnTo>
                        <a:pt x="5002" y="307"/>
                      </a:lnTo>
                      <a:lnTo>
                        <a:pt x="5000" y="307"/>
                      </a:lnTo>
                      <a:lnTo>
                        <a:pt x="4998" y="307"/>
                      </a:lnTo>
                      <a:lnTo>
                        <a:pt x="4998" y="307"/>
                      </a:lnTo>
                      <a:lnTo>
                        <a:pt x="4998" y="307"/>
                      </a:lnTo>
                      <a:lnTo>
                        <a:pt x="4998" y="309"/>
                      </a:lnTo>
                      <a:lnTo>
                        <a:pt x="5000" y="309"/>
                      </a:lnTo>
                      <a:lnTo>
                        <a:pt x="5000" y="309"/>
                      </a:lnTo>
                      <a:lnTo>
                        <a:pt x="5000" y="311"/>
                      </a:lnTo>
                      <a:lnTo>
                        <a:pt x="4998" y="311"/>
                      </a:lnTo>
                      <a:lnTo>
                        <a:pt x="4994" y="311"/>
                      </a:lnTo>
                      <a:lnTo>
                        <a:pt x="4994" y="313"/>
                      </a:lnTo>
                      <a:lnTo>
                        <a:pt x="4992" y="313"/>
                      </a:lnTo>
                      <a:lnTo>
                        <a:pt x="4992" y="313"/>
                      </a:lnTo>
                      <a:lnTo>
                        <a:pt x="4992" y="313"/>
                      </a:lnTo>
                      <a:lnTo>
                        <a:pt x="5000" y="313"/>
                      </a:lnTo>
                      <a:lnTo>
                        <a:pt x="5002" y="311"/>
                      </a:lnTo>
                      <a:lnTo>
                        <a:pt x="5004" y="311"/>
                      </a:lnTo>
                      <a:lnTo>
                        <a:pt x="5002" y="309"/>
                      </a:lnTo>
                      <a:lnTo>
                        <a:pt x="5002" y="309"/>
                      </a:lnTo>
                      <a:close/>
                      <a:moveTo>
                        <a:pt x="4982" y="315"/>
                      </a:moveTo>
                      <a:lnTo>
                        <a:pt x="4982" y="317"/>
                      </a:lnTo>
                      <a:lnTo>
                        <a:pt x="4984" y="317"/>
                      </a:lnTo>
                      <a:lnTo>
                        <a:pt x="4986" y="317"/>
                      </a:lnTo>
                      <a:lnTo>
                        <a:pt x="4984" y="315"/>
                      </a:lnTo>
                      <a:lnTo>
                        <a:pt x="4982" y="315"/>
                      </a:lnTo>
                      <a:close/>
                      <a:moveTo>
                        <a:pt x="5052" y="299"/>
                      </a:moveTo>
                      <a:lnTo>
                        <a:pt x="5052" y="299"/>
                      </a:lnTo>
                      <a:lnTo>
                        <a:pt x="5050" y="299"/>
                      </a:lnTo>
                      <a:lnTo>
                        <a:pt x="5050" y="299"/>
                      </a:lnTo>
                      <a:lnTo>
                        <a:pt x="5048" y="299"/>
                      </a:lnTo>
                      <a:lnTo>
                        <a:pt x="5048" y="299"/>
                      </a:lnTo>
                      <a:lnTo>
                        <a:pt x="5048" y="299"/>
                      </a:lnTo>
                      <a:lnTo>
                        <a:pt x="5048" y="299"/>
                      </a:lnTo>
                      <a:lnTo>
                        <a:pt x="5050" y="299"/>
                      </a:lnTo>
                      <a:lnTo>
                        <a:pt x="5052" y="299"/>
                      </a:lnTo>
                      <a:lnTo>
                        <a:pt x="5052" y="299"/>
                      </a:lnTo>
                      <a:close/>
                      <a:moveTo>
                        <a:pt x="4982" y="317"/>
                      </a:moveTo>
                      <a:lnTo>
                        <a:pt x="4980" y="315"/>
                      </a:lnTo>
                      <a:lnTo>
                        <a:pt x="4980" y="315"/>
                      </a:lnTo>
                      <a:lnTo>
                        <a:pt x="4980" y="317"/>
                      </a:lnTo>
                      <a:lnTo>
                        <a:pt x="4982" y="317"/>
                      </a:lnTo>
                      <a:lnTo>
                        <a:pt x="4982" y="317"/>
                      </a:lnTo>
                      <a:lnTo>
                        <a:pt x="4982" y="317"/>
                      </a:lnTo>
                      <a:close/>
                      <a:moveTo>
                        <a:pt x="5022" y="307"/>
                      </a:moveTo>
                      <a:lnTo>
                        <a:pt x="5022" y="307"/>
                      </a:lnTo>
                      <a:lnTo>
                        <a:pt x="5022" y="307"/>
                      </a:lnTo>
                      <a:lnTo>
                        <a:pt x="5022" y="309"/>
                      </a:lnTo>
                      <a:lnTo>
                        <a:pt x="5024" y="309"/>
                      </a:lnTo>
                      <a:lnTo>
                        <a:pt x="5024" y="309"/>
                      </a:lnTo>
                      <a:lnTo>
                        <a:pt x="5026" y="307"/>
                      </a:lnTo>
                      <a:lnTo>
                        <a:pt x="5024" y="307"/>
                      </a:lnTo>
                      <a:lnTo>
                        <a:pt x="5022" y="307"/>
                      </a:lnTo>
                      <a:close/>
                      <a:moveTo>
                        <a:pt x="5042" y="301"/>
                      </a:moveTo>
                      <a:lnTo>
                        <a:pt x="5042" y="301"/>
                      </a:lnTo>
                      <a:lnTo>
                        <a:pt x="5040" y="301"/>
                      </a:lnTo>
                      <a:lnTo>
                        <a:pt x="5040" y="303"/>
                      </a:lnTo>
                      <a:lnTo>
                        <a:pt x="5040" y="303"/>
                      </a:lnTo>
                      <a:lnTo>
                        <a:pt x="5042" y="303"/>
                      </a:lnTo>
                      <a:lnTo>
                        <a:pt x="5042" y="303"/>
                      </a:lnTo>
                      <a:lnTo>
                        <a:pt x="5042" y="303"/>
                      </a:lnTo>
                      <a:lnTo>
                        <a:pt x="5042" y="303"/>
                      </a:lnTo>
                      <a:lnTo>
                        <a:pt x="5044" y="303"/>
                      </a:lnTo>
                      <a:lnTo>
                        <a:pt x="5044" y="303"/>
                      </a:lnTo>
                      <a:lnTo>
                        <a:pt x="5044" y="303"/>
                      </a:lnTo>
                      <a:lnTo>
                        <a:pt x="5042" y="301"/>
                      </a:lnTo>
                      <a:close/>
                      <a:moveTo>
                        <a:pt x="4844" y="127"/>
                      </a:moveTo>
                      <a:lnTo>
                        <a:pt x="4844" y="127"/>
                      </a:lnTo>
                      <a:lnTo>
                        <a:pt x="4844" y="125"/>
                      </a:lnTo>
                      <a:lnTo>
                        <a:pt x="4842" y="125"/>
                      </a:lnTo>
                      <a:lnTo>
                        <a:pt x="4840" y="125"/>
                      </a:lnTo>
                      <a:lnTo>
                        <a:pt x="4838" y="125"/>
                      </a:lnTo>
                      <a:lnTo>
                        <a:pt x="4836" y="125"/>
                      </a:lnTo>
                      <a:lnTo>
                        <a:pt x="4834" y="125"/>
                      </a:lnTo>
                      <a:lnTo>
                        <a:pt x="4834" y="125"/>
                      </a:lnTo>
                      <a:lnTo>
                        <a:pt x="4832" y="123"/>
                      </a:lnTo>
                      <a:lnTo>
                        <a:pt x="4830" y="123"/>
                      </a:lnTo>
                      <a:lnTo>
                        <a:pt x="4826" y="123"/>
                      </a:lnTo>
                      <a:lnTo>
                        <a:pt x="4826" y="123"/>
                      </a:lnTo>
                      <a:lnTo>
                        <a:pt x="4824" y="121"/>
                      </a:lnTo>
                      <a:lnTo>
                        <a:pt x="4822" y="121"/>
                      </a:lnTo>
                      <a:lnTo>
                        <a:pt x="4822" y="121"/>
                      </a:lnTo>
                      <a:lnTo>
                        <a:pt x="4818" y="119"/>
                      </a:lnTo>
                      <a:lnTo>
                        <a:pt x="4816" y="119"/>
                      </a:lnTo>
                      <a:lnTo>
                        <a:pt x="4816" y="119"/>
                      </a:lnTo>
                      <a:lnTo>
                        <a:pt x="4814" y="121"/>
                      </a:lnTo>
                      <a:lnTo>
                        <a:pt x="4814" y="121"/>
                      </a:lnTo>
                      <a:lnTo>
                        <a:pt x="4812" y="121"/>
                      </a:lnTo>
                      <a:lnTo>
                        <a:pt x="4810" y="121"/>
                      </a:lnTo>
                      <a:lnTo>
                        <a:pt x="4808" y="121"/>
                      </a:lnTo>
                      <a:lnTo>
                        <a:pt x="4806" y="121"/>
                      </a:lnTo>
                      <a:lnTo>
                        <a:pt x="4806" y="121"/>
                      </a:lnTo>
                      <a:lnTo>
                        <a:pt x="4802" y="119"/>
                      </a:lnTo>
                      <a:lnTo>
                        <a:pt x="4800" y="119"/>
                      </a:lnTo>
                      <a:lnTo>
                        <a:pt x="4802" y="121"/>
                      </a:lnTo>
                      <a:lnTo>
                        <a:pt x="4804" y="123"/>
                      </a:lnTo>
                      <a:lnTo>
                        <a:pt x="4804" y="123"/>
                      </a:lnTo>
                      <a:lnTo>
                        <a:pt x="4806" y="123"/>
                      </a:lnTo>
                      <a:lnTo>
                        <a:pt x="4808" y="125"/>
                      </a:lnTo>
                      <a:lnTo>
                        <a:pt x="4810" y="125"/>
                      </a:lnTo>
                      <a:lnTo>
                        <a:pt x="4812" y="125"/>
                      </a:lnTo>
                      <a:lnTo>
                        <a:pt x="4814" y="125"/>
                      </a:lnTo>
                      <a:lnTo>
                        <a:pt x="4814" y="125"/>
                      </a:lnTo>
                      <a:lnTo>
                        <a:pt x="4814" y="125"/>
                      </a:lnTo>
                      <a:lnTo>
                        <a:pt x="4814" y="123"/>
                      </a:lnTo>
                      <a:lnTo>
                        <a:pt x="4816" y="123"/>
                      </a:lnTo>
                      <a:lnTo>
                        <a:pt x="4818" y="123"/>
                      </a:lnTo>
                      <a:lnTo>
                        <a:pt x="4822" y="125"/>
                      </a:lnTo>
                      <a:lnTo>
                        <a:pt x="4824" y="125"/>
                      </a:lnTo>
                      <a:lnTo>
                        <a:pt x="4826" y="125"/>
                      </a:lnTo>
                      <a:lnTo>
                        <a:pt x="4828" y="127"/>
                      </a:lnTo>
                      <a:lnTo>
                        <a:pt x="4830" y="127"/>
                      </a:lnTo>
                      <a:lnTo>
                        <a:pt x="4832" y="127"/>
                      </a:lnTo>
                      <a:lnTo>
                        <a:pt x="4832" y="127"/>
                      </a:lnTo>
                      <a:lnTo>
                        <a:pt x="4834" y="127"/>
                      </a:lnTo>
                      <a:lnTo>
                        <a:pt x="4836" y="129"/>
                      </a:lnTo>
                      <a:lnTo>
                        <a:pt x="4838" y="129"/>
                      </a:lnTo>
                      <a:lnTo>
                        <a:pt x="4838" y="129"/>
                      </a:lnTo>
                      <a:lnTo>
                        <a:pt x="4842" y="131"/>
                      </a:lnTo>
                      <a:lnTo>
                        <a:pt x="4842" y="131"/>
                      </a:lnTo>
                      <a:lnTo>
                        <a:pt x="4842" y="131"/>
                      </a:lnTo>
                      <a:lnTo>
                        <a:pt x="4842" y="131"/>
                      </a:lnTo>
                      <a:lnTo>
                        <a:pt x="4842" y="129"/>
                      </a:lnTo>
                      <a:lnTo>
                        <a:pt x="4842" y="129"/>
                      </a:lnTo>
                      <a:lnTo>
                        <a:pt x="4842" y="127"/>
                      </a:lnTo>
                      <a:lnTo>
                        <a:pt x="4844" y="127"/>
                      </a:lnTo>
                      <a:close/>
                      <a:moveTo>
                        <a:pt x="4910" y="313"/>
                      </a:moveTo>
                      <a:lnTo>
                        <a:pt x="4908" y="313"/>
                      </a:lnTo>
                      <a:lnTo>
                        <a:pt x="4908" y="313"/>
                      </a:lnTo>
                      <a:lnTo>
                        <a:pt x="4908" y="315"/>
                      </a:lnTo>
                      <a:lnTo>
                        <a:pt x="4910" y="315"/>
                      </a:lnTo>
                      <a:lnTo>
                        <a:pt x="4910" y="315"/>
                      </a:lnTo>
                      <a:lnTo>
                        <a:pt x="4910" y="315"/>
                      </a:lnTo>
                      <a:lnTo>
                        <a:pt x="4910" y="313"/>
                      </a:lnTo>
                      <a:close/>
                      <a:moveTo>
                        <a:pt x="4896" y="313"/>
                      </a:moveTo>
                      <a:lnTo>
                        <a:pt x="4894" y="311"/>
                      </a:lnTo>
                      <a:lnTo>
                        <a:pt x="4894" y="311"/>
                      </a:lnTo>
                      <a:lnTo>
                        <a:pt x="4894" y="311"/>
                      </a:lnTo>
                      <a:lnTo>
                        <a:pt x="4894" y="313"/>
                      </a:lnTo>
                      <a:lnTo>
                        <a:pt x="4894" y="313"/>
                      </a:lnTo>
                      <a:lnTo>
                        <a:pt x="4894" y="313"/>
                      </a:lnTo>
                      <a:lnTo>
                        <a:pt x="4892" y="315"/>
                      </a:lnTo>
                      <a:lnTo>
                        <a:pt x="4894" y="315"/>
                      </a:lnTo>
                      <a:lnTo>
                        <a:pt x="4894" y="315"/>
                      </a:lnTo>
                      <a:lnTo>
                        <a:pt x="4896" y="315"/>
                      </a:lnTo>
                      <a:lnTo>
                        <a:pt x="4896" y="315"/>
                      </a:lnTo>
                      <a:lnTo>
                        <a:pt x="4896" y="313"/>
                      </a:lnTo>
                      <a:lnTo>
                        <a:pt x="4896" y="313"/>
                      </a:lnTo>
                      <a:close/>
                      <a:moveTo>
                        <a:pt x="4864" y="173"/>
                      </a:moveTo>
                      <a:lnTo>
                        <a:pt x="4862" y="173"/>
                      </a:lnTo>
                      <a:lnTo>
                        <a:pt x="4858" y="171"/>
                      </a:lnTo>
                      <a:lnTo>
                        <a:pt x="4856" y="171"/>
                      </a:lnTo>
                      <a:lnTo>
                        <a:pt x="4854" y="169"/>
                      </a:lnTo>
                      <a:lnTo>
                        <a:pt x="4852" y="169"/>
                      </a:lnTo>
                      <a:lnTo>
                        <a:pt x="4854" y="171"/>
                      </a:lnTo>
                      <a:lnTo>
                        <a:pt x="4856" y="171"/>
                      </a:lnTo>
                      <a:lnTo>
                        <a:pt x="4862" y="173"/>
                      </a:lnTo>
                      <a:lnTo>
                        <a:pt x="4866" y="173"/>
                      </a:lnTo>
                      <a:lnTo>
                        <a:pt x="4868" y="175"/>
                      </a:lnTo>
                      <a:lnTo>
                        <a:pt x="4866" y="173"/>
                      </a:lnTo>
                      <a:lnTo>
                        <a:pt x="4864" y="173"/>
                      </a:lnTo>
                      <a:close/>
                      <a:moveTo>
                        <a:pt x="4970" y="317"/>
                      </a:moveTo>
                      <a:lnTo>
                        <a:pt x="4970" y="315"/>
                      </a:lnTo>
                      <a:lnTo>
                        <a:pt x="4970" y="315"/>
                      </a:lnTo>
                      <a:lnTo>
                        <a:pt x="4968" y="315"/>
                      </a:lnTo>
                      <a:lnTo>
                        <a:pt x="4968" y="315"/>
                      </a:lnTo>
                      <a:lnTo>
                        <a:pt x="4968" y="315"/>
                      </a:lnTo>
                      <a:lnTo>
                        <a:pt x="4968" y="315"/>
                      </a:lnTo>
                      <a:lnTo>
                        <a:pt x="4968" y="317"/>
                      </a:lnTo>
                      <a:lnTo>
                        <a:pt x="4968" y="317"/>
                      </a:lnTo>
                      <a:lnTo>
                        <a:pt x="4964" y="319"/>
                      </a:lnTo>
                      <a:lnTo>
                        <a:pt x="4964" y="319"/>
                      </a:lnTo>
                      <a:lnTo>
                        <a:pt x="4966" y="319"/>
                      </a:lnTo>
                      <a:lnTo>
                        <a:pt x="4966" y="319"/>
                      </a:lnTo>
                      <a:lnTo>
                        <a:pt x="4968" y="319"/>
                      </a:lnTo>
                      <a:lnTo>
                        <a:pt x="4968" y="319"/>
                      </a:lnTo>
                      <a:lnTo>
                        <a:pt x="4970" y="319"/>
                      </a:lnTo>
                      <a:lnTo>
                        <a:pt x="4972" y="319"/>
                      </a:lnTo>
                      <a:lnTo>
                        <a:pt x="4972" y="319"/>
                      </a:lnTo>
                      <a:lnTo>
                        <a:pt x="4970" y="317"/>
                      </a:lnTo>
                      <a:lnTo>
                        <a:pt x="4970" y="317"/>
                      </a:lnTo>
                      <a:close/>
                      <a:moveTo>
                        <a:pt x="4980" y="317"/>
                      </a:moveTo>
                      <a:lnTo>
                        <a:pt x="4978" y="317"/>
                      </a:lnTo>
                      <a:lnTo>
                        <a:pt x="4978" y="317"/>
                      </a:lnTo>
                      <a:lnTo>
                        <a:pt x="4976" y="315"/>
                      </a:lnTo>
                      <a:lnTo>
                        <a:pt x="4976" y="315"/>
                      </a:lnTo>
                      <a:lnTo>
                        <a:pt x="4976" y="315"/>
                      </a:lnTo>
                      <a:lnTo>
                        <a:pt x="4974" y="313"/>
                      </a:lnTo>
                      <a:lnTo>
                        <a:pt x="4972" y="313"/>
                      </a:lnTo>
                      <a:lnTo>
                        <a:pt x="4974" y="315"/>
                      </a:lnTo>
                      <a:lnTo>
                        <a:pt x="4974" y="315"/>
                      </a:lnTo>
                      <a:lnTo>
                        <a:pt x="4974" y="317"/>
                      </a:lnTo>
                      <a:lnTo>
                        <a:pt x="4974" y="317"/>
                      </a:lnTo>
                      <a:lnTo>
                        <a:pt x="4976" y="321"/>
                      </a:lnTo>
                      <a:lnTo>
                        <a:pt x="4976" y="319"/>
                      </a:lnTo>
                      <a:lnTo>
                        <a:pt x="4978" y="319"/>
                      </a:lnTo>
                      <a:lnTo>
                        <a:pt x="4980" y="319"/>
                      </a:lnTo>
                      <a:lnTo>
                        <a:pt x="4980" y="317"/>
                      </a:lnTo>
                      <a:lnTo>
                        <a:pt x="4980" y="317"/>
                      </a:lnTo>
                      <a:lnTo>
                        <a:pt x="4980" y="317"/>
                      </a:lnTo>
                      <a:lnTo>
                        <a:pt x="4980" y="317"/>
                      </a:lnTo>
                      <a:lnTo>
                        <a:pt x="4980" y="317"/>
                      </a:lnTo>
                      <a:close/>
                      <a:moveTo>
                        <a:pt x="4962" y="319"/>
                      </a:moveTo>
                      <a:lnTo>
                        <a:pt x="4962" y="317"/>
                      </a:lnTo>
                      <a:lnTo>
                        <a:pt x="4962" y="317"/>
                      </a:lnTo>
                      <a:lnTo>
                        <a:pt x="4962" y="317"/>
                      </a:lnTo>
                      <a:lnTo>
                        <a:pt x="4960" y="315"/>
                      </a:lnTo>
                      <a:lnTo>
                        <a:pt x="4960" y="315"/>
                      </a:lnTo>
                      <a:lnTo>
                        <a:pt x="4958" y="315"/>
                      </a:lnTo>
                      <a:lnTo>
                        <a:pt x="4954" y="315"/>
                      </a:lnTo>
                      <a:lnTo>
                        <a:pt x="4954" y="315"/>
                      </a:lnTo>
                      <a:lnTo>
                        <a:pt x="4954" y="315"/>
                      </a:lnTo>
                      <a:lnTo>
                        <a:pt x="4956" y="315"/>
                      </a:lnTo>
                      <a:lnTo>
                        <a:pt x="4958" y="317"/>
                      </a:lnTo>
                      <a:lnTo>
                        <a:pt x="4960" y="317"/>
                      </a:lnTo>
                      <a:lnTo>
                        <a:pt x="4960" y="317"/>
                      </a:lnTo>
                      <a:lnTo>
                        <a:pt x="4960" y="319"/>
                      </a:lnTo>
                      <a:lnTo>
                        <a:pt x="4960" y="319"/>
                      </a:lnTo>
                      <a:lnTo>
                        <a:pt x="4960" y="319"/>
                      </a:lnTo>
                      <a:lnTo>
                        <a:pt x="4962" y="319"/>
                      </a:lnTo>
                      <a:lnTo>
                        <a:pt x="4964" y="319"/>
                      </a:lnTo>
                      <a:lnTo>
                        <a:pt x="4962" y="319"/>
                      </a:lnTo>
                      <a:lnTo>
                        <a:pt x="4962" y="319"/>
                      </a:lnTo>
                      <a:close/>
                      <a:moveTo>
                        <a:pt x="4928" y="323"/>
                      </a:moveTo>
                      <a:lnTo>
                        <a:pt x="4926" y="323"/>
                      </a:lnTo>
                      <a:lnTo>
                        <a:pt x="4924" y="321"/>
                      </a:lnTo>
                      <a:lnTo>
                        <a:pt x="4920" y="319"/>
                      </a:lnTo>
                      <a:lnTo>
                        <a:pt x="4916" y="319"/>
                      </a:lnTo>
                      <a:lnTo>
                        <a:pt x="4916" y="319"/>
                      </a:lnTo>
                      <a:lnTo>
                        <a:pt x="4918" y="321"/>
                      </a:lnTo>
                      <a:lnTo>
                        <a:pt x="4922" y="321"/>
                      </a:lnTo>
                      <a:lnTo>
                        <a:pt x="4930" y="325"/>
                      </a:lnTo>
                      <a:lnTo>
                        <a:pt x="4932" y="323"/>
                      </a:lnTo>
                      <a:lnTo>
                        <a:pt x="4930" y="323"/>
                      </a:lnTo>
                      <a:lnTo>
                        <a:pt x="4928" y="323"/>
                      </a:lnTo>
                      <a:close/>
                      <a:moveTo>
                        <a:pt x="1248" y="688"/>
                      </a:moveTo>
                      <a:lnTo>
                        <a:pt x="1248" y="690"/>
                      </a:lnTo>
                      <a:lnTo>
                        <a:pt x="1250" y="686"/>
                      </a:lnTo>
                      <a:lnTo>
                        <a:pt x="1250" y="686"/>
                      </a:lnTo>
                      <a:lnTo>
                        <a:pt x="1248" y="686"/>
                      </a:lnTo>
                      <a:lnTo>
                        <a:pt x="1248" y="688"/>
                      </a:lnTo>
                      <a:close/>
                      <a:moveTo>
                        <a:pt x="1126" y="700"/>
                      </a:moveTo>
                      <a:lnTo>
                        <a:pt x="1126" y="700"/>
                      </a:lnTo>
                      <a:lnTo>
                        <a:pt x="1126" y="702"/>
                      </a:lnTo>
                      <a:lnTo>
                        <a:pt x="1126" y="702"/>
                      </a:lnTo>
                      <a:lnTo>
                        <a:pt x="1128" y="702"/>
                      </a:lnTo>
                      <a:lnTo>
                        <a:pt x="1128" y="700"/>
                      </a:lnTo>
                      <a:lnTo>
                        <a:pt x="1128" y="700"/>
                      </a:lnTo>
                      <a:lnTo>
                        <a:pt x="1128" y="700"/>
                      </a:lnTo>
                      <a:lnTo>
                        <a:pt x="1128" y="700"/>
                      </a:lnTo>
                      <a:lnTo>
                        <a:pt x="1126" y="700"/>
                      </a:lnTo>
                      <a:close/>
                      <a:moveTo>
                        <a:pt x="1086" y="710"/>
                      </a:moveTo>
                      <a:lnTo>
                        <a:pt x="1086" y="708"/>
                      </a:lnTo>
                      <a:lnTo>
                        <a:pt x="1084" y="708"/>
                      </a:lnTo>
                      <a:lnTo>
                        <a:pt x="1084" y="710"/>
                      </a:lnTo>
                      <a:lnTo>
                        <a:pt x="1084" y="710"/>
                      </a:lnTo>
                      <a:lnTo>
                        <a:pt x="1086" y="712"/>
                      </a:lnTo>
                      <a:lnTo>
                        <a:pt x="1086" y="712"/>
                      </a:lnTo>
                      <a:lnTo>
                        <a:pt x="1086" y="710"/>
                      </a:lnTo>
                      <a:lnTo>
                        <a:pt x="1086" y="710"/>
                      </a:lnTo>
                      <a:lnTo>
                        <a:pt x="1086" y="710"/>
                      </a:lnTo>
                      <a:lnTo>
                        <a:pt x="1086" y="710"/>
                      </a:lnTo>
                      <a:close/>
                      <a:moveTo>
                        <a:pt x="1038" y="716"/>
                      </a:moveTo>
                      <a:lnTo>
                        <a:pt x="1034" y="718"/>
                      </a:lnTo>
                      <a:lnTo>
                        <a:pt x="1036" y="718"/>
                      </a:lnTo>
                      <a:lnTo>
                        <a:pt x="1038" y="716"/>
                      </a:lnTo>
                      <a:lnTo>
                        <a:pt x="1040" y="714"/>
                      </a:lnTo>
                      <a:lnTo>
                        <a:pt x="1040" y="714"/>
                      </a:lnTo>
                      <a:lnTo>
                        <a:pt x="1038" y="716"/>
                      </a:lnTo>
                      <a:close/>
                      <a:moveTo>
                        <a:pt x="1134" y="704"/>
                      </a:moveTo>
                      <a:lnTo>
                        <a:pt x="1132" y="706"/>
                      </a:lnTo>
                      <a:lnTo>
                        <a:pt x="1132" y="706"/>
                      </a:lnTo>
                      <a:lnTo>
                        <a:pt x="1134" y="704"/>
                      </a:lnTo>
                      <a:lnTo>
                        <a:pt x="1134" y="702"/>
                      </a:lnTo>
                      <a:lnTo>
                        <a:pt x="1134" y="702"/>
                      </a:lnTo>
                      <a:lnTo>
                        <a:pt x="1134" y="704"/>
                      </a:lnTo>
                      <a:close/>
                      <a:moveTo>
                        <a:pt x="1136" y="698"/>
                      </a:moveTo>
                      <a:lnTo>
                        <a:pt x="1136" y="698"/>
                      </a:lnTo>
                      <a:lnTo>
                        <a:pt x="1138" y="698"/>
                      </a:lnTo>
                      <a:lnTo>
                        <a:pt x="1138" y="698"/>
                      </a:lnTo>
                      <a:lnTo>
                        <a:pt x="1138" y="698"/>
                      </a:lnTo>
                      <a:lnTo>
                        <a:pt x="1138" y="698"/>
                      </a:lnTo>
                      <a:lnTo>
                        <a:pt x="1136" y="698"/>
                      </a:lnTo>
                      <a:close/>
                      <a:moveTo>
                        <a:pt x="1144" y="698"/>
                      </a:moveTo>
                      <a:lnTo>
                        <a:pt x="1142" y="698"/>
                      </a:lnTo>
                      <a:lnTo>
                        <a:pt x="1142" y="698"/>
                      </a:lnTo>
                      <a:lnTo>
                        <a:pt x="1144" y="698"/>
                      </a:lnTo>
                      <a:lnTo>
                        <a:pt x="1146" y="698"/>
                      </a:lnTo>
                      <a:lnTo>
                        <a:pt x="1146" y="698"/>
                      </a:lnTo>
                      <a:lnTo>
                        <a:pt x="1144" y="698"/>
                      </a:lnTo>
                      <a:close/>
                      <a:moveTo>
                        <a:pt x="1130" y="708"/>
                      </a:moveTo>
                      <a:lnTo>
                        <a:pt x="1130" y="708"/>
                      </a:lnTo>
                      <a:lnTo>
                        <a:pt x="1132" y="708"/>
                      </a:lnTo>
                      <a:lnTo>
                        <a:pt x="1132" y="706"/>
                      </a:lnTo>
                      <a:lnTo>
                        <a:pt x="1130" y="708"/>
                      </a:lnTo>
                      <a:lnTo>
                        <a:pt x="1130" y="708"/>
                      </a:lnTo>
                      <a:close/>
                      <a:moveTo>
                        <a:pt x="1010" y="732"/>
                      </a:moveTo>
                      <a:lnTo>
                        <a:pt x="1008" y="732"/>
                      </a:lnTo>
                      <a:lnTo>
                        <a:pt x="1006" y="734"/>
                      </a:lnTo>
                      <a:lnTo>
                        <a:pt x="1004" y="734"/>
                      </a:lnTo>
                      <a:lnTo>
                        <a:pt x="1004" y="736"/>
                      </a:lnTo>
                      <a:lnTo>
                        <a:pt x="1004" y="736"/>
                      </a:lnTo>
                      <a:lnTo>
                        <a:pt x="1008" y="734"/>
                      </a:lnTo>
                      <a:lnTo>
                        <a:pt x="1010" y="732"/>
                      </a:lnTo>
                      <a:lnTo>
                        <a:pt x="1010" y="732"/>
                      </a:lnTo>
                      <a:lnTo>
                        <a:pt x="1010" y="732"/>
                      </a:lnTo>
                      <a:lnTo>
                        <a:pt x="1010" y="732"/>
                      </a:lnTo>
                      <a:close/>
                      <a:moveTo>
                        <a:pt x="694" y="630"/>
                      </a:moveTo>
                      <a:lnTo>
                        <a:pt x="692" y="630"/>
                      </a:lnTo>
                      <a:lnTo>
                        <a:pt x="690" y="630"/>
                      </a:lnTo>
                      <a:lnTo>
                        <a:pt x="692" y="630"/>
                      </a:lnTo>
                      <a:lnTo>
                        <a:pt x="690" y="632"/>
                      </a:lnTo>
                      <a:lnTo>
                        <a:pt x="692" y="632"/>
                      </a:lnTo>
                      <a:lnTo>
                        <a:pt x="696" y="630"/>
                      </a:lnTo>
                      <a:lnTo>
                        <a:pt x="696" y="630"/>
                      </a:lnTo>
                      <a:lnTo>
                        <a:pt x="696" y="630"/>
                      </a:lnTo>
                      <a:lnTo>
                        <a:pt x="694" y="630"/>
                      </a:lnTo>
                      <a:close/>
                      <a:moveTo>
                        <a:pt x="704" y="650"/>
                      </a:moveTo>
                      <a:lnTo>
                        <a:pt x="704" y="648"/>
                      </a:lnTo>
                      <a:lnTo>
                        <a:pt x="702" y="648"/>
                      </a:lnTo>
                      <a:lnTo>
                        <a:pt x="704" y="650"/>
                      </a:lnTo>
                      <a:lnTo>
                        <a:pt x="704" y="652"/>
                      </a:lnTo>
                      <a:lnTo>
                        <a:pt x="704" y="652"/>
                      </a:lnTo>
                      <a:lnTo>
                        <a:pt x="706" y="652"/>
                      </a:lnTo>
                      <a:lnTo>
                        <a:pt x="704" y="652"/>
                      </a:lnTo>
                      <a:lnTo>
                        <a:pt x="704" y="650"/>
                      </a:lnTo>
                      <a:close/>
                      <a:moveTo>
                        <a:pt x="690" y="644"/>
                      </a:moveTo>
                      <a:lnTo>
                        <a:pt x="690" y="644"/>
                      </a:lnTo>
                      <a:lnTo>
                        <a:pt x="690" y="644"/>
                      </a:lnTo>
                      <a:lnTo>
                        <a:pt x="692" y="646"/>
                      </a:lnTo>
                      <a:lnTo>
                        <a:pt x="692" y="646"/>
                      </a:lnTo>
                      <a:lnTo>
                        <a:pt x="692" y="644"/>
                      </a:lnTo>
                      <a:lnTo>
                        <a:pt x="692" y="644"/>
                      </a:lnTo>
                      <a:lnTo>
                        <a:pt x="690" y="644"/>
                      </a:lnTo>
                      <a:close/>
                      <a:moveTo>
                        <a:pt x="994" y="746"/>
                      </a:moveTo>
                      <a:lnTo>
                        <a:pt x="992" y="750"/>
                      </a:lnTo>
                      <a:lnTo>
                        <a:pt x="990" y="752"/>
                      </a:lnTo>
                      <a:lnTo>
                        <a:pt x="992" y="750"/>
                      </a:lnTo>
                      <a:lnTo>
                        <a:pt x="994" y="746"/>
                      </a:lnTo>
                      <a:lnTo>
                        <a:pt x="998" y="742"/>
                      </a:lnTo>
                      <a:lnTo>
                        <a:pt x="996" y="742"/>
                      </a:lnTo>
                      <a:lnTo>
                        <a:pt x="994" y="746"/>
                      </a:lnTo>
                      <a:close/>
                      <a:moveTo>
                        <a:pt x="708" y="642"/>
                      </a:moveTo>
                      <a:lnTo>
                        <a:pt x="706" y="640"/>
                      </a:lnTo>
                      <a:lnTo>
                        <a:pt x="706" y="640"/>
                      </a:lnTo>
                      <a:lnTo>
                        <a:pt x="706" y="642"/>
                      </a:lnTo>
                      <a:lnTo>
                        <a:pt x="706" y="642"/>
                      </a:lnTo>
                      <a:lnTo>
                        <a:pt x="708" y="642"/>
                      </a:lnTo>
                      <a:lnTo>
                        <a:pt x="708" y="642"/>
                      </a:lnTo>
                      <a:lnTo>
                        <a:pt x="708" y="642"/>
                      </a:lnTo>
                      <a:lnTo>
                        <a:pt x="708" y="644"/>
                      </a:lnTo>
                      <a:lnTo>
                        <a:pt x="708" y="644"/>
                      </a:lnTo>
                      <a:lnTo>
                        <a:pt x="710" y="644"/>
                      </a:lnTo>
                      <a:lnTo>
                        <a:pt x="710" y="642"/>
                      </a:lnTo>
                      <a:lnTo>
                        <a:pt x="708" y="642"/>
                      </a:lnTo>
                      <a:close/>
                      <a:moveTo>
                        <a:pt x="1002" y="736"/>
                      </a:moveTo>
                      <a:lnTo>
                        <a:pt x="1000" y="738"/>
                      </a:lnTo>
                      <a:lnTo>
                        <a:pt x="1000" y="738"/>
                      </a:lnTo>
                      <a:lnTo>
                        <a:pt x="998" y="740"/>
                      </a:lnTo>
                      <a:lnTo>
                        <a:pt x="1000" y="740"/>
                      </a:lnTo>
                      <a:lnTo>
                        <a:pt x="1002" y="738"/>
                      </a:lnTo>
                      <a:lnTo>
                        <a:pt x="1002" y="736"/>
                      </a:lnTo>
                      <a:lnTo>
                        <a:pt x="1002" y="736"/>
                      </a:lnTo>
                      <a:lnTo>
                        <a:pt x="1002" y="736"/>
                      </a:lnTo>
                      <a:close/>
                      <a:moveTo>
                        <a:pt x="990" y="754"/>
                      </a:moveTo>
                      <a:lnTo>
                        <a:pt x="988" y="760"/>
                      </a:lnTo>
                      <a:lnTo>
                        <a:pt x="988" y="768"/>
                      </a:lnTo>
                      <a:lnTo>
                        <a:pt x="988" y="772"/>
                      </a:lnTo>
                      <a:lnTo>
                        <a:pt x="990" y="770"/>
                      </a:lnTo>
                      <a:lnTo>
                        <a:pt x="990" y="768"/>
                      </a:lnTo>
                      <a:lnTo>
                        <a:pt x="990" y="760"/>
                      </a:lnTo>
                      <a:lnTo>
                        <a:pt x="990" y="752"/>
                      </a:lnTo>
                      <a:lnTo>
                        <a:pt x="990" y="754"/>
                      </a:lnTo>
                      <a:close/>
                      <a:moveTo>
                        <a:pt x="1238" y="794"/>
                      </a:moveTo>
                      <a:lnTo>
                        <a:pt x="1238" y="794"/>
                      </a:lnTo>
                      <a:lnTo>
                        <a:pt x="1238" y="792"/>
                      </a:lnTo>
                      <a:lnTo>
                        <a:pt x="1238" y="792"/>
                      </a:lnTo>
                      <a:lnTo>
                        <a:pt x="1238" y="794"/>
                      </a:lnTo>
                      <a:close/>
                      <a:moveTo>
                        <a:pt x="1341" y="618"/>
                      </a:moveTo>
                      <a:lnTo>
                        <a:pt x="1341" y="618"/>
                      </a:lnTo>
                      <a:lnTo>
                        <a:pt x="1341" y="620"/>
                      </a:lnTo>
                      <a:lnTo>
                        <a:pt x="1343" y="620"/>
                      </a:lnTo>
                      <a:lnTo>
                        <a:pt x="1343" y="620"/>
                      </a:lnTo>
                      <a:lnTo>
                        <a:pt x="1341" y="618"/>
                      </a:lnTo>
                      <a:lnTo>
                        <a:pt x="1341" y="618"/>
                      </a:lnTo>
                      <a:close/>
                      <a:moveTo>
                        <a:pt x="1244" y="786"/>
                      </a:moveTo>
                      <a:lnTo>
                        <a:pt x="1244" y="788"/>
                      </a:lnTo>
                      <a:lnTo>
                        <a:pt x="1242" y="788"/>
                      </a:lnTo>
                      <a:lnTo>
                        <a:pt x="1242" y="788"/>
                      </a:lnTo>
                      <a:lnTo>
                        <a:pt x="1242" y="790"/>
                      </a:lnTo>
                      <a:lnTo>
                        <a:pt x="1240" y="792"/>
                      </a:lnTo>
                      <a:lnTo>
                        <a:pt x="1240" y="792"/>
                      </a:lnTo>
                      <a:lnTo>
                        <a:pt x="1242" y="790"/>
                      </a:lnTo>
                      <a:lnTo>
                        <a:pt x="1246" y="786"/>
                      </a:lnTo>
                      <a:lnTo>
                        <a:pt x="1246" y="786"/>
                      </a:lnTo>
                      <a:lnTo>
                        <a:pt x="1244" y="786"/>
                      </a:lnTo>
                      <a:close/>
                      <a:moveTo>
                        <a:pt x="1345" y="618"/>
                      </a:moveTo>
                      <a:lnTo>
                        <a:pt x="1343" y="620"/>
                      </a:lnTo>
                      <a:lnTo>
                        <a:pt x="1343" y="620"/>
                      </a:lnTo>
                      <a:lnTo>
                        <a:pt x="1347" y="616"/>
                      </a:lnTo>
                      <a:lnTo>
                        <a:pt x="1349" y="614"/>
                      </a:lnTo>
                      <a:lnTo>
                        <a:pt x="1349" y="614"/>
                      </a:lnTo>
                      <a:lnTo>
                        <a:pt x="1345" y="618"/>
                      </a:lnTo>
                      <a:close/>
                      <a:moveTo>
                        <a:pt x="1363" y="598"/>
                      </a:moveTo>
                      <a:lnTo>
                        <a:pt x="1363" y="596"/>
                      </a:lnTo>
                      <a:lnTo>
                        <a:pt x="1361" y="596"/>
                      </a:lnTo>
                      <a:lnTo>
                        <a:pt x="1363" y="598"/>
                      </a:lnTo>
                      <a:lnTo>
                        <a:pt x="1363" y="598"/>
                      </a:lnTo>
                      <a:lnTo>
                        <a:pt x="1363" y="598"/>
                      </a:lnTo>
                      <a:close/>
                      <a:moveTo>
                        <a:pt x="1381" y="557"/>
                      </a:moveTo>
                      <a:lnTo>
                        <a:pt x="1377" y="559"/>
                      </a:lnTo>
                      <a:lnTo>
                        <a:pt x="1379" y="559"/>
                      </a:lnTo>
                      <a:lnTo>
                        <a:pt x="1381" y="557"/>
                      </a:lnTo>
                      <a:lnTo>
                        <a:pt x="1383" y="555"/>
                      </a:lnTo>
                      <a:lnTo>
                        <a:pt x="1385" y="553"/>
                      </a:lnTo>
                      <a:lnTo>
                        <a:pt x="1383" y="553"/>
                      </a:lnTo>
                      <a:lnTo>
                        <a:pt x="1381" y="557"/>
                      </a:lnTo>
                      <a:close/>
                      <a:moveTo>
                        <a:pt x="1363" y="600"/>
                      </a:moveTo>
                      <a:lnTo>
                        <a:pt x="1363" y="602"/>
                      </a:lnTo>
                      <a:lnTo>
                        <a:pt x="1363" y="604"/>
                      </a:lnTo>
                      <a:lnTo>
                        <a:pt x="1361" y="608"/>
                      </a:lnTo>
                      <a:lnTo>
                        <a:pt x="1359" y="610"/>
                      </a:lnTo>
                      <a:lnTo>
                        <a:pt x="1359" y="610"/>
                      </a:lnTo>
                      <a:lnTo>
                        <a:pt x="1361" y="608"/>
                      </a:lnTo>
                      <a:lnTo>
                        <a:pt x="1361" y="608"/>
                      </a:lnTo>
                      <a:lnTo>
                        <a:pt x="1363" y="604"/>
                      </a:lnTo>
                      <a:lnTo>
                        <a:pt x="1363" y="602"/>
                      </a:lnTo>
                      <a:lnTo>
                        <a:pt x="1363" y="600"/>
                      </a:lnTo>
                      <a:lnTo>
                        <a:pt x="1363" y="600"/>
                      </a:lnTo>
                      <a:lnTo>
                        <a:pt x="1363" y="600"/>
                      </a:lnTo>
                      <a:close/>
                      <a:moveTo>
                        <a:pt x="1353" y="610"/>
                      </a:moveTo>
                      <a:lnTo>
                        <a:pt x="1353" y="610"/>
                      </a:lnTo>
                      <a:lnTo>
                        <a:pt x="1357" y="610"/>
                      </a:lnTo>
                      <a:lnTo>
                        <a:pt x="1355" y="610"/>
                      </a:lnTo>
                      <a:lnTo>
                        <a:pt x="1353" y="610"/>
                      </a:lnTo>
                      <a:close/>
                      <a:moveTo>
                        <a:pt x="1192" y="708"/>
                      </a:moveTo>
                      <a:lnTo>
                        <a:pt x="1190" y="708"/>
                      </a:lnTo>
                      <a:lnTo>
                        <a:pt x="1188" y="708"/>
                      </a:lnTo>
                      <a:lnTo>
                        <a:pt x="1188" y="708"/>
                      </a:lnTo>
                      <a:lnTo>
                        <a:pt x="1190" y="710"/>
                      </a:lnTo>
                      <a:lnTo>
                        <a:pt x="1192" y="708"/>
                      </a:lnTo>
                      <a:lnTo>
                        <a:pt x="1194" y="708"/>
                      </a:lnTo>
                      <a:lnTo>
                        <a:pt x="1192" y="708"/>
                      </a:lnTo>
                      <a:lnTo>
                        <a:pt x="1192" y="708"/>
                      </a:lnTo>
                      <a:close/>
                      <a:moveTo>
                        <a:pt x="1220" y="766"/>
                      </a:moveTo>
                      <a:lnTo>
                        <a:pt x="1220" y="764"/>
                      </a:lnTo>
                      <a:lnTo>
                        <a:pt x="1220" y="766"/>
                      </a:lnTo>
                      <a:lnTo>
                        <a:pt x="1220" y="766"/>
                      </a:lnTo>
                      <a:lnTo>
                        <a:pt x="1222" y="766"/>
                      </a:lnTo>
                      <a:lnTo>
                        <a:pt x="1222" y="766"/>
                      </a:lnTo>
                      <a:lnTo>
                        <a:pt x="1220" y="766"/>
                      </a:lnTo>
                      <a:lnTo>
                        <a:pt x="1220" y="766"/>
                      </a:lnTo>
                      <a:close/>
                      <a:moveTo>
                        <a:pt x="1222" y="764"/>
                      </a:moveTo>
                      <a:lnTo>
                        <a:pt x="1222" y="762"/>
                      </a:lnTo>
                      <a:lnTo>
                        <a:pt x="1220" y="762"/>
                      </a:lnTo>
                      <a:lnTo>
                        <a:pt x="1220" y="764"/>
                      </a:lnTo>
                      <a:lnTo>
                        <a:pt x="1222" y="764"/>
                      </a:lnTo>
                      <a:lnTo>
                        <a:pt x="1222" y="764"/>
                      </a:lnTo>
                      <a:close/>
                      <a:moveTo>
                        <a:pt x="1220" y="800"/>
                      </a:moveTo>
                      <a:lnTo>
                        <a:pt x="1220" y="800"/>
                      </a:lnTo>
                      <a:lnTo>
                        <a:pt x="1220" y="800"/>
                      </a:lnTo>
                      <a:lnTo>
                        <a:pt x="1220" y="800"/>
                      </a:lnTo>
                      <a:lnTo>
                        <a:pt x="1220" y="800"/>
                      </a:lnTo>
                      <a:lnTo>
                        <a:pt x="1220" y="800"/>
                      </a:lnTo>
                      <a:lnTo>
                        <a:pt x="1220" y="800"/>
                      </a:lnTo>
                      <a:close/>
                      <a:moveTo>
                        <a:pt x="1224" y="798"/>
                      </a:moveTo>
                      <a:lnTo>
                        <a:pt x="1222" y="798"/>
                      </a:lnTo>
                      <a:lnTo>
                        <a:pt x="1224" y="798"/>
                      </a:lnTo>
                      <a:lnTo>
                        <a:pt x="1224" y="798"/>
                      </a:lnTo>
                      <a:lnTo>
                        <a:pt x="1224" y="798"/>
                      </a:lnTo>
                      <a:lnTo>
                        <a:pt x="1224" y="798"/>
                      </a:lnTo>
                      <a:lnTo>
                        <a:pt x="1224" y="798"/>
                      </a:lnTo>
                      <a:close/>
                      <a:moveTo>
                        <a:pt x="1230" y="796"/>
                      </a:moveTo>
                      <a:lnTo>
                        <a:pt x="1230" y="798"/>
                      </a:lnTo>
                      <a:lnTo>
                        <a:pt x="1232" y="796"/>
                      </a:lnTo>
                      <a:lnTo>
                        <a:pt x="1232" y="796"/>
                      </a:lnTo>
                      <a:lnTo>
                        <a:pt x="1234" y="796"/>
                      </a:lnTo>
                      <a:lnTo>
                        <a:pt x="1230" y="796"/>
                      </a:lnTo>
                      <a:lnTo>
                        <a:pt x="1230" y="796"/>
                      </a:lnTo>
                      <a:close/>
                      <a:moveTo>
                        <a:pt x="1234" y="794"/>
                      </a:moveTo>
                      <a:lnTo>
                        <a:pt x="1234" y="796"/>
                      </a:lnTo>
                      <a:lnTo>
                        <a:pt x="1236" y="796"/>
                      </a:lnTo>
                      <a:lnTo>
                        <a:pt x="1236" y="794"/>
                      </a:lnTo>
                      <a:lnTo>
                        <a:pt x="1236" y="794"/>
                      </a:lnTo>
                      <a:lnTo>
                        <a:pt x="1236" y="794"/>
                      </a:lnTo>
                      <a:lnTo>
                        <a:pt x="1234" y="794"/>
                      </a:lnTo>
                      <a:close/>
                      <a:moveTo>
                        <a:pt x="1226" y="796"/>
                      </a:moveTo>
                      <a:lnTo>
                        <a:pt x="1226" y="798"/>
                      </a:lnTo>
                      <a:lnTo>
                        <a:pt x="1226" y="798"/>
                      </a:lnTo>
                      <a:lnTo>
                        <a:pt x="1226" y="798"/>
                      </a:lnTo>
                      <a:lnTo>
                        <a:pt x="1226" y="798"/>
                      </a:lnTo>
                      <a:lnTo>
                        <a:pt x="1228" y="798"/>
                      </a:lnTo>
                      <a:lnTo>
                        <a:pt x="1228" y="798"/>
                      </a:lnTo>
                      <a:lnTo>
                        <a:pt x="1226" y="796"/>
                      </a:lnTo>
                      <a:lnTo>
                        <a:pt x="1226" y="79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89" name="Freeform 17">
                  <a:extLst>
                    <a:ext uri="{FF2B5EF4-FFF2-40B4-BE49-F238E27FC236}">
                      <a16:creationId xmlns:a16="http://schemas.microsoft.com/office/drawing/2014/main" id="{9B5D42A2-F537-D49A-2FB5-8C71C45211E0}"/>
                    </a:ext>
                  </a:extLst>
                </p:cNvPr>
                <p:cNvSpPr>
                  <a:spLocks noEditPoints="1"/>
                </p:cNvSpPr>
                <p:nvPr/>
              </p:nvSpPr>
              <p:spPr bwMode="auto">
                <a:xfrm>
                  <a:off x="3387" y="1003"/>
                  <a:ext cx="130" cy="182"/>
                </a:xfrm>
                <a:custGeom>
                  <a:avLst/>
                  <a:gdLst>
                    <a:gd name="T0" fmla="*/ 50 w 130"/>
                    <a:gd name="T1" fmla="*/ 128 h 182"/>
                    <a:gd name="T2" fmla="*/ 30 w 130"/>
                    <a:gd name="T3" fmla="*/ 110 h 182"/>
                    <a:gd name="T4" fmla="*/ 32 w 130"/>
                    <a:gd name="T5" fmla="*/ 102 h 182"/>
                    <a:gd name="T6" fmla="*/ 18 w 130"/>
                    <a:gd name="T7" fmla="*/ 94 h 182"/>
                    <a:gd name="T8" fmla="*/ 4 w 130"/>
                    <a:gd name="T9" fmla="*/ 102 h 182"/>
                    <a:gd name="T10" fmla="*/ 6 w 130"/>
                    <a:gd name="T11" fmla="*/ 112 h 182"/>
                    <a:gd name="T12" fmla="*/ 16 w 130"/>
                    <a:gd name="T13" fmla="*/ 110 h 182"/>
                    <a:gd name="T14" fmla="*/ 42 w 130"/>
                    <a:gd name="T15" fmla="*/ 90 h 182"/>
                    <a:gd name="T16" fmla="*/ 30 w 130"/>
                    <a:gd name="T17" fmla="*/ 86 h 182"/>
                    <a:gd name="T18" fmla="*/ 26 w 130"/>
                    <a:gd name="T19" fmla="*/ 84 h 182"/>
                    <a:gd name="T20" fmla="*/ 32 w 130"/>
                    <a:gd name="T21" fmla="*/ 80 h 182"/>
                    <a:gd name="T22" fmla="*/ 30 w 130"/>
                    <a:gd name="T23" fmla="*/ 72 h 182"/>
                    <a:gd name="T24" fmla="*/ 26 w 130"/>
                    <a:gd name="T25" fmla="*/ 70 h 182"/>
                    <a:gd name="T26" fmla="*/ 30 w 130"/>
                    <a:gd name="T27" fmla="*/ 62 h 182"/>
                    <a:gd name="T28" fmla="*/ 34 w 130"/>
                    <a:gd name="T29" fmla="*/ 64 h 182"/>
                    <a:gd name="T30" fmla="*/ 32 w 130"/>
                    <a:gd name="T31" fmla="*/ 54 h 182"/>
                    <a:gd name="T32" fmla="*/ 28 w 130"/>
                    <a:gd name="T33" fmla="*/ 58 h 182"/>
                    <a:gd name="T34" fmla="*/ 16 w 130"/>
                    <a:gd name="T35" fmla="*/ 54 h 182"/>
                    <a:gd name="T36" fmla="*/ 30 w 130"/>
                    <a:gd name="T37" fmla="*/ 46 h 182"/>
                    <a:gd name="T38" fmla="*/ 26 w 130"/>
                    <a:gd name="T39" fmla="*/ 44 h 182"/>
                    <a:gd name="T40" fmla="*/ 22 w 130"/>
                    <a:gd name="T41" fmla="*/ 48 h 182"/>
                    <a:gd name="T42" fmla="*/ 112 w 130"/>
                    <a:gd name="T43" fmla="*/ 134 h 182"/>
                    <a:gd name="T44" fmla="*/ 104 w 130"/>
                    <a:gd name="T45" fmla="*/ 118 h 182"/>
                    <a:gd name="T46" fmla="*/ 100 w 130"/>
                    <a:gd name="T47" fmla="*/ 106 h 182"/>
                    <a:gd name="T48" fmla="*/ 70 w 130"/>
                    <a:gd name="T49" fmla="*/ 82 h 182"/>
                    <a:gd name="T50" fmla="*/ 68 w 130"/>
                    <a:gd name="T51" fmla="*/ 74 h 182"/>
                    <a:gd name="T52" fmla="*/ 88 w 130"/>
                    <a:gd name="T53" fmla="*/ 56 h 182"/>
                    <a:gd name="T54" fmla="*/ 60 w 130"/>
                    <a:gd name="T55" fmla="*/ 52 h 182"/>
                    <a:gd name="T56" fmla="*/ 74 w 130"/>
                    <a:gd name="T57" fmla="*/ 36 h 182"/>
                    <a:gd name="T58" fmla="*/ 48 w 130"/>
                    <a:gd name="T59" fmla="*/ 38 h 182"/>
                    <a:gd name="T60" fmla="*/ 46 w 130"/>
                    <a:gd name="T61" fmla="*/ 50 h 182"/>
                    <a:gd name="T62" fmla="*/ 36 w 130"/>
                    <a:gd name="T63" fmla="*/ 58 h 182"/>
                    <a:gd name="T64" fmla="*/ 34 w 130"/>
                    <a:gd name="T65" fmla="*/ 72 h 182"/>
                    <a:gd name="T66" fmla="*/ 36 w 130"/>
                    <a:gd name="T67" fmla="*/ 84 h 182"/>
                    <a:gd name="T68" fmla="*/ 40 w 130"/>
                    <a:gd name="T69" fmla="*/ 84 h 182"/>
                    <a:gd name="T70" fmla="*/ 42 w 130"/>
                    <a:gd name="T71" fmla="*/ 82 h 182"/>
                    <a:gd name="T72" fmla="*/ 48 w 130"/>
                    <a:gd name="T73" fmla="*/ 88 h 182"/>
                    <a:gd name="T74" fmla="*/ 46 w 130"/>
                    <a:gd name="T75" fmla="*/ 100 h 182"/>
                    <a:gd name="T76" fmla="*/ 64 w 130"/>
                    <a:gd name="T77" fmla="*/ 98 h 182"/>
                    <a:gd name="T78" fmla="*/ 68 w 130"/>
                    <a:gd name="T79" fmla="*/ 114 h 182"/>
                    <a:gd name="T80" fmla="*/ 66 w 130"/>
                    <a:gd name="T81" fmla="*/ 124 h 182"/>
                    <a:gd name="T82" fmla="*/ 44 w 130"/>
                    <a:gd name="T83" fmla="*/ 134 h 182"/>
                    <a:gd name="T84" fmla="*/ 50 w 130"/>
                    <a:gd name="T85" fmla="*/ 142 h 182"/>
                    <a:gd name="T86" fmla="*/ 44 w 130"/>
                    <a:gd name="T87" fmla="*/ 152 h 182"/>
                    <a:gd name="T88" fmla="*/ 64 w 130"/>
                    <a:gd name="T89" fmla="*/ 156 h 182"/>
                    <a:gd name="T90" fmla="*/ 48 w 130"/>
                    <a:gd name="T91" fmla="*/ 162 h 182"/>
                    <a:gd name="T92" fmla="*/ 26 w 130"/>
                    <a:gd name="T93" fmla="*/ 182 h 182"/>
                    <a:gd name="T94" fmla="*/ 48 w 130"/>
                    <a:gd name="T95" fmla="*/ 176 h 182"/>
                    <a:gd name="T96" fmla="*/ 76 w 130"/>
                    <a:gd name="T97" fmla="*/ 172 h 182"/>
                    <a:gd name="T98" fmla="*/ 98 w 130"/>
                    <a:gd name="T99" fmla="*/ 168 h 182"/>
                    <a:gd name="T100" fmla="*/ 122 w 130"/>
                    <a:gd name="T101" fmla="*/ 158 h 182"/>
                    <a:gd name="T102" fmla="*/ 118 w 130"/>
                    <a:gd name="T103" fmla="*/ 152 h 182"/>
                    <a:gd name="T104" fmla="*/ 130 w 130"/>
                    <a:gd name="T105" fmla="*/ 138 h 182"/>
                    <a:gd name="T106" fmla="*/ 72 w 130"/>
                    <a:gd name="T107" fmla="*/ 32 h 182"/>
                    <a:gd name="T108" fmla="*/ 76 w 130"/>
                    <a:gd name="T109" fmla="*/ 32 h 182"/>
                    <a:gd name="T110" fmla="*/ 70 w 130"/>
                    <a:gd name="T111" fmla="*/ 30 h 182"/>
                    <a:gd name="T112" fmla="*/ 80 w 130"/>
                    <a:gd name="T113" fmla="*/ 26 h 182"/>
                    <a:gd name="T114" fmla="*/ 98 w 130"/>
                    <a:gd name="T115" fmla="*/ 12 h 182"/>
                    <a:gd name="T116" fmla="*/ 100 w 130"/>
                    <a:gd name="T117" fmla="*/ 6 h 182"/>
                    <a:gd name="T118" fmla="*/ 94 w 130"/>
                    <a:gd name="T119" fmla="*/ 10 h 182"/>
                    <a:gd name="T120" fmla="*/ 106 w 130"/>
                    <a:gd name="T121"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82">
                      <a:moveTo>
                        <a:pt x="86" y="170"/>
                      </a:moveTo>
                      <a:lnTo>
                        <a:pt x="84" y="170"/>
                      </a:lnTo>
                      <a:lnTo>
                        <a:pt x="82" y="170"/>
                      </a:lnTo>
                      <a:lnTo>
                        <a:pt x="82" y="172"/>
                      </a:lnTo>
                      <a:lnTo>
                        <a:pt x="82" y="172"/>
                      </a:lnTo>
                      <a:lnTo>
                        <a:pt x="86" y="172"/>
                      </a:lnTo>
                      <a:lnTo>
                        <a:pt x="86" y="172"/>
                      </a:lnTo>
                      <a:lnTo>
                        <a:pt x="88" y="172"/>
                      </a:lnTo>
                      <a:lnTo>
                        <a:pt x="88" y="172"/>
                      </a:lnTo>
                      <a:lnTo>
                        <a:pt x="88" y="172"/>
                      </a:lnTo>
                      <a:lnTo>
                        <a:pt x="90" y="170"/>
                      </a:lnTo>
                      <a:lnTo>
                        <a:pt x="88" y="170"/>
                      </a:lnTo>
                      <a:lnTo>
                        <a:pt x="86" y="170"/>
                      </a:lnTo>
                      <a:close/>
                      <a:moveTo>
                        <a:pt x="48" y="128"/>
                      </a:moveTo>
                      <a:lnTo>
                        <a:pt x="50" y="128"/>
                      </a:lnTo>
                      <a:lnTo>
                        <a:pt x="50" y="128"/>
                      </a:lnTo>
                      <a:lnTo>
                        <a:pt x="52" y="126"/>
                      </a:lnTo>
                      <a:lnTo>
                        <a:pt x="52" y="126"/>
                      </a:lnTo>
                      <a:lnTo>
                        <a:pt x="50" y="126"/>
                      </a:lnTo>
                      <a:lnTo>
                        <a:pt x="50" y="126"/>
                      </a:lnTo>
                      <a:lnTo>
                        <a:pt x="50" y="124"/>
                      </a:lnTo>
                      <a:lnTo>
                        <a:pt x="48" y="124"/>
                      </a:lnTo>
                      <a:lnTo>
                        <a:pt x="46" y="124"/>
                      </a:lnTo>
                      <a:lnTo>
                        <a:pt x="46" y="126"/>
                      </a:lnTo>
                      <a:lnTo>
                        <a:pt x="46" y="128"/>
                      </a:lnTo>
                      <a:lnTo>
                        <a:pt x="48" y="128"/>
                      </a:lnTo>
                      <a:lnTo>
                        <a:pt x="48" y="128"/>
                      </a:lnTo>
                      <a:close/>
                      <a:moveTo>
                        <a:pt x="28" y="114"/>
                      </a:moveTo>
                      <a:lnTo>
                        <a:pt x="28" y="112"/>
                      </a:lnTo>
                      <a:lnTo>
                        <a:pt x="30" y="112"/>
                      </a:lnTo>
                      <a:lnTo>
                        <a:pt x="30" y="110"/>
                      </a:lnTo>
                      <a:lnTo>
                        <a:pt x="30" y="110"/>
                      </a:lnTo>
                      <a:lnTo>
                        <a:pt x="32" y="110"/>
                      </a:lnTo>
                      <a:lnTo>
                        <a:pt x="34" y="110"/>
                      </a:lnTo>
                      <a:lnTo>
                        <a:pt x="34" y="108"/>
                      </a:lnTo>
                      <a:lnTo>
                        <a:pt x="34" y="108"/>
                      </a:lnTo>
                      <a:lnTo>
                        <a:pt x="32" y="108"/>
                      </a:lnTo>
                      <a:lnTo>
                        <a:pt x="34" y="106"/>
                      </a:lnTo>
                      <a:lnTo>
                        <a:pt x="32" y="104"/>
                      </a:lnTo>
                      <a:lnTo>
                        <a:pt x="34" y="106"/>
                      </a:lnTo>
                      <a:lnTo>
                        <a:pt x="34" y="106"/>
                      </a:lnTo>
                      <a:lnTo>
                        <a:pt x="34" y="106"/>
                      </a:lnTo>
                      <a:lnTo>
                        <a:pt x="36" y="106"/>
                      </a:lnTo>
                      <a:lnTo>
                        <a:pt x="36" y="106"/>
                      </a:lnTo>
                      <a:lnTo>
                        <a:pt x="36" y="104"/>
                      </a:lnTo>
                      <a:lnTo>
                        <a:pt x="34" y="104"/>
                      </a:lnTo>
                      <a:lnTo>
                        <a:pt x="34" y="102"/>
                      </a:lnTo>
                      <a:lnTo>
                        <a:pt x="32" y="102"/>
                      </a:lnTo>
                      <a:lnTo>
                        <a:pt x="32" y="102"/>
                      </a:lnTo>
                      <a:lnTo>
                        <a:pt x="30" y="104"/>
                      </a:lnTo>
                      <a:lnTo>
                        <a:pt x="30" y="102"/>
                      </a:lnTo>
                      <a:lnTo>
                        <a:pt x="32" y="102"/>
                      </a:lnTo>
                      <a:lnTo>
                        <a:pt x="32" y="102"/>
                      </a:lnTo>
                      <a:lnTo>
                        <a:pt x="32" y="100"/>
                      </a:lnTo>
                      <a:lnTo>
                        <a:pt x="32" y="98"/>
                      </a:lnTo>
                      <a:lnTo>
                        <a:pt x="30" y="96"/>
                      </a:lnTo>
                      <a:lnTo>
                        <a:pt x="30" y="94"/>
                      </a:lnTo>
                      <a:lnTo>
                        <a:pt x="28" y="94"/>
                      </a:lnTo>
                      <a:lnTo>
                        <a:pt x="26" y="94"/>
                      </a:lnTo>
                      <a:lnTo>
                        <a:pt x="24" y="94"/>
                      </a:lnTo>
                      <a:lnTo>
                        <a:pt x="24" y="94"/>
                      </a:lnTo>
                      <a:lnTo>
                        <a:pt x="20" y="94"/>
                      </a:lnTo>
                      <a:lnTo>
                        <a:pt x="18" y="94"/>
                      </a:lnTo>
                      <a:lnTo>
                        <a:pt x="18" y="94"/>
                      </a:lnTo>
                      <a:lnTo>
                        <a:pt x="18" y="94"/>
                      </a:lnTo>
                      <a:lnTo>
                        <a:pt x="16" y="96"/>
                      </a:lnTo>
                      <a:lnTo>
                        <a:pt x="16" y="96"/>
                      </a:lnTo>
                      <a:lnTo>
                        <a:pt x="14" y="96"/>
                      </a:lnTo>
                      <a:lnTo>
                        <a:pt x="14" y="96"/>
                      </a:lnTo>
                      <a:lnTo>
                        <a:pt x="12" y="96"/>
                      </a:lnTo>
                      <a:lnTo>
                        <a:pt x="12" y="98"/>
                      </a:lnTo>
                      <a:lnTo>
                        <a:pt x="10" y="98"/>
                      </a:lnTo>
                      <a:lnTo>
                        <a:pt x="10" y="100"/>
                      </a:lnTo>
                      <a:lnTo>
                        <a:pt x="10" y="100"/>
                      </a:lnTo>
                      <a:lnTo>
                        <a:pt x="8" y="102"/>
                      </a:lnTo>
                      <a:lnTo>
                        <a:pt x="8" y="102"/>
                      </a:lnTo>
                      <a:lnTo>
                        <a:pt x="6" y="102"/>
                      </a:lnTo>
                      <a:lnTo>
                        <a:pt x="6" y="102"/>
                      </a:lnTo>
                      <a:lnTo>
                        <a:pt x="6" y="102"/>
                      </a:lnTo>
                      <a:lnTo>
                        <a:pt x="4" y="102"/>
                      </a:lnTo>
                      <a:lnTo>
                        <a:pt x="4" y="102"/>
                      </a:lnTo>
                      <a:lnTo>
                        <a:pt x="4" y="102"/>
                      </a:lnTo>
                      <a:lnTo>
                        <a:pt x="4" y="102"/>
                      </a:lnTo>
                      <a:lnTo>
                        <a:pt x="4" y="104"/>
                      </a:lnTo>
                      <a:lnTo>
                        <a:pt x="6" y="104"/>
                      </a:lnTo>
                      <a:lnTo>
                        <a:pt x="6" y="104"/>
                      </a:lnTo>
                      <a:lnTo>
                        <a:pt x="4" y="104"/>
                      </a:lnTo>
                      <a:lnTo>
                        <a:pt x="2" y="106"/>
                      </a:lnTo>
                      <a:lnTo>
                        <a:pt x="0" y="106"/>
                      </a:lnTo>
                      <a:lnTo>
                        <a:pt x="0" y="106"/>
                      </a:lnTo>
                      <a:lnTo>
                        <a:pt x="0" y="108"/>
                      </a:lnTo>
                      <a:lnTo>
                        <a:pt x="2" y="110"/>
                      </a:lnTo>
                      <a:lnTo>
                        <a:pt x="4" y="110"/>
                      </a:lnTo>
                      <a:lnTo>
                        <a:pt x="4" y="110"/>
                      </a:lnTo>
                      <a:lnTo>
                        <a:pt x="6" y="112"/>
                      </a:lnTo>
                      <a:lnTo>
                        <a:pt x="6" y="112"/>
                      </a:lnTo>
                      <a:lnTo>
                        <a:pt x="8" y="112"/>
                      </a:lnTo>
                      <a:lnTo>
                        <a:pt x="10" y="112"/>
                      </a:lnTo>
                      <a:lnTo>
                        <a:pt x="10" y="112"/>
                      </a:lnTo>
                      <a:lnTo>
                        <a:pt x="10" y="112"/>
                      </a:lnTo>
                      <a:lnTo>
                        <a:pt x="10" y="112"/>
                      </a:lnTo>
                      <a:lnTo>
                        <a:pt x="12" y="110"/>
                      </a:lnTo>
                      <a:lnTo>
                        <a:pt x="12" y="110"/>
                      </a:lnTo>
                      <a:lnTo>
                        <a:pt x="12" y="110"/>
                      </a:lnTo>
                      <a:lnTo>
                        <a:pt x="12" y="110"/>
                      </a:lnTo>
                      <a:lnTo>
                        <a:pt x="14" y="108"/>
                      </a:lnTo>
                      <a:lnTo>
                        <a:pt x="14" y="108"/>
                      </a:lnTo>
                      <a:lnTo>
                        <a:pt x="16" y="108"/>
                      </a:lnTo>
                      <a:lnTo>
                        <a:pt x="16" y="108"/>
                      </a:lnTo>
                      <a:lnTo>
                        <a:pt x="16" y="108"/>
                      </a:lnTo>
                      <a:lnTo>
                        <a:pt x="16" y="110"/>
                      </a:lnTo>
                      <a:lnTo>
                        <a:pt x="16" y="110"/>
                      </a:lnTo>
                      <a:lnTo>
                        <a:pt x="18" y="110"/>
                      </a:lnTo>
                      <a:lnTo>
                        <a:pt x="18" y="110"/>
                      </a:lnTo>
                      <a:lnTo>
                        <a:pt x="20" y="112"/>
                      </a:lnTo>
                      <a:lnTo>
                        <a:pt x="20" y="112"/>
                      </a:lnTo>
                      <a:lnTo>
                        <a:pt x="18" y="112"/>
                      </a:lnTo>
                      <a:lnTo>
                        <a:pt x="20" y="114"/>
                      </a:lnTo>
                      <a:lnTo>
                        <a:pt x="20" y="114"/>
                      </a:lnTo>
                      <a:lnTo>
                        <a:pt x="22" y="114"/>
                      </a:lnTo>
                      <a:lnTo>
                        <a:pt x="22" y="114"/>
                      </a:lnTo>
                      <a:lnTo>
                        <a:pt x="22" y="112"/>
                      </a:lnTo>
                      <a:lnTo>
                        <a:pt x="24" y="112"/>
                      </a:lnTo>
                      <a:lnTo>
                        <a:pt x="24" y="112"/>
                      </a:lnTo>
                      <a:lnTo>
                        <a:pt x="26" y="114"/>
                      </a:lnTo>
                      <a:lnTo>
                        <a:pt x="28" y="114"/>
                      </a:lnTo>
                      <a:close/>
                      <a:moveTo>
                        <a:pt x="40" y="90"/>
                      </a:moveTo>
                      <a:lnTo>
                        <a:pt x="42" y="90"/>
                      </a:lnTo>
                      <a:lnTo>
                        <a:pt x="42" y="88"/>
                      </a:lnTo>
                      <a:lnTo>
                        <a:pt x="42" y="88"/>
                      </a:lnTo>
                      <a:lnTo>
                        <a:pt x="42" y="86"/>
                      </a:lnTo>
                      <a:lnTo>
                        <a:pt x="42" y="86"/>
                      </a:lnTo>
                      <a:lnTo>
                        <a:pt x="40" y="86"/>
                      </a:lnTo>
                      <a:lnTo>
                        <a:pt x="40" y="86"/>
                      </a:lnTo>
                      <a:lnTo>
                        <a:pt x="40" y="86"/>
                      </a:lnTo>
                      <a:lnTo>
                        <a:pt x="38" y="86"/>
                      </a:lnTo>
                      <a:lnTo>
                        <a:pt x="38" y="86"/>
                      </a:lnTo>
                      <a:lnTo>
                        <a:pt x="40" y="90"/>
                      </a:lnTo>
                      <a:lnTo>
                        <a:pt x="40" y="90"/>
                      </a:lnTo>
                      <a:lnTo>
                        <a:pt x="40" y="90"/>
                      </a:lnTo>
                      <a:close/>
                      <a:moveTo>
                        <a:pt x="26" y="88"/>
                      </a:moveTo>
                      <a:lnTo>
                        <a:pt x="28" y="88"/>
                      </a:lnTo>
                      <a:lnTo>
                        <a:pt x="30" y="86"/>
                      </a:lnTo>
                      <a:lnTo>
                        <a:pt x="30" y="86"/>
                      </a:lnTo>
                      <a:lnTo>
                        <a:pt x="30" y="86"/>
                      </a:lnTo>
                      <a:lnTo>
                        <a:pt x="30" y="84"/>
                      </a:lnTo>
                      <a:lnTo>
                        <a:pt x="30" y="82"/>
                      </a:lnTo>
                      <a:lnTo>
                        <a:pt x="28" y="82"/>
                      </a:lnTo>
                      <a:lnTo>
                        <a:pt x="28" y="82"/>
                      </a:lnTo>
                      <a:lnTo>
                        <a:pt x="26" y="82"/>
                      </a:lnTo>
                      <a:lnTo>
                        <a:pt x="26" y="82"/>
                      </a:lnTo>
                      <a:lnTo>
                        <a:pt x="26" y="82"/>
                      </a:lnTo>
                      <a:lnTo>
                        <a:pt x="26" y="84"/>
                      </a:lnTo>
                      <a:lnTo>
                        <a:pt x="24" y="84"/>
                      </a:lnTo>
                      <a:lnTo>
                        <a:pt x="24" y="84"/>
                      </a:lnTo>
                      <a:lnTo>
                        <a:pt x="24" y="86"/>
                      </a:lnTo>
                      <a:lnTo>
                        <a:pt x="24" y="86"/>
                      </a:lnTo>
                      <a:lnTo>
                        <a:pt x="24" y="86"/>
                      </a:lnTo>
                      <a:lnTo>
                        <a:pt x="26" y="84"/>
                      </a:lnTo>
                      <a:lnTo>
                        <a:pt x="26" y="84"/>
                      </a:lnTo>
                      <a:lnTo>
                        <a:pt x="28" y="84"/>
                      </a:lnTo>
                      <a:lnTo>
                        <a:pt x="26" y="86"/>
                      </a:lnTo>
                      <a:lnTo>
                        <a:pt x="28" y="86"/>
                      </a:lnTo>
                      <a:lnTo>
                        <a:pt x="26" y="86"/>
                      </a:lnTo>
                      <a:lnTo>
                        <a:pt x="26" y="88"/>
                      </a:lnTo>
                      <a:close/>
                      <a:moveTo>
                        <a:pt x="30" y="82"/>
                      </a:moveTo>
                      <a:lnTo>
                        <a:pt x="30" y="84"/>
                      </a:lnTo>
                      <a:lnTo>
                        <a:pt x="30" y="84"/>
                      </a:lnTo>
                      <a:lnTo>
                        <a:pt x="30" y="84"/>
                      </a:lnTo>
                      <a:lnTo>
                        <a:pt x="32" y="84"/>
                      </a:lnTo>
                      <a:lnTo>
                        <a:pt x="32" y="84"/>
                      </a:lnTo>
                      <a:lnTo>
                        <a:pt x="34" y="80"/>
                      </a:lnTo>
                      <a:lnTo>
                        <a:pt x="36" y="78"/>
                      </a:lnTo>
                      <a:lnTo>
                        <a:pt x="34" y="78"/>
                      </a:lnTo>
                      <a:lnTo>
                        <a:pt x="34" y="78"/>
                      </a:lnTo>
                      <a:lnTo>
                        <a:pt x="32" y="80"/>
                      </a:lnTo>
                      <a:lnTo>
                        <a:pt x="32" y="80"/>
                      </a:lnTo>
                      <a:lnTo>
                        <a:pt x="32" y="80"/>
                      </a:lnTo>
                      <a:lnTo>
                        <a:pt x="32" y="80"/>
                      </a:lnTo>
                      <a:lnTo>
                        <a:pt x="30" y="82"/>
                      </a:lnTo>
                      <a:lnTo>
                        <a:pt x="30" y="82"/>
                      </a:lnTo>
                      <a:close/>
                      <a:moveTo>
                        <a:pt x="34" y="72"/>
                      </a:moveTo>
                      <a:lnTo>
                        <a:pt x="34" y="72"/>
                      </a:lnTo>
                      <a:lnTo>
                        <a:pt x="32" y="70"/>
                      </a:lnTo>
                      <a:lnTo>
                        <a:pt x="32" y="70"/>
                      </a:lnTo>
                      <a:lnTo>
                        <a:pt x="30" y="70"/>
                      </a:lnTo>
                      <a:lnTo>
                        <a:pt x="30" y="70"/>
                      </a:lnTo>
                      <a:lnTo>
                        <a:pt x="28" y="70"/>
                      </a:lnTo>
                      <a:lnTo>
                        <a:pt x="28" y="70"/>
                      </a:lnTo>
                      <a:lnTo>
                        <a:pt x="28" y="70"/>
                      </a:lnTo>
                      <a:lnTo>
                        <a:pt x="28" y="72"/>
                      </a:lnTo>
                      <a:lnTo>
                        <a:pt x="30" y="72"/>
                      </a:lnTo>
                      <a:lnTo>
                        <a:pt x="30" y="74"/>
                      </a:lnTo>
                      <a:lnTo>
                        <a:pt x="28" y="74"/>
                      </a:lnTo>
                      <a:lnTo>
                        <a:pt x="28" y="76"/>
                      </a:lnTo>
                      <a:lnTo>
                        <a:pt x="28" y="76"/>
                      </a:lnTo>
                      <a:lnTo>
                        <a:pt x="30" y="76"/>
                      </a:lnTo>
                      <a:lnTo>
                        <a:pt x="34" y="74"/>
                      </a:lnTo>
                      <a:lnTo>
                        <a:pt x="36" y="72"/>
                      </a:lnTo>
                      <a:lnTo>
                        <a:pt x="34" y="72"/>
                      </a:lnTo>
                      <a:close/>
                      <a:moveTo>
                        <a:pt x="26" y="70"/>
                      </a:moveTo>
                      <a:lnTo>
                        <a:pt x="26" y="70"/>
                      </a:lnTo>
                      <a:lnTo>
                        <a:pt x="26" y="70"/>
                      </a:lnTo>
                      <a:lnTo>
                        <a:pt x="24" y="70"/>
                      </a:lnTo>
                      <a:lnTo>
                        <a:pt x="24" y="70"/>
                      </a:lnTo>
                      <a:lnTo>
                        <a:pt x="24" y="70"/>
                      </a:lnTo>
                      <a:lnTo>
                        <a:pt x="26" y="70"/>
                      </a:lnTo>
                      <a:lnTo>
                        <a:pt x="26" y="70"/>
                      </a:lnTo>
                      <a:close/>
                      <a:moveTo>
                        <a:pt x="14" y="64"/>
                      </a:moveTo>
                      <a:lnTo>
                        <a:pt x="14" y="64"/>
                      </a:lnTo>
                      <a:lnTo>
                        <a:pt x="16" y="64"/>
                      </a:lnTo>
                      <a:lnTo>
                        <a:pt x="16" y="64"/>
                      </a:lnTo>
                      <a:lnTo>
                        <a:pt x="14" y="64"/>
                      </a:lnTo>
                      <a:lnTo>
                        <a:pt x="14" y="64"/>
                      </a:lnTo>
                      <a:lnTo>
                        <a:pt x="14" y="64"/>
                      </a:lnTo>
                      <a:lnTo>
                        <a:pt x="14" y="64"/>
                      </a:lnTo>
                      <a:lnTo>
                        <a:pt x="14" y="64"/>
                      </a:lnTo>
                      <a:close/>
                      <a:moveTo>
                        <a:pt x="28" y="64"/>
                      </a:moveTo>
                      <a:lnTo>
                        <a:pt x="30" y="64"/>
                      </a:lnTo>
                      <a:lnTo>
                        <a:pt x="30" y="64"/>
                      </a:lnTo>
                      <a:lnTo>
                        <a:pt x="30" y="64"/>
                      </a:lnTo>
                      <a:lnTo>
                        <a:pt x="30" y="64"/>
                      </a:lnTo>
                      <a:lnTo>
                        <a:pt x="30" y="64"/>
                      </a:lnTo>
                      <a:lnTo>
                        <a:pt x="30" y="62"/>
                      </a:lnTo>
                      <a:lnTo>
                        <a:pt x="28" y="64"/>
                      </a:lnTo>
                      <a:lnTo>
                        <a:pt x="28" y="64"/>
                      </a:lnTo>
                      <a:lnTo>
                        <a:pt x="28" y="64"/>
                      </a:lnTo>
                      <a:close/>
                      <a:moveTo>
                        <a:pt x="16" y="58"/>
                      </a:moveTo>
                      <a:lnTo>
                        <a:pt x="16" y="58"/>
                      </a:lnTo>
                      <a:lnTo>
                        <a:pt x="16" y="60"/>
                      </a:lnTo>
                      <a:lnTo>
                        <a:pt x="16" y="60"/>
                      </a:lnTo>
                      <a:lnTo>
                        <a:pt x="16" y="62"/>
                      </a:lnTo>
                      <a:lnTo>
                        <a:pt x="16" y="62"/>
                      </a:lnTo>
                      <a:lnTo>
                        <a:pt x="16" y="62"/>
                      </a:lnTo>
                      <a:lnTo>
                        <a:pt x="18" y="62"/>
                      </a:lnTo>
                      <a:lnTo>
                        <a:pt x="18" y="62"/>
                      </a:lnTo>
                      <a:lnTo>
                        <a:pt x="18" y="58"/>
                      </a:lnTo>
                      <a:lnTo>
                        <a:pt x="18" y="58"/>
                      </a:lnTo>
                      <a:lnTo>
                        <a:pt x="16" y="58"/>
                      </a:lnTo>
                      <a:close/>
                      <a:moveTo>
                        <a:pt x="34" y="64"/>
                      </a:moveTo>
                      <a:lnTo>
                        <a:pt x="34" y="64"/>
                      </a:lnTo>
                      <a:lnTo>
                        <a:pt x="34" y="62"/>
                      </a:lnTo>
                      <a:lnTo>
                        <a:pt x="36" y="62"/>
                      </a:lnTo>
                      <a:lnTo>
                        <a:pt x="38" y="60"/>
                      </a:lnTo>
                      <a:lnTo>
                        <a:pt x="38" y="60"/>
                      </a:lnTo>
                      <a:lnTo>
                        <a:pt x="38" y="60"/>
                      </a:lnTo>
                      <a:lnTo>
                        <a:pt x="38" y="60"/>
                      </a:lnTo>
                      <a:lnTo>
                        <a:pt x="36" y="60"/>
                      </a:lnTo>
                      <a:lnTo>
                        <a:pt x="32" y="60"/>
                      </a:lnTo>
                      <a:lnTo>
                        <a:pt x="32" y="58"/>
                      </a:lnTo>
                      <a:lnTo>
                        <a:pt x="32" y="58"/>
                      </a:lnTo>
                      <a:lnTo>
                        <a:pt x="32" y="58"/>
                      </a:lnTo>
                      <a:lnTo>
                        <a:pt x="32" y="56"/>
                      </a:lnTo>
                      <a:lnTo>
                        <a:pt x="32" y="56"/>
                      </a:lnTo>
                      <a:lnTo>
                        <a:pt x="32" y="56"/>
                      </a:lnTo>
                      <a:lnTo>
                        <a:pt x="32" y="54"/>
                      </a:lnTo>
                      <a:lnTo>
                        <a:pt x="32" y="52"/>
                      </a:lnTo>
                      <a:lnTo>
                        <a:pt x="30" y="52"/>
                      </a:lnTo>
                      <a:lnTo>
                        <a:pt x="30" y="52"/>
                      </a:lnTo>
                      <a:lnTo>
                        <a:pt x="30" y="54"/>
                      </a:lnTo>
                      <a:lnTo>
                        <a:pt x="26" y="54"/>
                      </a:lnTo>
                      <a:lnTo>
                        <a:pt x="26" y="54"/>
                      </a:lnTo>
                      <a:lnTo>
                        <a:pt x="26" y="56"/>
                      </a:lnTo>
                      <a:lnTo>
                        <a:pt x="26" y="56"/>
                      </a:lnTo>
                      <a:lnTo>
                        <a:pt x="26" y="56"/>
                      </a:lnTo>
                      <a:lnTo>
                        <a:pt x="26" y="56"/>
                      </a:lnTo>
                      <a:lnTo>
                        <a:pt x="26" y="56"/>
                      </a:lnTo>
                      <a:lnTo>
                        <a:pt x="24" y="56"/>
                      </a:lnTo>
                      <a:lnTo>
                        <a:pt x="24" y="56"/>
                      </a:lnTo>
                      <a:lnTo>
                        <a:pt x="24" y="56"/>
                      </a:lnTo>
                      <a:lnTo>
                        <a:pt x="26" y="58"/>
                      </a:lnTo>
                      <a:lnTo>
                        <a:pt x="28" y="58"/>
                      </a:lnTo>
                      <a:lnTo>
                        <a:pt x="30" y="60"/>
                      </a:lnTo>
                      <a:lnTo>
                        <a:pt x="30" y="60"/>
                      </a:lnTo>
                      <a:lnTo>
                        <a:pt x="30" y="60"/>
                      </a:lnTo>
                      <a:lnTo>
                        <a:pt x="32" y="60"/>
                      </a:lnTo>
                      <a:lnTo>
                        <a:pt x="34" y="60"/>
                      </a:lnTo>
                      <a:lnTo>
                        <a:pt x="34" y="62"/>
                      </a:lnTo>
                      <a:lnTo>
                        <a:pt x="34" y="64"/>
                      </a:lnTo>
                      <a:close/>
                      <a:moveTo>
                        <a:pt x="20" y="54"/>
                      </a:moveTo>
                      <a:lnTo>
                        <a:pt x="20" y="54"/>
                      </a:lnTo>
                      <a:lnTo>
                        <a:pt x="20" y="52"/>
                      </a:lnTo>
                      <a:lnTo>
                        <a:pt x="18" y="52"/>
                      </a:lnTo>
                      <a:lnTo>
                        <a:pt x="18" y="52"/>
                      </a:lnTo>
                      <a:lnTo>
                        <a:pt x="16" y="54"/>
                      </a:lnTo>
                      <a:lnTo>
                        <a:pt x="16" y="52"/>
                      </a:lnTo>
                      <a:lnTo>
                        <a:pt x="16" y="52"/>
                      </a:lnTo>
                      <a:lnTo>
                        <a:pt x="16" y="54"/>
                      </a:lnTo>
                      <a:lnTo>
                        <a:pt x="14" y="54"/>
                      </a:lnTo>
                      <a:lnTo>
                        <a:pt x="14" y="54"/>
                      </a:lnTo>
                      <a:lnTo>
                        <a:pt x="18" y="54"/>
                      </a:lnTo>
                      <a:lnTo>
                        <a:pt x="20" y="54"/>
                      </a:lnTo>
                      <a:close/>
                      <a:moveTo>
                        <a:pt x="22" y="50"/>
                      </a:moveTo>
                      <a:lnTo>
                        <a:pt x="20" y="50"/>
                      </a:lnTo>
                      <a:lnTo>
                        <a:pt x="22" y="52"/>
                      </a:lnTo>
                      <a:lnTo>
                        <a:pt x="22" y="52"/>
                      </a:lnTo>
                      <a:lnTo>
                        <a:pt x="22" y="52"/>
                      </a:lnTo>
                      <a:lnTo>
                        <a:pt x="24" y="50"/>
                      </a:lnTo>
                      <a:lnTo>
                        <a:pt x="24" y="50"/>
                      </a:lnTo>
                      <a:lnTo>
                        <a:pt x="24" y="50"/>
                      </a:lnTo>
                      <a:lnTo>
                        <a:pt x="26" y="48"/>
                      </a:lnTo>
                      <a:lnTo>
                        <a:pt x="28" y="48"/>
                      </a:lnTo>
                      <a:lnTo>
                        <a:pt x="30" y="46"/>
                      </a:lnTo>
                      <a:lnTo>
                        <a:pt x="30" y="46"/>
                      </a:lnTo>
                      <a:lnTo>
                        <a:pt x="30" y="46"/>
                      </a:lnTo>
                      <a:lnTo>
                        <a:pt x="30" y="46"/>
                      </a:lnTo>
                      <a:lnTo>
                        <a:pt x="28" y="46"/>
                      </a:lnTo>
                      <a:lnTo>
                        <a:pt x="30" y="44"/>
                      </a:lnTo>
                      <a:lnTo>
                        <a:pt x="30" y="44"/>
                      </a:lnTo>
                      <a:lnTo>
                        <a:pt x="32" y="44"/>
                      </a:lnTo>
                      <a:lnTo>
                        <a:pt x="34" y="42"/>
                      </a:lnTo>
                      <a:lnTo>
                        <a:pt x="34" y="40"/>
                      </a:lnTo>
                      <a:lnTo>
                        <a:pt x="34" y="40"/>
                      </a:lnTo>
                      <a:lnTo>
                        <a:pt x="34" y="38"/>
                      </a:lnTo>
                      <a:lnTo>
                        <a:pt x="32" y="40"/>
                      </a:lnTo>
                      <a:lnTo>
                        <a:pt x="30" y="40"/>
                      </a:lnTo>
                      <a:lnTo>
                        <a:pt x="26" y="42"/>
                      </a:lnTo>
                      <a:lnTo>
                        <a:pt x="26" y="42"/>
                      </a:lnTo>
                      <a:lnTo>
                        <a:pt x="26" y="42"/>
                      </a:lnTo>
                      <a:lnTo>
                        <a:pt x="26" y="44"/>
                      </a:lnTo>
                      <a:lnTo>
                        <a:pt x="26" y="44"/>
                      </a:lnTo>
                      <a:lnTo>
                        <a:pt x="26" y="44"/>
                      </a:lnTo>
                      <a:lnTo>
                        <a:pt x="24" y="44"/>
                      </a:lnTo>
                      <a:lnTo>
                        <a:pt x="24" y="44"/>
                      </a:lnTo>
                      <a:lnTo>
                        <a:pt x="22" y="44"/>
                      </a:lnTo>
                      <a:lnTo>
                        <a:pt x="22" y="44"/>
                      </a:lnTo>
                      <a:lnTo>
                        <a:pt x="22" y="44"/>
                      </a:lnTo>
                      <a:lnTo>
                        <a:pt x="22" y="44"/>
                      </a:lnTo>
                      <a:lnTo>
                        <a:pt x="22" y="44"/>
                      </a:lnTo>
                      <a:lnTo>
                        <a:pt x="22" y="46"/>
                      </a:lnTo>
                      <a:lnTo>
                        <a:pt x="22" y="46"/>
                      </a:lnTo>
                      <a:lnTo>
                        <a:pt x="22" y="46"/>
                      </a:lnTo>
                      <a:lnTo>
                        <a:pt x="22" y="46"/>
                      </a:lnTo>
                      <a:lnTo>
                        <a:pt x="22" y="46"/>
                      </a:lnTo>
                      <a:lnTo>
                        <a:pt x="22" y="46"/>
                      </a:lnTo>
                      <a:lnTo>
                        <a:pt x="22" y="48"/>
                      </a:lnTo>
                      <a:lnTo>
                        <a:pt x="22" y="48"/>
                      </a:lnTo>
                      <a:lnTo>
                        <a:pt x="24" y="48"/>
                      </a:lnTo>
                      <a:lnTo>
                        <a:pt x="24" y="48"/>
                      </a:lnTo>
                      <a:lnTo>
                        <a:pt x="22" y="48"/>
                      </a:lnTo>
                      <a:lnTo>
                        <a:pt x="22" y="50"/>
                      </a:lnTo>
                      <a:close/>
                      <a:moveTo>
                        <a:pt x="128" y="136"/>
                      </a:moveTo>
                      <a:lnTo>
                        <a:pt x="128" y="136"/>
                      </a:lnTo>
                      <a:lnTo>
                        <a:pt x="124" y="132"/>
                      </a:lnTo>
                      <a:lnTo>
                        <a:pt x="124" y="132"/>
                      </a:lnTo>
                      <a:lnTo>
                        <a:pt x="120" y="132"/>
                      </a:lnTo>
                      <a:lnTo>
                        <a:pt x="118" y="132"/>
                      </a:lnTo>
                      <a:lnTo>
                        <a:pt x="118" y="132"/>
                      </a:lnTo>
                      <a:lnTo>
                        <a:pt x="116" y="132"/>
                      </a:lnTo>
                      <a:lnTo>
                        <a:pt x="114" y="132"/>
                      </a:lnTo>
                      <a:lnTo>
                        <a:pt x="112" y="132"/>
                      </a:lnTo>
                      <a:lnTo>
                        <a:pt x="112" y="134"/>
                      </a:lnTo>
                      <a:lnTo>
                        <a:pt x="112" y="134"/>
                      </a:lnTo>
                      <a:lnTo>
                        <a:pt x="110" y="134"/>
                      </a:lnTo>
                      <a:lnTo>
                        <a:pt x="110" y="134"/>
                      </a:lnTo>
                      <a:lnTo>
                        <a:pt x="106" y="132"/>
                      </a:lnTo>
                      <a:lnTo>
                        <a:pt x="108" y="132"/>
                      </a:lnTo>
                      <a:lnTo>
                        <a:pt x="108" y="130"/>
                      </a:lnTo>
                      <a:lnTo>
                        <a:pt x="110" y="130"/>
                      </a:lnTo>
                      <a:lnTo>
                        <a:pt x="112" y="128"/>
                      </a:lnTo>
                      <a:lnTo>
                        <a:pt x="110" y="126"/>
                      </a:lnTo>
                      <a:lnTo>
                        <a:pt x="108" y="124"/>
                      </a:lnTo>
                      <a:lnTo>
                        <a:pt x="104" y="120"/>
                      </a:lnTo>
                      <a:lnTo>
                        <a:pt x="100" y="120"/>
                      </a:lnTo>
                      <a:lnTo>
                        <a:pt x="98" y="118"/>
                      </a:lnTo>
                      <a:lnTo>
                        <a:pt x="100" y="118"/>
                      </a:lnTo>
                      <a:lnTo>
                        <a:pt x="100" y="118"/>
                      </a:lnTo>
                      <a:lnTo>
                        <a:pt x="104" y="118"/>
                      </a:lnTo>
                      <a:lnTo>
                        <a:pt x="104" y="120"/>
                      </a:lnTo>
                      <a:lnTo>
                        <a:pt x="106" y="120"/>
                      </a:lnTo>
                      <a:lnTo>
                        <a:pt x="106" y="120"/>
                      </a:lnTo>
                      <a:lnTo>
                        <a:pt x="108" y="120"/>
                      </a:lnTo>
                      <a:lnTo>
                        <a:pt x="108" y="120"/>
                      </a:lnTo>
                      <a:lnTo>
                        <a:pt x="108" y="120"/>
                      </a:lnTo>
                      <a:lnTo>
                        <a:pt x="108" y="118"/>
                      </a:lnTo>
                      <a:lnTo>
                        <a:pt x="106" y="116"/>
                      </a:lnTo>
                      <a:lnTo>
                        <a:pt x="106" y="116"/>
                      </a:lnTo>
                      <a:lnTo>
                        <a:pt x="104" y="114"/>
                      </a:lnTo>
                      <a:lnTo>
                        <a:pt x="106" y="112"/>
                      </a:lnTo>
                      <a:lnTo>
                        <a:pt x="106" y="112"/>
                      </a:lnTo>
                      <a:lnTo>
                        <a:pt x="104" y="110"/>
                      </a:lnTo>
                      <a:lnTo>
                        <a:pt x="102" y="110"/>
                      </a:lnTo>
                      <a:lnTo>
                        <a:pt x="100" y="108"/>
                      </a:lnTo>
                      <a:lnTo>
                        <a:pt x="100" y="106"/>
                      </a:lnTo>
                      <a:lnTo>
                        <a:pt x="98" y="106"/>
                      </a:lnTo>
                      <a:lnTo>
                        <a:pt x="92" y="104"/>
                      </a:lnTo>
                      <a:lnTo>
                        <a:pt x="92" y="102"/>
                      </a:lnTo>
                      <a:lnTo>
                        <a:pt x="92" y="102"/>
                      </a:lnTo>
                      <a:lnTo>
                        <a:pt x="90" y="96"/>
                      </a:lnTo>
                      <a:lnTo>
                        <a:pt x="88" y="92"/>
                      </a:lnTo>
                      <a:lnTo>
                        <a:pt x="88" y="88"/>
                      </a:lnTo>
                      <a:lnTo>
                        <a:pt x="88" y="88"/>
                      </a:lnTo>
                      <a:lnTo>
                        <a:pt x="86" y="86"/>
                      </a:lnTo>
                      <a:lnTo>
                        <a:pt x="86" y="86"/>
                      </a:lnTo>
                      <a:lnTo>
                        <a:pt x="84" y="84"/>
                      </a:lnTo>
                      <a:lnTo>
                        <a:pt x="82" y="82"/>
                      </a:lnTo>
                      <a:lnTo>
                        <a:pt x="76" y="80"/>
                      </a:lnTo>
                      <a:lnTo>
                        <a:pt x="72" y="80"/>
                      </a:lnTo>
                      <a:lnTo>
                        <a:pt x="70" y="82"/>
                      </a:lnTo>
                      <a:lnTo>
                        <a:pt x="70" y="82"/>
                      </a:lnTo>
                      <a:lnTo>
                        <a:pt x="62" y="80"/>
                      </a:lnTo>
                      <a:lnTo>
                        <a:pt x="62" y="80"/>
                      </a:lnTo>
                      <a:lnTo>
                        <a:pt x="60" y="78"/>
                      </a:lnTo>
                      <a:lnTo>
                        <a:pt x="62" y="80"/>
                      </a:lnTo>
                      <a:lnTo>
                        <a:pt x="64" y="80"/>
                      </a:lnTo>
                      <a:lnTo>
                        <a:pt x="66" y="80"/>
                      </a:lnTo>
                      <a:lnTo>
                        <a:pt x="68" y="80"/>
                      </a:lnTo>
                      <a:lnTo>
                        <a:pt x="68" y="80"/>
                      </a:lnTo>
                      <a:lnTo>
                        <a:pt x="72" y="78"/>
                      </a:lnTo>
                      <a:lnTo>
                        <a:pt x="74" y="78"/>
                      </a:lnTo>
                      <a:lnTo>
                        <a:pt x="76" y="76"/>
                      </a:lnTo>
                      <a:lnTo>
                        <a:pt x="76" y="76"/>
                      </a:lnTo>
                      <a:lnTo>
                        <a:pt x="72" y="74"/>
                      </a:lnTo>
                      <a:lnTo>
                        <a:pt x="70" y="74"/>
                      </a:lnTo>
                      <a:lnTo>
                        <a:pt x="68" y="74"/>
                      </a:lnTo>
                      <a:lnTo>
                        <a:pt x="68" y="74"/>
                      </a:lnTo>
                      <a:lnTo>
                        <a:pt x="68" y="74"/>
                      </a:lnTo>
                      <a:lnTo>
                        <a:pt x="70" y="74"/>
                      </a:lnTo>
                      <a:lnTo>
                        <a:pt x="70" y="72"/>
                      </a:lnTo>
                      <a:lnTo>
                        <a:pt x="74" y="72"/>
                      </a:lnTo>
                      <a:lnTo>
                        <a:pt x="76" y="72"/>
                      </a:lnTo>
                      <a:lnTo>
                        <a:pt x="76" y="72"/>
                      </a:lnTo>
                      <a:lnTo>
                        <a:pt x="78" y="70"/>
                      </a:lnTo>
                      <a:lnTo>
                        <a:pt x="80" y="68"/>
                      </a:lnTo>
                      <a:lnTo>
                        <a:pt x="82" y="66"/>
                      </a:lnTo>
                      <a:lnTo>
                        <a:pt x="84" y="62"/>
                      </a:lnTo>
                      <a:lnTo>
                        <a:pt x="84" y="62"/>
                      </a:lnTo>
                      <a:lnTo>
                        <a:pt x="84" y="60"/>
                      </a:lnTo>
                      <a:lnTo>
                        <a:pt x="86" y="60"/>
                      </a:lnTo>
                      <a:lnTo>
                        <a:pt x="86" y="58"/>
                      </a:lnTo>
                      <a:lnTo>
                        <a:pt x="88" y="56"/>
                      </a:lnTo>
                      <a:lnTo>
                        <a:pt x="88" y="56"/>
                      </a:lnTo>
                      <a:lnTo>
                        <a:pt x="88" y="56"/>
                      </a:lnTo>
                      <a:lnTo>
                        <a:pt x="88" y="54"/>
                      </a:lnTo>
                      <a:lnTo>
                        <a:pt x="86" y="52"/>
                      </a:lnTo>
                      <a:lnTo>
                        <a:pt x="86" y="52"/>
                      </a:lnTo>
                      <a:lnTo>
                        <a:pt x="82" y="52"/>
                      </a:lnTo>
                      <a:lnTo>
                        <a:pt x="76" y="52"/>
                      </a:lnTo>
                      <a:lnTo>
                        <a:pt x="74" y="52"/>
                      </a:lnTo>
                      <a:lnTo>
                        <a:pt x="72" y="52"/>
                      </a:lnTo>
                      <a:lnTo>
                        <a:pt x="72" y="52"/>
                      </a:lnTo>
                      <a:lnTo>
                        <a:pt x="70" y="52"/>
                      </a:lnTo>
                      <a:lnTo>
                        <a:pt x="68" y="52"/>
                      </a:lnTo>
                      <a:lnTo>
                        <a:pt x="66" y="52"/>
                      </a:lnTo>
                      <a:lnTo>
                        <a:pt x="62" y="54"/>
                      </a:lnTo>
                      <a:lnTo>
                        <a:pt x="60" y="54"/>
                      </a:lnTo>
                      <a:lnTo>
                        <a:pt x="58" y="54"/>
                      </a:lnTo>
                      <a:lnTo>
                        <a:pt x="60" y="52"/>
                      </a:lnTo>
                      <a:lnTo>
                        <a:pt x="62" y="50"/>
                      </a:lnTo>
                      <a:lnTo>
                        <a:pt x="62" y="50"/>
                      </a:lnTo>
                      <a:lnTo>
                        <a:pt x="62" y="50"/>
                      </a:lnTo>
                      <a:lnTo>
                        <a:pt x="60" y="50"/>
                      </a:lnTo>
                      <a:lnTo>
                        <a:pt x="60" y="48"/>
                      </a:lnTo>
                      <a:lnTo>
                        <a:pt x="60" y="48"/>
                      </a:lnTo>
                      <a:lnTo>
                        <a:pt x="64" y="46"/>
                      </a:lnTo>
                      <a:lnTo>
                        <a:pt x="68" y="44"/>
                      </a:lnTo>
                      <a:lnTo>
                        <a:pt x="72" y="42"/>
                      </a:lnTo>
                      <a:lnTo>
                        <a:pt x="72" y="40"/>
                      </a:lnTo>
                      <a:lnTo>
                        <a:pt x="72" y="40"/>
                      </a:lnTo>
                      <a:lnTo>
                        <a:pt x="74" y="40"/>
                      </a:lnTo>
                      <a:lnTo>
                        <a:pt x="74" y="38"/>
                      </a:lnTo>
                      <a:lnTo>
                        <a:pt x="74" y="38"/>
                      </a:lnTo>
                      <a:lnTo>
                        <a:pt x="74" y="36"/>
                      </a:lnTo>
                      <a:lnTo>
                        <a:pt x="74" y="36"/>
                      </a:lnTo>
                      <a:lnTo>
                        <a:pt x="72" y="36"/>
                      </a:lnTo>
                      <a:lnTo>
                        <a:pt x="68" y="36"/>
                      </a:lnTo>
                      <a:lnTo>
                        <a:pt x="66" y="38"/>
                      </a:lnTo>
                      <a:lnTo>
                        <a:pt x="64" y="38"/>
                      </a:lnTo>
                      <a:lnTo>
                        <a:pt x="60" y="38"/>
                      </a:lnTo>
                      <a:lnTo>
                        <a:pt x="56" y="38"/>
                      </a:lnTo>
                      <a:lnTo>
                        <a:pt x="56" y="38"/>
                      </a:lnTo>
                      <a:lnTo>
                        <a:pt x="56" y="38"/>
                      </a:lnTo>
                      <a:lnTo>
                        <a:pt x="54" y="38"/>
                      </a:lnTo>
                      <a:lnTo>
                        <a:pt x="52" y="38"/>
                      </a:lnTo>
                      <a:lnTo>
                        <a:pt x="52" y="38"/>
                      </a:lnTo>
                      <a:lnTo>
                        <a:pt x="52" y="38"/>
                      </a:lnTo>
                      <a:lnTo>
                        <a:pt x="50" y="38"/>
                      </a:lnTo>
                      <a:lnTo>
                        <a:pt x="50" y="38"/>
                      </a:lnTo>
                      <a:lnTo>
                        <a:pt x="48" y="38"/>
                      </a:lnTo>
                      <a:lnTo>
                        <a:pt x="48" y="38"/>
                      </a:lnTo>
                      <a:lnTo>
                        <a:pt x="48" y="40"/>
                      </a:lnTo>
                      <a:lnTo>
                        <a:pt x="48" y="40"/>
                      </a:lnTo>
                      <a:lnTo>
                        <a:pt x="48" y="40"/>
                      </a:lnTo>
                      <a:lnTo>
                        <a:pt x="48" y="42"/>
                      </a:lnTo>
                      <a:lnTo>
                        <a:pt x="48" y="42"/>
                      </a:lnTo>
                      <a:lnTo>
                        <a:pt x="48" y="42"/>
                      </a:lnTo>
                      <a:lnTo>
                        <a:pt x="48" y="42"/>
                      </a:lnTo>
                      <a:lnTo>
                        <a:pt x="46" y="42"/>
                      </a:lnTo>
                      <a:lnTo>
                        <a:pt x="44" y="44"/>
                      </a:lnTo>
                      <a:lnTo>
                        <a:pt x="44" y="44"/>
                      </a:lnTo>
                      <a:lnTo>
                        <a:pt x="44" y="44"/>
                      </a:lnTo>
                      <a:lnTo>
                        <a:pt x="44" y="44"/>
                      </a:lnTo>
                      <a:lnTo>
                        <a:pt x="42" y="46"/>
                      </a:lnTo>
                      <a:lnTo>
                        <a:pt x="44" y="46"/>
                      </a:lnTo>
                      <a:lnTo>
                        <a:pt x="46" y="48"/>
                      </a:lnTo>
                      <a:lnTo>
                        <a:pt x="46" y="50"/>
                      </a:lnTo>
                      <a:lnTo>
                        <a:pt x="44" y="48"/>
                      </a:lnTo>
                      <a:lnTo>
                        <a:pt x="44" y="48"/>
                      </a:lnTo>
                      <a:lnTo>
                        <a:pt x="44" y="50"/>
                      </a:lnTo>
                      <a:lnTo>
                        <a:pt x="40" y="50"/>
                      </a:lnTo>
                      <a:lnTo>
                        <a:pt x="40" y="50"/>
                      </a:lnTo>
                      <a:lnTo>
                        <a:pt x="38" y="50"/>
                      </a:lnTo>
                      <a:lnTo>
                        <a:pt x="38" y="52"/>
                      </a:lnTo>
                      <a:lnTo>
                        <a:pt x="38" y="54"/>
                      </a:lnTo>
                      <a:lnTo>
                        <a:pt x="38" y="54"/>
                      </a:lnTo>
                      <a:lnTo>
                        <a:pt x="38" y="54"/>
                      </a:lnTo>
                      <a:lnTo>
                        <a:pt x="40" y="54"/>
                      </a:lnTo>
                      <a:lnTo>
                        <a:pt x="38" y="56"/>
                      </a:lnTo>
                      <a:lnTo>
                        <a:pt x="38" y="56"/>
                      </a:lnTo>
                      <a:lnTo>
                        <a:pt x="36" y="56"/>
                      </a:lnTo>
                      <a:lnTo>
                        <a:pt x="36" y="56"/>
                      </a:lnTo>
                      <a:lnTo>
                        <a:pt x="36" y="58"/>
                      </a:lnTo>
                      <a:lnTo>
                        <a:pt x="38" y="58"/>
                      </a:lnTo>
                      <a:lnTo>
                        <a:pt x="38" y="58"/>
                      </a:lnTo>
                      <a:lnTo>
                        <a:pt x="40" y="60"/>
                      </a:lnTo>
                      <a:lnTo>
                        <a:pt x="38" y="62"/>
                      </a:lnTo>
                      <a:lnTo>
                        <a:pt x="36" y="64"/>
                      </a:lnTo>
                      <a:lnTo>
                        <a:pt x="36" y="66"/>
                      </a:lnTo>
                      <a:lnTo>
                        <a:pt x="34" y="66"/>
                      </a:lnTo>
                      <a:lnTo>
                        <a:pt x="36" y="66"/>
                      </a:lnTo>
                      <a:lnTo>
                        <a:pt x="34" y="68"/>
                      </a:lnTo>
                      <a:lnTo>
                        <a:pt x="32" y="68"/>
                      </a:lnTo>
                      <a:lnTo>
                        <a:pt x="32" y="68"/>
                      </a:lnTo>
                      <a:lnTo>
                        <a:pt x="30" y="68"/>
                      </a:lnTo>
                      <a:lnTo>
                        <a:pt x="32" y="68"/>
                      </a:lnTo>
                      <a:lnTo>
                        <a:pt x="34" y="68"/>
                      </a:lnTo>
                      <a:lnTo>
                        <a:pt x="34" y="70"/>
                      </a:lnTo>
                      <a:lnTo>
                        <a:pt x="34" y="72"/>
                      </a:lnTo>
                      <a:lnTo>
                        <a:pt x="36" y="72"/>
                      </a:lnTo>
                      <a:lnTo>
                        <a:pt x="36" y="72"/>
                      </a:lnTo>
                      <a:lnTo>
                        <a:pt x="38" y="72"/>
                      </a:lnTo>
                      <a:lnTo>
                        <a:pt x="42" y="68"/>
                      </a:lnTo>
                      <a:lnTo>
                        <a:pt x="44" y="68"/>
                      </a:lnTo>
                      <a:lnTo>
                        <a:pt x="42" y="68"/>
                      </a:lnTo>
                      <a:lnTo>
                        <a:pt x="42" y="70"/>
                      </a:lnTo>
                      <a:lnTo>
                        <a:pt x="42" y="72"/>
                      </a:lnTo>
                      <a:lnTo>
                        <a:pt x="40" y="72"/>
                      </a:lnTo>
                      <a:lnTo>
                        <a:pt x="40" y="74"/>
                      </a:lnTo>
                      <a:lnTo>
                        <a:pt x="38" y="74"/>
                      </a:lnTo>
                      <a:lnTo>
                        <a:pt x="38" y="76"/>
                      </a:lnTo>
                      <a:lnTo>
                        <a:pt x="38" y="78"/>
                      </a:lnTo>
                      <a:lnTo>
                        <a:pt x="36" y="80"/>
                      </a:lnTo>
                      <a:lnTo>
                        <a:pt x="36" y="84"/>
                      </a:lnTo>
                      <a:lnTo>
                        <a:pt x="36" y="84"/>
                      </a:lnTo>
                      <a:lnTo>
                        <a:pt x="36" y="84"/>
                      </a:lnTo>
                      <a:lnTo>
                        <a:pt x="38" y="84"/>
                      </a:lnTo>
                      <a:lnTo>
                        <a:pt x="38" y="84"/>
                      </a:lnTo>
                      <a:lnTo>
                        <a:pt x="36" y="86"/>
                      </a:lnTo>
                      <a:lnTo>
                        <a:pt x="36" y="86"/>
                      </a:lnTo>
                      <a:lnTo>
                        <a:pt x="34" y="86"/>
                      </a:lnTo>
                      <a:lnTo>
                        <a:pt x="34" y="90"/>
                      </a:lnTo>
                      <a:lnTo>
                        <a:pt x="34" y="90"/>
                      </a:lnTo>
                      <a:lnTo>
                        <a:pt x="34" y="92"/>
                      </a:lnTo>
                      <a:lnTo>
                        <a:pt x="34" y="92"/>
                      </a:lnTo>
                      <a:lnTo>
                        <a:pt x="34" y="92"/>
                      </a:lnTo>
                      <a:lnTo>
                        <a:pt x="36" y="92"/>
                      </a:lnTo>
                      <a:lnTo>
                        <a:pt x="36" y="92"/>
                      </a:lnTo>
                      <a:lnTo>
                        <a:pt x="36" y="90"/>
                      </a:lnTo>
                      <a:lnTo>
                        <a:pt x="38" y="84"/>
                      </a:lnTo>
                      <a:lnTo>
                        <a:pt x="40" y="84"/>
                      </a:lnTo>
                      <a:lnTo>
                        <a:pt x="38" y="82"/>
                      </a:lnTo>
                      <a:lnTo>
                        <a:pt x="38" y="80"/>
                      </a:lnTo>
                      <a:lnTo>
                        <a:pt x="40" y="80"/>
                      </a:lnTo>
                      <a:lnTo>
                        <a:pt x="40" y="80"/>
                      </a:lnTo>
                      <a:lnTo>
                        <a:pt x="40" y="78"/>
                      </a:lnTo>
                      <a:lnTo>
                        <a:pt x="44" y="78"/>
                      </a:lnTo>
                      <a:lnTo>
                        <a:pt x="44" y="76"/>
                      </a:lnTo>
                      <a:lnTo>
                        <a:pt x="42" y="78"/>
                      </a:lnTo>
                      <a:lnTo>
                        <a:pt x="42" y="80"/>
                      </a:lnTo>
                      <a:lnTo>
                        <a:pt x="42" y="80"/>
                      </a:lnTo>
                      <a:lnTo>
                        <a:pt x="42" y="82"/>
                      </a:lnTo>
                      <a:lnTo>
                        <a:pt x="42" y="82"/>
                      </a:lnTo>
                      <a:lnTo>
                        <a:pt x="42" y="82"/>
                      </a:lnTo>
                      <a:lnTo>
                        <a:pt x="42" y="82"/>
                      </a:lnTo>
                      <a:lnTo>
                        <a:pt x="42" y="82"/>
                      </a:lnTo>
                      <a:lnTo>
                        <a:pt x="42" y="82"/>
                      </a:lnTo>
                      <a:lnTo>
                        <a:pt x="44" y="80"/>
                      </a:lnTo>
                      <a:lnTo>
                        <a:pt x="44" y="80"/>
                      </a:lnTo>
                      <a:lnTo>
                        <a:pt x="46" y="80"/>
                      </a:lnTo>
                      <a:lnTo>
                        <a:pt x="46" y="78"/>
                      </a:lnTo>
                      <a:lnTo>
                        <a:pt x="48" y="78"/>
                      </a:lnTo>
                      <a:lnTo>
                        <a:pt x="48" y="78"/>
                      </a:lnTo>
                      <a:lnTo>
                        <a:pt x="46" y="80"/>
                      </a:lnTo>
                      <a:lnTo>
                        <a:pt x="46" y="80"/>
                      </a:lnTo>
                      <a:lnTo>
                        <a:pt x="48" y="82"/>
                      </a:lnTo>
                      <a:lnTo>
                        <a:pt x="50" y="82"/>
                      </a:lnTo>
                      <a:lnTo>
                        <a:pt x="46" y="82"/>
                      </a:lnTo>
                      <a:lnTo>
                        <a:pt x="46" y="82"/>
                      </a:lnTo>
                      <a:lnTo>
                        <a:pt x="46" y="82"/>
                      </a:lnTo>
                      <a:lnTo>
                        <a:pt x="46" y="84"/>
                      </a:lnTo>
                      <a:lnTo>
                        <a:pt x="46" y="86"/>
                      </a:lnTo>
                      <a:lnTo>
                        <a:pt x="48" y="88"/>
                      </a:lnTo>
                      <a:lnTo>
                        <a:pt x="48" y="88"/>
                      </a:lnTo>
                      <a:lnTo>
                        <a:pt x="48" y="88"/>
                      </a:lnTo>
                      <a:lnTo>
                        <a:pt x="48" y="90"/>
                      </a:lnTo>
                      <a:lnTo>
                        <a:pt x="46" y="92"/>
                      </a:lnTo>
                      <a:lnTo>
                        <a:pt x="44" y="94"/>
                      </a:lnTo>
                      <a:lnTo>
                        <a:pt x="42" y="98"/>
                      </a:lnTo>
                      <a:lnTo>
                        <a:pt x="42" y="98"/>
                      </a:lnTo>
                      <a:lnTo>
                        <a:pt x="40" y="98"/>
                      </a:lnTo>
                      <a:lnTo>
                        <a:pt x="40" y="98"/>
                      </a:lnTo>
                      <a:lnTo>
                        <a:pt x="40" y="100"/>
                      </a:lnTo>
                      <a:lnTo>
                        <a:pt x="42" y="102"/>
                      </a:lnTo>
                      <a:lnTo>
                        <a:pt x="44" y="102"/>
                      </a:lnTo>
                      <a:lnTo>
                        <a:pt x="44" y="102"/>
                      </a:lnTo>
                      <a:lnTo>
                        <a:pt x="44" y="100"/>
                      </a:lnTo>
                      <a:lnTo>
                        <a:pt x="44" y="100"/>
                      </a:lnTo>
                      <a:lnTo>
                        <a:pt x="46" y="100"/>
                      </a:lnTo>
                      <a:lnTo>
                        <a:pt x="48" y="102"/>
                      </a:lnTo>
                      <a:lnTo>
                        <a:pt x="50" y="100"/>
                      </a:lnTo>
                      <a:lnTo>
                        <a:pt x="52" y="100"/>
                      </a:lnTo>
                      <a:lnTo>
                        <a:pt x="52" y="100"/>
                      </a:lnTo>
                      <a:lnTo>
                        <a:pt x="52" y="100"/>
                      </a:lnTo>
                      <a:lnTo>
                        <a:pt x="54" y="100"/>
                      </a:lnTo>
                      <a:lnTo>
                        <a:pt x="54" y="102"/>
                      </a:lnTo>
                      <a:lnTo>
                        <a:pt x="54" y="100"/>
                      </a:lnTo>
                      <a:lnTo>
                        <a:pt x="56" y="100"/>
                      </a:lnTo>
                      <a:lnTo>
                        <a:pt x="56" y="100"/>
                      </a:lnTo>
                      <a:lnTo>
                        <a:pt x="58" y="100"/>
                      </a:lnTo>
                      <a:lnTo>
                        <a:pt x="58" y="100"/>
                      </a:lnTo>
                      <a:lnTo>
                        <a:pt x="60" y="100"/>
                      </a:lnTo>
                      <a:lnTo>
                        <a:pt x="60" y="100"/>
                      </a:lnTo>
                      <a:lnTo>
                        <a:pt x="62" y="98"/>
                      </a:lnTo>
                      <a:lnTo>
                        <a:pt x="64" y="98"/>
                      </a:lnTo>
                      <a:lnTo>
                        <a:pt x="68" y="98"/>
                      </a:lnTo>
                      <a:lnTo>
                        <a:pt x="68" y="98"/>
                      </a:lnTo>
                      <a:lnTo>
                        <a:pt x="66" y="98"/>
                      </a:lnTo>
                      <a:lnTo>
                        <a:pt x="62" y="102"/>
                      </a:lnTo>
                      <a:lnTo>
                        <a:pt x="60" y="104"/>
                      </a:lnTo>
                      <a:lnTo>
                        <a:pt x="60" y="106"/>
                      </a:lnTo>
                      <a:lnTo>
                        <a:pt x="62" y="110"/>
                      </a:lnTo>
                      <a:lnTo>
                        <a:pt x="64" y="110"/>
                      </a:lnTo>
                      <a:lnTo>
                        <a:pt x="66" y="112"/>
                      </a:lnTo>
                      <a:lnTo>
                        <a:pt x="66" y="112"/>
                      </a:lnTo>
                      <a:lnTo>
                        <a:pt x="66" y="112"/>
                      </a:lnTo>
                      <a:lnTo>
                        <a:pt x="68" y="112"/>
                      </a:lnTo>
                      <a:lnTo>
                        <a:pt x="70" y="112"/>
                      </a:lnTo>
                      <a:lnTo>
                        <a:pt x="70" y="112"/>
                      </a:lnTo>
                      <a:lnTo>
                        <a:pt x="70" y="114"/>
                      </a:lnTo>
                      <a:lnTo>
                        <a:pt x="68" y="114"/>
                      </a:lnTo>
                      <a:lnTo>
                        <a:pt x="66" y="116"/>
                      </a:lnTo>
                      <a:lnTo>
                        <a:pt x="66" y="116"/>
                      </a:lnTo>
                      <a:lnTo>
                        <a:pt x="66" y="118"/>
                      </a:lnTo>
                      <a:lnTo>
                        <a:pt x="68" y="118"/>
                      </a:lnTo>
                      <a:lnTo>
                        <a:pt x="68" y="118"/>
                      </a:lnTo>
                      <a:lnTo>
                        <a:pt x="68" y="120"/>
                      </a:lnTo>
                      <a:lnTo>
                        <a:pt x="66" y="122"/>
                      </a:lnTo>
                      <a:lnTo>
                        <a:pt x="66" y="122"/>
                      </a:lnTo>
                      <a:lnTo>
                        <a:pt x="66" y="124"/>
                      </a:lnTo>
                      <a:lnTo>
                        <a:pt x="68" y="126"/>
                      </a:lnTo>
                      <a:lnTo>
                        <a:pt x="68" y="126"/>
                      </a:lnTo>
                      <a:lnTo>
                        <a:pt x="70" y="126"/>
                      </a:lnTo>
                      <a:lnTo>
                        <a:pt x="70" y="126"/>
                      </a:lnTo>
                      <a:lnTo>
                        <a:pt x="68" y="126"/>
                      </a:lnTo>
                      <a:lnTo>
                        <a:pt x="68" y="126"/>
                      </a:lnTo>
                      <a:lnTo>
                        <a:pt x="66" y="124"/>
                      </a:lnTo>
                      <a:lnTo>
                        <a:pt x="64" y="124"/>
                      </a:lnTo>
                      <a:lnTo>
                        <a:pt x="66" y="126"/>
                      </a:lnTo>
                      <a:lnTo>
                        <a:pt x="62" y="126"/>
                      </a:lnTo>
                      <a:lnTo>
                        <a:pt x="60" y="126"/>
                      </a:lnTo>
                      <a:lnTo>
                        <a:pt x="60" y="126"/>
                      </a:lnTo>
                      <a:lnTo>
                        <a:pt x="58" y="126"/>
                      </a:lnTo>
                      <a:lnTo>
                        <a:pt x="56" y="126"/>
                      </a:lnTo>
                      <a:lnTo>
                        <a:pt x="56" y="126"/>
                      </a:lnTo>
                      <a:lnTo>
                        <a:pt x="52" y="128"/>
                      </a:lnTo>
                      <a:lnTo>
                        <a:pt x="50" y="128"/>
                      </a:lnTo>
                      <a:lnTo>
                        <a:pt x="48" y="130"/>
                      </a:lnTo>
                      <a:lnTo>
                        <a:pt x="48" y="130"/>
                      </a:lnTo>
                      <a:lnTo>
                        <a:pt x="48" y="130"/>
                      </a:lnTo>
                      <a:lnTo>
                        <a:pt x="46" y="132"/>
                      </a:lnTo>
                      <a:lnTo>
                        <a:pt x="44" y="134"/>
                      </a:lnTo>
                      <a:lnTo>
                        <a:pt x="44" y="134"/>
                      </a:lnTo>
                      <a:lnTo>
                        <a:pt x="44" y="134"/>
                      </a:lnTo>
                      <a:lnTo>
                        <a:pt x="44" y="134"/>
                      </a:lnTo>
                      <a:lnTo>
                        <a:pt x="46" y="134"/>
                      </a:lnTo>
                      <a:lnTo>
                        <a:pt x="48" y="132"/>
                      </a:lnTo>
                      <a:lnTo>
                        <a:pt x="50" y="132"/>
                      </a:lnTo>
                      <a:lnTo>
                        <a:pt x="52" y="132"/>
                      </a:lnTo>
                      <a:lnTo>
                        <a:pt x="50" y="134"/>
                      </a:lnTo>
                      <a:lnTo>
                        <a:pt x="50" y="134"/>
                      </a:lnTo>
                      <a:lnTo>
                        <a:pt x="52" y="136"/>
                      </a:lnTo>
                      <a:lnTo>
                        <a:pt x="52" y="136"/>
                      </a:lnTo>
                      <a:lnTo>
                        <a:pt x="52" y="136"/>
                      </a:lnTo>
                      <a:lnTo>
                        <a:pt x="50" y="138"/>
                      </a:lnTo>
                      <a:lnTo>
                        <a:pt x="52" y="138"/>
                      </a:lnTo>
                      <a:lnTo>
                        <a:pt x="52" y="138"/>
                      </a:lnTo>
                      <a:lnTo>
                        <a:pt x="52" y="140"/>
                      </a:lnTo>
                      <a:lnTo>
                        <a:pt x="50" y="142"/>
                      </a:lnTo>
                      <a:lnTo>
                        <a:pt x="50" y="142"/>
                      </a:lnTo>
                      <a:lnTo>
                        <a:pt x="48" y="144"/>
                      </a:lnTo>
                      <a:lnTo>
                        <a:pt x="46" y="144"/>
                      </a:lnTo>
                      <a:lnTo>
                        <a:pt x="44" y="146"/>
                      </a:lnTo>
                      <a:lnTo>
                        <a:pt x="40" y="148"/>
                      </a:lnTo>
                      <a:lnTo>
                        <a:pt x="36" y="148"/>
                      </a:lnTo>
                      <a:lnTo>
                        <a:pt x="34" y="150"/>
                      </a:lnTo>
                      <a:lnTo>
                        <a:pt x="34" y="150"/>
                      </a:lnTo>
                      <a:lnTo>
                        <a:pt x="34" y="150"/>
                      </a:lnTo>
                      <a:lnTo>
                        <a:pt x="34" y="152"/>
                      </a:lnTo>
                      <a:lnTo>
                        <a:pt x="34" y="152"/>
                      </a:lnTo>
                      <a:lnTo>
                        <a:pt x="36" y="154"/>
                      </a:lnTo>
                      <a:lnTo>
                        <a:pt x="38" y="154"/>
                      </a:lnTo>
                      <a:lnTo>
                        <a:pt x="40" y="154"/>
                      </a:lnTo>
                      <a:lnTo>
                        <a:pt x="42" y="152"/>
                      </a:lnTo>
                      <a:lnTo>
                        <a:pt x="44" y="152"/>
                      </a:lnTo>
                      <a:lnTo>
                        <a:pt x="46" y="152"/>
                      </a:lnTo>
                      <a:lnTo>
                        <a:pt x="46" y="154"/>
                      </a:lnTo>
                      <a:lnTo>
                        <a:pt x="46" y="154"/>
                      </a:lnTo>
                      <a:lnTo>
                        <a:pt x="50" y="154"/>
                      </a:lnTo>
                      <a:lnTo>
                        <a:pt x="48" y="154"/>
                      </a:lnTo>
                      <a:lnTo>
                        <a:pt x="48" y="156"/>
                      </a:lnTo>
                      <a:lnTo>
                        <a:pt x="48" y="156"/>
                      </a:lnTo>
                      <a:lnTo>
                        <a:pt x="50" y="156"/>
                      </a:lnTo>
                      <a:lnTo>
                        <a:pt x="52" y="156"/>
                      </a:lnTo>
                      <a:lnTo>
                        <a:pt x="52" y="156"/>
                      </a:lnTo>
                      <a:lnTo>
                        <a:pt x="54" y="156"/>
                      </a:lnTo>
                      <a:lnTo>
                        <a:pt x="56" y="158"/>
                      </a:lnTo>
                      <a:lnTo>
                        <a:pt x="60" y="158"/>
                      </a:lnTo>
                      <a:lnTo>
                        <a:pt x="60" y="158"/>
                      </a:lnTo>
                      <a:lnTo>
                        <a:pt x="62" y="156"/>
                      </a:lnTo>
                      <a:lnTo>
                        <a:pt x="64" y="156"/>
                      </a:lnTo>
                      <a:lnTo>
                        <a:pt x="68" y="156"/>
                      </a:lnTo>
                      <a:lnTo>
                        <a:pt x="68" y="154"/>
                      </a:lnTo>
                      <a:lnTo>
                        <a:pt x="70" y="154"/>
                      </a:lnTo>
                      <a:lnTo>
                        <a:pt x="72" y="152"/>
                      </a:lnTo>
                      <a:lnTo>
                        <a:pt x="70" y="154"/>
                      </a:lnTo>
                      <a:lnTo>
                        <a:pt x="68" y="156"/>
                      </a:lnTo>
                      <a:lnTo>
                        <a:pt x="66" y="158"/>
                      </a:lnTo>
                      <a:lnTo>
                        <a:pt x="66" y="158"/>
                      </a:lnTo>
                      <a:lnTo>
                        <a:pt x="62" y="162"/>
                      </a:lnTo>
                      <a:lnTo>
                        <a:pt x="62" y="162"/>
                      </a:lnTo>
                      <a:lnTo>
                        <a:pt x="60" y="162"/>
                      </a:lnTo>
                      <a:lnTo>
                        <a:pt x="58" y="162"/>
                      </a:lnTo>
                      <a:lnTo>
                        <a:pt x="56" y="162"/>
                      </a:lnTo>
                      <a:lnTo>
                        <a:pt x="52" y="162"/>
                      </a:lnTo>
                      <a:lnTo>
                        <a:pt x="48" y="162"/>
                      </a:lnTo>
                      <a:lnTo>
                        <a:pt x="48" y="162"/>
                      </a:lnTo>
                      <a:lnTo>
                        <a:pt x="46" y="164"/>
                      </a:lnTo>
                      <a:lnTo>
                        <a:pt x="42" y="166"/>
                      </a:lnTo>
                      <a:lnTo>
                        <a:pt x="42" y="168"/>
                      </a:lnTo>
                      <a:lnTo>
                        <a:pt x="42" y="168"/>
                      </a:lnTo>
                      <a:lnTo>
                        <a:pt x="42" y="170"/>
                      </a:lnTo>
                      <a:lnTo>
                        <a:pt x="38" y="172"/>
                      </a:lnTo>
                      <a:lnTo>
                        <a:pt x="36" y="174"/>
                      </a:lnTo>
                      <a:lnTo>
                        <a:pt x="36" y="174"/>
                      </a:lnTo>
                      <a:lnTo>
                        <a:pt x="36" y="174"/>
                      </a:lnTo>
                      <a:lnTo>
                        <a:pt x="34" y="174"/>
                      </a:lnTo>
                      <a:lnTo>
                        <a:pt x="32" y="176"/>
                      </a:lnTo>
                      <a:lnTo>
                        <a:pt x="30" y="178"/>
                      </a:lnTo>
                      <a:lnTo>
                        <a:pt x="26" y="180"/>
                      </a:lnTo>
                      <a:lnTo>
                        <a:pt x="26" y="180"/>
                      </a:lnTo>
                      <a:lnTo>
                        <a:pt x="26" y="182"/>
                      </a:lnTo>
                      <a:lnTo>
                        <a:pt x="26" y="182"/>
                      </a:lnTo>
                      <a:lnTo>
                        <a:pt x="26" y="182"/>
                      </a:lnTo>
                      <a:lnTo>
                        <a:pt x="28" y="180"/>
                      </a:lnTo>
                      <a:lnTo>
                        <a:pt x="30" y="182"/>
                      </a:lnTo>
                      <a:lnTo>
                        <a:pt x="32" y="182"/>
                      </a:lnTo>
                      <a:lnTo>
                        <a:pt x="32" y="182"/>
                      </a:lnTo>
                      <a:lnTo>
                        <a:pt x="34" y="180"/>
                      </a:lnTo>
                      <a:lnTo>
                        <a:pt x="34" y="180"/>
                      </a:lnTo>
                      <a:lnTo>
                        <a:pt x="38" y="178"/>
                      </a:lnTo>
                      <a:lnTo>
                        <a:pt x="38" y="178"/>
                      </a:lnTo>
                      <a:lnTo>
                        <a:pt x="42" y="176"/>
                      </a:lnTo>
                      <a:lnTo>
                        <a:pt x="44" y="176"/>
                      </a:lnTo>
                      <a:lnTo>
                        <a:pt x="44" y="176"/>
                      </a:lnTo>
                      <a:lnTo>
                        <a:pt x="46" y="176"/>
                      </a:lnTo>
                      <a:lnTo>
                        <a:pt x="46" y="176"/>
                      </a:lnTo>
                      <a:lnTo>
                        <a:pt x="46" y="176"/>
                      </a:lnTo>
                      <a:lnTo>
                        <a:pt x="48" y="176"/>
                      </a:lnTo>
                      <a:lnTo>
                        <a:pt x="50" y="178"/>
                      </a:lnTo>
                      <a:lnTo>
                        <a:pt x="52" y="178"/>
                      </a:lnTo>
                      <a:lnTo>
                        <a:pt x="52" y="178"/>
                      </a:lnTo>
                      <a:lnTo>
                        <a:pt x="54" y="178"/>
                      </a:lnTo>
                      <a:lnTo>
                        <a:pt x="56" y="176"/>
                      </a:lnTo>
                      <a:lnTo>
                        <a:pt x="56" y="174"/>
                      </a:lnTo>
                      <a:lnTo>
                        <a:pt x="58" y="172"/>
                      </a:lnTo>
                      <a:lnTo>
                        <a:pt x="62" y="170"/>
                      </a:lnTo>
                      <a:lnTo>
                        <a:pt x="64" y="170"/>
                      </a:lnTo>
                      <a:lnTo>
                        <a:pt x="66" y="170"/>
                      </a:lnTo>
                      <a:lnTo>
                        <a:pt x="68" y="172"/>
                      </a:lnTo>
                      <a:lnTo>
                        <a:pt x="68" y="172"/>
                      </a:lnTo>
                      <a:lnTo>
                        <a:pt x="70" y="172"/>
                      </a:lnTo>
                      <a:lnTo>
                        <a:pt x="70" y="172"/>
                      </a:lnTo>
                      <a:lnTo>
                        <a:pt x="72" y="172"/>
                      </a:lnTo>
                      <a:lnTo>
                        <a:pt x="76" y="172"/>
                      </a:lnTo>
                      <a:lnTo>
                        <a:pt x="76" y="172"/>
                      </a:lnTo>
                      <a:lnTo>
                        <a:pt x="76" y="172"/>
                      </a:lnTo>
                      <a:lnTo>
                        <a:pt x="76" y="172"/>
                      </a:lnTo>
                      <a:lnTo>
                        <a:pt x="76" y="170"/>
                      </a:lnTo>
                      <a:lnTo>
                        <a:pt x="78" y="170"/>
                      </a:lnTo>
                      <a:lnTo>
                        <a:pt x="80" y="170"/>
                      </a:lnTo>
                      <a:lnTo>
                        <a:pt x="82" y="170"/>
                      </a:lnTo>
                      <a:lnTo>
                        <a:pt x="82" y="170"/>
                      </a:lnTo>
                      <a:lnTo>
                        <a:pt x="86" y="168"/>
                      </a:lnTo>
                      <a:lnTo>
                        <a:pt x="84" y="168"/>
                      </a:lnTo>
                      <a:lnTo>
                        <a:pt x="86" y="168"/>
                      </a:lnTo>
                      <a:lnTo>
                        <a:pt x="88" y="168"/>
                      </a:lnTo>
                      <a:lnTo>
                        <a:pt x="90" y="168"/>
                      </a:lnTo>
                      <a:lnTo>
                        <a:pt x="92" y="170"/>
                      </a:lnTo>
                      <a:lnTo>
                        <a:pt x="92" y="170"/>
                      </a:lnTo>
                      <a:lnTo>
                        <a:pt x="98" y="168"/>
                      </a:lnTo>
                      <a:lnTo>
                        <a:pt x="100" y="168"/>
                      </a:lnTo>
                      <a:lnTo>
                        <a:pt x="106" y="170"/>
                      </a:lnTo>
                      <a:lnTo>
                        <a:pt x="108" y="170"/>
                      </a:lnTo>
                      <a:lnTo>
                        <a:pt x="110" y="168"/>
                      </a:lnTo>
                      <a:lnTo>
                        <a:pt x="110" y="168"/>
                      </a:lnTo>
                      <a:lnTo>
                        <a:pt x="114" y="168"/>
                      </a:lnTo>
                      <a:lnTo>
                        <a:pt x="114" y="166"/>
                      </a:lnTo>
                      <a:lnTo>
                        <a:pt x="116" y="166"/>
                      </a:lnTo>
                      <a:lnTo>
                        <a:pt x="118" y="166"/>
                      </a:lnTo>
                      <a:lnTo>
                        <a:pt x="118" y="164"/>
                      </a:lnTo>
                      <a:lnTo>
                        <a:pt x="122" y="162"/>
                      </a:lnTo>
                      <a:lnTo>
                        <a:pt x="124" y="162"/>
                      </a:lnTo>
                      <a:lnTo>
                        <a:pt x="124" y="160"/>
                      </a:lnTo>
                      <a:lnTo>
                        <a:pt x="124" y="160"/>
                      </a:lnTo>
                      <a:lnTo>
                        <a:pt x="122" y="158"/>
                      </a:lnTo>
                      <a:lnTo>
                        <a:pt x="122" y="158"/>
                      </a:lnTo>
                      <a:lnTo>
                        <a:pt x="118" y="160"/>
                      </a:lnTo>
                      <a:lnTo>
                        <a:pt x="116" y="160"/>
                      </a:lnTo>
                      <a:lnTo>
                        <a:pt x="114" y="158"/>
                      </a:lnTo>
                      <a:lnTo>
                        <a:pt x="114" y="158"/>
                      </a:lnTo>
                      <a:lnTo>
                        <a:pt x="112" y="158"/>
                      </a:lnTo>
                      <a:lnTo>
                        <a:pt x="112" y="158"/>
                      </a:lnTo>
                      <a:lnTo>
                        <a:pt x="110" y="158"/>
                      </a:lnTo>
                      <a:lnTo>
                        <a:pt x="112" y="156"/>
                      </a:lnTo>
                      <a:lnTo>
                        <a:pt x="112" y="156"/>
                      </a:lnTo>
                      <a:lnTo>
                        <a:pt x="114" y="156"/>
                      </a:lnTo>
                      <a:lnTo>
                        <a:pt x="116" y="156"/>
                      </a:lnTo>
                      <a:lnTo>
                        <a:pt x="116" y="156"/>
                      </a:lnTo>
                      <a:lnTo>
                        <a:pt x="118" y="154"/>
                      </a:lnTo>
                      <a:lnTo>
                        <a:pt x="116" y="154"/>
                      </a:lnTo>
                      <a:lnTo>
                        <a:pt x="114" y="152"/>
                      </a:lnTo>
                      <a:lnTo>
                        <a:pt x="118" y="152"/>
                      </a:lnTo>
                      <a:lnTo>
                        <a:pt x="120" y="152"/>
                      </a:lnTo>
                      <a:lnTo>
                        <a:pt x="120" y="152"/>
                      </a:lnTo>
                      <a:lnTo>
                        <a:pt x="122" y="150"/>
                      </a:lnTo>
                      <a:lnTo>
                        <a:pt x="122" y="150"/>
                      </a:lnTo>
                      <a:lnTo>
                        <a:pt x="122" y="150"/>
                      </a:lnTo>
                      <a:lnTo>
                        <a:pt x="122" y="148"/>
                      </a:lnTo>
                      <a:lnTo>
                        <a:pt x="122" y="148"/>
                      </a:lnTo>
                      <a:lnTo>
                        <a:pt x="122" y="148"/>
                      </a:lnTo>
                      <a:lnTo>
                        <a:pt x="124" y="148"/>
                      </a:lnTo>
                      <a:lnTo>
                        <a:pt x="126" y="146"/>
                      </a:lnTo>
                      <a:lnTo>
                        <a:pt x="126" y="146"/>
                      </a:lnTo>
                      <a:lnTo>
                        <a:pt x="126" y="146"/>
                      </a:lnTo>
                      <a:lnTo>
                        <a:pt x="128" y="144"/>
                      </a:lnTo>
                      <a:lnTo>
                        <a:pt x="128" y="142"/>
                      </a:lnTo>
                      <a:lnTo>
                        <a:pt x="130" y="140"/>
                      </a:lnTo>
                      <a:lnTo>
                        <a:pt x="130" y="138"/>
                      </a:lnTo>
                      <a:lnTo>
                        <a:pt x="128" y="136"/>
                      </a:lnTo>
                      <a:close/>
                      <a:moveTo>
                        <a:pt x="76" y="34"/>
                      </a:moveTo>
                      <a:lnTo>
                        <a:pt x="76" y="34"/>
                      </a:lnTo>
                      <a:lnTo>
                        <a:pt x="76" y="34"/>
                      </a:lnTo>
                      <a:lnTo>
                        <a:pt x="76" y="34"/>
                      </a:lnTo>
                      <a:lnTo>
                        <a:pt x="76" y="34"/>
                      </a:lnTo>
                      <a:lnTo>
                        <a:pt x="76" y="34"/>
                      </a:lnTo>
                      <a:lnTo>
                        <a:pt x="74" y="34"/>
                      </a:lnTo>
                      <a:lnTo>
                        <a:pt x="76" y="34"/>
                      </a:lnTo>
                      <a:close/>
                      <a:moveTo>
                        <a:pt x="72" y="34"/>
                      </a:moveTo>
                      <a:lnTo>
                        <a:pt x="72" y="34"/>
                      </a:lnTo>
                      <a:lnTo>
                        <a:pt x="72" y="34"/>
                      </a:lnTo>
                      <a:lnTo>
                        <a:pt x="74" y="34"/>
                      </a:lnTo>
                      <a:lnTo>
                        <a:pt x="72" y="34"/>
                      </a:lnTo>
                      <a:lnTo>
                        <a:pt x="72" y="34"/>
                      </a:lnTo>
                      <a:lnTo>
                        <a:pt x="72" y="32"/>
                      </a:lnTo>
                      <a:lnTo>
                        <a:pt x="72" y="32"/>
                      </a:lnTo>
                      <a:lnTo>
                        <a:pt x="70" y="32"/>
                      </a:lnTo>
                      <a:lnTo>
                        <a:pt x="70" y="32"/>
                      </a:lnTo>
                      <a:lnTo>
                        <a:pt x="70" y="32"/>
                      </a:lnTo>
                      <a:lnTo>
                        <a:pt x="70" y="34"/>
                      </a:lnTo>
                      <a:lnTo>
                        <a:pt x="72" y="34"/>
                      </a:lnTo>
                      <a:close/>
                      <a:moveTo>
                        <a:pt x="72" y="32"/>
                      </a:moveTo>
                      <a:lnTo>
                        <a:pt x="72" y="32"/>
                      </a:lnTo>
                      <a:lnTo>
                        <a:pt x="72" y="30"/>
                      </a:lnTo>
                      <a:lnTo>
                        <a:pt x="72" y="30"/>
                      </a:lnTo>
                      <a:lnTo>
                        <a:pt x="72" y="32"/>
                      </a:lnTo>
                      <a:lnTo>
                        <a:pt x="72" y="32"/>
                      </a:lnTo>
                      <a:lnTo>
                        <a:pt x="72" y="32"/>
                      </a:lnTo>
                      <a:lnTo>
                        <a:pt x="74" y="32"/>
                      </a:lnTo>
                      <a:lnTo>
                        <a:pt x="76" y="32"/>
                      </a:lnTo>
                      <a:lnTo>
                        <a:pt x="76" y="32"/>
                      </a:lnTo>
                      <a:lnTo>
                        <a:pt x="78" y="32"/>
                      </a:lnTo>
                      <a:lnTo>
                        <a:pt x="78" y="32"/>
                      </a:lnTo>
                      <a:lnTo>
                        <a:pt x="78" y="32"/>
                      </a:lnTo>
                      <a:lnTo>
                        <a:pt x="78" y="30"/>
                      </a:lnTo>
                      <a:lnTo>
                        <a:pt x="76" y="30"/>
                      </a:lnTo>
                      <a:lnTo>
                        <a:pt x="76" y="30"/>
                      </a:lnTo>
                      <a:lnTo>
                        <a:pt x="74" y="30"/>
                      </a:lnTo>
                      <a:lnTo>
                        <a:pt x="74" y="30"/>
                      </a:lnTo>
                      <a:lnTo>
                        <a:pt x="76" y="30"/>
                      </a:lnTo>
                      <a:lnTo>
                        <a:pt x="76" y="30"/>
                      </a:lnTo>
                      <a:lnTo>
                        <a:pt x="74" y="28"/>
                      </a:lnTo>
                      <a:lnTo>
                        <a:pt x="74" y="28"/>
                      </a:lnTo>
                      <a:lnTo>
                        <a:pt x="72" y="28"/>
                      </a:lnTo>
                      <a:lnTo>
                        <a:pt x="72" y="28"/>
                      </a:lnTo>
                      <a:lnTo>
                        <a:pt x="72" y="30"/>
                      </a:lnTo>
                      <a:lnTo>
                        <a:pt x="70" y="30"/>
                      </a:lnTo>
                      <a:lnTo>
                        <a:pt x="70" y="30"/>
                      </a:lnTo>
                      <a:lnTo>
                        <a:pt x="72" y="32"/>
                      </a:lnTo>
                      <a:close/>
                      <a:moveTo>
                        <a:pt x="84" y="26"/>
                      </a:moveTo>
                      <a:lnTo>
                        <a:pt x="84" y="26"/>
                      </a:lnTo>
                      <a:lnTo>
                        <a:pt x="82" y="26"/>
                      </a:lnTo>
                      <a:lnTo>
                        <a:pt x="80" y="26"/>
                      </a:lnTo>
                      <a:lnTo>
                        <a:pt x="80" y="26"/>
                      </a:lnTo>
                      <a:lnTo>
                        <a:pt x="82" y="26"/>
                      </a:lnTo>
                      <a:lnTo>
                        <a:pt x="84" y="26"/>
                      </a:lnTo>
                      <a:close/>
                      <a:moveTo>
                        <a:pt x="76" y="26"/>
                      </a:moveTo>
                      <a:lnTo>
                        <a:pt x="78" y="26"/>
                      </a:lnTo>
                      <a:lnTo>
                        <a:pt x="78" y="28"/>
                      </a:lnTo>
                      <a:lnTo>
                        <a:pt x="78" y="28"/>
                      </a:lnTo>
                      <a:lnTo>
                        <a:pt x="80" y="28"/>
                      </a:lnTo>
                      <a:lnTo>
                        <a:pt x="80" y="26"/>
                      </a:lnTo>
                      <a:lnTo>
                        <a:pt x="80" y="26"/>
                      </a:lnTo>
                      <a:lnTo>
                        <a:pt x="78" y="26"/>
                      </a:lnTo>
                      <a:lnTo>
                        <a:pt x="78" y="26"/>
                      </a:lnTo>
                      <a:lnTo>
                        <a:pt x="76" y="24"/>
                      </a:lnTo>
                      <a:lnTo>
                        <a:pt x="76" y="26"/>
                      </a:lnTo>
                      <a:lnTo>
                        <a:pt x="76" y="26"/>
                      </a:lnTo>
                      <a:lnTo>
                        <a:pt x="76" y="26"/>
                      </a:lnTo>
                      <a:lnTo>
                        <a:pt x="76" y="26"/>
                      </a:lnTo>
                      <a:close/>
                      <a:moveTo>
                        <a:pt x="94" y="10"/>
                      </a:moveTo>
                      <a:lnTo>
                        <a:pt x="94" y="10"/>
                      </a:lnTo>
                      <a:lnTo>
                        <a:pt x="96" y="10"/>
                      </a:lnTo>
                      <a:lnTo>
                        <a:pt x="96" y="10"/>
                      </a:lnTo>
                      <a:lnTo>
                        <a:pt x="96" y="12"/>
                      </a:lnTo>
                      <a:lnTo>
                        <a:pt x="96" y="12"/>
                      </a:lnTo>
                      <a:lnTo>
                        <a:pt x="98" y="12"/>
                      </a:lnTo>
                      <a:lnTo>
                        <a:pt x="98" y="12"/>
                      </a:lnTo>
                      <a:lnTo>
                        <a:pt x="98" y="12"/>
                      </a:lnTo>
                      <a:lnTo>
                        <a:pt x="98" y="12"/>
                      </a:lnTo>
                      <a:lnTo>
                        <a:pt x="98" y="14"/>
                      </a:lnTo>
                      <a:lnTo>
                        <a:pt x="98" y="16"/>
                      </a:lnTo>
                      <a:lnTo>
                        <a:pt x="98" y="16"/>
                      </a:lnTo>
                      <a:lnTo>
                        <a:pt x="98" y="16"/>
                      </a:lnTo>
                      <a:lnTo>
                        <a:pt x="100" y="14"/>
                      </a:lnTo>
                      <a:lnTo>
                        <a:pt x="100" y="14"/>
                      </a:lnTo>
                      <a:lnTo>
                        <a:pt x="100" y="12"/>
                      </a:lnTo>
                      <a:lnTo>
                        <a:pt x="100" y="12"/>
                      </a:lnTo>
                      <a:lnTo>
                        <a:pt x="100" y="12"/>
                      </a:lnTo>
                      <a:lnTo>
                        <a:pt x="100" y="10"/>
                      </a:lnTo>
                      <a:lnTo>
                        <a:pt x="102" y="8"/>
                      </a:lnTo>
                      <a:lnTo>
                        <a:pt x="102" y="6"/>
                      </a:lnTo>
                      <a:lnTo>
                        <a:pt x="102" y="8"/>
                      </a:lnTo>
                      <a:lnTo>
                        <a:pt x="100" y="8"/>
                      </a:lnTo>
                      <a:lnTo>
                        <a:pt x="100" y="6"/>
                      </a:lnTo>
                      <a:lnTo>
                        <a:pt x="100" y="6"/>
                      </a:lnTo>
                      <a:lnTo>
                        <a:pt x="100" y="6"/>
                      </a:lnTo>
                      <a:lnTo>
                        <a:pt x="100" y="4"/>
                      </a:lnTo>
                      <a:lnTo>
                        <a:pt x="98" y="4"/>
                      </a:lnTo>
                      <a:lnTo>
                        <a:pt x="98" y="4"/>
                      </a:lnTo>
                      <a:lnTo>
                        <a:pt x="96" y="6"/>
                      </a:lnTo>
                      <a:lnTo>
                        <a:pt x="96" y="6"/>
                      </a:lnTo>
                      <a:lnTo>
                        <a:pt x="96" y="6"/>
                      </a:lnTo>
                      <a:lnTo>
                        <a:pt x="96" y="6"/>
                      </a:lnTo>
                      <a:lnTo>
                        <a:pt x="98" y="6"/>
                      </a:lnTo>
                      <a:lnTo>
                        <a:pt x="98" y="8"/>
                      </a:lnTo>
                      <a:lnTo>
                        <a:pt x="96" y="10"/>
                      </a:lnTo>
                      <a:lnTo>
                        <a:pt x="96" y="10"/>
                      </a:lnTo>
                      <a:lnTo>
                        <a:pt x="94" y="10"/>
                      </a:lnTo>
                      <a:lnTo>
                        <a:pt x="94" y="10"/>
                      </a:lnTo>
                      <a:lnTo>
                        <a:pt x="94" y="10"/>
                      </a:lnTo>
                      <a:close/>
                      <a:moveTo>
                        <a:pt x="102" y="6"/>
                      </a:moveTo>
                      <a:lnTo>
                        <a:pt x="102" y="6"/>
                      </a:lnTo>
                      <a:lnTo>
                        <a:pt x="102" y="4"/>
                      </a:lnTo>
                      <a:lnTo>
                        <a:pt x="102" y="4"/>
                      </a:lnTo>
                      <a:lnTo>
                        <a:pt x="102" y="4"/>
                      </a:lnTo>
                      <a:lnTo>
                        <a:pt x="104" y="4"/>
                      </a:lnTo>
                      <a:lnTo>
                        <a:pt x="104" y="4"/>
                      </a:lnTo>
                      <a:lnTo>
                        <a:pt x="104" y="2"/>
                      </a:lnTo>
                      <a:lnTo>
                        <a:pt x="102" y="2"/>
                      </a:lnTo>
                      <a:lnTo>
                        <a:pt x="102" y="4"/>
                      </a:lnTo>
                      <a:lnTo>
                        <a:pt x="102" y="6"/>
                      </a:lnTo>
                      <a:lnTo>
                        <a:pt x="102" y="6"/>
                      </a:lnTo>
                      <a:close/>
                      <a:moveTo>
                        <a:pt x="104" y="2"/>
                      </a:moveTo>
                      <a:lnTo>
                        <a:pt x="106" y="4"/>
                      </a:lnTo>
                      <a:lnTo>
                        <a:pt x="106" y="2"/>
                      </a:lnTo>
                      <a:lnTo>
                        <a:pt x="106" y="2"/>
                      </a:lnTo>
                      <a:lnTo>
                        <a:pt x="106" y="0"/>
                      </a:lnTo>
                      <a:lnTo>
                        <a:pt x="106" y="0"/>
                      </a:lnTo>
                      <a:lnTo>
                        <a:pt x="106" y="0"/>
                      </a:lnTo>
                      <a:lnTo>
                        <a:pt x="106" y="2"/>
                      </a:lnTo>
                      <a:lnTo>
                        <a:pt x="104" y="0"/>
                      </a:lnTo>
                      <a:lnTo>
                        <a:pt x="104" y="0"/>
                      </a:lnTo>
                      <a:lnTo>
                        <a:pt x="104" y="2"/>
                      </a:lnTo>
                      <a:lnTo>
                        <a:pt x="104" y="2"/>
                      </a:lnTo>
                      <a:lnTo>
                        <a:pt x="104" y="2"/>
                      </a:lnTo>
                      <a:lnTo>
                        <a:pt x="104"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90" name="Freeform 18">
                  <a:extLst>
                    <a:ext uri="{FF2B5EF4-FFF2-40B4-BE49-F238E27FC236}">
                      <a16:creationId xmlns:a16="http://schemas.microsoft.com/office/drawing/2014/main" id="{FEBB6AAD-C00A-E6D1-A2C3-D87B6EFD9DE5}"/>
                    </a:ext>
                  </a:extLst>
                </p:cNvPr>
                <p:cNvSpPr>
                  <a:spLocks noEditPoints="1"/>
                </p:cNvSpPr>
                <p:nvPr/>
              </p:nvSpPr>
              <p:spPr bwMode="auto">
                <a:xfrm>
                  <a:off x="4265" y="1610"/>
                  <a:ext cx="72" cy="62"/>
                </a:xfrm>
                <a:custGeom>
                  <a:avLst/>
                  <a:gdLst>
                    <a:gd name="T0" fmla="*/ 36 w 72"/>
                    <a:gd name="T1" fmla="*/ 34 h 62"/>
                    <a:gd name="T2" fmla="*/ 34 w 72"/>
                    <a:gd name="T3" fmla="*/ 32 h 62"/>
                    <a:gd name="T4" fmla="*/ 32 w 72"/>
                    <a:gd name="T5" fmla="*/ 34 h 62"/>
                    <a:gd name="T6" fmla="*/ 16 w 72"/>
                    <a:gd name="T7" fmla="*/ 32 h 62"/>
                    <a:gd name="T8" fmla="*/ 14 w 72"/>
                    <a:gd name="T9" fmla="*/ 32 h 62"/>
                    <a:gd name="T10" fmla="*/ 26 w 72"/>
                    <a:gd name="T11" fmla="*/ 32 h 62"/>
                    <a:gd name="T12" fmla="*/ 28 w 72"/>
                    <a:gd name="T13" fmla="*/ 30 h 62"/>
                    <a:gd name="T14" fmla="*/ 26 w 72"/>
                    <a:gd name="T15" fmla="*/ 32 h 62"/>
                    <a:gd name="T16" fmla="*/ 26 w 72"/>
                    <a:gd name="T17" fmla="*/ 32 h 62"/>
                    <a:gd name="T18" fmla="*/ 44 w 72"/>
                    <a:gd name="T19" fmla="*/ 30 h 62"/>
                    <a:gd name="T20" fmla="*/ 42 w 72"/>
                    <a:gd name="T21" fmla="*/ 28 h 62"/>
                    <a:gd name="T22" fmla="*/ 42 w 72"/>
                    <a:gd name="T23" fmla="*/ 30 h 62"/>
                    <a:gd name="T24" fmla="*/ 70 w 72"/>
                    <a:gd name="T25" fmla="*/ 8 h 62"/>
                    <a:gd name="T26" fmla="*/ 68 w 72"/>
                    <a:gd name="T27" fmla="*/ 8 h 62"/>
                    <a:gd name="T28" fmla="*/ 68 w 72"/>
                    <a:gd name="T29" fmla="*/ 4 h 62"/>
                    <a:gd name="T30" fmla="*/ 66 w 72"/>
                    <a:gd name="T31" fmla="*/ 0 h 62"/>
                    <a:gd name="T32" fmla="*/ 66 w 72"/>
                    <a:gd name="T33" fmla="*/ 4 h 62"/>
                    <a:gd name="T34" fmla="*/ 56 w 72"/>
                    <a:gd name="T35" fmla="*/ 12 h 62"/>
                    <a:gd name="T36" fmla="*/ 52 w 72"/>
                    <a:gd name="T37" fmla="*/ 18 h 62"/>
                    <a:gd name="T38" fmla="*/ 46 w 72"/>
                    <a:gd name="T39" fmla="*/ 26 h 62"/>
                    <a:gd name="T40" fmla="*/ 44 w 72"/>
                    <a:gd name="T41" fmla="*/ 30 h 62"/>
                    <a:gd name="T42" fmla="*/ 42 w 72"/>
                    <a:gd name="T43" fmla="*/ 32 h 62"/>
                    <a:gd name="T44" fmla="*/ 34 w 72"/>
                    <a:gd name="T45" fmla="*/ 36 h 62"/>
                    <a:gd name="T46" fmla="*/ 16 w 72"/>
                    <a:gd name="T47" fmla="*/ 34 h 62"/>
                    <a:gd name="T48" fmla="*/ 8 w 72"/>
                    <a:gd name="T49" fmla="*/ 38 h 62"/>
                    <a:gd name="T50" fmla="*/ 2 w 72"/>
                    <a:gd name="T51" fmla="*/ 36 h 62"/>
                    <a:gd name="T52" fmla="*/ 0 w 72"/>
                    <a:gd name="T53" fmla="*/ 34 h 62"/>
                    <a:gd name="T54" fmla="*/ 0 w 72"/>
                    <a:gd name="T55" fmla="*/ 32 h 62"/>
                    <a:gd name="T56" fmla="*/ 0 w 72"/>
                    <a:gd name="T57" fmla="*/ 36 h 62"/>
                    <a:gd name="T58" fmla="*/ 2 w 72"/>
                    <a:gd name="T59" fmla="*/ 40 h 62"/>
                    <a:gd name="T60" fmla="*/ 6 w 72"/>
                    <a:gd name="T61" fmla="*/ 42 h 62"/>
                    <a:gd name="T62" fmla="*/ 8 w 72"/>
                    <a:gd name="T63" fmla="*/ 46 h 62"/>
                    <a:gd name="T64" fmla="*/ 10 w 72"/>
                    <a:gd name="T65" fmla="*/ 50 h 62"/>
                    <a:gd name="T66" fmla="*/ 14 w 72"/>
                    <a:gd name="T67" fmla="*/ 54 h 62"/>
                    <a:gd name="T68" fmla="*/ 18 w 72"/>
                    <a:gd name="T69" fmla="*/ 56 h 62"/>
                    <a:gd name="T70" fmla="*/ 20 w 72"/>
                    <a:gd name="T71" fmla="*/ 58 h 62"/>
                    <a:gd name="T72" fmla="*/ 30 w 72"/>
                    <a:gd name="T73" fmla="*/ 58 h 62"/>
                    <a:gd name="T74" fmla="*/ 40 w 72"/>
                    <a:gd name="T75" fmla="*/ 60 h 62"/>
                    <a:gd name="T76" fmla="*/ 48 w 72"/>
                    <a:gd name="T77" fmla="*/ 62 h 62"/>
                    <a:gd name="T78" fmla="*/ 54 w 72"/>
                    <a:gd name="T79" fmla="*/ 62 h 62"/>
                    <a:gd name="T80" fmla="*/ 56 w 72"/>
                    <a:gd name="T81" fmla="*/ 62 h 62"/>
                    <a:gd name="T82" fmla="*/ 56 w 72"/>
                    <a:gd name="T83" fmla="*/ 56 h 62"/>
                    <a:gd name="T84" fmla="*/ 58 w 72"/>
                    <a:gd name="T85" fmla="*/ 48 h 62"/>
                    <a:gd name="T86" fmla="*/ 60 w 72"/>
                    <a:gd name="T87" fmla="*/ 42 h 62"/>
                    <a:gd name="T88" fmla="*/ 60 w 72"/>
                    <a:gd name="T89" fmla="*/ 40 h 62"/>
                    <a:gd name="T90" fmla="*/ 64 w 72"/>
                    <a:gd name="T91" fmla="*/ 38 h 62"/>
                    <a:gd name="T92" fmla="*/ 68 w 72"/>
                    <a:gd name="T93" fmla="*/ 36 h 62"/>
                    <a:gd name="T94" fmla="*/ 66 w 72"/>
                    <a:gd name="T95" fmla="*/ 34 h 62"/>
                    <a:gd name="T96" fmla="*/ 64 w 72"/>
                    <a:gd name="T97" fmla="*/ 32 h 62"/>
                    <a:gd name="T98" fmla="*/ 64 w 72"/>
                    <a:gd name="T99" fmla="*/ 28 h 62"/>
                    <a:gd name="T100" fmla="*/ 64 w 72"/>
                    <a:gd name="T101" fmla="*/ 26 h 62"/>
                    <a:gd name="T102" fmla="*/ 64 w 72"/>
                    <a:gd name="T103" fmla="*/ 22 h 62"/>
                    <a:gd name="T104" fmla="*/ 66 w 72"/>
                    <a:gd name="T105" fmla="*/ 20 h 62"/>
                    <a:gd name="T106" fmla="*/ 66 w 72"/>
                    <a:gd name="T107" fmla="*/ 22 h 62"/>
                    <a:gd name="T108" fmla="*/ 66 w 72"/>
                    <a:gd name="T109" fmla="*/ 24 h 62"/>
                    <a:gd name="T110" fmla="*/ 68 w 72"/>
                    <a:gd name="T111" fmla="*/ 24 h 62"/>
                    <a:gd name="T112" fmla="*/ 72 w 72"/>
                    <a:gd name="T113" fmla="*/ 20 h 62"/>
                    <a:gd name="T114" fmla="*/ 72 w 72"/>
                    <a:gd name="T115" fmla="*/ 20 h 62"/>
                    <a:gd name="T116" fmla="*/ 70 w 72"/>
                    <a:gd name="T117" fmla="*/ 16 h 62"/>
                    <a:gd name="T118" fmla="*/ 70 w 72"/>
                    <a:gd name="T119"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62">
                      <a:moveTo>
                        <a:pt x="34" y="36"/>
                      </a:moveTo>
                      <a:lnTo>
                        <a:pt x="34" y="34"/>
                      </a:lnTo>
                      <a:lnTo>
                        <a:pt x="36" y="34"/>
                      </a:lnTo>
                      <a:lnTo>
                        <a:pt x="36" y="34"/>
                      </a:lnTo>
                      <a:lnTo>
                        <a:pt x="36" y="34"/>
                      </a:lnTo>
                      <a:lnTo>
                        <a:pt x="34" y="32"/>
                      </a:lnTo>
                      <a:lnTo>
                        <a:pt x="32" y="34"/>
                      </a:lnTo>
                      <a:lnTo>
                        <a:pt x="32" y="34"/>
                      </a:lnTo>
                      <a:lnTo>
                        <a:pt x="32" y="34"/>
                      </a:lnTo>
                      <a:lnTo>
                        <a:pt x="34" y="36"/>
                      </a:lnTo>
                      <a:close/>
                      <a:moveTo>
                        <a:pt x="16" y="32"/>
                      </a:moveTo>
                      <a:lnTo>
                        <a:pt x="16" y="32"/>
                      </a:lnTo>
                      <a:lnTo>
                        <a:pt x="16" y="32"/>
                      </a:lnTo>
                      <a:lnTo>
                        <a:pt x="16" y="30"/>
                      </a:lnTo>
                      <a:lnTo>
                        <a:pt x="14" y="32"/>
                      </a:lnTo>
                      <a:lnTo>
                        <a:pt x="14" y="32"/>
                      </a:lnTo>
                      <a:lnTo>
                        <a:pt x="16" y="32"/>
                      </a:lnTo>
                      <a:close/>
                      <a:moveTo>
                        <a:pt x="26" y="32"/>
                      </a:moveTo>
                      <a:lnTo>
                        <a:pt x="28" y="32"/>
                      </a:lnTo>
                      <a:lnTo>
                        <a:pt x="28" y="32"/>
                      </a:lnTo>
                      <a:lnTo>
                        <a:pt x="28" y="30"/>
                      </a:lnTo>
                      <a:lnTo>
                        <a:pt x="28" y="30"/>
                      </a:lnTo>
                      <a:lnTo>
                        <a:pt x="26" y="32"/>
                      </a:lnTo>
                      <a:lnTo>
                        <a:pt x="26" y="32"/>
                      </a:lnTo>
                      <a:lnTo>
                        <a:pt x="24" y="32"/>
                      </a:lnTo>
                      <a:lnTo>
                        <a:pt x="26" y="32"/>
                      </a:lnTo>
                      <a:lnTo>
                        <a:pt x="26" y="32"/>
                      </a:lnTo>
                      <a:close/>
                      <a:moveTo>
                        <a:pt x="42" y="30"/>
                      </a:moveTo>
                      <a:lnTo>
                        <a:pt x="44" y="30"/>
                      </a:lnTo>
                      <a:lnTo>
                        <a:pt x="44" y="30"/>
                      </a:lnTo>
                      <a:lnTo>
                        <a:pt x="42" y="30"/>
                      </a:lnTo>
                      <a:lnTo>
                        <a:pt x="42" y="28"/>
                      </a:lnTo>
                      <a:lnTo>
                        <a:pt x="42" y="28"/>
                      </a:lnTo>
                      <a:lnTo>
                        <a:pt x="42" y="30"/>
                      </a:lnTo>
                      <a:lnTo>
                        <a:pt x="42" y="30"/>
                      </a:lnTo>
                      <a:lnTo>
                        <a:pt x="42" y="30"/>
                      </a:lnTo>
                      <a:close/>
                      <a:moveTo>
                        <a:pt x="72" y="20"/>
                      </a:moveTo>
                      <a:lnTo>
                        <a:pt x="70" y="10"/>
                      </a:lnTo>
                      <a:lnTo>
                        <a:pt x="70" y="8"/>
                      </a:lnTo>
                      <a:lnTo>
                        <a:pt x="70" y="8"/>
                      </a:lnTo>
                      <a:lnTo>
                        <a:pt x="70" y="8"/>
                      </a:lnTo>
                      <a:lnTo>
                        <a:pt x="68" y="8"/>
                      </a:lnTo>
                      <a:lnTo>
                        <a:pt x="68" y="8"/>
                      </a:lnTo>
                      <a:lnTo>
                        <a:pt x="68" y="6"/>
                      </a:lnTo>
                      <a:lnTo>
                        <a:pt x="68" y="4"/>
                      </a:lnTo>
                      <a:lnTo>
                        <a:pt x="68" y="2"/>
                      </a:lnTo>
                      <a:lnTo>
                        <a:pt x="68" y="0"/>
                      </a:lnTo>
                      <a:lnTo>
                        <a:pt x="66" y="0"/>
                      </a:lnTo>
                      <a:lnTo>
                        <a:pt x="66" y="0"/>
                      </a:lnTo>
                      <a:lnTo>
                        <a:pt x="66" y="0"/>
                      </a:lnTo>
                      <a:lnTo>
                        <a:pt x="66" y="4"/>
                      </a:lnTo>
                      <a:lnTo>
                        <a:pt x="64" y="6"/>
                      </a:lnTo>
                      <a:lnTo>
                        <a:pt x="58" y="10"/>
                      </a:lnTo>
                      <a:lnTo>
                        <a:pt x="56" y="12"/>
                      </a:lnTo>
                      <a:lnTo>
                        <a:pt x="56" y="14"/>
                      </a:lnTo>
                      <a:lnTo>
                        <a:pt x="56" y="16"/>
                      </a:lnTo>
                      <a:lnTo>
                        <a:pt x="52" y="18"/>
                      </a:lnTo>
                      <a:lnTo>
                        <a:pt x="48" y="24"/>
                      </a:lnTo>
                      <a:lnTo>
                        <a:pt x="46" y="24"/>
                      </a:lnTo>
                      <a:lnTo>
                        <a:pt x="46" y="26"/>
                      </a:lnTo>
                      <a:lnTo>
                        <a:pt x="46" y="28"/>
                      </a:lnTo>
                      <a:lnTo>
                        <a:pt x="44" y="28"/>
                      </a:lnTo>
                      <a:lnTo>
                        <a:pt x="44" y="30"/>
                      </a:lnTo>
                      <a:lnTo>
                        <a:pt x="44" y="32"/>
                      </a:lnTo>
                      <a:lnTo>
                        <a:pt x="42" y="32"/>
                      </a:lnTo>
                      <a:lnTo>
                        <a:pt x="42" y="32"/>
                      </a:lnTo>
                      <a:lnTo>
                        <a:pt x="40" y="34"/>
                      </a:lnTo>
                      <a:lnTo>
                        <a:pt x="36" y="36"/>
                      </a:lnTo>
                      <a:lnTo>
                        <a:pt x="34" y="36"/>
                      </a:lnTo>
                      <a:lnTo>
                        <a:pt x="26" y="36"/>
                      </a:lnTo>
                      <a:lnTo>
                        <a:pt x="22" y="34"/>
                      </a:lnTo>
                      <a:lnTo>
                        <a:pt x="16" y="34"/>
                      </a:lnTo>
                      <a:lnTo>
                        <a:pt x="14" y="36"/>
                      </a:lnTo>
                      <a:lnTo>
                        <a:pt x="10" y="38"/>
                      </a:lnTo>
                      <a:lnTo>
                        <a:pt x="8" y="38"/>
                      </a:lnTo>
                      <a:lnTo>
                        <a:pt x="4" y="38"/>
                      </a:lnTo>
                      <a:lnTo>
                        <a:pt x="4" y="38"/>
                      </a:lnTo>
                      <a:lnTo>
                        <a:pt x="2" y="36"/>
                      </a:lnTo>
                      <a:lnTo>
                        <a:pt x="2" y="32"/>
                      </a:lnTo>
                      <a:lnTo>
                        <a:pt x="2" y="32"/>
                      </a:lnTo>
                      <a:lnTo>
                        <a:pt x="0" y="34"/>
                      </a:lnTo>
                      <a:lnTo>
                        <a:pt x="0" y="32"/>
                      </a:lnTo>
                      <a:lnTo>
                        <a:pt x="0" y="32"/>
                      </a:lnTo>
                      <a:lnTo>
                        <a:pt x="0" y="32"/>
                      </a:lnTo>
                      <a:lnTo>
                        <a:pt x="0" y="32"/>
                      </a:lnTo>
                      <a:lnTo>
                        <a:pt x="0" y="36"/>
                      </a:lnTo>
                      <a:lnTo>
                        <a:pt x="0" y="36"/>
                      </a:lnTo>
                      <a:lnTo>
                        <a:pt x="0" y="36"/>
                      </a:lnTo>
                      <a:lnTo>
                        <a:pt x="2" y="38"/>
                      </a:lnTo>
                      <a:lnTo>
                        <a:pt x="2" y="40"/>
                      </a:lnTo>
                      <a:lnTo>
                        <a:pt x="4" y="40"/>
                      </a:lnTo>
                      <a:lnTo>
                        <a:pt x="4" y="42"/>
                      </a:lnTo>
                      <a:lnTo>
                        <a:pt x="6" y="42"/>
                      </a:lnTo>
                      <a:lnTo>
                        <a:pt x="6" y="44"/>
                      </a:lnTo>
                      <a:lnTo>
                        <a:pt x="6" y="46"/>
                      </a:lnTo>
                      <a:lnTo>
                        <a:pt x="8" y="46"/>
                      </a:lnTo>
                      <a:lnTo>
                        <a:pt x="8" y="48"/>
                      </a:lnTo>
                      <a:lnTo>
                        <a:pt x="10" y="48"/>
                      </a:lnTo>
                      <a:lnTo>
                        <a:pt x="10" y="50"/>
                      </a:lnTo>
                      <a:lnTo>
                        <a:pt x="12" y="52"/>
                      </a:lnTo>
                      <a:lnTo>
                        <a:pt x="14" y="54"/>
                      </a:lnTo>
                      <a:lnTo>
                        <a:pt x="14" y="54"/>
                      </a:lnTo>
                      <a:lnTo>
                        <a:pt x="16" y="56"/>
                      </a:lnTo>
                      <a:lnTo>
                        <a:pt x="16" y="56"/>
                      </a:lnTo>
                      <a:lnTo>
                        <a:pt x="18" y="56"/>
                      </a:lnTo>
                      <a:lnTo>
                        <a:pt x="18" y="56"/>
                      </a:lnTo>
                      <a:lnTo>
                        <a:pt x="18" y="56"/>
                      </a:lnTo>
                      <a:lnTo>
                        <a:pt x="20" y="58"/>
                      </a:lnTo>
                      <a:lnTo>
                        <a:pt x="24" y="58"/>
                      </a:lnTo>
                      <a:lnTo>
                        <a:pt x="26" y="58"/>
                      </a:lnTo>
                      <a:lnTo>
                        <a:pt x="30" y="58"/>
                      </a:lnTo>
                      <a:lnTo>
                        <a:pt x="32" y="58"/>
                      </a:lnTo>
                      <a:lnTo>
                        <a:pt x="36" y="60"/>
                      </a:lnTo>
                      <a:lnTo>
                        <a:pt x="40" y="60"/>
                      </a:lnTo>
                      <a:lnTo>
                        <a:pt x="42" y="60"/>
                      </a:lnTo>
                      <a:lnTo>
                        <a:pt x="46" y="60"/>
                      </a:lnTo>
                      <a:lnTo>
                        <a:pt x="48" y="62"/>
                      </a:lnTo>
                      <a:lnTo>
                        <a:pt x="52" y="62"/>
                      </a:lnTo>
                      <a:lnTo>
                        <a:pt x="52" y="62"/>
                      </a:lnTo>
                      <a:lnTo>
                        <a:pt x="54" y="62"/>
                      </a:lnTo>
                      <a:lnTo>
                        <a:pt x="54" y="62"/>
                      </a:lnTo>
                      <a:lnTo>
                        <a:pt x="56" y="62"/>
                      </a:lnTo>
                      <a:lnTo>
                        <a:pt x="56" y="62"/>
                      </a:lnTo>
                      <a:lnTo>
                        <a:pt x="56" y="60"/>
                      </a:lnTo>
                      <a:lnTo>
                        <a:pt x="56" y="58"/>
                      </a:lnTo>
                      <a:lnTo>
                        <a:pt x="56" y="56"/>
                      </a:lnTo>
                      <a:lnTo>
                        <a:pt x="56" y="54"/>
                      </a:lnTo>
                      <a:lnTo>
                        <a:pt x="58" y="52"/>
                      </a:lnTo>
                      <a:lnTo>
                        <a:pt x="58" y="48"/>
                      </a:lnTo>
                      <a:lnTo>
                        <a:pt x="60" y="46"/>
                      </a:lnTo>
                      <a:lnTo>
                        <a:pt x="60" y="44"/>
                      </a:lnTo>
                      <a:lnTo>
                        <a:pt x="60" y="42"/>
                      </a:lnTo>
                      <a:lnTo>
                        <a:pt x="60" y="40"/>
                      </a:lnTo>
                      <a:lnTo>
                        <a:pt x="60" y="40"/>
                      </a:lnTo>
                      <a:lnTo>
                        <a:pt x="60" y="40"/>
                      </a:lnTo>
                      <a:lnTo>
                        <a:pt x="60" y="38"/>
                      </a:lnTo>
                      <a:lnTo>
                        <a:pt x="60" y="38"/>
                      </a:lnTo>
                      <a:lnTo>
                        <a:pt x="64" y="38"/>
                      </a:lnTo>
                      <a:lnTo>
                        <a:pt x="64" y="38"/>
                      </a:lnTo>
                      <a:lnTo>
                        <a:pt x="66" y="36"/>
                      </a:lnTo>
                      <a:lnTo>
                        <a:pt x="68" y="36"/>
                      </a:lnTo>
                      <a:lnTo>
                        <a:pt x="68" y="36"/>
                      </a:lnTo>
                      <a:lnTo>
                        <a:pt x="68" y="34"/>
                      </a:lnTo>
                      <a:lnTo>
                        <a:pt x="66" y="34"/>
                      </a:lnTo>
                      <a:lnTo>
                        <a:pt x="64" y="34"/>
                      </a:lnTo>
                      <a:lnTo>
                        <a:pt x="64" y="34"/>
                      </a:lnTo>
                      <a:lnTo>
                        <a:pt x="64" y="32"/>
                      </a:lnTo>
                      <a:lnTo>
                        <a:pt x="64" y="30"/>
                      </a:lnTo>
                      <a:lnTo>
                        <a:pt x="64" y="30"/>
                      </a:lnTo>
                      <a:lnTo>
                        <a:pt x="64" y="28"/>
                      </a:lnTo>
                      <a:lnTo>
                        <a:pt x="64" y="28"/>
                      </a:lnTo>
                      <a:lnTo>
                        <a:pt x="64" y="26"/>
                      </a:lnTo>
                      <a:lnTo>
                        <a:pt x="64" y="26"/>
                      </a:lnTo>
                      <a:lnTo>
                        <a:pt x="64" y="24"/>
                      </a:lnTo>
                      <a:lnTo>
                        <a:pt x="64" y="22"/>
                      </a:lnTo>
                      <a:lnTo>
                        <a:pt x="64" y="22"/>
                      </a:lnTo>
                      <a:lnTo>
                        <a:pt x="64" y="20"/>
                      </a:lnTo>
                      <a:lnTo>
                        <a:pt x="66" y="20"/>
                      </a:lnTo>
                      <a:lnTo>
                        <a:pt x="66" y="20"/>
                      </a:lnTo>
                      <a:lnTo>
                        <a:pt x="66" y="20"/>
                      </a:lnTo>
                      <a:lnTo>
                        <a:pt x="66" y="22"/>
                      </a:lnTo>
                      <a:lnTo>
                        <a:pt x="66" y="22"/>
                      </a:lnTo>
                      <a:lnTo>
                        <a:pt x="66" y="22"/>
                      </a:lnTo>
                      <a:lnTo>
                        <a:pt x="66" y="22"/>
                      </a:lnTo>
                      <a:lnTo>
                        <a:pt x="66" y="24"/>
                      </a:lnTo>
                      <a:lnTo>
                        <a:pt x="68" y="24"/>
                      </a:lnTo>
                      <a:lnTo>
                        <a:pt x="68" y="24"/>
                      </a:lnTo>
                      <a:lnTo>
                        <a:pt x="68" y="24"/>
                      </a:lnTo>
                      <a:lnTo>
                        <a:pt x="70" y="22"/>
                      </a:lnTo>
                      <a:lnTo>
                        <a:pt x="70" y="22"/>
                      </a:lnTo>
                      <a:lnTo>
                        <a:pt x="72" y="20"/>
                      </a:lnTo>
                      <a:lnTo>
                        <a:pt x="72" y="20"/>
                      </a:lnTo>
                      <a:lnTo>
                        <a:pt x="72" y="20"/>
                      </a:lnTo>
                      <a:lnTo>
                        <a:pt x="72" y="20"/>
                      </a:lnTo>
                      <a:close/>
                      <a:moveTo>
                        <a:pt x="70" y="16"/>
                      </a:moveTo>
                      <a:lnTo>
                        <a:pt x="70" y="16"/>
                      </a:lnTo>
                      <a:lnTo>
                        <a:pt x="70" y="16"/>
                      </a:lnTo>
                      <a:lnTo>
                        <a:pt x="70" y="14"/>
                      </a:lnTo>
                      <a:lnTo>
                        <a:pt x="70" y="14"/>
                      </a:lnTo>
                      <a:lnTo>
                        <a:pt x="70" y="14"/>
                      </a:lnTo>
                      <a:lnTo>
                        <a:pt x="70" y="14"/>
                      </a:lnTo>
                      <a:lnTo>
                        <a:pt x="70" y="1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91" name="Freeform 19">
                  <a:extLst>
                    <a:ext uri="{FF2B5EF4-FFF2-40B4-BE49-F238E27FC236}">
                      <a16:creationId xmlns:a16="http://schemas.microsoft.com/office/drawing/2014/main" id="{0E1F046E-0534-183F-207B-16C238FC9013}"/>
                    </a:ext>
                  </a:extLst>
                </p:cNvPr>
                <p:cNvSpPr>
                  <a:spLocks noEditPoints="1"/>
                </p:cNvSpPr>
                <p:nvPr/>
              </p:nvSpPr>
              <p:spPr bwMode="auto">
                <a:xfrm>
                  <a:off x="3795" y="1145"/>
                  <a:ext cx="246" cy="140"/>
                </a:xfrm>
                <a:custGeom>
                  <a:avLst/>
                  <a:gdLst>
                    <a:gd name="T0" fmla="*/ 246 w 246"/>
                    <a:gd name="T1" fmla="*/ 70 h 140"/>
                    <a:gd name="T2" fmla="*/ 242 w 246"/>
                    <a:gd name="T3" fmla="*/ 64 h 140"/>
                    <a:gd name="T4" fmla="*/ 240 w 246"/>
                    <a:gd name="T5" fmla="*/ 58 h 140"/>
                    <a:gd name="T6" fmla="*/ 244 w 246"/>
                    <a:gd name="T7" fmla="*/ 48 h 140"/>
                    <a:gd name="T8" fmla="*/ 232 w 246"/>
                    <a:gd name="T9" fmla="*/ 44 h 140"/>
                    <a:gd name="T10" fmla="*/ 218 w 246"/>
                    <a:gd name="T11" fmla="*/ 42 h 140"/>
                    <a:gd name="T12" fmla="*/ 204 w 246"/>
                    <a:gd name="T13" fmla="*/ 34 h 140"/>
                    <a:gd name="T14" fmla="*/ 190 w 246"/>
                    <a:gd name="T15" fmla="*/ 36 h 140"/>
                    <a:gd name="T16" fmla="*/ 178 w 246"/>
                    <a:gd name="T17" fmla="*/ 30 h 140"/>
                    <a:gd name="T18" fmla="*/ 176 w 246"/>
                    <a:gd name="T19" fmla="*/ 22 h 140"/>
                    <a:gd name="T20" fmla="*/ 164 w 246"/>
                    <a:gd name="T21" fmla="*/ 20 h 140"/>
                    <a:gd name="T22" fmla="*/ 158 w 246"/>
                    <a:gd name="T23" fmla="*/ 12 h 140"/>
                    <a:gd name="T24" fmla="*/ 150 w 246"/>
                    <a:gd name="T25" fmla="*/ 0 h 140"/>
                    <a:gd name="T26" fmla="*/ 132 w 246"/>
                    <a:gd name="T27" fmla="*/ 4 h 140"/>
                    <a:gd name="T28" fmla="*/ 118 w 246"/>
                    <a:gd name="T29" fmla="*/ 6 h 140"/>
                    <a:gd name="T30" fmla="*/ 112 w 246"/>
                    <a:gd name="T31" fmla="*/ 16 h 140"/>
                    <a:gd name="T32" fmla="*/ 98 w 246"/>
                    <a:gd name="T33" fmla="*/ 16 h 140"/>
                    <a:gd name="T34" fmla="*/ 88 w 246"/>
                    <a:gd name="T35" fmla="*/ 14 h 140"/>
                    <a:gd name="T36" fmla="*/ 78 w 246"/>
                    <a:gd name="T37" fmla="*/ 12 h 140"/>
                    <a:gd name="T38" fmla="*/ 70 w 246"/>
                    <a:gd name="T39" fmla="*/ 14 h 140"/>
                    <a:gd name="T40" fmla="*/ 54 w 246"/>
                    <a:gd name="T41" fmla="*/ 8 h 140"/>
                    <a:gd name="T42" fmla="*/ 28 w 246"/>
                    <a:gd name="T43" fmla="*/ 8 h 140"/>
                    <a:gd name="T44" fmla="*/ 16 w 246"/>
                    <a:gd name="T45" fmla="*/ 12 h 140"/>
                    <a:gd name="T46" fmla="*/ 24 w 246"/>
                    <a:gd name="T47" fmla="*/ 26 h 140"/>
                    <a:gd name="T48" fmla="*/ 22 w 246"/>
                    <a:gd name="T49" fmla="*/ 32 h 140"/>
                    <a:gd name="T50" fmla="*/ 6 w 246"/>
                    <a:gd name="T51" fmla="*/ 48 h 140"/>
                    <a:gd name="T52" fmla="*/ 8 w 246"/>
                    <a:gd name="T53" fmla="*/ 58 h 140"/>
                    <a:gd name="T54" fmla="*/ 0 w 246"/>
                    <a:gd name="T55" fmla="*/ 68 h 140"/>
                    <a:gd name="T56" fmla="*/ 6 w 246"/>
                    <a:gd name="T57" fmla="*/ 74 h 140"/>
                    <a:gd name="T58" fmla="*/ 10 w 246"/>
                    <a:gd name="T59" fmla="*/ 76 h 140"/>
                    <a:gd name="T60" fmla="*/ 26 w 246"/>
                    <a:gd name="T61" fmla="*/ 76 h 140"/>
                    <a:gd name="T62" fmla="*/ 42 w 246"/>
                    <a:gd name="T63" fmla="*/ 80 h 140"/>
                    <a:gd name="T64" fmla="*/ 62 w 246"/>
                    <a:gd name="T65" fmla="*/ 70 h 140"/>
                    <a:gd name="T66" fmla="*/ 74 w 246"/>
                    <a:gd name="T67" fmla="*/ 68 h 140"/>
                    <a:gd name="T68" fmla="*/ 86 w 246"/>
                    <a:gd name="T69" fmla="*/ 72 h 140"/>
                    <a:gd name="T70" fmla="*/ 96 w 246"/>
                    <a:gd name="T71" fmla="*/ 76 h 140"/>
                    <a:gd name="T72" fmla="*/ 98 w 246"/>
                    <a:gd name="T73" fmla="*/ 86 h 140"/>
                    <a:gd name="T74" fmla="*/ 104 w 246"/>
                    <a:gd name="T75" fmla="*/ 92 h 140"/>
                    <a:gd name="T76" fmla="*/ 114 w 246"/>
                    <a:gd name="T77" fmla="*/ 104 h 140"/>
                    <a:gd name="T78" fmla="*/ 104 w 246"/>
                    <a:gd name="T79" fmla="*/ 102 h 140"/>
                    <a:gd name="T80" fmla="*/ 98 w 246"/>
                    <a:gd name="T81" fmla="*/ 102 h 140"/>
                    <a:gd name="T82" fmla="*/ 92 w 246"/>
                    <a:gd name="T83" fmla="*/ 116 h 140"/>
                    <a:gd name="T84" fmla="*/ 92 w 246"/>
                    <a:gd name="T85" fmla="*/ 122 h 140"/>
                    <a:gd name="T86" fmla="*/ 106 w 246"/>
                    <a:gd name="T87" fmla="*/ 120 h 140"/>
                    <a:gd name="T88" fmla="*/ 112 w 246"/>
                    <a:gd name="T89" fmla="*/ 114 h 140"/>
                    <a:gd name="T90" fmla="*/ 128 w 246"/>
                    <a:gd name="T91" fmla="*/ 100 h 140"/>
                    <a:gd name="T92" fmla="*/ 136 w 246"/>
                    <a:gd name="T93" fmla="*/ 92 h 140"/>
                    <a:gd name="T94" fmla="*/ 144 w 246"/>
                    <a:gd name="T95" fmla="*/ 100 h 140"/>
                    <a:gd name="T96" fmla="*/ 138 w 246"/>
                    <a:gd name="T97" fmla="*/ 102 h 140"/>
                    <a:gd name="T98" fmla="*/ 148 w 246"/>
                    <a:gd name="T99" fmla="*/ 108 h 140"/>
                    <a:gd name="T100" fmla="*/ 160 w 246"/>
                    <a:gd name="T101" fmla="*/ 114 h 140"/>
                    <a:gd name="T102" fmla="*/ 164 w 246"/>
                    <a:gd name="T103" fmla="*/ 126 h 140"/>
                    <a:gd name="T104" fmla="*/ 176 w 246"/>
                    <a:gd name="T105" fmla="*/ 138 h 140"/>
                    <a:gd name="T106" fmla="*/ 196 w 246"/>
                    <a:gd name="T107" fmla="*/ 128 h 140"/>
                    <a:gd name="T108" fmla="*/ 200 w 246"/>
                    <a:gd name="T109" fmla="*/ 120 h 140"/>
                    <a:gd name="T110" fmla="*/ 180 w 246"/>
                    <a:gd name="T111" fmla="*/ 110 h 140"/>
                    <a:gd name="T112" fmla="*/ 184 w 246"/>
                    <a:gd name="T113" fmla="*/ 108 h 140"/>
                    <a:gd name="T114" fmla="*/ 204 w 246"/>
                    <a:gd name="T115" fmla="*/ 98 h 140"/>
                    <a:gd name="T116" fmla="*/ 224 w 246"/>
                    <a:gd name="T117" fmla="*/ 90 h 140"/>
                    <a:gd name="T118" fmla="*/ 226 w 246"/>
                    <a:gd name="T119" fmla="*/ 84 h 140"/>
                    <a:gd name="T120" fmla="*/ 244 w 246"/>
                    <a:gd name="T12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140">
                      <a:moveTo>
                        <a:pt x="136" y="106"/>
                      </a:moveTo>
                      <a:lnTo>
                        <a:pt x="134" y="106"/>
                      </a:lnTo>
                      <a:lnTo>
                        <a:pt x="134" y="104"/>
                      </a:lnTo>
                      <a:lnTo>
                        <a:pt x="134" y="106"/>
                      </a:lnTo>
                      <a:lnTo>
                        <a:pt x="134" y="106"/>
                      </a:lnTo>
                      <a:lnTo>
                        <a:pt x="136" y="106"/>
                      </a:lnTo>
                      <a:lnTo>
                        <a:pt x="140" y="108"/>
                      </a:lnTo>
                      <a:lnTo>
                        <a:pt x="142" y="108"/>
                      </a:lnTo>
                      <a:lnTo>
                        <a:pt x="140" y="106"/>
                      </a:lnTo>
                      <a:lnTo>
                        <a:pt x="136" y="106"/>
                      </a:lnTo>
                      <a:close/>
                      <a:moveTo>
                        <a:pt x="246" y="70"/>
                      </a:moveTo>
                      <a:lnTo>
                        <a:pt x="246" y="70"/>
                      </a:lnTo>
                      <a:lnTo>
                        <a:pt x="246" y="70"/>
                      </a:lnTo>
                      <a:lnTo>
                        <a:pt x="246" y="70"/>
                      </a:lnTo>
                      <a:lnTo>
                        <a:pt x="244" y="70"/>
                      </a:lnTo>
                      <a:lnTo>
                        <a:pt x="246" y="70"/>
                      </a:lnTo>
                      <a:lnTo>
                        <a:pt x="246" y="68"/>
                      </a:lnTo>
                      <a:lnTo>
                        <a:pt x="244" y="68"/>
                      </a:lnTo>
                      <a:lnTo>
                        <a:pt x="244" y="66"/>
                      </a:lnTo>
                      <a:lnTo>
                        <a:pt x="244" y="66"/>
                      </a:lnTo>
                      <a:lnTo>
                        <a:pt x="242" y="66"/>
                      </a:lnTo>
                      <a:lnTo>
                        <a:pt x="242" y="64"/>
                      </a:lnTo>
                      <a:lnTo>
                        <a:pt x="242" y="62"/>
                      </a:lnTo>
                      <a:lnTo>
                        <a:pt x="242" y="62"/>
                      </a:lnTo>
                      <a:lnTo>
                        <a:pt x="242" y="62"/>
                      </a:lnTo>
                      <a:lnTo>
                        <a:pt x="244" y="62"/>
                      </a:lnTo>
                      <a:lnTo>
                        <a:pt x="246" y="62"/>
                      </a:lnTo>
                      <a:lnTo>
                        <a:pt x="246" y="62"/>
                      </a:lnTo>
                      <a:lnTo>
                        <a:pt x="246" y="60"/>
                      </a:lnTo>
                      <a:lnTo>
                        <a:pt x="244" y="60"/>
                      </a:lnTo>
                      <a:lnTo>
                        <a:pt x="242" y="60"/>
                      </a:lnTo>
                      <a:lnTo>
                        <a:pt x="242" y="58"/>
                      </a:lnTo>
                      <a:lnTo>
                        <a:pt x="240" y="58"/>
                      </a:lnTo>
                      <a:lnTo>
                        <a:pt x="242" y="58"/>
                      </a:lnTo>
                      <a:lnTo>
                        <a:pt x="244" y="56"/>
                      </a:lnTo>
                      <a:lnTo>
                        <a:pt x="244" y="56"/>
                      </a:lnTo>
                      <a:lnTo>
                        <a:pt x="246" y="54"/>
                      </a:lnTo>
                      <a:lnTo>
                        <a:pt x="246" y="54"/>
                      </a:lnTo>
                      <a:lnTo>
                        <a:pt x="246" y="52"/>
                      </a:lnTo>
                      <a:lnTo>
                        <a:pt x="246" y="52"/>
                      </a:lnTo>
                      <a:lnTo>
                        <a:pt x="244" y="50"/>
                      </a:lnTo>
                      <a:lnTo>
                        <a:pt x="244" y="50"/>
                      </a:lnTo>
                      <a:lnTo>
                        <a:pt x="246" y="48"/>
                      </a:lnTo>
                      <a:lnTo>
                        <a:pt x="244" y="48"/>
                      </a:lnTo>
                      <a:lnTo>
                        <a:pt x="244" y="48"/>
                      </a:lnTo>
                      <a:lnTo>
                        <a:pt x="244" y="48"/>
                      </a:lnTo>
                      <a:lnTo>
                        <a:pt x="242" y="48"/>
                      </a:lnTo>
                      <a:lnTo>
                        <a:pt x="240" y="48"/>
                      </a:lnTo>
                      <a:lnTo>
                        <a:pt x="238" y="46"/>
                      </a:lnTo>
                      <a:lnTo>
                        <a:pt x="236" y="46"/>
                      </a:lnTo>
                      <a:lnTo>
                        <a:pt x="234" y="46"/>
                      </a:lnTo>
                      <a:lnTo>
                        <a:pt x="234" y="46"/>
                      </a:lnTo>
                      <a:lnTo>
                        <a:pt x="232" y="44"/>
                      </a:lnTo>
                      <a:lnTo>
                        <a:pt x="232" y="44"/>
                      </a:lnTo>
                      <a:lnTo>
                        <a:pt x="232" y="44"/>
                      </a:lnTo>
                      <a:lnTo>
                        <a:pt x="230" y="44"/>
                      </a:lnTo>
                      <a:lnTo>
                        <a:pt x="230" y="44"/>
                      </a:lnTo>
                      <a:lnTo>
                        <a:pt x="228" y="44"/>
                      </a:lnTo>
                      <a:lnTo>
                        <a:pt x="226" y="42"/>
                      </a:lnTo>
                      <a:lnTo>
                        <a:pt x="224" y="42"/>
                      </a:lnTo>
                      <a:lnTo>
                        <a:pt x="222" y="42"/>
                      </a:lnTo>
                      <a:lnTo>
                        <a:pt x="222" y="42"/>
                      </a:lnTo>
                      <a:lnTo>
                        <a:pt x="218" y="40"/>
                      </a:lnTo>
                      <a:lnTo>
                        <a:pt x="218" y="40"/>
                      </a:lnTo>
                      <a:lnTo>
                        <a:pt x="218" y="40"/>
                      </a:lnTo>
                      <a:lnTo>
                        <a:pt x="218" y="42"/>
                      </a:lnTo>
                      <a:lnTo>
                        <a:pt x="218" y="42"/>
                      </a:lnTo>
                      <a:lnTo>
                        <a:pt x="216" y="42"/>
                      </a:lnTo>
                      <a:lnTo>
                        <a:pt x="216" y="42"/>
                      </a:lnTo>
                      <a:lnTo>
                        <a:pt x="214" y="42"/>
                      </a:lnTo>
                      <a:lnTo>
                        <a:pt x="210" y="38"/>
                      </a:lnTo>
                      <a:lnTo>
                        <a:pt x="210" y="36"/>
                      </a:lnTo>
                      <a:lnTo>
                        <a:pt x="208" y="36"/>
                      </a:lnTo>
                      <a:lnTo>
                        <a:pt x="208" y="34"/>
                      </a:lnTo>
                      <a:lnTo>
                        <a:pt x="206" y="34"/>
                      </a:lnTo>
                      <a:lnTo>
                        <a:pt x="206" y="34"/>
                      </a:lnTo>
                      <a:lnTo>
                        <a:pt x="204" y="34"/>
                      </a:lnTo>
                      <a:lnTo>
                        <a:pt x="202" y="34"/>
                      </a:lnTo>
                      <a:lnTo>
                        <a:pt x="202" y="34"/>
                      </a:lnTo>
                      <a:lnTo>
                        <a:pt x="200" y="34"/>
                      </a:lnTo>
                      <a:lnTo>
                        <a:pt x="198" y="36"/>
                      </a:lnTo>
                      <a:lnTo>
                        <a:pt x="196" y="36"/>
                      </a:lnTo>
                      <a:lnTo>
                        <a:pt x="196" y="38"/>
                      </a:lnTo>
                      <a:lnTo>
                        <a:pt x="194" y="36"/>
                      </a:lnTo>
                      <a:lnTo>
                        <a:pt x="194" y="36"/>
                      </a:lnTo>
                      <a:lnTo>
                        <a:pt x="192" y="36"/>
                      </a:lnTo>
                      <a:lnTo>
                        <a:pt x="192" y="36"/>
                      </a:lnTo>
                      <a:lnTo>
                        <a:pt x="190" y="36"/>
                      </a:lnTo>
                      <a:lnTo>
                        <a:pt x="190" y="34"/>
                      </a:lnTo>
                      <a:lnTo>
                        <a:pt x="188" y="34"/>
                      </a:lnTo>
                      <a:lnTo>
                        <a:pt x="186" y="34"/>
                      </a:lnTo>
                      <a:lnTo>
                        <a:pt x="186" y="34"/>
                      </a:lnTo>
                      <a:lnTo>
                        <a:pt x="184" y="34"/>
                      </a:lnTo>
                      <a:lnTo>
                        <a:pt x="182" y="34"/>
                      </a:lnTo>
                      <a:lnTo>
                        <a:pt x="182" y="34"/>
                      </a:lnTo>
                      <a:lnTo>
                        <a:pt x="180" y="34"/>
                      </a:lnTo>
                      <a:lnTo>
                        <a:pt x="180" y="32"/>
                      </a:lnTo>
                      <a:lnTo>
                        <a:pt x="178" y="32"/>
                      </a:lnTo>
                      <a:lnTo>
                        <a:pt x="178" y="30"/>
                      </a:lnTo>
                      <a:lnTo>
                        <a:pt x="178" y="30"/>
                      </a:lnTo>
                      <a:lnTo>
                        <a:pt x="178" y="28"/>
                      </a:lnTo>
                      <a:lnTo>
                        <a:pt x="178" y="28"/>
                      </a:lnTo>
                      <a:lnTo>
                        <a:pt x="178" y="28"/>
                      </a:lnTo>
                      <a:lnTo>
                        <a:pt x="178" y="26"/>
                      </a:lnTo>
                      <a:lnTo>
                        <a:pt x="176" y="26"/>
                      </a:lnTo>
                      <a:lnTo>
                        <a:pt x="176" y="24"/>
                      </a:lnTo>
                      <a:lnTo>
                        <a:pt x="176" y="24"/>
                      </a:lnTo>
                      <a:lnTo>
                        <a:pt x="176" y="24"/>
                      </a:lnTo>
                      <a:lnTo>
                        <a:pt x="176" y="22"/>
                      </a:lnTo>
                      <a:lnTo>
                        <a:pt x="176" y="22"/>
                      </a:lnTo>
                      <a:lnTo>
                        <a:pt x="174" y="22"/>
                      </a:lnTo>
                      <a:lnTo>
                        <a:pt x="174" y="22"/>
                      </a:lnTo>
                      <a:lnTo>
                        <a:pt x="174" y="22"/>
                      </a:lnTo>
                      <a:lnTo>
                        <a:pt x="172" y="20"/>
                      </a:lnTo>
                      <a:lnTo>
                        <a:pt x="172" y="20"/>
                      </a:lnTo>
                      <a:lnTo>
                        <a:pt x="172" y="20"/>
                      </a:lnTo>
                      <a:lnTo>
                        <a:pt x="170" y="20"/>
                      </a:lnTo>
                      <a:lnTo>
                        <a:pt x="168" y="20"/>
                      </a:lnTo>
                      <a:lnTo>
                        <a:pt x="168" y="20"/>
                      </a:lnTo>
                      <a:lnTo>
                        <a:pt x="166" y="20"/>
                      </a:lnTo>
                      <a:lnTo>
                        <a:pt x="164" y="20"/>
                      </a:lnTo>
                      <a:lnTo>
                        <a:pt x="160" y="20"/>
                      </a:lnTo>
                      <a:lnTo>
                        <a:pt x="160" y="20"/>
                      </a:lnTo>
                      <a:lnTo>
                        <a:pt x="160" y="18"/>
                      </a:lnTo>
                      <a:lnTo>
                        <a:pt x="162" y="18"/>
                      </a:lnTo>
                      <a:lnTo>
                        <a:pt x="162" y="18"/>
                      </a:lnTo>
                      <a:lnTo>
                        <a:pt x="160" y="18"/>
                      </a:lnTo>
                      <a:lnTo>
                        <a:pt x="160" y="16"/>
                      </a:lnTo>
                      <a:lnTo>
                        <a:pt x="160" y="16"/>
                      </a:lnTo>
                      <a:lnTo>
                        <a:pt x="160" y="14"/>
                      </a:lnTo>
                      <a:lnTo>
                        <a:pt x="158" y="12"/>
                      </a:lnTo>
                      <a:lnTo>
                        <a:pt x="158" y="12"/>
                      </a:lnTo>
                      <a:lnTo>
                        <a:pt x="158" y="12"/>
                      </a:lnTo>
                      <a:lnTo>
                        <a:pt x="160" y="12"/>
                      </a:lnTo>
                      <a:lnTo>
                        <a:pt x="162" y="12"/>
                      </a:lnTo>
                      <a:lnTo>
                        <a:pt x="162" y="10"/>
                      </a:lnTo>
                      <a:lnTo>
                        <a:pt x="162" y="10"/>
                      </a:lnTo>
                      <a:lnTo>
                        <a:pt x="158" y="6"/>
                      </a:lnTo>
                      <a:lnTo>
                        <a:pt x="156" y="4"/>
                      </a:lnTo>
                      <a:lnTo>
                        <a:pt x="154" y="2"/>
                      </a:lnTo>
                      <a:lnTo>
                        <a:pt x="152" y="0"/>
                      </a:lnTo>
                      <a:lnTo>
                        <a:pt x="152" y="0"/>
                      </a:lnTo>
                      <a:lnTo>
                        <a:pt x="150" y="0"/>
                      </a:lnTo>
                      <a:lnTo>
                        <a:pt x="148" y="0"/>
                      </a:lnTo>
                      <a:lnTo>
                        <a:pt x="146" y="0"/>
                      </a:lnTo>
                      <a:lnTo>
                        <a:pt x="144" y="0"/>
                      </a:lnTo>
                      <a:lnTo>
                        <a:pt x="140" y="2"/>
                      </a:lnTo>
                      <a:lnTo>
                        <a:pt x="140" y="2"/>
                      </a:lnTo>
                      <a:lnTo>
                        <a:pt x="136" y="2"/>
                      </a:lnTo>
                      <a:lnTo>
                        <a:pt x="134" y="0"/>
                      </a:lnTo>
                      <a:lnTo>
                        <a:pt x="134" y="0"/>
                      </a:lnTo>
                      <a:lnTo>
                        <a:pt x="134" y="2"/>
                      </a:lnTo>
                      <a:lnTo>
                        <a:pt x="134" y="2"/>
                      </a:lnTo>
                      <a:lnTo>
                        <a:pt x="132" y="4"/>
                      </a:lnTo>
                      <a:lnTo>
                        <a:pt x="132" y="4"/>
                      </a:lnTo>
                      <a:lnTo>
                        <a:pt x="130" y="6"/>
                      </a:lnTo>
                      <a:lnTo>
                        <a:pt x="130" y="6"/>
                      </a:lnTo>
                      <a:lnTo>
                        <a:pt x="128" y="6"/>
                      </a:lnTo>
                      <a:lnTo>
                        <a:pt x="126" y="6"/>
                      </a:lnTo>
                      <a:lnTo>
                        <a:pt x="126" y="4"/>
                      </a:lnTo>
                      <a:lnTo>
                        <a:pt x="126" y="4"/>
                      </a:lnTo>
                      <a:lnTo>
                        <a:pt x="122" y="4"/>
                      </a:lnTo>
                      <a:lnTo>
                        <a:pt x="120" y="4"/>
                      </a:lnTo>
                      <a:lnTo>
                        <a:pt x="118" y="6"/>
                      </a:lnTo>
                      <a:lnTo>
                        <a:pt x="118" y="6"/>
                      </a:lnTo>
                      <a:lnTo>
                        <a:pt x="116" y="4"/>
                      </a:lnTo>
                      <a:lnTo>
                        <a:pt x="114" y="6"/>
                      </a:lnTo>
                      <a:lnTo>
                        <a:pt x="114" y="8"/>
                      </a:lnTo>
                      <a:lnTo>
                        <a:pt x="112" y="8"/>
                      </a:lnTo>
                      <a:lnTo>
                        <a:pt x="112" y="10"/>
                      </a:lnTo>
                      <a:lnTo>
                        <a:pt x="110" y="10"/>
                      </a:lnTo>
                      <a:lnTo>
                        <a:pt x="110" y="12"/>
                      </a:lnTo>
                      <a:lnTo>
                        <a:pt x="110" y="14"/>
                      </a:lnTo>
                      <a:lnTo>
                        <a:pt x="110" y="14"/>
                      </a:lnTo>
                      <a:lnTo>
                        <a:pt x="112" y="16"/>
                      </a:lnTo>
                      <a:lnTo>
                        <a:pt x="112" y="16"/>
                      </a:lnTo>
                      <a:lnTo>
                        <a:pt x="112" y="18"/>
                      </a:lnTo>
                      <a:lnTo>
                        <a:pt x="110" y="18"/>
                      </a:lnTo>
                      <a:lnTo>
                        <a:pt x="110" y="18"/>
                      </a:lnTo>
                      <a:lnTo>
                        <a:pt x="110" y="18"/>
                      </a:lnTo>
                      <a:lnTo>
                        <a:pt x="108" y="18"/>
                      </a:lnTo>
                      <a:lnTo>
                        <a:pt x="108" y="16"/>
                      </a:lnTo>
                      <a:lnTo>
                        <a:pt x="106" y="16"/>
                      </a:lnTo>
                      <a:lnTo>
                        <a:pt x="106" y="16"/>
                      </a:lnTo>
                      <a:lnTo>
                        <a:pt x="104" y="16"/>
                      </a:lnTo>
                      <a:lnTo>
                        <a:pt x="102" y="16"/>
                      </a:lnTo>
                      <a:lnTo>
                        <a:pt x="98" y="16"/>
                      </a:lnTo>
                      <a:lnTo>
                        <a:pt x="96" y="16"/>
                      </a:lnTo>
                      <a:lnTo>
                        <a:pt x="96" y="16"/>
                      </a:lnTo>
                      <a:lnTo>
                        <a:pt x="94" y="16"/>
                      </a:lnTo>
                      <a:lnTo>
                        <a:pt x="94" y="16"/>
                      </a:lnTo>
                      <a:lnTo>
                        <a:pt x="92" y="14"/>
                      </a:lnTo>
                      <a:lnTo>
                        <a:pt x="92" y="14"/>
                      </a:lnTo>
                      <a:lnTo>
                        <a:pt x="90" y="12"/>
                      </a:lnTo>
                      <a:lnTo>
                        <a:pt x="90" y="12"/>
                      </a:lnTo>
                      <a:lnTo>
                        <a:pt x="90" y="12"/>
                      </a:lnTo>
                      <a:lnTo>
                        <a:pt x="90" y="14"/>
                      </a:lnTo>
                      <a:lnTo>
                        <a:pt x="88" y="14"/>
                      </a:lnTo>
                      <a:lnTo>
                        <a:pt x="88" y="14"/>
                      </a:lnTo>
                      <a:lnTo>
                        <a:pt x="88" y="14"/>
                      </a:lnTo>
                      <a:lnTo>
                        <a:pt x="86" y="14"/>
                      </a:lnTo>
                      <a:lnTo>
                        <a:pt x="86" y="16"/>
                      </a:lnTo>
                      <a:lnTo>
                        <a:pt x="86" y="16"/>
                      </a:lnTo>
                      <a:lnTo>
                        <a:pt x="84" y="16"/>
                      </a:lnTo>
                      <a:lnTo>
                        <a:pt x="84" y="14"/>
                      </a:lnTo>
                      <a:lnTo>
                        <a:pt x="82" y="14"/>
                      </a:lnTo>
                      <a:lnTo>
                        <a:pt x="82" y="14"/>
                      </a:lnTo>
                      <a:lnTo>
                        <a:pt x="80" y="14"/>
                      </a:lnTo>
                      <a:lnTo>
                        <a:pt x="78" y="12"/>
                      </a:lnTo>
                      <a:lnTo>
                        <a:pt x="78" y="14"/>
                      </a:lnTo>
                      <a:lnTo>
                        <a:pt x="76" y="14"/>
                      </a:lnTo>
                      <a:lnTo>
                        <a:pt x="76" y="14"/>
                      </a:lnTo>
                      <a:lnTo>
                        <a:pt x="74" y="14"/>
                      </a:lnTo>
                      <a:lnTo>
                        <a:pt x="74" y="14"/>
                      </a:lnTo>
                      <a:lnTo>
                        <a:pt x="72" y="14"/>
                      </a:lnTo>
                      <a:lnTo>
                        <a:pt x="72" y="16"/>
                      </a:lnTo>
                      <a:lnTo>
                        <a:pt x="72" y="16"/>
                      </a:lnTo>
                      <a:lnTo>
                        <a:pt x="72" y="14"/>
                      </a:lnTo>
                      <a:lnTo>
                        <a:pt x="72" y="14"/>
                      </a:lnTo>
                      <a:lnTo>
                        <a:pt x="70" y="14"/>
                      </a:lnTo>
                      <a:lnTo>
                        <a:pt x="68" y="12"/>
                      </a:lnTo>
                      <a:lnTo>
                        <a:pt x="66" y="14"/>
                      </a:lnTo>
                      <a:lnTo>
                        <a:pt x="66" y="14"/>
                      </a:lnTo>
                      <a:lnTo>
                        <a:pt x="66" y="12"/>
                      </a:lnTo>
                      <a:lnTo>
                        <a:pt x="64" y="10"/>
                      </a:lnTo>
                      <a:lnTo>
                        <a:pt x="62" y="10"/>
                      </a:lnTo>
                      <a:lnTo>
                        <a:pt x="62" y="10"/>
                      </a:lnTo>
                      <a:lnTo>
                        <a:pt x="58" y="10"/>
                      </a:lnTo>
                      <a:lnTo>
                        <a:pt x="56" y="10"/>
                      </a:lnTo>
                      <a:lnTo>
                        <a:pt x="54" y="10"/>
                      </a:lnTo>
                      <a:lnTo>
                        <a:pt x="54" y="8"/>
                      </a:lnTo>
                      <a:lnTo>
                        <a:pt x="52" y="8"/>
                      </a:lnTo>
                      <a:lnTo>
                        <a:pt x="46" y="8"/>
                      </a:lnTo>
                      <a:lnTo>
                        <a:pt x="46" y="8"/>
                      </a:lnTo>
                      <a:lnTo>
                        <a:pt x="42" y="8"/>
                      </a:lnTo>
                      <a:lnTo>
                        <a:pt x="38" y="8"/>
                      </a:lnTo>
                      <a:lnTo>
                        <a:pt x="36" y="8"/>
                      </a:lnTo>
                      <a:lnTo>
                        <a:pt x="34" y="8"/>
                      </a:lnTo>
                      <a:lnTo>
                        <a:pt x="32" y="8"/>
                      </a:lnTo>
                      <a:lnTo>
                        <a:pt x="30" y="8"/>
                      </a:lnTo>
                      <a:lnTo>
                        <a:pt x="30" y="8"/>
                      </a:lnTo>
                      <a:lnTo>
                        <a:pt x="28" y="8"/>
                      </a:lnTo>
                      <a:lnTo>
                        <a:pt x="26" y="8"/>
                      </a:lnTo>
                      <a:lnTo>
                        <a:pt x="26" y="10"/>
                      </a:lnTo>
                      <a:lnTo>
                        <a:pt x="24" y="10"/>
                      </a:lnTo>
                      <a:lnTo>
                        <a:pt x="24" y="12"/>
                      </a:lnTo>
                      <a:lnTo>
                        <a:pt x="22" y="14"/>
                      </a:lnTo>
                      <a:lnTo>
                        <a:pt x="20" y="14"/>
                      </a:lnTo>
                      <a:lnTo>
                        <a:pt x="20" y="12"/>
                      </a:lnTo>
                      <a:lnTo>
                        <a:pt x="18" y="12"/>
                      </a:lnTo>
                      <a:lnTo>
                        <a:pt x="18" y="12"/>
                      </a:lnTo>
                      <a:lnTo>
                        <a:pt x="16" y="12"/>
                      </a:lnTo>
                      <a:lnTo>
                        <a:pt x="16" y="12"/>
                      </a:lnTo>
                      <a:lnTo>
                        <a:pt x="16" y="14"/>
                      </a:lnTo>
                      <a:lnTo>
                        <a:pt x="16" y="14"/>
                      </a:lnTo>
                      <a:lnTo>
                        <a:pt x="16" y="16"/>
                      </a:lnTo>
                      <a:lnTo>
                        <a:pt x="18" y="16"/>
                      </a:lnTo>
                      <a:lnTo>
                        <a:pt x="18" y="18"/>
                      </a:lnTo>
                      <a:lnTo>
                        <a:pt x="18" y="18"/>
                      </a:lnTo>
                      <a:lnTo>
                        <a:pt x="18" y="18"/>
                      </a:lnTo>
                      <a:lnTo>
                        <a:pt x="20" y="22"/>
                      </a:lnTo>
                      <a:lnTo>
                        <a:pt x="22" y="24"/>
                      </a:lnTo>
                      <a:lnTo>
                        <a:pt x="22" y="24"/>
                      </a:lnTo>
                      <a:lnTo>
                        <a:pt x="24" y="26"/>
                      </a:lnTo>
                      <a:lnTo>
                        <a:pt x="24" y="26"/>
                      </a:lnTo>
                      <a:lnTo>
                        <a:pt x="24" y="26"/>
                      </a:lnTo>
                      <a:lnTo>
                        <a:pt x="22" y="26"/>
                      </a:lnTo>
                      <a:lnTo>
                        <a:pt x="22" y="26"/>
                      </a:lnTo>
                      <a:lnTo>
                        <a:pt x="22" y="28"/>
                      </a:lnTo>
                      <a:lnTo>
                        <a:pt x="22" y="28"/>
                      </a:lnTo>
                      <a:lnTo>
                        <a:pt x="24" y="28"/>
                      </a:lnTo>
                      <a:lnTo>
                        <a:pt x="24" y="30"/>
                      </a:lnTo>
                      <a:lnTo>
                        <a:pt x="24" y="32"/>
                      </a:lnTo>
                      <a:lnTo>
                        <a:pt x="24" y="32"/>
                      </a:lnTo>
                      <a:lnTo>
                        <a:pt x="22" y="32"/>
                      </a:lnTo>
                      <a:lnTo>
                        <a:pt x="22" y="34"/>
                      </a:lnTo>
                      <a:lnTo>
                        <a:pt x="20" y="34"/>
                      </a:lnTo>
                      <a:lnTo>
                        <a:pt x="18" y="36"/>
                      </a:lnTo>
                      <a:lnTo>
                        <a:pt x="16" y="36"/>
                      </a:lnTo>
                      <a:lnTo>
                        <a:pt x="16" y="38"/>
                      </a:lnTo>
                      <a:lnTo>
                        <a:pt x="14" y="40"/>
                      </a:lnTo>
                      <a:lnTo>
                        <a:pt x="10" y="42"/>
                      </a:lnTo>
                      <a:lnTo>
                        <a:pt x="10" y="44"/>
                      </a:lnTo>
                      <a:lnTo>
                        <a:pt x="8" y="44"/>
                      </a:lnTo>
                      <a:lnTo>
                        <a:pt x="6" y="48"/>
                      </a:lnTo>
                      <a:lnTo>
                        <a:pt x="6" y="48"/>
                      </a:lnTo>
                      <a:lnTo>
                        <a:pt x="6" y="50"/>
                      </a:lnTo>
                      <a:lnTo>
                        <a:pt x="6" y="52"/>
                      </a:lnTo>
                      <a:lnTo>
                        <a:pt x="6" y="52"/>
                      </a:lnTo>
                      <a:lnTo>
                        <a:pt x="6" y="54"/>
                      </a:lnTo>
                      <a:lnTo>
                        <a:pt x="6" y="54"/>
                      </a:lnTo>
                      <a:lnTo>
                        <a:pt x="6" y="56"/>
                      </a:lnTo>
                      <a:lnTo>
                        <a:pt x="8" y="56"/>
                      </a:lnTo>
                      <a:lnTo>
                        <a:pt x="8" y="56"/>
                      </a:lnTo>
                      <a:lnTo>
                        <a:pt x="8" y="56"/>
                      </a:lnTo>
                      <a:lnTo>
                        <a:pt x="8" y="58"/>
                      </a:lnTo>
                      <a:lnTo>
                        <a:pt x="8" y="58"/>
                      </a:lnTo>
                      <a:lnTo>
                        <a:pt x="6" y="58"/>
                      </a:lnTo>
                      <a:lnTo>
                        <a:pt x="6" y="56"/>
                      </a:lnTo>
                      <a:lnTo>
                        <a:pt x="4" y="56"/>
                      </a:lnTo>
                      <a:lnTo>
                        <a:pt x="4" y="58"/>
                      </a:lnTo>
                      <a:lnTo>
                        <a:pt x="4" y="58"/>
                      </a:lnTo>
                      <a:lnTo>
                        <a:pt x="4" y="60"/>
                      </a:lnTo>
                      <a:lnTo>
                        <a:pt x="2" y="60"/>
                      </a:lnTo>
                      <a:lnTo>
                        <a:pt x="2" y="62"/>
                      </a:lnTo>
                      <a:lnTo>
                        <a:pt x="2" y="64"/>
                      </a:lnTo>
                      <a:lnTo>
                        <a:pt x="0" y="66"/>
                      </a:lnTo>
                      <a:lnTo>
                        <a:pt x="0" y="68"/>
                      </a:lnTo>
                      <a:lnTo>
                        <a:pt x="0" y="68"/>
                      </a:lnTo>
                      <a:lnTo>
                        <a:pt x="0" y="68"/>
                      </a:lnTo>
                      <a:lnTo>
                        <a:pt x="2" y="68"/>
                      </a:lnTo>
                      <a:lnTo>
                        <a:pt x="2" y="70"/>
                      </a:lnTo>
                      <a:lnTo>
                        <a:pt x="2" y="70"/>
                      </a:lnTo>
                      <a:lnTo>
                        <a:pt x="2" y="70"/>
                      </a:lnTo>
                      <a:lnTo>
                        <a:pt x="2" y="70"/>
                      </a:lnTo>
                      <a:lnTo>
                        <a:pt x="2" y="72"/>
                      </a:lnTo>
                      <a:lnTo>
                        <a:pt x="4" y="72"/>
                      </a:lnTo>
                      <a:lnTo>
                        <a:pt x="6" y="72"/>
                      </a:lnTo>
                      <a:lnTo>
                        <a:pt x="6" y="74"/>
                      </a:lnTo>
                      <a:lnTo>
                        <a:pt x="8" y="74"/>
                      </a:lnTo>
                      <a:lnTo>
                        <a:pt x="8" y="74"/>
                      </a:lnTo>
                      <a:lnTo>
                        <a:pt x="8" y="74"/>
                      </a:lnTo>
                      <a:lnTo>
                        <a:pt x="8" y="74"/>
                      </a:lnTo>
                      <a:lnTo>
                        <a:pt x="8" y="74"/>
                      </a:lnTo>
                      <a:lnTo>
                        <a:pt x="10" y="74"/>
                      </a:lnTo>
                      <a:lnTo>
                        <a:pt x="10" y="76"/>
                      </a:lnTo>
                      <a:lnTo>
                        <a:pt x="10" y="76"/>
                      </a:lnTo>
                      <a:lnTo>
                        <a:pt x="10" y="76"/>
                      </a:lnTo>
                      <a:lnTo>
                        <a:pt x="10" y="76"/>
                      </a:lnTo>
                      <a:lnTo>
                        <a:pt x="10" y="76"/>
                      </a:lnTo>
                      <a:lnTo>
                        <a:pt x="12" y="76"/>
                      </a:lnTo>
                      <a:lnTo>
                        <a:pt x="14" y="74"/>
                      </a:lnTo>
                      <a:lnTo>
                        <a:pt x="14" y="74"/>
                      </a:lnTo>
                      <a:lnTo>
                        <a:pt x="14" y="74"/>
                      </a:lnTo>
                      <a:lnTo>
                        <a:pt x="18" y="76"/>
                      </a:lnTo>
                      <a:lnTo>
                        <a:pt x="20" y="76"/>
                      </a:lnTo>
                      <a:lnTo>
                        <a:pt x="22" y="76"/>
                      </a:lnTo>
                      <a:lnTo>
                        <a:pt x="22" y="76"/>
                      </a:lnTo>
                      <a:lnTo>
                        <a:pt x="22" y="76"/>
                      </a:lnTo>
                      <a:lnTo>
                        <a:pt x="26" y="76"/>
                      </a:lnTo>
                      <a:lnTo>
                        <a:pt x="26" y="76"/>
                      </a:lnTo>
                      <a:lnTo>
                        <a:pt x="26" y="76"/>
                      </a:lnTo>
                      <a:lnTo>
                        <a:pt x="28" y="78"/>
                      </a:lnTo>
                      <a:lnTo>
                        <a:pt x="30" y="78"/>
                      </a:lnTo>
                      <a:lnTo>
                        <a:pt x="32" y="76"/>
                      </a:lnTo>
                      <a:lnTo>
                        <a:pt x="32" y="76"/>
                      </a:lnTo>
                      <a:lnTo>
                        <a:pt x="34" y="76"/>
                      </a:lnTo>
                      <a:lnTo>
                        <a:pt x="36" y="78"/>
                      </a:lnTo>
                      <a:lnTo>
                        <a:pt x="38" y="80"/>
                      </a:lnTo>
                      <a:lnTo>
                        <a:pt x="38" y="80"/>
                      </a:lnTo>
                      <a:lnTo>
                        <a:pt x="40" y="80"/>
                      </a:lnTo>
                      <a:lnTo>
                        <a:pt x="42" y="80"/>
                      </a:lnTo>
                      <a:lnTo>
                        <a:pt x="42" y="78"/>
                      </a:lnTo>
                      <a:lnTo>
                        <a:pt x="46" y="78"/>
                      </a:lnTo>
                      <a:lnTo>
                        <a:pt x="50" y="76"/>
                      </a:lnTo>
                      <a:lnTo>
                        <a:pt x="52" y="76"/>
                      </a:lnTo>
                      <a:lnTo>
                        <a:pt x="56" y="76"/>
                      </a:lnTo>
                      <a:lnTo>
                        <a:pt x="56" y="74"/>
                      </a:lnTo>
                      <a:lnTo>
                        <a:pt x="58" y="74"/>
                      </a:lnTo>
                      <a:lnTo>
                        <a:pt x="58" y="72"/>
                      </a:lnTo>
                      <a:lnTo>
                        <a:pt x="60" y="72"/>
                      </a:lnTo>
                      <a:lnTo>
                        <a:pt x="62" y="72"/>
                      </a:lnTo>
                      <a:lnTo>
                        <a:pt x="62" y="70"/>
                      </a:lnTo>
                      <a:lnTo>
                        <a:pt x="62" y="70"/>
                      </a:lnTo>
                      <a:lnTo>
                        <a:pt x="64" y="68"/>
                      </a:lnTo>
                      <a:lnTo>
                        <a:pt x="66" y="70"/>
                      </a:lnTo>
                      <a:lnTo>
                        <a:pt x="68" y="70"/>
                      </a:lnTo>
                      <a:lnTo>
                        <a:pt x="70" y="70"/>
                      </a:lnTo>
                      <a:lnTo>
                        <a:pt x="72" y="68"/>
                      </a:lnTo>
                      <a:lnTo>
                        <a:pt x="72" y="68"/>
                      </a:lnTo>
                      <a:lnTo>
                        <a:pt x="74" y="68"/>
                      </a:lnTo>
                      <a:lnTo>
                        <a:pt x="74" y="68"/>
                      </a:lnTo>
                      <a:lnTo>
                        <a:pt x="74" y="68"/>
                      </a:lnTo>
                      <a:lnTo>
                        <a:pt x="74" y="68"/>
                      </a:lnTo>
                      <a:lnTo>
                        <a:pt x="76" y="68"/>
                      </a:lnTo>
                      <a:lnTo>
                        <a:pt x="78" y="68"/>
                      </a:lnTo>
                      <a:lnTo>
                        <a:pt x="80" y="70"/>
                      </a:lnTo>
                      <a:lnTo>
                        <a:pt x="80" y="70"/>
                      </a:lnTo>
                      <a:lnTo>
                        <a:pt x="82" y="70"/>
                      </a:lnTo>
                      <a:lnTo>
                        <a:pt x="82" y="70"/>
                      </a:lnTo>
                      <a:lnTo>
                        <a:pt x="82" y="72"/>
                      </a:lnTo>
                      <a:lnTo>
                        <a:pt x="84" y="72"/>
                      </a:lnTo>
                      <a:lnTo>
                        <a:pt x="86" y="72"/>
                      </a:lnTo>
                      <a:lnTo>
                        <a:pt x="86" y="72"/>
                      </a:lnTo>
                      <a:lnTo>
                        <a:pt x="86" y="72"/>
                      </a:lnTo>
                      <a:lnTo>
                        <a:pt x="86" y="72"/>
                      </a:lnTo>
                      <a:lnTo>
                        <a:pt x="86" y="72"/>
                      </a:lnTo>
                      <a:lnTo>
                        <a:pt x="88" y="72"/>
                      </a:lnTo>
                      <a:lnTo>
                        <a:pt x="88" y="74"/>
                      </a:lnTo>
                      <a:lnTo>
                        <a:pt x="88" y="74"/>
                      </a:lnTo>
                      <a:lnTo>
                        <a:pt x="88" y="72"/>
                      </a:lnTo>
                      <a:lnTo>
                        <a:pt x="90" y="72"/>
                      </a:lnTo>
                      <a:lnTo>
                        <a:pt x="92" y="74"/>
                      </a:lnTo>
                      <a:lnTo>
                        <a:pt x="94" y="76"/>
                      </a:lnTo>
                      <a:lnTo>
                        <a:pt x="94" y="76"/>
                      </a:lnTo>
                      <a:lnTo>
                        <a:pt x="96" y="76"/>
                      </a:lnTo>
                      <a:lnTo>
                        <a:pt x="96" y="76"/>
                      </a:lnTo>
                      <a:lnTo>
                        <a:pt x="96" y="76"/>
                      </a:lnTo>
                      <a:lnTo>
                        <a:pt x="98" y="76"/>
                      </a:lnTo>
                      <a:lnTo>
                        <a:pt x="98" y="78"/>
                      </a:lnTo>
                      <a:lnTo>
                        <a:pt x="98" y="80"/>
                      </a:lnTo>
                      <a:lnTo>
                        <a:pt x="98" y="80"/>
                      </a:lnTo>
                      <a:lnTo>
                        <a:pt x="98" y="82"/>
                      </a:lnTo>
                      <a:lnTo>
                        <a:pt x="98" y="82"/>
                      </a:lnTo>
                      <a:lnTo>
                        <a:pt x="98" y="84"/>
                      </a:lnTo>
                      <a:lnTo>
                        <a:pt x="98" y="84"/>
                      </a:lnTo>
                      <a:lnTo>
                        <a:pt x="98" y="86"/>
                      </a:lnTo>
                      <a:lnTo>
                        <a:pt x="98" y="86"/>
                      </a:lnTo>
                      <a:lnTo>
                        <a:pt x="100" y="86"/>
                      </a:lnTo>
                      <a:lnTo>
                        <a:pt x="102" y="88"/>
                      </a:lnTo>
                      <a:lnTo>
                        <a:pt x="102" y="88"/>
                      </a:lnTo>
                      <a:lnTo>
                        <a:pt x="104" y="88"/>
                      </a:lnTo>
                      <a:lnTo>
                        <a:pt x="104" y="88"/>
                      </a:lnTo>
                      <a:lnTo>
                        <a:pt x="104" y="88"/>
                      </a:lnTo>
                      <a:lnTo>
                        <a:pt x="104" y="90"/>
                      </a:lnTo>
                      <a:lnTo>
                        <a:pt x="104" y="90"/>
                      </a:lnTo>
                      <a:lnTo>
                        <a:pt x="104" y="92"/>
                      </a:lnTo>
                      <a:lnTo>
                        <a:pt x="104" y="92"/>
                      </a:lnTo>
                      <a:lnTo>
                        <a:pt x="104" y="94"/>
                      </a:lnTo>
                      <a:lnTo>
                        <a:pt x="104" y="94"/>
                      </a:lnTo>
                      <a:lnTo>
                        <a:pt x="106" y="94"/>
                      </a:lnTo>
                      <a:lnTo>
                        <a:pt x="108" y="96"/>
                      </a:lnTo>
                      <a:lnTo>
                        <a:pt x="110" y="96"/>
                      </a:lnTo>
                      <a:lnTo>
                        <a:pt x="110" y="96"/>
                      </a:lnTo>
                      <a:lnTo>
                        <a:pt x="110" y="98"/>
                      </a:lnTo>
                      <a:lnTo>
                        <a:pt x="110" y="100"/>
                      </a:lnTo>
                      <a:lnTo>
                        <a:pt x="110" y="102"/>
                      </a:lnTo>
                      <a:lnTo>
                        <a:pt x="114" y="104"/>
                      </a:lnTo>
                      <a:lnTo>
                        <a:pt x="114" y="104"/>
                      </a:lnTo>
                      <a:lnTo>
                        <a:pt x="112" y="104"/>
                      </a:lnTo>
                      <a:lnTo>
                        <a:pt x="110" y="104"/>
                      </a:lnTo>
                      <a:lnTo>
                        <a:pt x="110" y="104"/>
                      </a:lnTo>
                      <a:lnTo>
                        <a:pt x="108" y="102"/>
                      </a:lnTo>
                      <a:lnTo>
                        <a:pt x="108" y="102"/>
                      </a:lnTo>
                      <a:lnTo>
                        <a:pt x="108" y="104"/>
                      </a:lnTo>
                      <a:lnTo>
                        <a:pt x="106" y="104"/>
                      </a:lnTo>
                      <a:lnTo>
                        <a:pt x="106" y="104"/>
                      </a:lnTo>
                      <a:lnTo>
                        <a:pt x="104" y="102"/>
                      </a:lnTo>
                      <a:lnTo>
                        <a:pt x="104" y="102"/>
                      </a:lnTo>
                      <a:lnTo>
                        <a:pt x="104" y="102"/>
                      </a:lnTo>
                      <a:lnTo>
                        <a:pt x="104" y="102"/>
                      </a:lnTo>
                      <a:lnTo>
                        <a:pt x="102" y="102"/>
                      </a:lnTo>
                      <a:lnTo>
                        <a:pt x="102" y="102"/>
                      </a:lnTo>
                      <a:lnTo>
                        <a:pt x="102" y="104"/>
                      </a:lnTo>
                      <a:lnTo>
                        <a:pt x="100" y="104"/>
                      </a:lnTo>
                      <a:lnTo>
                        <a:pt x="100" y="104"/>
                      </a:lnTo>
                      <a:lnTo>
                        <a:pt x="100" y="102"/>
                      </a:lnTo>
                      <a:lnTo>
                        <a:pt x="100" y="102"/>
                      </a:lnTo>
                      <a:lnTo>
                        <a:pt x="100" y="102"/>
                      </a:lnTo>
                      <a:lnTo>
                        <a:pt x="98" y="102"/>
                      </a:lnTo>
                      <a:lnTo>
                        <a:pt x="98" y="102"/>
                      </a:lnTo>
                      <a:lnTo>
                        <a:pt x="96" y="104"/>
                      </a:lnTo>
                      <a:lnTo>
                        <a:pt x="96" y="104"/>
                      </a:lnTo>
                      <a:lnTo>
                        <a:pt x="98" y="106"/>
                      </a:lnTo>
                      <a:lnTo>
                        <a:pt x="98" y="108"/>
                      </a:lnTo>
                      <a:lnTo>
                        <a:pt x="98" y="108"/>
                      </a:lnTo>
                      <a:lnTo>
                        <a:pt x="98" y="110"/>
                      </a:lnTo>
                      <a:lnTo>
                        <a:pt x="96" y="110"/>
                      </a:lnTo>
                      <a:lnTo>
                        <a:pt x="94" y="112"/>
                      </a:lnTo>
                      <a:lnTo>
                        <a:pt x="94" y="114"/>
                      </a:lnTo>
                      <a:lnTo>
                        <a:pt x="94" y="114"/>
                      </a:lnTo>
                      <a:lnTo>
                        <a:pt x="92" y="116"/>
                      </a:lnTo>
                      <a:lnTo>
                        <a:pt x="92" y="116"/>
                      </a:lnTo>
                      <a:lnTo>
                        <a:pt x="92" y="118"/>
                      </a:lnTo>
                      <a:lnTo>
                        <a:pt x="92" y="118"/>
                      </a:lnTo>
                      <a:lnTo>
                        <a:pt x="92" y="118"/>
                      </a:lnTo>
                      <a:lnTo>
                        <a:pt x="92" y="118"/>
                      </a:lnTo>
                      <a:lnTo>
                        <a:pt x="92" y="120"/>
                      </a:lnTo>
                      <a:lnTo>
                        <a:pt x="90" y="120"/>
                      </a:lnTo>
                      <a:lnTo>
                        <a:pt x="88" y="120"/>
                      </a:lnTo>
                      <a:lnTo>
                        <a:pt x="88" y="120"/>
                      </a:lnTo>
                      <a:lnTo>
                        <a:pt x="90" y="122"/>
                      </a:lnTo>
                      <a:lnTo>
                        <a:pt x="92" y="122"/>
                      </a:lnTo>
                      <a:lnTo>
                        <a:pt x="96" y="124"/>
                      </a:lnTo>
                      <a:lnTo>
                        <a:pt x="96" y="124"/>
                      </a:lnTo>
                      <a:lnTo>
                        <a:pt x="96" y="124"/>
                      </a:lnTo>
                      <a:lnTo>
                        <a:pt x="96" y="124"/>
                      </a:lnTo>
                      <a:lnTo>
                        <a:pt x="96" y="122"/>
                      </a:lnTo>
                      <a:lnTo>
                        <a:pt x="96" y="122"/>
                      </a:lnTo>
                      <a:lnTo>
                        <a:pt x="98" y="122"/>
                      </a:lnTo>
                      <a:lnTo>
                        <a:pt x="98" y="122"/>
                      </a:lnTo>
                      <a:lnTo>
                        <a:pt x="100" y="122"/>
                      </a:lnTo>
                      <a:lnTo>
                        <a:pt x="102" y="120"/>
                      </a:lnTo>
                      <a:lnTo>
                        <a:pt x="106" y="120"/>
                      </a:lnTo>
                      <a:lnTo>
                        <a:pt x="108" y="122"/>
                      </a:lnTo>
                      <a:lnTo>
                        <a:pt x="108" y="122"/>
                      </a:lnTo>
                      <a:lnTo>
                        <a:pt x="110" y="124"/>
                      </a:lnTo>
                      <a:lnTo>
                        <a:pt x="110" y="122"/>
                      </a:lnTo>
                      <a:lnTo>
                        <a:pt x="108" y="118"/>
                      </a:lnTo>
                      <a:lnTo>
                        <a:pt x="108" y="118"/>
                      </a:lnTo>
                      <a:lnTo>
                        <a:pt x="108" y="116"/>
                      </a:lnTo>
                      <a:lnTo>
                        <a:pt x="108" y="116"/>
                      </a:lnTo>
                      <a:lnTo>
                        <a:pt x="108" y="114"/>
                      </a:lnTo>
                      <a:lnTo>
                        <a:pt x="110" y="116"/>
                      </a:lnTo>
                      <a:lnTo>
                        <a:pt x="112" y="114"/>
                      </a:lnTo>
                      <a:lnTo>
                        <a:pt x="112" y="114"/>
                      </a:lnTo>
                      <a:lnTo>
                        <a:pt x="116" y="114"/>
                      </a:lnTo>
                      <a:lnTo>
                        <a:pt x="116" y="112"/>
                      </a:lnTo>
                      <a:lnTo>
                        <a:pt x="120" y="108"/>
                      </a:lnTo>
                      <a:lnTo>
                        <a:pt x="120" y="108"/>
                      </a:lnTo>
                      <a:lnTo>
                        <a:pt x="122" y="106"/>
                      </a:lnTo>
                      <a:lnTo>
                        <a:pt x="122" y="106"/>
                      </a:lnTo>
                      <a:lnTo>
                        <a:pt x="122" y="104"/>
                      </a:lnTo>
                      <a:lnTo>
                        <a:pt x="122" y="102"/>
                      </a:lnTo>
                      <a:lnTo>
                        <a:pt x="122" y="100"/>
                      </a:lnTo>
                      <a:lnTo>
                        <a:pt x="128" y="100"/>
                      </a:lnTo>
                      <a:lnTo>
                        <a:pt x="130" y="100"/>
                      </a:lnTo>
                      <a:lnTo>
                        <a:pt x="132" y="100"/>
                      </a:lnTo>
                      <a:lnTo>
                        <a:pt x="132" y="98"/>
                      </a:lnTo>
                      <a:lnTo>
                        <a:pt x="134" y="96"/>
                      </a:lnTo>
                      <a:lnTo>
                        <a:pt x="132" y="98"/>
                      </a:lnTo>
                      <a:lnTo>
                        <a:pt x="134" y="100"/>
                      </a:lnTo>
                      <a:lnTo>
                        <a:pt x="136" y="100"/>
                      </a:lnTo>
                      <a:lnTo>
                        <a:pt x="138" y="100"/>
                      </a:lnTo>
                      <a:lnTo>
                        <a:pt x="138" y="98"/>
                      </a:lnTo>
                      <a:lnTo>
                        <a:pt x="138" y="94"/>
                      </a:lnTo>
                      <a:lnTo>
                        <a:pt x="136" y="92"/>
                      </a:lnTo>
                      <a:lnTo>
                        <a:pt x="136" y="92"/>
                      </a:lnTo>
                      <a:lnTo>
                        <a:pt x="136" y="90"/>
                      </a:lnTo>
                      <a:lnTo>
                        <a:pt x="136" y="90"/>
                      </a:lnTo>
                      <a:lnTo>
                        <a:pt x="136" y="92"/>
                      </a:lnTo>
                      <a:lnTo>
                        <a:pt x="138" y="94"/>
                      </a:lnTo>
                      <a:lnTo>
                        <a:pt x="138" y="96"/>
                      </a:lnTo>
                      <a:lnTo>
                        <a:pt x="138" y="96"/>
                      </a:lnTo>
                      <a:lnTo>
                        <a:pt x="138" y="98"/>
                      </a:lnTo>
                      <a:lnTo>
                        <a:pt x="140" y="100"/>
                      </a:lnTo>
                      <a:lnTo>
                        <a:pt x="142" y="100"/>
                      </a:lnTo>
                      <a:lnTo>
                        <a:pt x="144" y="100"/>
                      </a:lnTo>
                      <a:lnTo>
                        <a:pt x="148" y="100"/>
                      </a:lnTo>
                      <a:lnTo>
                        <a:pt x="148" y="100"/>
                      </a:lnTo>
                      <a:lnTo>
                        <a:pt x="146" y="102"/>
                      </a:lnTo>
                      <a:lnTo>
                        <a:pt x="144" y="102"/>
                      </a:lnTo>
                      <a:lnTo>
                        <a:pt x="142" y="102"/>
                      </a:lnTo>
                      <a:lnTo>
                        <a:pt x="138" y="102"/>
                      </a:lnTo>
                      <a:lnTo>
                        <a:pt x="136" y="100"/>
                      </a:lnTo>
                      <a:lnTo>
                        <a:pt x="134" y="100"/>
                      </a:lnTo>
                      <a:lnTo>
                        <a:pt x="134" y="102"/>
                      </a:lnTo>
                      <a:lnTo>
                        <a:pt x="136" y="102"/>
                      </a:lnTo>
                      <a:lnTo>
                        <a:pt x="138" y="102"/>
                      </a:lnTo>
                      <a:lnTo>
                        <a:pt x="140" y="102"/>
                      </a:lnTo>
                      <a:lnTo>
                        <a:pt x="140" y="104"/>
                      </a:lnTo>
                      <a:lnTo>
                        <a:pt x="140" y="104"/>
                      </a:lnTo>
                      <a:lnTo>
                        <a:pt x="138" y="104"/>
                      </a:lnTo>
                      <a:lnTo>
                        <a:pt x="138" y="104"/>
                      </a:lnTo>
                      <a:lnTo>
                        <a:pt x="136" y="104"/>
                      </a:lnTo>
                      <a:lnTo>
                        <a:pt x="138" y="106"/>
                      </a:lnTo>
                      <a:lnTo>
                        <a:pt x="140" y="106"/>
                      </a:lnTo>
                      <a:lnTo>
                        <a:pt x="140" y="106"/>
                      </a:lnTo>
                      <a:lnTo>
                        <a:pt x="144" y="108"/>
                      </a:lnTo>
                      <a:lnTo>
                        <a:pt x="148" y="108"/>
                      </a:lnTo>
                      <a:lnTo>
                        <a:pt x="152" y="108"/>
                      </a:lnTo>
                      <a:lnTo>
                        <a:pt x="154" y="108"/>
                      </a:lnTo>
                      <a:lnTo>
                        <a:pt x="158" y="108"/>
                      </a:lnTo>
                      <a:lnTo>
                        <a:pt x="158" y="108"/>
                      </a:lnTo>
                      <a:lnTo>
                        <a:pt x="160" y="110"/>
                      </a:lnTo>
                      <a:lnTo>
                        <a:pt x="162" y="110"/>
                      </a:lnTo>
                      <a:lnTo>
                        <a:pt x="162" y="108"/>
                      </a:lnTo>
                      <a:lnTo>
                        <a:pt x="164" y="110"/>
                      </a:lnTo>
                      <a:lnTo>
                        <a:pt x="164" y="112"/>
                      </a:lnTo>
                      <a:lnTo>
                        <a:pt x="162" y="114"/>
                      </a:lnTo>
                      <a:lnTo>
                        <a:pt x="160" y="114"/>
                      </a:lnTo>
                      <a:lnTo>
                        <a:pt x="158" y="114"/>
                      </a:lnTo>
                      <a:lnTo>
                        <a:pt x="152" y="118"/>
                      </a:lnTo>
                      <a:lnTo>
                        <a:pt x="148" y="120"/>
                      </a:lnTo>
                      <a:lnTo>
                        <a:pt x="150" y="122"/>
                      </a:lnTo>
                      <a:lnTo>
                        <a:pt x="150" y="122"/>
                      </a:lnTo>
                      <a:lnTo>
                        <a:pt x="152" y="122"/>
                      </a:lnTo>
                      <a:lnTo>
                        <a:pt x="154" y="122"/>
                      </a:lnTo>
                      <a:lnTo>
                        <a:pt x="158" y="124"/>
                      </a:lnTo>
                      <a:lnTo>
                        <a:pt x="160" y="124"/>
                      </a:lnTo>
                      <a:lnTo>
                        <a:pt x="162" y="124"/>
                      </a:lnTo>
                      <a:lnTo>
                        <a:pt x="164" y="126"/>
                      </a:lnTo>
                      <a:lnTo>
                        <a:pt x="166" y="130"/>
                      </a:lnTo>
                      <a:lnTo>
                        <a:pt x="166" y="130"/>
                      </a:lnTo>
                      <a:lnTo>
                        <a:pt x="164" y="134"/>
                      </a:lnTo>
                      <a:lnTo>
                        <a:pt x="164" y="136"/>
                      </a:lnTo>
                      <a:lnTo>
                        <a:pt x="164" y="136"/>
                      </a:lnTo>
                      <a:lnTo>
                        <a:pt x="164" y="136"/>
                      </a:lnTo>
                      <a:lnTo>
                        <a:pt x="166" y="140"/>
                      </a:lnTo>
                      <a:lnTo>
                        <a:pt x="168" y="140"/>
                      </a:lnTo>
                      <a:lnTo>
                        <a:pt x="170" y="140"/>
                      </a:lnTo>
                      <a:lnTo>
                        <a:pt x="172" y="140"/>
                      </a:lnTo>
                      <a:lnTo>
                        <a:pt x="176" y="138"/>
                      </a:lnTo>
                      <a:lnTo>
                        <a:pt x="178" y="134"/>
                      </a:lnTo>
                      <a:lnTo>
                        <a:pt x="182" y="132"/>
                      </a:lnTo>
                      <a:lnTo>
                        <a:pt x="184" y="132"/>
                      </a:lnTo>
                      <a:lnTo>
                        <a:pt x="186" y="132"/>
                      </a:lnTo>
                      <a:lnTo>
                        <a:pt x="188" y="132"/>
                      </a:lnTo>
                      <a:lnTo>
                        <a:pt x="190" y="130"/>
                      </a:lnTo>
                      <a:lnTo>
                        <a:pt x="192" y="126"/>
                      </a:lnTo>
                      <a:lnTo>
                        <a:pt x="192" y="126"/>
                      </a:lnTo>
                      <a:lnTo>
                        <a:pt x="194" y="126"/>
                      </a:lnTo>
                      <a:lnTo>
                        <a:pt x="196" y="126"/>
                      </a:lnTo>
                      <a:lnTo>
                        <a:pt x="196" y="128"/>
                      </a:lnTo>
                      <a:lnTo>
                        <a:pt x="198" y="128"/>
                      </a:lnTo>
                      <a:lnTo>
                        <a:pt x="200" y="128"/>
                      </a:lnTo>
                      <a:lnTo>
                        <a:pt x="202" y="128"/>
                      </a:lnTo>
                      <a:lnTo>
                        <a:pt x="204" y="126"/>
                      </a:lnTo>
                      <a:lnTo>
                        <a:pt x="204" y="126"/>
                      </a:lnTo>
                      <a:lnTo>
                        <a:pt x="204" y="124"/>
                      </a:lnTo>
                      <a:lnTo>
                        <a:pt x="206" y="122"/>
                      </a:lnTo>
                      <a:lnTo>
                        <a:pt x="206" y="120"/>
                      </a:lnTo>
                      <a:lnTo>
                        <a:pt x="204" y="120"/>
                      </a:lnTo>
                      <a:lnTo>
                        <a:pt x="202" y="120"/>
                      </a:lnTo>
                      <a:lnTo>
                        <a:pt x="200" y="120"/>
                      </a:lnTo>
                      <a:lnTo>
                        <a:pt x="200" y="120"/>
                      </a:lnTo>
                      <a:lnTo>
                        <a:pt x="198" y="122"/>
                      </a:lnTo>
                      <a:lnTo>
                        <a:pt x="196" y="120"/>
                      </a:lnTo>
                      <a:lnTo>
                        <a:pt x="194" y="122"/>
                      </a:lnTo>
                      <a:lnTo>
                        <a:pt x="192" y="122"/>
                      </a:lnTo>
                      <a:lnTo>
                        <a:pt x="190" y="122"/>
                      </a:lnTo>
                      <a:lnTo>
                        <a:pt x="190" y="122"/>
                      </a:lnTo>
                      <a:lnTo>
                        <a:pt x="188" y="120"/>
                      </a:lnTo>
                      <a:lnTo>
                        <a:pt x="184" y="116"/>
                      </a:lnTo>
                      <a:lnTo>
                        <a:pt x="182" y="112"/>
                      </a:lnTo>
                      <a:lnTo>
                        <a:pt x="180" y="110"/>
                      </a:lnTo>
                      <a:lnTo>
                        <a:pt x="180" y="110"/>
                      </a:lnTo>
                      <a:lnTo>
                        <a:pt x="180" y="108"/>
                      </a:lnTo>
                      <a:lnTo>
                        <a:pt x="182" y="106"/>
                      </a:lnTo>
                      <a:lnTo>
                        <a:pt x="184" y="106"/>
                      </a:lnTo>
                      <a:lnTo>
                        <a:pt x="186" y="102"/>
                      </a:lnTo>
                      <a:lnTo>
                        <a:pt x="186" y="104"/>
                      </a:lnTo>
                      <a:lnTo>
                        <a:pt x="186" y="104"/>
                      </a:lnTo>
                      <a:lnTo>
                        <a:pt x="186" y="106"/>
                      </a:lnTo>
                      <a:lnTo>
                        <a:pt x="186" y="106"/>
                      </a:lnTo>
                      <a:lnTo>
                        <a:pt x="182" y="108"/>
                      </a:lnTo>
                      <a:lnTo>
                        <a:pt x="184" y="108"/>
                      </a:lnTo>
                      <a:lnTo>
                        <a:pt x="184" y="108"/>
                      </a:lnTo>
                      <a:lnTo>
                        <a:pt x="186" y="108"/>
                      </a:lnTo>
                      <a:lnTo>
                        <a:pt x="186" y="106"/>
                      </a:lnTo>
                      <a:lnTo>
                        <a:pt x="188" y="104"/>
                      </a:lnTo>
                      <a:lnTo>
                        <a:pt x="194" y="100"/>
                      </a:lnTo>
                      <a:lnTo>
                        <a:pt x="196" y="98"/>
                      </a:lnTo>
                      <a:lnTo>
                        <a:pt x="198" y="100"/>
                      </a:lnTo>
                      <a:lnTo>
                        <a:pt x="200" y="98"/>
                      </a:lnTo>
                      <a:lnTo>
                        <a:pt x="202" y="98"/>
                      </a:lnTo>
                      <a:lnTo>
                        <a:pt x="202" y="98"/>
                      </a:lnTo>
                      <a:lnTo>
                        <a:pt x="204" y="98"/>
                      </a:lnTo>
                      <a:lnTo>
                        <a:pt x="206" y="98"/>
                      </a:lnTo>
                      <a:lnTo>
                        <a:pt x="208" y="96"/>
                      </a:lnTo>
                      <a:lnTo>
                        <a:pt x="210" y="96"/>
                      </a:lnTo>
                      <a:lnTo>
                        <a:pt x="212" y="94"/>
                      </a:lnTo>
                      <a:lnTo>
                        <a:pt x="214" y="94"/>
                      </a:lnTo>
                      <a:lnTo>
                        <a:pt x="216" y="92"/>
                      </a:lnTo>
                      <a:lnTo>
                        <a:pt x="220" y="92"/>
                      </a:lnTo>
                      <a:lnTo>
                        <a:pt x="224" y="92"/>
                      </a:lnTo>
                      <a:lnTo>
                        <a:pt x="226" y="92"/>
                      </a:lnTo>
                      <a:lnTo>
                        <a:pt x="226" y="90"/>
                      </a:lnTo>
                      <a:lnTo>
                        <a:pt x="224" y="90"/>
                      </a:lnTo>
                      <a:lnTo>
                        <a:pt x="226" y="90"/>
                      </a:lnTo>
                      <a:lnTo>
                        <a:pt x="226" y="88"/>
                      </a:lnTo>
                      <a:lnTo>
                        <a:pt x="226" y="88"/>
                      </a:lnTo>
                      <a:lnTo>
                        <a:pt x="226" y="88"/>
                      </a:lnTo>
                      <a:lnTo>
                        <a:pt x="226" y="88"/>
                      </a:lnTo>
                      <a:lnTo>
                        <a:pt x="224" y="88"/>
                      </a:lnTo>
                      <a:lnTo>
                        <a:pt x="224" y="88"/>
                      </a:lnTo>
                      <a:lnTo>
                        <a:pt x="224" y="86"/>
                      </a:lnTo>
                      <a:lnTo>
                        <a:pt x="226" y="86"/>
                      </a:lnTo>
                      <a:lnTo>
                        <a:pt x="226" y="86"/>
                      </a:lnTo>
                      <a:lnTo>
                        <a:pt x="226" y="84"/>
                      </a:lnTo>
                      <a:lnTo>
                        <a:pt x="226" y="84"/>
                      </a:lnTo>
                      <a:lnTo>
                        <a:pt x="226" y="82"/>
                      </a:lnTo>
                      <a:lnTo>
                        <a:pt x="228" y="82"/>
                      </a:lnTo>
                      <a:lnTo>
                        <a:pt x="230" y="82"/>
                      </a:lnTo>
                      <a:lnTo>
                        <a:pt x="230" y="80"/>
                      </a:lnTo>
                      <a:lnTo>
                        <a:pt x="232" y="78"/>
                      </a:lnTo>
                      <a:lnTo>
                        <a:pt x="234" y="78"/>
                      </a:lnTo>
                      <a:lnTo>
                        <a:pt x="236" y="78"/>
                      </a:lnTo>
                      <a:lnTo>
                        <a:pt x="236" y="78"/>
                      </a:lnTo>
                      <a:lnTo>
                        <a:pt x="240" y="78"/>
                      </a:lnTo>
                      <a:lnTo>
                        <a:pt x="244" y="78"/>
                      </a:lnTo>
                      <a:lnTo>
                        <a:pt x="244" y="78"/>
                      </a:lnTo>
                      <a:lnTo>
                        <a:pt x="246" y="78"/>
                      </a:lnTo>
                      <a:lnTo>
                        <a:pt x="244" y="76"/>
                      </a:lnTo>
                      <a:lnTo>
                        <a:pt x="246" y="74"/>
                      </a:lnTo>
                      <a:lnTo>
                        <a:pt x="246" y="72"/>
                      </a:lnTo>
                      <a:lnTo>
                        <a:pt x="246" y="72"/>
                      </a:lnTo>
                      <a:lnTo>
                        <a:pt x="246" y="7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92" name="Freeform 20">
                  <a:extLst>
                    <a:ext uri="{FF2B5EF4-FFF2-40B4-BE49-F238E27FC236}">
                      <a16:creationId xmlns:a16="http://schemas.microsoft.com/office/drawing/2014/main" id="{C375EE63-EC26-6BA1-9968-D0DDD14B41BC}"/>
                    </a:ext>
                  </a:extLst>
                </p:cNvPr>
                <p:cNvSpPr>
                  <a:spLocks/>
                </p:cNvSpPr>
                <p:nvPr/>
              </p:nvSpPr>
              <p:spPr bwMode="auto">
                <a:xfrm>
                  <a:off x="3933" y="2001"/>
                  <a:ext cx="86" cy="102"/>
                </a:xfrm>
                <a:custGeom>
                  <a:avLst/>
                  <a:gdLst>
                    <a:gd name="T0" fmla="*/ 84 w 86"/>
                    <a:gd name="T1" fmla="*/ 36 h 102"/>
                    <a:gd name="T2" fmla="*/ 84 w 86"/>
                    <a:gd name="T3" fmla="*/ 30 h 102"/>
                    <a:gd name="T4" fmla="*/ 82 w 86"/>
                    <a:gd name="T5" fmla="*/ 28 h 102"/>
                    <a:gd name="T6" fmla="*/ 80 w 86"/>
                    <a:gd name="T7" fmla="*/ 24 h 102"/>
                    <a:gd name="T8" fmla="*/ 76 w 86"/>
                    <a:gd name="T9" fmla="*/ 16 h 102"/>
                    <a:gd name="T10" fmla="*/ 76 w 86"/>
                    <a:gd name="T11" fmla="*/ 10 h 102"/>
                    <a:gd name="T12" fmla="*/ 72 w 86"/>
                    <a:gd name="T13" fmla="*/ 8 h 102"/>
                    <a:gd name="T14" fmla="*/ 72 w 86"/>
                    <a:gd name="T15" fmla="*/ 6 h 102"/>
                    <a:gd name="T16" fmla="*/ 64 w 86"/>
                    <a:gd name="T17" fmla="*/ 8 h 102"/>
                    <a:gd name="T18" fmla="*/ 60 w 86"/>
                    <a:gd name="T19" fmla="*/ 10 h 102"/>
                    <a:gd name="T20" fmla="*/ 52 w 86"/>
                    <a:gd name="T21" fmla="*/ 8 h 102"/>
                    <a:gd name="T22" fmla="*/ 46 w 86"/>
                    <a:gd name="T23" fmla="*/ 10 h 102"/>
                    <a:gd name="T24" fmla="*/ 42 w 86"/>
                    <a:gd name="T25" fmla="*/ 12 h 102"/>
                    <a:gd name="T26" fmla="*/ 40 w 86"/>
                    <a:gd name="T27" fmla="*/ 14 h 102"/>
                    <a:gd name="T28" fmla="*/ 36 w 86"/>
                    <a:gd name="T29" fmla="*/ 10 h 102"/>
                    <a:gd name="T30" fmla="*/ 32 w 86"/>
                    <a:gd name="T31" fmla="*/ 10 h 102"/>
                    <a:gd name="T32" fmla="*/ 28 w 86"/>
                    <a:gd name="T33" fmla="*/ 10 h 102"/>
                    <a:gd name="T34" fmla="*/ 24 w 86"/>
                    <a:gd name="T35" fmla="*/ 10 h 102"/>
                    <a:gd name="T36" fmla="*/ 20 w 86"/>
                    <a:gd name="T37" fmla="*/ 14 h 102"/>
                    <a:gd name="T38" fmla="*/ 20 w 86"/>
                    <a:gd name="T39" fmla="*/ 16 h 102"/>
                    <a:gd name="T40" fmla="*/ 18 w 86"/>
                    <a:gd name="T41" fmla="*/ 22 h 102"/>
                    <a:gd name="T42" fmla="*/ 20 w 86"/>
                    <a:gd name="T43" fmla="*/ 24 h 102"/>
                    <a:gd name="T44" fmla="*/ 20 w 86"/>
                    <a:gd name="T45" fmla="*/ 28 h 102"/>
                    <a:gd name="T46" fmla="*/ 20 w 86"/>
                    <a:gd name="T47" fmla="*/ 34 h 102"/>
                    <a:gd name="T48" fmla="*/ 24 w 86"/>
                    <a:gd name="T49" fmla="*/ 34 h 102"/>
                    <a:gd name="T50" fmla="*/ 26 w 86"/>
                    <a:gd name="T51" fmla="*/ 36 h 102"/>
                    <a:gd name="T52" fmla="*/ 28 w 86"/>
                    <a:gd name="T53" fmla="*/ 38 h 102"/>
                    <a:gd name="T54" fmla="*/ 26 w 86"/>
                    <a:gd name="T55" fmla="*/ 42 h 102"/>
                    <a:gd name="T56" fmla="*/ 14 w 86"/>
                    <a:gd name="T57" fmla="*/ 54 h 102"/>
                    <a:gd name="T58" fmla="*/ 10 w 86"/>
                    <a:gd name="T59" fmla="*/ 58 h 102"/>
                    <a:gd name="T60" fmla="*/ 6 w 86"/>
                    <a:gd name="T61" fmla="*/ 62 h 102"/>
                    <a:gd name="T62" fmla="*/ 6 w 86"/>
                    <a:gd name="T63" fmla="*/ 68 h 102"/>
                    <a:gd name="T64" fmla="*/ 4 w 86"/>
                    <a:gd name="T65" fmla="*/ 74 h 102"/>
                    <a:gd name="T66" fmla="*/ 2 w 86"/>
                    <a:gd name="T67" fmla="*/ 78 h 102"/>
                    <a:gd name="T68" fmla="*/ 2 w 86"/>
                    <a:gd name="T69" fmla="*/ 88 h 102"/>
                    <a:gd name="T70" fmla="*/ 0 w 86"/>
                    <a:gd name="T71" fmla="*/ 94 h 102"/>
                    <a:gd name="T72" fmla="*/ 0 w 86"/>
                    <a:gd name="T73" fmla="*/ 100 h 102"/>
                    <a:gd name="T74" fmla="*/ 4 w 86"/>
                    <a:gd name="T75" fmla="*/ 100 h 102"/>
                    <a:gd name="T76" fmla="*/ 6 w 86"/>
                    <a:gd name="T77" fmla="*/ 102 h 102"/>
                    <a:gd name="T78" fmla="*/ 10 w 86"/>
                    <a:gd name="T79" fmla="*/ 100 h 102"/>
                    <a:gd name="T80" fmla="*/ 12 w 86"/>
                    <a:gd name="T81" fmla="*/ 96 h 102"/>
                    <a:gd name="T82" fmla="*/ 14 w 86"/>
                    <a:gd name="T83" fmla="*/ 96 h 102"/>
                    <a:gd name="T84" fmla="*/ 16 w 86"/>
                    <a:gd name="T85" fmla="*/ 96 h 102"/>
                    <a:gd name="T86" fmla="*/ 20 w 86"/>
                    <a:gd name="T87" fmla="*/ 94 h 102"/>
                    <a:gd name="T88" fmla="*/ 68 w 86"/>
                    <a:gd name="T89" fmla="*/ 94 h 102"/>
                    <a:gd name="T90" fmla="*/ 70 w 86"/>
                    <a:gd name="T91" fmla="*/ 76 h 102"/>
                    <a:gd name="T92" fmla="*/ 72 w 86"/>
                    <a:gd name="T93" fmla="*/ 70 h 102"/>
                    <a:gd name="T94" fmla="*/ 74 w 86"/>
                    <a:gd name="T95" fmla="*/ 64 h 102"/>
                    <a:gd name="T96" fmla="*/ 78 w 86"/>
                    <a:gd name="T97" fmla="*/ 58 h 102"/>
                    <a:gd name="T98" fmla="*/ 80 w 86"/>
                    <a:gd name="T99" fmla="*/ 54 h 102"/>
                    <a:gd name="T100" fmla="*/ 82 w 86"/>
                    <a:gd name="T101" fmla="*/ 54 h 102"/>
                    <a:gd name="T102" fmla="*/ 84 w 86"/>
                    <a:gd name="T103" fmla="*/ 50 h 102"/>
                    <a:gd name="T104" fmla="*/ 86 w 86"/>
                    <a:gd name="T105" fmla="*/ 48 h 102"/>
                    <a:gd name="T106" fmla="*/ 86 w 86"/>
                    <a:gd name="T107" fmla="*/ 4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102">
                      <a:moveTo>
                        <a:pt x="86" y="42"/>
                      </a:moveTo>
                      <a:lnTo>
                        <a:pt x="86" y="40"/>
                      </a:lnTo>
                      <a:lnTo>
                        <a:pt x="84" y="36"/>
                      </a:lnTo>
                      <a:lnTo>
                        <a:pt x="84" y="32"/>
                      </a:lnTo>
                      <a:lnTo>
                        <a:pt x="84" y="32"/>
                      </a:lnTo>
                      <a:lnTo>
                        <a:pt x="84" y="30"/>
                      </a:lnTo>
                      <a:lnTo>
                        <a:pt x="84" y="30"/>
                      </a:lnTo>
                      <a:lnTo>
                        <a:pt x="84" y="30"/>
                      </a:lnTo>
                      <a:lnTo>
                        <a:pt x="82" y="28"/>
                      </a:lnTo>
                      <a:lnTo>
                        <a:pt x="82" y="26"/>
                      </a:lnTo>
                      <a:lnTo>
                        <a:pt x="82" y="26"/>
                      </a:lnTo>
                      <a:lnTo>
                        <a:pt x="80" y="24"/>
                      </a:lnTo>
                      <a:lnTo>
                        <a:pt x="78" y="20"/>
                      </a:lnTo>
                      <a:lnTo>
                        <a:pt x="78" y="20"/>
                      </a:lnTo>
                      <a:lnTo>
                        <a:pt x="76" y="16"/>
                      </a:lnTo>
                      <a:lnTo>
                        <a:pt x="76" y="16"/>
                      </a:lnTo>
                      <a:lnTo>
                        <a:pt x="78" y="12"/>
                      </a:lnTo>
                      <a:lnTo>
                        <a:pt x="76" y="10"/>
                      </a:lnTo>
                      <a:lnTo>
                        <a:pt x="76" y="10"/>
                      </a:lnTo>
                      <a:lnTo>
                        <a:pt x="74" y="10"/>
                      </a:lnTo>
                      <a:lnTo>
                        <a:pt x="72" y="8"/>
                      </a:lnTo>
                      <a:lnTo>
                        <a:pt x="72" y="8"/>
                      </a:lnTo>
                      <a:lnTo>
                        <a:pt x="72" y="6"/>
                      </a:lnTo>
                      <a:lnTo>
                        <a:pt x="72" y="6"/>
                      </a:lnTo>
                      <a:lnTo>
                        <a:pt x="70" y="0"/>
                      </a:lnTo>
                      <a:lnTo>
                        <a:pt x="66" y="4"/>
                      </a:lnTo>
                      <a:lnTo>
                        <a:pt x="64" y="8"/>
                      </a:lnTo>
                      <a:lnTo>
                        <a:pt x="62" y="8"/>
                      </a:lnTo>
                      <a:lnTo>
                        <a:pt x="62" y="10"/>
                      </a:lnTo>
                      <a:lnTo>
                        <a:pt x="60" y="10"/>
                      </a:lnTo>
                      <a:lnTo>
                        <a:pt x="56" y="8"/>
                      </a:lnTo>
                      <a:lnTo>
                        <a:pt x="54" y="6"/>
                      </a:lnTo>
                      <a:lnTo>
                        <a:pt x="52" y="8"/>
                      </a:lnTo>
                      <a:lnTo>
                        <a:pt x="50" y="8"/>
                      </a:lnTo>
                      <a:lnTo>
                        <a:pt x="50" y="8"/>
                      </a:lnTo>
                      <a:lnTo>
                        <a:pt x="46" y="10"/>
                      </a:lnTo>
                      <a:lnTo>
                        <a:pt x="44" y="10"/>
                      </a:lnTo>
                      <a:lnTo>
                        <a:pt x="42" y="10"/>
                      </a:lnTo>
                      <a:lnTo>
                        <a:pt x="42" y="12"/>
                      </a:lnTo>
                      <a:lnTo>
                        <a:pt x="40" y="14"/>
                      </a:lnTo>
                      <a:lnTo>
                        <a:pt x="40" y="14"/>
                      </a:lnTo>
                      <a:lnTo>
                        <a:pt x="40" y="14"/>
                      </a:lnTo>
                      <a:lnTo>
                        <a:pt x="40" y="12"/>
                      </a:lnTo>
                      <a:lnTo>
                        <a:pt x="38" y="12"/>
                      </a:lnTo>
                      <a:lnTo>
                        <a:pt x="36" y="10"/>
                      </a:lnTo>
                      <a:lnTo>
                        <a:pt x="36" y="8"/>
                      </a:lnTo>
                      <a:lnTo>
                        <a:pt x="36" y="8"/>
                      </a:lnTo>
                      <a:lnTo>
                        <a:pt x="32" y="10"/>
                      </a:lnTo>
                      <a:lnTo>
                        <a:pt x="32" y="10"/>
                      </a:lnTo>
                      <a:lnTo>
                        <a:pt x="30" y="10"/>
                      </a:lnTo>
                      <a:lnTo>
                        <a:pt x="28" y="10"/>
                      </a:lnTo>
                      <a:lnTo>
                        <a:pt x="26" y="8"/>
                      </a:lnTo>
                      <a:lnTo>
                        <a:pt x="26" y="8"/>
                      </a:lnTo>
                      <a:lnTo>
                        <a:pt x="24" y="10"/>
                      </a:lnTo>
                      <a:lnTo>
                        <a:pt x="22" y="12"/>
                      </a:lnTo>
                      <a:lnTo>
                        <a:pt x="20" y="12"/>
                      </a:lnTo>
                      <a:lnTo>
                        <a:pt x="20" y="14"/>
                      </a:lnTo>
                      <a:lnTo>
                        <a:pt x="22" y="14"/>
                      </a:lnTo>
                      <a:lnTo>
                        <a:pt x="22" y="16"/>
                      </a:lnTo>
                      <a:lnTo>
                        <a:pt x="20" y="16"/>
                      </a:lnTo>
                      <a:lnTo>
                        <a:pt x="20" y="18"/>
                      </a:lnTo>
                      <a:lnTo>
                        <a:pt x="20" y="20"/>
                      </a:lnTo>
                      <a:lnTo>
                        <a:pt x="18" y="22"/>
                      </a:lnTo>
                      <a:lnTo>
                        <a:pt x="20" y="22"/>
                      </a:lnTo>
                      <a:lnTo>
                        <a:pt x="20" y="24"/>
                      </a:lnTo>
                      <a:lnTo>
                        <a:pt x="20" y="24"/>
                      </a:lnTo>
                      <a:lnTo>
                        <a:pt x="20" y="24"/>
                      </a:lnTo>
                      <a:lnTo>
                        <a:pt x="20" y="26"/>
                      </a:lnTo>
                      <a:lnTo>
                        <a:pt x="20" y="28"/>
                      </a:lnTo>
                      <a:lnTo>
                        <a:pt x="18" y="30"/>
                      </a:lnTo>
                      <a:lnTo>
                        <a:pt x="18" y="32"/>
                      </a:lnTo>
                      <a:lnTo>
                        <a:pt x="20" y="34"/>
                      </a:lnTo>
                      <a:lnTo>
                        <a:pt x="22" y="34"/>
                      </a:lnTo>
                      <a:lnTo>
                        <a:pt x="22" y="34"/>
                      </a:lnTo>
                      <a:lnTo>
                        <a:pt x="24" y="34"/>
                      </a:lnTo>
                      <a:lnTo>
                        <a:pt x="24" y="36"/>
                      </a:lnTo>
                      <a:lnTo>
                        <a:pt x="26" y="36"/>
                      </a:lnTo>
                      <a:lnTo>
                        <a:pt x="26" y="36"/>
                      </a:lnTo>
                      <a:lnTo>
                        <a:pt x="26" y="36"/>
                      </a:lnTo>
                      <a:lnTo>
                        <a:pt x="26" y="36"/>
                      </a:lnTo>
                      <a:lnTo>
                        <a:pt x="28" y="38"/>
                      </a:lnTo>
                      <a:lnTo>
                        <a:pt x="26" y="38"/>
                      </a:lnTo>
                      <a:lnTo>
                        <a:pt x="26" y="40"/>
                      </a:lnTo>
                      <a:lnTo>
                        <a:pt x="26" y="42"/>
                      </a:lnTo>
                      <a:lnTo>
                        <a:pt x="22" y="46"/>
                      </a:lnTo>
                      <a:lnTo>
                        <a:pt x="14" y="54"/>
                      </a:lnTo>
                      <a:lnTo>
                        <a:pt x="14" y="54"/>
                      </a:lnTo>
                      <a:lnTo>
                        <a:pt x="12" y="54"/>
                      </a:lnTo>
                      <a:lnTo>
                        <a:pt x="10" y="56"/>
                      </a:lnTo>
                      <a:lnTo>
                        <a:pt x="10" y="58"/>
                      </a:lnTo>
                      <a:lnTo>
                        <a:pt x="8" y="60"/>
                      </a:lnTo>
                      <a:lnTo>
                        <a:pt x="6" y="62"/>
                      </a:lnTo>
                      <a:lnTo>
                        <a:pt x="6" y="62"/>
                      </a:lnTo>
                      <a:lnTo>
                        <a:pt x="6" y="64"/>
                      </a:lnTo>
                      <a:lnTo>
                        <a:pt x="6" y="68"/>
                      </a:lnTo>
                      <a:lnTo>
                        <a:pt x="6" y="68"/>
                      </a:lnTo>
                      <a:lnTo>
                        <a:pt x="4" y="72"/>
                      </a:lnTo>
                      <a:lnTo>
                        <a:pt x="4" y="74"/>
                      </a:lnTo>
                      <a:lnTo>
                        <a:pt x="4" y="74"/>
                      </a:lnTo>
                      <a:lnTo>
                        <a:pt x="2" y="74"/>
                      </a:lnTo>
                      <a:lnTo>
                        <a:pt x="2" y="78"/>
                      </a:lnTo>
                      <a:lnTo>
                        <a:pt x="2" y="78"/>
                      </a:lnTo>
                      <a:lnTo>
                        <a:pt x="2" y="84"/>
                      </a:lnTo>
                      <a:lnTo>
                        <a:pt x="2" y="86"/>
                      </a:lnTo>
                      <a:lnTo>
                        <a:pt x="2" y="88"/>
                      </a:lnTo>
                      <a:lnTo>
                        <a:pt x="0" y="90"/>
                      </a:lnTo>
                      <a:lnTo>
                        <a:pt x="0" y="92"/>
                      </a:lnTo>
                      <a:lnTo>
                        <a:pt x="0" y="94"/>
                      </a:lnTo>
                      <a:lnTo>
                        <a:pt x="0" y="96"/>
                      </a:lnTo>
                      <a:lnTo>
                        <a:pt x="0" y="100"/>
                      </a:lnTo>
                      <a:lnTo>
                        <a:pt x="0" y="100"/>
                      </a:lnTo>
                      <a:lnTo>
                        <a:pt x="2" y="100"/>
                      </a:lnTo>
                      <a:lnTo>
                        <a:pt x="4" y="100"/>
                      </a:lnTo>
                      <a:lnTo>
                        <a:pt x="4" y="100"/>
                      </a:lnTo>
                      <a:lnTo>
                        <a:pt x="6" y="102"/>
                      </a:lnTo>
                      <a:lnTo>
                        <a:pt x="6" y="102"/>
                      </a:lnTo>
                      <a:lnTo>
                        <a:pt x="6" y="102"/>
                      </a:lnTo>
                      <a:lnTo>
                        <a:pt x="8" y="102"/>
                      </a:lnTo>
                      <a:lnTo>
                        <a:pt x="8" y="100"/>
                      </a:lnTo>
                      <a:lnTo>
                        <a:pt x="10" y="100"/>
                      </a:lnTo>
                      <a:lnTo>
                        <a:pt x="10" y="98"/>
                      </a:lnTo>
                      <a:lnTo>
                        <a:pt x="12" y="98"/>
                      </a:lnTo>
                      <a:lnTo>
                        <a:pt x="12" y="96"/>
                      </a:lnTo>
                      <a:lnTo>
                        <a:pt x="12" y="96"/>
                      </a:lnTo>
                      <a:lnTo>
                        <a:pt x="14" y="96"/>
                      </a:lnTo>
                      <a:lnTo>
                        <a:pt x="14" y="96"/>
                      </a:lnTo>
                      <a:lnTo>
                        <a:pt x="16" y="96"/>
                      </a:lnTo>
                      <a:lnTo>
                        <a:pt x="16" y="96"/>
                      </a:lnTo>
                      <a:lnTo>
                        <a:pt x="16" y="96"/>
                      </a:lnTo>
                      <a:lnTo>
                        <a:pt x="18" y="94"/>
                      </a:lnTo>
                      <a:lnTo>
                        <a:pt x="18" y="94"/>
                      </a:lnTo>
                      <a:lnTo>
                        <a:pt x="20" y="94"/>
                      </a:lnTo>
                      <a:lnTo>
                        <a:pt x="20" y="94"/>
                      </a:lnTo>
                      <a:lnTo>
                        <a:pt x="20" y="94"/>
                      </a:lnTo>
                      <a:lnTo>
                        <a:pt x="68" y="94"/>
                      </a:lnTo>
                      <a:lnTo>
                        <a:pt x="68" y="90"/>
                      </a:lnTo>
                      <a:lnTo>
                        <a:pt x="70" y="84"/>
                      </a:lnTo>
                      <a:lnTo>
                        <a:pt x="70" y="76"/>
                      </a:lnTo>
                      <a:lnTo>
                        <a:pt x="70" y="72"/>
                      </a:lnTo>
                      <a:lnTo>
                        <a:pt x="70" y="70"/>
                      </a:lnTo>
                      <a:lnTo>
                        <a:pt x="72" y="70"/>
                      </a:lnTo>
                      <a:lnTo>
                        <a:pt x="72" y="68"/>
                      </a:lnTo>
                      <a:lnTo>
                        <a:pt x="72" y="66"/>
                      </a:lnTo>
                      <a:lnTo>
                        <a:pt x="74" y="64"/>
                      </a:lnTo>
                      <a:lnTo>
                        <a:pt x="74" y="64"/>
                      </a:lnTo>
                      <a:lnTo>
                        <a:pt x="76" y="60"/>
                      </a:lnTo>
                      <a:lnTo>
                        <a:pt x="78" y="58"/>
                      </a:lnTo>
                      <a:lnTo>
                        <a:pt x="78" y="56"/>
                      </a:lnTo>
                      <a:lnTo>
                        <a:pt x="80" y="56"/>
                      </a:lnTo>
                      <a:lnTo>
                        <a:pt x="80" y="54"/>
                      </a:lnTo>
                      <a:lnTo>
                        <a:pt x="82" y="54"/>
                      </a:lnTo>
                      <a:lnTo>
                        <a:pt x="82" y="54"/>
                      </a:lnTo>
                      <a:lnTo>
                        <a:pt x="82" y="54"/>
                      </a:lnTo>
                      <a:lnTo>
                        <a:pt x="82" y="54"/>
                      </a:lnTo>
                      <a:lnTo>
                        <a:pt x="82" y="52"/>
                      </a:lnTo>
                      <a:lnTo>
                        <a:pt x="84" y="50"/>
                      </a:lnTo>
                      <a:lnTo>
                        <a:pt x="84" y="50"/>
                      </a:lnTo>
                      <a:lnTo>
                        <a:pt x="84" y="48"/>
                      </a:lnTo>
                      <a:lnTo>
                        <a:pt x="86" y="48"/>
                      </a:lnTo>
                      <a:lnTo>
                        <a:pt x="86" y="46"/>
                      </a:lnTo>
                      <a:lnTo>
                        <a:pt x="86" y="46"/>
                      </a:lnTo>
                      <a:lnTo>
                        <a:pt x="86" y="44"/>
                      </a:lnTo>
                      <a:lnTo>
                        <a:pt x="86" y="4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93" name="Freeform 21">
                  <a:extLst>
                    <a:ext uri="{FF2B5EF4-FFF2-40B4-BE49-F238E27FC236}">
                      <a16:creationId xmlns:a16="http://schemas.microsoft.com/office/drawing/2014/main" id="{BEB43C0B-4E3B-D277-51FC-86A5D90A42EB}"/>
                    </a:ext>
                  </a:extLst>
                </p:cNvPr>
                <p:cNvSpPr>
                  <a:spLocks noEditPoints="1"/>
                </p:cNvSpPr>
                <p:nvPr/>
              </p:nvSpPr>
              <p:spPr bwMode="auto">
                <a:xfrm>
                  <a:off x="2459" y="1748"/>
                  <a:ext cx="6" cy="12"/>
                </a:xfrm>
                <a:custGeom>
                  <a:avLst/>
                  <a:gdLst>
                    <a:gd name="T0" fmla="*/ 4 w 6"/>
                    <a:gd name="T1" fmla="*/ 12 h 12"/>
                    <a:gd name="T2" fmla="*/ 2 w 6"/>
                    <a:gd name="T3" fmla="*/ 10 h 12"/>
                    <a:gd name="T4" fmla="*/ 2 w 6"/>
                    <a:gd name="T5" fmla="*/ 10 h 12"/>
                    <a:gd name="T6" fmla="*/ 0 w 6"/>
                    <a:gd name="T7" fmla="*/ 12 h 12"/>
                    <a:gd name="T8" fmla="*/ 4 w 6"/>
                    <a:gd name="T9" fmla="*/ 12 h 12"/>
                    <a:gd name="T10" fmla="*/ 6 w 6"/>
                    <a:gd name="T11" fmla="*/ 12 h 12"/>
                    <a:gd name="T12" fmla="*/ 4 w 6"/>
                    <a:gd name="T13" fmla="*/ 12 h 12"/>
                    <a:gd name="T14" fmla="*/ 4 w 6"/>
                    <a:gd name="T15" fmla="*/ 0 h 12"/>
                    <a:gd name="T16" fmla="*/ 6 w 6"/>
                    <a:gd name="T17" fmla="*/ 0 h 12"/>
                    <a:gd name="T18" fmla="*/ 4 w 6"/>
                    <a:gd name="T19" fmla="*/ 0 h 12"/>
                    <a:gd name="T20" fmla="*/ 4 w 6"/>
                    <a:gd name="T21" fmla="*/ 0 h 12"/>
                    <a:gd name="T22" fmla="*/ 4 w 6"/>
                    <a:gd name="T23" fmla="*/ 0 h 12"/>
                    <a:gd name="T24" fmla="*/ 4 w 6"/>
                    <a:gd name="T25" fmla="*/ 0 h 12"/>
                    <a:gd name="T26" fmla="*/ 2 w 6"/>
                    <a:gd name="T27" fmla="*/ 0 h 12"/>
                    <a:gd name="T28" fmla="*/ 2 w 6"/>
                    <a:gd name="T29" fmla="*/ 0 h 12"/>
                    <a:gd name="T30" fmla="*/ 2 w 6"/>
                    <a:gd name="T31" fmla="*/ 0 h 12"/>
                    <a:gd name="T32" fmla="*/ 0 w 6"/>
                    <a:gd name="T33" fmla="*/ 0 h 12"/>
                    <a:gd name="T34" fmla="*/ 2 w 6"/>
                    <a:gd name="T35" fmla="*/ 0 h 12"/>
                    <a:gd name="T36" fmla="*/ 2 w 6"/>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2">
                      <a:moveTo>
                        <a:pt x="4" y="12"/>
                      </a:moveTo>
                      <a:lnTo>
                        <a:pt x="2" y="10"/>
                      </a:lnTo>
                      <a:lnTo>
                        <a:pt x="2" y="10"/>
                      </a:lnTo>
                      <a:lnTo>
                        <a:pt x="0" y="12"/>
                      </a:lnTo>
                      <a:lnTo>
                        <a:pt x="4" y="12"/>
                      </a:lnTo>
                      <a:lnTo>
                        <a:pt x="6" y="12"/>
                      </a:lnTo>
                      <a:lnTo>
                        <a:pt x="4" y="12"/>
                      </a:lnTo>
                      <a:close/>
                      <a:moveTo>
                        <a:pt x="4" y="0"/>
                      </a:moveTo>
                      <a:lnTo>
                        <a:pt x="6" y="0"/>
                      </a:lnTo>
                      <a:lnTo>
                        <a:pt x="4" y="0"/>
                      </a:lnTo>
                      <a:lnTo>
                        <a:pt x="4" y="0"/>
                      </a:lnTo>
                      <a:lnTo>
                        <a:pt x="4" y="0"/>
                      </a:lnTo>
                      <a:lnTo>
                        <a:pt x="4" y="0"/>
                      </a:lnTo>
                      <a:close/>
                      <a:moveTo>
                        <a:pt x="2" y="0"/>
                      </a:moveTo>
                      <a:lnTo>
                        <a:pt x="2" y="0"/>
                      </a:lnTo>
                      <a:lnTo>
                        <a:pt x="2" y="0"/>
                      </a:lnTo>
                      <a:lnTo>
                        <a:pt x="0" y="0"/>
                      </a:lnTo>
                      <a:lnTo>
                        <a:pt x="2" y="0"/>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94" name="Freeform 22">
                  <a:extLst>
                    <a:ext uri="{FF2B5EF4-FFF2-40B4-BE49-F238E27FC236}">
                      <a16:creationId xmlns:a16="http://schemas.microsoft.com/office/drawing/2014/main" id="{98F260A0-F686-3962-382D-6AD25237BB5F}"/>
                    </a:ext>
                  </a:extLst>
                </p:cNvPr>
                <p:cNvSpPr>
                  <a:spLocks noEditPoints="1"/>
                </p:cNvSpPr>
                <p:nvPr/>
              </p:nvSpPr>
              <p:spPr bwMode="auto">
                <a:xfrm>
                  <a:off x="2353" y="1684"/>
                  <a:ext cx="10" cy="4"/>
                </a:xfrm>
                <a:custGeom>
                  <a:avLst/>
                  <a:gdLst>
                    <a:gd name="T0" fmla="*/ 2 w 10"/>
                    <a:gd name="T1" fmla="*/ 2 h 4"/>
                    <a:gd name="T2" fmla="*/ 0 w 10"/>
                    <a:gd name="T3" fmla="*/ 2 h 4"/>
                    <a:gd name="T4" fmla="*/ 0 w 10"/>
                    <a:gd name="T5" fmla="*/ 2 h 4"/>
                    <a:gd name="T6" fmla="*/ 0 w 10"/>
                    <a:gd name="T7" fmla="*/ 4 h 4"/>
                    <a:gd name="T8" fmla="*/ 0 w 10"/>
                    <a:gd name="T9" fmla="*/ 4 h 4"/>
                    <a:gd name="T10" fmla="*/ 2 w 10"/>
                    <a:gd name="T11" fmla="*/ 4 h 4"/>
                    <a:gd name="T12" fmla="*/ 2 w 10"/>
                    <a:gd name="T13" fmla="*/ 4 h 4"/>
                    <a:gd name="T14" fmla="*/ 2 w 10"/>
                    <a:gd name="T15" fmla="*/ 2 h 4"/>
                    <a:gd name="T16" fmla="*/ 2 w 10"/>
                    <a:gd name="T17" fmla="*/ 2 h 4"/>
                    <a:gd name="T18" fmla="*/ 2 w 10"/>
                    <a:gd name="T19" fmla="*/ 2 h 4"/>
                    <a:gd name="T20" fmla="*/ 10 w 10"/>
                    <a:gd name="T21" fmla="*/ 2 h 4"/>
                    <a:gd name="T22" fmla="*/ 8 w 10"/>
                    <a:gd name="T23" fmla="*/ 2 h 4"/>
                    <a:gd name="T24" fmla="*/ 8 w 10"/>
                    <a:gd name="T25" fmla="*/ 2 h 4"/>
                    <a:gd name="T26" fmla="*/ 8 w 10"/>
                    <a:gd name="T27" fmla="*/ 2 h 4"/>
                    <a:gd name="T28" fmla="*/ 10 w 10"/>
                    <a:gd name="T29" fmla="*/ 2 h 4"/>
                    <a:gd name="T30" fmla="*/ 10 w 10"/>
                    <a:gd name="T31" fmla="*/ 4 h 4"/>
                    <a:gd name="T32" fmla="*/ 10 w 10"/>
                    <a:gd name="T33" fmla="*/ 4 h 4"/>
                    <a:gd name="T34" fmla="*/ 10 w 10"/>
                    <a:gd name="T35" fmla="*/ 4 h 4"/>
                    <a:gd name="T36" fmla="*/ 10 w 10"/>
                    <a:gd name="T37" fmla="*/ 2 h 4"/>
                    <a:gd name="T38" fmla="*/ 6 w 10"/>
                    <a:gd name="T39" fmla="*/ 0 h 4"/>
                    <a:gd name="T40" fmla="*/ 6 w 10"/>
                    <a:gd name="T41" fmla="*/ 0 h 4"/>
                    <a:gd name="T42" fmla="*/ 6 w 10"/>
                    <a:gd name="T43" fmla="*/ 0 h 4"/>
                    <a:gd name="T44" fmla="*/ 6 w 10"/>
                    <a:gd name="T45" fmla="*/ 2 h 4"/>
                    <a:gd name="T46" fmla="*/ 6 w 10"/>
                    <a:gd name="T47" fmla="*/ 2 h 4"/>
                    <a:gd name="T48" fmla="*/ 6 w 10"/>
                    <a:gd name="T49" fmla="*/ 2 h 4"/>
                    <a:gd name="T50" fmla="*/ 6 w 10"/>
                    <a:gd name="T51" fmla="*/ 2 h 4"/>
                    <a:gd name="T52" fmla="*/ 8 w 10"/>
                    <a:gd name="T53" fmla="*/ 2 h 4"/>
                    <a:gd name="T54" fmla="*/ 6 w 10"/>
                    <a:gd name="T55" fmla="*/ 2 h 4"/>
                    <a:gd name="T56" fmla="*/ 6 w 10"/>
                    <a:gd name="T5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4">
                      <a:moveTo>
                        <a:pt x="2" y="2"/>
                      </a:moveTo>
                      <a:lnTo>
                        <a:pt x="0" y="2"/>
                      </a:lnTo>
                      <a:lnTo>
                        <a:pt x="0" y="2"/>
                      </a:lnTo>
                      <a:lnTo>
                        <a:pt x="0" y="4"/>
                      </a:lnTo>
                      <a:lnTo>
                        <a:pt x="0" y="4"/>
                      </a:lnTo>
                      <a:lnTo>
                        <a:pt x="2" y="4"/>
                      </a:lnTo>
                      <a:lnTo>
                        <a:pt x="2" y="4"/>
                      </a:lnTo>
                      <a:lnTo>
                        <a:pt x="2" y="2"/>
                      </a:lnTo>
                      <a:lnTo>
                        <a:pt x="2" y="2"/>
                      </a:lnTo>
                      <a:lnTo>
                        <a:pt x="2" y="2"/>
                      </a:lnTo>
                      <a:close/>
                      <a:moveTo>
                        <a:pt x="10" y="2"/>
                      </a:moveTo>
                      <a:lnTo>
                        <a:pt x="8" y="2"/>
                      </a:lnTo>
                      <a:lnTo>
                        <a:pt x="8" y="2"/>
                      </a:lnTo>
                      <a:lnTo>
                        <a:pt x="8" y="2"/>
                      </a:lnTo>
                      <a:lnTo>
                        <a:pt x="10" y="2"/>
                      </a:lnTo>
                      <a:lnTo>
                        <a:pt x="10" y="4"/>
                      </a:lnTo>
                      <a:lnTo>
                        <a:pt x="10" y="4"/>
                      </a:lnTo>
                      <a:lnTo>
                        <a:pt x="10" y="4"/>
                      </a:lnTo>
                      <a:lnTo>
                        <a:pt x="10" y="2"/>
                      </a:lnTo>
                      <a:close/>
                      <a:moveTo>
                        <a:pt x="6" y="0"/>
                      </a:moveTo>
                      <a:lnTo>
                        <a:pt x="6" y="0"/>
                      </a:lnTo>
                      <a:lnTo>
                        <a:pt x="6" y="0"/>
                      </a:lnTo>
                      <a:lnTo>
                        <a:pt x="6" y="2"/>
                      </a:lnTo>
                      <a:lnTo>
                        <a:pt x="6" y="2"/>
                      </a:lnTo>
                      <a:lnTo>
                        <a:pt x="6" y="2"/>
                      </a:lnTo>
                      <a:lnTo>
                        <a:pt x="6" y="2"/>
                      </a:lnTo>
                      <a:lnTo>
                        <a:pt x="8" y="2"/>
                      </a:lnTo>
                      <a:lnTo>
                        <a:pt x="6" y="2"/>
                      </a:lnTo>
                      <a:lnTo>
                        <a:pt x="6"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95" name="Freeform 23">
                  <a:extLst>
                    <a:ext uri="{FF2B5EF4-FFF2-40B4-BE49-F238E27FC236}">
                      <a16:creationId xmlns:a16="http://schemas.microsoft.com/office/drawing/2014/main" id="{C5001780-00FD-9BED-0A5C-02F415494F5F}"/>
                    </a:ext>
                  </a:extLst>
                </p:cNvPr>
                <p:cNvSpPr>
                  <a:spLocks noEditPoints="1"/>
                </p:cNvSpPr>
                <p:nvPr/>
              </p:nvSpPr>
              <p:spPr bwMode="auto">
                <a:xfrm>
                  <a:off x="4239" y="1313"/>
                  <a:ext cx="220" cy="135"/>
                </a:xfrm>
                <a:custGeom>
                  <a:avLst/>
                  <a:gdLst>
                    <a:gd name="T0" fmla="*/ 18 w 220"/>
                    <a:gd name="T1" fmla="*/ 68 h 135"/>
                    <a:gd name="T2" fmla="*/ 218 w 220"/>
                    <a:gd name="T3" fmla="*/ 82 h 135"/>
                    <a:gd name="T4" fmla="*/ 208 w 220"/>
                    <a:gd name="T5" fmla="*/ 78 h 135"/>
                    <a:gd name="T6" fmla="*/ 194 w 220"/>
                    <a:gd name="T7" fmla="*/ 72 h 135"/>
                    <a:gd name="T8" fmla="*/ 176 w 220"/>
                    <a:gd name="T9" fmla="*/ 64 h 135"/>
                    <a:gd name="T10" fmla="*/ 154 w 220"/>
                    <a:gd name="T11" fmla="*/ 50 h 135"/>
                    <a:gd name="T12" fmla="*/ 142 w 220"/>
                    <a:gd name="T13" fmla="*/ 36 h 135"/>
                    <a:gd name="T14" fmla="*/ 130 w 220"/>
                    <a:gd name="T15" fmla="*/ 26 h 135"/>
                    <a:gd name="T16" fmla="*/ 122 w 220"/>
                    <a:gd name="T17" fmla="*/ 26 h 135"/>
                    <a:gd name="T18" fmla="*/ 110 w 220"/>
                    <a:gd name="T19" fmla="*/ 24 h 135"/>
                    <a:gd name="T20" fmla="*/ 108 w 220"/>
                    <a:gd name="T21" fmla="*/ 16 h 135"/>
                    <a:gd name="T22" fmla="*/ 106 w 220"/>
                    <a:gd name="T23" fmla="*/ 14 h 135"/>
                    <a:gd name="T24" fmla="*/ 106 w 220"/>
                    <a:gd name="T25" fmla="*/ 10 h 135"/>
                    <a:gd name="T26" fmla="*/ 94 w 220"/>
                    <a:gd name="T27" fmla="*/ 4 h 135"/>
                    <a:gd name="T28" fmla="*/ 84 w 220"/>
                    <a:gd name="T29" fmla="*/ 0 h 135"/>
                    <a:gd name="T30" fmla="*/ 78 w 220"/>
                    <a:gd name="T31" fmla="*/ 2 h 135"/>
                    <a:gd name="T32" fmla="*/ 84 w 220"/>
                    <a:gd name="T33" fmla="*/ 8 h 135"/>
                    <a:gd name="T34" fmla="*/ 80 w 220"/>
                    <a:gd name="T35" fmla="*/ 6 h 135"/>
                    <a:gd name="T36" fmla="*/ 74 w 220"/>
                    <a:gd name="T37" fmla="*/ 10 h 135"/>
                    <a:gd name="T38" fmla="*/ 64 w 220"/>
                    <a:gd name="T39" fmla="*/ 14 h 135"/>
                    <a:gd name="T40" fmla="*/ 68 w 220"/>
                    <a:gd name="T41" fmla="*/ 24 h 135"/>
                    <a:gd name="T42" fmla="*/ 54 w 220"/>
                    <a:gd name="T43" fmla="*/ 26 h 135"/>
                    <a:gd name="T44" fmla="*/ 44 w 220"/>
                    <a:gd name="T45" fmla="*/ 26 h 135"/>
                    <a:gd name="T46" fmla="*/ 34 w 220"/>
                    <a:gd name="T47" fmla="*/ 16 h 135"/>
                    <a:gd name="T48" fmla="*/ 20 w 220"/>
                    <a:gd name="T49" fmla="*/ 8 h 135"/>
                    <a:gd name="T50" fmla="*/ 6 w 220"/>
                    <a:gd name="T51" fmla="*/ 10 h 135"/>
                    <a:gd name="T52" fmla="*/ 6 w 220"/>
                    <a:gd name="T53" fmla="*/ 26 h 135"/>
                    <a:gd name="T54" fmla="*/ 6 w 220"/>
                    <a:gd name="T55" fmla="*/ 14 h 135"/>
                    <a:gd name="T56" fmla="*/ 16 w 220"/>
                    <a:gd name="T57" fmla="*/ 12 h 135"/>
                    <a:gd name="T58" fmla="*/ 26 w 220"/>
                    <a:gd name="T59" fmla="*/ 24 h 135"/>
                    <a:gd name="T60" fmla="*/ 34 w 220"/>
                    <a:gd name="T61" fmla="*/ 32 h 135"/>
                    <a:gd name="T62" fmla="*/ 30 w 220"/>
                    <a:gd name="T63" fmla="*/ 36 h 135"/>
                    <a:gd name="T64" fmla="*/ 18 w 220"/>
                    <a:gd name="T65" fmla="*/ 34 h 135"/>
                    <a:gd name="T66" fmla="*/ 10 w 220"/>
                    <a:gd name="T67" fmla="*/ 32 h 135"/>
                    <a:gd name="T68" fmla="*/ 10 w 220"/>
                    <a:gd name="T69" fmla="*/ 48 h 135"/>
                    <a:gd name="T70" fmla="*/ 16 w 220"/>
                    <a:gd name="T71" fmla="*/ 48 h 135"/>
                    <a:gd name="T72" fmla="*/ 22 w 220"/>
                    <a:gd name="T73" fmla="*/ 54 h 135"/>
                    <a:gd name="T74" fmla="*/ 16 w 220"/>
                    <a:gd name="T75" fmla="*/ 56 h 135"/>
                    <a:gd name="T76" fmla="*/ 22 w 220"/>
                    <a:gd name="T77" fmla="*/ 60 h 135"/>
                    <a:gd name="T78" fmla="*/ 28 w 220"/>
                    <a:gd name="T79" fmla="*/ 66 h 135"/>
                    <a:gd name="T80" fmla="*/ 30 w 220"/>
                    <a:gd name="T81" fmla="*/ 84 h 135"/>
                    <a:gd name="T82" fmla="*/ 42 w 220"/>
                    <a:gd name="T83" fmla="*/ 92 h 135"/>
                    <a:gd name="T84" fmla="*/ 50 w 220"/>
                    <a:gd name="T85" fmla="*/ 82 h 135"/>
                    <a:gd name="T86" fmla="*/ 66 w 220"/>
                    <a:gd name="T87" fmla="*/ 82 h 135"/>
                    <a:gd name="T88" fmla="*/ 72 w 220"/>
                    <a:gd name="T89" fmla="*/ 78 h 135"/>
                    <a:gd name="T90" fmla="*/ 82 w 220"/>
                    <a:gd name="T91" fmla="*/ 82 h 135"/>
                    <a:gd name="T92" fmla="*/ 92 w 220"/>
                    <a:gd name="T93" fmla="*/ 86 h 135"/>
                    <a:gd name="T94" fmla="*/ 102 w 220"/>
                    <a:gd name="T95" fmla="*/ 88 h 135"/>
                    <a:gd name="T96" fmla="*/ 112 w 220"/>
                    <a:gd name="T97" fmla="*/ 92 h 135"/>
                    <a:gd name="T98" fmla="*/ 126 w 220"/>
                    <a:gd name="T99" fmla="*/ 103 h 135"/>
                    <a:gd name="T100" fmla="*/ 144 w 220"/>
                    <a:gd name="T101" fmla="*/ 113 h 135"/>
                    <a:gd name="T102" fmla="*/ 146 w 220"/>
                    <a:gd name="T103" fmla="*/ 121 h 135"/>
                    <a:gd name="T104" fmla="*/ 148 w 220"/>
                    <a:gd name="T105" fmla="*/ 127 h 135"/>
                    <a:gd name="T106" fmla="*/ 158 w 220"/>
                    <a:gd name="T107" fmla="*/ 131 h 135"/>
                    <a:gd name="T108" fmla="*/ 166 w 220"/>
                    <a:gd name="T109" fmla="*/ 133 h 135"/>
                    <a:gd name="T110" fmla="*/ 174 w 220"/>
                    <a:gd name="T111" fmla="*/ 131 h 135"/>
                    <a:gd name="T112" fmla="*/ 174 w 220"/>
                    <a:gd name="T113" fmla="*/ 123 h 135"/>
                    <a:gd name="T114" fmla="*/ 186 w 220"/>
                    <a:gd name="T115" fmla="*/ 119 h 135"/>
                    <a:gd name="T116" fmla="*/ 194 w 220"/>
                    <a:gd name="T117" fmla="*/ 113 h 135"/>
                    <a:gd name="T118" fmla="*/ 198 w 220"/>
                    <a:gd name="T119" fmla="*/ 96 h 135"/>
                    <a:gd name="T120" fmla="*/ 208 w 220"/>
                    <a:gd name="T121" fmla="*/ 9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0" h="135">
                      <a:moveTo>
                        <a:pt x="16" y="64"/>
                      </a:moveTo>
                      <a:lnTo>
                        <a:pt x="16" y="62"/>
                      </a:lnTo>
                      <a:lnTo>
                        <a:pt x="16" y="62"/>
                      </a:lnTo>
                      <a:lnTo>
                        <a:pt x="16" y="64"/>
                      </a:lnTo>
                      <a:lnTo>
                        <a:pt x="16" y="66"/>
                      </a:lnTo>
                      <a:lnTo>
                        <a:pt x="18" y="68"/>
                      </a:lnTo>
                      <a:lnTo>
                        <a:pt x="18" y="68"/>
                      </a:lnTo>
                      <a:lnTo>
                        <a:pt x="16" y="64"/>
                      </a:lnTo>
                      <a:close/>
                      <a:moveTo>
                        <a:pt x="218" y="92"/>
                      </a:moveTo>
                      <a:lnTo>
                        <a:pt x="218" y="90"/>
                      </a:lnTo>
                      <a:lnTo>
                        <a:pt x="218" y="86"/>
                      </a:lnTo>
                      <a:lnTo>
                        <a:pt x="218" y="84"/>
                      </a:lnTo>
                      <a:lnTo>
                        <a:pt x="218" y="84"/>
                      </a:lnTo>
                      <a:lnTo>
                        <a:pt x="218" y="82"/>
                      </a:lnTo>
                      <a:lnTo>
                        <a:pt x="218" y="82"/>
                      </a:lnTo>
                      <a:lnTo>
                        <a:pt x="214" y="82"/>
                      </a:lnTo>
                      <a:lnTo>
                        <a:pt x="214" y="82"/>
                      </a:lnTo>
                      <a:lnTo>
                        <a:pt x="212" y="80"/>
                      </a:lnTo>
                      <a:lnTo>
                        <a:pt x="210" y="80"/>
                      </a:lnTo>
                      <a:lnTo>
                        <a:pt x="210" y="78"/>
                      </a:lnTo>
                      <a:lnTo>
                        <a:pt x="208" y="78"/>
                      </a:lnTo>
                      <a:lnTo>
                        <a:pt x="206" y="78"/>
                      </a:lnTo>
                      <a:lnTo>
                        <a:pt x="204" y="78"/>
                      </a:lnTo>
                      <a:lnTo>
                        <a:pt x="204" y="78"/>
                      </a:lnTo>
                      <a:lnTo>
                        <a:pt x="204" y="78"/>
                      </a:lnTo>
                      <a:lnTo>
                        <a:pt x="202" y="78"/>
                      </a:lnTo>
                      <a:lnTo>
                        <a:pt x="198" y="76"/>
                      </a:lnTo>
                      <a:lnTo>
                        <a:pt x="194" y="72"/>
                      </a:lnTo>
                      <a:lnTo>
                        <a:pt x="190" y="70"/>
                      </a:lnTo>
                      <a:lnTo>
                        <a:pt x="186" y="70"/>
                      </a:lnTo>
                      <a:lnTo>
                        <a:pt x="186" y="68"/>
                      </a:lnTo>
                      <a:lnTo>
                        <a:pt x="184" y="68"/>
                      </a:lnTo>
                      <a:lnTo>
                        <a:pt x="180" y="64"/>
                      </a:lnTo>
                      <a:lnTo>
                        <a:pt x="178" y="66"/>
                      </a:lnTo>
                      <a:lnTo>
                        <a:pt x="176" y="64"/>
                      </a:lnTo>
                      <a:lnTo>
                        <a:pt x="172" y="62"/>
                      </a:lnTo>
                      <a:lnTo>
                        <a:pt x="172" y="62"/>
                      </a:lnTo>
                      <a:lnTo>
                        <a:pt x="168" y="58"/>
                      </a:lnTo>
                      <a:lnTo>
                        <a:pt x="164" y="56"/>
                      </a:lnTo>
                      <a:lnTo>
                        <a:pt x="160" y="54"/>
                      </a:lnTo>
                      <a:lnTo>
                        <a:pt x="158" y="52"/>
                      </a:lnTo>
                      <a:lnTo>
                        <a:pt x="154" y="50"/>
                      </a:lnTo>
                      <a:lnTo>
                        <a:pt x="150" y="48"/>
                      </a:lnTo>
                      <a:lnTo>
                        <a:pt x="150" y="48"/>
                      </a:lnTo>
                      <a:lnTo>
                        <a:pt x="150" y="48"/>
                      </a:lnTo>
                      <a:lnTo>
                        <a:pt x="148" y="42"/>
                      </a:lnTo>
                      <a:lnTo>
                        <a:pt x="146" y="40"/>
                      </a:lnTo>
                      <a:lnTo>
                        <a:pt x="144" y="38"/>
                      </a:lnTo>
                      <a:lnTo>
                        <a:pt x="142" y="36"/>
                      </a:lnTo>
                      <a:lnTo>
                        <a:pt x="140" y="32"/>
                      </a:lnTo>
                      <a:lnTo>
                        <a:pt x="138" y="30"/>
                      </a:lnTo>
                      <a:lnTo>
                        <a:pt x="138" y="28"/>
                      </a:lnTo>
                      <a:lnTo>
                        <a:pt x="136" y="28"/>
                      </a:lnTo>
                      <a:lnTo>
                        <a:pt x="134" y="26"/>
                      </a:lnTo>
                      <a:lnTo>
                        <a:pt x="130" y="26"/>
                      </a:lnTo>
                      <a:lnTo>
                        <a:pt x="130" y="26"/>
                      </a:lnTo>
                      <a:lnTo>
                        <a:pt x="130" y="26"/>
                      </a:lnTo>
                      <a:lnTo>
                        <a:pt x="130" y="26"/>
                      </a:lnTo>
                      <a:lnTo>
                        <a:pt x="128" y="28"/>
                      </a:lnTo>
                      <a:lnTo>
                        <a:pt x="128" y="28"/>
                      </a:lnTo>
                      <a:lnTo>
                        <a:pt x="126" y="28"/>
                      </a:lnTo>
                      <a:lnTo>
                        <a:pt x="126" y="26"/>
                      </a:lnTo>
                      <a:lnTo>
                        <a:pt x="122" y="26"/>
                      </a:lnTo>
                      <a:lnTo>
                        <a:pt x="122" y="26"/>
                      </a:lnTo>
                      <a:lnTo>
                        <a:pt x="120" y="26"/>
                      </a:lnTo>
                      <a:lnTo>
                        <a:pt x="116" y="26"/>
                      </a:lnTo>
                      <a:lnTo>
                        <a:pt x="116" y="26"/>
                      </a:lnTo>
                      <a:lnTo>
                        <a:pt x="112" y="24"/>
                      </a:lnTo>
                      <a:lnTo>
                        <a:pt x="110" y="24"/>
                      </a:lnTo>
                      <a:lnTo>
                        <a:pt x="110" y="24"/>
                      </a:lnTo>
                      <a:lnTo>
                        <a:pt x="110" y="22"/>
                      </a:lnTo>
                      <a:lnTo>
                        <a:pt x="110" y="20"/>
                      </a:lnTo>
                      <a:lnTo>
                        <a:pt x="110" y="20"/>
                      </a:lnTo>
                      <a:lnTo>
                        <a:pt x="110" y="20"/>
                      </a:lnTo>
                      <a:lnTo>
                        <a:pt x="108" y="18"/>
                      </a:lnTo>
                      <a:lnTo>
                        <a:pt x="108" y="18"/>
                      </a:lnTo>
                      <a:lnTo>
                        <a:pt x="108" y="16"/>
                      </a:lnTo>
                      <a:lnTo>
                        <a:pt x="110" y="16"/>
                      </a:lnTo>
                      <a:lnTo>
                        <a:pt x="110" y="16"/>
                      </a:lnTo>
                      <a:lnTo>
                        <a:pt x="110" y="16"/>
                      </a:lnTo>
                      <a:lnTo>
                        <a:pt x="110" y="16"/>
                      </a:lnTo>
                      <a:lnTo>
                        <a:pt x="108" y="14"/>
                      </a:lnTo>
                      <a:lnTo>
                        <a:pt x="106" y="14"/>
                      </a:lnTo>
                      <a:lnTo>
                        <a:pt x="106" y="14"/>
                      </a:lnTo>
                      <a:lnTo>
                        <a:pt x="106" y="14"/>
                      </a:lnTo>
                      <a:lnTo>
                        <a:pt x="106" y="12"/>
                      </a:lnTo>
                      <a:lnTo>
                        <a:pt x="106" y="12"/>
                      </a:lnTo>
                      <a:lnTo>
                        <a:pt x="106" y="10"/>
                      </a:lnTo>
                      <a:lnTo>
                        <a:pt x="106" y="10"/>
                      </a:lnTo>
                      <a:lnTo>
                        <a:pt x="106" y="10"/>
                      </a:lnTo>
                      <a:lnTo>
                        <a:pt x="106" y="10"/>
                      </a:lnTo>
                      <a:lnTo>
                        <a:pt x="104" y="8"/>
                      </a:lnTo>
                      <a:lnTo>
                        <a:pt x="104" y="8"/>
                      </a:lnTo>
                      <a:lnTo>
                        <a:pt x="102" y="8"/>
                      </a:lnTo>
                      <a:lnTo>
                        <a:pt x="98" y="8"/>
                      </a:lnTo>
                      <a:lnTo>
                        <a:pt x="96" y="8"/>
                      </a:lnTo>
                      <a:lnTo>
                        <a:pt x="94" y="6"/>
                      </a:lnTo>
                      <a:lnTo>
                        <a:pt x="94" y="4"/>
                      </a:lnTo>
                      <a:lnTo>
                        <a:pt x="92" y="4"/>
                      </a:lnTo>
                      <a:lnTo>
                        <a:pt x="92" y="4"/>
                      </a:lnTo>
                      <a:lnTo>
                        <a:pt x="90" y="4"/>
                      </a:lnTo>
                      <a:lnTo>
                        <a:pt x="88" y="4"/>
                      </a:lnTo>
                      <a:lnTo>
                        <a:pt x="88" y="4"/>
                      </a:lnTo>
                      <a:lnTo>
                        <a:pt x="86" y="2"/>
                      </a:lnTo>
                      <a:lnTo>
                        <a:pt x="84" y="0"/>
                      </a:lnTo>
                      <a:lnTo>
                        <a:pt x="82" y="2"/>
                      </a:lnTo>
                      <a:lnTo>
                        <a:pt x="82" y="2"/>
                      </a:lnTo>
                      <a:lnTo>
                        <a:pt x="80" y="2"/>
                      </a:lnTo>
                      <a:lnTo>
                        <a:pt x="78" y="2"/>
                      </a:lnTo>
                      <a:lnTo>
                        <a:pt x="78" y="2"/>
                      </a:lnTo>
                      <a:lnTo>
                        <a:pt x="78" y="2"/>
                      </a:lnTo>
                      <a:lnTo>
                        <a:pt x="78" y="2"/>
                      </a:lnTo>
                      <a:lnTo>
                        <a:pt x="78" y="4"/>
                      </a:lnTo>
                      <a:lnTo>
                        <a:pt x="80" y="4"/>
                      </a:lnTo>
                      <a:lnTo>
                        <a:pt x="82" y="6"/>
                      </a:lnTo>
                      <a:lnTo>
                        <a:pt x="84" y="8"/>
                      </a:lnTo>
                      <a:lnTo>
                        <a:pt x="84" y="8"/>
                      </a:lnTo>
                      <a:lnTo>
                        <a:pt x="84" y="8"/>
                      </a:lnTo>
                      <a:lnTo>
                        <a:pt x="84" y="8"/>
                      </a:lnTo>
                      <a:lnTo>
                        <a:pt x="82" y="8"/>
                      </a:lnTo>
                      <a:lnTo>
                        <a:pt x="82" y="8"/>
                      </a:lnTo>
                      <a:lnTo>
                        <a:pt x="82" y="8"/>
                      </a:lnTo>
                      <a:lnTo>
                        <a:pt x="82" y="8"/>
                      </a:lnTo>
                      <a:lnTo>
                        <a:pt x="80" y="6"/>
                      </a:lnTo>
                      <a:lnTo>
                        <a:pt x="80" y="6"/>
                      </a:lnTo>
                      <a:lnTo>
                        <a:pt x="80" y="6"/>
                      </a:lnTo>
                      <a:lnTo>
                        <a:pt x="78" y="6"/>
                      </a:lnTo>
                      <a:lnTo>
                        <a:pt x="76" y="4"/>
                      </a:lnTo>
                      <a:lnTo>
                        <a:pt x="76" y="4"/>
                      </a:lnTo>
                      <a:lnTo>
                        <a:pt x="76" y="6"/>
                      </a:lnTo>
                      <a:lnTo>
                        <a:pt x="76" y="6"/>
                      </a:lnTo>
                      <a:lnTo>
                        <a:pt x="76" y="8"/>
                      </a:lnTo>
                      <a:lnTo>
                        <a:pt x="74" y="10"/>
                      </a:lnTo>
                      <a:lnTo>
                        <a:pt x="74" y="10"/>
                      </a:lnTo>
                      <a:lnTo>
                        <a:pt x="72" y="10"/>
                      </a:lnTo>
                      <a:lnTo>
                        <a:pt x="68" y="10"/>
                      </a:lnTo>
                      <a:lnTo>
                        <a:pt x="66" y="10"/>
                      </a:lnTo>
                      <a:lnTo>
                        <a:pt x="66" y="12"/>
                      </a:lnTo>
                      <a:lnTo>
                        <a:pt x="66" y="14"/>
                      </a:lnTo>
                      <a:lnTo>
                        <a:pt x="64" y="14"/>
                      </a:lnTo>
                      <a:lnTo>
                        <a:pt x="64" y="16"/>
                      </a:lnTo>
                      <a:lnTo>
                        <a:pt x="64" y="18"/>
                      </a:lnTo>
                      <a:lnTo>
                        <a:pt x="66" y="22"/>
                      </a:lnTo>
                      <a:lnTo>
                        <a:pt x="66" y="24"/>
                      </a:lnTo>
                      <a:lnTo>
                        <a:pt x="68" y="24"/>
                      </a:lnTo>
                      <a:lnTo>
                        <a:pt x="68" y="24"/>
                      </a:lnTo>
                      <a:lnTo>
                        <a:pt x="68" y="24"/>
                      </a:lnTo>
                      <a:lnTo>
                        <a:pt x="66" y="26"/>
                      </a:lnTo>
                      <a:lnTo>
                        <a:pt x="66" y="26"/>
                      </a:lnTo>
                      <a:lnTo>
                        <a:pt x="66" y="26"/>
                      </a:lnTo>
                      <a:lnTo>
                        <a:pt x="64" y="26"/>
                      </a:lnTo>
                      <a:lnTo>
                        <a:pt x="62" y="26"/>
                      </a:lnTo>
                      <a:lnTo>
                        <a:pt x="58" y="26"/>
                      </a:lnTo>
                      <a:lnTo>
                        <a:pt x="54" y="26"/>
                      </a:lnTo>
                      <a:lnTo>
                        <a:pt x="50" y="24"/>
                      </a:lnTo>
                      <a:lnTo>
                        <a:pt x="50" y="24"/>
                      </a:lnTo>
                      <a:lnTo>
                        <a:pt x="48" y="26"/>
                      </a:lnTo>
                      <a:lnTo>
                        <a:pt x="46" y="26"/>
                      </a:lnTo>
                      <a:lnTo>
                        <a:pt x="44" y="26"/>
                      </a:lnTo>
                      <a:lnTo>
                        <a:pt x="44" y="26"/>
                      </a:lnTo>
                      <a:lnTo>
                        <a:pt x="44" y="26"/>
                      </a:lnTo>
                      <a:lnTo>
                        <a:pt x="42" y="24"/>
                      </a:lnTo>
                      <a:lnTo>
                        <a:pt x="42" y="24"/>
                      </a:lnTo>
                      <a:lnTo>
                        <a:pt x="40" y="22"/>
                      </a:lnTo>
                      <a:lnTo>
                        <a:pt x="38" y="20"/>
                      </a:lnTo>
                      <a:lnTo>
                        <a:pt x="38" y="20"/>
                      </a:lnTo>
                      <a:lnTo>
                        <a:pt x="34" y="16"/>
                      </a:lnTo>
                      <a:lnTo>
                        <a:pt x="34" y="16"/>
                      </a:lnTo>
                      <a:lnTo>
                        <a:pt x="34" y="14"/>
                      </a:lnTo>
                      <a:lnTo>
                        <a:pt x="32" y="14"/>
                      </a:lnTo>
                      <a:lnTo>
                        <a:pt x="30" y="12"/>
                      </a:lnTo>
                      <a:lnTo>
                        <a:pt x="26" y="10"/>
                      </a:lnTo>
                      <a:lnTo>
                        <a:pt x="24" y="8"/>
                      </a:lnTo>
                      <a:lnTo>
                        <a:pt x="22" y="8"/>
                      </a:lnTo>
                      <a:lnTo>
                        <a:pt x="20" y="8"/>
                      </a:lnTo>
                      <a:lnTo>
                        <a:pt x="20" y="8"/>
                      </a:lnTo>
                      <a:lnTo>
                        <a:pt x="18" y="8"/>
                      </a:lnTo>
                      <a:lnTo>
                        <a:pt x="14" y="8"/>
                      </a:lnTo>
                      <a:lnTo>
                        <a:pt x="12" y="8"/>
                      </a:lnTo>
                      <a:lnTo>
                        <a:pt x="8" y="10"/>
                      </a:lnTo>
                      <a:lnTo>
                        <a:pt x="6" y="10"/>
                      </a:lnTo>
                      <a:lnTo>
                        <a:pt x="6" y="10"/>
                      </a:lnTo>
                      <a:lnTo>
                        <a:pt x="4" y="12"/>
                      </a:lnTo>
                      <a:lnTo>
                        <a:pt x="2" y="14"/>
                      </a:lnTo>
                      <a:lnTo>
                        <a:pt x="0" y="16"/>
                      </a:lnTo>
                      <a:lnTo>
                        <a:pt x="2" y="22"/>
                      </a:lnTo>
                      <a:lnTo>
                        <a:pt x="4" y="24"/>
                      </a:lnTo>
                      <a:lnTo>
                        <a:pt x="6" y="26"/>
                      </a:lnTo>
                      <a:lnTo>
                        <a:pt x="6" y="26"/>
                      </a:lnTo>
                      <a:lnTo>
                        <a:pt x="6" y="26"/>
                      </a:lnTo>
                      <a:lnTo>
                        <a:pt x="6" y="24"/>
                      </a:lnTo>
                      <a:lnTo>
                        <a:pt x="6" y="20"/>
                      </a:lnTo>
                      <a:lnTo>
                        <a:pt x="6" y="20"/>
                      </a:lnTo>
                      <a:lnTo>
                        <a:pt x="4" y="18"/>
                      </a:lnTo>
                      <a:lnTo>
                        <a:pt x="4" y="14"/>
                      </a:lnTo>
                      <a:lnTo>
                        <a:pt x="6" y="14"/>
                      </a:lnTo>
                      <a:lnTo>
                        <a:pt x="8" y="12"/>
                      </a:lnTo>
                      <a:lnTo>
                        <a:pt x="8" y="12"/>
                      </a:lnTo>
                      <a:lnTo>
                        <a:pt x="10" y="12"/>
                      </a:lnTo>
                      <a:lnTo>
                        <a:pt x="12" y="10"/>
                      </a:lnTo>
                      <a:lnTo>
                        <a:pt x="14" y="10"/>
                      </a:lnTo>
                      <a:lnTo>
                        <a:pt x="16" y="10"/>
                      </a:lnTo>
                      <a:lnTo>
                        <a:pt x="16" y="12"/>
                      </a:lnTo>
                      <a:lnTo>
                        <a:pt x="18" y="12"/>
                      </a:lnTo>
                      <a:lnTo>
                        <a:pt x="20" y="16"/>
                      </a:lnTo>
                      <a:lnTo>
                        <a:pt x="20" y="18"/>
                      </a:lnTo>
                      <a:lnTo>
                        <a:pt x="22" y="20"/>
                      </a:lnTo>
                      <a:lnTo>
                        <a:pt x="24" y="22"/>
                      </a:lnTo>
                      <a:lnTo>
                        <a:pt x="24" y="22"/>
                      </a:lnTo>
                      <a:lnTo>
                        <a:pt x="26" y="24"/>
                      </a:lnTo>
                      <a:lnTo>
                        <a:pt x="32" y="28"/>
                      </a:lnTo>
                      <a:lnTo>
                        <a:pt x="32" y="28"/>
                      </a:lnTo>
                      <a:lnTo>
                        <a:pt x="34" y="30"/>
                      </a:lnTo>
                      <a:lnTo>
                        <a:pt x="34" y="30"/>
                      </a:lnTo>
                      <a:lnTo>
                        <a:pt x="34" y="32"/>
                      </a:lnTo>
                      <a:lnTo>
                        <a:pt x="34" y="32"/>
                      </a:lnTo>
                      <a:lnTo>
                        <a:pt x="34" y="32"/>
                      </a:lnTo>
                      <a:lnTo>
                        <a:pt x="34" y="32"/>
                      </a:lnTo>
                      <a:lnTo>
                        <a:pt x="32" y="34"/>
                      </a:lnTo>
                      <a:lnTo>
                        <a:pt x="30" y="32"/>
                      </a:lnTo>
                      <a:lnTo>
                        <a:pt x="28" y="34"/>
                      </a:lnTo>
                      <a:lnTo>
                        <a:pt x="30" y="34"/>
                      </a:lnTo>
                      <a:lnTo>
                        <a:pt x="30" y="36"/>
                      </a:lnTo>
                      <a:lnTo>
                        <a:pt x="30" y="36"/>
                      </a:lnTo>
                      <a:lnTo>
                        <a:pt x="28" y="36"/>
                      </a:lnTo>
                      <a:lnTo>
                        <a:pt x="28" y="36"/>
                      </a:lnTo>
                      <a:lnTo>
                        <a:pt x="26" y="36"/>
                      </a:lnTo>
                      <a:lnTo>
                        <a:pt x="22" y="36"/>
                      </a:lnTo>
                      <a:lnTo>
                        <a:pt x="22" y="36"/>
                      </a:lnTo>
                      <a:lnTo>
                        <a:pt x="20" y="34"/>
                      </a:lnTo>
                      <a:lnTo>
                        <a:pt x="18" y="34"/>
                      </a:lnTo>
                      <a:lnTo>
                        <a:pt x="18" y="34"/>
                      </a:lnTo>
                      <a:lnTo>
                        <a:pt x="16" y="34"/>
                      </a:lnTo>
                      <a:lnTo>
                        <a:pt x="14" y="34"/>
                      </a:lnTo>
                      <a:lnTo>
                        <a:pt x="12" y="34"/>
                      </a:lnTo>
                      <a:lnTo>
                        <a:pt x="12" y="34"/>
                      </a:lnTo>
                      <a:lnTo>
                        <a:pt x="10" y="32"/>
                      </a:lnTo>
                      <a:lnTo>
                        <a:pt x="10" y="32"/>
                      </a:lnTo>
                      <a:lnTo>
                        <a:pt x="8" y="30"/>
                      </a:lnTo>
                      <a:lnTo>
                        <a:pt x="8" y="32"/>
                      </a:lnTo>
                      <a:lnTo>
                        <a:pt x="8" y="36"/>
                      </a:lnTo>
                      <a:lnTo>
                        <a:pt x="8" y="38"/>
                      </a:lnTo>
                      <a:lnTo>
                        <a:pt x="8" y="42"/>
                      </a:lnTo>
                      <a:lnTo>
                        <a:pt x="8" y="44"/>
                      </a:lnTo>
                      <a:lnTo>
                        <a:pt x="10" y="48"/>
                      </a:lnTo>
                      <a:lnTo>
                        <a:pt x="10" y="48"/>
                      </a:lnTo>
                      <a:lnTo>
                        <a:pt x="12" y="50"/>
                      </a:lnTo>
                      <a:lnTo>
                        <a:pt x="14" y="50"/>
                      </a:lnTo>
                      <a:lnTo>
                        <a:pt x="12" y="48"/>
                      </a:lnTo>
                      <a:lnTo>
                        <a:pt x="12" y="46"/>
                      </a:lnTo>
                      <a:lnTo>
                        <a:pt x="14" y="48"/>
                      </a:lnTo>
                      <a:lnTo>
                        <a:pt x="16" y="48"/>
                      </a:lnTo>
                      <a:lnTo>
                        <a:pt x="18" y="48"/>
                      </a:lnTo>
                      <a:lnTo>
                        <a:pt x="18" y="48"/>
                      </a:lnTo>
                      <a:lnTo>
                        <a:pt x="20" y="48"/>
                      </a:lnTo>
                      <a:lnTo>
                        <a:pt x="20" y="50"/>
                      </a:lnTo>
                      <a:lnTo>
                        <a:pt x="20" y="52"/>
                      </a:lnTo>
                      <a:lnTo>
                        <a:pt x="20" y="52"/>
                      </a:lnTo>
                      <a:lnTo>
                        <a:pt x="22" y="54"/>
                      </a:lnTo>
                      <a:lnTo>
                        <a:pt x="22" y="54"/>
                      </a:lnTo>
                      <a:lnTo>
                        <a:pt x="22" y="54"/>
                      </a:lnTo>
                      <a:lnTo>
                        <a:pt x="20" y="54"/>
                      </a:lnTo>
                      <a:lnTo>
                        <a:pt x="20" y="54"/>
                      </a:lnTo>
                      <a:lnTo>
                        <a:pt x="18" y="54"/>
                      </a:lnTo>
                      <a:lnTo>
                        <a:pt x="16" y="54"/>
                      </a:lnTo>
                      <a:lnTo>
                        <a:pt x="16" y="56"/>
                      </a:lnTo>
                      <a:lnTo>
                        <a:pt x="16" y="58"/>
                      </a:lnTo>
                      <a:lnTo>
                        <a:pt x="16" y="60"/>
                      </a:lnTo>
                      <a:lnTo>
                        <a:pt x="18" y="58"/>
                      </a:lnTo>
                      <a:lnTo>
                        <a:pt x="18" y="58"/>
                      </a:lnTo>
                      <a:lnTo>
                        <a:pt x="20" y="58"/>
                      </a:lnTo>
                      <a:lnTo>
                        <a:pt x="22" y="60"/>
                      </a:lnTo>
                      <a:lnTo>
                        <a:pt x="22" y="60"/>
                      </a:lnTo>
                      <a:lnTo>
                        <a:pt x="24" y="60"/>
                      </a:lnTo>
                      <a:lnTo>
                        <a:pt x="24" y="60"/>
                      </a:lnTo>
                      <a:lnTo>
                        <a:pt x="26" y="62"/>
                      </a:lnTo>
                      <a:lnTo>
                        <a:pt x="26" y="62"/>
                      </a:lnTo>
                      <a:lnTo>
                        <a:pt x="28" y="64"/>
                      </a:lnTo>
                      <a:lnTo>
                        <a:pt x="28" y="66"/>
                      </a:lnTo>
                      <a:lnTo>
                        <a:pt x="28" y="66"/>
                      </a:lnTo>
                      <a:lnTo>
                        <a:pt x="28" y="70"/>
                      </a:lnTo>
                      <a:lnTo>
                        <a:pt x="28" y="72"/>
                      </a:lnTo>
                      <a:lnTo>
                        <a:pt x="28" y="74"/>
                      </a:lnTo>
                      <a:lnTo>
                        <a:pt x="30" y="76"/>
                      </a:lnTo>
                      <a:lnTo>
                        <a:pt x="30" y="78"/>
                      </a:lnTo>
                      <a:lnTo>
                        <a:pt x="30" y="82"/>
                      </a:lnTo>
                      <a:lnTo>
                        <a:pt x="30" y="84"/>
                      </a:lnTo>
                      <a:lnTo>
                        <a:pt x="32" y="88"/>
                      </a:lnTo>
                      <a:lnTo>
                        <a:pt x="32" y="94"/>
                      </a:lnTo>
                      <a:lnTo>
                        <a:pt x="34" y="94"/>
                      </a:lnTo>
                      <a:lnTo>
                        <a:pt x="38" y="94"/>
                      </a:lnTo>
                      <a:lnTo>
                        <a:pt x="40" y="94"/>
                      </a:lnTo>
                      <a:lnTo>
                        <a:pt x="42" y="94"/>
                      </a:lnTo>
                      <a:lnTo>
                        <a:pt x="42" y="92"/>
                      </a:lnTo>
                      <a:lnTo>
                        <a:pt x="44" y="92"/>
                      </a:lnTo>
                      <a:lnTo>
                        <a:pt x="44" y="92"/>
                      </a:lnTo>
                      <a:lnTo>
                        <a:pt x="46" y="92"/>
                      </a:lnTo>
                      <a:lnTo>
                        <a:pt x="46" y="88"/>
                      </a:lnTo>
                      <a:lnTo>
                        <a:pt x="46" y="86"/>
                      </a:lnTo>
                      <a:lnTo>
                        <a:pt x="48" y="84"/>
                      </a:lnTo>
                      <a:lnTo>
                        <a:pt x="50" y="82"/>
                      </a:lnTo>
                      <a:lnTo>
                        <a:pt x="52" y="82"/>
                      </a:lnTo>
                      <a:lnTo>
                        <a:pt x="56" y="80"/>
                      </a:lnTo>
                      <a:lnTo>
                        <a:pt x="60" y="80"/>
                      </a:lnTo>
                      <a:lnTo>
                        <a:pt x="62" y="82"/>
                      </a:lnTo>
                      <a:lnTo>
                        <a:pt x="64" y="82"/>
                      </a:lnTo>
                      <a:lnTo>
                        <a:pt x="66" y="82"/>
                      </a:lnTo>
                      <a:lnTo>
                        <a:pt x="66" y="82"/>
                      </a:lnTo>
                      <a:lnTo>
                        <a:pt x="66" y="80"/>
                      </a:lnTo>
                      <a:lnTo>
                        <a:pt x="66" y="80"/>
                      </a:lnTo>
                      <a:lnTo>
                        <a:pt x="66" y="78"/>
                      </a:lnTo>
                      <a:lnTo>
                        <a:pt x="68" y="78"/>
                      </a:lnTo>
                      <a:lnTo>
                        <a:pt x="70" y="78"/>
                      </a:lnTo>
                      <a:lnTo>
                        <a:pt x="72" y="78"/>
                      </a:lnTo>
                      <a:lnTo>
                        <a:pt x="72" y="78"/>
                      </a:lnTo>
                      <a:lnTo>
                        <a:pt x="74" y="78"/>
                      </a:lnTo>
                      <a:lnTo>
                        <a:pt x="78" y="78"/>
                      </a:lnTo>
                      <a:lnTo>
                        <a:pt x="78" y="78"/>
                      </a:lnTo>
                      <a:lnTo>
                        <a:pt x="80" y="80"/>
                      </a:lnTo>
                      <a:lnTo>
                        <a:pt x="80" y="80"/>
                      </a:lnTo>
                      <a:lnTo>
                        <a:pt x="82" y="80"/>
                      </a:lnTo>
                      <a:lnTo>
                        <a:pt x="82" y="82"/>
                      </a:lnTo>
                      <a:lnTo>
                        <a:pt x="82" y="82"/>
                      </a:lnTo>
                      <a:lnTo>
                        <a:pt x="82" y="84"/>
                      </a:lnTo>
                      <a:lnTo>
                        <a:pt x="84" y="84"/>
                      </a:lnTo>
                      <a:lnTo>
                        <a:pt x="84" y="84"/>
                      </a:lnTo>
                      <a:lnTo>
                        <a:pt x="88" y="84"/>
                      </a:lnTo>
                      <a:lnTo>
                        <a:pt x="90" y="86"/>
                      </a:lnTo>
                      <a:lnTo>
                        <a:pt x="92" y="86"/>
                      </a:lnTo>
                      <a:lnTo>
                        <a:pt x="94" y="86"/>
                      </a:lnTo>
                      <a:lnTo>
                        <a:pt x="96" y="88"/>
                      </a:lnTo>
                      <a:lnTo>
                        <a:pt x="98" y="88"/>
                      </a:lnTo>
                      <a:lnTo>
                        <a:pt x="98" y="90"/>
                      </a:lnTo>
                      <a:lnTo>
                        <a:pt x="100" y="90"/>
                      </a:lnTo>
                      <a:lnTo>
                        <a:pt x="100" y="88"/>
                      </a:lnTo>
                      <a:lnTo>
                        <a:pt x="102" y="88"/>
                      </a:lnTo>
                      <a:lnTo>
                        <a:pt x="102" y="88"/>
                      </a:lnTo>
                      <a:lnTo>
                        <a:pt x="104" y="88"/>
                      </a:lnTo>
                      <a:lnTo>
                        <a:pt x="106" y="88"/>
                      </a:lnTo>
                      <a:lnTo>
                        <a:pt x="112" y="92"/>
                      </a:lnTo>
                      <a:lnTo>
                        <a:pt x="112" y="92"/>
                      </a:lnTo>
                      <a:lnTo>
                        <a:pt x="112" y="92"/>
                      </a:lnTo>
                      <a:lnTo>
                        <a:pt x="112" y="92"/>
                      </a:lnTo>
                      <a:lnTo>
                        <a:pt x="114" y="92"/>
                      </a:lnTo>
                      <a:lnTo>
                        <a:pt x="114" y="94"/>
                      </a:lnTo>
                      <a:lnTo>
                        <a:pt x="116" y="96"/>
                      </a:lnTo>
                      <a:lnTo>
                        <a:pt x="118" y="98"/>
                      </a:lnTo>
                      <a:lnTo>
                        <a:pt x="120" y="98"/>
                      </a:lnTo>
                      <a:lnTo>
                        <a:pt x="124" y="100"/>
                      </a:lnTo>
                      <a:lnTo>
                        <a:pt x="126" y="103"/>
                      </a:lnTo>
                      <a:lnTo>
                        <a:pt x="128" y="105"/>
                      </a:lnTo>
                      <a:lnTo>
                        <a:pt x="130" y="109"/>
                      </a:lnTo>
                      <a:lnTo>
                        <a:pt x="130" y="109"/>
                      </a:lnTo>
                      <a:lnTo>
                        <a:pt x="136" y="109"/>
                      </a:lnTo>
                      <a:lnTo>
                        <a:pt x="142" y="109"/>
                      </a:lnTo>
                      <a:lnTo>
                        <a:pt x="142" y="109"/>
                      </a:lnTo>
                      <a:lnTo>
                        <a:pt x="144" y="113"/>
                      </a:lnTo>
                      <a:lnTo>
                        <a:pt x="144" y="115"/>
                      </a:lnTo>
                      <a:lnTo>
                        <a:pt x="144" y="117"/>
                      </a:lnTo>
                      <a:lnTo>
                        <a:pt x="144" y="119"/>
                      </a:lnTo>
                      <a:lnTo>
                        <a:pt x="144" y="119"/>
                      </a:lnTo>
                      <a:lnTo>
                        <a:pt x="144" y="119"/>
                      </a:lnTo>
                      <a:lnTo>
                        <a:pt x="144" y="121"/>
                      </a:lnTo>
                      <a:lnTo>
                        <a:pt x="146" y="121"/>
                      </a:lnTo>
                      <a:lnTo>
                        <a:pt x="146" y="123"/>
                      </a:lnTo>
                      <a:lnTo>
                        <a:pt x="146" y="125"/>
                      </a:lnTo>
                      <a:lnTo>
                        <a:pt x="146" y="125"/>
                      </a:lnTo>
                      <a:lnTo>
                        <a:pt x="146" y="127"/>
                      </a:lnTo>
                      <a:lnTo>
                        <a:pt x="148" y="127"/>
                      </a:lnTo>
                      <a:lnTo>
                        <a:pt x="148" y="127"/>
                      </a:lnTo>
                      <a:lnTo>
                        <a:pt x="148" y="127"/>
                      </a:lnTo>
                      <a:lnTo>
                        <a:pt x="150" y="129"/>
                      </a:lnTo>
                      <a:lnTo>
                        <a:pt x="152" y="129"/>
                      </a:lnTo>
                      <a:lnTo>
                        <a:pt x="154" y="131"/>
                      </a:lnTo>
                      <a:lnTo>
                        <a:pt x="154" y="131"/>
                      </a:lnTo>
                      <a:lnTo>
                        <a:pt x="156" y="131"/>
                      </a:lnTo>
                      <a:lnTo>
                        <a:pt x="158" y="129"/>
                      </a:lnTo>
                      <a:lnTo>
                        <a:pt x="158" y="131"/>
                      </a:lnTo>
                      <a:lnTo>
                        <a:pt x="160" y="131"/>
                      </a:lnTo>
                      <a:lnTo>
                        <a:pt x="162" y="133"/>
                      </a:lnTo>
                      <a:lnTo>
                        <a:pt x="162" y="133"/>
                      </a:lnTo>
                      <a:lnTo>
                        <a:pt x="164" y="135"/>
                      </a:lnTo>
                      <a:lnTo>
                        <a:pt x="164" y="135"/>
                      </a:lnTo>
                      <a:lnTo>
                        <a:pt x="166" y="133"/>
                      </a:lnTo>
                      <a:lnTo>
                        <a:pt x="166" y="133"/>
                      </a:lnTo>
                      <a:lnTo>
                        <a:pt x="168" y="133"/>
                      </a:lnTo>
                      <a:lnTo>
                        <a:pt x="168" y="133"/>
                      </a:lnTo>
                      <a:lnTo>
                        <a:pt x="170" y="133"/>
                      </a:lnTo>
                      <a:lnTo>
                        <a:pt x="170" y="133"/>
                      </a:lnTo>
                      <a:lnTo>
                        <a:pt x="172" y="131"/>
                      </a:lnTo>
                      <a:lnTo>
                        <a:pt x="174" y="131"/>
                      </a:lnTo>
                      <a:lnTo>
                        <a:pt x="174" y="131"/>
                      </a:lnTo>
                      <a:lnTo>
                        <a:pt x="174" y="127"/>
                      </a:lnTo>
                      <a:lnTo>
                        <a:pt x="174" y="127"/>
                      </a:lnTo>
                      <a:lnTo>
                        <a:pt x="176" y="125"/>
                      </a:lnTo>
                      <a:lnTo>
                        <a:pt x="174" y="125"/>
                      </a:lnTo>
                      <a:lnTo>
                        <a:pt x="174" y="125"/>
                      </a:lnTo>
                      <a:lnTo>
                        <a:pt x="174" y="123"/>
                      </a:lnTo>
                      <a:lnTo>
                        <a:pt x="174" y="123"/>
                      </a:lnTo>
                      <a:lnTo>
                        <a:pt x="174" y="123"/>
                      </a:lnTo>
                      <a:lnTo>
                        <a:pt x="176" y="123"/>
                      </a:lnTo>
                      <a:lnTo>
                        <a:pt x="180" y="121"/>
                      </a:lnTo>
                      <a:lnTo>
                        <a:pt x="182" y="121"/>
                      </a:lnTo>
                      <a:lnTo>
                        <a:pt x="184" y="119"/>
                      </a:lnTo>
                      <a:lnTo>
                        <a:pt x="186" y="119"/>
                      </a:lnTo>
                      <a:lnTo>
                        <a:pt x="186" y="119"/>
                      </a:lnTo>
                      <a:lnTo>
                        <a:pt x="188" y="119"/>
                      </a:lnTo>
                      <a:lnTo>
                        <a:pt x="188" y="119"/>
                      </a:lnTo>
                      <a:lnTo>
                        <a:pt x="188" y="117"/>
                      </a:lnTo>
                      <a:lnTo>
                        <a:pt x="188" y="117"/>
                      </a:lnTo>
                      <a:lnTo>
                        <a:pt x="192" y="115"/>
                      </a:lnTo>
                      <a:lnTo>
                        <a:pt x="192" y="113"/>
                      </a:lnTo>
                      <a:lnTo>
                        <a:pt x="194" y="113"/>
                      </a:lnTo>
                      <a:lnTo>
                        <a:pt x="194" y="109"/>
                      </a:lnTo>
                      <a:lnTo>
                        <a:pt x="194" y="107"/>
                      </a:lnTo>
                      <a:lnTo>
                        <a:pt x="194" y="103"/>
                      </a:lnTo>
                      <a:lnTo>
                        <a:pt x="194" y="100"/>
                      </a:lnTo>
                      <a:lnTo>
                        <a:pt x="194" y="98"/>
                      </a:lnTo>
                      <a:lnTo>
                        <a:pt x="196" y="98"/>
                      </a:lnTo>
                      <a:lnTo>
                        <a:pt x="198" y="96"/>
                      </a:lnTo>
                      <a:lnTo>
                        <a:pt x="202" y="96"/>
                      </a:lnTo>
                      <a:lnTo>
                        <a:pt x="206" y="96"/>
                      </a:lnTo>
                      <a:lnTo>
                        <a:pt x="206" y="94"/>
                      </a:lnTo>
                      <a:lnTo>
                        <a:pt x="206" y="92"/>
                      </a:lnTo>
                      <a:lnTo>
                        <a:pt x="206" y="92"/>
                      </a:lnTo>
                      <a:lnTo>
                        <a:pt x="206" y="90"/>
                      </a:lnTo>
                      <a:lnTo>
                        <a:pt x="208" y="90"/>
                      </a:lnTo>
                      <a:lnTo>
                        <a:pt x="210" y="92"/>
                      </a:lnTo>
                      <a:lnTo>
                        <a:pt x="212" y="94"/>
                      </a:lnTo>
                      <a:lnTo>
                        <a:pt x="216" y="94"/>
                      </a:lnTo>
                      <a:lnTo>
                        <a:pt x="218" y="94"/>
                      </a:lnTo>
                      <a:lnTo>
                        <a:pt x="220" y="94"/>
                      </a:lnTo>
                      <a:lnTo>
                        <a:pt x="218" y="9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96" name="Freeform 24">
                  <a:extLst>
                    <a:ext uri="{FF2B5EF4-FFF2-40B4-BE49-F238E27FC236}">
                      <a16:creationId xmlns:a16="http://schemas.microsoft.com/office/drawing/2014/main" id="{3881E1D3-E601-26DF-66E9-635229F926D0}"/>
                    </a:ext>
                  </a:extLst>
                </p:cNvPr>
                <p:cNvSpPr>
                  <a:spLocks noEditPoints="1"/>
                </p:cNvSpPr>
                <p:nvPr/>
              </p:nvSpPr>
              <p:spPr bwMode="auto">
                <a:xfrm>
                  <a:off x="3853" y="1325"/>
                  <a:ext cx="286" cy="111"/>
                </a:xfrm>
                <a:custGeom>
                  <a:avLst/>
                  <a:gdLst>
                    <a:gd name="T0" fmla="*/ 284 w 286"/>
                    <a:gd name="T1" fmla="*/ 84 h 111"/>
                    <a:gd name="T2" fmla="*/ 280 w 286"/>
                    <a:gd name="T3" fmla="*/ 78 h 111"/>
                    <a:gd name="T4" fmla="*/ 276 w 286"/>
                    <a:gd name="T5" fmla="*/ 70 h 111"/>
                    <a:gd name="T6" fmla="*/ 276 w 286"/>
                    <a:gd name="T7" fmla="*/ 64 h 111"/>
                    <a:gd name="T8" fmla="*/ 272 w 286"/>
                    <a:gd name="T9" fmla="*/ 52 h 111"/>
                    <a:gd name="T10" fmla="*/ 270 w 286"/>
                    <a:gd name="T11" fmla="*/ 46 h 111"/>
                    <a:gd name="T12" fmla="*/ 276 w 286"/>
                    <a:gd name="T13" fmla="*/ 38 h 111"/>
                    <a:gd name="T14" fmla="*/ 272 w 286"/>
                    <a:gd name="T15" fmla="*/ 36 h 111"/>
                    <a:gd name="T16" fmla="*/ 260 w 286"/>
                    <a:gd name="T17" fmla="*/ 30 h 111"/>
                    <a:gd name="T18" fmla="*/ 258 w 286"/>
                    <a:gd name="T19" fmla="*/ 20 h 111"/>
                    <a:gd name="T20" fmla="*/ 252 w 286"/>
                    <a:gd name="T21" fmla="*/ 14 h 111"/>
                    <a:gd name="T22" fmla="*/ 246 w 286"/>
                    <a:gd name="T23" fmla="*/ 8 h 111"/>
                    <a:gd name="T24" fmla="*/ 238 w 286"/>
                    <a:gd name="T25" fmla="*/ 10 h 111"/>
                    <a:gd name="T26" fmla="*/ 222 w 286"/>
                    <a:gd name="T27" fmla="*/ 14 h 111"/>
                    <a:gd name="T28" fmla="*/ 198 w 286"/>
                    <a:gd name="T29" fmla="*/ 16 h 111"/>
                    <a:gd name="T30" fmla="*/ 160 w 286"/>
                    <a:gd name="T31" fmla="*/ 12 h 111"/>
                    <a:gd name="T32" fmla="*/ 146 w 286"/>
                    <a:gd name="T33" fmla="*/ 6 h 111"/>
                    <a:gd name="T34" fmla="*/ 130 w 286"/>
                    <a:gd name="T35" fmla="*/ 2 h 111"/>
                    <a:gd name="T36" fmla="*/ 82 w 286"/>
                    <a:gd name="T37" fmla="*/ 16 h 111"/>
                    <a:gd name="T38" fmla="*/ 48 w 286"/>
                    <a:gd name="T39" fmla="*/ 18 h 111"/>
                    <a:gd name="T40" fmla="*/ 50 w 286"/>
                    <a:gd name="T41" fmla="*/ 24 h 111"/>
                    <a:gd name="T42" fmla="*/ 44 w 286"/>
                    <a:gd name="T43" fmla="*/ 30 h 111"/>
                    <a:gd name="T44" fmla="*/ 30 w 286"/>
                    <a:gd name="T45" fmla="*/ 28 h 111"/>
                    <a:gd name="T46" fmla="*/ 20 w 286"/>
                    <a:gd name="T47" fmla="*/ 30 h 111"/>
                    <a:gd name="T48" fmla="*/ 8 w 286"/>
                    <a:gd name="T49" fmla="*/ 44 h 111"/>
                    <a:gd name="T50" fmla="*/ 16 w 286"/>
                    <a:gd name="T51" fmla="*/ 48 h 111"/>
                    <a:gd name="T52" fmla="*/ 20 w 286"/>
                    <a:gd name="T53" fmla="*/ 56 h 111"/>
                    <a:gd name="T54" fmla="*/ 24 w 286"/>
                    <a:gd name="T55" fmla="*/ 64 h 111"/>
                    <a:gd name="T56" fmla="*/ 16 w 286"/>
                    <a:gd name="T57" fmla="*/ 60 h 111"/>
                    <a:gd name="T58" fmla="*/ 12 w 286"/>
                    <a:gd name="T59" fmla="*/ 66 h 111"/>
                    <a:gd name="T60" fmla="*/ 24 w 286"/>
                    <a:gd name="T61" fmla="*/ 70 h 111"/>
                    <a:gd name="T62" fmla="*/ 28 w 286"/>
                    <a:gd name="T63" fmla="*/ 82 h 111"/>
                    <a:gd name="T64" fmla="*/ 28 w 286"/>
                    <a:gd name="T65" fmla="*/ 91 h 111"/>
                    <a:gd name="T66" fmla="*/ 32 w 286"/>
                    <a:gd name="T67" fmla="*/ 93 h 111"/>
                    <a:gd name="T68" fmla="*/ 38 w 286"/>
                    <a:gd name="T69" fmla="*/ 97 h 111"/>
                    <a:gd name="T70" fmla="*/ 54 w 286"/>
                    <a:gd name="T71" fmla="*/ 95 h 111"/>
                    <a:gd name="T72" fmla="*/ 70 w 286"/>
                    <a:gd name="T73" fmla="*/ 103 h 111"/>
                    <a:gd name="T74" fmla="*/ 78 w 286"/>
                    <a:gd name="T75" fmla="*/ 93 h 111"/>
                    <a:gd name="T76" fmla="*/ 106 w 286"/>
                    <a:gd name="T77" fmla="*/ 107 h 111"/>
                    <a:gd name="T78" fmla="*/ 132 w 286"/>
                    <a:gd name="T79" fmla="*/ 97 h 111"/>
                    <a:gd name="T80" fmla="*/ 152 w 286"/>
                    <a:gd name="T81" fmla="*/ 95 h 111"/>
                    <a:gd name="T82" fmla="*/ 158 w 286"/>
                    <a:gd name="T83" fmla="*/ 99 h 111"/>
                    <a:gd name="T84" fmla="*/ 160 w 286"/>
                    <a:gd name="T85" fmla="*/ 109 h 111"/>
                    <a:gd name="T86" fmla="*/ 164 w 286"/>
                    <a:gd name="T87" fmla="*/ 99 h 111"/>
                    <a:gd name="T88" fmla="*/ 174 w 286"/>
                    <a:gd name="T89" fmla="*/ 97 h 111"/>
                    <a:gd name="T90" fmla="*/ 192 w 286"/>
                    <a:gd name="T91" fmla="*/ 91 h 111"/>
                    <a:gd name="T92" fmla="*/ 212 w 286"/>
                    <a:gd name="T93" fmla="*/ 95 h 111"/>
                    <a:gd name="T94" fmla="*/ 238 w 286"/>
                    <a:gd name="T95" fmla="*/ 88 h 111"/>
                    <a:gd name="T96" fmla="*/ 250 w 286"/>
                    <a:gd name="T97" fmla="*/ 86 h 111"/>
                    <a:gd name="T98" fmla="*/ 262 w 286"/>
                    <a:gd name="T99" fmla="*/ 82 h 111"/>
                    <a:gd name="T100" fmla="*/ 276 w 286"/>
                    <a:gd name="T101" fmla="*/ 84 h 111"/>
                    <a:gd name="T102" fmla="*/ 280 w 286"/>
                    <a:gd name="T103" fmla="*/ 88 h 111"/>
                    <a:gd name="T104" fmla="*/ 10 w 286"/>
                    <a:gd name="T105" fmla="*/ 26 h 111"/>
                    <a:gd name="T106" fmla="*/ 8 w 286"/>
                    <a:gd name="T107" fmla="*/ 34 h 111"/>
                    <a:gd name="T108" fmla="*/ 26 w 286"/>
                    <a:gd name="T109" fmla="*/ 18 h 111"/>
                    <a:gd name="T110" fmla="*/ 48 w 286"/>
                    <a:gd name="T111" fmla="*/ 16 h 111"/>
                    <a:gd name="T112" fmla="*/ 30 w 286"/>
                    <a:gd name="T113" fmla="*/ 2 h 111"/>
                    <a:gd name="T114" fmla="*/ 22 w 286"/>
                    <a:gd name="T115" fmla="*/ 0 h 111"/>
                    <a:gd name="T116" fmla="*/ 12 w 286"/>
                    <a:gd name="T117" fmla="*/ 2 h 111"/>
                    <a:gd name="T118" fmla="*/ 10 w 286"/>
                    <a:gd name="T119" fmla="*/ 8 h 111"/>
                    <a:gd name="T120" fmla="*/ 10 w 286"/>
                    <a:gd name="T121" fmla="*/ 16 h 111"/>
                    <a:gd name="T122" fmla="*/ 6 w 286"/>
                    <a:gd name="T123"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 h="111">
                      <a:moveTo>
                        <a:pt x="4" y="32"/>
                      </a:moveTo>
                      <a:lnTo>
                        <a:pt x="2" y="32"/>
                      </a:lnTo>
                      <a:lnTo>
                        <a:pt x="0" y="34"/>
                      </a:lnTo>
                      <a:lnTo>
                        <a:pt x="2" y="34"/>
                      </a:lnTo>
                      <a:lnTo>
                        <a:pt x="4" y="34"/>
                      </a:lnTo>
                      <a:lnTo>
                        <a:pt x="6" y="32"/>
                      </a:lnTo>
                      <a:lnTo>
                        <a:pt x="4" y="32"/>
                      </a:lnTo>
                      <a:lnTo>
                        <a:pt x="4" y="32"/>
                      </a:lnTo>
                      <a:close/>
                      <a:moveTo>
                        <a:pt x="284" y="84"/>
                      </a:moveTo>
                      <a:lnTo>
                        <a:pt x="286" y="84"/>
                      </a:lnTo>
                      <a:lnTo>
                        <a:pt x="286" y="84"/>
                      </a:lnTo>
                      <a:lnTo>
                        <a:pt x="284" y="82"/>
                      </a:lnTo>
                      <a:lnTo>
                        <a:pt x="282" y="82"/>
                      </a:lnTo>
                      <a:lnTo>
                        <a:pt x="282" y="80"/>
                      </a:lnTo>
                      <a:lnTo>
                        <a:pt x="282" y="80"/>
                      </a:lnTo>
                      <a:lnTo>
                        <a:pt x="282" y="78"/>
                      </a:lnTo>
                      <a:lnTo>
                        <a:pt x="282" y="78"/>
                      </a:lnTo>
                      <a:lnTo>
                        <a:pt x="280" y="78"/>
                      </a:lnTo>
                      <a:lnTo>
                        <a:pt x="280" y="76"/>
                      </a:lnTo>
                      <a:lnTo>
                        <a:pt x="282" y="76"/>
                      </a:lnTo>
                      <a:lnTo>
                        <a:pt x="280" y="76"/>
                      </a:lnTo>
                      <a:lnTo>
                        <a:pt x="278" y="74"/>
                      </a:lnTo>
                      <a:lnTo>
                        <a:pt x="278" y="72"/>
                      </a:lnTo>
                      <a:lnTo>
                        <a:pt x="276" y="72"/>
                      </a:lnTo>
                      <a:lnTo>
                        <a:pt x="276" y="72"/>
                      </a:lnTo>
                      <a:lnTo>
                        <a:pt x="276" y="72"/>
                      </a:lnTo>
                      <a:lnTo>
                        <a:pt x="276" y="70"/>
                      </a:lnTo>
                      <a:lnTo>
                        <a:pt x="276" y="68"/>
                      </a:lnTo>
                      <a:lnTo>
                        <a:pt x="276" y="68"/>
                      </a:lnTo>
                      <a:lnTo>
                        <a:pt x="276" y="66"/>
                      </a:lnTo>
                      <a:lnTo>
                        <a:pt x="276" y="66"/>
                      </a:lnTo>
                      <a:lnTo>
                        <a:pt x="278" y="64"/>
                      </a:lnTo>
                      <a:lnTo>
                        <a:pt x="278" y="64"/>
                      </a:lnTo>
                      <a:lnTo>
                        <a:pt x="278" y="64"/>
                      </a:lnTo>
                      <a:lnTo>
                        <a:pt x="276" y="64"/>
                      </a:lnTo>
                      <a:lnTo>
                        <a:pt x="276" y="64"/>
                      </a:lnTo>
                      <a:lnTo>
                        <a:pt x="276" y="64"/>
                      </a:lnTo>
                      <a:lnTo>
                        <a:pt x="276" y="62"/>
                      </a:lnTo>
                      <a:lnTo>
                        <a:pt x="276" y="60"/>
                      </a:lnTo>
                      <a:lnTo>
                        <a:pt x="274" y="58"/>
                      </a:lnTo>
                      <a:lnTo>
                        <a:pt x="274" y="58"/>
                      </a:lnTo>
                      <a:lnTo>
                        <a:pt x="274" y="56"/>
                      </a:lnTo>
                      <a:lnTo>
                        <a:pt x="274" y="54"/>
                      </a:lnTo>
                      <a:lnTo>
                        <a:pt x="272" y="54"/>
                      </a:lnTo>
                      <a:lnTo>
                        <a:pt x="272" y="52"/>
                      </a:lnTo>
                      <a:lnTo>
                        <a:pt x="272" y="52"/>
                      </a:lnTo>
                      <a:lnTo>
                        <a:pt x="272" y="52"/>
                      </a:lnTo>
                      <a:lnTo>
                        <a:pt x="272" y="50"/>
                      </a:lnTo>
                      <a:lnTo>
                        <a:pt x="272" y="50"/>
                      </a:lnTo>
                      <a:lnTo>
                        <a:pt x="272" y="50"/>
                      </a:lnTo>
                      <a:lnTo>
                        <a:pt x="270" y="48"/>
                      </a:lnTo>
                      <a:lnTo>
                        <a:pt x="270" y="48"/>
                      </a:lnTo>
                      <a:lnTo>
                        <a:pt x="270" y="46"/>
                      </a:lnTo>
                      <a:lnTo>
                        <a:pt x="270" y="46"/>
                      </a:lnTo>
                      <a:lnTo>
                        <a:pt x="270" y="46"/>
                      </a:lnTo>
                      <a:lnTo>
                        <a:pt x="270" y="46"/>
                      </a:lnTo>
                      <a:lnTo>
                        <a:pt x="270" y="46"/>
                      </a:lnTo>
                      <a:lnTo>
                        <a:pt x="272" y="46"/>
                      </a:lnTo>
                      <a:lnTo>
                        <a:pt x="274" y="46"/>
                      </a:lnTo>
                      <a:lnTo>
                        <a:pt x="274" y="44"/>
                      </a:lnTo>
                      <a:lnTo>
                        <a:pt x="274" y="40"/>
                      </a:lnTo>
                      <a:lnTo>
                        <a:pt x="276" y="40"/>
                      </a:lnTo>
                      <a:lnTo>
                        <a:pt x="276" y="38"/>
                      </a:lnTo>
                      <a:lnTo>
                        <a:pt x="278" y="40"/>
                      </a:lnTo>
                      <a:lnTo>
                        <a:pt x="280" y="40"/>
                      </a:lnTo>
                      <a:lnTo>
                        <a:pt x="280" y="40"/>
                      </a:lnTo>
                      <a:lnTo>
                        <a:pt x="280" y="40"/>
                      </a:lnTo>
                      <a:lnTo>
                        <a:pt x="280" y="40"/>
                      </a:lnTo>
                      <a:lnTo>
                        <a:pt x="278" y="40"/>
                      </a:lnTo>
                      <a:lnTo>
                        <a:pt x="276" y="36"/>
                      </a:lnTo>
                      <a:lnTo>
                        <a:pt x="274" y="34"/>
                      </a:lnTo>
                      <a:lnTo>
                        <a:pt x="272" y="36"/>
                      </a:lnTo>
                      <a:lnTo>
                        <a:pt x="270" y="36"/>
                      </a:lnTo>
                      <a:lnTo>
                        <a:pt x="268" y="36"/>
                      </a:lnTo>
                      <a:lnTo>
                        <a:pt x="266" y="36"/>
                      </a:lnTo>
                      <a:lnTo>
                        <a:pt x="264" y="34"/>
                      </a:lnTo>
                      <a:lnTo>
                        <a:pt x="262" y="34"/>
                      </a:lnTo>
                      <a:lnTo>
                        <a:pt x="262" y="34"/>
                      </a:lnTo>
                      <a:lnTo>
                        <a:pt x="262" y="34"/>
                      </a:lnTo>
                      <a:lnTo>
                        <a:pt x="262" y="32"/>
                      </a:lnTo>
                      <a:lnTo>
                        <a:pt x="260" y="30"/>
                      </a:lnTo>
                      <a:lnTo>
                        <a:pt x="260" y="30"/>
                      </a:lnTo>
                      <a:lnTo>
                        <a:pt x="260" y="28"/>
                      </a:lnTo>
                      <a:lnTo>
                        <a:pt x="260" y="28"/>
                      </a:lnTo>
                      <a:lnTo>
                        <a:pt x="262" y="26"/>
                      </a:lnTo>
                      <a:lnTo>
                        <a:pt x="262" y="24"/>
                      </a:lnTo>
                      <a:lnTo>
                        <a:pt x="262" y="24"/>
                      </a:lnTo>
                      <a:lnTo>
                        <a:pt x="260" y="22"/>
                      </a:lnTo>
                      <a:lnTo>
                        <a:pt x="260" y="20"/>
                      </a:lnTo>
                      <a:lnTo>
                        <a:pt x="258" y="20"/>
                      </a:lnTo>
                      <a:lnTo>
                        <a:pt x="258" y="18"/>
                      </a:lnTo>
                      <a:lnTo>
                        <a:pt x="256" y="18"/>
                      </a:lnTo>
                      <a:lnTo>
                        <a:pt x="256" y="16"/>
                      </a:lnTo>
                      <a:lnTo>
                        <a:pt x="256" y="16"/>
                      </a:lnTo>
                      <a:lnTo>
                        <a:pt x="256" y="16"/>
                      </a:lnTo>
                      <a:lnTo>
                        <a:pt x="256" y="16"/>
                      </a:lnTo>
                      <a:lnTo>
                        <a:pt x="256" y="16"/>
                      </a:lnTo>
                      <a:lnTo>
                        <a:pt x="254" y="16"/>
                      </a:lnTo>
                      <a:lnTo>
                        <a:pt x="252" y="14"/>
                      </a:lnTo>
                      <a:lnTo>
                        <a:pt x="252" y="14"/>
                      </a:lnTo>
                      <a:lnTo>
                        <a:pt x="252" y="14"/>
                      </a:lnTo>
                      <a:lnTo>
                        <a:pt x="252" y="14"/>
                      </a:lnTo>
                      <a:lnTo>
                        <a:pt x="252" y="14"/>
                      </a:lnTo>
                      <a:lnTo>
                        <a:pt x="250" y="12"/>
                      </a:lnTo>
                      <a:lnTo>
                        <a:pt x="248" y="10"/>
                      </a:lnTo>
                      <a:lnTo>
                        <a:pt x="246" y="10"/>
                      </a:lnTo>
                      <a:lnTo>
                        <a:pt x="246" y="8"/>
                      </a:lnTo>
                      <a:lnTo>
                        <a:pt x="246" y="8"/>
                      </a:lnTo>
                      <a:lnTo>
                        <a:pt x="244" y="8"/>
                      </a:lnTo>
                      <a:lnTo>
                        <a:pt x="244" y="8"/>
                      </a:lnTo>
                      <a:lnTo>
                        <a:pt x="244" y="8"/>
                      </a:lnTo>
                      <a:lnTo>
                        <a:pt x="242" y="8"/>
                      </a:lnTo>
                      <a:lnTo>
                        <a:pt x="242" y="10"/>
                      </a:lnTo>
                      <a:lnTo>
                        <a:pt x="242" y="10"/>
                      </a:lnTo>
                      <a:lnTo>
                        <a:pt x="240" y="10"/>
                      </a:lnTo>
                      <a:lnTo>
                        <a:pt x="238" y="10"/>
                      </a:lnTo>
                      <a:lnTo>
                        <a:pt x="238" y="10"/>
                      </a:lnTo>
                      <a:lnTo>
                        <a:pt x="236" y="10"/>
                      </a:lnTo>
                      <a:lnTo>
                        <a:pt x="234" y="10"/>
                      </a:lnTo>
                      <a:lnTo>
                        <a:pt x="232" y="10"/>
                      </a:lnTo>
                      <a:lnTo>
                        <a:pt x="232" y="10"/>
                      </a:lnTo>
                      <a:lnTo>
                        <a:pt x="230" y="10"/>
                      </a:lnTo>
                      <a:lnTo>
                        <a:pt x="228" y="10"/>
                      </a:lnTo>
                      <a:lnTo>
                        <a:pt x="228" y="10"/>
                      </a:lnTo>
                      <a:lnTo>
                        <a:pt x="226" y="12"/>
                      </a:lnTo>
                      <a:lnTo>
                        <a:pt x="222" y="14"/>
                      </a:lnTo>
                      <a:lnTo>
                        <a:pt x="220" y="14"/>
                      </a:lnTo>
                      <a:lnTo>
                        <a:pt x="218" y="16"/>
                      </a:lnTo>
                      <a:lnTo>
                        <a:pt x="216" y="16"/>
                      </a:lnTo>
                      <a:lnTo>
                        <a:pt x="210" y="20"/>
                      </a:lnTo>
                      <a:lnTo>
                        <a:pt x="208" y="20"/>
                      </a:lnTo>
                      <a:lnTo>
                        <a:pt x="206" y="18"/>
                      </a:lnTo>
                      <a:lnTo>
                        <a:pt x="206" y="20"/>
                      </a:lnTo>
                      <a:lnTo>
                        <a:pt x="204" y="18"/>
                      </a:lnTo>
                      <a:lnTo>
                        <a:pt x="198" y="16"/>
                      </a:lnTo>
                      <a:lnTo>
                        <a:pt x="190" y="18"/>
                      </a:lnTo>
                      <a:lnTo>
                        <a:pt x="186" y="20"/>
                      </a:lnTo>
                      <a:lnTo>
                        <a:pt x="184" y="20"/>
                      </a:lnTo>
                      <a:lnTo>
                        <a:pt x="176" y="18"/>
                      </a:lnTo>
                      <a:lnTo>
                        <a:pt x="174" y="18"/>
                      </a:lnTo>
                      <a:lnTo>
                        <a:pt x="170" y="16"/>
                      </a:lnTo>
                      <a:lnTo>
                        <a:pt x="164" y="16"/>
                      </a:lnTo>
                      <a:lnTo>
                        <a:pt x="162" y="14"/>
                      </a:lnTo>
                      <a:lnTo>
                        <a:pt x="160" y="12"/>
                      </a:lnTo>
                      <a:lnTo>
                        <a:pt x="158" y="12"/>
                      </a:lnTo>
                      <a:lnTo>
                        <a:pt x="156" y="12"/>
                      </a:lnTo>
                      <a:lnTo>
                        <a:pt x="156" y="14"/>
                      </a:lnTo>
                      <a:lnTo>
                        <a:pt x="154" y="14"/>
                      </a:lnTo>
                      <a:lnTo>
                        <a:pt x="152" y="12"/>
                      </a:lnTo>
                      <a:lnTo>
                        <a:pt x="150" y="12"/>
                      </a:lnTo>
                      <a:lnTo>
                        <a:pt x="148" y="6"/>
                      </a:lnTo>
                      <a:lnTo>
                        <a:pt x="148" y="6"/>
                      </a:lnTo>
                      <a:lnTo>
                        <a:pt x="146" y="6"/>
                      </a:lnTo>
                      <a:lnTo>
                        <a:pt x="142" y="8"/>
                      </a:lnTo>
                      <a:lnTo>
                        <a:pt x="138" y="6"/>
                      </a:lnTo>
                      <a:lnTo>
                        <a:pt x="136" y="4"/>
                      </a:lnTo>
                      <a:lnTo>
                        <a:pt x="134" y="2"/>
                      </a:lnTo>
                      <a:lnTo>
                        <a:pt x="134" y="2"/>
                      </a:lnTo>
                      <a:lnTo>
                        <a:pt x="134" y="2"/>
                      </a:lnTo>
                      <a:lnTo>
                        <a:pt x="134" y="0"/>
                      </a:lnTo>
                      <a:lnTo>
                        <a:pt x="132" y="0"/>
                      </a:lnTo>
                      <a:lnTo>
                        <a:pt x="130" y="2"/>
                      </a:lnTo>
                      <a:lnTo>
                        <a:pt x="122" y="2"/>
                      </a:lnTo>
                      <a:lnTo>
                        <a:pt x="110" y="0"/>
                      </a:lnTo>
                      <a:lnTo>
                        <a:pt x="108" y="0"/>
                      </a:lnTo>
                      <a:lnTo>
                        <a:pt x="104" y="2"/>
                      </a:lnTo>
                      <a:lnTo>
                        <a:pt x="98" y="4"/>
                      </a:lnTo>
                      <a:lnTo>
                        <a:pt x="94" y="6"/>
                      </a:lnTo>
                      <a:lnTo>
                        <a:pt x="92" y="8"/>
                      </a:lnTo>
                      <a:lnTo>
                        <a:pt x="82" y="12"/>
                      </a:lnTo>
                      <a:lnTo>
                        <a:pt x="82" y="16"/>
                      </a:lnTo>
                      <a:lnTo>
                        <a:pt x="80" y="16"/>
                      </a:lnTo>
                      <a:lnTo>
                        <a:pt x="74" y="16"/>
                      </a:lnTo>
                      <a:lnTo>
                        <a:pt x="66" y="16"/>
                      </a:lnTo>
                      <a:lnTo>
                        <a:pt x="60" y="16"/>
                      </a:lnTo>
                      <a:lnTo>
                        <a:pt x="52" y="14"/>
                      </a:lnTo>
                      <a:lnTo>
                        <a:pt x="50" y="14"/>
                      </a:lnTo>
                      <a:lnTo>
                        <a:pt x="48" y="16"/>
                      </a:lnTo>
                      <a:lnTo>
                        <a:pt x="48" y="16"/>
                      </a:lnTo>
                      <a:lnTo>
                        <a:pt x="48" y="18"/>
                      </a:lnTo>
                      <a:lnTo>
                        <a:pt x="50" y="20"/>
                      </a:lnTo>
                      <a:lnTo>
                        <a:pt x="50" y="20"/>
                      </a:lnTo>
                      <a:lnTo>
                        <a:pt x="52" y="22"/>
                      </a:lnTo>
                      <a:lnTo>
                        <a:pt x="54" y="22"/>
                      </a:lnTo>
                      <a:lnTo>
                        <a:pt x="60" y="22"/>
                      </a:lnTo>
                      <a:lnTo>
                        <a:pt x="60" y="22"/>
                      </a:lnTo>
                      <a:lnTo>
                        <a:pt x="60" y="24"/>
                      </a:lnTo>
                      <a:lnTo>
                        <a:pt x="56" y="24"/>
                      </a:lnTo>
                      <a:lnTo>
                        <a:pt x="50" y="24"/>
                      </a:lnTo>
                      <a:lnTo>
                        <a:pt x="48" y="24"/>
                      </a:lnTo>
                      <a:lnTo>
                        <a:pt x="46" y="26"/>
                      </a:lnTo>
                      <a:lnTo>
                        <a:pt x="46" y="28"/>
                      </a:lnTo>
                      <a:lnTo>
                        <a:pt x="46" y="28"/>
                      </a:lnTo>
                      <a:lnTo>
                        <a:pt x="48" y="28"/>
                      </a:lnTo>
                      <a:lnTo>
                        <a:pt x="50" y="28"/>
                      </a:lnTo>
                      <a:lnTo>
                        <a:pt x="48" y="30"/>
                      </a:lnTo>
                      <a:lnTo>
                        <a:pt x="44" y="30"/>
                      </a:lnTo>
                      <a:lnTo>
                        <a:pt x="44" y="30"/>
                      </a:lnTo>
                      <a:lnTo>
                        <a:pt x="38" y="28"/>
                      </a:lnTo>
                      <a:lnTo>
                        <a:pt x="34" y="30"/>
                      </a:lnTo>
                      <a:lnTo>
                        <a:pt x="34" y="30"/>
                      </a:lnTo>
                      <a:lnTo>
                        <a:pt x="34" y="28"/>
                      </a:lnTo>
                      <a:lnTo>
                        <a:pt x="34" y="28"/>
                      </a:lnTo>
                      <a:lnTo>
                        <a:pt x="34" y="28"/>
                      </a:lnTo>
                      <a:lnTo>
                        <a:pt x="32" y="28"/>
                      </a:lnTo>
                      <a:lnTo>
                        <a:pt x="30" y="28"/>
                      </a:lnTo>
                      <a:lnTo>
                        <a:pt x="30" y="28"/>
                      </a:lnTo>
                      <a:lnTo>
                        <a:pt x="32" y="30"/>
                      </a:lnTo>
                      <a:lnTo>
                        <a:pt x="32" y="30"/>
                      </a:lnTo>
                      <a:lnTo>
                        <a:pt x="30" y="30"/>
                      </a:lnTo>
                      <a:lnTo>
                        <a:pt x="26" y="30"/>
                      </a:lnTo>
                      <a:lnTo>
                        <a:pt x="24" y="30"/>
                      </a:lnTo>
                      <a:lnTo>
                        <a:pt x="24" y="28"/>
                      </a:lnTo>
                      <a:lnTo>
                        <a:pt x="24" y="28"/>
                      </a:lnTo>
                      <a:lnTo>
                        <a:pt x="22" y="28"/>
                      </a:lnTo>
                      <a:lnTo>
                        <a:pt x="20" y="30"/>
                      </a:lnTo>
                      <a:lnTo>
                        <a:pt x="16" y="30"/>
                      </a:lnTo>
                      <a:lnTo>
                        <a:pt x="12" y="32"/>
                      </a:lnTo>
                      <a:lnTo>
                        <a:pt x="10" y="36"/>
                      </a:lnTo>
                      <a:lnTo>
                        <a:pt x="8" y="34"/>
                      </a:lnTo>
                      <a:lnTo>
                        <a:pt x="8" y="36"/>
                      </a:lnTo>
                      <a:lnTo>
                        <a:pt x="8" y="40"/>
                      </a:lnTo>
                      <a:lnTo>
                        <a:pt x="8" y="42"/>
                      </a:lnTo>
                      <a:lnTo>
                        <a:pt x="8" y="44"/>
                      </a:lnTo>
                      <a:lnTo>
                        <a:pt x="8" y="44"/>
                      </a:lnTo>
                      <a:lnTo>
                        <a:pt x="12" y="44"/>
                      </a:lnTo>
                      <a:lnTo>
                        <a:pt x="14" y="44"/>
                      </a:lnTo>
                      <a:lnTo>
                        <a:pt x="18" y="42"/>
                      </a:lnTo>
                      <a:lnTo>
                        <a:pt x="20" y="42"/>
                      </a:lnTo>
                      <a:lnTo>
                        <a:pt x="20" y="44"/>
                      </a:lnTo>
                      <a:lnTo>
                        <a:pt x="18" y="44"/>
                      </a:lnTo>
                      <a:lnTo>
                        <a:pt x="16" y="46"/>
                      </a:lnTo>
                      <a:lnTo>
                        <a:pt x="16" y="48"/>
                      </a:lnTo>
                      <a:lnTo>
                        <a:pt x="16" y="48"/>
                      </a:lnTo>
                      <a:lnTo>
                        <a:pt x="18" y="50"/>
                      </a:lnTo>
                      <a:lnTo>
                        <a:pt x="18" y="52"/>
                      </a:lnTo>
                      <a:lnTo>
                        <a:pt x="18" y="52"/>
                      </a:lnTo>
                      <a:lnTo>
                        <a:pt x="18" y="54"/>
                      </a:lnTo>
                      <a:lnTo>
                        <a:pt x="20" y="54"/>
                      </a:lnTo>
                      <a:lnTo>
                        <a:pt x="20" y="54"/>
                      </a:lnTo>
                      <a:lnTo>
                        <a:pt x="20" y="54"/>
                      </a:lnTo>
                      <a:lnTo>
                        <a:pt x="22" y="54"/>
                      </a:lnTo>
                      <a:lnTo>
                        <a:pt x="20" y="56"/>
                      </a:lnTo>
                      <a:lnTo>
                        <a:pt x="18" y="58"/>
                      </a:lnTo>
                      <a:lnTo>
                        <a:pt x="18" y="58"/>
                      </a:lnTo>
                      <a:lnTo>
                        <a:pt x="18" y="58"/>
                      </a:lnTo>
                      <a:lnTo>
                        <a:pt x="18" y="60"/>
                      </a:lnTo>
                      <a:lnTo>
                        <a:pt x="20" y="60"/>
                      </a:lnTo>
                      <a:lnTo>
                        <a:pt x="20" y="62"/>
                      </a:lnTo>
                      <a:lnTo>
                        <a:pt x="22" y="62"/>
                      </a:lnTo>
                      <a:lnTo>
                        <a:pt x="24" y="62"/>
                      </a:lnTo>
                      <a:lnTo>
                        <a:pt x="24" y="64"/>
                      </a:lnTo>
                      <a:lnTo>
                        <a:pt x="20" y="64"/>
                      </a:lnTo>
                      <a:lnTo>
                        <a:pt x="18" y="64"/>
                      </a:lnTo>
                      <a:lnTo>
                        <a:pt x="18" y="62"/>
                      </a:lnTo>
                      <a:lnTo>
                        <a:pt x="18" y="64"/>
                      </a:lnTo>
                      <a:lnTo>
                        <a:pt x="18" y="64"/>
                      </a:lnTo>
                      <a:lnTo>
                        <a:pt x="16" y="64"/>
                      </a:lnTo>
                      <a:lnTo>
                        <a:pt x="16" y="62"/>
                      </a:lnTo>
                      <a:lnTo>
                        <a:pt x="16" y="62"/>
                      </a:lnTo>
                      <a:lnTo>
                        <a:pt x="16" y="60"/>
                      </a:lnTo>
                      <a:lnTo>
                        <a:pt x="14" y="60"/>
                      </a:lnTo>
                      <a:lnTo>
                        <a:pt x="14" y="58"/>
                      </a:lnTo>
                      <a:lnTo>
                        <a:pt x="12" y="60"/>
                      </a:lnTo>
                      <a:lnTo>
                        <a:pt x="12" y="60"/>
                      </a:lnTo>
                      <a:lnTo>
                        <a:pt x="14" y="62"/>
                      </a:lnTo>
                      <a:lnTo>
                        <a:pt x="14" y="64"/>
                      </a:lnTo>
                      <a:lnTo>
                        <a:pt x="12" y="64"/>
                      </a:lnTo>
                      <a:lnTo>
                        <a:pt x="12" y="66"/>
                      </a:lnTo>
                      <a:lnTo>
                        <a:pt x="12" y="66"/>
                      </a:lnTo>
                      <a:lnTo>
                        <a:pt x="14" y="66"/>
                      </a:lnTo>
                      <a:lnTo>
                        <a:pt x="16" y="68"/>
                      </a:lnTo>
                      <a:lnTo>
                        <a:pt x="16" y="68"/>
                      </a:lnTo>
                      <a:lnTo>
                        <a:pt x="16" y="68"/>
                      </a:lnTo>
                      <a:lnTo>
                        <a:pt x="18" y="66"/>
                      </a:lnTo>
                      <a:lnTo>
                        <a:pt x="20" y="68"/>
                      </a:lnTo>
                      <a:lnTo>
                        <a:pt x="20" y="70"/>
                      </a:lnTo>
                      <a:lnTo>
                        <a:pt x="22" y="70"/>
                      </a:lnTo>
                      <a:lnTo>
                        <a:pt x="24" y="70"/>
                      </a:lnTo>
                      <a:lnTo>
                        <a:pt x="26" y="70"/>
                      </a:lnTo>
                      <a:lnTo>
                        <a:pt x="26" y="72"/>
                      </a:lnTo>
                      <a:lnTo>
                        <a:pt x="26" y="76"/>
                      </a:lnTo>
                      <a:lnTo>
                        <a:pt x="24" y="76"/>
                      </a:lnTo>
                      <a:lnTo>
                        <a:pt x="24" y="76"/>
                      </a:lnTo>
                      <a:lnTo>
                        <a:pt x="24" y="78"/>
                      </a:lnTo>
                      <a:lnTo>
                        <a:pt x="26" y="80"/>
                      </a:lnTo>
                      <a:lnTo>
                        <a:pt x="26" y="82"/>
                      </a:lnTo>
                      <a:lnTo>
                        <a:pt x="28" y="82"/>
                      </a:lnTo>
                      <a:lnTo>
                        <a:pt x="28" y="82"/>
                      </a:lnTo>
                      <a:lnTo>
                        <a:pt x="28" y="84"/>
                      </a:lnTo>
                      <a:lnTo>
                        <a:pt x="30" y="84"/>
                      </a:lnTo>
                      <a:lnTo>
                        <a:pt x="32" y="86"/>
                      </a:lnTo>
                      <a:lnTo>
                        <a:pt x="28" y="86"/>
                      </a:lnTo>
                      <a:lnTo>
                        <a:pt x="28" y="86"/>
                      </a:lnTo>
                      <a:lnTo>
                        <a:pt x="28" y="88"/>
                      </a:lnTo>
                      <a:lnTo>
                        <a:pt x="28" y="91"/>
                      </a:lnTo>
                      <a:lnTo>
                        <a:pt x="28" y="91"/>
                      </a:lnTo>
                      <a:lnTo>
                        <a:pt x="28" y="88"/>
                      </a:lnTo>
                      <a:lnTo>
                        <a:pt x="34" y="88"/>
                      </a:lnTo>
                      <a:lnTo>
                        <a:pt x="40" y="88"/>
                      </a:lnTo>
                      <a:lnTo>
                        <a:pt x="42" y="88"/>
                      </a:lnTo>
                      <a:lnTo>
                        <a:pt x="42" y="88"/>
                      </a:lnTo>
                      <a:lnTo>
                        <a:pt x="40" y="91"/>
                      </a:lnTo>
                      <a:lnTo>
                        <a:pt x="38" y="93"/>
                      </a:lnTo>
                      <a:lnTo>
                        <a:pt x="38" y="93"/>
                      </a:lnTo>
                      <a:lnTo>
                        <a:pt x="32" y="93"/>
                      </a:lnTo>
                      <a:lnTo>
                        <a:pt x="32" y="95"/>
                      </a:lnTo>
                      <a:lnTo>
                        <a:pt x="30" y="95"/>
                      </a:lnTo>
                      <a:lnTo>
                        <a:pt x="30" y="95"/>
                      </a:lnTo>
                      <a:lnTo>
                        <a:pt x="32" y="95"/>
                      </a:lnTo>
                      <a:lnTo>
                        <a:pt x="34" y="95"/>
                      </a:lnTo>
                      <a:lnTo>
                        <a:pt x="36" y="95"/>
                      </a:lnTo>
                      <a:lnTo>
                        <a:pt x="40" y="95"/>
                      </a:lnTo>
                      <a:lnTo>
                        <a:pt x="38" y="95"/>
                      </a:lnTo>
                      <a:lnTo>
                        <a:pt x="38" y="97"/>
                      </a:lnTo>
                      <a:lnTo>
                        <a:pt x="40" y="97"/>
                      </a:lnTo>
                      <a:lnTo>
                        <a:pt x="42" y="95"/>
                      </a:lnTo>
                      <a:lnTo>
                        <a:pt x="42" y="93"/>
                      </a:lnTo>
                      <a:lnTo>
                        <a:pt x="46" y="93"/>
                      </a:lnTo>
                      <a:lnTo>
                        <a:pt x="50" y="95"/>
                      </a:lnTo>
                      <a:lnTo>
                        <a:pt x="50" y="95"/>
                      </a:lnTo>
                      <a:lnTo>
                        <a:pt x="52" y="95"/>
                      </a:lnTo>
                      <a:lnTo>
                        <a:pt x="52" y="95"/>
                      </a:lnTo>
                      <a:lnTo>
                        <a:pt x="54" y="95"/>
                      </a:lnTo>
                      <a:lnTo>
                        <a:pt x="54" y="97"/>
                      </a:lnTo>
                      <a:lnTo>
                        <a:pt x="54" y="97"/>
                      </a:lnTo>
                      <a:lnTo>
                        <a:pt x="56" y="99"/>
                      </a:lnTo>
                      <a:lnTo>
                        <a:pt x="56" y="101"/>
                      </a:lnTo>
                      <a:lnTo>
                        <a:pt x="56" y="103"/>
                      </a:lnTo>
                      <a:lnTo>
                        <a:pt x="58" y="103"/>
                      </a:lnTo>
                      <a:lnTo>
                        <a:pt x="64" y="105"/>
                      </a:lnTo>
                      <a:lnTo>
                        <a:pt x="66" y="105"/>
                      </a:lnTo>
                      <a:lnTo>
                        <a:pt x="70" y="103"/>
                      </a:lnTo>
                      <a:lnTo>
                        <a:pt x="72" y="103"/>
                      </a:lnTo>
                      <a:lnTo>
                        <a:pt x="72" y="103"/>
                      </a:lnTo>
                      <a:lnTo>
                        <a:pt x="74" y="103"/>
                      </a:lnTo>
                      <a:lnTo>
                        <a:pt x="76" y="103"/>
                      </a:lnTo>
                      <a:lnTo>
                        <a:pt x="76" y="103"/>
                      </a:lnTo>
                      <a:lnTo>
                        <a:pt x="76" y="99"/>
                      </a:lnTo>
                      <a:lnTo>
                        <a:pt x="76" y="99"/>
                      </a:lnTo>
                      <a:lnTo>
                        <a:pt x="76" y="93"/>
                      </a:lnTo>
                      <a:lnTo>
                        <a:pt x="78" y="93"/>
                      </a:lnTo>
                      <a:lnTo>
                        <a:pt x="82" y="93"/>
                      </a:lnTo>
                      <a:lnTo>
                        <a:pt x="86" y="93"/>
                      </a:lnTo>
                      <a:lnTo>
                        <a:pt x="88" y="93"/>
                      </a:lnTo>
                      <a:lnTo>
                        <a:pt x="94" y="97"/>
                      </a:lnTo>
                      <a:lnTo>
                        <a:pt x="98" y="99"/>
                      </a:lnTo>
                      <a:lnTo>
                        <a:pt x="100" y="99"/>
                      </a:lnTo>
                      <a:lnTo>
                        <a:pt x="102" y="103"/>
                      </a:lnTo>
                      <a:lnTo>
                        <a:pt x="104" y="105"/>
                      </a:lnTo>
                      <a:lnTo>
                        <a:pt x="106" y="107"/>
                      </a:lnTo>
                      <a:lnTo>
                        <a:pt x="110" y="107"/>
                      </a:lnTo>
                      <a:lnTo>
                        <a:pt x="112" y="107"/>
                      </a:lnTo>
                      <a:lnTo>
                        <a:pt x="114" y="107"/>
                      </a:lnTo>
                      <a:lnTo>
                        <a:pt x="120" y="105"/>
                      </a:lnTo>
                      <a:lnTo>
                        <a:pt x="120" y="105"/>
                      </a:lnTo>
                      <a:lnTo>
                        <a:pt x="124" y="105"/>
                      </a:lnTo>
                      <a:lnTo>
                        <a:pt x="128" y="103"/>
                      </a:lnTo>
                      <a:lnTo>
                        <a:pt x="128" y="101"/>
                      </a:lnTo>
                      <a:lnTo>
                        <a:pt x="132" y="97"/>
                      </a:lnTo>
                      <a:lnTo>
                        <a:pt x="136" y="93"/>
                      </a:lnTo>
                      <a:lnTo>
                        <a:pt x="138" y="93"/>
                      </a:lnTo>
                      <a:lnTo>
                        <a:pt x="138" y="93"/>
                      </a:lnTo>
                      <a:lnTo>
                        <a:pt x="140" y="95"/>
                      </a:lnTo>
                      <a:lnTo>
                        <a:pt x="144" y="97"/>
                      </a:lnTo>
                      <a:lnTo>
                        <a:pt x="148" y="97"/>
                      </a:lnTo>
                      <a:lnTo>
                        <a:pt x="150" y="97"/>
                      </a:lnTo>
                      <a:lnTo>
                        <a:pt x="152" y="97"/>
                      </a:lnTo>
                      <a:lnTo>
                        <a:pt x="152" y="95"/>
                      </a:lnTo>
                      <a:lnTo>
                        <a:pt x="152" y="95"/>
                      </a:lnTo>
                      <a:lnTo>
                        <a:pt x="154" y="93"/>
                      </a:lnTo>
                      <a:lnTo>
                        <a:pt x="154" y="93"/>
                      </a:lnTo>
                      <a:lnTo>
                        <a:pt x="158" y="91"/>
                      </a:lnTo>
                      <a:lnTo>
                        <a:pt x="158" y="93"/>
                      </a:lnTo>
                      <a:lnTo>
                        <a:pt x="160" y="93"/>
                      </a:lnTo>
                      <a:lnTo>
                        <a:pt x="160" y="95"/>
                      </a:lnTo>
                      <a:lnTo>
                        <a:pt x="160" y="95"/>
                      </a:lnTo>
                      <a:lnTo>
                        <a:pt x="158" y="99"/>
                      </a:lnTo>
                      <a:lnTo>
                        <a:pt x="156" y="101"/>
                      </a:lnTo>
                      <a:lnTo>
                        <a:pt x="154" y="103"/>
                      </a:lnTo>
                      <a:lnTo>
                        <a:pt x="156" y="105"/>
                      </a:lnTo>
                      <a:lnTo>
                        <a:pt x="158" y="107"/>
                      </a:lnTo>
                      <a:lnTo>
                        <a:pt x="156" y="109"/>
                      </a:lnTo>
                      <a:lnTo>
                        <a:pt x="158" y="109"/>
                      </a:lnTo>
                      <a:lnTo>
                        <a:pt x="160" y="111"/>
                      </a:lnTo>
                      <a:lnTo>
                        <a:pt x="160" y="111"/>
                      </a:lnTo>
                      <a:lnTo>
                        <a:pt x="160" y="109"/>
                      </a:lnTo>
                      <a:lnTo>
                        <a:pt x="162" y="109"/>
                      </a:lnTo>
                      <a:lnTo>
                        <a:pt x="162" y="107"/>
                      </a:lnTo>
                      <a:lnTo>
                        <a:pt x="164" y="105"/>
                      </a:lnTo>
                      <a:lnTo>
                        <a:pt x="164" y="105"/>
                      </a:lnTo>
                      <a:lnTo>
                        <a:pt x="164" y="103"/>
                      </a:lnTo>
                      <a:lnTo>
                        <a:pt x="166" y="103"/>
                      </a:lnTo>
                      <a:lnTo>
                        <a:pt x="166" y="103"/>
                      </a:lnTo>
                      <a:lnTo>
                        <a:pt x="166" y="103"/>
                      </a:lnTo>
                      <a:lnTo>
                        <a:pt x="164" y="99"/>
                      </a:lnTo>
                      <a:lnTo>
                        <a:pt x="166" y="99"/>
                      </a:lnTo>
                      <a:lnTo>
                        <a:pt x="166" y="95"/>
                      </a:lnTo>
                      <a:lnTo>
                        <a:pt x="166" y="93"/>
                      </a:lnTo>
                      <a:lnTo>
                        <a:pt x="166" y="93"/>
                      </a:lnTo>
                      <a:lnTo>
                        <a:pt x="168" y="93"/>
                      </a:lnTo>
                      <a:lnTo>
                        <a:pt x="170" y="95"/>
                      </a:lnTo>
                      <a:lnTo>
                        <a:pt x="172" y="95"/>
                      </a:lnTo>
                      <a:lnTo>
                        <a:pt x="172" y="97"/>
                      </a:lnTo>
                      <a:lnTo>
                        <a:pt x="174" y="97"/>
                      </a:lnTo>
                      <a:lnTo>
                        <a:pt x="176" y="97"/>
                      </a:lnTo>
                      <a:lnTo>
                        <a:pt x="178" y="97"/>
                      </a:lnTo>
                      <a:lnTo>
                        <a:pt x="180" y="95"/>
                      </a:lnTo>
                      <a:lnTo>
                        <a:pt x="182" y="95"/>
                      </a:lnTo>
                      <a:lnTo>
                        <a:pt x="184" y="95"/>
                      </a:lnTo>
                      <a:lnTo>
                        <a:pt x="184" y="93"/>
                      </a:lnTo>
                      <a:lnTo>
                        <a:pt x="188" y="91"/>
                      </a:lnTo>
                      <a:lnTo>
                        <a:pt x="190" y="91"/>
                      </a:lnTo>
                      <a:lnTo>
                        <a:pt x="192" y="91"/>
                      </a:lnTo>
                      <a:lnTo>
                        <a:pt x="192" y="93"/>
                      </a:lnTo>
                      <a:lnTo>
                        <a:pt x="194" y="93"/>
                      </a:lnTo>
                      <a:lnTo>
                        <a:pt x="196" y="95"/>
                      </a:lnTo>
                      <a:lnTo>
                        <a:pt x="198" y="95"/>
                      </a:lnTo>
                      <a:lnTo>
                        <a:pt x="200" y="95"/>
                      </a:lnTo>
                      <a:lnTo>
                        <a:pt x="202" y="95"/>
                      </a:lnTo>
                      <a:lnTo>
                        <a:pt x="206" y="95"/>
                      </a:lnTo>
                      <a:lnTo>
                        <a:pt x="208" y="95"/>
                      </a:lnTo>
                      <a:lnTo>
                        <a:pt x="212" y="95"/>
                      </a:lnTo>
                      <a:lnTo>
                        <a:pt x="216" y="93"/>
                      </a:lnTo>
                      <a:lnTo>
                        <a:pt x="222" y="88"/>
                      </a:lnTo>
                      <a:lnTo>
                        <a:pt x="226" y="86"/>
                      </a:lnTo>
                      <a:lnTo>
                        <a:pt x="226" y="86"/>
                      </a:lnTo>
                      <a:lnTo>
                        <a:pt x="230" y="86"/>
                      </a:lnTo>
                      <a:lnTo>
                        <a:pt x="232" y="88"/>
                      </a:lnTo>
                      <a:lnTo>
                        <a:pt x="234" y="88"/>
                      </a:lnTo>
                      <a:lnTo>
                        <a:pt x="234" y="88"/>
                      </a:lnTo>
                      <a:lnTo>
                        <a:pt x="238" y="88"/>
                      </a:lnTo>
                      <a:lnTo>
                        <a:pt x="240" y="86"/>
                      </a:lnTo>
                      <a:lnTo>
                        <a:pt x="242" y="86"/>
                      </a:lnTo>
                      <a:lnTo>
                        <a:pt x="246" y="84"/>
                      </a:lnTo>
                      <a:lnTo>
                        <a:pt x="246" y="84"/>
                      </a:lnTo>
                      <a:lnTo>
                        <a:pt x="248" y="84"/>
                      </a:lnTo>
                      <a:lnTo>
                        <a:pt x="248" y="84"/>
                      </a:lnTo>
                      <a:lnTo>
                        <a:pt x="248" y="84"/>
                      </a:lnTo>
                      <a:lnTo>
                        <a:pt x="248" y="84"/>
                      </a:lnTo>
                      <a:lnTo>
                        <a:pt x="250" y="86"/>
                      </a:lnTo>
                      <a:lnTo>
                        <a:pt x="252" y="86"/>
                      </a:lnTo>
                      <a:lnTo>
                        <a:pt x="254" y="84"/>
                      </a:lnTo>
                      <a:lnTo>
                        <a:pt x="254" y="82"/>
                      </a:lnTo>
                      <a:lnTo>
                        <a:pt x="256" y="82"/>
                      </a:lnTo>
                      <a:lnTo>
                        <a:pt x="256" y="82"/>
                      </a:lnTo>
                      <a:lnTo>
                        <a:pt x="258" y="82"/>
                      </a:lnTo>
                      <a:lnTo>
                        <a:pt x="260" y="82"/>
                      </a:lnTo>
                      <a:lnTo>
                        <a:pt x="262" y="82"/>
                      </a:lnTo>
                      <a:lnTo>
                        <a:pt x="262" y="82"/>
                      </a:lnTo>
                      <a:lnTo>
                        <a:pt x="264" y="84"/>
                      </a:lnTo>
                      <a:lnTo>
                        <a:pt x="266" y="84"/>
                      </a:lnTo>
                      <a:lnTo>
                        <a:pt x="268" y="84"/>
                      </a:lnTo>
                      <a:lnTo>
                        <a:pt x="268" y="84"/>
                      </a:lnTo>
                      <a:lnTo>
                        <a:pt x="272" y="84"/>
                      </a:lnTo>
                      <a:lnTo>
                        <a:pt x="272" y="84"/>
                      </a:lnTo>
                      <a:lnTo>
                        <a:pt x="274" y="84"/>
                      </a:lnTo>
                      <a:lnTo>
                        <a:pt x="274" y="84"/>
                      </a:lnTo>
                      <a:lnTo>
                        <a:pt x="276" y="84"/>
                      </a:lnTo>
                      <a:lnTo>
                        <a:pt x="276" y="84"/>
                      </a:lnTo>
                      <a:lnTo>
                        <a:pt x="276" y="84"/>
                      </a:lnTo>
                      <a:lnTo>
                        <a:pt x="276" y="86"/>
                      </a:lnTo>
                      <a:lnTo>
                        <a:pt x="278" y="88"/>
                      </a:lnTo>
                      <a:lnTo>
                        <a:pt x="278" y="88"/>
                      </a:lnTo>
                      <a:lnTo>
                        <a:pt x="278" y="91"/>
                      </a:lnTo>
                      <a:lnTo>
                        <a:pt x="278" y="91"/>
                      </a:lnTo>
                      <a:lnTo>
                        <a:pt x="278" y="88"/>
                      </a:lnTo>
                      <a:lnTo>
                        <a:pt x="280" y="88"/>
                      </a:lnTo>
                      <a:lnTo>
                        <a:pt x="282" y="86"/>
                      </a:lnTo>
                      <a:lnTo>
                        <a:pt x="282" y="86"/>
                      </a:lnTo>
                      <a:lnTo>
                        <a:pt x="282" y="86"/>
                      </a:lnTo>
                      <a:lnTo>
                        <a:pt x="284" y="86"/>
                      </a:lnTo>
                      <a:lnTo>
                        <a:pt x="284" y="86"/>
                      </a:lnTo>
                      <a:lnTo>
                        <a:pt x="286" y="86"/>
                      </a:lnTo>
                      <a:lnTo>
                        <a:pt x="286" y="86"/>
                      </a:lnTo>
                      <a:lnTo>
                        <a:pt x="284" y="84"/>
                      </a:lnTo>
                      <a:close/>
                      <a:moveTo>
                        <a:pt x="10" y="26"/>
                      </a:moveTo>
                      <a:lnTo>
                        <a:pt x="14" y="26"/>
                      </a:lnTo>
                      <a:lnTo>
                        <a:pt x="16" y="26"/>
                      </a:lnTo>
                      <a:lnTo>
                        <a:pt x="16" y="26"/>
                      </a:lnTo>
                      <a:lnTo>
                        <a:pt x="12" y="28"/>
                      </a:lnTo>
                      <a:lnTo>
                        <a:pt x="10" y="30"/>
                      </a:lnTo>
                      <a:lnTo>
                        <a:pt x="8" y="30"/>
                      </a:lnTo>
                      <a:lnTo>
                        <a:pt x="8" y="32"/>
                      </a:lnTo>
                      <a:lnTo>
                        <a:pt x="10" y="32"/>
                      </a:lnTo>
                      <a:lnTo>
                        <a:pt x="8" y="34"/>
                      </a:lnTo>
                      <a:lnTo>
                        <a:pt x="8" y="34"/>
                      </a:lnTo>
                      <a:lnTo>
                        <a:pt x="10" y="34"/>
                      </a:lnTo>
                      <a:lnTo>
                        <a:pt x="10" y="34"/>
                      </a:lnTo>
                      <a:lnTo>
                        <a:pt x="12" y="32"/>
                      </a:lnTo>
                      <a:lnTo>
                        <a:pt x="16" y="28"/>
                      </a:lnTo>
                      <a:lnTo>
                        <a:pt x="20" y="26"/>
                      </a:lnTo>
                      <a:lnTo>
                        <a:pt x="24" y="24"/>
                      </a:lnTo>
                      <a:lnTo>
                        <a:pt x="26" y="22"/>
                      </a:lnTo>
                      <a:lnTo>
                        <a:pt x="26" y="18"/>
                      </a:lnTo>
                      <a:lnTo>
                        <a:pt x="30" y="18"/>
                      </a:lnTo>
                      <a:lnTo>
                        <a:pt x="32" y="18"/>
                      </a:lnTo>
                      <a:lnTo>
                        <a:pt x="34" y="18"/>
                      </a:lnTo>
                      <a:lnTo>
                        <a:pt x="36" y="18"/>
                      </a:lnTo>
                      <a:lnTo>
                        <a:pt x="38" y="18"/>
                      </a:lnTo>
                      <a:lnTo>
                        <a:pt x="44" y="18"/>
                      </a:lnTo>
                      <a:lnTo>
                        <a:pt x="48" y="18"/>
                      </a:lnTo>
                      <a:lnTo>
                        <a:pt x="48" y="18"/>
                      </a:lnTo>
                      <a:lnTo>
                        <a:pt x="48" y="16"/>
                      </a:lnTo>
                      <a:lnTo>
                        <a:pt x="48" y="14"/>
                      </a:lnTo>
                      <a:lnTo>
                        <a:pt x="46" y="14"/>
                      </a:lnTo>
                      <a:lnTo>
                        <a:pt x="38" y="10"/>
                      </a:lnTo>
                      <a:lnTo>
                        <a:pt x="36" y="8"/>
                      </a:lnTo>
                      <a:lnTo>
                        <a:pt x="34" y="6"/>
                      </a:lnTo>
                      <a:lnTo>
                        <a:pt x="32" y="4"/>
                      </a:lnTo>
                      <a:lnTo>
                        <a:pt x="32" y="2"/>
                      </a:lnTo>
                      <a:lnTo>
                        <a:pt x="30" y="2"/>
                      </a:lnTo>
                      <a:lnTo>
                        <a:pt x="30" y="2"/>
                      </a:lnTo>
                      <a:lnTo>
                        <a:pt x="30" y="2"/>
                      </a:lnTo>
                      <a:lnTo>
                        <a:pt x="28" y="2"/>
                      </a:lnTo>
                      <a:lnTo>
                        <a:pt x="28" y="2"/>
                      </a:lnTo>
                      <a:lnTo>
                        <a:pt x="26" y="2"/>
                      </a:lnTo>
                      <a:lnTo>
                        <a:pt x="26" y="2"/>
                      </a:lnTo>
                      <a:lnTo>
                        <a:pt x="24" y="2"/>
                      </a:lnTo>
                      <a:lnTo>
                        <a:pt x="22" y="0"/>
                      </a:lnTo>
                      <a:lnTo>
                        <a:pt x="22" y="0"/>
                      </a:lnTo>
                      <a:lnTo>
                        <a:pt x="22" y="0"/>
                      </a:lnTo>
                      <a:lnTo>
                        <a:pt x="20" y="0"/>
                      </a:lnTo>
                      <a:lnTo>
                        <a:pt x="18" y="0"/>
                      </a:lnTo>
                      <a:lnTo>
                        <a:pt x="18" y="0"/>
                      </a:lnTo>
                      <a:lnTo>
                        <a:pt x="16" y="2"/>
                      </a:lnTo>
                      <a:lnTo>
                        <a:pt x="14" y="2"/>
                      </a:lnTo>
                      <a:lnTo>
                        <a:pt x="14" y="2"/>
                      </a:lnTo>
                      <a:lnTo>
                        <a:pt x="12" y="2"/>
                      </a:lnTo>
                      <a:lnTo>
                        <a:pt x="12" y="2"/>
                      </a:lnTo>
                      <a:lnTo>
                        <a:pt x="12" y="2"/>
                      </a:lnTo>
                      <a:lnTo>
                        <a:pt x="12" y="4"/>
                      </a:lnTo>
                      <a:lnTo>
                        <a:pt x="10" y="4"/>
                      </a:lnTo>
                      <a:lnTo>
                        <a:pt x="8" y="4"/>
                      </a:lnTo>
                      <a:lnTo>
                        <a:pt x="8" y="6"/>
                      </a:lnTo>
                      <a:lnTo>
                        <a:pt x="8" y="6"/>
                      </a:lnTo>
                      <a:lnTo>
                        <a:pt x="8" y="6"/>
                      </a:lnTo>
                      <a:lnTo>
                        <a:pt x="10" y="6"/>
                      </a:lnTo>
                      <a:lnTo>
                        <a:pt x="10" y="6"/>
                      </a:lnTo>
                      <a:lnTo>
                        <a:pt x="10" y="8"/>
                      </a:lnTo>
                      <a:lnTo>
                        <a:pt x="12" y="8"/>
                      </a:lnTo>
                      <a:lnTo>
                        <a:pt x="12" y="8"/>
                      </a:lnTo>
                      <a:lnTo>
                        <a:pt x="12" y="10"/>
                      </a:lnTo>
                      <a:lnTo>
                        <a:pt x="12" y="12"/>
                      </a:lnTo>
                      <a:lnTo>
                        <a:pt x="12" y="12"/>
                      </a:lnTo>
                      <a:lnTo>
                        <a:pt x="12" y="12"/>
                      </a:lnTo>
                      <a:lnTo>
                        <a:pt x="8" y="14"/>
                      </a:lnTo>
                      <a:lnTo>
                        <a:pt x="8" y="16"/>
                      </a:lnTo>
                      <a:lnTo>
                        <a:pt x="10" y="16"/>
                      </a:lnTo>
                      <a:lnTo>
                        <a:pt x="10" y="18"/>
                      </a:lnTo>
                      <a:lnTo>
                        <a:pt x="10" y="18"/>
                      </a:lnTo>
                      <a:lnTo>
                        <a:pt x="10" y="18"/>
                      </a:lnTo>
                      <a:lnTo>
                        <a:pt x="10" y="20"/>
                      </a:lnTo>
                      <a:lnTo>
                        <a:pt x="8" y="20"/>
                      </a:lnTo>
                      <a:lnTo>
                        <a:pt x="8" y="22"/>
                      </a:lnTo>
                      <a:lnTo>
                        <a:pt x="6" y="22"/>
                      </a:lnTo>
                      <a:lnTo>
                        <a:pt x="6" y="24"/>
                      </a:lnTo>
                      <a:lnTo>
                        <a:pt x="6" y="24"/>
                      </a:lnTo>
                      <a:lnTo>
                        <a:pt x="6" y="24"/>
                      </a:lnTo>
                      <a:lnTo>
                        <a:pt x="6" y="26"/>
                      </a:lnTo>
                      <a:lnTo>
                        <a:pt x="8" y="26"/>
                      </a:lnTo>
                      <a:lnTo>
                        <a:pt x="10" y="2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97" name="Freeform 25">
                  <a:extLst>
                    <a:ext uri="{FF2B5EF4-FFF2-40B4-BE49-F238E27FC236}">
                      <a16:creationId xmlns:a16="http://schemas.microsoft.com/office/drawing/2014/main" id="{D27FA842-2166-5175-2AAA-02932F2519B0}"/>
                    </a:ext>
                  </a:extLst>
                </p:cNvPr>
                <p:cNvSpPr>
                  <a:spLocks noEditPoints="1"/>
                </p:cNvSpPr>
                <p:nvPr/>
              </p:nvSpPr>
              <p:spPr bwMode="auto">
                <a:xfrm>
                  <a:off x="3589" y="1407"/>
                  <a:ext cx="60" cy="129"/>
                </a:xfrm>
                <a:custGeom>
                  <a:avLst/>
                  <a:gdLst>
                    <a:gd name="T0" fmla="*/ 48 w 60"/>
                    <a:gd name="T1" fmla="*/ 65 h 129"/>
                    <a:gd name="T2" fmla="*/ 48 w 60"/>
                    <a:gd name="T3" fmla="*/ 67 h 129"/>
                    <a:gd name="T4" fmla="*/ 50 w 60"/>
                    <a:gd name="T5" fmla="*/ 67 h 129"/>
                    <a:gd name="T6" fmla="*/ 52 w 60"/>
                    <a:gd name="T7" fmla="*/ 65 h 129"/>
                    <a:gd name="T8" fmla="*/ 50 w 60"/>
                    <a:gd name="T9" fmla="*/ 63 h 129"/>
                    <a:gd name="T10" fmla="*/ 56 w 60"/>
                    <a:gd name="T11" fmla="*/ 47 h 129"/>
                    <a:gd name="T12" fmla="*/ 56 w 60"/>
                    <a:gd name="T13" fmla="*/ 49 h 129"/>
                    <a:gd name="T14" fmla="*/ 58 w 60"/>
                    <a:gd name="T15" fmla="*/ 83 h 129"/>
                    <a:gd name="T16" fmla="*/ 58 w 60"/>
                    <a:gd name="T17" fmla="*/ 77 h 129"/>
                    <a:gd name="T18" fmla="*/ 56 w 60"/>
                    <a:gd name="T19" fmla="*/ 77 h 129"/>
                    <a:gd name="T20" fmla="*/ 54 w 60"/>
                    <a:gd name="T21" fmla="*/ 75 h 129"/>
                    <a:gd name="T22" fmla="*/ 54 w 60"/>
                    <a:gd name="T23" fmla="*/ 73 h 129"/>
                    <a:gd name="T24" fmla="*/ 50 w 60"/>
                    <a:gd name="T25" fmla="*/ 71 h 129"/>
                    <a:gd name="T26" fmla="*/ 48 w 60"/>
                    <a:gd name="T27" fmla="*/ 69 h 129"/>
                    <a:gd name="T28" fmla="*/ 42 w 60"/>
                    <a:gd name="T29" fmla="*/ 67 h 129"/>
                    <a:gd name="T30" fmla="*/ 38 w 60"/>
                    <a:gd name="T31" fmla="*/ 59 h 129"/>
                    <a:gd name="T32" fmla="*/ 40 w 60"/>
                    <a:gd name="T33" fmla="*/ 55 h 129"/>
                    <a:gd name="T34" fmla="*/ 50 w 60"/>
                    <a:gd name="T35" fmla="*/ 47 h 129"/>
                    <a:gd name="T36" fmla="*/ 52 w 60"/>
                    <a:gd name="T37" fmla="*/ 39 h 129"/>
                    <a:gd name="T38" fmla="*/ 52 w 60"/>
                    <a:gd name="T39" fmla="*/ 33 h 129"/>
                    <a:gd name="T40" fmla="*/ 46 w 60"/>
                    <a:gd name="T41" fmla="*/ 27 h 129"/>
                    <a:gd name="T42" fmla="*/ 44 w 60"/>
                    <a:gd name="T43" fmla="*/ 21 h 129"/>
                    <a:gd name="T44" fmla="*/ 48 w 60"/>
                    <a:gd name="T45" fmla="*/ 17 h 129"/>
                    <a:gd name="T46" fmla="*/ 54 w 60"/>
                    <a:gd name="T47" fmla="*/ 11 h 129"/>
                    <a:gd name="T48" fmla="*/ 50 w 60"/>
                    <a:gd name="T49" fmla="*/ 6 h 129"/>
                    <a:gd name="T50" fmla="*/ 44 w 60"/>
                    <a:gd name="T51" fmla="*/ 11 h 129"/>
                    <a:gd name="T52" fmla="*/ 42 w 60"/>
                    <a:gd name="T53" fmla="*/ 11 h 129"/>
                    <a:gd name="T54" fmla="*/ 38 w 60"/>
                    <a:gd name="T55" fmla="*/ 2 h 129"/>
                    <a:gd name="T56" fmla="*/ 34 w 60"/>
                    <a:gd name="T57" fmla="*/ 2 h 129"/>
                    <a:gd name="T58" fmla="*/ 34 w 60"/>
                    <a:gd name="T59" fmla="*/ 2 h 129"/>
                    <a:gd name="T60" fmla="*/ 34 w 60"/>
                    <a:gd name="T61" fmla="*/ 0 h 129"/>
                    <a:gd name="T62" fmla="*/ 22 w 60"/>
                    <a:gd name="T63" fmla="*/ 4 h 129"/>
                    <a:gd name="T64" fmla="*/ 16 w 60"/>
                    <a:gd name="T65" fmla="*/ 9 h 129"/>
                    <a:gd name="T66" fmla="*/ 14 w 60"/>
                    <a:gd name="T67" fmla="*/ 13 h 129"/>
                    <a:gd name="T68" fmla="*/ 10 w 60"/>
                    <a:gd name="T69" fmla="*/ 17 h 129"/>
                    <a:gd name="T70" fmla="*/ 12 w 60"/>
                    <a:gd name="T71" fmla="*/ 19 h 129"/>
                    <a:gd name="T72" fmla="*/ 12 w 60"/>
                    <a:gd name="T73" fmla="*/ 25 h 129"/>
                    <a:gd name="T74" fmla="*/ 12 w 60"/>
                    <a:gd name="T75" fmla="*/ 31 h 129"/>
                    <a:gd name="T76" fmla="*/ 12 w 60"/>
                    <a:gd name="T77" fmla="*/ 37 h 129"/>
                    <a:gd name="T78" fmla="*/ 12 w 60"/>
                    <a:gd name="T79" fmla="*/ 43 h 129"/>
                    <a:gd name="T80" fmla="*/ 10 w 60"/>
                    <a:gd name="T81" fmla="*/ 49 h 129"/>
                    <a:gd name="T82" fmla="*/ 8 w 60"/>
                    <a:gd name="T83" fmla="*/ 53 h 129"/>
                    <a:gd name="T84" fmla="*/ 2 w 60"/>
                    <a:gd name="T85" fmla="*/ 57 h 129"/>
                    <a:gd name="T86" fmla="*/ 0 w 60"/>
                    <a:gd name="T87" fmla="*/ 63 h 129"/>
                    <a:gd name="T88" fmla="*/ 0 w 60"/>
                    <a:gd name="T89" fmla="*/ 71 h 129"/>
                    <a:gd name="T90" fmla="*/ 2 w 60"/>
                    <a:gd name="T91" fmla="*/ 75 h 129"/>
                    <a:gd name="T92" fmla="*/ 8 w 60"/>
                    <a:gd name="T93" fmla="*/ 79 h 129"/>
                    <a:gd name="T94" fmla="*/ 12 w 60"/>
                    <a:gd name="T95" fmla="*/ 89 h 129"/>
                    <a:gd name="T96" fmla="*/ 20 w 60"/>
                    <a:gd name="T97" fmla="*/ 95 h 129"/>
                    <a:gd name="T98" fmla="*/ 22 w 60"/>
                    <a:gd name="T99" fmla="*/ 101 h 129"/>
                    <a:gd name="T100" fmla="*/ 26 w 60"/>
                    <a:gd name="T101" fmla="*/ 113 h 129"/>
                    <a:gd name="T102" fmla="*/ 28 w 60"/>
                    <a:gd name="T103" fmla="*/ 125 h 129"/>
                    <a:gd name="T104" fmla="*/ 34 w 60"/>
                    <a:gd name="T105" fmla="*/ 127 h 129"/>
                    <a:gd name="T106" fmla="*/ 38 w 60"/>
                    <a:gd name="T107" fmla="*/ 123 h 129"/>
                    <a:gd name="T108" fmla="*/ 40 w 60"/>
                    <a:gd name="T109" fmla="*/ 117 h 129"/>
                    <a:gd name="T110" fmla="*/ 38 w 60"/>
                    <a:gd name="T111" fmla="*/ 111 h 129"/>
                    <a:gd name="T112" fmla="*/ 40 w 60"/>
                    <a:gd name="T113" fmla="*/ 105 h 129"/>
                    <a:gd name="T114" fmla="*/ 44 w 60"/>
                    <a:gd name="T115" fmla="*/ 103 h 129"/>
                    <a:gd name="T116" fmla="*/ 46 w 60"/>
                    <a:gd name="T117" fmla="*/ 99 h 129"/>
                    <a:gd name="T118" fmla="*/ 48 w 60"/>
                    <a:gd name="T119" fmla="*/ 97 h 129"/>
                    <a:gd name="T120" fmla="*/ 56 w 60"/>
                    <a:gd name="T121" fmla="*/ 91 h 129"/>
                    <a:gd name="T122" fmla="*/ 60 w 60"/>
                    <a:gd name="T123" fmla="*/ 8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129">
                      <a:moveTo>
                        <a:pt x="50" y="63"/>
                      </a:moveTo>
                      <a:lnTo>
                        <a:pt x="48" y="65"/>
                      </a:lnTo>
                      <a:lnTo>
                        <a:pt x="48" y="65"/>
                      </a:lnTo>
                      <a:lnTo>
                        <a:pt x="48" y="67"/>
                      </a:lnTo>
                      <a:lnTo>
                        <a:pt x="48" y="67"/>
                      </a:lnTo>
                      <a:lnTo>
                        <a:pt x="48" y="67"/>
                      </a:lnTo>
                      <a:lnTo>
                        <a:pt x="50" y="67"/>
                      </a:lnTo>
                      <a:lnTo>
                        <a:pt x="50" y="67"/>
                      </a:lnTo>
                      <a:lnTo>
                        <a:pt x="50" y="67"/>
                      </a:lnTo>
                      <a:lnTo>
                        <a:pt x="50" y="67"/>
                      </a:lnTo>
                      <a:lnTo>
                        <a:pt x="52" y="67"/>
                      </a:lnTo>
                      <a:lnTo>
                        <a:pt x="52" y="65"/>
                      </a:lnTo>
                      <a:lnTo>
                        <a:pt x="52" y="65"/>
                      </a:lnTo>
                      <a:lnTo>
                        <a:pt x="52" y="65"/>
                      </a:lnTo>
                      <a:lnTo>
                        <a:pt x="50" y="63"/>
                      </a:lnTo>
                      <a:close/>
                      <a:moveTo>
                        <a:pt x="56" y="49"/>
                      </a:moveTo>
                      <a:lnTo>
                        <a:pt x="56" y="47"/>
                      </a:lnTo>
                      <a:lnTo>
                        <a:pt x="56" y="47"/>
                      </a:lnTo>
                      <a:lnTo>
                        <a:pt x="54" y="49"/>
                      </a:lnTo>
                      <a:lnTo>
                        <a:pt x="54" y="49"/>
                      </a:lnTo>
                      <a:lnTo>
                        <a:pt x="56" y="49"/>
                      </a:lnTo>
                      <a:close/>
                      <a:moveTo>
                        <a:pt x="60" y="89"/>
                      </a:moveTo>
                      <a:lnTo>
                        <a:pt x="58" y="87"/>
                      </a:lnTo>
                      <a:lnTo>
                        <a:pt x="58" y="83"/>
                      </a:lnTo>
                      <a:lnTo>
                        <a:pt x="58" y="81"/>
                      </a:lnTo>
                      <a:lnTo>
                        <a:pt x="58" y="81"/>
                      </a:lnTo>
                      <a:lnTo>
                        <a:pt x="58" y="77"/>
                      </a:lnTo>
                      <a:lnTo>
                        <a:pt x="58" y="77"/>
                      </a:lnTo>
                      <a:lnTo>
                        <a:pt x="58" y="75"/>
                      </a:lnTo>
                      <a:lnTo>
                        <a:pt x="56" y="77"/>
                      </a:lnTo>
                      <a:lnTo>
                        <a:pt x="54" y="75"/>
                      </a:lnTo>
                      <a:lnTo>
                        <a:pt x="54" y="75"/>
                      </a:lnTo>
                      <a:lnTo>
                        <a:pt x="54" y="75"/>
                      </a:lnTo>
                      <a:lnTo>
                        <a:pt x="56" y="75"/>
                      </a:lnTo>
                      <a:lnTo>
                        <a:pt x="56" y="75"/>
                      </a:lnTo>
                      <a:lnTo>
                        <a:pt x="54" y="73"/>
                      </a:lnTo>
                      <a:lnTo>
                        <a:pt x="52" y="69"/>
                      </a:lnTo>
                      <a:lnTo>
                        <a:pt x="50" y="69"/>
                      </a:lnTo>
                      <a:lnTo>
                        <a:pt x="50" y="71"/>
                      </a:lnTo>
                      <a:lnTo>
                        <a:pt x="48" y="71"/>
                      </a:lnTo>
                      <a:lnTo>
                        <a:pt x="48" y="71"/>
                      </a:lnTo>
                      <a:lnTo>
                        <a:pt x="48" y="69"/>
                      </a:lnTo>
                      <a:lnTo>
                        <a:pt x="48" y="67"/>
                      </a:lnTo>
                      <a:lnTo>
                        <a:pt x="44" y="69"/>
                      </a:lnTo>
                      <a:lnTo>
                        <a:pt x="42" y="67"/>
                      </a:lnTo>
                      <a:lnTo>
                        <a:pt x="38" y="65"/>
                      </a:lnTo>
                      <a:lnTo>
                        <a:pt x="38" y="61"/>
                      </a:lnTo>
                      <a:lnTo>
                        <a:pt x="38" y="59"/>
                      </a:lnTo>
                      <a:lnTo>
                        <a:pt x="38" y="59"/>
                      </a:lnTo>
                      <a:lnTo>
                        <a:pt x="38" y="57"/>
                      </a:lnTo>
                      <a:lnTo>
                        <a:pt x="40" y="55"/>
                      </a:lnTo>
                      <a:lnTo>
                        <a:pt x="44" y="53"/>
                      </a:lnTo>
                      <a:lnTo>
                        <a:pt x="46" y="49"/>
                      </a:lnTo>
                      <a:lnTo>
                        <a:pt x="50" y="47"/>
                      </a:lnTo>
                      <a:lnTo>
                        <a:pt x="50" y="43"/>
                      </a:lnTo>
                      <a:lnTo>
                        <a:pt x="54" y="39"/>
                      </a:lnTo>
                      <a:lnTo>
                        <a:pt x="52" y="39"/>
                      </a:lnTo>
                      <a:lnTo>
                        <a:pt x="52" y="35"/>
                      </a:lnTo>
                      <a:lnTo>
                        <a:pt x="52" y="35"/>
                      </a:lnTo>
                      <a:lnTo>
                        <a:pt x="52" y="33"/>
                      </a:lnTo>
                      <a:lnTo>
                        <a:pt x="48" y="31"/>
                      </a:lnTo>
                      <a:lnTo>
                        <a:pt x="46" y="29"/>
                      </a:lnTo>
                      <a:lnTo>
                        <a:pt x="46" y="27"/>
                      </a:lnTo>
                      <a:lnTo>
                        <a:pt x="44" y="25"/>
                      </a:lnTo>
                      <a:lnTo>
                        <a:pt x="44" y="23"/>
                      </a:lnTo>
                      <a:lnTo>
                        <a:pt x="44" y="21"/>
                      </a:lnTo>
                      <a:lnTo>
                        <a:pt x="44" y="21"/>
                      </a:lnTo>
                      <a:lnTo>
                        <a:pt x="46" y="19"/>
                      </a:lnTo>
                      <a:lnTo>
                        <a:pt x="48" y="17"/>
                      </a:lnTo>
                      <a:lnTo>
                        <a:pt x="50" y="13"/>
                      </a:lnTo>
                      <a:lnTo>
                        <a:pt x="52" y="11"/>
                      </a:lnTo>
                      <a:lnTo>
                        <a:pt x="54" y="11"/>
                      </a:lnTo>
                      <a:lnTo>
                        <a:pt x="52" y="9"/>
                      </a:lnTo>
                      <a:lnTo>
                        <a:pt x="52" y="6"/>
                      </a:lnTo>
                      <a:lnTo>
                        <a:pt x="50" y="6"/>
                      </a:lnTo>
                      <a:lnTo>
                        <a:pt x="48" y="9"/>
                      </a:lnTo>
                      <a:lnTo>
                        <a:pt x="46" y="9"/>
                      </a:lnTo>
                      <a:lnTo>
                        <a:pt x="44" y="11"/>
                      </a:lnTo>
                      <a:lnTo>
                        <a:pt x="42" y="13"/>
                      </a:lnTo>
                      <a:lnTo>
                        <a:pt x="42" y="11"/>
                      </a:lnTo>
                      <a:lnTo>
                        <a:pt x="42" y="11"/>
                      </a:lnTo>
                      <a:lnTo>
                        <a:pt x="40" y="6"/>
                      </a:lnTo>
                      <a:lnTo>
                        <a:pt x="40" y="4"/>
                      </a:lnTo>
                      <a:lnTo>
                        <a:pt x="38" y="2"/>
                      </a:lnTo>
                      <a:lnTo>
                        <a:pt x="36" y="2"/>
                      </a:lnTo>
                      <a:lnTo>
                        <a:pt x="34" y="2"/>
                      </a:lnTo>
                      <a:lnTo>
                        <a:pt x="34" y="2"/>
                      </a:lnTo>
                      <a:lnTo>
                        <a:pt x="36" y="4"/>
                      </a:lnTo>
                      <a:lnTo>
                        <a:pt x="34" y="4"/>
                      </a:lnTo>
                      <a:lnTo>
                        <a:pt x="34" y="2"/>
                      </a:lnTo>
                      <a:lnTo>
                        <a:pt x="34" y="2"/>
                      </a:lnTo>
                      <a:lnTo>
                        <a:pt x="34" y="2"/>
                      </a:lnTo>
                      <a:lnTo>
                        <a:pt x="34" y="0"/>
                      </a:lnTo>
                      <a:lnTo>
                        <a:pt x="32" y="0"/>
                      </a:lnTo>
                      <a:lnTo>
                        <a:pt x="24" y="4"/>
                      </a:lnTo>
                      <a:lnTo>
                        <a:pt x="22" y="4"/>
                      </a:lnTo>
                      <a:lnTo>
                        <a:pt x="20" y="6"/>
                      </a:lnTo>
                      <a:lnTo>
                        <a:pt x="16" y="9"/>
                      </a:lnTo>
                      <a:lnTo>
                        <a:pt x="16" y="9"/>
                      </a:lnTo>
                      <a:lnTo>
                        <a:pt x="16" y="11"/>
                      </a:lnTo>
                      <a:lnTo>
                        <a:pt x="14" y="11"/>
                      </a:lnTo>
                      <a:lnTo>
                        <a:pt x="14" y="13"/>
                      </a:lnTo>
                      <a:lnTo>
                        <a:pt x="12" y="15"/>
                      </a:lnTo>
                      <a:lnTo>
                        <a:pt x="10" y="17"/>
                      </a:lnTo>
                      <a:lnTo>
                        <a:pt x="10" y="17"/>
                      </a:lnTo>
                      <a:lnTo>
                        <a:pt x="10" y="17"/>
                      </a:lnTo>
                      <a:lnTo>
                        <a:pt x="12" y="17"/>
                      </a:lnTo>
                      <a:lnTo>
                        <a:pt x="12" y="19"/>
                      </a:lnTo>
                      <a:lnTo>
                        <a:pt x="12" y="19"/>
                      </a:lnTo>
                      <a:lnTo>
                        <a:pt x="12" y="23"/>
                      </a:lnTo>
                      <a:lnTo>
                        <a:pt x="12" y="25"/>
                      </a:lnTo>
                      <a:lnTo>
                        <a:pt x="10" y="29"/>
                      </a:lnTo>
                      <a:lnTo>
                        <a:pt x="10" y="29"/>
                      </a:lnTo>
                      <a:lnTo>
                        <a:pt x="12" y="31"/>
                      </a:lnTo>
                      <a:lnTo>
                        <a:pt x="12" y="33"/>
                      </a:lnTo>
                      <a:lnTo>
                        <a:pt x="12" y="33"/>
                      </a:lnTo>
                      <a:lnTo>
                        <a:pt x="12" y="37"/>
                      </a:lnTo>
                      <a:lnTo>
                        <a:pt x="12" y="39"/>
                      </a:lnTo>
                      <a:lnTo>
                        <a:pt x="12" y="41"/>
                      </a:lnTo>
                      <a:lnTo>
                        <a:pt x="12" y="43"/>
                      </a:lnTo>
                      <a:lnTo>
                        <a:pt x="10" y="45"/>
                      </a:lnTo>
                      <a:lnTo>
                        <a:pt x="10" y="47"/>
                      </a:lnTo>
                      <a:lnTo>
                        <a:pt x="10" y="49"/>
                      </a:lnTo>
                      <a:lnTo>
                        <a:pt x="10" y="51"/>
                      </a:lnTo>
                      <a:lnTo>
                        <a:pt x="8" y="51"/>
                      </a:lnTo>
                      <a:lnTo>
                        <a:pt x="8" y="53"/>
                      </a:lnTo>
                      <a:lnTo>
                        <a:pt x="6" y="53"/>
                      </a:lnTo>
                      <a:lnTo>
                        <a:pt x="4" y="55"/>
                      </a:lnTo>
                      <a:lnTo>
                        <a:pt x="2" y="57"/>
                      </a:lnTo>
                      <a:lnTo>
                        <a:pt x="0" y="59"/>
                      </a:lnTo>
                      <a:lnTo>
                        <a:pt x="0" y="61"/>
                      </a:lnTo>
                      <a:lnTo>
                        <a:pt x="0" y="63"/>
                      </a:lnTo>
                      <a:lnTo>
                        <a:pt x="0" y="65"/>
                      </a:lnTo>
                      <a:lnTo>
                        <a:pt x="0" y="67"/>
                      </a:lnTo>
                      <a:lnTo>
                        <a:pt x="0" y="71"/>
                      </a:lnTo>
                      <a:lnTo>
                        <a:pt x="2" y="73"/>
                      </a:lnTo>
                      <a:lnTo>
                        <a:pt x="2" y="75"/>
                      </a:lnTo>
                      <a:lnTo>
                        <a:pt x="2" y="75"/>
                      </a:lnTo>
                      <a:lnTo>
                        <a:pt x="4" y="77"/>
                      </a:lnTo>
                      <a:lnTo>
                        <a:pt x="8" y="79"/>
                      </a:lnTo>
                      <a:lnTo>
                        <a:pt x="8" y="79"/>
                      </a:lnTo>
                      <a:lnTo>
                        <a:pt x="10" y="81"/>
                      </a:lnTo>
                      <a:lnTo>
                        <a:pt x="10" y="85"/>
                      </a:lnTo>
                      <a:lnTo>
                        <a:pt x="12" y="89"/>
                      </a:lnTo>
                      <a:lnTo>
                        <a:pt x="14" y="91"/>
                      </a:lnTo>
                      <a:lnTo>
                        <a:pt x="16" y="93"/>
                      </a:lnTo>
                      <a:lnTo>
                        <a:pt x="20" y="95"/>
                      </a:lnTo>
                      <a:lnTo>
                        <a:pt x="22" y="95"/>
                      </a:lnTo>
                      <a:lnTo>
                        <a:pt x="22" y="97"/>
                      </a:lnTo>
                      <a:lnTo>
                        <a:pt x="22" y="101"/>
                      </a:lnTo>
                      <a:lnTo>
                        <a:pt x="24" y="105"/>
                      </a:lnTo>
                      <a:lnTo>
                        <a:pt x="24" y="109"/>
                      </a:lnTo>
                      <a:lnTo>
                        <a:pt x="26" y="113"/>
                      </a:lnTo>
                      <a:lnTo>
                        <a:pt x="26" y="119"/>
                      </a:lnTo>
                      <a:lnTo>
                        <a:pt x="28" y="121"/>
                      </a:lnTo>
                      <a:lnTo>
                        <a:pt x="28" y="125"/>
                      </a:lnTo>
                      <a:lnTo>
                        <a:pt x="30" y="129"/>
                      </a:lnTo>
                      <a:lnTo>
                        <a:pt x="30" y="129"/>
                      </a:lnTo>
                      <a:lnTo>
                        <a:pt x="34" y="127"/>
                      </a:lnTo>
                      <a:lnTo>
                        <a:pt x="34" y="127"/>
                      </a:lnTo>
                      <a:lnTo>
                        <a:pt x="36" y="125"/>
                      </a:lnTo>
                      <a:lnTo>
                        <a:pt x="38" y="123"/>
                      </a:lnTo>
                      <a:lnTo>
                        <a:pt x="38" y="121"/>
                      </a:lnTo>
                      <a:lnTo>
                        <a:pt x="40" y="119"/>
                      </a:lnTo>
                      <a:lnTo>
                        <a:pt x="40" y="117"/>
                      </a:lnTo>
                      <a:lnTo>
                        <a:pt x="40" y="117"/>
                      </a:lnTo>
                      <a:lnTo>
                        <a:pt x="40" y="115"/>
                      </a:lnTo>
                      <a:lnTo>
                        <a:pt x="38" y="111"/>
                      </a:lnTo>
                      <a:lnTo>
                        <a:pt x="38" y="107"/>
                      </a:lnTo>
                      <a:lnTo>
                        <a:pt x="38" y="105"/>
                      </a:lnTo>
                      <a:lnTo>
                        <a:pt x="40" y="105"/>
                      </a:lnTo>
                      <a:lnTo>
                        <a:pt x="40" y="103"/>
                      </a:lnTo>
                      <a:lnTo>
                        <a:pt x="40" y="103"/>
                      </a:lnTo>
                      <a:lnTo>
                        <a:pt x="44" y="103"/>
                      </a:lnTo>
                      <a:lnTo>
                        <a:pt x="44" y="101"/>
                      </a:lnTo>
                      <a:lnTo>
                        <a:pt x="46" y="99"/>
                      </a:lnTo>
                      <a:lnTo>
                        <a:pt x="46" y="99"/>
                      </a:lnTo>
                      <a:lnTo>
                        <a:pt x="46" y="99"/>
                      </a:lnTo>
                      <a:lnTo>
                        <a:pt x="48" y="97"/>
                      </a:lnTo>
                      <a:lnTo>
                        <a:pt x="48" y="97"/>
                      </a:lnTo>
                      <a:lnTo>
                        <a:pt x="52" y="95"/>
                      </a:lnTo>
                      <a:lnTo>
                        <a:pt x="54" y="93"/>
                      </a:lnTo>
                      <a:lnTo>
                        <a:pt x="56" y="91"/>
                      </a:lnTo>
                      <a:lnTo>
                        <a:pt x="60" y="91"/>
                      </a:lnTo>
                      <a:lnTo>
                        <a:pt x="60" y="89"/>
                      </a:lnTo>
                      <a:lnTo>
                        <a:pt x="60" y="89"/>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98" name="Freeform 26">
                  <a:extLst>
                    <a:ext uri="{FF2B5EF4-FFF2-40B4-BE49-F238E27FC236}">
                      <a16:creationId xmlns:a16="http://schemas.microsoft.com/office/drawing/2014/main" id="{C1283D24-51B7-7C70-8149-E150E1D5AA1A}"/>
                    </a:ext>
                  </a:extLst>
                </p:cNvPr>
                <p:cNvSpPr>
                  <a:spLocks noEditPoints="1"/>
                </p:cNvSpPr>
                <p:nvPr/>
              </p:nvSpPr>
              <p:spPr bwMode="auto">
                <a:xfrm>
                  <a:off x="2495" y="1874"/>
                  <a:ext cx="24" cy="22"/>
                </a:xfrm>
                <a:custGeom>
                  <a:avLst/>
                  <a:gdLst>
                    <a:gd name="T0" fmla="*/ 16 w 24"/>
                    <a:gd name="T1" fmla="*/ 8 h 22"/>
                    <a:gd name="T2" fmla="*/ 14 w 24"/>
                    <a:gd name="T3" fmla="*/ 8 h 22"/>
                    <a:gd name="T4" fmla="*/ 12 w 24"/>
                    <a:gd name="T5" fmla="*/ 10 h 22"/>
                    <a:gd name="T6" fmla="*/ 10 w 24"/>
                    <a:gd name="T7" fmla="*/ 10 h 22"/>
                    <a:gd name="T8" fmla="*/ 8 w 24"/>
                    <a:gd name="T9" fmla="*/ 10 h 22"/>
                    <a:gd name="T10" fmla="*/ 6 w 24"/>
                    <a:gd name="T11" fmla="*/ 10 h 22"/>
                    <a:gd name="T12" fmla="*/ 6 w 24"/>
                    <a:gd name="T13" fmla="*/ 10 h 22"/>
                    <a:gd name="T14" fmla="*/ 6 w 24"/>
                    <a:gd name="T15" fmla="*/ 12 h 22"/>
                    <a:gd name="T16" fmla="*/ 6 w 24"/>
                    <a:gd name="T17" fmla="*/ 12 h 22"/>
                    <a:gd name="T18" fmla="*/ 8 w 24"/>
                    <a:gd name="T19" fmla="*/ 12 h 22"/>
                    <a:gd name="T20" fmla="*/ 8 w 24"/>
                    <a:gd name="T21" fmla="*/ 12 h 22"/>
                    <a:gd name="T22" fmla="*/ 8 w 24"/>
                    <a:gd name="T23" fmla="*/ 14 h 22"/>
                    <a:gd name="T24" fmla="*/ 8 w 24"/>
                    <a:gd name="T25" fmla="*/ 18 h 22"/>
                    <a:gd name="T26" fmla="*/ 6 w 24"/>
                    <a:gd name="T27" fmla="*/ 18 h 22"/>
                    <a:gd name="T28" fmla="*/ 4 w 24"/>
                    <a:gd name="T29" fmla="*/ 20 h 22"/>
                    <a:gd name="T30" fmla="*/ 4 w 24"/>
                    <a:gd name="T31" fmla="*/ 20 h 22"/>
                    <a:gd name="T32" fmla="*/ 0 w 24"/>
                    <a:gd name="T33" fmla="*/ 22 h 22"/>
                    <a:gd name="T34" fmla="*/ 2 w 24"/>
                    <a:gd name="T35" fmla="*/ 22 h 22"/>
                    <a:gd name="T36" fmla="*/ 6 w 24"/>
                    <a:gd name="T37" fmla="*/ 22 h 22"/>
                    <a:gd name="T38" fmla="*/ 12 w 24"/>
                    <a:gd name="T39" fmla="*/ 22 h 22"/>
                    <a:gd name="T40" fmla="*/ 14 w 24"/>
                    <a:gd name="T41" fmla="*/ 22 h 22"/>
                    <a:gd name="T42" fmla="*/ 14 w 24"/>
                    <a:gd name="T43" fmla="*/ 20 h 22"/>
                    <a:gd name="T44" fmla="*/ 14 w 24"/>
                    <a:gd name="T45" fmla="*/ 18 h 22"/>
                    <a:gd name="T46" fmla="*/ 16 w 24"/>
                    <a:gd name="T47" fmla="*/ 18 h 22"/>
                    <a:gd name="T48" fmla="*/ 14 w 24"/>
                    <a:gd name="T49" fmla="*/ 16 h 22"/>
                    <a:gd name="T50" fmla="*/ 14 w 24"/>
                    <a:gd name="T51" fmla="*/ 14 h 22"/>
                    <a:gd name="T52" fmla="*/ 14 w 24"/>
                    <a:gd name="T53" fmla="*/ 14 h 22"/>
                    <a:gd name="T54" fmla="*/ 14 w 24"/>
                    <a:gd name="T55" fmla="*/ 12 h 22"/>
                    <a:gd name="T56" fmla="*/ 16 w 24"/>
                    <a:gd name="T57" fmla="*/ 10 h 22"/>
                    <a:gd name="T58" fmla="*/ 16 w 24"/>
                    <a:gd name="T59" fmla="*/ 8 h 22"/>
                    <a:gd name="T60" fmla="*/ 22 w 24"/>
                    <a:gd name="T61" fmla="*/ 0 h 22"/>
                    <a:gd name="T62" fmla="*/ 20 w 24"/>
                    <a:gd name="T63" fmla="*/ 0 h 22"/>
                    <a:gd name="T64" fmla="*/ 18 w 24"/>
                    <a:gd name="T65" fmla="*/ 2 h 22"/>
                    <a:gd name="T66" fmla="*/ 18 w 24"/>
                    <a:gd name="T67" fmla="*/ 2 h 22"/>
                    <a:gd name="T68" fmla="*/ 20 w 24"/>
                    <a:gd name="T69" fmla="*/ 2 h 22"/>
                    <a:gd name="T70" fmla="*/ 24 w 24"/>
                    <a:gd name="T71" fmla="*/ 0 h 22"/>
                    <a:gd name="T72" fmla="*/ 24 w 24"/>
                    <a:gd name="T73" fmla="*/ 0 h 22"/>
                    <a:gd name="T74" fmla="*/ 22 w 24"/>
                    <a:gd name="T7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2">
                      <a:moveTo>
                        <a:pt x="16" y="8"/>
                      </a:moveTo>
                      <a:lnTo>
                        <a:pt x="14" y="8"/>
                      </a:lnTo>
                      <a:lnTo>
                        <a:pt x="12" y="10"/>
                      </a:lnTo>
                      <a:lnTo>
                        <a:pt x="10" y="10"/>
                      </a:lnTo>
                      <a:lnTo>
                        <a:pt x="8" y="10"/>
                      </a:lnTo>
                      <a:lnTo>
                        <a:pt x="6" y="10"/>
                      </a:lnTo>
                      <a:lnTo>
                        <a:pt x="6" y="10"/>
                      </a:lnTo>
                      <a:lnTo>
                        <a:pt x="6" y="12"/>
                      </a:lnTo>
                      <a:lnTo>
                        <a:pt x="6" y="12"/>
                      </a:lnTo>
                      <a:lnTo>
                        <a:pt x="8" y="12"/>
                      </a:lnTo>
                      <a:lnTo>
                        <a:pt x="8" y="12"/>
                      </a:lnTo>
                      <a:lnTo>
                        <a:pt x="8" y="14"/>
                      </a:lnTo>
                      <a:lnTo>
                        <a:pt x="8" y="18"/>
                      </a:lnTo>
                      <a:lnTo>
                        <a:pt x="6" y="18"/>
                      </a:lnTo>
                      <a:lnTo>
                        <a:pt x="4" y="20"/>
                      </a:lnTo>
                      <a:lnTo>
                        <a:pt x="4" y="20"/>
                      </a:lnTo>
                      <a:lnTo>
                        <a:pt x="0" y="22"/>
                      </a:lnTo>
                      <a:lnTo>
                        <a:pt x="2" y="22"/>
                      </a:lnTo>
                      <a:lnTo>
                        <a:pt x="6" y="22"/>
                      </a:lnTo>
                      <a:lnTo>
                        <a:pt x="12" y="22"/>
                      </a:lnTo>
                      <a:lnTo>
                        <a:pt x="14" y="22"/>
                      </a:lnTo>
                      <a:lnTo>
                        <a:pt x="14" y="20"/>
                      </a:lnTo>
                      <a:lnTo>
                        <a:pt x="14" y="18"/>
                      </a:lnTo>
                      <a:lnTo>
                        <a:pt x="16" y="18"/>
                      </a:lnTo>
                      <a:lnTo>
                        <a:pt x="14" y="16"/>
                      </a:lnTo>
                      <a:lnTo>
                        <a:pt x="14" y="14"/>
                      </a:lnTo>
                      <a:lnTo>
                        <a:pt x="14" y="14"/>
                      </a:lnTo>
                      <a:lnTo>
                        <a:pt x="14" y="12"/>
                      </a:lnTo>
                      <a:lnTo>
                        <a:pt x="16" y="10"/>
                      </a:lnTo>
                      <a:lnTo>
                        <a:pt x="16" y="8"/>
                      </a:lnTo>
                      <a:close/>
                      <a:moveTo>
                        <a:pt x="22" y="0"/>
                      </a:moveTo>
                      <a:lnTo>
                        <a:pt x="20" y="0"/>
                      </a:lnTo>
                      <a:lnTo>
                        <a:pt x="18" y="2"/>
                      </a:lnTo>
                      <a:lnTo>
                        <a:pt x="18" y="2"/>
                      </a:lnTo>
                      <a:lnTo>
                        <a:pt x="20" y="2"/>
                      </a:lnTo>
                      <a:lnTo>
                        <a:pt x="24" y="0"/>
                      </a:lnTo>
                      <a:lnTo>
                        <a:pt x="24" y="0"/>
                      </a:lnTo>
                      <a:lnTo>
                        <a:pt x="2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99" name="Freeform 27">
                  <a:extLst>
                    <a:ext uri="{FF2B5EF4-FFF2-40B4-BE49-F238E27FC236}">
                      <a16:creationId xmlns:a16="http://schemas.microsoft.com/office/drawing/2014/main" id="{FBDE8BA8-237E-2C62-A2D6-998773372BD4}"/>
                    </a:ext>
                  </a:extLst>
                </p:cNvPr>
                <p:cNvSpPr>
                  <a:spLocks noEditPoints="1"/>
                </p:cNvSpPr>
                <p:nvPr/>
              </p:nvSpPr>
              <p:spPr bwMode="auto">
                <a:xfrm>
                  <a:off x="6328" y="2410"/>
                  <a:ext cx="34" cy="52"/>
                </a:xfrm>
                <a:custGeom>
                  <a:avLst/>
                  <a:gdLst>
                    <a:gd name="T0" fmla="*/ 4 w 34"/>
                    <a:gd name="T1" fmla="*/ 50 h 52"/>
                    <a:gd name="T2" fmla="*/ 4 w 34"/>
                    <a:gd name="T3" fmla="*/ 50 h 52"/>
                    <a:gd name="T4" fmla="*/ 4 w 34"/>
                    <a:gd name="T5" fmla="*/ 52 h 52"/>
                    <a:gd name="T6" fmla="*/ 6 w 34"/>
                    <a:gd name="T7" fmla="*/ 48 h 52"/>
                    <a:gd name="T8" fmla="*/ 6 w 34"/>
                    <a:gd name="T9" fmla="*/ 48 h 52"/>
                    <a:gd name="T10" fmla="*/ 4 w 34"/>
                    <a:gd name="T11" fmla="*/ 50 h 52"/>
                    <a:gd name="T12" fmla="*/ 2 w 34"/>
                    <a:gd name="T13" fmla="*/ 46 h 52"/>
                    <a:gd name="T14" fmla="*/ 2 w 34"/>
                    <a:gd name="T15" fmla="*/ 46 h 52"/>
                    <a:gd name="T16" fmla="*/ 2 w 34"/>
                    <a:gd name="T17" fmla="*/ 46 h 52"/>
                    <a:gd name="T18" fmla="*/ 2 w 34"/>
                    <a:gd name="T19" fmla="*/ 46 h 52"/>
                    <a:gd name="T20" fmla="*/ 2 w 34"/>
                    <a:gd name="T21" fmla="*/ 46 h 52"/>
                    <a:gd name="T22" fmla="*/ 0 w 34"/>
                    <a:gd name="T23" fmla="*/ 46 h 52"/>
                    <a:gd name="T24" fmla="*/ 0 w 34"/>
                    <a:gd name="T25" fmla="*/ 44 h 52"/>
                    <a:gd name="T26" fmla="*/ 0 w 34"/>
                    <a:gd name="T27" fmla="*/ 44 h 52"/>
                    <a:gd name="T28" fmla="*/ 0 w 34"/>
                    <a:gd name="T29" fmla="*/ 44 h 52"/>
                    <a:gd name="T30" fmla="*/ 0 w 34"/>
                    <a:gd name="T31" fmla="*/ 46 h 52"/>
                    <a:gd name="T32" fmla="*/ 2 w 34"/>
                    <a:gd name="T33" fmla="*/ 48 h 52"/>
                    <a:gd name="T34" fmla="*/ 2 w 34"/>
                    <a:gd name="T35" fmla="*/ 48 h 52"/>
                    <a:gd name="T36" fmla="*/ 4 w 34"/>
                    <a:gd name="T37" fmla="*/ 46 h 52"/>
                    <a:gd name="T38" fmla="*/ 4 w 34"/>
                    <a:gd name="T39" fmla="*/ 46 h 52"/>
                    <a:gd name="T40" fmla="*/ 2 w 34"/>
                    <a:gd name="T41" fmla="*/ 46 h 52"/>
                    <a:gd name="T42" fmla="*/ 2 w 34"/>
                    <a:gd name="T43" fmla="*/ 46 h 52"/>
                    <a:gd name="T44" fmla="*/ 32 w 34"/>
                    <a:gd name="T45" fmla="*/ 0 h 52"/>
                    <a:gd name="T46" fmla="*/ 32 w 34"/>
                    <a:gd name="T47" fmla="*/ 0 h 52"/>
                    <a:gd name="T48" fmla="*/ 30 w 34"/>
                    <a:gd name="T49" fmla="*/ 0 h 52"/>
                    <a:gd name="T50" fmla="*/ 30 w 34"/>
                    <a:gd name="T51" fmla="*/ 2 h 52"/>
                    <a:gd name="T52" fmla="*/ 32 w 34"/>
                    <a:gd name="T53" fmla="*/ 2 h 52"/>
                    <a:gd name="T54" fmla="*/ 32 w 34"/>
                    <a:gd name="T55" fmla="*/ 2 h 52"/>
                    <a:gd name="T56" fmla="*/ 32 w 34"/>
                    <a:gd name="T57" fmla="*/ 0 h 52"/>
                    <a:gd name="T58" fmla="*/ 32 w 34"/>
                    <a:gd name="T59" fmla="*/ 0 h 52"/>
                    <a:gd name="T60" fmla="*/ 34 w 34"/>
                    <a:gd name="T61" fmla="*/ 0 h 52"/>
                    <a:gd name="T62" fmla="*/ 32 w 34"/>
                    <a:gd name="T6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52">
                      <a:moveTo>
                        <a:pt x="4" y="50"/>
                      </a:moveTo>
                      <a:lnTo>
                        <a:pt x="4" y="50"/>
                      </a:lnTo>
                      <a:lnTo>
                        <a:pt x="4" y="52"/>
                      </a:lnTo>
                      <a:lnTo>
                        <a:pt x="6" y="48"/>
                      </a:lnTo>
                      <a:lnTo>
                        <a:pt x="6" y="48"/>
                      </a:lnTo>
                      <a:lnTo>
                        <a:pt x="4" y="50"/>
                      </a:lnTo>
                      <a:close/>
                      <a:moveTo>
                        <a:pt x="2" y="46"/>
                      </a:moveTo>
                      <a:lnTo>
                        <a:pt x="2" y="46"/>
                      </a:lnTo>
                      <a:lnTo>
                        <a:pt x="2" y="46"/>
                      </a:lnTo>
                      <a:lnTo>
                        <a:pt x="2" y="46"/>
                      </a:lnTo>
                      <a:lnTo>
                        <a:pt x="2" y="46"/>
                      </a:lnTo>
                      <a:lnTo>
                        <a:pt x="0" y="46"/>
                      </a:lnTo>
                      <a:lnTo>
                        <a:pt x="0" y="44"/>
                      </a:lnTo>
                      <a:lnTo>
                        <a:pt x="0" y="44"/>
                      </a:lnTo>
                      <a:lnTo>
                        <a:pt x="0" y="44"/>
                      </a:lnTo>
                      <a:lnTo>
                        <a:pt x="0" y="46"/>
                      </a:lnTo>
                      <a:lnTo>
                        <a:pt x="2" y="48"/>
                      </a:lnTo>
                      <a:lnTo>
                        <a:pt x="2" y="48"/>
                      </a:lnTo>
                      <a:lnTo>
                        <a:pt x="4" y="46"/>
                      </a:lnTo>
                      <a:lnTo>
                        <a:pt x="4" y="46"/>
                      </a:lnTo>
                      <a:lnTo>
                        <a:pt x="2" y="46"/>
                      </a:lnTo>
                      <a:lnTo>
                        <a:pt x="2" y="46"/>
                      </a:lnTo>
                      <a:close/>
                      <a:moveTo>
                        <a:pt x="32" y="0"/>
                      </a:moveTo>
                      <a:lnTo>
                        <a:pt x="32" y="0"/>
                      </a:lnTo>
                      <a:lnTo>
                        <a:pt x="30" y="0"/>
                      </a:lnTo>
                      <a:lnTo>
                        <a:pt x="30" y="2"/>
                      </a:lnTo>
                      <a:lnTo>
                        <a:pt x="32" y="2"/>
                      </a:lnTo>
                      <a:lnTo>
                        <a:pt x="32" y="2"/>
                      </a:lnTo>
                      <a:lnTo>
                        <a:pt x="32" y="0"/>
                      </a:lnTo>
                      <a:lnTo>
                        <a:pt x="32" y="0"/>
                      </a:lnTo>
                      <a:lnTo>
                        <a:pt x="34" y="0"/>
                      </a:lnTo>
                      <a:lnTo>
                        <a:pt x="3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00" name="Freeform 28">
                  <a:extLst>
                    <a:ext uri="{FF2B5EF4-FFF2-40B4-BE49-F238E27FC236}">
                      <a16:creationId xmlns:a16="http://schemas.microsoft.com/office/drawing/2014/main" id="{7F95289F-72FC-1C6A-3E18-CE63DF5632AC}"/>
                    </a:ext>
                  </a:extLst>
                </p:cNvPr>
                <p:cNvSpPr>
                  <a:spLocks/>
                </p:cNvSpPr>
                <p:nvPr/>
              </p:nvSpPr>
              <p:spPr bwMode="auto">
                <a:xfrm>
                  <a:off x="3467" y="1878"/>
                  <a:ext cx="28" cy="91"/>
                </a:xfrm>
                <a:custGeom>
                  <a:avLst/>
                  <a:gdLst>
                    <a:gd name="T0" fmla="*/ 26 w 28"/>
                    <a:gd name="T1" fmla="*/ 81 h 91"/>
                    <a:gd name="T2" fmla="*/ 26 w 28"/>
                    <a:gd name="T3" fmla="*/ 79 h 91"/>
                    <a:gd name="T4" fmla="*/ 24 w 28"/>
                    <a:gd name="T5" fmla="*/ 75 h 91"/>
                    <a:gd name="T6" fmla="*/ 26 w 28"/>
                    <a:gd name="T7" fmla="*/ 61 h 91"/>
                    <a:gd name="T8" fmla="*/ 26 w 28"/>
                    <a:gd name="T9" fmla="*/ 47 h 91"/>
                    <a:gd name="T10" fmla="*/ 26 w 28"/>
                    <a:gd name="T11" fmla="*/ 35 h 91"/>
                    <a:gd name="T12" fmla="*/ 22 w 28"/>
                    <a:gd name="T13" fmla="*/ 31 h 91"/>
                    <a:gd name="T14" fmla="*/ 22 w 28"/>
                    <a:gd name="T15" fmla="*/ 20 h 91"/>
                    <a:gd name="T16" fmla="*/ 16 w 28"/>
                    <a:gd name="T17" fmla="*/ 16 h 91"/>
                    <a:gd name="T18" fmla="*/ 12 w 28"/>
                    <a:gd name="T19" fmla="*/ 12 h 91"/>
                    <a:gd name="T20" fmla="*/ 14 w 28"/>
                    <a:gd name="T21" fmla="*/ 4 h 91"/>
                    <a:gd name="T22" fmla="*/ 10 w 28"/>
                    <a:gd name="T23" fmla="*/ 2 h 91"/>
                    <a:gd name="T24" fmla="*/ 8 w 28"/>
                    <a:gd name="T25" fmla="*/ 2 h 91"/>
                    <a:gd name="T26" fmla="*/ 0 w 28"/>
                    <a:gd name="T27" fmla="*/ 0 h 91"/>
                    <a:gd name="T28" fmla="*/ 0 w 28"/>
                    <a:gd name="T29" fmla="*/ 6 h 91"/>
                    <a:gd name="T30" fmla="*/ 0 w 28"/>
                    <a:gd name="T31" fmla="*/ 8 h 91"/>
                    <a:gd name="T32" fmla="*/ 4 w 28"/>
                    <a:gd name="T33" fmla="*/ 12 h 91"/>
                    <a:gd name="T34" fmla="*/ 6 w 28"/>
                    <a:gd name="T35" fmla="*/ 14 h 91"/>
                    <a:gd name="T36" fmla="*/ 6 w 28"/>
                    <a:gd name="T37" fmla="*/ 20 h 91"/>
                    <a:gd name="T38" fmla="*/ 6 w 28"/>
                    <a:gd name="T39" fmla="*/ 27 h 91"/>
                    <a:gd name="T40" fmla="*/ 4 w 28"/>
                    <a:gd name="T41" fmla="*/ 27 h 91"/>
                    <a:gd name="T42" fmla="*/ 6 w 28"/>
                    <a:gd name="T43" fmla="*/ 27 h 91"/>
                    <a:gd name="T44" fmla="*/ 4 w 28"/>
                    <a:gd name="T45" fmla="*/ 29 h 91"/>
                    <a:gd name="T46" fmla="*/ 4 w 28"/>
                    <a:gd name="T47" fmla="*/ 31 h 91"/>
                    <a:gd name="T48" fmla="*/ 6 w 28"/>
                    <a:gd name="T49" fmla="*/ 29 h 91"/>
                    <a:gd name="T50" fmla="*/ 8 w 28"/>
                    <a:gd name="T51" fmla="*/ 31 h 91"/>
                    <a:gd name="T52" fmla="*/ 8 w 28"/>
                    <a:gd name="T53" fmla="*/ 37 h 91"/>
                    <a:gd name="T54" fmla="*/ 8 w 28"/>
                    <a:gd name="T55" fmla="*/ 41 h 91"/>
                    <a:gd name="T56" fmla="*/ 6 w 28"/>
                    <a:gd name="T57" fmla="*/ 43 h 91"/>
                    <a:gd name="T58" fmla="*/ 10 w 28"/>
                    <a:gd name="T59" fmla="*/ 47 h 91"/>
                    <a:gd name="T60" fmla="*/ 10 w 28"/>
                    <a:gd name="T61" fmla="*/ 51 h 91"/>
                    <a:gd name="T62" fmla="*/ 10 w 28"/>
                    <a:gd name="T63" fmla="*/ 61 h 91"/>
                    <a:gd name="T64" fmla="*/ 8 w 28"/>
                    <a:gd name="T65" fmla="*/ 67 h 91"/>
                    <a:gd name="T66" fmla="*/ 10 w 28"/>
                    <a:gd name="T67" fmla="*/ 67 h 91"/>
                    <a:gd name="T68" fmla="*/ 10 w 28"/>
                    <a:gd name="T69" fmla="*/ 73 h 91"/>
                    <a:gd name="T70" fmla="*/ 8 w 28"/>
                    <a:gd name="T71" fmla="*/ 75 h 91"/>
                    <a:gd name="T72" fmla="*/ 8 w 28"/>
                    <a:gd name="T73" fmla="*/ 77 h 91"/>
                    <a:gd name="T74" fmla="*/ 12 w 28"/>
                    <a:gd name="T75" fmla="*/ 81 h 91"/>
                    <a:gd name="T76" fmla="*/ 12 w 28"/>
                    <a:gd name="T77" fmla="*/ 83 h 91"/>
                    <a:gd name="T78" fmla="*/ 16 w 28"/>
                    <a:gd name="T79" fmla="*/ 87 h 91"/>
                    <a:gd name="T80" fmla="*/ 18 w 28"/>
                    <a:gd name="T81" fmla="*/ 89 h 91"/>
                    <a:gd name="T82" fmla="*/ 18 w 28"/>
                    <a:gd name="T83" fmla="*/ 91 h 91"/>
                    <a:gd name="T84" fmla="*/ 26 w 28"/>
                    <a:gd name="T85"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91">
                      <a:moveTo>
                        <a:pt x="28" y="87"/>
                      </a:moveTo>
                      <a:lnTo>
                        <a:pt x="28" y="85"/>
                      </a:lnTo>
                      <a:lnTo>
                        <a:pt x="26" y="81"/>
                      </a:lnTo>
                      <a:lnTo>
                        <a:pt x="26" y="81"/>
                      </a:lnTo>
                      <a:lnTo>
                        <a:pt x="26" y="79"/>
                      </a:lnTo>
                      <a:lnTo>
                        <a:pt x="26" y="79"/>
                      </a:lnTo>
                      <a:lnTo>
                        <a:pt x="26" y="79"/>
                      </a:lnTo>
                      <a:lnTo>
                        <a:pt x="26" y="77"/>
                      </a:lnTo>
                      <a:lnTo>
                        <a:pt x="24" y="75"/>
                      </a:lnTo>
                      <a:lnTo>
                        <a:pt x="26" y="75"/>
                      </a:lnTo>
                      <a:lnTo>
                        <a:pt x="26" y="67"/>
                      </a:lnTo>
                      <a:lnTo>
                        <a:pt x="26" y="61"/>
                      </a:lnTo>
                      <a:lnTo>
                        <a:pt x="26" y="55"/>
                      </a:lnTo>
                      <a:lnTo>
                        <a:pt x="26" y="51"/>
                      </a:lnTo>
                      <a:lnTo>
                        <a:pt x="26" y="47"/>
                      </a:lnTo>
                      <a:lnTo>
                        <a:pt x="26" y="43"/>
                      </a:lnTo>
                      <a:lnTo>
                        <a:pt x="26" y="37"/>
                      </a:lnTo>
                      <a:lnTo>
                        <a:pt x="26" y="35"/>
                      </a:lnTo>
                      <a:lnTo>
                        <a:pt x="22" y="33"/>
                      </a:lnTo>
                      <a:lnTo>
                        <a:pt x="22" y="31"/>
                      </a:lnTo>
                      <a:lnTo>
                        <a:pt x="22" y="31"/>
                      </a:lnTo>
                      <a:lnTo>
                        <a:pt x="22" y="29"/>
                      </a:lnTo>
                      <a:lnTo>
                        <a:pt x="22" y="25"/>
                      </a:lnTo>
                      <a:lnTo>
                        <a:pt x="22" y="20"/>
                      </a:lnTo>
                      <a:lnTo>
                        <a:pt x="22" y="20"/>
                      </a:lnTo>
                      <a:lnTo>
                        <a:pt x="20" y="18"/>
                      </a:lnTo>
                      <a:lnTo>
                        <a:pt x="16" y="16"/>
                      </a:lnTo>
                      <a:lnTo>
                        <a:pt x="14" y="14"/>
                      </a:lnTo>
                      <a:lnTo>
                        <a:pt x="12" y="14"/>
                      </a:lnTo>
                      <a:lnTo>
                        <a:pt x="12" y="12"/>
                      </a:lnTo>
                      <a:lnTo>
                        <a:pt x="14" y="6"/>
                      </a:lnTo>
                      <a:lnTo>
                        <a:pt x="14" y="6"/>
                      </a:lnTo>
                      <a:lnTo>
                        <a:pt x="14" y="4"/>
                      </a:lnTo>
                      <a:lnTo>
                        <a:pt x="14" y="2"/>
                      </a:lnTo>
                      <a:lnTo>
                        <a:pt x="10" y="2"/>
                      </a:lnTo>
                      <a:lnTo>
                        <a:pt x="10" y="2"/>
                      </a:lnTo>
                      <a:lnTo>
                        <a:pt x="8" y="2"/>
                      </a:lnTo>
                      <a:lnTo>
                        <a:pt x="8" y="2"/>
                      </a:lnTo>
                      <a:lnTo>
                        <a:pt x="8" y="2"/>
                      </a:lnTo>
                      <a:lnTo>
                        <a:pt x="4" y="0"/>
                      </a:lnTo>
                      <a:lnTo>
                        <a:pt x="0" y="0"/>
                      </a:lnTo>
                      <a:lnTo>
                        <a:pt x="0" y="0"/>
                      </a:lnTo>
                      <a:lnTo>
                        <a:pt x="0" y="2"/>
                      </a:lnTo>
                      <a:lnTo>
                        <a:pt x="0" y="4"/>
                      </a:lnTo>
                      <a:lnTo>
                        <a:pt x="0" y="6"/>
                      </a:lnTo>
                      <a:lnTo>
                        <a:pt x="0" y="6"/>
                      </a:lnTo>
                      <a:lnTo>
                        <a:pt x="0" y="8"/>
                      </a:lnTo>
                      <a:lnTo>
                        <a:pt x="0" y="8"/>
                      </a:lnTo>
                      <a:lnTo>
                        <a:pt x="2" y="10"/>
                      </a:lnTo>
                      <a:lnTo>
                        <a:pt x="2" y="10"/>
                      </a:lnTo>
                      <a:lnTo>
                        <a:pt x="4" y="12"/>
                      </a:lnTo>
                      <a:lnTo>
                        <a:pt x="4" y="12"/>
                      </a:lnTo>
                      <a:lnTo>
                        <a:pt x="6" y="14"/>
                      </a:lnTo>
                      <a:lnTo>
                        <a:pt x="6" y="14"/>
                      </a:lnTo>
                      <a:lnTo>
                        <a:pt x="6" y="14"/>
                      </a:lnTo>
                      <a:lnTo>
                        <a:pt x="6" y="16"/>
                      </a:lnTo>
                      <a:lnTo>
                        <a:pt x="6" y="20"/>
                      </a:lnTo>
                      <a:lnTo>
                        <a:pt x="6" y="22"/>
                      </a:lnTo>
                      <a:lnTo>
                        <a:pt x="6" y="22"/>
                      </a:lnTo>
                      <a:lnTo>
                        <a:pt x="6" y="27"/>
                      </a:lnTo>
                      <a:lnTo>
                        <a:pt x="6" y="27"/>
                      </a:lnTo>
                      <a:lnTo>
                        <a:pt x="6" y="27"/>
                      </a:lnTo>
                      <a:lnTo>
                        <a:pt x="4" y="27"/>
                      </a:lnTo>
                      <a:lnTo>
                        <a:pt x="4" y="27"/>
                      </a:lnTo>
                      <a:lnTo>
                        <a:pt x="4" y="27"/>
                      </a:lnTo>
                      <a:lnTo>
                        <a:pt x="6" y="27"/>
                      </a:lnTo>
                      <a:lnTo>
                        <a:pt x="6" y="27"/>
                      </a:lnTo>
                      <a:lnTo>
                        <a:pt x="4" y="29"/>
                      </a:lnTo>
                      <a:lnTo>
                        <a:pt x="4" y="29"/>
                      </a:lnTo>
                      <a:lnTo>
                        <a:pt x="4" y="29"/>
                      </a:lnTo>
                      <a:lnTo>
                        <a:pt x="4" y="31"/>
                      </a:lnTo>
                      <a:lnTo>
                        <a:pt x="4" y="31"/>
                      </a:lnTo>
                      <a:lnTo>
                        <a:pt x="4" y="31"/>
                      </a:lnTo>
                      <a:lnTo>
                        <a:pt x="6" y="31"/>
                      </a:lnTo>
                      <a:lnTo>
                        <a:pt x="6" y="29"/>
                      </a:lnTo>
                      <a:lnTo>
                        <a:pt x="6" y="29"/>
                      </a:lnTo>
                      <a:lnTo>
                        <a:pt x="8" y="29"/>
                      </a:lnTo>
                      <a:lnTo>
                        <a:pt x="8" y="31"/>
                      </a:lnTo>
                      <a:lnTo>
                        <a:pt x="8" y="31"/>
                      </a:lnTo>
                      <a:lnTo>
                        <a:pt x="8" y="35"/>
                      </a:lnTo>
                      <a:lnTo>
                        <a:pt x="8" y="37"/>
                      </a:lnTo>
                      <a:lnTo>
                        <a:pt x="8" y="39"/>
                      </a:lnTo>
                      <a:lnTo>
                        <a:pt x="8" y="41"/>
                      </a:lnTo>
                      <a:lnTo>
                        <a:pt x="8" y="41"/>
                      </a:lnTo>
                      <a:lnTo>
                        <a:pt x="8" y="41"/>
                      </a:lnTo>
                      <a:lnTo>
                        <a:pt x="6" y="43"/>
                      </a:lnTo>
                      <a:lnTo>
                        <a:pt x="6" y="43"/>
                      </a:lnTo>
                      <a:lnTo>
                        <a:pt x="8" y="45"/>
                      </a:lnTo>
                      <a:lnTo>
                        <a:pt x="8" y="45"/>
                      </a:lnTo>
                      <a:lnTo>
                        <a:pt x="10" y="47"/>
                      </a:lnTo>
                      <a:lnTo>
                        <a:pt x="12" y="49"/>
                      </a:lnTo>
                      <a:lnTo>
                        <a:pt x="12" y="51"/>
                      </a:lnTo>
                      <a:lnTo>
                        <a:pt x="10" y="51"/>
                      </a:lnTo>
                      <a:lnTo>
                        <a:pt x="10" y="53"/>
                      </a:lnTo>
                      <a:lnTo>
                        <a:pt x="10" y="53"/>
                      </a:lnTo>
                      <a:lnTo>
                        <a:pt x="10" y="61"/>
                      </a:lnTo>
                      <a:lnTo>
                        <a:pt x="8" y="65"/>
                      </a:lnTo>
                      <a:lnTo>
                        <a:pt x="8" y="65"/>
                      </a:lnTo>
                      <a:lnTo>
                        <a:pt x="8" y="67"/>
                      </a:lnTo>
                      <a:lnTo>
                        <a:pt x="8" y="67"/>
                      </a:lnTo>
                      <a:lnTo>
                        <a:pt x="10" y="67"/>
                      </a:lnTo>
                      <a:lnTo>
                        <a:pt x="10" y="67"/>
                      </a:lnTo>
                      <a:lnTo>
                        <a:pt x="10" y="71"/>
                      </a:lnTo>
                      <a:lnTo>
                        <a:pt x="10" y="73"/>
                      </a:lnTo>
                      <a:lnTo>
                        <a:pt x="10" y="73"/>
                      </a:lnTo>
                      <a:lnTo>
                        <a:pt x="10" y="73"/>
                      </a:lnTo>
                      <a:lnTo>
                        <a:pt x="8" y="75"/>
                      </a:lnTo>
                      <a:lnTo>
                        <a:pt x="8" y="75"/>
                      </a:lnTo>
                      <a:lnTo>
                        <a:pt x="8" y="77"/>
                      </a:lnTo>
                      <a:lnTo>
                        <a:pt x="8" y="77"/>
                      </a:lnTo>
                      <a:lnTo>
                        <a:pt x="8" y="77"/>
                      </a:lnTo>
                      <a:lnTo>
                        <a:pt x="10" y="79"/>
                      </a:lnTo>
                      <a:lnTo>
                        <a:pt x="10" y="81"/>
                      </a:lnTo>
                      <a:lnTo>
                        <a:pt x="12" y="81"/>
                      </a:lnTo>
                      <a:lnTo>
                        <a:pt x="12" y="83"/>
                      </a:lnTo>
                      <a:lnTo>
                        <a:pt x="12" y="83"/>
                      </a:lnTo>
                      <a:lnTo>
                        <a:pt x="12" y="83"/>
                      </a:lnTo>
                      <a:lnTo>
                        <a:pt x="14" y="85"/>
                      </a:lnTo>
                      <a:lnTo>
                        <a:pt x="14" y="87"/>
                      </a:lnTo>
                      <a:lnTo>
                        <a:pt x="16" y="87"/>
                      </a:lnTo>
                      <a:lnTo>
                        <a:pt x="16" y="87"/>
                      </a:lnTo>
                      <a:lnTo>
                        <a:pt x="16" y="89"/>
                      </a:lnTo>
                      <a:lnTo>
                        <a:pt x="18" y="89"/>
                      </a:lnTo>
                      <a:lnTo>
                        <a:pt x="18" y="89"/>
                      </a:lnTo>
                      <a:lnTo>
                        <a:pt x="18" y="89"/>
                      </a:lnTo>
                      <a:lnTo>
                        <a:pt x="18" y="91"/>
                      </a:lnTo>
                      <a:lnTo>
                        <a:pt x="20" y="89"/>
                      </a:lnTo>
                      <a:lnTo>
                        <a:pt x="26" y="89"/>
                      </a:lnTo>
                      <a:lnTo>
                        <a:pt x="26" y="87"/>
                      </a:lnTo>
                      <a:lnTo>
                        <a:pt x="28" y="87"/>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01" name="Freeform 29">
                  <a:extLst>
                    <a:ext uri="{FF2B5EF4-FFF2-40B4-BE49-F238E27FC236}">
                      <a16:creationId xmlns:a16="http://schemas.microsoft.com/office/drawing/2014/main" id="{A25BBB9F-A380-E0E3-3140-E753DF0EE78F}"/>
                    </a:ext>
                  </a:extLst>
                </p:cNvPr>
                <p:cNvSpPr>
                  <a:spLocks noEditPoints="1"/>
                </p:cNvSpPr>
                <p:nvPr/>
              </p:nvSpPr>
              <p:spPr bwMode="auto">
                <a:xfrm>
                  <a:off x="4983" y="1712"/>
                  <a:ext cx="135" cy="265"/>
                </a:xfrm>
                <a:custGeom>
                  <a:avLst/>
                  <a:gdLst>
                    <a:gd name="T0" fmla="*/ 44 w 135"/>
                    <a:gd name="T1" fmla="*/ 231 h 265"/>
                    <a:gd name="T2" fmla="*/ 30 w 135"/>
                    <a:gd name="T3" fmla="*/ 219 h 265"/>
                    <a:gd name="T4" fmla="*/ 32 w 135"/>
                    <a:gd name="T5" fmla="*/ 221 h 265"/>
                    <a:gd name="T6" fmla="*/ 56 w 135"/>
                    <a:gd name="T7" fmla="*/ 197 h 265"/>
                    <a:gd name="T8" fmla="*/ 56 w 135"/>
                    <a:gd name="T9" fmla="*/ 191 h 265"/>
                    <a:gd name="T10" fmla="*/ 95 w 135"/>
                    <a:gd name="T11" fmla="*/ 156 h 265"/>
                    <a:gd name="T12" fmla="*/ 91 w 135"/>
                    <a:gd name="T13" fmla="*/ 150 h 265"/>
                    <a:gd name="T14" fmla="*/ 135 w 135"/>
                    <a:gd name="T15" fmla="*/ 84 h 265"/>
                    <a:gd name="T16" fmla="*/ 125 w 135"/>
                    <a:gd name="T17" fmla="*/ 76 h 265"/>
                    <a:gd name="T18" fmla="*/ 113 w 135"/>
                    <a:gd name="T19" fmla="*/ 50 h 265"/>
                    <a:gd name="T20" fmla="*/ 93 w 135"/>
                    <a:gd name="T21" fmla="*/ 36 h 265"/>
                    <a:gd name="T22" fmla="*/ 89 w 135"/>
                    <a:gd name="T23" fmla="*/ 42 h 265"/>
                    <a:gd name="T24" fmla="*/ 83 w 135"/>
                    <a:gd name="T25" fmla="*/ 44 h 265"/>
                    <a:gd name="T26" fmla="*/ 69 w 135"/>
                    <a:gd name="T27" fmla="*/ 42 h 265"/>
                    <a:gd name="T28" fmla="*/ 58 w 135"/>
                    <a:gd name="T29" fmla="*/ 50 h 265"/>
                    <a:gd name="T30" fmla="*/ 56 w 135"/>
                    <a:gd name="T31" fmla="*/ 34 h 265"/>
                    <a:gd name="T32" fmla="*/ 56 w 135"/>
                    <a:gd name="T33" fmla="*/ 14 h 265"/>
                    <a:gd name="T34" fmla="*/ 44 w 135"/>
                    <a:gd name="T35" fmla="*/ 8 h 265"/>
                    <a:gd name="T36" fmla="*/ 40 w 135"/>
                    <a:gd name="T37" fmla="*/ 0 h 265"/>
                    <a:gd name="T38" fmla="*/ 32 w 135"/>
                    <a:gd name="T39" fmla="*/ 2 h 265"/>
                    <a:gd name="T40" fmla="*/ 26 w 135"/>
                    <a:gd name="T41" fmla="*/ 6 h 265"/>
                    <a:gd name="T42" fmla="*/ 20 w 135"/>
                    <a:gd name="T43" fmla="*/ 12 h 265"/>
                    <a:gd name="T44" fmla="*/ 6 w 135"/>
                    <a:gd name="T45" fmla="*/ 12 h 265"/>
                    <a:gd name="T46" fmla="*/ 4 w 135"/>
                    <a:gd name="T47" fmla="*/ 32 h 265"/>
                    <a:gd name="T48" fmla="*/ 4 w 135"/>
                    <a:gd name="T49" fmla="*/ 38 h 265"/>
                    <a:gd name="T50" fmla="*/ 10 w 135"/>
                    <a:gd name="T51" fmla="*/ 50 h 265"/>
                    <a:gd name="T52" fmla="*/ 24 w 135"/>
                    <a:gd name="T53" fmla="*/ 72 h 265"/>
                    <a:gd name="T54" fmla="*/ 24 w 135"/>
                    <a:gd name="T55" fmla="*/ 82 h 265"/>
                    <a:gd name="T56" fmla="*/ 18 w 135"/>
                    <a:gd name="T57" fmla="*/ 94 h 265"/>
                    <a:gd name="T58" fmla="*/ 36 w 135"/>
                    <a:gd name="T59" fmla="*/ 118 h 265"/>
                    <a:gd name="T60" fmla="*/ 40 w 135"/>
                    <a:gd name="T61" fmla="*/ 136 h 265"/>
                    <a:gd name="T62" fmla="*/ 46 w 135"/>
                    <a:gd name="T63" fmla="*/ 154 h 265"/>
                    <a:gd name="T64" fmla="*/ 34 w 135"/>
                    <a:gd name="T65" fmla="*/ 174 h 265"/>
                    <a:gd name="T66" fmla="*/ 30 w 135"/>
                    <a:gd name="T67" fmla="*/ 199 h 265"/>
                    <a:gd name="T68" fmla="*/ 34 w 135"/>
                    <a:gd name="T69" fmla="*/ 217 h 265"/>
                    <a:gd name="T70" fmla="*/ 46 w 135"/>
                    <a:gd name="T71" fmla="*/ 229 h 265"/>
                    <a:gd name="T72" fmla="*/ 54 w 135"/>
                    <a:gd name="T73" fmla="*/ 243 h 265"/>
                    <a:gd name="T74" fmla="*/ 69 w 135"/>
                    <a:gd name="T75" fmla="*/ 249 h 265"/>
                    <a:gd name="T76" fmla="*/ 77 w 135"/>
                    <a:gd name="T77" fmla="*/ 257 h 265"/>
                    <a:gd name="T78" fmla="*/ 79 w 135"/>
                    <a:gd name="T79" fmla="*/ 261 h 265"/>
                    <a:gd name="T80" fmla="*/ 91 w 135"/>
                    <a:gd name="T81" fmla="*/ 259 h 265"/>
                    <a:gd name="T82" fmla="*/ 77 w 135"/>
                    <a:gd name="T83" fmla="*/ 243 h 265"/>
                    <a:gd name="T84" fmla="*/ 60 w 135"/>
                    <a:gd name="T85" fmla="*/ 227 h 265"/>
                    <a:gd name="T86" fmla="*/ 67 w 135"/>
                    <a:gd name="T87" fmla="*/ 237 h 265"/>
                    <a:gd name="T88" fmla="*/ 56 w 135"/>
                    <a:gd name="T89" fmla="*/ 211 h 265"/>
                    <a:gd name="T90" fmla="*/ 44 w 135"/>
                    <a:gd name="T91" fmla="*/ 197 h 265"/>
                    <a:gd name="T92" fmla="*/ 46 w 135"/>
                    <a:gd name="T93" fmla="*/ 166 h 265"/>
                    <a:gd name="T94" fmla="*/ 52 w 135"/>
                    <a:gd name="T95" fmla="*/ 136 h 265"/>
                    <a:gd name="T96" fmla="*/ 65 w 135"/>
                    <a:gd name="T97" fmla="*/ 124 h 265"/>
                    <a:gd name="T98" fmla="*/ 69 w 135"/>
                    <a:gd name="T99" fmla="*/ 138 h 265"/>
                    <a:gd name="T100" fmla="*/ 89 w 135"/>
                    <a:gd name="T101" fmla="*/ 142 h 265"/>
                    <a:gd name="T102" fmla="*/ 99 w 135"/>
                    <a:gd name="T103" fmla="*/ 156 h 265"/>
                    <a:gd name="T104" fmla="*/ 91 w 135"/>
                    <a:gd name="T105" fmla="*/ 134 h 265"/>
                    <a:gd name="T106" fmla="*/ 91 w 135"/>
                    <a:gd name="T107" fmla="*/ 120 h 265"/>
                    <a:gd name="T108" fmla="*/ 105 w 135"/>
                    <a:gd name="T109" fmla="*/ 106 h 265"/>
                    <a:gd name="T110" fmla="*/ 125 w 135"/>
                    <a:gd name="T111" fmla="*/ 106 h 265"/>
                    <a:gd name="T112" fmla="*/ 131 w 135"/>
                    <a:gd name="T113" fmla="*/ 10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 h="265">
                      <a:moveTo>
                        <a:pt x="52" y="247"/>
                      </a:moveTo>
                      <a:lnTo>
                        <a:pt x="52" y="249"/>
                      </a:lnTo>
                      <a:lnTo>
                        <a:pt x="54" y="249"/>
                      </a:lnTo>
                      <a:lnTo>
                        <a:pt x="54" y="247"/>
                      </a:lnTo>
                      <a:lnTo>
                        <a:pt x="52" y="245"/>
                      </a:lnTo>
                      <a:lnTo>
                        <a:pt x="52" y="247"/>
                      </a:lnTo>
                      <a:close/>
                      <a:moveTo>
                        <a:pt x="42" y="229"/>
                      </a:moveTo>
                      <a:lnTo>
                        <a:pt x="42" y="229"/>
                      </a:lnTo>
                      <a:lnTo>
                        <a:pt x="42" y="231"/>
                      </a:lnTo>
                      <a:lnTo>
                        <a:pt x="44" y="231"/>
                      </a:lnTo>
                      <a:lnTo>
                        <a:pt x="44" y="231"/>
                      </a:lnTo>
                      <a:lnTo>
                        <a:pt x="44" y="229"/>
                      </a:lnTo>
                      <a:lnTo>
                        <a:pt x="42" y="229"/>
                      </a:lnTo>
                      <a:close/>
                      <a:moveTo>
                        <a:pt x="36" y="223"/>
                      </a:moveTo>
                      <a:lnTo>
                        <a:pt x="36" y="223"/>
                      </a:lnTo>
                      <a:lnTo>
                        <a:pt x="36" y="221"/>
                      </a:lnTo>
                      <a:lnTo>
                        <a:pt x="34" y="221"/>
                      </a:lnTo>
                      <a:lnTo>
                        <a:pt x="36" y="223"/>
                      </a:lnTo>
                      <a:close/>
                      <a:moveTo>
                        <a:pt x="32" y="221"/>
                      </a:moveTo>
                      <a:lnTo>
                        <a:pt x="30" y="219"/>
                      </a:lnTo>
                      <a:lnTo>
                        <a:pt x="30" y="219"/>
                      </a:lnTo>
                      <a:lnTo>
                        <a:pt x="30" y="223"/>
                      </a:lnTo>
                      <a:lnTo>
                        <a:pt x="30" y="227"/>
                      </a:lnTo>
                      <a:lnTo>
                        <a:pt x="32" y="227"/>
                      </a:lnTo>
                      <a:lnTo>
                        <a:pt x="32" y="225"/>
                      </a:lnTo>
                      <a:lnTo>
                        <a:pt x="32" y="225"/>
                      </a:lnTo>
                      <a:lnTo>
                        <a:pt x="32" y="223"/>
                      </a:lnTo>
                      <a:lnTo>
                        <a:pt x="32" y="223"/>
                      </a:lnTo>
                      <a:lnTo>
                        <a:pt x="32" y="221"/>
                      </a:lnTo>
                      <a:lnTo>
                        <a:pt x="32" y="221"/>
                      </a:lnTo>
                      <a:close/>
                      <a:moveTo>
                        <a:pt x="30" y="203"/>
                      </a:moveTo>
                      <a:lnTo>
                        <a:pt x="30" y="201"/>
                      </a:lnTo>
                      <a:lnTo>
                        <a:pt x="30" y="203"/>
                      </a:lnTo>
                      <a:lnTo>
                        <a:pt x="28" y="203"/>
                      </a:lnTo>
                      <a:lnTo>
                        <a:pt x="28" y="203"/>
                      </a:lnTo>
                      <a:lnTo>
                        <a:pt x="30" y="203"/>
                      </a:lnTo>
                      <a:lnTo>
                        <a:pt x="30" y="203"/>
                      </a:lnTo>
                      <a:close/>
                      <a:moveTo>
                        <a:pt x="54" y="195"/>
                      </a:moveTo>
                      <a:lnTo>
                        <a:pt x="54" y="195"/>
                      </a:lnTo>
                      <a:lnTo>
                        <a:pt x="56" y="197"/>
                      </a:lnTo>
                      <a:lnTo>
                        <a:pt x="56" y="197"/>
                      </a:lnTo>
                      <a:lnTo>
                        <a:pt x="56" y="195"/>
                      </a:lnTo>
                      <a:lnTo>
                        <a:pt x="56" y="193"/>
                      </a:lnTo>
                      <a:lnTo>
                        <a:pt x="56" y="195"/>
                      </a:lnTo>
                      <a:lnTo>
                        <a:pt x="54" y="193"/>
                      </a:lnTo>
                      <a:lnTo>
                        <a:pt x="54" y="195"/>
                      </a:lnTo>
                      <a:close/>
                      <a:moveTo>
                        <a:pt x="56" y="193"/>
                      </a:moveTo>
                      <a:lnTo>
                        <a:pt x="56" y="191"/>
                      </a:lnTo>
                      <a:lnTo>
                        <a:pt x="56" y="191"/>
                      </a:lnTo>
                      <a:lnTo>
                        <a:pt x="56" y="191"/>
                      </a:lnTo>
                      <a:lnTo>
                        <a:pt x="56" y="191"/>
                      </a:lnTo>
                      <a:lnTo>
                        <a:pt x="56" y="191"/>
                      </a:lnTo>
                      <a:lnTo>
                        <a:pt x="56" y="191"/>
                      </a:lnTo>
                      <a:lnTo>
                        <a:pt x="56" y="193"/>
                      </a:lnTo>
                      <a:close/>
                      <a:moveTo>
                        <a:pt x="95" y="156"/>
                      </a:moveTo>
                      <a:lnTo>
                        <a:pt x="93" y="156"/>
                      </a:lnTo>
                      <a:lnTo>
                        <a:pt x="95" y="158"/>
                      </a:lnTo>
                      <a:lnTo>
                        <a:pt x="95" y="156"/>
                      </a:lnTo>
                      <a:lnTo>
                        <a:pt x="95" y="156"/>
                      </a:lnTo>
                      <a:lnTo>
                        <a:pt x="95" y="156"/>
                      </a:lnTo>
                      <a:close/>
                      <a:moveTo>
                        <a:pt x="91" y="148"/>
                      </a:moveTo>
                      <a:lnTo>
                        <a:pt x="89" y="148"/>
                      </a:lnTo>
                      <a:lnTo>
                        <a:pt x="89" y="148"/>
                      </a:lnTo>
                      <a:lnTo>
                        <a:pt x="89" y="148"/>
                      </a:lnTo>
                      <a:lnTo>
                        <a:pt x="89" y="150"/>
                      </a:lnTo>
                      <a:lnTo>
                        <a:pt x="91" y="150"/>
                      </a:lnTo>
                      <a:lnTo>
                        <a:pt x="91" y="150"/>
                      </a:lnTo>
                      <a:lnTo>
                        <a:pt x="91" y="150"/>
                      </a:lnTo>
                      <a:lnTo>
                        <a:pt x="91" y="150"/>
                      </a:lnTo>
                      <a:lnTo>
                        <a:pt x="91" y="150"/>
                      </a:lnTo>
                      <a:lnTo>
                        <a:pt x="91" y="148"/>
                      </a:lnTo>
                      <a:close/>
                      <a:moveTo>
                        <a:pt x="135" y="96"/>
                      </a:moveTo>
                      <a:lnTo>
                        <a:pt x="135" y="94"/>
                      </a:lnTo>
                      <a:lnTo>
                        <a:pt x="133" y="92"/>
                      </a:lnTo>
                      <a:lnTo>
                        <a:pt x="133" y="90"/>
                      </a:lnTo>
                      <a:lnTo>
                        <a:pt x="135" y="90"/>
                      </a:lnTo>
                      <a:lnTo>
                        <a:pt x="135" y="88"/>
                      </a:lnTo>
                      <a:lnTo>
                        <a:pt x="135" y="88"/>
                      </a:lnTo>
                      <a:lnTo>
                        <a:pt x="135" y="86"/>
                      </a:lnTo>
                      <a:lnTo>
                        <a:pt x="135" y="84"/>
                      </a:lnTo>
                      <a:lnTo>
                        <a:pt x="135" y="84"/>
                      </a:lnTo>
                      <a:lnTo>
                        <a:pt x="133" y="82"/>
                      </a:lnTo>
                      <a:lnTo>
                        <a:pt x="133" y="82"/>
                      </a:lnTo>
                      <a:lnTo>
                        <a:pt x="131" y="82"/>
                      </a:lnTo>
                      <a:lnTo>
                        <a:pt x="131" y="80"/>
                      </a:lnTo>
                      <a:lnTo>
                        <a:pt x="131" y="80"/>
                      </a:lnTo>
                      <a:lnTo>
                        <a:pt x="131" y="78"/>
                      </a:lnTo>
                      <a:lnTo>
                        <a:pt x="129" y="78"/>
                      </a:lnTo>
                      <a:lnTo>
                        <a:pt x="127" y="76"/>
                      </a:lnTo>
                      <a:lnTo>
                        <a:pt x="125" y="76"/>
                      </a:lnTo>
                      <a:lnTo>
                        <a:pt x="125" y="74"/>
                      </a:lnTo>
                      <a:lnTo>
                        <a:pt x="123" y="72"/>
                      </a:lnTo>
                      <a:lnTo>
                        <a:pt x="121" y="70"/>
                      </a:lnTo>
                      <a:lnTo>
                        <a:pt x="119" y="66"/>
                      </a:lnTo>
                      <a:lnTo>
                        <a:pt x="119" y="62"/>
                      </a:lnTo>
                      <a:lnTo>
                        <a:pt x="119" y="60"/>
                      </a:lnTo>
                      <a:lnTo>
                        <a:pt x="119" y="56"/>
                      </a:lnTo>
                      <a:lnTo>
                        <a:pt x="117" y="52"/>
                      </a:lnTo>
                      <a:lnTo>
                        <a:pt x="115" y="50"/>
                      </a:lnTo>
                      <a:lnTo>
                        <a:pt x="113" y="50"/>
                      </a:lnTo>
                      <a:lnTo>
                        <a:pt x="111" y="48"/>
                      </a:lnTo>
                      <a:lnTo>
                        <a:pt x="109" y="46"/>
                      </a:lnTo>
                      <a:lnTo>
                        <a:pt x="107" y="42"/>
                      </a:lnTo>
                      <a:lnTo>
                        <a:pt x="105" y="38"/>
                      </a:lnTo>
                      <a:lnTo>
                        <a:pt x="103" y="36"/>
                      </a:lnTo>
                      <a:lnTo>
                        <a:pt x="103" y="38"/>
                      </a:lnTo>
                      <a:lnTo>
                        <a:pt x="101" y="36"/>
                      </a:lnTo>
                      <a:lnTo>
                        <a:pt x="97" y="36"/>
                      </a:lnTo>
                      <a:lnTo>
                        <a:pt x="95" y="36"/>
                      </a:lnTo>
                      <a:lnTo>
                        <a:pt x="93" y="36"/>
                      </a:lnTo>
                      <a:lnTo>
                        <a:pt x="93" y="36"/>
                      </a:lnTo>
                      <a:lnTo>
                        <a:pt x="91" y="36"/>
                      </a:lnTo>
                      <a:lnTo>
                        <a:pt x="93" y="36"/>
                      </a:lnTo>
                      <a:lnTo>
                        <a:pt x="93" y="38"/>
                      </a:lnTo>
                      <a:lnTo>
                        <a:pt x="93" y="38"/>
                      </a:lnTo>
                      <a:lnTo>
                        <a:pt x="91" y="38"/>
                      </a:lnTo>
                      <a:lnTo>
                        <a:pt x="91" y="38"/>
                      </a:lnTo>
                      <a:lnTo>
                        <a:pt x="91" y="40"/>
                      </a:lnTo>
                      <a:lnTo>
                        <a:pt x="89" y="42"/>
                      </a:lnTo>
                      <a:lnTo>
                        <a:pt x="89" y="42"/>
                      </a:lnTo>
                      <a:lnTo>
                        <a:pt x="87" y="44"/>
                      </a:lnTo>
                      <a:lnTo>
                        <a:pt x="87" y="44"/>
                      </a:lnTo>
                      <a:lnTo>
                        <a:pt x="85" y="44"/>
                      </a:lnTo>
                      <a:lnTo>
                        <a:pt x="85" y="46"/>
                      </a:lnTo>
                      <a:lnTo>
                        <a:pt x="85" y="46"/>
                      </a:lnTo>
                      <a:lnTo>
                        <a:pt x="85" y="46"/>
                      </a:lnTo>
                      <a:lnTo>
                        <a:pt x="83" y="46"/>
                      </a:lnTo>
                      <a:lnTo>
                        <a:pt x="83" y="44"/>
                      </a:lnTo>
                      <a:lnTo>
                        <a:pt x="83" y="44"/>
                      </a:lnTo>
                      <a:lnTo>
                        <a:pt x="83" y="44"/>
                      </a:lnTo>
                      <a:lnTo>
                        <a:pt x="81" y="42"/>
                      </a:lnTo>
                      <a:lnTo>
                        <a:pt x="79" y="42"/>
                      </a:lnTo>
                      <a:lnTo>
                        <a:pt x="77" y="40"/>
                      </a:lnTo>
                      <a:lnTo>
                        <a:pt x="75" y="38"/>
                      </a:lnTo>
                      <a:lnTo>
                        <a:pt x="75" y="38"/>
                      </a:lnTo>
                      <a:lnTo>
                        <a:pt x="73" y="40"/>
                      </a:lnTo>
                      <a:lnTo>
                        <a:pt x="73" y="42"/>
                      </a:lnTo>
                      <a:lnTo>
                        <a:pt x="71" y="42"/>
                      </a:lnTo>
                      <a:lnTo>
                        <a:pt x="71" y="42"/>
                      </a:lnTo>
                      <a:lnTo>
                        <a:pt x="69" y="42"/>
                      </a:lnTo>
                      <a:lnTo>
                        <a:pt x="69" y="44"/>
                      </a:lnTo>
                      <a:lnTo>
                        <a:pt x="69" y="44"/>
                      </a:lnTo>
                      <a:lnTo>
                        <a:pt x="67" y="46"/>
                      </a:lnTo>
                      <a:lnTo>
                        <a:pt x="67" y="46"/>
                      </a:lnTo>
                      <a:lnTo>
                        <a:pt x="65" y="48"/>
                      </a:lnTo>
                      <a:lnTo>
                        <a:pt x="63" y="50"/>
                      </a:lnTo>
                      <a:lnTo>
                        <a:pt x="60" y="52"/>
                      </a:lnTo>
                      <a:lnTo>
                        <a:pt x="60" y="52"/>
                      </a:lnTo>
                      <a:lnTo>
                        <a:pt x="58" y="52"/>
                      </a:lnTo>
                      <a:lnTo>
                        <a:pt x="58" y="50"/>
                      </a:lnTo>
                      <a:lnTo>
                        <a:pt x="56" y="50"/>
                      </a:lnTo>
                      <a:lnTo>
                        <a:pt x="58" y="46"/>
                      </a:lnTo>
                      <a:lnTo>
                        <a:pt x="58" y="42"/>
                      </a:lnTo>
                      <a:lnTo>
                        <a:pt x="58" y="40"/>
                      </a:lnTo>
                      <a:lnTo>
                        <a:pt x="58" y="38"/>
                      </a:lnTo>
                      <a:lnTo>
                        <a:pt x="58" y="38"/>
                      </a:lnTo>
                      <a:lnTo>
                        <a:pt x="58" y="36"/>
                      </a:lnTo>
                      <a:lnTo>
                        <a:pt x="56" y="36"/>
                      </a:lnTo>
                      <a:lnTo>
                        <a:pt x="56" y="34"/>
                      </a:lnTo>
                      <a:lnTo>
                        <a:pt x="56" y="34"/>
                      </a:lnTo>
                      <a:lnTo>
                        <a:pt x="58" y="34"/>
                      </a:lnTo>
                      <a:lnTo>
                        <a:pt x="58" y="32"/>
                      </a:lnTo>
                      <a:lnTo>
                        <a:pt x="58" y="28"/>
                      </a:lnTo>
                      <a:lnTo>
                        <a:pt x="60" y="26"/>
                      </a:lnTo>
                      <a:lnTo>
                        <a:pt x="58" y="24"/>
                      </a:lnTo>
                      <a:lnTo>
                        <a:pt x="58" y="22"/>
                      </a:lnTo>
                      <a:lnTo>
                        <a:pt x="56" y="18"/>
                      </a:lnTo>
                      <a:lnTo>
                        <a:pt x="56" y="16"/>
                      </a:lnTo>
                      <a:lnTo>
                        <a:pt x="56" y="14"/>
                      </a:lnTo>
                      <a:lnTo>
                        <a:pt x="56" y="14"/>
                      </a:lnTo>
                      <a:lnTo>
                        <a:pt x="52" y="14"/>
                      </a:lnTo>
                      <a:lnTo>
                        <a:pt x="52" y="14"/>
                      </a:lnTo>
                      <a:lnTo>
                        <a:pt x="50" y="14"/>
                      </a:lnTo>
                      <a:lnTo>
                        <a:pt x="50" y="16"/>
                      </a:lnTo>
                      <a:lnTo>
                        <a:pt x="50" y="16"/>
                      </a:lnTo>
                      <a:lnTo>
                        <a:pt x="48" y="16"/>
                      </a:lnTo>
                      <a:lnTo>
                        <a:pt x="46" y="14"/>
                      </a:lnTo>
                      <a:lnTo>
                        <a:pt x="44" y="14"/>
                      </a:lnTo>
                      <a:lnTo>
                        <a:pt x="44" y="12"/>
                      </a:lnTo>
                      <a:lnTo>
                        <a:pt x="44" y="8"/>
                      </a:lnTo>
                      <a:lnTo>
                        <a:pt x="44" y="6"/>
                      </a:lnTo>
                      <a:lnTo>
                        <a:pt x="44" y="6"/>
                      </a:lnTo>
                      <a:lnTo>
                        <a:pt x="44" y="4"/>
                      </a:lnTo>
                      <a:lnTo>
                        <a:pt x="44" y="4"/>
                      </a:lnTo>
                      <a:lnTo>
                        <a:pt x="44" y="4"/>
                      </a:lnTo>
                      <a:lnTo>
                        <a:pt x="42" y="2"/>
                      </a:lnTo>
                      <a:lnTo>
                        <a:pt x="42" y="0"/>
                      </a:lnTo>
                      <a:lnTo>
                        <a:pt x="40" y="0"/>
                      </a:lnTo>
                      <a:lnTo>
                        <a:pt x="40" y="0"/>
                      </a:lnTo>
                      <a:lnTo>
                        <a:pt x="40" y="0"/>
                      </a:lnTo>
                      <a:lnTo>
                        <a:pt x="38" y="2"/>
                      </a:lnTo>
                      <a:lnTo>
                        <a:pt x="38" y="2"/>
                      </a:lnTo>
                      <a:lnTo>
                        <a:pt x="38" y="2"/>
                      </a:lnTo>
                      <a:lnTo>
                        <a:pt x="38" y="2"/>
                      </a:lnTo>
                      <a:lnTo>
                        <a:pt x="36" y="0"/>
                      </a:lnTo>
                      <a:lnTo>
                        <a:pt x="34" y="0"/>
                      </a:lnTo>
                      <a:lnTo>
                        <a:pt x="34" y="0"/>
                      </a:lnTo>
                      <a:lnTo>
                        <a:pt x="34" y="0"/>
                      </a:lnTo>
                      <a:lnTo>
                        <a:pt x="32" y="0"/>
                      </a:lnTo>
                      <a:lnTo>
                        <a:pt x="32" y="2"/>
                      </a:lnTo>
                      <a:lnTo>
                        <a:pt x="30" y="2"/>
                      </a:lnTo>
                      <a:lnTo>
                        <a:pt x="28" y="0"/>
                      </a:lnTo>
                      <a:lnTo>
                        <a:pt x="28" y="0"/>
                      </a:lnTo>
                      <a:lnTo>
                        <a:pt x="28" y="0"/>
                      </a:lnTo>
                      <a:lnTo>
                        <a:pt x="28" y="2"/>
                      </a:lnTo>
                      <a:lnTo>
                        <a:pt x="28" y="4"/>
                      </a:lnTo>
                      <a:lnTo>
                        <a:pt x="28" y="4"/>
                      </a:lnTo>
                      <a:lnTo>
                        <a:pt x="28" y="4"/>
                      </a:lnTo>
                      <a:lnTo>
                        <a:pt x="28" y="6"/>
                      </a:lnTo>
                      <a:lnTo>
                        <a:pt x="26" y="6"/>
                      </a:lnTo>
                      <a:lnTo>
                        <a:pt x="26" y="6"/>
                      </a:lnTo>
                      <a:lnTo>
                        <a:pt x="24" y="4"/>
                      </a:lnTo>
                      <a:lnTo>
                        <a:pt x="22" y="4"/>
                      </a:lnTo>
                      <a:lnTo>
                        <a:pt x="22" y="6"/>
                      </a:lnTo>
                      <a:lnTo>
                        <a:pt x="22" y="6"/>
                      </a:lnTo>
                      <a:lnTo>
                        <a:pt x="22" y="6"/>
                      </a:lnTo>
                      <a:lnTo>
                        <a:pt x="22" y="10"/>
                      </a:lnTo>
                      <a:lnTo>
                        <a:pt x="20" y="10"/>
                      </a:lnTo>
                      <a:lnTo>
                        <a:pt x="20" y="10"/>
                      </a:lnTo>
                      <a:lnTo>
                        <a:pt x="20" y="12"/>
                      </a:lnTo>
                      <a:lnTo>
                        <a:pt x="18" y="10"/>
                      </a:lnTo>
                      <a:lnTo>
                        <a:pt x="18" y="12"/>
                      </a:lnTo>
                      <a:lnTo>
                        <a:pt x="14" y="12"/>
                      </a:lnTo>
                      <a:lnTo>
                        <a:pt x="14" y="12"/>
                      </a:lnTo>
                      <a:lnTo>
                        <a:pt x="12" y="12"/>
                      </a:lnTo>
                      <a:lnTo>
                        <a:pt x="10" y="12"/>
                      </a:lnTo>
                      <a:lnTo>
                        <a:pt x="10" y="12"/>
                      </a:lnTo>
                      <a:lnTo>
                        <a:pt x="8" y="12"/>
                      </a:lnTo>
                      <a:lnTo>
                        <a:pt x="6" y="12"/>
                      </a:lnTo>
                      <a:lnTo>
                        <a:pt x="6" y="12"/>
                      </a:lnTo>
                      <a:lnTo>
                        <a:pt x="6" y="14"/>
                      </a:lnTo>
                      <a:lnTo>
                        <a:pt x="6" y="14"/>
                      </a:lnTo>
                      <a:lnTo>
                        <a:pt x="4" y="16"/>
                      </a:lnTo>
                      <a:lnTo>
                        <a:pt x="4" y="20"/>
                      </a:lnTo>
                      <a:lnTo>
                        <a:pt x="4" y="22"/>
                      </a:lnTo>
                      <a:lnTo>
                        <a:pt x="4" y="24"/>
                      </a:lnTo>
                      <a:lnTo>
                        <a:pt x="4" y="26"/>
                      </a:lnTo>
                      <a:lnTo>
                        <a:pt x="6" y="32"/>
                      </a:lnTo>
                      <a:lnTo>
                        <a:pt x="4" y="32"/>
                      </a:lnTo>
                      <a:lnTo>
                        <a:pt x="4" y="32"/>
                      </a:lnTo>
                      <a:lnTo>
                        <a:pt x="4" y="32"/>
                      </a:lnTo>
                      <a:lnTo>
                        <a:pt x="2" y="34"/>
                      </a:lnTo>
                      <a:lnTo>
                        <a:pt x="2" y="34"/>
                      </a:lnTo>
                      <a:lnTo>
                        <a:pt x="2" y="34"/>
                      </a:lnTo>
                      <a:lnTo>
                        <a:pt x="0" y="34"/>
                      </a:lnTo>
                      <a:lnTo>
                        <a:pt x="0" y="34"/>
                      </a:lnTo>
                      <a:lnTo>
                        <a:pt x="0" y="34"/>
                      </a:lnTo>
                      <a:lnTo>
                        <a:pt x="0" y="36"/>
                      </a:lnTo>
                      <a:lnTo>
                        <a:pt x="2" y="38"/>
                      </a:lnTo>
                      <a:lnTo>
                        <a:pt x="4" y="38"/>
                      </a:lnTo>
                      <a:lnTo>
                        <a:pt x="4" y="38"/>
                      </a:lnTo>
                      <a:lnTo>
                        <a:pt x="4" y="38"/>
                      </a:lnTo>
                      <a:lnTo>
                        <a:pt x="4" y="40"/>
                      </a:lnTo>
                      <a:lnTo>
                        <a:pt x="6" y="42"/>
                      </a:lnTo>
                      <a:lnTo>
                        <a:pt x="6" y="44"/>
                      </a:lnTo>
                      <a:lnTo>
                        <a:pt x="6" y="46"/>
                      </a:lnTo>
                      <a:lnTo>
                        <a:pt x="6" y="46"/>
                      </a:lnTo>
                      <a:lnTo>
                        <a:pt x="6" y="46"/>
                      </a:lnTo>
                      <a:lnTo>
                        <a:pt x="8" y="48"/>
                      </a:lnTo>
                      <a:lnTo>
                        <a:pt x="10" y="50"/>
                      </a:lnTo>
                      <a:lnTo>
                        <a:pt x="12" y="54"/>
                      </a:lnTo>
                      <a:lnTo>
                        <a:pt x="14" y="56"/>
                      </a:lnTo>
                      <a:lnTo>
                        <a:pt x="16" y="58"/>
                      </a:lnTo>
                      <a:lnTo>
                        <a:pt x="20" y="60"/>
                      </a:lnTo>
                      <a:lnTo>
                        <a:pt x="20" y="62"/>
                      </a:lnTo>
                      <a:lnTo>
                        <a:pt x="20" y="66"/>
                      </a:lnTo>
                      <a:lnTo>
                        <a:pt x="22" y="66"/>
                      </a:lnTo>
                      <a:lnTo>
                        <a:pt x="22" y="68"/>
                      </a:lnTo>
                      <a:lnTo>
                        <a:pt x="22" y="70"/>
                      </a:lnTo>
                      <a:lnTo>
                        <a:pt x="24" y="72"/>
                      </a:lnTo>
                      <a:lnTo>
                        <a:pt x="24" y="72"/>
                      </a:lnTo>
                      <a:lnTo>
                        <a:pt x="26" y="70"/>
                      </a:lnTo>
                      <a:lnTo>
                        <a:pt x="28" y="72"/>
                      </a:lnTo>
                      <a:lnTo>
                        <a:pt x="28" y="72"/>
                      </a:lnTo>
                      <a:lnTo>
                        <a:pt x="28" y="74"/>
                      </a:lnTo>
                      <a:lnTo>
                        <a:pt x="28" y="74"/>
                      </a:lnTo>
                      <a:lnTo>
                        <a:pt x="26" y="76"/>
                      </a:lnTo>
                      <a:lnTo>
                        <a:pt x="24" y="78"/>
                      </a:lnTo>
                      <a:lnTo>
                        <a:pt x="24" y="80"/>
                      </a:lnTo>
                      <a:lnTo>
                        <a:pt x="24" y="82"/>
                      </a:lnTo>
                      <a:lnTo>
                        <a:pt x="24" y="86"/>
                      </a:lnTo>
                      <a:lnTo>
                        <a:pt x="24" y="90"/>
                      </a:lnTo>
                      <a:lnTo>
                        <a:pt x="24" y="90"/>
                      </a:lnTo>
                      <a:lnTo>
                        <a:pt x="24" y="90"/>
                      </a:lnTo>
                      <a:lnTo>
                        <a:pt x="22" y="90"/>
                      </a:lnTo>
                      <a:lnTo>
                        <a:pt x="22" y="92"/>
                      </a:lnTo>
                      <a:lnTo>
                        <a:pt x="20" y="92"/>
                      </a:lnTo>
                      <a:lnTo>
                        <a:pt x="20" y="92"/>
                      </a:lnTo>
                      <a:lnTo>
                        <a:pt x="18" y="92"/>
                      </a:lnTo>
                      <a:lnTo>
                        <a:pt x="18" y="94"/>
                      </a:lnTo>
                      <a:lnTo>
                        <a:pt x="20" y="96"/>
                      </a:lnTo>
                      <a:lnTo>
                        <a:pt x="20" y="100"/>
                      </a:lnTo>
                      <a:lnTo>
                        <a:pt x="22" y="102"/>
                      </a:lnTo>
                      <a:lnTo>
                        <a:pt x="24" y="104"/>
                      </a:lnTo>
                      <a:lnTo>
                        <a:pt x="26" y="106"/>
                      </a:lnTo>
                      <a:lnTo>
                        <a:pt x="26" y="108"/>
                      </a:lnTo>
                      <a:lnTo>
                        <a:pt x="30" y="110"/>
                      </a:lnTo>
                      <a:lnTo>
                        <a:pt x="32" y="114"/>
                      </a:lnTo>
                      <a:lnTo>
                        <a:pt x="34" y="116"/>
                      </a:lnTo>
                      <a:lnTo>
                        <a:pt x="36" y="118"/>
                      </a:lnTo>
                      <a:lnTo>
                        <a:pt x="36" y="120"/>
                      </a:lnTo>
                      <a:lnTo>
                        <a:pt x="36" y="122"/>
                      </a:lnTo>
                      <a:lnTo>
                        <a:pt x="38" y="124"/>
                      </a:lnTo>
                      <a:lnTo>
                        <a:pt x="38" y="128"/>
                      </a:lnTo>
                      <a:lnTo>
                        <a:pt x="38" y="128"/>
                      </a:lnTo>
                      <a:lnTo>
                        <a:pt x="36" y="130"/>
                      </a:lnTo>
                      <a:lnTo>
                        <a:pt x="38" y="132"/>
                      </a:lnTo>
                      <a:lnTo>
                        <a:pt x="38" y="132"/>
                      </a:lnTo>
                      <a:lnTo>
                        <a:pt x="38" y="134"/>
                      </a:lnTo>
                      <a:lnTo>
                        <a:pt x="40" y="136"/>
                      </a:lnTo>
                      <a:lnTo>
                        <a:pt x="40" y="138"/>
                      </a:lnTo>
                      <a:lnTo>
                        <a:pt x="42" y="140"/>
                      </a:lnTo>
                      <a:lnTo>
                        <a:pt x="42" y="140"/>
                      </a:lnTo>
                      <a:lnTo>
                        <a:pt x="42" y="142"/>
                      </a:lnTo>
                      <a:lnTo>
                        <a:pt x="42" y="142"/>
                      </a:lnTo>
                      <a:lnTo>
                        <a:pt x="44" y="144"/>
                      </a:lnTo>
                      <a:lnTo>
                        <a:pt x="44" y="146"/>
                      </a:lnTo>
                      <a:lnTo>
                        <a:pt x="46" y="148"/>
                      </a:lnTo>
                      <a:lnTo>
                        <a:pt x="46" y="154"/>
                      </a:lnTo>
                      <a:lnTo>
                        <a:pt x="46" y="154"/>
                      </a:lnTo>
                      <a:lnTo>
                        <a:pt x="46" y="156"/>
                      </a:lnTo>
                      <a:lnTo>
                        <a:pt x="46" y="156"/>
                      </a:lnTo>
                      <a:lnTo>
                        <a:pt x="44" y="156"/>
                      </a:lnTo>
                      <a:lnTo>
                        <a:pt x="44" y="158"/>
                      </a:lnTo>
                      <a:lnTo>
                        <a:pt x="44" y="160"/>
                      </a:lnTo>
                      <a:lnTo>
                        <a:pt x="42" y="166"/>
                      </a:lnTo>
                      <a:lnTo>
                        <a:pt x="38" y="170"/>
                      </a:lnTo>
                      <a:lnTo>
                        <a:pt x="36" y="172"/>
                      </a:lnTo>
                      <a:lnTo>
                        <a:pt x="36" y="172"/>
                      </a:lnTo>
                      <a:lnTo>
                        <a:pt x="34" y="174"/>
                      </a:lnTo>
                      <a:lnTo>
                        <a:pt x="34" y="174"/>
                      </a:lnTo>
                      <a:lnTo>
                        <a:pt x="36" y="176"/>
                      </a:lnTo>
                      <a:lnTo>
                        <a:pt x="36" y="178"/>
                      </a:lnTo>
                      <a:lnTo>
                        <a:pt x="36" y="180"/>
                      </a:lnTo>
                      <a:lnTo>
                        <a:pt x="34" y="180"/>
                      </a:lnTo>
                      <a:lnTo>
                        <a:pt x="34" y="182"/>
                      </a:lnTo>
                      <a:lnTo>
                        <a:pt x="32" y="188"/>
                      </a:lnTo>
                      <a:lnTo>
                        <a:pt x="32" y="195"/>
                      </a:lnTo>
                      <a:lnTo>
                        <a:pt x="32" y="195"/>
                      </a:lnTo>
                      <a:lnTo>
                        <a:pt x="30" y="199"/>
                      </a:lnTo>
                      <a:lnTo>
                        <a:pt x="30" y="205"/>
                      </a:lnTo>
                      <a:lnTo>
                        <a:pt x="28" y="209"/>
                      </a:lnTo>
                      <a:lnTo>
                        <a:pt x="28" y="213"/>
                      </a:lnTo>
                      <a:lnTo>
                        <a:pt x="30" y="215"/>
                      </a:lnTo>
                      <a:lnTo>
                        <a:pt x="30" y="219"/>
                      </a:lnTo>
                      <a:lnTo>
                        <a:pt x="32" y="219"/>
                      </a:lnTo>
                      <a:lnTo>
                        <a:pt x="32" y="219"/>
                      </a:lnTo>
                      <a:lnTo>
                        <a:pt x="34" y="217"/>
                      </a:lnTo>
                      <a:lnTo>
                        <a:pt x="34" y="217"/>
                      </a:lnTo>
                      <a:lnTo>
                        <a:pt x="34" y="217"/>
                      </a:lnTo>
                      <a:lnTo>
                        <a:pt x="36" y="217"/>
                      </a:lnTo>
                      <a:lnTo>
                        <a:pt x="36" y="217"/>
                      </a:lnTo>
                      <a:lnTo>
                        <a:pt x="38" y="221"/>
                      </a:lnTo>
                      <a:lnTo>
                        <a:pt x="40" y="221"/>
                      </a:lnTo>
                      <a:lnTo>
                        <a:pt x="42" y="223"/>
                      </a:lnTo>
                      <a:lnTo>
                        <a:pt x="42" y="225"/>
                      </a:lnTo>
                      <a:lnTo>
                        <a:pt x="42" y="227"/>
                      </a:lnTo>
                      <a:lnTo>
                        <a:pt x="44" y="227"/>
                      </a:lnTo>
                      <a:lnTo>
                        <a:pt x="44" y="227"/>
                      </a:lnTo>
                      <a:lnTo>
                        <a:pt x="46" y="229"/>
                      </a:lnTo>
                      <a:lnTo>
                        <a:pt x="46" y="231"/>
                      </a:lnTo>
                      <a:lnTo>
                        <a:pt x="48" y="233"/>
                      </a:lnTo>
                      <a:lnTo>
                        <a:pt x="50" y="235"/>
                      </a:lnTo>
                      <a:lnTo>
                        <a:pt x="50" y="235"/>
                      </a:lnTo>
                      <a:lnTo>
                        <a:pt x="52" y="233"/>
                      </a:lnTo>
                      <a:lnTo>
                        <a:pt x="50" y="237"/>
                      </a:lnTo>
                      <a:lnTo>
                        <a:pt x="52" y="237"/>
                      </a:lnTo>
                      <a:lnTo>
                        <a:pt x="52" y="237"/>
                      </a:lnTo>
                      <a:lnTo>
                        <a:pt x="54" y="239"/>
                      </a:lnTo>
                      <a:lnTo>
                        <a:pt x="54" y="243"/>
                      </a:lnTo>
                      <a:lnTo>
                        <a:pt x="56" y="245"/>
                      </a:lnTo>
                      <a:lnTo>
                        <a:pt x="60" y="251"/>
                      </a:lnTo>
                      <a:lnTo>
                        <a:pt x="60" y="249"/>
                      </a:lnTo>
                      <a:lnTo>
                        <a:pt x="63" y="247"/>
                      </a:lnTo>
                      <a:lnTo>
                        <a:pt x="63" y="245"/>
                      </a:lnTo>
                      <a:lnTo>
                        <a:pt x="63" y="245"/>
                      </a:lnTo>
                      <a:lnTo>
                        <a:pt x="63" y="245"/>
                      </a:lnTo>
                      <a:lnTo>
                        <a:pt x="65" y="249"/>
                      </a:lnTo>
                      <a:lnTo>
                        <a:pt x="69" y="249"/>
                      </a:lnTo>
                      <a:lnTo>
                        <a:pt x="69" y="249"/>
                      </a:lnTo>
                      <a:lnTo>
                        <a:pt x="71" y="249"/>
                      </a:lnTo>
                      <a:lnTo>
                        <a:pt x="71" y="249"/>
                      </a:lnTo>
                      <a:lnTo>
                        <a:pt x="73" y="251"/>
                      </a:lnTo>
                      <a:lnTo>
                        <a:pt x="73" y="251"/>
                      </a:lnTo>
                      <a:lnTo>
                        <a:pt x="73" y="253"/>
                      </a:lnTo>
                      <a:lnTo>
                        <a:pt x="75" y="253"/>
                      </a:lnTo>
                      <a:lnTo>
                        <a:pt x="77" y="253"/>
                      </a:lnTo>
                      <a:lnTo>
                        <a:pt x="77" y="253"/>
                      </a:lnTo>
                      <a:lnTo>
                        <a:pt x="77" y="255"/>
                      </a:lnTo>
                      <a:lnTo>
                        <a:pt x="77" y="257"/>
                      </a:lnTo>
                      <a:lnTo>
                        <a:pt x="77" y="259"/>
                      </a:lnTo>
                      <a:lnTo>
                        <a:pt x="75" y="261"/>
                      </a:lnTo>
                      <a:lnTo>
                        <a:pt x="75" y="263"/>
                      </a:lnTo>
                      <a:lnTo>
                        <a:pt x="77" y="263"/>
                      </a:lnTo>
                      <a:lnTo>
                        <a:pt x="77" y="263"/>
                      </a:lnTo>
                      <a:lnTo>
                        <a:pt x="77" y="265"/>
                      </a:lnTo>
                      <a:lnTo>
                        <a:pt x="79" y="265"/>
                      </a:lnTo>
                      <a:lnTo>
                        <a:pt x="79" y="263"/>
                      </a:lnTo>
                      <a:lnTo>
                        <a:pt x="79" y="263"/>
                      </a:lnTo>
                      <a:lnTo>
                        <a:pt x="79" y="261"/>
                      </a:lnTo>
                      <a:lnTo>
                        <a:pt x="83" y="261"/>
                      </a:lnTo>
                      <a:lnTo>
                        <a:pt x="85" y="259"/>
                      </a:lnTo>
                      <a:lnTo>
                        <a:pt x="85" y="259"/>
                      </a:lnTo>
                      <a:lnTo>
                        <a:pt x="85" y="261"/>
                      </a:lnTo>
                      <a:lnTo>
                        <a:pt x="87" y="261"/>
                      </a:lnTo>
                      <a:lnTo>
                        <a:pt x="87" y="261"/>
                      </a:lnTo>
                      <a:lnTo>
                        <a:pt x="87" y="263"/>
                      </a:lnTo>
                      <a:lnTo>
                        <a:pt x="89" y="261"/>
                      </a:lnTo>
                      <a:lnTo>
                        <a:pt x="89" y="261"/>
                      </a:lnTo>
                      <a:lnTo>
                        <a:pt x="91" y="259"/>
                      </a:lnTo>
                      <a:lnTo>
                        <a:pt x="91" y="259"/>
                      </a:lnTo>
                      <a:lnTo>
                        <a:pt x="93" y="257"/>
                      </a:lnTo>
                      <a:lnTo>
                        <a:pt x="93" y="255"/>
                      </a:lnTo>
                      <a:lnTo>
                        <a:pt x="93" y="253"/>
                      </a:lnTo>
                      <a:lnTo>
                        <a:pt x="87" y="249"/>
                      </a:lnTo>
                      <a:lnTo>
                        <a:pt x="85" y="245"/>
                      </a:lnTo>
                      <a:lnTo>
                        <a:pt x="83" y="243"/>
                      </a:lnTo>
                      <a:lnTo>
                        <a:pt x="81" y="241"/>
                      </a:lnTo>
                      <a:lnTo>
                        <a:pt x="79" y="241"/>
                      </a:lnTo>
                      <a:lnTo>
                        <a:pt x="77" y="243"/>
                      </a:lnTo>
                      <a:lnTo>
                        <a:pt x="75" y="243"/>
                      </a:lnTo>
                      <a:lnTo>
                        <a:pt x="71" y="241"/>
                      </a:lnTo>
                      <a:lnTo>
                        <a:pt x="71" y="239"/>
                      </a:lnTo>
                      <a:lnTo>
                        <a:pt x="69" y="237"/>
                      </a:lnTo>
                      <a:lnTo>
                        <a:pt x="67" y="237"/>
                      </a:lnTo>
                      <a:lnTo>
                        <a:pt x="65" y="237"/>
                      </a:lnTo>
                      <a:lnTo>
                        <a:pt x="65" y="235"/>
                      </a:lnTo>
                      <a:lnTo>
                        <a:pt x="60" y="231"/>
                      </a:lnTo>
                      <a:lnTo>
                        <a:pt x="60" y="229"/>
                      </a:lnTo>
                      <a:lnTo>
                        <a:pt x="60" y="227"/>
                      </a:lnTo>
                      <a:lnTo>
                        <a:pt x="63" y="227"/>
                      </a:lnTo>
                      <a:lnTo>
                        <a:pt x="63" y="227"/>
                      </a:lnTo>
                      <a:lnTo>
                        <a:pt x="63" y="229"/>
                      </a:lnTo>
                      <a:lnTo>
                        <a:pt x="63" y="229"/>
                      </a:lnTo>
                      <a:lnTo>
                        <a:pt x="63" y="231"/>
                      </a:lnTo>
                      <a:lnTo>
                        <a:pt x="65" y="231"/>
                      </a:lnTo>
                      <a:lnTo>
                        <a:pt x="65" y="231"/>
                      </a:lnTo>
                      <a:lnTo>
                        <a:pt x="65" y="231"/>
                      </a:lnTo>
                      <a:lnTo>
                        <a:pt x="65" y="235"/>
                      </a:lnTo>
                      <a:lnTo>
                        <a:pt x="67" y="237"/>
                      </a:lnTo>
                      <a:lnTo>
                        <a:pt x="67" y="235"/>
                      </a:lnTo>
                      <a:lnTo>
                        <a:pt x="65" y="233"/>
                      </a:lnTo>
                      <a:lnTo>
                        <a:pt x="63" y="217"/>
                      </a:lnTo>
                      <a:lnTo>
                        <a:pt x="60" y="215"/>
                      </a:lnTo>
                      <a:lnTo>
                        <a:pt x="60" y="213"/>
                      </a:lnTo>
                      <a:lnTo>
                        <a:pt x="60" y="213"/>
                      </a:lnTo>
                      <a:lnTo>
                        <a:pt x="60" y="215"/>
                      </a:lnTo>
                      <a:lnTo>
                        <a:pt x="58" y="215"/>
                      </a:lnTo>
                      <a:lnTo>
                        <a:pt x="58" y="213"/>
                      </a:lnTo>
                      <a:lnTo>
                        <a:pt x="56" y="211"/>
                      </a:lnTo>
                      <a:lnTo>
                        <a:pt x="56" y="211"/>
                      </a:lnTo>
                      <a:lnTo>
                        <a:pt x="54" y="203"/>
                      </a:lnTo>
                      <a:lnTo>
                        <a:pt x="54" y="201"/>
                      </a:lnTo>
                      <a:lnTo>
                        <a:pt x="54" y="199"/>
                      </a:lnTo>
                      <a:lnTo>
                        <a:pt x="52" y="199"/>
                      </a:lnTo>
                      <a:lnTo>
                        <a:pt x="46" y="201"/>
                      </a:lnTo>
                      <a:lnTo>
                        <a:pt x="46" y="201"/>
                      </a:lnTo>
                      <a:lnTo>
                        <a:pt x="44" y="199"/>
                      </a:lnTo>
                      <a:lnTo>
                        <a:pt x="44" y="199"/>
                      </a:lnTo>
                      <a:lnTo>
                        <a:pt x="44" y="197"/>
                      </a:lnTo>
                      <a:lnTo>
                        <a:pt x="42" y="193"/>
                      </a:lnTo>
                      <a:lnTo>
                        <a:pt x="42" y="191"/>
                      </a:lnTo>
                      <a:lnTo>
                        <a:pt x="42" y="186"/>
                      </a:lnTo>
                      <a:lnTo>
                        <a:pt x="42" y="182"/>
                      </a:lnTo>
                      <a:lnTo>
                        <a:pt x="42" y="180"/>
                      </a:lnTo>
                      <a:lnTo>
                        <a:pt x="42" y="180"/>
                      </a:lnTo>
                      <a:lnTo>
                        <a:pt x="42" y="178"/>
                      </a:lnTo>
                      <a:lnTo>
                        <a:pt x="44" y="176"/>
                      </a:lnTo>
                      <a:lnTo>
                        <a:pt x="46" y="170"/>
                      </a:lnTo>
                      <a:lnTo>
                        <a:pt x="46" y="166"/>
                      </a:lnTo>
                      <a:lnTo>
                        <a:pt x="46" y="164"/>
                      </a:lnTo>
                      <a:lnTo>
                        <a:pt x="48" y="160"/>
                      </a:lnTo>
                      <a:lnTo>
                        <a:pt x="48" y="156"/>
                      </a:lnTo>
                      <a:lnTo>
                        <a:pt x="50" y="154"/>
                      </a:lnTo>
                      <a:lnTo>
                        <a:pt x="50" y="150"/>
                      </a:lnTo>
                      <a:lnTo>
                        <a:pt x="52" y="148"/>
                      </a:lnTo>
                      <a:lnTo>
                        <a:pt x="52" y="146"/>
                      </a:lnTo>
                      <a:lnTo>
                        <a:pt x="52" y="144"/>
                      </a:lnTo>
                      <a:lnTo>
                        <a:pt x="52" y="138"/>
                      </a:lnTo>
                      <a:lnTo>
                        <a:pt x="52" y="136"/>
                      </a:lnTo>
                      <a:lnTo>
                        <a:pt x="52" y="132"/>
                      </a:lnTo>
                      <a:lnTo>
                        <a:pt x="52" y="128"/>
                      </a:lnTo>
                      <a:lnTo>
                        <a:pt x="50" y="128"/>
                      </a:lnTo>
                      <a:lnTo>
                        <a:pt x="50" y="126"/>
                      </a:lnTo>
                      <a:lnTo>
                        <a:pt x="52" y="124"/>
                      </a:lnTo>
                      <a:lnTo>
                        <a:pt x="54" y="124"/>
                      </a:lnTo>
                      <a:lnTo>
                        <a:pt x="58" y="122"/>
                      </a:lnTo>
                      <a:lnTo>
                        <a:pt x="60" y="122"/>
                      </a:lnTo>
                      <a:lnTo>
                        <a:pt x="60" y="122"/>
                      </a:lnTo>
                      <a:lnTo>
                        <a:pt x="65" y="124"/>
                      </a:lnTo>
                      <a:lnTo>
                        <a:pt x="67" y="124"/>
                      </a:lnTo>
                      <a:lnTo>
                        <a:pt x="67" y="126"/>
                      </a:lnTo>
                      <a:lnTo>
                        <a:pt x="67" y="126"/>
                      </a:lnTo>
                      <a:lnTo>
                        <a:pt x="67" y="128"/>
                      </a:lnTo>
                      <a:lnTo>
                        <a:pt x="67" y="132"/>
                      </a:lnTo>
                      <a:lnTo>
                        <a:pt x="67" y="136"/>
                      </a:lnTo>
                      <a:lnTo>
                        <a:pt x="67" y="138"/>
                      </a:lnTo>
                      <a:lnTo>
                        <a:pt x="67" y="138"/>
                      </a:lnTo>
                      <a:lnTo>
                        <a:pt x="67" y="138"/>
                      </a:lnTo>
                      <a:lnTo>
                        <a:pt x="69" y="138"/>
                      </a:lnTo>
                      <a:lnTo>
                        <a:pt x="75" y="138"/>
                      </a:lnTo>
                      <a:lnTo>
                        <a:pt x="79" y="138"/>
                      </a:lnTo>
                      <a:lnTo>
                        <a:pt x="81" y="138"/>
                      </a:lnTo>
                      <a:lnTo>
                        <a:pt x="83" y="140"/>
                      </a:lnTo>
                      <a:lnTo>
                        <a:pt x="83" y="140"/>
                      </a:lnTo>
                      <a:lnTo>
                        <a:pt x="85" y="140"/>
                      </a:lnTo>
                      <a:lnTo>
                        <a:pt x="87" y="142"/>
                      </a:lnTo>
                      <a:lnTo>
                        <a:pt x="89" y="144"/>
                      </a:lnTo>
                      <a:lnTo>
                        <a:pt x="89" y="144"/>
                      </a:lnTo>
                      <a:lnTo>
                        <a:pt x="89" y="142"/>
                      </a:lnTo>
                      <a:lnTo>
                        <a:pt x="89" y="146"/>
                      </a:lnTo>
                      <a:lnTo>
                        <a:pt x="91" y="146"/>
                      </a:lnTo>
                      <a:lnTo>
                        <a:pt x="93" y="148"/>
                      </a:lnTo>
                      <a:lnTo>
                        <a:pt x="93" y="146"/>
                      </a:lnTo>
                      <a:lnTo>
                        <a:pt x="93" y="146"/>
                      </a:lnTo>
                      <a:lnTo>
                        <a:pt x="95" y="148"/>
                      </a:lnTo>
                      <a:lnTo>
                        <a:pt x="97" y="150"/>
                      </a:lnTo>
                      <a:lnTo>
                        <a:pt x="97" y="152"/>
                      </a:lnTo>
                      <a:lnTo>
                        <a:pt x="99" y="154"/>
                      </a:lnTo>
                      <a:lnTo>
                        <a:pt x="99" y="156"/>
                      </a:lnTo>
                      <a:lnTo>
                        <a:pt x="101" y="156"/>
                      </a:lnTo>
                      <a:lnTo>
                        <a:pt x="99" y="154"/>
                      </a:lnTo>
                      <a:lnTo>
                        <a:pt x="97" y="148"/>
                      </a:lnTo>
                      <a:lnTo>
                        <a:pt x="95" y="146"/>
                      </a:lnTo>
                      <a:lnTo>
                        <a:pt x="95" y="142"/>
                      </a:lnTo>
                      <a:lnTo>
                        <a:pt x="97" y="142"/>
                      </a:lnTo>
                      <a:lnTo>
                        <a:pt x="95" y="140"/>
                      </a:lnTo>
                      <a:lnTo>
                        <a:pt x="93" y="140"/>
                      </a:lnTo>
                      <a:lnTo>
                        <a:pt x="91" y="138"/>
                      </a:lnTo>
                      <a:lnTo>
                        <a:pt x="91" y="134"/>
                      </a:lnTo>
                      <a:lnTo>
                        <a:pt x="91" y="132"/>
                      </a:lnTo>
                      <a:lnTo>
                        <a:pt x="89" y="130"/>
                      </a:lnTo>
                      <a:lnTo>
                        <a:pt x="89" y="128"/>
                      </a:lnTo>
                      <a:lnTo>
                        <a:pt x="89" y="126"/>
                      </a:lnTo>
                      <a:lnTo>
                        <a:pt x="87" y="122"/>
                      </a:lnTo>
                      <a:lnTo>
                        <a:pt x="87" y="122"/>
                      </a:lnTo>
                      <a:lnTo>
                        <a:pt x="89" y="122"/>
                      </a:lnTo>
                      <a:lnTo>
                        <a:pt x="91" y="122"/>
                      </a:lnTo>
                      <a:lnTo>
                        <a:pt x="91" y="120"/>
                      </a:lnTo>
                      <a:lnTo>
                        <a:pt x="91" y="120"/>
                      </a:lnTo>
                      <a:lnTo>
                        <a:pt x="91" y="120"/>
                      </a:lnTo>
                      <a:lnTo>
                        <a:pt x="93" y="116"/>
                      </a:lnTo>
                      <a:lnTo>
                        <a:pt x="95" y="114"/>
                      </a:lnTo>
                      <a:lnTo>
                        <a:pt x="95" y="114"/>
                      </a:lnTo>
                      <a:lnTo>
                        <a:pt x="95" y="112"/>
                      </a:lnTo>
                      <a:lnTo>
                        <a:pt x="97" y="110"/>
                      </a:lnTo>
                      <a:lnTo>
                        <a:pt x="99" y="108"/>
                      </a:lnTo>
                      <a:lnTo>
                        <a:pt x="101" y="108"/>
                      </a:lnTo>
                      <a:lnTo>
                        <a:pt x="103" y="108"/>
                      </a:lnTo>
                      <a:lnTo>
                        <a:pt x="105" y="106"/>
                      </a:lnTo>
                      <a:lnTo>
                        <a:pt x="105" y="106"/>
                      </a:lnTo>
                      <a:lnTo>
                        <a:pt x="109" y="108"/>
                      </a:lnTo>
                      <a:lnTo>
                        <a:pt x="109" y="108"/>
                      </a:lnTo>
                      <a:lnTo>
                        <a:pt x="111" y="108"/>
                      </a:lnTo>
                      <a:lnTo>
                        <a:pt x="113" y="108"/>
                      </a:lnTo>
                      <a:lnTo>
                        <a:pt x="113" y="108"/>
                      </a:lnTo>
                      <a:lnTo>
                        <a:pt x="115" y="108"/>
                      </a:lnTo>
                      <a:lnTo>
                        <a:pt x="119" y="108"/>
                      </a:lnTo>
                      <a:lnTo>
                        <a:pt x="121" y="108"/>
                      </a:lnTo>
                      <a:lnTo>
                        <a:pt x="125" y="106"/>
                      </a:lnTo>
                      <a:lnTo>
                        <a:pt x="125" y="106"/>
                      </a:lnTo>
                      <a:lnTo>
                        <a:pt x="127" y="108"/>
                      </a:lnTo>
                      <a:lnTo>
                        <a:pt x="127" y="108"/>
                      </a:lnTo>
                      <a:lnTo>
                        <a:pt x="129" y="110"/>
                      </a:lnTo>
                      <a:lnTo>
                        <a:pt x="129" y="110"/>
                      </a:lnTo>
                      <a:lnTo>
                        <a:pt x="129" y="110"/>
                      </a:lnTo>
                      <a:lnTo>
                        <a:pt x="131" y="110"/>
                      </a:lnTo>
                      <a:lnTo>
                        <a:pt x="131" y="108"/>
                      </a:lnTo>
                      <a:lnTo>
                        <a:pt x="131" y="108"/>
                      </a:lnTo>
                      <a:lnTo>
                        <a:pt x="131" y="108"/>
                      </a:lnTo>
                      <a:lnTo>
                        <a:pt x="133" y="106"/>
                      </a:lnTo>
                      <a:lnTo>
                        <a:pt x="135" y="106"/>
                      </a:lnTo>
                      <a:lnTo>
                        <a:pt x="135" y="104"/>
                      </a:lnTo>
                      <a:lnTo>
                        <a:pt x="135" y="104"/>
                      </a:lnTo>
                      <a:lnTo>
                        <a:pt x="135" y="102"/>
                      </a:lnTo>
                      <a:lnTo>
                        <a:pt x="135" y="100"/>
                      </a:lnTo>
                      <a:lnTo>
                        <a:pt x="135" y="98"/>
                      </a:lnTo>
                      <a:lnTo>
                        <a:pt x="135" y="9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02" name="Freeform 30">
                  <a:extLst>
                    <a:ext uri="{FF2B5EF4-FFF2-40B4-BE49-F238E27FC236}">
                      <a16:creationId xmlns:a16="http://schemas.microsoft.com/office/drawing/2014/main" id="{106A1048-1A9E-5E3D-565C-1CD8011FE850}"/>
                    </a:ext>
                  </a:extLst>
                </p:cNvPr>
                <p:cNvSpPr>
                  <a:spLocks noEditPoints="1"/>
                </p:cNvSpPr>
                <p:nvPr/>
              </p:nvSpPr>
              <p:spPr bwMode="auto">
                <a:xfrm>
                  <a:off x="3929" y="2095"/>
                  <a:ext cx="174" cy="192"/>
                </a:xfrm>
                <a:custGeom>
                  <a:avLst/>
                  <a:gdLst>
                    <a:gd name="T0" fmla="*/ 166 w 174"/>
                    <a:gd name="T1" fmla="*/ 118 h 192"/>
                    <a:gd name="T2" fmla="*/ 162 w 174"/>
                    <a:gd name="T3" fmla="*/ 124 h 192"/>
                    <a:gd name="T4" fmla="*/ 158 w 174"/>
                    <a:gd name="T5" fmla="*/ 96 h 192"/>
                    <a:gd name="T6" fmla="*/ 162 w 174"/>
                    <a:gd name="T7" fmla="*/ 96 h 192"/>
                    <a:gd name="T8" fmla="*/ 158 w 174"/>
                    <a:gd name="T9" fmla="*/ 84 h 192"/>
                    <a:gd name="T10" fmla="*/ 164 w 174"/>
                    <a:gd name="T11" fmla="*/ 80 h 192"/>
                    <a:gd name="T12" fmla="*/ 166 w 174"/>
                    <a:gd name="T13" fmla="*/ 70 h 192"/>
                    <a:gd name="T14" fmla="*/ 174 w 174"/>
                    <a:gd name="T15" fmla="*/ 168 h 192"/>
                    <a:gd name="T16" fmla="*/ 166 w 174"/>
                    <a:gd name="T17" fmla="*/ 164 h 192"/>
                    <a:gd name="T18" fmla="*/ 162 w 174"/>
                    <a:gd name="T19" fmla="*/ 156 h 192"/>
                    <a:gd name="T20" fmla="*/ 160 w 174"/>
                    <a:gd name="T21" fmla="*/ 140 h 192"/>
                    <a:gd name="T22" fmla="*/ 158 w 174"/>
                    <a:gd name="T23" fmla="*/ 122 h 192"/>
                    <a:gd name="T24" fmla="*/ 160 w 174"/>
                    <a:gd name="T25" fmla="*/ 110 h 192"/>
                    <a:gd name="T26" fmla="*/ 154 w 174"/>
                    <a:gd name="T27" fmla="*/ 98 h 192"/>
                    <a:gd name="T28" fmla="*/ 152 w 174"/>
                    <a:gd name="T29" fmla="*/ 82 h 192"/>
                    <a:gd name="T30" fmla="*/ 156 w 174"/>
                    <a:gd name="T31" fmla="*/ 68 h 192"/>
                    <a:gd name="T32" fmla="*/ 148 w 174"/>
                    <a:gd name="T33" fmla="*/ 58 h 192"/>
                    <a:gd name="T34" fmla="*/ 134 w 174"/>
                    <a:gd name="T35" fmla="*/ 46 h 192"/>
                    <a:gd name="T36" fmla="*/ 130 w 174"/>
                    <a:gd name="T37" fmla="*/ 44 h 192"/>
                    <a:gd name="T38" fmla="*/ 132 w 174"/>
                    <a:gd name="T39" fmla="*/ 36 h 192"/>
                    <a:gd name="T40" fmla="*/ 114 w 174"/>
                    <a:gd name="T41" fmla="*/ 24 h 192"/>
                    <a:gd name="T42" fmla="*/ 94 w 174"/>
                    <a:gd name="T43" fmla="*/ 12 h 192"/>
                    <a:gd name="T44" fmla="*/ 76 w 174"/>
                    <a:gd name="T45" fmla="*/ 0 h 192"/>
                    <a:gd name="T46" fmla="*/ 22 w 174"/>
                    <a:gd name="T47" fmla="*/ 0 h 192"/>
                    <a:gd name="T48" fmla="*/ 20 w 174"/>
                    <a:gd name="T49" fmla="*/ 4 h 192"/>
                    <a:gd name="T50" fmla="*/ 24 w 174"/>
                    <a:gd name="T51" fmla="*/ 16 h 192"/>
                    <a:gd name="T52" fmla="*/ 24 w 174"/>
                    <a:gd name="T53" fmla="*/ 24 h 192"/>
                    <a:gd name="T54" fmla="*/ 20 w 174"/>
                    <a:gd name="T55" fmla="*/ 26 h 192"/>
                    <a:gd name="T56" fmla="*/ 18 w 174"/>
                    <a:gd name="T57" fmla="*/ 32 h 192"/>
                    <a:gd name="T58" fmla="*/ 22 w 174"/>
                    <a:gd name="T59" fmla="*/ 36 h 192"/>
                    <a:gd name="T60" fmla="*/ 24 w 174"/>
                    <a:gd name="T61" fmla="*/ 40 h 192"/>
                    <a:gd name="T62" fmla="*/ 20 w 174"/>
                    <a:gd name="T63" fmla="*/ 44 h 192"/>
                    <a:gd name="T64" fmla="*/ 14 w 174"/>
                    <a:gd name="T65" fmla="*/ 54 h 192"/>
                    <a:gd name="T66" fmla="*/ 2 w 174"/>
                    <a:gd name="T67" fmla="*/ 62 h 192"/>
                    <a:gd name="T68" fmla="*/ 2 w 174"/>
                    <a:gd name="T69" fmla="*/ 76 h 192"/>
                    <a:gd name="T70" fmla="*/ 2 w 174"/>
                    <a:gd name="T71" fmla="*/ 88 h 192"/>
                    <a:gd name="T72" fmla="*/ 8 w 174"/>
                    <a:gd name="T73" fmla="*/ 102 h 192"/>
                    <a:gd name="T74" fmla="*/ 16 w 174"/>
                    <a:gd name="T75" fmla="*/ 114 h 192"/>
                    <a:gd name="T76" fmla="*/ 22 w 174"/>
                    <a:gd name="T77" fmla="*/ 128 h 192"/>
                    <a:gd name="T78" fmla="*/ 28 w 174"/>
                    <a:gd name="T79" fmla="*/ 136 h 192"/>
                    <a:gd name="T80" fmla="*/ 36 w 174"/>
                    <a:gd name="T81" fmla="*/ 142 h 192"/>
                    <a:gd name="T82" fmla="*/ 40 w 174"/>
                    <a:gd name="T83" fmla="*/ 144 h 192"/>
                    <a:gd name="T84" fmla="*/ 48 w 174"/>
                    <a:gd name="T85" fmla="*/ 146 h 192"/>
                    <a:gd name="T86" fmla="*/ 56 w 174"/>
                    <a:gd name="T87" fmla="*/ 150 h 192"/>
                    <a:gd name="T88" fmla="*/ 64 w 174"/>
                    <a:gd name="T89" fmla="*/ 154 h 192"/>
                    <a:gd name="T90" fmla="*/ 72 w 174"/>
                    <a:gd name="T91" fmla="*/ 154 h 192"/>
                    <a:gd name="T92" fmla="*/ 74 w 174"/>
                    <a:gd name="T93" fmla="*/ 152 h 192"/>
                    <a:gd name="T94" fmla="*/ 82 w 174"/>
                    <a:gd name="T95" fmla="*/ 164 h 192"/>
                    <a:gd name="T96" fmla="*/ 82 w 174"/>
                    <a:gd name="T97" fmla="*/ 172 h 192"/>
                    <a:gd name="T98" fmla="*/ 82 w 174"/>
                    <a:gd name="T99" fmla="*/ 180 h 192"/>
                    <a:gd name="T100" fmla="*/ 84 w 174"/>
                    <a:gd name="T101" fmla="*/ 184 h 192"/>
                    <a:gd name="T102" fmla="*/ 90 w 174"/>
                    <a:gd name="T103" fmla="*/ 188 h 192"/>
                    <a:gd name="T104" fmla="*/ 98 w 174"/>
                    <a:gd name="T105" fmla="*/ 188 h 192"/>
                    <a:gd name="T106" fmla="*/ 108 w 174"/>
                    <a:gd name="T107" fmla="*/ 192 h 192"/>
                    <a:gd name="T108" fmla="*/ 120 w 174"/>
                    <a:gd name="T109" fmla="*/ 190 h 192"/>
                    <a:gd name="T110" fmla="*/ 132 w 174"/>
                    <a:gd name="T111" fmla="*/ 188 h 192"/>
                    <a:gd name="T112" fmla="*/ 140 w 174"/>
                    <a:gd name="T113" fmla="*/ 184 h 192"/>
                    <a:gd name="T114" fmla="*/ 156 w 174"/>
                    <a:gd name="T115" fmla="*/ 180 h 192"/>
                    <a:gd name="T116" fmla="*/ 170 w 174"/>
                    <a:gd name="T117"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192">
                      <a:moveTo>
                        <a:pt x="162" y="124"/>
                      </a:moveTo>
                      <a:lnTo>
                        <a:pt x="164" y="124"/>
                      </a:lnTo>
                      <a:lnTo>
                        <a:pt x="164" y="124"/>
                      </a:lnTo>
                      <a:lnTo>
                        <a:pt x="164" y="124"/>
                      </a:lnTo>
                      <a:lnTo>
                        <a:pt x="166" y="120"/>
                      </a:lnTo>
                      <a:lnTo>
                        <a:pt x="166" y="118"/>
                      </a:lnTo>
                      <a:lnTo>
                        <a:pt x="166" y="118"/>
                      </a:lnTo>
                      <a:lnTo>
                        <a:pt x="166" y="120"/>
                      </a:lnTo>
                      <a:lnTo>
                        <a:pt x="164" y="122"/>
                      </a:lnTo>
                      <a:lnTo>
                        <a:pt x="162" y="124"/>
                      </a:lnTo>
                      <a:lnTo>
                        <a:pt x="162" y="124"/>
                      </a:lnTo>
                      <a:lnTo>
                        <a:pt x="162" y="124"/>
                      </a:lnTo>
                      <a:lnTo>
                        <a:pt x="162" y="124"/>
                      </a:lnTo>
                      <a:close/>
                      <a:moveTo>
                        <a:pt x="156" y="90"/>
                      </a:moveTo>
                      <a:lnTo>
                        <a:pt x="156" y="92"/>
                      </a:lnTo>
                      <a:lnTo>
                        <a:pt x="156" y="94"/>
                      </a:lnTo>
                      <a:lnTo>
                        <a:pt x="158" y="94"/>
                      </a:lnTo>
                      <a:lnTo>
                        <a:pt x="158" y="96"/>
                      </a:lnTo>
                      <a:lnTo>
                        <a:pt x="158" y="96"/>
                      </a:lnTo>
                      <a:lnTo>
                        <a:pt x="160" y="96"/>
                      </a:lnTo>
                      <a:lnTo>
                        <a:pt x="160" y="98"/>
                      </a:lnTo>
                      <a:lnTo>
                        <a:pt x="160" y="98"/>
                      </a:lnTo>
                      <a:lnTo>
                        <a:pt x="162" y="96"/>
                      </a:lnTo>
                      <a:lnTo>
                        <a:pt x="162" y="96"/>
                      </a:lnTo>
                      <a:lnTo>
                        <a:pt x="160" y="92"/>
                      </a:lnTo>
                      <a:lnTo>
                        <a:pt x="160" y="92"/>
                      </a:lnTo>
                      <a:lnTo>
                        <a:pt x="160" y="92"/>
                      </a:lnTo>
                      <a:lnTo>
                        <a:pt x="158" y="88"/>
                      </a:lnTo>
                      <a:lnTo>
                        <a:pt x="158" y="86"/>
                      </a:lnTo>
                      <a:lnTo>
                        <a:pt x="158" y="84"/>
                      </a:lnTo>
                      <a:lnTo>
                        <a:pt x="156" y="86"/>
                      </a:lnTo>
                      <a:lnTo>
                        <a:pt x="156" y="88"/>
                      </a:lnTo>
                      <a:lnTo>
                        <a:pt x="156" y="90"/>
                      </a:lnTo>
                      <a:close/>
                      <a:moveTo>
                        <a:pt x="164" y="78"/>
                      </a:moveTo>
                      <a:lnTo>
                        <a:pt x="164" y="80"/>
                      </a:lnTo>
                      <a:lnTo>
                        <a:pt x="164" y="80"/>
                      </a:lnTo>
                      <a:lnTo>
                        <a:pt x="166" y="78"/>
                      </a:lnTo>
                      <a:lnTo>
                        <a:pt x="166" y="76"/>
                      </a:lnTo>
                      <a:lnTo>
                        <a:pt x="166" y="74"/>
                      </a:lnTo>
                      <a:lnTo>
                        <a:pt x="166" y="72"/>
                      </a:lnTo>
                      <a:lnTo>
                        <a:pt x="166" y="70"/>
                      </a:lnTo>
                      <a:lnTo>
                        <a:pt x="166" y="70"/>
                      </a:lnTo>
                      <a:lnTo>
                        <a:pt x="164" y="70"/>
                      </a:lnTo>
                      <a:lnTo>
                        <a:pt x="164" y="70"/>
                      </a:lnTo>
                      <a:lnTo>
                        <a:pt x="164" y="74"/>
                      </a:lnTo>
                      <a:lnTo>
                        <a:pt x="162" y="78"/>
                      </a:lnTo>
                      <a:lnTo>
                        <a:pt x="164" y="78"/>
                      </a:lnTo>
                      <a:close/>
                      <a:moveTo>
                        <a:pt x="174" y="168"/>
                      </a:moveTo>
                      <a:lnTo>
                        <a:pt x="174" y="168"/>
                      </a:lnTo>
                      <a:lnTo>
                        <a:pt x="172" y="166"/>
                      </a:lnTo>
                      <a:lnTo>
                        <a:pt x="170" y="164"/>
                      </a:lnTo>
                      <a:lnTo>
                        <a:pt x="168" y="164"/>
                      </a:lnTo>
                      <a:lnTo>
                        <a:pt x="168" y="164"/>
                      </a:lnTo>
                      <a:lnTo>
                        <a:pt x="166" y="164"/>
                      </a:lnTo>
                      <a:lnTo>
                        <a:pt x="166" y="162"/>
                      </a:lnTo>
                      <a:lnTo>
                        <a:pt x="164" y="162"/>
                      </a:lnTo>
                      <a:lnTo>
                        <a:pt x="162" y="160"/>
                      </a:lnTo>
                      <a:lnTo>
                        <a:pt x="164" y="160"/>
                      </a:lnTo>
                      <a:lnTo>
                        <a:pt x="164" y="158"/>
                      </a:lnTo>
                      <a:lnTo>
                        <a:pt x="162" y="156"/>
                      </a:lnTo>
                      <a:lnTo>
                        <a:pt x="162" y="154"/>
                      </a:lnTo>
                      <a:lnTo>
                        <a:pt x="162" y="150"/>
                      </a:lnTo>
                      <a:lnTo>
                        <a:pt x="162" y="146"/>
                      </a:lnTo>
                      <a:lnTo>
                        <a:pt x="158" y="142"/>
                      </a:lnTo>
                      <a:lnTo>
                        <a:pt x="160" y="142"/>
                      </a:lnTo>
                      <a:lnTo>
                        <a:pt x="160" y="140"/>
                      </a:lnTo>
                      <a:lnTo>
                        <a:pt x="158" y="138"/>
                      </a:lnTo>
                      <a:lnTo>
                        <a:pt x="156" y="132"/>
                      </a:lnTo>
                      <a:lnTo>
                        <a:pt x="156" y="132"/>
                      </a:lnTo>
                      <a:lnTo>
                        <a:pt x="158" y="130"/>
                      </a:lnTo>
                      <a:lnTo>
                        <a:pt x="158" y="126"/>
                      </a:lnTo>
                      <a:lnTo>
                        <a:pt x="158" y="122"/>
                      </a:lnTo>
                      <a:lnTo>
                        <a:pt x="158" y="120"/>
                      </a:lnTo>
                      <a:lnTo>
                        <a:pt x="156" y="122"/>
                      </a:lnTo>
                      <a:lnTo>
                        <a:pt x="156" y="116"/>
                      </a:lnTo>
                      <a:lnTo>
                        <a:pt x="158" y="114"/>
                      </a:lnTo>
                      <a:lnTo>
                        <a:pt x="158" y="110"/>
                      </a:lnTo>
                      <a:lnTo>
                        <a:pt x="160" y="110"/>
                      </a:lnTo>
                      <a:lnTo>
                        <a:pt x="160" y="108"/>
                      </a:lnTo>
                      <a:lnTo>
                        <a:pt x="160" y="104"/>
                      </a:lnTo>
                      <a:lnTo>
                        <a:pt x="156" y="104"/>
                      </a:lnTo>
                      <a:lnTo>
                        <a:pt x="156" y="102"/>
                      </a:lnTo>
                      <a:lnTo>
                        <a:pt x="154" y="100"/>
                      </a:lnTo>
                      <a:lnTo>
                        <a:pt x="154" y="98"/>
                      </a:lnTo>
                      <a:lnTo>
                        <a:pt x="152" y="98"/>
                      </a:lnTo>
                      <a:lnTo>
                        <a:pt x="150" y="96"/>
                      </a:lnTo>
                      <a:lnTo>
                        <a:pt x="150" y="92"/>
                      </a:lnTo>
                      <a:lnTo>
                        <a:pt x="150" y="90"/>
                      </a:lnTo>
                      <a:lnTo>
                        <a:pt x="150" y="88"/>
                      </a:lnTo>
                      <a:lnTo>
                        <a:pt x="152" y="82"/>
                      </a:lnTo>
                      <a:lnTo>
                        <a:pt x="152" y="80"/>
                      </a:lnTo>
                      <a:lnTo>
                        <a:pt x="154" y="76"/>
                      </a:lnTo>
                      <a:lnTo>
                        <a:pt x="154" y="74"/>
                      </a:lnTo>
                      <a:lnTo>
                        <a:pt x="154" y="72"/>
                      </a:lnTo>
                      <a:lnTo>
                        <a:pt x="154" y="70"/>
                      </a:lnTo>
                      <a:lnTo>
                        <a:pt x="156" y="68"/>
                      </a:lnTo>
                      <a:lnTo>
                        <a:pt x="156" y="66"/>
                      </a:lnTo>
                      <a:lnTo>
                        <a:pt x="156" y="66"/>
                      </a:lnTo>
                      <a:lnTo>
                        <a:pt x="154" y="64"/>
                      </a:lnTo>
                      <a:lnTo>
                        <a:pt x="152" y="62"/>
                      </a:lnTo>
                      <a:lnTo>
                        <a:pt x="150" y="60"/>
                      </a:lnTo>
                      <a:lnTo>
                        <a:pt x="148" y="58"/>
                      </a:lnTo>
                      <a:lnTo>
                        <a:pt x="144" y="56"/>
                      </a:lnTo>
                      <a:lnTo>
                        <a:pt x="142" y="54"/>
                      </a:lnTo>
                      <a:lnTo>
                        <a:pt x="138" y="50"/>
                      </a:lnTo>
                      <a:lnTo>
                        <a:pt x="136" y="48"/>
                      </a:lnTo>
                      <a:lnTo>
                        <a:pt x="134" y="48"/>
                      </a:lnTo>
                      <a:lnTo>
                        <a:pt x="134" y="46"/>
                      </a:lnTo>
                      <a:lnTo>
                        <a:pt x="132" y="46"/>
                      </a:lnTo>
                      <a:lnTo>
                        <a:pt x="132" y="46"/>
                      </a:lnTo>
                      <a:lnTo>
                        <a:pt x="132" y="44"/>
                      </a:lnTo>
                      <a:lnTo>
                        <a:pt x="132" y="44"/>
                      </a:lnTo>
                      <a:lnTo>
                        <a:pt x="130" y="44"/>
                      </a:lnTo>
                      <a:lnTo>
                        <a:pt x="130" y="44"/>
                      </a:lnTo>
                      <a:lnTo>
                        <a:pt x="132" y="42"/>
                      </a:lnTo>
                      <a:lnTo>
                        <a:pt x="132" y="42"/>
                      </a:lnTo>
                      <a:lnTo>
                        <a:pt x="132" y="40"/>
                      </a:lnTo>
                      <a:lnTo>
                        <a:pt x="132" y="38"/>
                      </a:lnTo>
                      <a:lnTo>
                        <a:pt x="132" y="36"/>
                      </a:lnTo>
                      <a:lnTo>
                        <a:pt x="132" y="36"/>
                      </a:lnTo>
                      <a:lnTo>
                        <a:pt x="130" y="36"/>
                      </a:lnTo>
                      <a:lnTo>
                        <a:pt x="126" y="34"/>
                      </a:lnTo>
                      <a:lnTo>
                        <a:pt x="124" y="32"/>
                      </a:lnTo>
                      <a:lnTo>
                        <a:pt x="120" y="30"/>
                      </a:lnTo>
                      <a:lnTo>
                        <a:pt x="116" y="26"/>
                      </a:lnTo>
                      <a:lnTo>
                        <a:pt x="114" y="24"/>
                      </a:lnTo>
                      <a:lnTo>
                        <a:pt x="110" y="22"/>
                      </a:lnTo>
                      <a:lnTo>
                        <a:pt x="106" y="20"/>
                      </a:lnTo>
                      <a:lnTo>
                        <a:pt x="104" y="18"/>
                      </a:lnTo>
                      <a:lnTo>
                        <a:pt x="100" y="16"/>
                      </a:lnTo>
                      <a:lnTo>
                        <a:pt x="96" y="14"/>
                      </a:lnTo>
                      <a:lnTo>
                        <a:pt x="94" y="12"/>
                      </a:lnTo>
                      <a:lnTo>
                        <a:pt x="90" y="10"/>
                      </a:lnTo>
                      <a:lnTo>
                        <a:pt x="86" y="8"/>
                      </a:lnTo>
                      <a:lnTo>
                        <a:pt x="84" y="6"/>
                      </a:lnTo>
                      <a:lnTo>
                        <a:pt x="80" y="4"/>
                      </a:lnTo>
                      <a:lnTo>
                        <a:pt x="76" y="2"/>
                      </a:lnTo>
                      <a:lnTo>
                        <a:pt x="76" y="0"/>
                      </a:lnTo>
                      <a:lnTo>
                        <a:pt x="74" y="0"/>
                      </a:lnTo>
                      <a:lnTo>
                        <a:pt x="24" y="0"/>
                      </a:lnTo>
                      <a:lnTo>
                        <a:pt x="24" y="0"/>
                      </a:lnTo>
                      <a:lnTo>
                        <a:pt x="24" y="0"/>
                      </a:lnTo>
                      <a:lnTo>
                        <a:pt x="22" y="0"/>
                      </a:lnTo>
                      <a:lnTo>
                        <a:pt x="22" y="0"/>
                      </a:lnTo>
                      <a:lnTo>
                        <a:pt x="20" y="2"/>
                      </a:lnTo>
                      <a:lnTo>
                        <a:pt x="20" y="2"/>
                      </a:lnTo>
                      <a:lnTo>
                        <a:pt x="20" y="2"/>
                      </a:lnTo>
                      <a:lnTo>
                        <a:pt x="18" y="2"/>
                      </a:lnTo>
                      <a:lnTo>
                        <a:pt x="18" y="2"/>
                      </a:lnTo>
                      <a:lnTo>
                        <a:pt x="20" y="4"/>
                      </a:lnTo>
                      <a:lnTo>
                        <a:pt x="22" y="6"/>
                      </a:lnTo>
                      <a:lnTo>
                        <a:pt x="22" y="8"/>
                      </a:lnTo>
                      <a:lnTo>
                        <a:pt x="24" y="8"/>
                      </a:lnTo>
                      <a:lnTo>
                        <a:pt x="24" y="10"/>
                      </a:lnTo>
                      <a:lnTo>
                        <a:pt x="24" y="12"/>
                      </a:lnTo>
                      <a:lnTo>
                        <a:pt x="24" y="16"/>
                      </a:lnTo>
                      <a:lnTo>
                        <a:pt x="24" y="18"/>
                      </a:lnTo>
                      <a:lnTo>
                        <a:pt x="24" y="18"/>
                      </a:lnTo>
                      <a:lnTo>
                        <a:pt x="24" y="20"/>
                      </a:lnTo>
                      <a:lnTo>
                        <a:pt x="24" y="22"/>
                      </a:lnTo>
                      <a:lnTo>
                        <a:pt x="24" y="24"/>
                      </a:lnTo>
                      <a:lnTo>
                        <a:pt x="24" y="24"/>
                      </a:lnTo>
                      <a:lnTo>
                        <a:pt x="24" y="24"/>
                      </a:lnTo>
                      <a:lnTo>
                        <a:pt x="22" y="24"/>
                      </a:lnTo>
                      <a:lnTo>
                        <a:pt x="22" y="24"/>
                      </a:lnTo>
                      <a:lnTo>
                        <a:pt x="20" y="24"/>
                      </a:lnTo>
                      <a:lnTo>
                        <a:pt x="20" y="24"/>
                      </a:lnTo>
                      <a:lnTo>
                        <a:pt x="20" y="26"/>
                      </a:lnTo>
                      <a:lnTo>
                        <a:pt x="18" y="28"/>
                      </a:lnTo>
                      <a:lnTo>
                        <a:pt x="18" y="30"/>
                      </a:lnTo>
                      <a:lnTo>
                        <a:pt x="18" y="30"/>
                      </a:lnTo>
                      <a:lnTo>
                        <a:pt x="18" y="30"/>
                      </a:lnTo>
                      <a:lnTo>
                        <a:pt x="18" y="32"/>
                      </a:lnTo>
                      <a:lnTo>
                        <a:pt x="18" y="32"/>
                      </a:lnTo>
                      <a:lnTo>
                        <a:pt x="18" y="32"/>
                      </a:lnTo>
                      <a:lnTo>
                        <a:pt x="18" y="34"/>
                      </a:lnTo>
                      <a:lnTo>
                        <a:pt x="18" y="34"/>
                      </a:lnTo>
                      <a:lnTo>
                        <a:pt x="20" y="34"/>
                      </a:lnTo>
                      <a:lnTo>
                        <a:pt x="20" y="34"/>
                      </a:lnTo>
                      <a:lnTo>
                        <a:pt x="22" y="36"/>
                      </a:lnTo>
                      <a:lnTo>
                        <a:pt x="24" y="36"/>
                      </a:lnTo>
                      <a:lnTo>
                        <a:pt x="24" y="36"/>
                      </a:lnTo>
                      <a:lnTo>
                        <a:pt x="24" y="36"/>
                      </a:lnTo>
                      <a:lnTo>
                        <a:pt x="24" y="38"/>
                      </a:lnTo>
                      <a:lnTo>
                        <a:pt x="24" y="40"/>
                      </a:lnTo>
                      <a:lnTo>
                        <a:pt x="24" y="40"/>
                      </a:lnTo>
                      <a:lnTo>
                        <a:pt x="22" y="42"/>
                      </a:lnTo>
                      <a:lnTo>
                        <a:pt x="20" y="42"/>
                      </a:lnTo>
                      <a:lnTo>
                        <a:pt x="20" y="42"/>
                      </a:lnTo>
                      <a:lnTo>
                        <a:pt x="20" y="42"/>
                      </a:lnTo>
                      <a:lnTo>
                        <a:pt x="20" y="44"/>
                      </a:lnTo>
                      <a:lnTo>
                        <a:pt x="20" y="44"/>
                      </a:lnTo>
                      <a:lnTo>
                        <a:pt x="18" y="46"/>
                      </a:lnTo>
                      <a:lnTo>
                        <a:pt x="18" y="48"/>
                      </a:lnTo>
                      <a:lnTo>
                        <a:pt x="16" y="48"/>
                      </a:lnTo>
                      <a:lnTo>
                        <a:pt x="16" y="50"/>
                      </a:lnTo>
                      <a:lnTo>
                        <a:pt x="16" y="50"/>
                      </a:lnTo>
                      <a:lnTo>
                        <a:pt x="14" y="54"/>
                      </a:lnTo>
                      <a:lnTo>
                        <a:pt x="14" y="56"/>
                      </a:lnTo>
                      <a:lnTo>
                        <a:pt x="10" y="58"/>
                      </a:lnTo>
                      <a:lnTo>
                        <a:pt x="8" y="60"/>
                      </a:lnTo>
                      <a:lnTo>
                        <a:pt x="6" y="62"/>
                      </a:lnTo>
                      <a:lnTo>
                        <a:pt x="2" y="62"/>
                      </a:lnTo>
                      <a:lnTo>
                        <a:pt x="2" y="62"/>
                      </a:lnTo>
                      <a:lnTo>
                        <a:pt x="0" y="66"/>
                      </a:lnTo>
                      <a:lnTo>
                        <a:pt x="0" y="68"/>
                      </a:lnTo>
                      <a:lnTo>
                        <a:pt x="0" y="70"/>
                      </a:lnTo>
                      <a:lnTo>
                        <a:pt x="0" y="72"/>
                      </a:lnTo>
                      <a:lnTo>
                        <a:pt x="2" y="74"/>
                      </a:lnTo>
                      <a:lnTo>
                        <a:pt x="2" y="76"/>
                      </a:lnTo>
                      <a:lnTo>
                        <a:pt x="2" y="78"/>
                      </a:lnTo>
                      <a:lnTo>
                        <a:pt x="4" y="80"/>
                      </a:lnTo>
                      <a:lnTo>
                        <a:pt x="4" y="82"/>
                      </a:lnTo>
                      <a:lnTo>
                        <a:pt x="4" y="84"/>
                      </a:lnTo>
                      <a:lnTo>
                        <a:pt x="4" y="86"/>
                      </a:lnTo>
                      <a:lnTo>
                        <a:pt x="2" y="88"/>
                      </a:lnTo>
                      <a:lnTo>
                        <a:pt x="2" y="90"/>
                      </a:lnTo>
                      <a:lnTo>
                        <a:pt x="2" y="92"/>
                      </a:lnTo>
                      <a:lnTo>
                        <a:pt x="4" y="94"/>
                      </a:lnTo>
                      <a:lnTo>
                        <a:pt x="4" y="96"/>
                      </a:lnTo>
                      <a:lnTo>
                        <a:pt x="6" y="100"/>
                      </a:lnTo>
                      <a:lnTo>
                        <a:pt x="8" y="102"/>
                      </a:lnTo>
                      <a:lnTo>
                        <a:pt x="10" y="104"/>
                      </a:lnTo>
                      <a:lnTo>
                        <a:pt x="12" y="106"/>
                      </a:lnTo>
                      <a:lnTo>
                        <a:pt x="14" y="106"/>
                      </a:lnTo>
                      <a:lnTo>
                        <a:pt x="14" y="108"/>
                      </a:lnTo>
                      <a:lnTo>
                        <a:pt x="16" y="110"/>
                      </a:lnTo>
                      <a:lnTo>
                        <a:pt x="16" y="114"/>
                      </a:lnTo>
                      <a:lnTo>
                        <a:pt x="16" y="116"/>
                      </a:lnTo>
                      <a:lnTo>
                        <a:pt x="18" y="118"/>
                      </a:lnTo>
                      <a:lnTo>
                        <a:pt x="20" y="122"/>
                      </a:lnTo>
                      <a:lnTo>
                        <a:pt x="20" y="124"/>
                      </a:lnTo>
                      <a:lnTo>
                        <a:pt x="22" y="126"/>
                      </a:lnTo>
                      <a:lnTo>
                        <a:pt x="22" y="128"/>
                      </a:lnTo>
                      <a:lnTo>
                        <a:pt x="22" y="130"/>
                      </a:lnTo>
                      <a:lnTo>
                        <a:pt x="24" y="132"/>
                      </a:lnTo>
                      <a:lnTo>
                        <a:pt x="24" y="134"/>
                      </a:lnTo>
                      <a:lnTo>
                        <a:pt x="26" y="134"/>
                      </a:lnTo>
                      <a:lnTo>
                        <a:pt x="26" y="136"/>
                      </a:lnTo>
                      <a:lnTo>
                        <a:pt x="28" y="136"/>
                      </a:lnTo>
                      <a:lnTo>
                        <a:pt x="32" y="136"/>
                      </a:lnTo>
                      <a:lnTo>
                        <a:pt x="32" y="136"/>
                      </a:lnTo>
                      <a:lnTo>
                        <a:pt x="34" y="138"/>
                      </a:lnTo>
                      <a:lnTo>
                        <a:pt x="34" y="140"/>
                      </a:lnTo>
                      <a:lnTo>
                        <a:pt x="36" y="140"/>
                      </a:lnTo>
                      <a:lnTo>
                        <a:pt x="36" y="142"/>
                      </a:lnTo>
                      <a:lnTo>
                        <a:pt x="36" y="142"/>
                      </a:lnTo>
                      <a:lnTo>
                        <a:pt x="38" y="142"/>
                      </a:lnTo>
                      <a:lnTo>
                        <a:pt x="38" y="142"/>
                      </a:lnTo>
                      <a:lnTo>
                        <a:pt x="40" y="142"/>
                      </a:lnTo>
                      <a:lnTo>
                        <a:pt x="40" y="142"/>
                      </a:lnTo>
                      <a:lnTo>
                        <a:pt x="40" y="144"/>
                      </a:lnTo>
                      <a:lnTo>
                        <a:pt x="40" y="144"/>
                      </a:lnTo>
                      <a:lnTo>
                        <a:pt x="42" y="144"/>
                      </a:lnTo>
                      <a:lnTo>
                        <a:pt x="44" y="144"/>
                      </a:lnTo>
                      <a:lnTo>
                        <a:pt x="44" y="146"/>
                      </a:lnTo>
                      <a:lnTo>
                        <a:pt x="46" y="146"/>
                      </a:lnTo>
                      <a:lnTo>
                        <a:pt x="48" y="146"/>
                      </a:lnTo>
                      <a:lnTo>
                        <a:pt x="50" y="146"/>
                      </a:lnTo>
                      <a:lnTo>
                        <a:pt x="52" y="148"/>
                      </a:lnTo>
                      <a:lnTo>
                        <a:pt x="54" y="148"/>
                      </a:lnTo>
                      <a:lnTo>
                        <a:pt x="54" y="150"/>
                      </a:lnTo>
                      <a:lnTo>
                        <a:pt x="56" y="150"/>
                      </a:lnTo>
                      <a:lnTo>
                        <a:pt x="56" y="150"/>
                      </a:lnTo>
                      <a:lnTo>
                        <a:pt x="56" y="150"/>
                      </a:lnTo>
                      <a:lnTo>
                        <a:pt x="60" y="152"/>
                      </a:lnTo>
                      <a:lnTo>
                        <a:pt x="60" y="152"/>
                      </a:lnTo>
                      <a:lnTo>
                        <a:pt x="62" y="152"/>
                      </a:lnTo>
                      <a:lnTo>
                        <a:pt x="64" y="154"/>
                      </a:lnTo>
                      <a:lnTo>
                        <a:pt x="64" y="154"/>
                      </a:lnTo>
                      <a:lnTo>
                        <a:pt x="66" y="154"/>
                      </a:lnTo>
                      <a:lnTo>
                        <a:pt x="68" y="154"/>
                      </a:lnTo>
                      <a:lnTo>
                        <a:pt x="70" y="154"/>
                      </a:lnTo>
                      <a:lnTo>
                        <a:pt x="70" y="154"/>
                      </a:lnTo>
                      <a:lnTo>
                        <a:pt x="72" y="154"/>
                      </a:lnTo>
                      <a:lnTo>
                        <a:pt x="72" y="154"/>
                      </a:lnTo>
                      <a:lnTo>
                        <a:pt x="72" y="154"/>
                      </a:lnTo>
                      <a:lnTo>
                        <a:pt x="72" y="154"/>
                      </a:lnTo>
                      <a:lnTo>
                        <a:pt x="72" y="152"/>
                      </a:lnTo>
                      <a:lnTo>
                        <a:pt x="72" y="152"/>
                      </a:lnTo>
                      <a:lnTo>
                        <a:pt x="72" y="152"/>
                      </a:lnTo>
                      <a:lnTo>
                        <a:pt x="74" y="152"/>
                      </a:lnTo>
                      <a:lnTo>
                        <a:pt x="78" y="156"/>
                      </a:lnTo>
                      <a:lnTo>
                        <a:pt x="78" y="156"/>
                      </a:lnTo>
                      <a:lnTo>
                        <a:pt x="80" y="160"/>
                      </a:lnTo>
                      <a:lnTo>
                        <a:pt x="80" y="162"/>
                      </a:lnTo>
                      <a:lnTo>
                        <a:pt x="80" y="162"/>
                      </a:lnTo>
                      <a:lnTo>
                        <a:pt x="82" y="164"/>
                      </a:lnTo>
                      <a:lnTo>
                        <a:pt x="82" y="166"/>
                      </a:lnTo>
                      <a:lnTo>
                        <a:pt x="82" y="168"/>
                      </a:lnTo>
                      <a:lnTo>
                        <a:pt x="82" y="168"/>
                      </a:lnTo>
                      <a:lnTo>
                        <a:pt x="82" y="170"/>
                      </a:lnTo>
                      <a:lnTo>
                        <a:pt x="82" y="170"/>
                      </a:lnTo>
                      <a:lnTo>
                        <a:pt x="82" y="172"/>
                      </a:lnTo>
                      <a:lnTo>
                        <a:pt x="82" y="174"/>
                      </a:lnTo>
                      <a:lnTo>
                        <a:pt x="82" y="174"/>
                      </a:lnTo>
                      <a:lnTo>
                        <a:pt x="82" y="176"/>
                      </a:lnTo>
                      <a:lnTo>
                        <a:pt x="82" y="178"/>
                      </a:lnTo>
                      <a:lnTo>
                        <a:pt x="82" y="180"/>
                      </a:lnTo>
                      <a:lnTo>
                        <a:pt x="82" y="180"/>
                      </a:lnTo>
                      <a:lnTo>
                        <a:pt x="82" y="180"/>
                      </a:lnTo>
                      <a:lnTo>
                        <a:pt x="84" y="182"/>
                      </a:lnTo>
                      <a:lnTo>
                        <a:pt x="84" y="182"/>
                      </a:lnTo>
                      <a:lnTo>
                        <a:pt x="84" y="184"/>
                      </a:lnTo>
                      <a:lnTo>
                        <a:pt x="84" y="184"/>
                      </a:lnTo>
                      <a:lnTo>
                        <a:pt x="84" y="184"/>
                      </a:lnTo>
                      <a:lnTo>
                        <a:pt x="86" y="184"/>
                      </a:lnTo>
                      <a:lnTo>
                        <a:pt x="86" y="186"/>
                      </a:lnTo>
                      <a:lnTo>
                        <a:pt x="86" y="186"/>
                      </a:lnTo>
                      <a:lnTo>
                        <a:pt x="88" y="188"/>
                      </a:lnTo>
                      <a:lnTo>
                        <a:pt x="88" y="188"/>
                      </a:lnTo>
                      <a:lnTo>
                        <a:pt x="90" y="188"/>
                      </a:lnTo>
                      <a:lnTo>
                        <a:pt x="94" y="188"/>
                      </a:lnTo>
                      <a:lnTo>
                        <a:pt x="94" y="190"/>
                      </a:lnTo>
                      <a:lnTo>
                        <a:pt x="96" y="190"/>
                      </a:lnTo>
                      <a:lnTo>
                        <a:pt x="96" y="190"/>
                      </a:lnTo>
                      <a:lnTo>
                        <a:pt x="98" y="188"/>
                      </a:lnTo>
                      <a:lnTo>
                        <a:pt x="98" y="188"/>
                      </a:lnTo>
                      <a:lnTo>
                        <a:pt x="100" y="186"/>
                      </a:lnTo>
                      <a:lnTo>
                        <a:pt x="102" y="186"/>
                      </a:lnTo>
                      <a:lnTo>
                        <a:pt x="104" y="188"/>
                      </a:lnTo>
                      <a:lnTo>
                        <a:pt x="106" y="190"/>
                      </a:lnTo>
                      <a:lnTo>
                        <a:pt x="106" y="190"/>
                      </a:lnTo>
                      <a:lnTo>
                        <a:pt x="108" y="192"/>
                      </a:lnTo>
                      <a:lnTo>
                        <a:pt x="112" y="192"/>
                      </a:lnTo>
                      <a:lnTo>
                        <a:pt x="114" y="190"/>
                      </a:lnTo>
                      <a:lnTo>
                        <a:pt x="116" y="190"/>
                      </a:lnTo>
                      <a:lnTo>
                        <a:pt x="118" y="188"/>
                      </a:lnTo>
                      <a:lnTo>
                        <a:pt x="118" y="188"/>
                      </a:lnTo>
                      <a:lnTo>
                        <a:pt x="120" y="190"/>
                      </a:lnTo>
                      <a:lnTo>
                        <a:pt x="120" y="190"/>
                      </a:lnTo>
                      <a:lnTo>
                        <a:pt x="122" y="190"/>
                      </a:lnTo>
                      <a:lnTo>
                        <a:pt x="124" y="192"/>
                      </a:lnTo>
                      <a:lnTo>
                        <a:pt x="128" y="190"/>
                      </a:lnTo>
                      <a:lnTo>
                        <a:pt x="130" y="188"/>
                      </a:lnTo>
                      <a:lnTo>
                        <a:pt x="132" y="188"/>
                      </a:lnTo>
                      <a:lnTo>
                        <a:pt x="132" y="186"/>
                      </a:lnTo>
                      <a:lnTo>
                        <a:pt x="134" y="184"/>
                      </a:lnTo>
                      <a:lnTo>
                        <a:pt x="134" y="184"/>
                      </a:lnTo>
                      <a:lnTo>
                        <a:pt x="136" y="184"/>
                      </a:lnTo>
                      <a:lnTo>
                        <a:pt x="138" y="184"/>
                      </a:lnTo>
                      <a:lnTo>
                        <a:pt x="140" y="184"/>
                      </a:lnTo>
                      <a:lnTo>
                        <a:pt x="142" y="186"/>
                      </a:lnTo>
                      <a:lnTo>
                        <a:pt x="144" y="184"/>
                      </a:lnTo>
                      <a:lnTo>
                        <a:pt x="148" y="182"/>
                      </a:lnTo>
                      <a:lnTo>
                        <a:pt x="150" y="182"/>
                      </a:lnTo>
                      <a:lnTo>
                        <a:pt x="154" y="182"/>
                      </a:lnTo>
                      <a:lnTo>
                        <a:pt x="156" y="180"/>
                      </a:lnTo>
                      <a:lnTo>
                        <a:pt x="158" y="180"/>
                      </a:lnTo>
                      <a:lnTo>
                        <a:pt x="160" y="178"/>
                      </a:lnTo>
                      <a:lnTo>
                        <a:pt x="162" y="178"/>
                      </a:lnTo>
                      <a:lnTo>
                        <a:pt x="164" y="176"/>
                      </a:lnTo>
                      <a:lnTo>
                        <a:pt x="166" y="176"/>
                      </a:lnTo>
                      <a:lnTo>
                        <a:pt x="170" y="172"/>
                      </a:lnTo>
                      <a:lnTo>
                        <a:pt x="172" y="170"/>
                      </a:lnTo>
                      <a:lnTo>
                        <a:pt x="174" y="168"/>
                      </a:lnTo>
                      <a:lnTo>
                        <a:pt x="174" y="16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03" name="Freeform 31">
                  <a:extLst>
                    <a:ext uri="{FF2B5EF4-FFF2-40B4-BE49-F238E27FC236}">
                      <a16:creationId xmlns:a16="http://schemas.microsoft.com/office/drawing/2014/main" id="{9D526DD4-F34D-B312-16A3-2EFB983BA270}"/>
                    </a:ext>
                  </a:extLst>
                </p:cNvPr>
                <p:cNvSpPr>
                  <a:spLocks noEditPoints="1"/>
                </p:cNvSpPr>
                <p:nvPr/>
              </p:nvSpPr>
              <p:spPr bwMode="auto">
                <a:xfrm>
                  <a:off x="4463" y="1343"/>
                  <a:ext cx="122" cy="77"/>
                </a:xfrm>
                <a:custGeom>
                  <a:avLst/>
                  <a:gdLst>
                    <a:gd name="T0" fmla="*/ 44 w 122"/>
                    <a:gd name="T1" fmla="*/ 20 h 77"/>
                    <a:gd name="T2" fmla="*/ 40 w 122"/>
                    <a:gd name="T3" fmla="*/ 2 h 77"/>
                    <a:gd name="T4" fmla="*/ 40 w 122"/>
                    <a:gd name="T5" fmla="*/ 0 h 77"/>
                    <a:gd name="T6" fmla="*/ 118 w 122"/>
                    <a:gd name="T7" fmla="*/ 58 h 77"/>
                    <a:gd name="T8" fmla="*/ 114 w 122"/>
                    <a:gd name="T9" fmla="*/ 50 h 77"/>
                    <a:gd name="T10" fmla="*/ 108 w 122"/>
                    <a:gd name="T11" fmla="*/ 42 h 77"/>
                    <a:gd name="T12" fmla="*/ 100 w 122"/>
                    <a:gd name="T13" fmla="*/ 42 h 77"/>
                    <a:gd name="T14" fmla="*/ 94 w 122"/>
                    <a:gd name="T15" fmla="*/ 36 h 77"/>
                    <a:gd name="T16" fmla="*/ 94 w 122"/>
                    <a:gd name="T17" fmla="*/ 32 h 77"/>
                    <a:gd name="T18" fmla="*/ 88 w 122"/>
                    <a:gd name="T19" fmla="*/ 26 h 77"/>
                    <a:gd name="T20" fmla="*/ 80 w 122"/>
                    <a:gd name="T21" fmla="*/ 28 h 77"/>
                    <a:gd name="T22" fmla="*/ 72 w 122"/>
                    <a:gd name="T23" fmla="*/ 30 h 77"/>
                    <a:gd name="T24" fmla="*/ 64 w 122"/>
                    <a:gd name="T25" fmla="*/ 30 h 77"/>
                    <a:gd name="T26" fmla="*/ 60 w 122"/>
                    <a:gd name="T27" fmla="*/ 26 h 77"/>
                    <a:gd name="T28" fmla="*/ 58 w 122"/>
                    <a:gd name="T29" fmla="*/ 24 h 77"/>
                    <a:gd name="T30" fmla="*/ 52 w 122"/>
                    <a:gd name="T31" fmla="*/ 28 h 77"/>
                    <a:gd name="T32" fmla="*/ 44 w 122"/>
                    <a:gd name="T33" fmla="*/ 24 h 77"/>
                    <a:gd name="T34" fmla="*/ 38 w 122"/>
                    <a:gd name="T35" fmla="*/ 24 h 77"/>
                    <a:gd name="T36" fmla="*/ 28 w 122"/>
                    <a:gd name="T37" fmla="*/ 24 h 77"/>
                    <a:gd name="T38" fmla="*/ 26 w 122"/>
                    <a:gd name="T39" fmla="*/ 18 h 77"/>
                    <a:gd name="T40" fmla="*/ 28 w 122"/>
                    <a:gd name="T41" fmla="*/ 18 h 77"/>
                    <a:gd name="T42" fmla="*/ 34 w 122"/>
                    <a:gd name="T43" fmla="*/ 14 h 77"/>
                    <a:gd name="T44" fmla="*/ 44 w 122"/>
                    <a:gd name="T45" fmla="*/ 18 h 77"/>
                    <a:gd name="T46" fmla="*/ 48 w 122"/>
                    <a:gd name="T47" fmla="*/ 14 h 77"/>
                    <a:gd name="T48" fmla="*/ 42 w 122"/>
                    <a:gd name="T49" fmla="*/ 12 h 77"/>
                    <a:gd name="T50" fmla="*/ 38 w 122"/>
                    <a:gd name="T51" fmla="*/ 10 h 77"/>
                    <a:gd name="T52" fmla="*/ 42 w 122"/>
                    <a:gd name="T53" fmla="*/ 6 h 77"/>
                    <a:gd name="T54" fmla="*/ 38 w 122"/>
                    <a:gd name="T55" fmla="*/ 0 h 77"/>
                    <a:gd name="T56" fmla="*/ 32 w 122"/>
                    <a:gd name="T57" fmla="*/ 4 h 77"/>
                    <a:gd name="T58" fmla="*/ 24 w 122"/>
                    <a:gd name="T59" fmla="*/ 4 h 77"/>
                    <a:gd name="T60" fmla="*/ 24 w 122"/>
                    <a:gd name="T61" fmla="*/ 12 h 77"/>
                    <a:gd name="T62" fmla="*/ 20 w 122"/>
                    <a:gd name="T63" fmla="*/ 14 h 77"/>
                    <a:gd name="T64" fmla="*/ 20 w 122"/>
                    <a:gd name="T65" fmla="*/ 16 h 77"/>
                    <a:gd name="T66" fmla="*/ 18 w 122"/>
                    <a:gd name="T67" fmla="*/ 18 h 77"/>
                    <a:gd name="T68" fmla="*/ 18 w 122"/>
                    <a:gd name="T69" fmla="*/ 18 h 77"/>
                    <a:gd name="T70" fmla="*/ 16 w 122"/>
                    <a:gd name="T71" fmla="*/ 20 h 77"/>
                    <a:gd name="T72" fmla="*/ 14 w 122"/>
                    <a:gd name="T73" fmla="*/ 26 h 77"/>
                    <a:gd name="T74" fmla="*/ 2 w 122"/>
                    <a:gd name="T75" fmla="*/ 24 h 77"/>
                    <a:gd name="T76" fmla="*/ 0 w 122"/>
                    <a:gd name="T77" fmla="*/ 30 h 77"/>
                    <a:gd name="T78" fmla="*/ 8 w 122"/>
                    <a:gd name="T79" fmla="*/ 34 h 77"/>
                    <a:gd name="T80" fmla="*/ 12 w 122"/>
                    <a:gd name="T81" fmla="*/ 36 h 77"/>
                    <a:gd name="T82" fmla="*/ 18 w 122"/>
                    <a:gd name="T83" fmla="*/ 48 h 77"/>
                    <a:gd name="T84" fmla="*/ 18 w 122"/>
                    <a:gd name="T85" fmla="*/ 54 h 77"/>
                    <a:gd name="T86" fmla="*/ 14 w 122"/>
                    <a:gd name="T87" fmla="*/ 68 h 77"/>
                    <a:gd name="T88" fmla="*/ 22 w 122"/>
                    <a:gd name="T89" fmla="*/ 70 h 77"/>
                    <a:gd name="T90" fmla="*/ 28 w 122"/>
                    <a:gd name="T91" fmla="*/ 66 h 77"/>
                    <a:gd name="T92" fmla="*/ 30 w 122"/>
                    <a:gd name="T93" fmla="*/ 64 h 77"/>
                    <a:gd name="T94" fmla="*/ 36 w 122"/>
                    <a:gd name="T95" fmla="*/ 68 h 77"/>
                    <a:gd name="T96" fmla="*/ 38 w 122"/>
                    <a:gd name="T97" fmla="*/ 60 h 77"/>
                    <a:gd name="T98" fmla="*/ 48 w 122"/>
                    <a:gd name="T99" fmla="*/ 60 h 77"/>
                    <a:gd name="T100" fmla="*/ 48 w 122"/>
                    <a:gd name="T101" fmla="*/ 54 h 77"/>
                    <a:gd name="T102" fmla="*/ 54 w 122"/>
                    <a:gd name="T103" fmla="*/ 44 h 77"/>
                    <a:gd name="T104" fmla="*/ 64 w 122"/>
                    <a:gd name="T105" fmla="*/ 54 h 77"/>
                    <a:gd name="T106" fmla="*/ 68 w 122"/>
                    <a:gd name="T107" fmla="*/ 56 h 77"/>
                    <a:gd name="T108" fmla="*/ 70 w 122"/>
                    <a:gd name="T109" fmla="*/ 75 h 77"/>
                    <a:gd name="T110" fmla="*/ 80 w 122"/>
                    <a:gd name="T111" fmla="*/ 73 h 77"/>
                    <a:gd name="T112" fmla="*/ 96 w 122"/>
                    <a:gd name="T113" fmla="*/ 62 h 77"/>
                    <a:gd name="T114" fmla="*/ 102 w 122"/>
                    <a:gd name="T115" fmla="*/ 64 h 77"/>
                    <a:gd name="T116" fmla="*/ 104 w 122"/>
                    <a:gd name="T117" fmla="*/ 66 h 77"/>
                    <a:gd name="T118" fmla="*/ 112 w 122"/>
                    <a:gd name="T119" fmla="*/ 64 h 77"/>
                    <a:gd name="T120" fmla="*/ 118 w 122"/>
                    <a:gd name="T121"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77">
                      <a:moveTo>
                        <a:pt x="44" y="20"/>
                      </a:moveTo>
                      <a:lnTo>
                        <a:pt x="44" y="18"/>
                      </a:lnTo>
                      <a:lnTo>
                        <a:pt x="42" y="18"/>
                      </a:lnTo>
                      <a:lnTo>
                        <a:pt x="44" y="20"/>
                      </a:lnTo>
                      <a:lnTo>
                        <a:pt x="44" y="20"/>
                      </a:lnTo>
                      <a:lnTo>
                        <a:pt x="44" y="20"/>
                      </a:lnTo>
                      <a:lnTo>
                        <a:pt x="46" y="20"/>
                      </a:lnTo>
                      <a:lnTo>
                        <a:pt x="46" y="20"/>
                      </a:lnTo>
                      <a:lnTo>
                        <a:pt x="46" y="20"/>
                      </a:lnTo>
                      <a:lnTo>
                        <a:pt x="46" y="20"/>
                      </a:lnTo>
                      <a:lnTo>
                        <a:pt x="44" y="20"/>
                      </a:lnTo>
                      <a:close/>
                      <a:moveTo>
                        <a:pt x="40" y="2"/>
                      </a:moveTo>
                      <a:lnTo>
                        <a:pt x="40" y="2"/>
                      </a:lnTo>
                      <a:lnTo>
                        <a:pt x="40" y="2"/>
                      </a:lnTo>
                      <a:lnTo>
                        <a:pt x="40" y="0"/>
                      </a:lnTo>
                      <a:lnTo>
                        <a:pt x="40" y="0"/>
                      </a:lnTo>
                      <a:lnTo>
                        <a:pt x="38" y="0"/>
                      </a:lnTo>
                      <a:lnTo>
                        <a:pt x="40" y="0"/>
                      </a:lnTo>
                      <a:lnTo>
                        <a:pt x="40" y="2"/>
                      </a:lnTo>
                      <a:close/>
                      <a:moveTo>
                        <a:pt x="120" y="62"/>
                      </a:moveTo>
                      <a:lnTo>
                        <a:pt x="118" y="62"/>
                      </a:lnTo>
                      <a:lnTo>
                        <a:pt x="118" y="60"/>
                      </a:lnTo>
                      <a:lnTo>
                        <a:pt x="118" y="60"/>
                      </a:lnTo>
                      <a:lnTo>
                        <a:pt x="118" y="58"/>
                      </a:lnTo>
                      <a:lnTo>
                        <a:pt x="118" y="56"/>
                      </a:lnTo>
                      <a:lnTo>
                        <a:pt x="116" y="56"/>
                      </a:lnTo>
                      <a:lnTo>
                        <a:pt x="116" y="56"/>
                      </a:lnTo>
                      <a:lnTo>
                        <a:pt x="116" y="54"/>
                      </a:lnTo>
                      <a:lnTo>
                        <a:pt x="114" y="52"/>
                      </a:lnTo>
                      <a:lnTo>
                        <a:pt x="114" y="50"/>
                      </a:lnTo>
                      <a:lnTo>
                        <a:pt x="112" y="50"/>
                      </a:lnTo>
                      <a:lnTo>
                        <a:pt x="112" y="48"/>
                      </a:lnTo>
                      <a:lnTo>
                        <a:pt x="112" y="46"/>
                      </a:lnTo>
                      <a:lnTo>
                        <a:pt x="112" y="44"/>
                      </a:lnTo>
                      <a:lnTo>
                        <a:pt x="112" y="44"/>
                      </a:lnTo>
                      <a:lnTo>
                        <a:pt x="108" y="42"/>
                      </a:lnTo>
                      <a:lnTo>
                        <a:pt x="104" y="40"/>
                      </a:lnTo>
                      <a:lnTo>
                        <a:pt x="102" y="40"/>
                      </a:lnTo>
                      <a:lnTo>
                        <a:pt x="102" y="40"/>
                      </a:lnTo>
                      <a:lnTo>
                        <a:pt x="100" y="42"/>
                      </a:lnTo>
                      <a:lnTo>
                        <a:pt x="100" y="42"/>
                      </a:lnTo>
                      <a:lnTo>
                        <a:pt x="100" y="42"/>
                      </a:lnTo>
                      <a:lnTo>
                        <a:pt x="98" y="42"/>
                      </a:lnTo>
                      <a:lnTo>
                        <a:pt x="96" y="42"/>
                      </a:lnTo>
                      <a:lnTo>
                        <a:pt x="96" y="40"/>
                      </a:lnTo>
                      <a:lnTo>
                        <a:pt x="94" y="38"/>
                      </a:lnTo>
                      <a:lnTo>
                        <a:pt x="94" y="38"/>
                      </a:lnTo>
                      <a:lnTo>
                        <a:pt x="94" y="36"/>
                      </a:lnTo>
                      <a:lnTo>
                        <a:pt x="94" y="36"/>
                      </a:lnTo>
                      <a:lnTo>
                        <a:pt x="96" y="36"/>
                      </a:lnTo>
                      <a:lnTo>
                        <a:pt x="96" y="36"/>
                      </a:lnTo>
                      <a:lnTo>
                        <a:pt x="96" y="34"/>
                      </a:lnTo>
                      <a:lnTo>
                        <a:pt x="94" y="34"/>
                      </a:lnTo>
                      <a:lnTo>
                        <a:pt x="94" y="32"/>
                      </a:lnTo>
                      <a:lnTo>
                        <a:pt x="92" y="30"/>
                      </a:lnTo>
                      <a:lnTo>
                        <a:pt x="92" y="30"/>
                      </a:lnTo>
                      <a:lnTo>
                        <a:pt x="90" y="28"/>
                      </a:lnTo>
                      <a:lnTo>
                        <a:pt x="90" y="26"/>
                      </a:lnTo>
                      <a:lnTo>
                        <a:pt x="90" y="26"/>
                      </a:lnTo>
                      <a:lnTo>
                        <a:pt x="88" y="26"/>
                      </a:lnTo>
                      <a:lnTo>
                        <a:pt x="88" y="26"/>
                      </a:lnTo>
                      <a:lnTo>
                        <a:pt x="86" y="28"/>
                      </a:lnTo>
                      <a:lnTo>
                        <a:pt x="86" y="28"/>
                      </a:lnTo>
                      <a:lnTo>
                        <a:pt x="84" y="28"/>
                      </a:lnTo>
                      <a:lnTo>
                        <a:pt x="82" y="28"/>
                      </a:lnTo>
                      <a:lnTo>
                        <a:pt x="80" y="28"/>
                      </a:lnTo>
                      <a:lnTo>
                        <a:pt x="76" y="28"/>
                      </a:lnTo>
                      <a:lnTo>
                        <a:pt x="76" y="28"/>
                      </a:lnTo>
                      <a:lnTo>
                        <a:pt x="74" y="28"/>
                      </a:lnTo>
                      <a:lnTo>
                        <a:pt x="72" y="28"/>
                      </a:lnTo>
                      <a:lnTo>
                        <a:pt x="72" y="30"/>
                      </a:lnTo>
                      <a:lnTo>
                        <a:pt x="72" y="30"/>
                      </a:lnTo>
                      <a:lnTo>
                        <a:pt x="72" y="30"/>
                      </a:lnTo>
                      <a:lnTo>
                        <a:pt x="70" y="30"/>
                      </a:lnTo>
                      <a:lnTo>
                        <a:pt x="68" y="28"/>
                      </a:lnTo>
                      <a:lnTo>
                        <a:pt x="68" y="28"/>
                      </a:lnTo>
                      <a:lnTo>
                        <a:pt x="68" y="28"/>
                      </a:lnTo>
                      <a:lnTo>
                        <a:pt x="64" y="30"/>
                      </a:lnTo>
                      <a:lnTo>
                        <a:pt x="64" y="30"/>
                      </a:lnTo>
                      <a:lnTo>
                        <a:pt x="64" y="30"/>
                      </a:lnTo>
                      <a:lnTo>
                        <a:pt x="64" y="28"/>
                      </a:lnTo>
                      <a:lnTo>
                        <a:pt x="64" y="26"/>
                      </a:lnTo>
                      <a:lnTo>
                        <a:pt x="62" y="26"/>
                      </a:lnTo>
                      <a:lnTo>
                        <a:pt x="60" y="26"/>
                      </a:lnTo>
                      <a:lnTo>
                        <a:pt x="60" y="26"/>
                      </a:lnTo>
                      <a:lnTo>
                        <a:pt x="60" y="26"/>
                      </a:lnTo>
                      <a:lnTo>
                        <a:pt x="60" y="24"/>
                      </a:lnTo>
                      <a:lnTo>
                        <a:pt x="60" y="24"/>
                      </a:lnTo>
                      <a:lnTo>
                        <a:pt x="58" y="24"/>
                      </a:lnTo>
                      <a:lnTo>
                        <a:pt x="58" y="24"/>
                      </a:lnTo>
                      <a:lnTo>
                        <a:pt x="56" y="24"/>
                      </a:lnTo>
                      <a:lnTo>
                        <a:pt x="56" y="24"/>
                      </a:lnTo>
                      <a:lnTo>
                        <a:pt x="54" y="26"/>
                      </a:lnTo>
                      <a:lnTo>
                        <a:pt x="54" y="26"/>
                      </a:lnTo>
                      <a:lnTo>
                        <a:pt x="54" y="26"/>
                      </a:lnTo>
                      <a:lnTo>
                        <a:pt x="52" y="28"/>
                      </a:lnTo>
                      <a:lnTo>
                        <a:pt x="50" y="28"/>
                      </a:lnTo>
                      <a:lnTo>
                        <a:pt x="48" y="28"/>
                      </a:lnTo>
                      <a:lnTo>
                        <a:pt x="48" y="26"/>
                      </a:lnTo>
                      <a:lnTo>
                        <a:pt x="46" y="24"/>
                      </a:lnTo>
                      <a:lnTo>
                        <a:pt x="46" y="24"/>
                      </a:lnTo>
                      <a:lnTo>
                        <a:pt x="44" y="24"/>
                      </a:lnTo>
                      <a:lnTo>
                        <a:pt x="42" y="24"/>
                      </a:lnTo>
                      <a:lnTo>
                        <a:pt x="40" y="24"/>
                      </a:lnTo>
                      <a:lnTo>
                        <a:pt x="40" y="24"/>
                      </a:lnTo>
                      <a:lnTo>
                        <a:pt x="40" y="24"/>
                      </a:lnTo>
                      <a:lnTo>
                        <a:pt x="40" y="24"/>
                      </a:lnTo>
                      <a:lnTo>
                        <a:pt x="38" y="24"/>
                      </a:lnTo>
                      <a:lnTo>
                        <a:pt x="36" y="24"/>
                      </a:lnTo>
                      <a:lnTo>
                        <a:pt x="34" y="24"/>
                      </a:lnTo>
                      <a:lnTo>
                        <a:pt x="32" y="24"/>
                      </a:lnTo>
                      <a:lnTo>
                        <a:pt x="32" y="24"/>
                      </a:lnTo>
                      <a:lnTo>
                        <a:pt x="30" y="24"/>
                      </a:lnTo>
                      <a:lnTo>
                        <a:pt x="28" y="24"/>
                      </a:lnTo>
                      <a:lnTo>
                        <a:pt x="28" y="26"/>
                      </a:lnTo>
                      <a:lnTo>
                        <a:pt x="26" y="22"/>
                      </a:lnTo>
                      <a:lnTo>
                        <a:pt x="26" y="20"/>
                      </a:lnTo>
                      <a:lnTo>
                        <a:pt x="26" y="20"/>
                      </a:lnTo>
                      <a:lnTo>
                        <a:pt x="26" y="18"/>
                      </a:lnTo>
                      <a:lnTo>
                        <a:pt x="26" y="18"/>
                      </a:lnTo>
                      <a:lnTo>
                        <a:pt x="26" y="18"/>
                      </a:lnTo>
                      <a:lnTo>
                        <a:pt x="28" y="18"/>
                      </a:lnTo>
                      <a:lnTo>
                        <a:pt x="28" y="18"/>
                      </a:lnTo>
                      <a:lnTo>
                        <a:pt x="28" y="18"/>
                      </a:lnTo>
                      <a:lnTo>
                        <a:pt x="28" y="16"/>
                      </a:lnTo>
                      <a:lnTo>
                        <a:pt x="28" y="18"/>
                      </a:lnTo>
                      <a:lnTo>
                        <a:pt x="28" y="18"/>
                      </a:lnTo>
                      <a:lnTo>
                        <a:pt x="28" y="16"/>
                      </a:lnTo>
                      <a:lnTo>
                        <a:pt x="28" y="16"/>
                      </a:lnTo>
                      <a:lnTo>
                        <a:pt x="28" y="16"/>
                      </a:lnTo>
                      <a:lnTo>
                        <a:pt x="32" y="16"/>
                      </a:lnTo>
                      <a:lnTo>
                        <a:pt x="34" y="14"/>
                      </a:lnTo>
                      <a:lnTo>
                        <a:pt x="36" y="16"/>
                      </a:lnTo>
                      <a:lnTo>
                        <a:pt x="38" y="16"/>
                      </a:lnTo>
                      <a:lnTo>
                        <a:pt x="40" y="16"/>
                      </a:lnTo>
                      <a:lnTo>
                        <a:pt x="42" y="18"/>
                      </a:lnTo>
                      <a:lnTo>
                        <a:pt x="44" y="18"/>
                      </a:lnTo>
                      <a:lnTo>
                        <a:pt x="44" y="18"/>
                      </a:lnTo>
                      <a:lnTo>
                        <a:pt x="44" y="18"/>
                      </a:lnTo>
                      <a:lnTo>
                        <a:pt x="44" y="16"/>
                      </a:lnTo>
                      <a:lnTo>
                        <a:pt x="44" y="16"/>
                      </a:lnTo>
                      <a:lnTo>
                        <a:pt x="46" y="16"/>
                      </a:lnTo>
                      <a:lnTo>
                        <a:pt x="48" y="14"/>
                      </a:lnTo>
                      <a:lnTo>
                        <a:pt x="48" y="14"/>
                      </a:lnTo>
                      <a:lnTo>
                        <a:pt x="48" y="14"/>
                      </a:lnTo>
                      <a:lnTo>
                        <a:pt x="48" y="14"/>
                      </a:lnTo>
                      <a:lnTo>
                        <a:pt x="44" y="14"/>
                      </a:lnTo>
                      <a:lnTo>
                        <a:pt x="44" y="14"/>
                      </a:lnTo>
                      <a:lnTo>
                        <a:pt x="42" y="14"/>
                      </a:lnTo>
                      <a:lnTo>
                        <a:pt x="42" y="12"/>
                      </a:lnTo>
                      <a:lnTo>
                        <a:pt x="40" y="12"/>
                      </a:lnTo>
                      <a:lnTo>
                        <a:pt x="40" y="12"/>
                      </a:lnTo>
                      <a:lnTo>
                        <a:pt x="40" y="12"/>
                      </a:lnTo>
                      <a:lnTo>
                        <a:pt x="38" y="10"/>
                      </a:lnTo>
                      <a:lnTo>
                        <a:pt x="38" y="10"/>
                      </a:lnTo>
                      <a:lnTo>
                        <a:pt x="38" y="10"/>
                      </a:lnTo>
                      <a:lnTo>
                        <a:pt x="40" y="8"/>
                      </a:lnTo>
                      <a:lnTo>
                        <a:pt x="42" y="6"/>
                      </a:lnTo>
                      <a:lnTo>
                        <a:pt x="42" y="6"/>
                      </a:lnTo>
                      <a:lnTo>
                        <a:pt x="42" y="6"/>
                      </a:lnTo>
                      <a:lnTo>
                        <a:pt x="44" y="6"/>
                      </a:lnTo>
                      <a:lnTo>
                        <a:pt x="42" y="6"/>
                      </a:lnTo>
                      <a:lnTo>
                        <a:pt x="42" y="4"/>
                      </a:lnTo>
                      <a:lnTo>
                        <a:pt x="42" y="4"/>
                      </a:lnTo>
                      <a:lnTo>
                        <a:pt x="42" y="4"/>
                      </a:lnTo>
                      <a:lnTo>
                        <a:pt x="42" y="4"/>
                      </a:lnTo>
                      <a:lnTo>
                        <a:pt x="40" y="2"/>
                      </a:lnTo>
                      <a:lnTo>
                        <a:pt x="38" y="0"/>
                      </a:lnTo>
                      <a:lnTo>
                        <a:pt x="36" y="0"/>
                      </a:lnTo>
                      <a:lnTo>
                        <a:pt x="36" y="0"/>
                      </a:lnTo>
                      <a:lnTo>
                        <a:pt x="36" y="2"/>
                      </a:lnTo>
                      <a:lnTo>
                        <a:pt x="36" y="2"/>
                      </a:lnTo>
                      <a:lnTo>
                        <a:pt x="34" y="4"/>
                      </a:lnTo>
                      <a:lnTo>
                        <a:pt x="32" y="4"/>
                      </a:lnTo>
                      <a:lnTo>
                        <a:pt x="30" y="6"/>
                      </a:lnTo>
                      <a:lnTo>
                        <a:pt x="28" y="6"/>
                      </a:lnTo>
                      <a:lnTo>
                        <a:pt x="28" y="6"/>
                      </a:lnTo>
                      <a:lnTo>
                        <a:pt x="26" y="6"/>
                      </a:lnTo>
                      <a:lnTo>
                        <a:pt x="24" y="4"/>
                      </a:lnTo>
                      <a:lnTo>
                        <a:pt x="24" y="4"/>
                      </a:lnTo>
                      <a:lnTo>
                        <a:pt x="22" y="4"/>
                      </a:lnTo>
                      <a:lnTo>
                        <a:pt x="22" y="6"/>
                      </a:lnTo>
                      <a:lnTo>
                        <a:pt x="22" y="6"/>
                      </a:lnTo>
                      <a:lnTo>
                        <a:pt x="22" y="8"/>
                      </a:lnTo>
                      <a:lnTo>
                        <a:pt x="22" y="8"/>
                      </a:lnTo>
                      <a:lnTo>
                        <a:pt x="24" y="12"/>
                      </a:lnTo>
                      <a:lnTo>
                        <a:pt x="24" y="12"/>
                      </a:lnTo>
                      <a:lnTo>
                        <a:pt x="22" y="12"/>
                      </a:lnTo>
                      <a:lnTo>
                        <a:pt x="24" y="14"/>
                      </a:lnTo>
                      <a:lnTo>
                        <a:pt x="24" y="14"/>
                      </a:lnTo>
                      <a:lnTo>
                        <a:pt x="22" y="14"/>
                      </a:lnTo>
                      <a:lnTo>
                        <a:pt x="20" y="14"/>
                      </a:lnTo>
                      <a:lnTo>
                        <a:pt x="14" y="14"/>
                      </a:lnTo>
                      <a:lnTo>
                        <a:pt x="14" y="16"/>
                      </a:lnTo>
                      <a:lnTo>
                        <a:pt x="14" y="16"/>
                      </a:lnTo>
                      <a:lnTo>
                        <a:pt x="16" y="16"/>
                      </a:lnTo>
                      <a:lnTo>
                        <a:pt x="18" y="16"/>
                      </a:lnTo>
                      <a:lnTo>
                        <a:pt x="20" y="16"/>
                      </a:lnTo>
                      <a:lnTo>
                        <a:pt x="20" y="16"/>
                      </a:lnTo>
                      <a:lnTo>
                        <a:pt x="20" y="16"/>
                      </a:lnTo>
                      <a:lnTo>
                        <a:pt x="20" y="16"/>
                      </a:lnTo>
                      <a:lnTo>
                        <a:pt x="20" y="16"/>
                      </a:lnTo>
                      <a:lnTo>
                        <a:pt x="18" y="18"/>
                      </a:lnTo>
                      <a:lnTo>
                        <a:pt x="18" y="18"/>
                      </a:lnTo>
                      <a:lnTo>
                        <a:pt x="18" y="18"/>
                      </a:lnTo>
                      <a:lnTo>
                        <a:pt x="18" y="18"/>
                      </a:lnTo>
                      <a:lnTo>
                        <a:pt x="20" y="18"/>
                      </a:lnTo>
                      <a:lnTo>
                        <a:pt x="20" y="18"/>
                      </a:lnTo>
                      <a:lnTo>
                        <a:pt x="20" y="18"/>
                      </a:lnTo>
                      <a:lnTo>
                        <a:pt x="18" y="18"/>
                      </a:lnTo>
                      <a:lnTo>
                        <a:pt x="18" y="18"/>
                      </a:lnTo>
                      <a:lnTo>
                        <a:pt x="18" y="18"/>
                      </a:lnTo>
                      <a:lnTo>
                        <a:pt x="18" y="18"/>
                      </a:lnTo>
                      <a:lnTo>
                        <a:pt x="18" y="20"/>
                      </a:lnTo>
                      <a:lnTo>
                        <a:pt x="18" y="20"/>
                      </a:lnTo>
                      <a:lnTo>
                        <a:pt x="16" y="20"/>
                      </a:lnTo>
                      <a:lnTo>
                        <a:pt x="16" y="20"/>
                      </a:lnTo>
                      <a:lnTo>
                        <a:pt x="16" y="22"/>
                      </a:lnTo>
                      <a:lnTo>
                        <a:pt x="16" y="24"/>
                      </a:lnTo>
                      <a:lnTo>
                        <a:pt x="16" y="24"/>
                      </a:lnTo>
                      <a:lnTo>
                        <a:pt x="14" y="24"/>
                      </a:lnTo>
                      <a:lnTo>
                        <a:pt x="14" y="26"/>
                      </a:lnTo>
                      <a:lnTo>
                        <a:pt x="12" y="24"/>
                      </a:lnTo>
                      <a:lnTo>
                        <a:pt x="12" y="24"/>
                      </a:lnTo>
                      <a:lnTo>
                        <a:pt x="10" y="24"/>
                      </a:lnTo>
                      <a:lnTo>
                        <a:pt x="6" y="24"/>
                      </a:lnTo>
                      <a:lnTo>
                        <a:pt x="4" y="24"/>
                      </a:lnTo>
                      <a:lnTo>
                        <a:pt x="2" y="24"/>
                      </a:lnTo>
                      <a:lnTo>
                        <a:pt x="0" y="26"/>
                      </a:lnTo>
                      <a:lnTo>
                        <a:pt x="0" y="26"/>
                      </a:lnTo>
                      <a:lnTo>
                        <a:pt x="0" y="26"/>
                      </a:lnTo>
                      <a:lnTo>
                        <a:pt x="0" y="30"/>
                      </a:lnTo>
                      <a:lnTo>
                        <a:pt x="0" y="30"/>
                      </a:lnTo>
                      <a:lnTo>
                        <a:pt x="0" y="30"/>
                      </a:lnTo>
                      <a:lnTo>
                        <a:pt x="4" y="32"/>
                      </a:lnTo>
                      <a:lnTo>
                        <a:pt x="4" y="32"/>
                      </a:lnTo>
                      <a:lnTo>
                        <a:pt x="6" y="32"/>
                      </a:lnTo>
                      <a:lnTo>
                        <a:pt x="6" y="34"/>
                      </a:lnTo>
                      <a:lnTo>
                        <a:pt x="6" y="34"/>
                      </a:lnTo>
                      <a:lnTo>
                        <a:pt x="8" y="34"/>
                      </a:lnTo>
                      <a:lnTo>
                        <a:pt x="8" y="34"/>
                      </a:lnTo>
                      <a:lnTo>
                        <a:pt x="10" y="34"/>
                      </a:lnTo>
                      <a:lnTo>
                        <a:pt x="12" y="34"/>
                      </a:lnTo>
                      <a:lnTo>
                        <a:pt x="12" y="36"/>
                      </a:lnTo>
                      <a:lnTo>
                        <a:pt x="12" y="36"/>
                      </a:lnTo>
                      <a:lnTo>
                        <a:pt x="12" y="36"/>
                      </a:lnTo>
                      <a:lnTo>
                        <a:pt x="12" y="40"/>
                      </a:lnTo>
                      <a:lnTo>
                        <a:pt x="12" y="42"/>
                      </a:lnTo>
                      <a:lnTo>
                        <a:pt x="14" y="44"/>
                      </a:lnTo>
                      <a:lnTo>
                        <a:pt x="14" y="46"/>
                      </a:lnTo>
                      <a:lnTo>
                        <a:pt x="16" y="48"/>
                      </a:lnTo>
                      <a:lnTo>
                        <a:pt x="18" y="48"/>
                      </a:lnTo>
                      <a:lnTo>
                        <a:pt x="18" y="48"/>
                      </a:lnTo>
                      <a:lnTo>
                        <a:pt x="18" y="50"/>
                      </a:lnTo>
                      <a:lnTo>
                        <a:pt x="18" y="50"/>
                      </a:lnTo>
                      <a:lnTo>
                        <a:pt x="18" y="52"/>
                      </a:lnTo>
                      <a:lnTo>
                        <a:pt x="18" y="54"/>
                      </a:lnTo>
                      <a:lnTo>
                        <a:pt x="18" y="54"/>
                      </a:lnTo>
                      <a:lnTo>
                        <a:pt x="16" y="56"/>
                      </a:lnTo>
                      <a:lnTo>
                        <a:pt x="16" y="58"/>
                      </a:lnTo>
                      <a:lnTo>
                        <a:pt x="14" y="60"/>
                      </a:lnTo>
                      <a:lnTo>
                        <a:pt x="14" y="62"/>
                      </a:lnTo>
                      <a:lnTo>
                        <a:pt x="14" y="66"/>
                      </a:lnTo>
                      <a:lnTo>
                        <a:pt x="14" y="68"/>
                      </a:lnTo>
                      <a:lnTo>
                        <a:pt x="14" y="68"/>
                      </a:lnTo>
                      <a:lnTo>
                        <a:pt x="16" y="70"/>
                      </a:lnTo>
                      <a:lnTo>
                        <a:pt x="18" y="73"/>
                      </a:lnTo>
                      <a:lnTo>
                        <a:pt x="20" y="73"/>
                      </a:lnTo>
                      <a:lnTo>
                        <a:pt x="22" y="70"/>
                      </a:lnTo>
                      <a:lnTo>
                        <a:pt x="22" y="70"/>
                      </a:lnTo>
                      <a:lnTo>
                        <a:pt x="22" y="70"/>
                      </a:lnTo>
                      <a:lnTo>
                        <a:pt x="22" y="70"/>
                      </a:lnTo>
                      <a:lnTo>
                        <a:pt x="24" y="68"/>
                      </a:lnTo>
                      <a:lnTo>
                        <a:pt x="26" y="68"/>
                      </a:lnTo>
                      <a:lnTo>
                        <a:pt x="26" y="66"/>
                      </a:lnTo>
                      <a:lnTo>
                        <a:pt x="28" y="66"/>
                      </a:lnTo>
                      <a:lnTo>
                        <a:pt x="28" y="66"/>
                      </a:lnTo>
                      <a:lnTo>
                        <a:pt x="28" y="66"/>
                      </a:lnTo>
                      <a:lnTo>
                        <a:pt x="30" y="66"/>
                      </a:lnTo>
                      <a:lnTo>
                        <a:pt x="30" y="66"/>
                      </a:lnTo>
                      <a:lnTo>
                        <a:pt x="30" y="64"/>
                      </a:lnTo>
                      <a:lnTo>
                        <a:pt x="30" y="64"/>
                      </a:lnTo>
                      <a:lnTo>
                        <a:pt x="30" y="64"/>
                      </a:lnTo>
                      <a:lnTo>
                        <a:pt x="32" y="64"/>
                      </a:lnTo>
                      <a:lnTo>
                        <a:pt x="32" y="66"/>
                      </a:lnTo>
                      <a:lnTo>
                        <a:pt x="34" y="68"/>
                      </a:lnTo>
                      <a:lnTo>
                        <a:pt x="36" y="68"/>
                      </a:lnTo>
                      <a:lnTo>
                        <a:pt x="36" y="68"/>
                      </a:lnTo>
                      <a:lnTo>
                        <a:pt x="38" y="68"/>
                      </a:lnTo>
                      <a:lnTo>
                        <a:pt x="38" y="66"/>
                      </a:lnTo>
                      <a:lnTo>
                        <a:pt x="38" y="66"/>
                      </a:lnTo>
                      <a:lnTo>
                        <a:pt x="38" y="64"/>
                      </a:lnTo>
                      <a:lnTo>
                        <a:pt x="38" y="62"/>
                      </a:lnTo>
                      <a:lnTo>
                        <a:pt x="38" y="60"/>
                      </a:lnTo>
                      <a:lnTo>
                        <a:pt x="40" y="60"/>
                      </a:lnTo>
                      <a:lnTo>
                        <a:pt x="42" y="60"/>
                      </a:lnTo>
                      <a:lnTo>
                        <a:pt x="44" y="60"/>
                      </a:lnTo>
                      <a:lnTo>
                        <a:pt x="46" y="60"/>
                      </a:lnTo>
                      <a:lnTo>
                        <a:pt x="46" y="60"/>
                      </a:lnTo>
                      <a:lnTo>
                        <a:pt x="48" y="60"/>
                      </a:lnTo>
                      <a:lnTo>
                        <a:pt x="48" y="60"/>
                      </a:lnTo>
                      <a:lnTo>
                        <a:pt x="48" y="58"/>
                      </a:lnTo>
                      <a:lnTo>
                        <a:pt x="48" y="56"/>
                      </a:lnTo>
                      <a:lnTo>
                        <a:pt x="48" y="54"/>
                      </a:lnTo>
                      <a:lnTo>
                        <a:pt x="48" y="54"/>
                      </a:lnTo>
                      <a:lnTo>
                        <a:pt x="48" y="54"/>
                      </a:lnTo>
                      <a:lnTo>
                        <a:pt x="48" y="52"/>
                      </a:lnTo>
                      <a:lnTo>
                        <a:pt x="50" y="52"/>
                      </a:lnTo>
                      <a:lnTo>
                        <a:pt x="50" y="50"/>
                      </a:lnTo>
                      <a:lnTo>
                        <a:pt x="52" y="46"/>
                      </a:lnTo>
                      <a:lnTo>
                        <a:pt x="52" y="44"/>
                      </a:lnTo>
                      <a:lnTo>
                        <a:pt x="54" y="44"/>
                      </a:lnTo>
                      <a:lnTo>
                        <a:pt x="58" y="46"/>
                      </a:lnTo>
                      <a:lnTo>
                        <a:pt x="60" y="48"/>
                      </a:lnTo>
                      <a:lnTo>
                        <a:pt x="62" y="50"/>
                      </a:lnTo>
                      <a:lnTo>
                        <a:pt x="62" y="52"/>
                      </a:lnTo>
                      <a:lnTo>
                        <a:pt x="62" y="54"/>
                      </a:lnTo>
                      <a:lnTo>
                        <a:pt x="64" y="54"/>
                      </a:lnTo>
                      <a:lnTo>
                        <a:pt x="64" y="54"/>
                      </a:lnTo>
                      <a:lnTo>
                        <a:pt x="66" y="54"/>
                      </a:lnTo>
                      <a:lnTo>
                        <a:pt x="66" y="54"/>
                      </a:lnTo>
                      <a:lnTo>
                        <a:pt x="68" y="54"/>
                      </a:lnTo>
                      <a:lnTo>
                        <a:pt x="68" y="56"/>
                      </a:lnTo>
                      <a:lnTo>
                        <a:pt x="68" y="56"/>
                      </a:lnTo>
                      <a:lnTo>
                        <a:pt x="68" y="60"/>
                      </a:lnTo>
                      <a:lnTo>
                        <a:pt x="68" y="62"/>
                      </a:lnTo>
                      <a:lnTo>
                        <a:pt x="68" y="66"/>
                      </a:lnTo>
                      <a:lnTo>
                        <a:pt x="68" y="68"/>
                      </a:lnTo>
                      <a:lnTo>
                        <a:pt x="70" y="70"/>
                      </a:lnTo>
                      <a:lnTo>
                        <a:pt x="70" y="75"/>
                      </a:lnTo>
                      <a:lnTo>
                        <a:pt x="72" y="77"/>
                      </a:lnTo>
                      <a:lnTo>
                        <a:pt x="74" y="77"/>
                      </a:lnTo>
                      <a:lnTo>
                        <a:pt x="74" y="77"/>
                      </a:lnTo>
                      <a:lnTo>
                        <a:pt x="76" y="77"/>
                      </a:lnTo>
                      <a:lnTo>
                        <a:pt x="78" y="75"/>
                      </a:lnTo>
                      <a:lnTo>
                        <a:pt x="80" y="73"/>
                      </a:lnTo>
                      <a:lnTo>
                        <a:pt x="82" y="73"/>
                      </a:lnTo>
                      <a:lnTo>
                        <a:pt x="86" y="70"/>
                      </a:lnTo>
                      <a:lnTo>
                        <a:pt x="88" y="68"/>
                      </a:lnTo>
                      <a:lnTo>
                        <a:pt x="90" y="66"/>
                      </a:lnTo>
                      <a:lnTo>
                        <a:pt x="94" y="64"/>
                      </a:lnTo>
                      <a:lnTo>
                        <a:pt x="96" y="62"/>
                      </a:lnTo>
                      <a:lnTo>
                        <a:pt x="98" y="62"/>
                      </a:lnTo>
                      <a:lnTo>
                        <a:pt x="98" y="62"/>
                      </a:lnTo>
                      <a:lnTo>
                        <a:pt x="100" y="62"/>
                      </a:lnTo>
                      <a:lnTo>
                        <a:pt x="100" y="62"/>
                      </a:lnTo>
                      <a:lnTo>
                        <a:pt x="100" y="64"/>
                      </a:lnTo>
                      <a:lnTo>
                        <a:pt x="102" y="64"/>
                      </a:lnTo>
                      <a:lnTo>
                        <a:pt x="102" y="64"/>
                      </a:lnTo>
                      <a:lnTo>
                        <a:pt x="100" y="66"/>
                      </a:lnTo>
                      <a:lnTo>
                        <a:pt x="100" y="66"/>
                      </a:lnTo>
                      <a:lnTo>
                        <a:pt x="100" y="66"/>
                      </a:lnTo>
                      <a:lnTo>
                        <a:pt x="102" y="66"/>
                      </a:lnTo>
                      <a:lnTo>
                        <a:pt x="104" y="66"/>
                      </a:lnTo>
                      <a:lnTo>
                        <a:pt x="106" y="64"/>
                      </a:lnTo>
                      <a:lnTo>
                        <a:pt x="108" y="64"/>
                      </a:lnTo>
                      <a:lnTo>
                        <a:pt x="108" y="64"/>
                      </a:lnTo>
                      <a:lnTo>
                        <a:pt x="108" y="64"/>
                      </a:lnTo>
                      <a:lnTo>
                        <a:pt x="110" y="64"/>
                      </a:lnTo>
                      <a:lnTo>
                        <a:pt x="112" y="64"/>
                      </a:lnTo>
                      <a:lnTo>
                        <a:pt x="112" y="64"/>
                      </a:lnTo>
                      <a:lnTo>
                        <a:pt x="114" y="64"/>
                      </a:lnTo>
                      <a:lnTo>
                        <a:pt x="116" y="64"/>
                      </a:lnTo>
                      <a:lnTo>
                        <a:pt x="118" y="66"/>
                      </a:lnTo>
                      <a:lnTo>
                        <a:pt x="118" y="66"/>
                      </a:lnTo>
                      <a:lnTo>
                        <a:pt x="118" y="66"/>
                      </a:lnTo>
                      <a:lnTo>
                        <a:pt x="120" y="66"/>
                      </a:lnTo>
                      <a:lnTo>
                        <a:pt x="120" y="66"/>
                      </a:lnTo>
                      <a:lnTo>
                        <a:pt x="122" y="64"/>
                      </a:lnTo>
                      <a:lnTo>
                        <a:pt x="122" y="64"/>
                      </a:lnTo>
                      <a:lnTo>
                        <a:pt x="120" y="6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04" name="Freeform 32">
                  <a:extLst>
                    <a:ext uri="{FF2B5EF4-FFF2-40B4-BE49-F238E27FC236}">
                      <a16:creationId xmlns:a16="http://schemas.microsoft.com/office/drawing/2014/main" id="{6FC8328C-0F2C-4E30-6C53-12912C73CA34}"/>
                    </a:ext>
                  </a:extLst>
                </p:cNvPr>
                <p:cNvSpPr>
                  <a:spLocks noEditPoints="1"/>
                </p:cNvSpPr>
                <p:nvPr/>
              </p:nvSpPr>
              <p:spPr bwMode="auto">
                <a:xfrm>
                  <a:off x="5290" y="1624"/>
                  <a:ext cx="54" cy="60"/>
                </a:xfrm>
                <a:custGeom>
                  <a:avLst/>
                  <a:gdLst>
                    <a:gd name="T0" fmla="*/ 0 w 54"/>
                    <a:gd name="T1" fmla="*/ 14 h 60"/>
                    <a:gd name="T2" fmla="*/ 2 w 54"/>
                    <a:gd name="T3" fmla="*/ 16 h 60"/>
                    <a:gd name="T4" fmla="*/ 2 w 54"/>
                    <a:gd name="T5" fmla="*/ 14 h 60"/>
                    <a:gd name="T6" fmla="*/ 54 w 54"/>
                    <a:gd name="T7" fmla="*/ 18 h 60"/>
                    <a:gd name="T8" fmla="*/ 54 w 54"/>
                    <a:gd name="T9" fmla="*/ 12 h 60"/>
                    <a:gd name="T10" fmla="*/ 54 w 54"/>
                    <a:gd name="T11" fmla="*/ 8 h 60"/>
                    <a:gd name="T12" fmla="*/ 54 w 54"/>
                    <a:gd name="T13" fmla="*/ 6 h 60"/>
                    <a:gd name="T14" fmla="*/ 52 w 54"/>
                    <a:gd name="T15" fmla="*/ 4 h 60"/>
                    <a:gd name="T16" fmla="*/ 50 w 54"/>
                    <a:gd name="T17" fmla="*/ 2 h 60"/>
                    <a:gd name="T18" fmla="*/ 48 w 54"/>
                    <a:gd name="T19" fmla="*/ 0 h 60"/>
                    <a:gd name="T20" fmla="*/ 46 w 54"/>
                    <a:gd name="T21" fmla="*/ 2 h 60"/>
                    <a:gd name="T22" fmla="*/ 42 w 54"/>
                    <a:gd name="T23" fmla="*/ 4 h 60"/>
                    <a:gd name="T24" fmla="*/ 40 w 54"/>
                    <a:gd name="T25" fmla="*/ 6 h 60"/>
                    <a:gd name="T26" fmla="*/ 38 w 54"/>
                    <a:gd name="T27" fmla="*/ 10 h 60"/>
                    <a:gd name="T28" fmla="*/ 36 w 54"/>
                    <a:gd name="T29" fmla="*/ 14 h 60"/>
                    <a:gd name="T30" fmla="*/ 32 w 54"/>
                    <a:gd name="T31" fmla="*/ 30 h 60"/>
                    <a:gd name="T32" fmla="*/ 32 w 54"/>
                    <a:gd name="T33" fmla="*/ 34 h 60"/>
                    <a:gd name="T34" fmla="*/ 32 w 54"/>
                    <a:gd name="T35" fmla="*/ 38 h 60"/>
                    <a:gd name="T36" fmla="*/ 32 w 54"/>
                    <a:gd name="T37" fmla="*/ 40 h 60"/>
                    <a:gd name="T38" fmla="*/ 34 w 54"/>
                    <a:gd name="T39" fmla="*/ 42 h 60"/>
                    <a:gd name="T40" fmla="*/ 38 w 54"/>
                    <a:gd name="T41" fmla="*/ 48 h 60"/>
                    <a:gd name="T42" fmla="*/ 38 w 54"/>
                    <a:gd name="T43" fmla="*/ 50 h 60"/>
                    <a:gd name="T44" fmla="*/ 40 w 54"/>
                    <a:gd name="T45" fmla="*/ 52 h 60"/>
                    <a:gd name="T46" fmla="*/ 44 w 54"/>
                    <a:gd name="T47" fmla="*/ 54 h 60"/>
                    <a:gd name="T48" fmla="*/ 46 w 54"/>
                    <a:gd name="T49" fmla="*/ 58 h 60"/>
                    <a:gd name="T50" fmla="*/ 48 w 54"/>
                    <a:gd name="T51" fmla="*/ 60 h 60"/>
                    <a:gd name="T52" fmla="*/ 48 w 54"/>
                    <a:gd name="T53" fmla="*/ 56 h 60"/>
                    <a:gd name="T54" fmla="*/ 48 w 54"/>
                    <a:gd name="T55" fmla="*/ 52 h 60"/>
                    <a:gd name="T56" fmla="*/ 48 w 54"/>
                    <a:gd name="T57" fmla="*/ 48 h 60"/>
                    <a:gd name="T58" fmla="*/ 52 w 54"/>
                    <a:gd name="T59" fmla="*/ 42 h 60"/>
                    <a:gd name="T60" fmla="*/ 52 w 54"/>
                    <a:gd name="T61" fmla="*/ 38 h 60"/>
                    <a:gd name="T62" fmla="*/ 52 w 54"/>
                    <a:gd name="T63" fmla="*/ 30 h 60"/>
                    <a:gd name="T64" fmla="*/ 52 w 54"/>
                    <a:gd name="T65" fmla="*/ 22 h 60"/>
                    <a:gd name="T66" fmla="*/ 54 w 54"/>
                    <a:gd name="T67"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60">
                      <a:moveTo>
                        <a:pt x="2" y="16"/>
                      </a:moveTo>
                      <a:lnTo>
                        <a:pt x="0" y="14"/>
                      </a:lnTo>
                      <a:lnTo>
                        <a:pt x="0" y="16"/>
                      </a:lnTo>
                      <a:lnTo>
                        <a:pt x="2" y="16"/>
                      </a:lnTo>
                      <a:lnTo>
                        <a:pt x="2" y="16"/>
                      </a:lnTo>
                      <a:lnTo>
                        <a:pt x="2" y="14"/>
                      </a:lnTo>
                      <a:lnTo>
                        <a:pt x="2" y="16"/>
                      </a:lnTo>
                      <a:close/>
                      <a:moveTo>
                        <a:pt x="54" y="18"/>
                      </a:moveTo>
                      <a:lnTo>
                        <a:pt x="54" y="14"/>
                      </a:lnTo>
                      <a:lnTo>
                        <a:pt x="54" y="12"/>
                      </a:lnTo>
                      <a:lnTo>
                        <a:pt x="54" y="10"/>
                      </a:lnTo>
                      <a:lnTo>
                        <a:pt x="54" y="8"/>
                      </a:lnTo>
                      <a:lnTo>
                        <a:pt x="54" y="8"/>
                      </a:lnTo>
                      <a:lnTo>
                        <a:pt x="54" y="6"/>
                      </a:lnTo>
                      <a:lnTo>
                        <a:pt x="54" y="4"/>
                      </a:lnTo>
                      <a:lnTo>
                        <a:pt x="52" y="4"/>
                      </a:lnTo>
                      <a:lnTo>
                        <a:pt x="50" y="2"/>
                      </a:lnTo>
                      <a:lnTo>
                        <a:pt x="50" y="2"/>
                      </a:lnTo>
                      <a:lnTo>
                        <a:pt x="50" y="2"/>
                      </a:lnTo>
                      <a:lnTo>
                        <a:pt x="48" y="0"/>
                      </a:lnTo>
                      <a:lnTo>
                        <a:pt x="48" y="0"/>
                      </a:lnTo>
                      <a:lnTo>
                        <a:pt x="46" y="2"/>
                      </a:lnTo>
                      <a:lnTo>
                        <a:pt x="46" y="2"/>
                      </a:lnTo>
                      <a:lnTo>
                        <a:pt x="42" y="4"/>
                      </a:lnTo>
                      <a:lnTo>
                        <a:pt x="40" y="6"/>
                      </a:lnTo>
                      <a:lnTo>
                        <a:pt x="40" y="6"/>
                      </a:lnTo>
                      <a:lnTo>
                        <a:pt x="40" y="8"/>
                      </a:lnTo>
                      <a:lnTo>
                        <a:pt x="38" y="10"/>
                      </a:lnTo>
                      <a:lnTo>
                        <a:pt x="38" y="12"/>
                      </a:lnTo>
                      <a:lnTo>
                        <a:pt x="36" y="14"/>
                      </a:lnTo>
                      <a:lnTo>
                        <a:pt x="32" y="28"/>
                      </a:lnTo>
                      <a:lnTo>
                        <a:pt x="32" y="30"/>
                      </a:lnTo>
                      <a:lnTo>
                        <a:pt x="32" y="32"/>
                      </a:lnTo>
                      <a:lnTo>
                        <a:pt x="32" y="34"/>
                      </a:lnTo>
                      <a:lnTo>
                        <a:pt x="32" y="36"/>
                      </a:lnTo>
                      <a:lnTo>
                        <a:pt x="32" y="38"/>
                      </a:lnTo>
                      <a:lnTo>
                        <a:pt x="32" y="38"/>
                      </a:lnTo>
                      <a:lnTo>
                        <a:pt x="32" y="40"/>
                      </a:lnTo>
                      <a:lnTo>
                        <a:pt x="34" y="40"/>
                      </a:lnTo>
                      <a:lnTo>
                        <a:pt x="34" y="42"/>
                      </a:lnTo>
                      <a:lnTo>
                        <a:pt x="36" y="46"/>
                      </a:lnTo>
                      <a:lnTo>
                        <a:pt x="38" y="48"/>
                      </a:lnTo>
                      <a:lnTo>
                        <a:pt x="38" y="50"/>
                      </a:lnTo>
                      <a:lnTo>
                        <a:pt x="38" y="50"/>
                      </a:lnTo>
                      <a:lnTo>
                        <a:pt x="40" y="50"/>
                      </a:lnTo>
                      <a:lnTo>
                        <a:pt x="40" y="52"/>
                      </a:lnTo>
                      <a:lnTo>
                        <a:pt x="42" y="52"/>
                      </a:lnTo>
                      <a:lnTo>
                        <a:pt x="44" y="54"/>
                      </a:lnTo>
                      <a:lnTo>
                        <a:pt x="44" y="56"/>
                      </a:lnTo>
                      <a:lnTo>
                        <a:pt x="46" y="58"/>
                      </a:lnTo>
                      <a:lnTo>
                        <a:pt x="46" y="60"/>
                      </a:lnTo>
                      <a:lnTo>
                        <a:pt x="48" y="60"/>
                      </a:lnTo>
                      <a:lnTo>
                        <a:pt x="48" y="58"/>
                      </a:lnTo>
                      <a:lnTo>
                        <a:pt x="48" y="56"/>
                      </a:lnTo>
                      <a:lnTo>
                        <a:pt x="48" y="54"/>
                      </a:lnTo>
                      <a:lnTo>
                        <a:pt x="48" y="52"/>
                      </a:lnTo>
                      <a:lnTo>
                        <a:pt x="48" y="50"/>
                      </a:lnTo>
                      <a:lnTo>
                        <a:pt x="48" y="48"/>
                      </a:lnTo>
                      <a:lnTo>
                        <a:pt x="50" y="46"/>
                      </a:lnTo>
                      <a:lnTo>
                        <a:pt x="52" y="42"/>
                      </a:lnTo>
                      <a:lnTo>
                        <a:pt x="52" y="40"/>
                      </a:lnTo>
                      <a:lnTo>
                        <a:pt x="52" y="38"/>
                      </a:lnTo>
                      <a:lnTo>
                        <a:pt x="54" y="34"/>
                      </a:lnTo>
                      <a:lnTo>
                        <a:pt x="52" y="30"/>
                      </a:lnTo>
                      <a:lnTo>
                        <a:pt x="54" y="26"/>
                      </a:lnTo>
                      <a:lnTo>
                        <a:pt x="52" y="22"/>
                      </a:lnTo>
                      <a:lnTo>
                        <a:pt x="54" y="22"/>
                      </a:lnTo>
                      <a:lnTo>
                        <a:pt x="54" y="1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05" name="Freeform 33">
                  <a:extLst>
                    <a:ext uri="{FF2B5EF4-FFF2-40B4-BE49-F238E27FC236}">
                      <a16:creationId xmlns:a16="http://schemas.microsoft.com/office/drawing/2014/main" id="{A89EE415-ADFB-DC6A-649A-3F82D599AAE7}"/>
                    </a:ext>
                  </a:extLst>
                </p:cNvPr>
                <p:cNvSpPr>
                  <a:spLocks/>
                </p:cNvSpPr>
                <p:nvPr/>
              </p:nvSpPr>
              <p:spPr bwMode="auto">
                <a:xfrm>
                  <a:off x="4007" y="1409"/>
                  <a:ext cx="96" cy="91"/>
                </a:xfrm>
                <a:custGeom>
                  <a:avLst/>
                  <a:gdLst>
                    <a:gd name="T0" fmla="*/ 94 w 96"/>
                    <a:gd name="T1" fmla="*/ 0 h 91"/>
                    <a:gd name="T2" fmla="*/ 92 w 96"/>
                    <a:gd name="T3" fmla="*/ 0 h 91"/>
                    <a:gd name="T4" fmla="*/ 86 w 96"/>
                    <a:gd name="T5" fmla="*/ 2 h 91"/>
                    <a:gd name="T6" fmla="*/ 80 w 96"/>
                    <a:gd name="T7" fmla="*/ 4 h 91"/>
                    <a:gd name="T8" fmla="*/ 72 w 96"/>
                    <a:gd name="T9" fmla="*/ 2 h 91"/>
                    <a:gd name="T10" fmla="*/ 62 w 96"/>
                    <a:gd name="T11" fmla="*/ 9 h 91"/>
                    <a:gd name="T12" fmla="*/ 52 w 96"/>
                    <a:gd name="T13" fmla="*/ 11 h 91"/>
                    <a:gd name="T14" fmla="*/ 44 w 96"/>
                    <a:gd name="T15" fmla="*/ 11 h 91"/>
                    <a:gd name="T16" fmla="*/ 38 w 96"/>
                    <a:gd name="T17" fmla="*/ 9 h 91"/>
                    <a:gd name="T18" fmla="*/ 34 w 96"/>
                    <a:gd name="T19" fmla="*/ 7 h 91"/>
                    <a:gd name="T20" fmla="*/ 28 w 96"/>
                    <a:gd name="T21" fmla="*/ 11 h 91"/>
                    <a:gd name="T22" fmla="*/ 22 w 96"/>
                    <a:gd name="T23" fmla="*/ 13 h 91"/>
                    <a:gd name="T24" fmla="*/ 18 w 96"/>
                    <a:gd name="T25" fmla="*/ 11 h 91"/>
                    <a:gd name="T26" fmla="*/ 12 w 96"/>
                    <a:gd name="T27" fmla="*/ 9 h 91"/>
                    <a:gd name="T28" fmla="*/ 12 w 96"/>
                    <a:gd name="T29" fmla="*/ 15 h 91"/>
                    <a:gd name="T30" fmla="*/ 12 w 96"/>
                    <a:gd name="T31" fmla="*/ 19 h 91"/>
                    <a:gd name="T32" fmla="*/ 10 w 96"/>
                    <a:gd name="T33" fmla="*/ 21 h 91"/>
                    <a:gd name="T34" fmla="*/ 8 w 96"/>
                    <a:gd name="T35" fmla="*/ 25 h 91"/>
                    <a:gd name="T36" fmla="*/ 6 w 96"/>
                    <a:gd name="T37" fmla="*/ 27 h 91"/>
                    <a:gd name="T38" fmla="*/ 2 w 96"/>
                    <a:gd name="T39" fmla="*/ 27 h 91"/>
                    <a:gd name="T40" fmla="*/ 4 w 96"/>
                    <a:gd name="T41" fmla="*/ 35 h 91"/>
                    <a:gd name="T42" fmla="*/ 4 w 96"/>
                    <a:gd name="T43" fmla="*/ 41 h 91"/>
                    <a:gd name="T44" fmla="*/ 6 w 96"/>
                    <a:gd name="T45" fmla="*/ 49 h 91"/>
                    <a:gd name="T46" fmla="*/ 10 w 96"/>
                    <a:gd name="T47" fmla="*/ 47 h 91"/>
                    <a:gd name="T48" fmla="*/ 12 w 96"/>
                    <a:gd name="T49" fmla="*/ 49 h 91"/>
                    <a:gd name="T50" fmla="*/ 12 w 96"/>
                    <a:gd name="T51" fmla="*/ 51 h 91"/>
                    <a:gd name="T52" fmla="*/ 16 w 96"/>
                    <a:gd name="T53" fmla="*/ 57 h 91"/>
                    <a:gd name="T54" fmla="*/ 14 w 96"/>
                    <a:gd name="T55" fmla="*/ 59 h 91"/>
                    <a:gd name="T56" fmla="*/ 12 w 96"/>
                    <a:gd name="T57" fmla="*/ 61 h 91"/>
                    <a:gd name="T58" fmla="*/ 12 w 96"/>
                    <a:gd name="T59" fmla="*/ 63 h 91"/>
                    <a:gd name="T60" fmla="*/ 10 w 96"/>
                    <a:gd name="T61" fmla="*/ 63 h 91"/>
                    <a:gd name="T62" fmla="*/ 8 w 96"/>
                    <a:gd name="T63" fmla="*/ 63 h 91"/>
                    <a:gd name="T64" fmla="*/ 6 w 96"/>
                    <a:gd name="T65" fmla="*/ 67 h 91"/>
                    <a:gd name="T66" fmla="*/ 8 w 96"/>
                    <a:gd name="T67" fmla="*/ 67 h 91"/>
                    <a:gd name="T68" fmla="*/ 6 w 96"/>
                    <a:gd name="T69" fmla="*/ 69 h 91"/>
                    <a:gd name="T70" fmla="*/ 6 w 96"/>
                    <a:gd name="T71" fmla="*/ 71 h 91"/>
                    <a:gd name="T72" fmla="*/ 6 w 96"/>
                    <a:gd name="T73" fmla="*/ 73 h 91"/>
                    <a:gd name="T74" fmla="*/ 6 w 96"/>
                    <a:gd name="T75" fmla="*/ 77 h 91"/>
                    <a:gd name="T76" fmla="*/ 6 w 96"/>
                    <a:gd name="T77" fmla="*/ 79 h 91"/>
                    <a:gd name="T78" fmla="*/ 6 w 96"/>
                    <a:gd name="T79" fmla="*/ 83 h 91"/>
                    <a:gd name="T80" fmla="*/ 10 w 96"/>
                    <a:gd name="T81" fmla="*/ 87 h 91"/>
                    <a:gd name="T82" fmla="*/ 14 w 96"/>
                    <a:gd name="T83" fmla="*/ 89 h 91"/>
                    <a:gd name="T84" fmla="*/ 26 w 96"/>
                    <a:gd name="T85" fmla="*/ 87 h 91"/>
                    <a:gd name="T86" fmla="*/ 34 w 96"/>
                    <a:gd name="T87" fmla="*/ 81 h 91"/>
                    <a:gd name="T88" fmla="*/ 46 w 96"/>
                    <a:gd name="T89" fmla="*/ 73 h 91"/>
                    <a:gd name="T90" fmla="*/ 56 w 96"/>
                    <a:gd name="T91" fmla="*/ 67 h 91"/>
                    <a:gd name="T92" fmla="*/ 68 w 96"/>
                    <a:gd name="T93" fmla="*/ 59 h 91"/>
                    <a:gd name="T94" fmla="*/ 80 w 96"/>
                    <a:gd name="T95" fmla="*/ 53 h 91"/>
                    <a:gd name="T96" fmla="*/ 82 w 96"/>
                    <a:gd name="T97" fmla="*/ 47 h 91"/>
                    <a:gd name="T98" fmla="*/ 82 w 96"/>
                    <a:gd name="T99" fmla="*/ 37 h 91"/>
                    <a:gd name="T100" fmla="*/ 84 w 96"/>
                    <a:gd name="T101" fmla="*/ 31 h 91"/>
                    <a:gd name="T102" fmla="*/ 82 w 96"/>
                    <a:gd name="T103" fmla="*/ 25 h 91"/>
                    <a:gd name="T104" fmla="*/ 82 w 96"/>
                    <a:gd name="T105" fmla="*/ 19 h 91"/>
                    <a:gd name="T106" fmla="*/ 82 w 96"/>
                    <a:gd name="T107" fmla="*/ 15 h 91"/>
                    <a:gd name="T108" fmla="*/ 90 w 96"/>
                    <a:gd name="T109" fmla="*/ 11 h 91"/>
                    <a:gd name="T110" fmla="*/ 96 w 96"/>
                    <a:gd name="T111"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1">
                      <a:moveTo>
                        <a:pt x="96" y="2"/>
                      </a:moveTo>
                      <a:lnTo>
                        <a:pt x="94" y="0"/>
                      </a:lnTo>
                      <a:lnTo>
                        <a:pt x="94" y="0"/>
                      </a:lnTo>
                      <a:lnTo>
                        <a:pt x="94" y="0"/>
                      </a:lnTo>
                      <a:lnTo>
                        <a:pt x="94" y="0"/>
                      </a:lnTo>
                      <a:lnTo>
                        <a:pt x="92" y="0"/>
                      </a:lnTo>
                      <a:lnTo>
                        <a:pt x="92" y="0"/>
                      </a:lnTo>
                      <a:lnTo>
                        <a:pt x="88" y="2"/>
                      </a:lnTo>
                      <a:lnTo>
                        <a:pt x="86" y="2"/>
                      </a:lnTo>
                      <a:lnTo>
                        <a:pt x="84" y="4"/>
                      </a:lnTo>
                      <a:lnTo>
                        <a:pt x="80" y="4"/>
                      </a:lnTo>
                      <a:lnTo>
                        <a:pt x="80" y="4"/>
                      </a:lnTo>
                      <a:lnTo>
                        <a:pt x="78" y="4"/>
                      </a:lnTo>
                      <a:lnTo>
                        <a:pt x="76" y="2"/>
                      </a:lnTo>
                      <a:lnTo>
                        <a:pt x="72" y="2"/>
                      </a:lnTo>
                      <a:lnTo>
                        <a:pt x="72" y="2"/>
                      </a:lnTo>
                      <a:lnTo>
                        <a:pt x="68" y="4"/>
                      </a:lnTo>
                      <a:lnTo>
                        <a:pt x="62" y="9"/>
                      </a:lnTo>
                      <a:lnTo>
                        <a:pt x="58" y="11"/>
                      </a:lnTo>
                      <a:lnTo>
                        <a:pt x="54" y="11"/>
                      </a:lnTo>
                      <a:lnTo>
                        <a:pt x="52" y="11"/>
                      </a:lnTo>
                      <a:lnTo>
                        <a:pt x="48" y="11"/>
                      </a:lnTo>
                      <a:lnTo>
                        <a:pt x="46" y="11"/>
                      </a:lnTo>
                      <a:lnTo>
                        <a:pt x="44" y="11"/>
                      </a:lnTo>
                      <a:lnTo>
                        <a:pt x="42" y="11"/>
                      </a:lnTo>
                      <a:lnTo>
                        <a:pt x="40" y="9"/>
                      </a:lnTo>
                      <a:lnTo>
                        <a:pt x="38" y="9"/>
                      </a:lnTo>
                      <a:lnTo>
                        <a:pt x="38" y="7"/>
                      </a:lnTo>
                      <a:lnTo>
                        <a:pt x="36" y="7"/>
                      </a:lnTo>
                      <a:lnTo>
                        <a:pt x="34" y="7"/>
                      </a:lnTo>
                      <a:lnTo>
                        <a:pt x="30" y="9"/>
                      </a:lnTo>
                      <a:lnTo>
                        <a:pt x="30" y="11"/>
                      </a:lnTo>
                      <a:lnTo>
                        <a:pt x="28" y="11"/>
                      </a:lnTo>
                      <a:lnTo>
                        <a:pt x="26" y="11"/>
                      </a:lnTo>
                      <a:lnTo>
                        <a:pt x="24" y="13"/>
                      </a:lnTo>
                      <a:lnTo>
                        <a:pt x="22" y="13"/>
                      </a:lnTo>
                      <a:lnTo>
                        <a:pt x="20" y="13"/>
                      </a:lnTo>
                      <a:lnTo>
                        <a:pt x="18" y="13"/>
                      </a:lnTo>
                      <a:lnTo>
                        <a:pt x="18" y="11"/>
                      </a:lnTo>
                      <a:lnTo>
                        <a:pt x="16" y="11"/>
                      </a:lnTo>
                      <a:lnTo>
                        <a:pt x="14" y="9"/>
                      </a:lnTo>
                      <a:lnTo>
                        <a:pt x="12" y="9"/>
                      </a:lnTo>
                      <a:lnTo>
                        <a:pt x="12" y="9"/>
                      </a:lnTo>
                      <a:lnTo>
                        <a:pt x="12" y="11"/>
                      </a:lnTo>
                      <a:lnTo>
                        <a:pt x="12" y="15"/>
                      </a:lnTo>
                      <a:lnTo>
                        <a:pt x="10" y="15"/>
                      </a:lnTo>
                      <a:lnTo>
                        <a:pt x="12" y="19"/>
                      </a:lnTo>
                      <a:lnTo>
                        <a:pt x="12" y="19"/>
                      </a:lnTo>
                      <a:lnTo>
                        <a:pt x="12" y="19"/>
                      </a:lnTo>
                      <a:lnTo>
                        <a:pt x="10" y="19"/>
                      </a:lnTo>
                      <a:lnTo>
                        <a:pt x="10" y="21"/>
                      </a:lnTo>
                      <a:lnTo>
                        <a:pt x="10" y="21"/>
                      </a:lnTo>
                      <a:lnTo>
                        <a:pt x="8" y="23"/>
                      </a:lnTo>
                      <a:lnTo>
                        <a:pt x="8" y="25"/>
                      </a:lnTo>
                      <a:lnTo>
                        <a:pt x="6" y="25"/>
                      </a:lnTo>
                      <a:lnTo>
                        <a:pt x="6" y="27"/>
                      </a:lnTo>
                      <a:lnTo>
                        <a:pt x="6" y="27"/>
                      </a:lnTo>
                      <a:lnTo>
                        <a:pt x="4" y="25"/>
                      </a:lnTo>
                      <a:lnTo>
                        <a:pt x="2" y="25"/>
                      </a:lnTo>
                      <a:lnTo>
                        <a:pt x="2" y="27"/>
                      </a:lnTo>
                      <a:lnTo>
                        <a:pt x="0" y="31"/>
                      </a:lnTo>
                      <a:lnTo>
                        <a:pt x="4" y="35"/>
                      </a:lnTo>
                      <a:lnTo>
                        <a:pt x="4" y="35"/>
                      </a:lnTo>
                      <a:lnTo>
                        <a:pt x="4" y="37"/>
                      </a:lnTo>
                      <a:lnTo>
                        <a:pt x="4" y="39"/>
                      </a:lnTo>
                      <a:lnTo>
                        <a:pt x="4" y="41"/>
                      </a:lnTo>
                      <a:lnTo>
                        <a:pt x="4" y="43"/>
                      </a:lnTo>
                      <a:lnTo>
                        <a:pt x="4" y="45"/>
                      </a:lnTo>
                      <a:lnTo>
                        <a:pt x="6" y="49"/>
                      </a:lnTo>
                      <a:lnTo>
                        <a:pt x="8" y="49"/>
                      </a:lnTo>
                      <a:lnTo>
                        <a:pt x="10" y="49"/>
                      </a:lnTo>
                      <a:lnTo>
                        <a:pt x="10" y="47"/>
                      </a:lnTo>
                      <a:lnTo>
                        <a:pt x="12" y="49"/>
                      </a:lnTo>
                      <a:lnTo>
                        <a:pt x="12" y="49"/>
                      </a:lnTo>
                      <a:lnTo>
                        <a:pt x="12" y="49"/>
                      </a:lnTo>
                      <a:lnTo>
                        <a:pt x="10" y="51"/>
                      </a:lnTo>
                      <a:lnTo>
                        <a:pt x="10" y="51"/>
                      </a:lnTo>
                      <a:lnTo>
                        <a:pt x="12" y="51"/>
                      </a:lnTo>
                      <a:lnTo>
                        <a:pt x="12" y="51"/>
                      </a:lnTo>
                      <a:lnTo>
                        <a:pt x="14" y="53"/>
                      </a:lnTo>
                      <a:lnTo>
                        <a:pt x="16" y="57"/>
                      </a:lnTo>
                      <a:lnTo>
                        <a:pt x="14" y="57"/>
                      </a:lnTo>
                      <a:lnTo>
                        <a:pt x="14" y="59"/>
                      </a:lnTo>
                      <a:lnTo>
                        <a:pt x="14" y="59"/>
                      </a:lnTo>
                      <a:lnTo>
                        <a:pt x="12" y="59"/>
                      </a:lnTo>
                      <a:lnTo>
                        <a:pt x="12" y="61"/>
                      </a:lnTo>
                      <a:lnTo>
                        <a:pt x="12" y="61"/>
                      </a:lnTo>
                      <a:lnTo>
                        <a:pt x="12" y="61"/>
                      </a:lnTo>
                      <a:lnTo>
                        <a:pt x="12" y="63"/>
                      </a:lnTo>
                      <a:lnTo>
                        <a:pt x="12" y="63"/>
                      </a:lnTo>
                      <a:lnTo>
                        <a:pt x="12" y="63"/>
                      </a:lnTo>
                      <a:lnTo>
                        <a:pt x="12" y="63"/>
                      </a:lnTo>
                      <a:lnTo>
                        <a:pt x="10" y="63"/>
                      </a:lnTo>
                      <a:lnTo>
                        <a:pt x="10" y="63"/>
                      </a:lnTo>
                      <a:lnTo>
                        <a:pt x="8" y="63"/>
                      </a:lnTo>
                      <a:lnTo>
                        <a:pt x="8" y="63"/>
                      </a:lnTo>
                      <a:lnTo>
                        <a:pt x="6" y="65"/>
                      </a:lnTo>
                      <a:lnTo>
                        <a:pt x="6" y="65"/>
                      </a:lnTo>
                      <a:lnTo>
                        <a:pt x="6" y="67"/>
                      </a:lnTo>
                      <a:lnTo>
                        <a:pt x="6" y="67"/>
                      </a:lnTo>
                      <a:lnTo>
                        <a:pt x="8" y="67"/>
                      </a:lnTo>
                      <a:lnTo>
                        <a:pt x="8" y="67"/>
                      </a:lnTo>
                      <a:lnTo>
                        <a:pt x="8" y="67"/>
                      </a:lnTo>
                      <a:lnTo>
                        <a:pt x="6" y="69"/>
                      </a:lnTo>
                      <a:lnTo>
                        <a:pt x="6" y="69"/>
                      </a:lnTo>
                      <a:lnTo>
                        <a:pt x="6" y="69"/>
                      </a:lnTo>
                      <a:lnTo>
                        <a:pt x="6" y="71"/>
                      </a:lnTo>
                      <a:lnTo>
                        <a:pt x="6" y="71"/>
                      </a:lnTo>
                      <a:lnTo>
                        <a:pt x="6" y="73"/>
                      </a:lnTo>
                      <a:lnTo>
                        <a:pt x="6" y="73"/>
                      </a:lnTo>
                      <a:lnTo>
                        <a:pt x="6" y="73"/>
                      </a:lnTo>
                      <a:lnTo>
                        <a:pt x="6" y="75"/>
                      </a:lnTo>
                      <a:lnTo>
                        <a:pt x="6" y="75"/>
                      </a:lnTo>
                      <a:lnTo>
                        <a:pt x="6" y="77"/>
                      </a:lnTo>
                      <a:lnTo>
                        <a:pt x="6" y="77"/>
                      </a:lnTo>
                      <a:lnTo>
                        <a:pt x="6" y="79"/>
                      </a:lnTo>
                      <a:lnTo>
                        <a:pt x="6" y="79"/>
                      </a:lnTo>
                      <a:lnTo>
                        <a:pt x="6" y="81"/>
                      </a:lnTo>
                      <a:lnTo>
                        <a:pt x="6" y="81"/>
                      </a:lnTo>
                      <a:lnTo>
                        <a:pt x="6" y="83"/>
                      </a:lnTo>
                      <a:lnTo>
                        <a:pt x="8" y="83"/>
                      </a:lnTo>
                      <a:lnTo>
                        <a:pt x="8" y="83"/>
                      </a:lnTo>
                      <a:lnTo>
                        <a:pt x="10" y="87"/>
                      </a:lnTo>
                      <a:lnTo>
                        <a:pt x="12" y="87"/>
                      </a:lnTo>
                      <a:lnTo>
                        <a:pt x="14" y="87"/>
                      </a:lnTo>
                      <a:lnTo>
                        <a:pt x="14" y="89"/>
                      </a:lnTo>
                      <a:lnTo>
                        <a:pt x="16" y="89"/>
                      </a:lnTo>
                      <a:lnTo>
                        <a:pt x="22" y="91"/>
                      </a:lnTo>
                      <a:lnTo>
                        <a:pt x="26" y="87"/>
                      </a:lnTo>
                      <a:lnTo>
                        <a:pt x="28" y="85"/>
                      </a:lnTo>
                      <a:lnTo>
                        <a:pt x="32" y="83"/>
                      </a:lnTo>
                      <a:lnTo>
                        <a:pt x="34" y="81"/>
                      </a:lnTo>
                      <a:lnTo>
                        <a:pt x="40" y="79"/>
                      </a:lnTo>
                      <a:lnTo>
                        <a:pt x="42" y="77"/>
                      </a:lnTo>
                      <a:lnTo>
                        <a:pt x="46" y="73"/>
                      </a:lnTo>
                      <a:lnTo>
                        <a:pt x="50" y="71"/>
                      </a:lnTo>
                      <a:lnTo>
                        <a:pt x="54" y="69"/>
                      </a:lnTo>
                      <a:lnTo>
                        <a:pt x="56" y="67"/>
                      </a:lnTo>
                      <a:lnTo>
                        <a:pt x="60" y="65"/>
                      </a:lnTo>
                      <a:lnTo>
                        <a:pt x="64" y="61"/>
                      </a:lnTo>
                      <a:lnTo>
                        <a:pt x="68" y="59"/>
                      </a:lnTo>
                      <a:lnTo>
                        <a:pt x="72" y="57"/>
                      </a:lnTo>
                      <a:lnTo>
                        <a:pt x="76" y="55"/>
                      </a:lnTo>
                      <a:lnTo>
                        <a:pt x="80" y="53"/>
                      </a:lnTo>
                      <a:lnTo>
                        <a:pt x="80" y="53"/>
                      </a:lnTo>
                      <a:lnTo>
                        <a:pt x="82" y="49"/>
                      </a:lnTo>
                      <a:lnTo>
                        <a:pt x="82" y="47"/>
                      </a:lnTo>
                      <a:lnTo>
                        <a:pt x="82" y="45"/>
                      </a:lnTo>
                      <a:lnTo>
                        <a:pt x="82" y="41"/>
                      </a:lnTo>
                      <a:lnTo>
                        <a:pt x="82" y="37"/>
                      </a:lnTo>
                      <a:lnTo>
                        <a:pt x="82" y="35"/>
                      </a:lnTo>
                      <a:lnTo>
                        <a:pt x="84" y="33"/>
                      </a:lnTo>
                      <a:lnTo>
                        <a:pt x="84" y="31"/>
                      </a:lnTo>
                      <a:lnTo>
                        <a:pt x="84" y="29"/>
                      </a:lnTo>
                      <a:lnTo>
                        <a:pt x="84" y="27"/>
                      </a:lnTo>
                      <a:lnTo>
                        <a:pt x="82" y="25"/>
                      </a:lnTo>
                      <a:lnTo>
                        <a:pt x="82" y="23"/>
                      </a:lnTo>
                      <a:lnTo>
                        <a:pt x="82" y="21"/>
                      </a:lnTo>
                      <a:lnTo>
                        <a:pt x="82" y="19"/>
                      </a:lnTo>
                      <a:lnTo>
                        <a:pt x="82" y="17"/>
                      </a:lnTo>
                      <a:lnTo>
                        <a:pt x="82" y="15"/>
                      </a:lnTo>
                      <a:lnTo>
                        <a:pt x="82" y="15"/>
                      </a:lnTo>
                      <a:lnTo>
                        <a:pt x="86" y="13"/>
                      </a:lnTo>
                      <a:lnTo>
                        <a:pt x="88" y="13"/>
                      </a:lnTo>
                      <a:lnTo>
                        <a:pt x="90" y="11"/>
                      </a:lnTo>
                      <a:lnTo>
                        <a:pt x="92" y="9"/>
                      </a:lnTo>
                      <a:lnTo>
                        <a:pt x="94" y="7"/>
                      </a:lnTo>
                      <a:lnTo>
                        <a:pt x="96" y="4"/>
                      </a:lnTo>
                      <a:lnTo>
                        <a:pt x="96" y="4"/>
                      </a:lnTo>
                      <a:lnTo>
                        <a:pt x="96"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06" name="Freeform 34">
                  <a:extLst>
                    <a:ext uri="{FF2B5EF4-FFF2-40B4-BE49-F238E27FC236}">
                      <a16:creationId xmlns:a16="http://schemas.microsoft.com/office/drawing/2014/main" id="{A6DEEBA8-809F-72DE-A067-DDEAF66F643C}"/>
                    </a:ext>
                  </a:extLst>
                </p:cNvPr>
                <p:cNvSpPr>
                  <a:spLocks/>
                </p:cNvSpPr>
                <p:nvPr/>
              </p:nvSpPr>
              <p:spPr bwMode="auto">
                <a:xfrm>
                  <a:off x="3569" y="1225"/>
                  <a:ext cx="64" cy="34"/>
                </a:xfrm>
                <a:custGeom>
                  <a:avLst/>
                  <a:gdLst>
                    <a:gd name="T0" fmla="*/ 64 w 64"/>
                    <a:gd name="T1" fmla="*/ 14 h 34"/>
                    <a:gd name="T2" fmla="*/ 60 w 64"/>
                    <a:gd name="T3" fmla="*/ 16 h 34"/>
                    <a:gd name="T4" fmla="*/ 56 w 64"/>
                    <a:gd name="T5" fmla="*/ 14 h 34"/>
                    <a:gd name="T6" fmla="*/ 52 w 64"/>
                    <a:gd name="T7" fmla="*/ 12 h 34"/>
                    <a:gd name="T8" fmla="*/ 50 w 64"/>
                    <a:gd name="T9" fmla="*/ 12 h 34"/>
                    <a:gd name="T10" fmla="*/ 50 w 64"/>
                    <a:gd name="T11" fmla="*/ 8 h 34"/>
                    <a:gd name="T12" fmla="*/ 52 w 64"/>
                    <a:gd name="T13" fmla="*/ 4 h 34"/>
                    <a:gd name="T14" fmla="*/ 46 w 64"/>
                    <a:gd name="T15" fmla="*/ 2 h 34"/>
                    <a:gd name="T16" fmla="*/ 42 w 64"/>
                    <a:gd name="T17" fmla="*/ 2 h 34"/>
                    <a:gd name="T18" fmla="*/ 40 w 64"/>
                    <a:gd name="T19" fmla="*/ 0 h 34"/>
                    <a:gd name="T20" fmla="*/ 38 w 64"/>
                    <a:gd name="T21" fmla="*/ 0 h 34"/>
                    <a:gd name="T22" fmla="*/ 36 w 64"/>
                    <a:gd name="T23" fmla="*/ 0 h 34"/>
                    <a:gd name="T24" fmla="*/ 36 w 64"/>
                    <a:gd name="T25" fmla="*/ 2 h 34"/>
                    <a:gd name="T26" fmla="*/ 38 w 64"/>
                    <a:gd name="T27" fmla="*/ 2 h 34"/>
                    <a:gd name="T28" fmla="*/ 36 w 64"/>
                    <a:gd name="T29" fmla="*/ 2 h 34"/>
                    <a:gd name="T30" fmla="*/ 34 w 64"/>
                    <a:gd name="T31" fmla="*/ 2 h 34"/>
                    <a:gd name="T32" fmla="*/ 28 w 64"/>
                    <a:gd name="T33" fmla="*/ 4 h 34"/>
                    <a:gd name="T34" fmla="*/ 22 w 64"/>
                    <a:gd name="T35" fmla="*/ 4 h 34"/>
                    <a:gd name="T36" fmla="*/ 20 w 64"/>
                    <a:gd name="T37" fmla="*/ 6 h 34"/>
                    <a:gd name="T38" fmla="*/ 18 w 64"/>
                    <a:gd name="T39" fmla="*/ 6 h 34"/>
                    <a:gd name="T40" fmla="*/ 16 w 64"/>
                    <a:gd name="T41" fmla="*/ 4 h 34"/>
                    <a:gd name="T42" fmla="*/ 14 w 64"/>
                    <a:gd name="T43" fmla="*/ 6 h 34"/>
                    <a:gd name="T44" fmla="*/ 16 w 64"/>
                    <a:gd name="T45" fmla="*/ 8 h 34"/>
                    <a:gd name="T46" fmla="*/ 14 w 64"/>
                    <a:gd name="T47" fmla="*/ 10 h 34"/>
                    <a:gd name="T48" fmla="*/ 10 w 64"/>
                    <a:gd name="T49" fmla="*/ 12 h 34"/>
                    <a:gd name="T50" fmla="*/ 8 w 64"/>
                    <a:gd name="T51" fmla="*/ 16 h 34"/>
                    <a:gd name="T52" fmla="*/ 4 w 64"/>
                    <a:gd name="T53" fmla="*/ 20 h 34"/>
                    <a:gd name="T54" fmla="*/ 2 w 64"/>
                    <a:gd name="T55" fmla="*/ 22 h 34"/>
                    <a:gd name="T56" fmla="*/ 2 w 64"/>
                    <a:gd name="T57" fmla="*/ 24 h 34"/>
                    <a:gd name="T58" fmla="*/ 0 w 64"/>
                    <a:gd name="T59" fmla="*/ 26 h 34"/>
                    <a:gd name="T60" fmla="*/ 2 w 64"/>
                    <a:gd name="T61" fmla="*/ 28 h 34"/>
                    <a:gd name="T62" fmla="*/ 4 w 64"/>
                    <a:gd name="T63" fmla="*/ 26 h 34"/>
                    <a:gd name="T64" fmla="*/ 6 w 64"/>
                    <a:gd name="T65" fmla="*/ 24 h 34"/>
                    <a:gd name="T66" fmla="*/ 12 w 64"/>
                    <a:gd name="T67" fmla="*/ 24 h 34"/>
                    <a:gd name="T68" fmla="*/ 12 w 64"/>
                    <a:gd name="T69" fmla="*/ 24 h 34"/>
                    <a:gd name="T70" fmla="*/ 12 w 64"/>
                    <a:gd name="T71" fmla="*/ 28 h 34"/>
                    <a:gd name="T72" fmla="*/ 14 w 64"/>
                    <a:gd name="T73" fmla="*/ 30 h 34"/>
                    <a:gd name="T74" fmla="*/ 16 w 64"/>
                    <a:gd name="T75" fmla="*/ 32 h 34"/>
                    <a:gd name="T76" fmla="*/ 22 w 64"/>
                    <a:gd name="T77" fmla="*/ 32 h 34"/>
                    <a:gd name="T78" fmla="*/ 26 w 64"/>
                    <a:gd name="T79" fmla="*/ 32 h 34"/>
                    <a:gd name="T80" fmla="*/ 30 w 64"/>
                    <a:gd name="T81" fmla="*/ 30 h 34"/>
                    <a:gd name="T82" fmla="*/ 30 w 64"/>
                    <a:gd name="T83" fmla="*/ 26 h 34"/>
                    <a:gd name="T84" fmla="*/ 34 w 64"/>
                    <a:gd name="T85" fmla="*/ 24 h 34"/>
                    <a:gd name="T86" fmla="*/ 36 w 64"/>
                    <a:gd name="T87" fmla="*/ 22 h 34"/>
                    <a:gd name="T88" fmla="*/ 36 w 64"/>
                    <a:gd name="T89" fmla="*/ 26 h 34"/>
                    <a:gd name="T90" fmla="*/ 40 w 64"/>
                    <a:gd name="T91" fmla="*/ 30 h 34"/>
                    <a:gd name="T92" fmla="*/ 42 w 64"/>
                    <a:gd name="T93" fmla="*/ 32 h 34"/>
                    <a:gd name="T94" fmla="*/ 44 w 64"/>
                    <a:gd name="T95" fmla="*/ 34 h 34"/>
                    <a:gd name="T96" fmla="*/ 44 w 64"/>
                    <a:gd name="T97" fmla="*/ 30 h 34"/>
                    <a:gd name="T98" fmla="*/ 44 w 64"/>
                    <a:gd name="T99" fmla="*/ 28 h 34"/>
                    <a:gd name="T100" fmla="*/ 48 w 64"/>
                    <a:gd name="T101" fmla="*/ 24 h 34"/>
                    <a:gd name="T102" fmla="*/ 50 w 64"/>
                    <a:gd name="T103" fmla="*/ 22 h 34"/>
                    <a:gd name="T104" fmla="*/ 50 w 64"/>
                    <a:gd name="T105" fmla="*/ 24 h 34"/>
                    <a:gd name="T106" fmla="*/ 52 w 64"/>
                    <a:gd name="T107" fmla="*/ 26 h 34"/>
                    <a:gd name="T108" fmla="*/ 56 w 64"/>
                    <a:gd name="T109" fmla="*/ 24 h 34"/>
                    <a:gd name="T110" fmla="*/ 58 w 64"/>
                    <a:gd name="T111" fmla="*/ 26 h 34"/>
                    <a:gd name="T112" fmla="*/ 60 w 64"/>
                    <a:gd name="T113" fmla="*/ 26 h 34"/>
                    <a:gd name="T114" fmla="*/ 58 w 64"/>
                    <a:gd name="T115" fmla="*/ 22 h 34"/>
                    <a:gd name="T116" fmla="*/ 58 w 64"/>
                    <a:gd name="T117" fmla="*/ 20 h 34"/>
                    <a:gd name="T118" fmla="*/ 62 w 64"/>
                    <a:gd name="T119" fmla="*/ 20 h 34"/>
                    <a:gd name="T120" fmla="*/ 64 w 64"/>
                    <a:gd name="T121" fmla="*/ 20 h 34"/>
                    <a:gd name="T122" fmla="*/ 64 w 64"/>
                    <a:gd name="T12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34">
                      <a:moveTo>
                        <a:pt x="64" y="16"/>
                      </a:moveTo>
                      <a:lnTo>
                        <a:pt x="64" y="14"/>
                      </a:lnTo>
                      <a:lnTo>
                        <a:pt x="64" y="14"/>
                      </a:lnTo>
                      <a:lnTo>
                        <a:pt x="62" y="14"/>
                      </a:lnTo>
                      <a:lnTo>
                        <a:pt x="60" y="16"/>
                      </a:lnTo>
                      <a:lnTo>
                        <a:pt x="60" y="16"/>
                      </a:lnTo>
                      <a:lnTo>
                        <a:pt x="58" y="14"/>
                      </a:lnTo>
                      <a:lnTo>
                        <a:pt x="56" y="14"/>
                      </a:lnTo>
                      <a:lnTo>
                        <a:pt x="56" y="14"/>
                      </a:lnTo>
                      <a:lnTo>
                        <a:pt x="56" y="12"/>
                      </a:lnTo>
                      <a:lnTo>
                        <a:pt x="54" y="12"/>
                      </a:lnTo>
                      <a:lnTo>
                        <a:pt x="52" y="12"/>
                      </a:lnTo>
                      <a:lnTo>
                        <a:pt x="52" y="12"/>
                      </a:lnTo>
                      <a:lnTo>
                        <a:pt x="50" y="12"/>
                      </a:lnTo>
                      <a:lnTo>
                        <a:pt x="50" y="12"/>
                      </a:lnTo>
                      <a:lnTo>
                        <a:pt x="50" y="12"/>
                      </a:lnTo>
                      <a:lnTo>
                        <a:pt x="50" y="10"/>
                      </a:lnTo>
                      <a:lnTo>
                        <a:pt x="50" y="8"/>
                      </a:lnTo>
                      <a:lnTo>
                        <a:pt x="52" y="6"/>
                      </a:lnTo>
                      <a:lnTo>
                        <a:pt x="52" y="4"/>
                      </a:lnTo>
                      <a:lnTo>
                        <a:pt x="52" y="4"/>
                      </a:lnTo>
                      <a:lnTo>
                        <a:pt x="50" y="4"/>
                      </a:lnTo>
                      <a:lnTo>
                        <a:pt x="48" y="2"/>
                      </a:lnTo>
                      <a:lnTo>
                        <a:pt x="46" y="2"/>
                      </a:lnTo>
                      <a:lnTo>
                        <a:pt x="46" y="2"/>
                      </a:lnTo>
                      <a:lnTo>
                        <a:pt x="42" y="2"/>
                      </a:lnTo>
                      <a:lnTo>
                        <a:pt x="42" y="2"/>
                      </a:lnTo>
                      <a:lnTo>
                        <a:pt x="42" y="0"/>
                      </a:lnTo>
                      <a:lnTo>
                        <a:pt x="40" y="0"/>
                      </a:lnTo>
                      <a:lnTo>
                        <a:pt x="40" y="0"/>
                      </a:lnTo>
                      <a:lnTo>
                        <a:pt x="40" y="0"/>
                      </a:lnTo>
                      <a:lnTo>
                        <a:pt x="40" y="0"/>
                      </a:lnTo>
                      <a:lnTo>
                        <a:pt x="38" y="0"/>
                      </a:lnTo>
                      <a:lnTo>
                        <a:pt x="38" y="0"/>
                      </a:lnTo>
                      <a:lnTo>
                        <a:pt x="36" y="0"/>
                      </a:lnTo>
                      <a:lnTo>
                        <a:pt x="36" y="0"/>
                      </a:lnTo>
                      <a:lnTo>
                        <a:pt x="36" y="0"/>
                      </a:lnTo>
                      <a:lnTo>
                        <a:pt x="36" y="2"/>
                      </a:lnTo>
                      <a:lnTo>
                        <a:pt x="36" y="2"/>
                      </a:lnTo>
                      <a:lnTo>
                        <a:pt x="38" y="2"/>
                      </a:lnTo>
                      <a:lnTo>
                        <a:pt x="38" y="2"/>
                      </a:lnTo>
                      <a:lnTo>
                        <a:pt x="38" y="2"/>
                      </a:lnTo>
                      <a:lnTo>
                        <a:pt x="38" y="2"/>
                      </a:lnTo>
                      <a:lnTo>
                        <a:pt x="36" y="2"/>
                      </a:lnTo>
                      <a:lnTo>
                        <a:pt x="36" y="2"/>
                      </a:lnTo>
                      <a:lnTo>
                        <a:pt x="36" y="2"/>
                      </a:lnTo>
                      <a:lnTo>
                        <a:pt x="36" y="2"/>
                      </a:lnTo>
                      <a:lnTo>
                        <a:pt x="34" y="2"/>
                      </a:lnTo>
                      <a:lnTo>
                        <a:pt x="32" y="2"/>
                      </a:lnTo>
                      <a:lnTo>
                        <a:pt x="30" y="2"/>
                      </a:lnTo>
                      <a:lnTo>
                        <a:pt x="28" y="4"/>
                      </a:lnTo>
                      <a:lnTo>
                        <a:pt x="26" y="4"/>
                      </a:lnTo>
                      <a:lnTo>
                        <a:pt x="24" y="2"/>
                      </a:lnTo>
                      <a:lnTo>
                        <a:pt x="22" y="4"/>
                      </a:lnTo>
                      <a:lnTo>
                        <a:pt x="22" y="4"/>
                      </a:lnTo>
                      <a:lnTo>
                        <a:pt x="22" y="6"/>
                      </a:lnTo>
                      <a:lnTo>
                        <a:pt x="20" y="6"/>
                      </a:lnTo>
                      <a:lnTo>
                        <a:pt x="20" y="6"/>
                      </a:lnTo>
                      <a:lnTo>
                        <a:pt x="18" y="6"/>
                      </a:lnTo>
                      <a:lnTo>
                        <a:pt x="18" y="6"/>
                      </a:lnTo>
                      <a:lnTo>
                        <a:pt x="18" y="4"/>
                      </a:lnTo>
                      <a:lnTo>
                        <a:pt x="18" y="4"/>
                      </a:lnTo>
                      <a:lnTo>
                        <a:pt x="16" y="4"/>
                      </a:lnTo>
                      <a:lnTo>
                        <a:pt x="16" y="6"/>
                      </a:lnTo>
                      <a:lnTo>
                        <a:pt x="14" y="6"/>
                      </a:lnTo>
                      <a:lnTo>
                        <a:pt x="14" y="6"/>
                      </a:lnTo>
                      <a:lnTo>
                        <a:pt x="16" y="6"/>
                      </a:lnTo>
                      <a:lnTo>
                        <a:pt x="16" y="8"/>
                      </a:lnTo>
                      <a:lnTo>
                        <a:pt x="16" y="8"/>
                      </a:lnTo>
                      <a:lnTo>
                        <a:pt x="16" y="8"/>
                      </a:lnTo>
                      <a:lnTo>
                        <a:pt x="14" y="8"/>
                      </a:lnTo>
                      <a:lnTo>
                        <a:pt x="14" y="10"/>
                      </a:lnTo>
                      <a:lnTo>
                        <a:pt x="12" y="12"/>
                      </a:lnTo>
                      <a:lnTo>
                        <a:pt x="10" y="12"/>
                      </a:lnTo>
                      <a:lnTo>
                        <a:pt x="10" y="12"/>
                      </a:lnTo>
                      <a:lnTo>
                        <a:pt x="8" y="14"/>
                      </a:lnTo>
                      <a:lnTo>
                        <a:pt x="8" y="14"/>
                      </a:lnTo>
                      <a:lnTo>
                        <a:pt x="8" y="16"/>
                      </a:lnTo>
                      <a:lnTo>
                        <a:pt x="8" y="18"/>
                      </a:lnTo>
                      <a:lnTo>
                        <a:pt x="6" y="18"/>
                      </a:lnTo>
                      <a:lnTo>
                        <a:pt x="4" y="20"/>
                      </a:lnTo>
                      <a:lnTo>
                        <a:pt x="4" y="20"/>
                      </a:lnTo>
                      <a:lnTo>
                        <a:pt x="2" y="22"/>
                      </a:lnTo>
                      <a:lnTo>
                        <a:pt x="2" y="22"/>
                      </a:lnTo>
                      <a:lnTo>
                        <a:pt x="2" y="22"/>
                      </a:lnTo>
                      <a:lnTo>
                        <a:pt x="4" y="24"/>
                      </a:lnTo>
                      <a:lnTo>
                        <a:pt x="2" y="24"/>
                      </a:lnTo>
                      <a:lnTo>
                        <a:pt x="2" y="26"/>
                      </a:lnTo>
                      <a:lnTo>
                        <a:pt x="2" y="26"/>
                      </a:lnTo>
                      <a:lnTo>
                        <a:pt x="0" y="26"/>
                      </a:lnTo>
                      <a:lnTo>
                        <a:pt x="0" y="28"/>
                      </a:lnTo>
                      <a:lnTo>
                        <a:pt x="2" y="28"/>
                      </a:lnTo>
                      <a:lnTo>
                        <a:pt x="2" y="28"/>
                      </a:lnTo>
                      <a:lnTo>
                        <a:pt x="4" y="28"/>
                      </a:lnTo>
                      <a:lnTo>
                        <a:pt x="6" y="26"/>
                      </a:lnTo>
                      <a:lnTo>
                        <a:pt x="4" y="26"/>
                      </a:lnTo>
                      <a:lnTo>
                        <a:pt x="4" y="24"/>
                      </a:lnTo>
                      <a:lnTo>
                        <a:pt x="4" y="24"/>
                      </a:lnTo>
                      <a:lnTo>
                        <a:pt x="6" y="24"/>
                      </a:lnTo>
                      <a:lnTo>
                        <a:pt x="8" y="22"/>
                      </a:lnTo>
                      <a:lnTo>
                        <a:pt x="10" y="22"/>
                      </a:lnTo>
                      <a:lnTo>
                        <a:pt x="12" y="24"/>
                      </a:lnTo>
                      <a:lnTo>
                        <a:pt x="12" y="24"/>
                      </a:lnTo>
                      <a:lnTo>
                        <a:pt x="12" y="24"/>
                      </a:lnTo>
                      <a:lnTo>
                        <a:pt x="12" y="24"/>
                      </a:lnTo>
                      <a:lnTo>
                        <a:pt x="12" y="26"/>
                      </a:lnTo>
                      <a:lnTo>
                        <a:pt x="12" y="28"/>
                      </a:lnTo>
                      <a:lnTo>
                        <a:pt x="12" y="28"/>
                      </a:lnTo>
                      <a:lnTo>
                        <a:pt x="14" y="28"/>
                      </a:lnTo>
                      <a:lnTo>
                        <a:pt x="14" y="30"/>
                      </a:lnTo>
                      <a:lnTo>
                        <a:pt x="14" y="30"/>
                      </a:lnTo>
                      <a:lnTo>
                        <a:pt x="16" y="32"/>
                      </a:lnTo>
                      <a:lnTo>
                        <a:pt x="16" y="32"/>
                      </a:lnTo>
                      <a:lnTo>
                        <a:pt x="16" y="32"/>
                      </a:lnTo>
                      <a:lnTo>
                        <a:pt x="16" y="32"/>
                      </a:lnTo>
                      <a:lnTo>
                        <a:pt x="20" y="32"/>
                      </a:lnTo>
                      <a:lnTo>
                        <a:pt x="22" y="32"/>
                      </a:lnTo>
                      <a:lnTo>
                        <a:pt x="22" y="30"/>
                      </a:lnTo>
                      <a:lnTo>
                        <a:pt x="24" y="30"/>
                      </a:lnTo>
                      <a:lnTo>
                        <a:pt x="26" y="32"/>
                      </a:lnTo>
                      <a:lnTo>
                        <a:pt x="28" y="32"/>
                      </a:lnTo>
                      <a:lnTo>
                        <a:pt x="30" y="30"/>
                      </a:lnTo>
                      <a:lnTo>
                        <a:pt x="30" y="30"/>
                      </a:lnTo>
                      <a:lnTo>
                        <a:pt x="32" y="28"/>
                      </a:lnTo>
                      <a:lnTo>
                        <a:pt x="32" y="28"/>
                      </a:lnTo>
                      <a:lnTo>
                        <a:pt x="30" y="26"/>
                      </a:lnTo>
                      <a:lnTo>
                        <a:pt x="30" y="26"/>
                      </a:lnTo>
                      <a:lnTo>
                        <a:pt x="32" y="24"/>
                      </a:lnTo>
                      <a:lnTo>
                        <a:pt x="34" y="24"/>
                      </a:lnTo>
                      <a:lnTo>
                        <a:pt x="34" y="22"/>
                      </a:lnTo>
                      <a:lnTo>
                        <a:pt x="36" y="22"/>
                      </a:lnTo>
                      <a:lnTo>
                        <a:pt x="36" y="22"/>
                      </a:lnTo>
                      <a:lnTo>
                        <a:pt x="36" y="24"/>
                      </a:lnTo>
                      <a:lnTo>
                        <a:pt x="36" y="26"/>
                      </a:lnTo>
                      <a:lnTo>
                        <a:pt x="36" y="26"/>
                      </a:lnTo>
                      <a:lnTo>
                        <a:pt x="38" y="28"/>
                      </a:lnTo>
                      <a:lnTo>
                        <a:pt x="38" y="28"/>
                      </a:lnTo>
                      <a:lnTo>
                        <a:pt x="40" y="30"/>
                      </a:lnTo>
                      <a:lnTo>
                        <a:pt x="40" y="30"/>
                      </a:lnTo>
                      <a:lnTo>
                        <a:pt x="40" y="30"/>
                      </a:lnTo>
                      <a:lnTo>
                        <a:pt x="42" y="32"/>
                      </a:lnTo>
                      <a:lnTo>
                        <a:pt x="42" y="32"/>
                      </a:lnTo>
                      <a:lnTo>
                        <a:pt x="42" y="34"/>
                      </a:lnTo>
                      <a:lnTo>
                        <a:pt x="44" y="34"/>
                      </a:lnTo>
                      <a:lnTo>
                        <a:pt x="44" y="32"/>
                      </a:lnTo>
                      <a:lnTo>
                        <a:pt x="44" y="32"/>
                      </a:lnTo>
                      <a:lnTo>
                        <a:pt x="44" y="30"/>
                      </a:lnTo>
                      <a:lnTo>
                        <a:pt x="44" y="30"/>
                      </a:lnTo>
                      <a:lnTo>
                        <a:pt x="44" y="30"/>
                      </a:lnTo>
                      <a:lnTo>
                        <a:pt x="44" y="28"/>
                      </a:lnTo>
                      <a:lnTo>
                        <a:pt x="46" y="26"/>
                      </a:lnTo>
                      <a:lnTo>
                        <a:pt x="46" y="26"/>
                      </a:lnTo>
                      <a:lnTo>
                        <a:pt x="48" y="24"/>
                      </a:lnTo>
                      <a:lnTo>
                        <a:pt x="48" y="22"/>
                      </a:lnTo>
                      <a:lnTo>
                        <a:pt x="48" y="22"/>
                      </a:lnTo>
                      <a:lnTo>
                        <a:pt x="50" y="22"/>
                      </a:lnTo>
                      <a:lnTo>
                        <a:pt x="50" y="22"/>
                      </a:lnTo>
                      <a:lnTo>
                        <a:pt x="50" y="22"/>
                      </a:lnTo>
                      <a:lnTo>
                        <a:pt x="50" y="24"/>
                      </a:lnTo>
                      <a:lnTo>
                        <a:pt x="50" y="26"/>
                      </a:lnTo>
                      <a:lnTo>
                        <a:pt x="52" y="26"/>
                      </a:lnTo>
                      <a:lnTo>
                        <a:pt x="52" y="26"/>
                      </a:lnTo>
                      <a:lnTo>
                        <a:pt x="54" y="24"/>
                      </a:lnTo>
                      <a:lnTo>
                        <a:pt x="56" y="24"/>
                      </a:lnTo>
                      <a:lnTo>
                        <a:pt x="56" y="24"/>
                      </a:lnTo>
                      <a:lnTo>
                        <a:pt x="58" y="24"/>
                      </a:lnTo>
                      <a:lnTo>
                        <a:pt x="58" y="26"/>
                      </a:lnTo>
                      <a:lnTo>
                        <a:pt x="58" y="26"/>
                      </a:lnTo>
                      <a:lnTo>
                        <a:pt x="60" y="26"/>
                      </a:lnTo>
                      <a:lnTo>
                        <a:pt x="60" y="26"/>
                      </a:lnTo>
                      <a:lnTo>
                        <a:pt x="60" y="26"/>
                      </a:lnTo>
                      <a:lnTo>
                        <a:pt x="58" y="24"/>
                      </a:lnTo>
                      <a:lnTo>
                        <a:pt x="58" y="24"/>
                      </a:lnTo>
                      <a:lnTo>
                        <a:pt x="58" y="22"/>
                      </a:lnTo>
                      <a:lnTo>
                        <a:pt x="58" y="22"/>
                      </a:lnTo>
                      <a:lnTo>
                        <a:pt x="58" y="20"/>
                      </a:lnTo>
                      <a:lnTo>
                        <a:pt x="58" y="20"/>
                      </a:lnTo>
                      <a:lnTo>
                        <a:pt x="60" y="20"/>
                      </a:lnTo>
                      <a:lnTo>
                        <a:pt x="60" y="20"/>
                      </a:lnTo>
                      <a:lnTo>
                        <a:pt x="62" y="20"/>
                      </a:lnTo>
                      <a:lnTo>
                        <a:pt x="62" y="20"/>
                      </a:lnTo>
                      <a:lnTo>
                        <a:pt x="64" y="20"/>
                      </a:lnTo>
                      <a:lnTo>
                        <a:pt x="64" y="20"/>
                      </a:lnTo>
                      <a:lnTo>
                        <a:pt x="64" y="20"/>
                      </a:lnTo>
                      <a:lnTo>
                        <a:pt x="64" y="18"/>
                      </a:lnTo>
                      <a:lnTo>
                        <a:pt x="64" y="18"/>
                      </a:lnTo>
                      <a:lnTo>
                        <a:pt x="64" y="1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07" name="Freeform 35">
                  <a:extLst>
                    <a:ext uri="{FF2B5EF4-FFF2-40B4-BE49-F238E27FC236}">
                      <a16:creationId xmlns:a16="http://schemas.microsoft.com/office/drawing/2014/main" id="{772358BA-CAA1-1871-CADB-0BD8AF5C11C8}"/>
                    </a:ext>
                  </a:extLst>
                </p:cNvPr>
                <p:cNvSpPr>
                  <a:spLocks noEditPoints="1"/>
                </p:cNvSpPr>
                <p:nvPr/>
              </p:nvSpPr>
              <p:spPr bwMode="auto">
                <a:xfrm>
                  <a:off x="3643" y="874"/>
                  <a:ext cx="154" cy="221"/>
                </a:xfrm>
                <a:custGeom>
                  <a:avLst/>
                  <a:gdLst>
                    <a:gd name="T0" fmla="*/ 68 w 154"/>
                    <a:gd name="T1" fmla="*/ 201 h 221"/>
                    <a:gd name="T2" fmla="*/ 76 w 154"/>
                    <a:gd name="T3" fmla="*/ 189 h 221"/>
                    <a:gd name="T4" fmla="*/ 90 w 154"/>
                    <a:gd name="T5" fmla="*/ 183 h 221"/>
                    <a:gd name="T6" fmla="*/ 92 w 154"/>
                    <a:gd name="T7" fmla="*/ 193 h 221"/>
                    <a:gd name="T8" fmla="*/ 98 w 154"/>
                    <a:gd name="T9" fmla="*/ 185 h 221"/>
                    <a:gd name="T10" fmla="*/ 102 w 154"/>
                    <a:gd name="T11" fmla="*/ 179 h 221"/>
                    <a:gd name="T12" fmla="*/ 90 w 154"/>
                    <a:gd name="T13" fmla="*/ 159 h 221"/>
                    <a:gd name="T14" fmla="*/ 94 w 154"/>
                    <a:gd name="T15" fmla="*/ 151 h 221"/>
                    <a:gd name="T16" fmla="*/ 148 w 154"/>
                    <a:gd name="T17" fmla="*/ 42 h 221"/>
                    <a:gd name="T18" fmla="*/ 150 w 154"/>
                    <a:gd name="T19" fmla="*/ 34 h 221"/>
                    <a:gd name="T20" fmla="*/ 146 w 154"/>
                    <a:gd name="T21" fmla="*/ 26 h 221"/>
                    <a:gd name="T22" fmla="*/ 144 w 154"/>
                    <a:gd name="T23" fmla="*/ 22 h 221"/>
                    <a:gd name="T24" fmla="*/ 138 w 154"/>
                    <a:gd name="T25" fmla="*/ 12 h 221"/>
                    <a:gd name="T26" fmla="*/ 118 w 154"/>
                    <a:gd name="T27" fmla="*/ 6 h 221"/>
                    <a:gd name="T28" fmla="*/ 102 w 154"/>
                    <a:gd name="T29" fmla="*/ 0 h 221"/>
                    <a:gd name="T30" fmla="*/ 102 w 154"/>
                    <a:gd name="T31" fmla="*/ 10 h 221"/>
                    <a:gd name="T32" fmla="*/ 80 w 154"/>
                    <a:gd name="T33" fmla="*/ 8 h 221"/>
                    <a:gd name="T34" fmla="*/ 62 w 154"/>
                    <a:gd name="T35" fmla="*/ 22 h 221"/>
                    <a:gd name="T36" fmla="*/ 60 w 154"/>
                    <a:gd name="T37" fmla="*/ 30 h 221"/>
                    <a:gd name="T38" fmla="*/ 40 w 154"/>
                    <a:gd name="T39" fmla="*/ 44 h 221"/>
                    <a:gd name="T40" fmla="*/ 32 w 154"/>
                    <a:gd name="T41" fmla="*/ 67 h 221"/>
                    <a:gd name="T42" fmla="*/ 30 w 154"/>
                    <a:gd name="T43" fmla="*/ 79 h 221"/>
                    <a:gd name="T44" fmla="*/ 12 w 154"/>
                    <a:gd name="T45" fmla="*/ 87 h 221"/>
                    <a:gd name="T46" fmla="*/ 12 w 154"/>
                    <a:gd name="T47" fmla="*/ 101 h 221"/>
                    <a:gd name="T48" fmla="*/ 20 w 154"/>
                    <a:gd name="T49" fmla="*/ 121 h 221"/>
                    <a:gd name="T50" fmla="*/ 14 w 154"/>
                    <a:gd name="T51" fmla="*/ 129 h 221"/>
                    <a:gd name="T52" fmla="*/ 12 w 154"/>
                    <a:gd name="T53" fmla="*/ 145 h 221"/>
                    <a:gd name="T54" fmla="*/ 6 w 154"/>
                    <a:gd name="T55" fmla="*/ 157 h 221"/>
                    <a:gd name="T56" fmla="*/ 0 w 154"/>
                    <a:gd name="T57" fmla="*/ 161 h 221"/>
                    <a:gd name="T58" fmla="*/ 6 w 154"/>
                    <a:gd name="T59" fmla="*/ 177 h 221"/>
                    <a:gd name="T60" fmla="*/ 18 w 154"/>
                    <a:gd name="T61" fmla="*/ 195 h 221"/>
                    <a:gd name="T62" fmla="*/ 20 w 154"/>
                    <a:gd name="T63" fmla="*/ 205 h 221"/>
                    <a:gd name="T64" fmla="*/ 24 w 154"/>
                    <a:gd name="T65" fmla="*/ 215 h 221"/>
                    <a:gd name="T66" fmla="*/ 40 w 154"/>
                    <a:gd name="T67" fmla="*/ 215 h 221"/>
                    <a:gd name="T68" fmla="*/ 46 w 154"/>
                    <a:gd name="T69" fmla="*/ 207 h 221"/>
                    <a:gd name="T70" fmla="*/ 66 w 154"/>
                    <a:gd name="T71" fmla="*/ 199 h 221"/>
                    <a:gd name="T72" fmla="*/ 70 w 154"/>
                    <a:gd name="T73" fmla="*/ 183 h 221"/>
                    <a:gd name="T74" fmla="*/ 72 w 154"/>
                    <a:gd name="T75" fmla="*/ 169 h 221"/>
                    <a:gd name="T76" fmla="*/ 74 w 154"/>
                    <a:gd name="T77" fmla="*/ 165 h 221"/>
                    <a:gd name="T78" fmla="*/ 90 w 154"/>
                    <a:gd name="T79" fmla="*/ 157 h 221"/>
                    <a:gd name="T80" fmla="*/ 90 w 154"/>
                    <a:gd name="T81" fmla="*/ 153 h 221"/>
                    <a:gd name="T82" fmla="*/ 94 w 154"/>
                    <a:gd name="T83" fmla="*/ 151 h 221"/>
                    <a:gd name="T84" fmla="*/ 94 w 154"/>
                    <a:gd name="T85" fmla="*/ 141 h 221"/>
                    <a:gd name="T86" fmla="*/ 80 w 154"/>
                    <a:gd name="T87" fmla="*/ 135 h 221"/>
                    <a:gd name="T88" fmla="*/ 74 w 154"/>
                    <a:gd name="T89" fmla="*/ 127 h 221"/>
                    <a:gd name="T90" fmla="*/ 74 w 154"/>
                    <a:gd name="T91" fmla="*/ 117 h 221"/>
                    <a:gd name="T92" fmla="*/ 78 w 154"/>
                    <a:gd name="T93" fmla="*/ 107 h 221"/>
                    <a:gd name="T94" fmla="*/ 80 w 154"/>
                    <a:gd name="T95" fmla="*/ 103 h 221"/>
                    <a:gd name="T96" fmla="*/ 82 w 154"/>
                    <a:gd name="T97" fmla="*/ 97 h 221"/>
                    <a:gd name="T98" fmla="*/ 88 w 154"/>
                    <a:gd name="T99" fmla="*/ 97 h 221"/>
                    <a:gd name="T100" fmla="*/ 92 w 154"/>
                    <a:gd name="T101" fmla="*/ 91 h 221"/>
                    <a:gd name="T102" fmla="*/ 100 w 154"/>
                    <a:gd name="T103" fmla="*/ 87 h 221"/>
                    <a:gd name="T104" fmla="*/ 112 w 154"/>
                    <a:gd name="T105" fmla="*/ 83 h 221"/>
                    <a:gd name="T106" fmla="*/ 122 w 154"/>
                    <a:gd name="T107" fmla="*/ 69 h 221"/>
                    <a:gd name="T108" fmla="*/ 124 w 154"/>
                    <a:gd name="T109" fmla="*/ 59 h 221"/>
                    <a:gd name="T110" fmla="*/ 124 w 154"/>
                    <a:gd name="T111" fmla="*/ 57 h 221"/>
                    <a:gd name="T112" fmla="*/ 130 w 154"/>
                    <a:gd name="T113" fmla="*/ 54 h 221"/>
                    <a:gd name="T114" fmla="*/ 134 w 154"/>
                    <a:gd name="T115" fmla="*/ 48 h 221"/>
                    <a:gd name="T116" fmla="*/ 148 w 154"/>
                    <a:gd name="T117" fmla="*/ 5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 h="221">
                      <a:moveTo>
                        <a:pt x="76" y="187"/>
                      </a:moveTo>
                      <a:lnTo>
                        <a:pt x="76" y="187"/>
                      </a:lnTo>
                      <a:lnTo>
                        <a:pt x="74" y="187"/>
                      </a:lnTo>
                      <a:lnTo>
                        <a:pt x="74" y="189"/>
                      </a:lnTo>
                      <a:lnTo>
                        <a:pt x="74" y="189"/>
                      </a:lnTo>
                      <a:lnTo>
                        <a:pt x="74" y="191"/>
                      </a:lnTo>
                      <a:lnTo>
                        <a:pt x="72" y="195"/>
                      </a:lnTo>
                      <a:lnTo>
                        <a:pt x="70" y="195"/>
                      </a:lnTo>
                      <a:lnTo>
                        <a:pt x="68" y="199"/>
                      </a:lnTo>
                      <a:lnTo>
                        <a:pt x="68" y="201"/>
                      </a:lnTo>
                      <a:lnTo>
                        <a:pt x="68" y="205"/>
                      </a:lnTo>
                      <a:lnTo>
                        <a:pt x="68" y="205"/>
                      </a:lnTo>
                      <a:lnTo>
                        <a:pt x="68" y="205"/>
                      </a:lnTo>
                      <a:lnTo>
                        <a:pt x="70" y="205"/>
                      </a:lnTo>
                      <a:lnTo>
                        <a:pt x="72" y="197"/>
                      </a:lnTo>
                      <a:lnTo>
                        <a:pt x="74" y="195"/>
                      </a:lnTo>
                      <a:lnTo>
                        <a:pt x="74" y="193"/>
                      </a:lnTo>
                      <a:lnTo>
                        <a:pt x="76" y="189"/>
                      </a:lnTo>
                      <a:lnTo>
                        <a:pt x="76" y="189"/>
                      </a:lnTo>
                      <a:lnTo>
                        <a:pt x="76" y="189"/>
                      </a:lnTo>
                      <a:lnTo>
                        <a:pt x="76" y="187"/>
                      </a:lnTo>
                      <a:lnTo>
                        <a:pt x="76" y="187"/>
                      </a:lnTo>
                      <a:close/>
                      <a:moveTo>
                        <a:pt x="98" y="177"/>
                      </a:moveTo>
                      <a:lnTo>
                        <a:pt x="98" y="177"/>
                      </a:lnTo>
                      <a:lnTo>
                        <a:pt x="98" y="179"/>
                      </a:lnTo>
                      <a:lnTo>
                        <a:pt x="96" y="179"/>
                      </a:lnTo>
                      <a:lnTo>
                        <a:pt x="94" y="179"/>
                      </a:lnTo>
                      <a:lnTo>
                        <a:pt x="92" y="181"/>
                      </a:lnTo>
                      <a:lnTo>
                        <a:pt x="92" y="181"/>
                      </a:lnTo>
                      <a:lnTo>
                        <a:pt x="90" y="183"/>
                      </a:lnTo>
                      <a:lnTo>
                        <a:pt x="90" y="183"/>
                      </a:lnTo>
                      <a:lnTo>
                        <a:pt x="90" y="185"/>
                      </a:lnTo>
                      <a:lnTo>
                        <a:pt x="90" y="187"/>
                      </a:lnTo>
                      <a:lnTo>
                        <a:pt x="90" y="189"/>
                      </a:lnTo>
                      <a:lnTo>
                        <a:pt x="90" y="189"/>
                      </a:lnTo>
                      <a:lnTo>
                        <a:pt x="90" y="191"/>
                      </a:lnTo>
                      <a:lnTo>
                        <a:pt x="92" y="191"/>
                      </a:lnTo>
                      <a:lnTo>
                        <a:pt x="90" y="193"/>
                      </a:lnTo>
                      <a:lnTo>
                        <a:pt x="90" y="195"/>
                      </a:lnTo>
                      <a:lnTo>
                        <a:pt x="92" y="193"/>
                      </a:lnTo>
                      <a:lnTo>
                        <a:pt x="92" y="193"/>
                      </a:lnTo>
                      <a:lnTo>
                        <a:pt x="94" y="191"/>
                      </a:lnTo>
                      <a:lnTo>
                        <a:pt x="94" y="191"/>
                      </a:lnTo>
                      <a:lnTo>
                        <a:pt x="94" y="189"/>
                      </a:lnTo>
                      <a:lnTo>
                        <a:pt x="96" y="189"/>
                      </a:lnTo>
                      <a:lnTo>
                        <a:pt x="98" y="187"/>
                      </a:lnTo>
                      <a:lnTo>
                        <a:pt x="98" y="187"/>
                      </a:lnTo>
                      <a:lnTo>
                        <a:pt x="98" y="187"/>
                      </a:lnTo>
                      <a:lnTo>
                        <a:pt x="100" y="187"/>
                      </a:lnTo>
                      <a:lnTo>
                        <a:pt x="98" y="185"/>
                      </a:lnTo>
                      <a:lnTo>
                        <a:pt x="98" y="181"/>
                      </a:lnTo>
                      <a:lnTo>
                        <a:pt x="98" y="181"/>
                      </a:lnTo>
                      <a:lnTo>
                        <a:pt x="100" y="181"/>
                      </a:lnTo>
                      <a:lnTo>
                        <a:pt x="100" y="179"/>
                      </a:lnTo>
                      <a:lnTo>
                        <a:pt x="102" y="179"/>
                      </a:lnTo>
                      <a:lnTo>
                        <a:pt x="100" y="177"/>
                      </a:lnTo>
                      <a:lnTo>
                        <a:pt x="98" y="177"/>
                      </a:lnTo>
                      <a:close/>
                      <a:moveTo>
                        <a:pt x="102" y="177"/>
                      </a:moveTo>
                      <a:lnTo>
                        <a:pt x="100" y="177"/>
                      </a:lnTo>
                      <a:lnTo>
                        <a:pt x="102" y="179"/>
                      </a:lnTo>
                      <a:lnTo>
                        <a:pt x="102" y="179"/>
                      </a:lnTo>
                      <a:lnTo>
                        <a:pt x="102" y="177"/>
                      </a:lnTo>
                      <a:lnTo>
                        <a:pt x="104" y="177"/>
                      </a:lnTo>
                      <a:lnTo>
                        <a:pt x="104" y="177"/>
                      </a:lnTo>
                      <a:lnTo>
                        <a:pt x="102" y="177"/>
                      </a:lnTo>
                      <a:close/>
                      <a:moveTo>
                        <a:pt x="92" y="157"/>
                      </a:moveTo>
                      <a:lnTo>
                        <a:pt x="92" y="157"/>
                      </a:lnTo>
                      <a:lnTo>
                        <a:pt x="92" y="159"/>
                      </a:lnTo>
                      <a:lnTo>
                        <a:pt x="92" y="159"/>
                      </a:lnTo>
                      <a:lnTo>
                        <a:pt x="90" y="159"/>
                      </a:lnTo>
                      <a:lnTo>
                        <a:pt x="92" y="159"/>
                      </a:lnTo>
                      <a:lnTo>
                        <a:pt x="92" y="159"/>
                      </a:lnTo>
                      <a:lnTo>
                        <a:pt x="92" y="157"/>
                      </a:lnTo>
                      <a:close/>
                      <a:moveTo>
                        <a:pt x="94" y="151"/>
                      </a:moveTo>
                      <a:lnTo>
                        <a:pt x="94" y="151"/>
                      </a:lnTo>
                      <a:lnTo>
                        <a:pt x="94" y="151"/>
                      </a:lnTo>
                      <a:lnTo>
                        <a:pt x="92" y="151"/>
                      </a:lnTo>
                      <a:lnTo>
                        <a:pt x="94" y="153"/>
                      </a:lnTo>
                      <a:lnTo>
                        <a:pt x="94" y="151"/>
                      </a:lnTo>
                      <a:lnTo>
                        <a:pt x="94" y="151"/>
                      </a:lnTo>
                      <a:lnTo>
                        <a:pt x="94" y="151"/>
                      </a:lnTo>
                      <a:lnTo>
                        <a:pt x="94" y="151"/>
                      </a:lnTo>
                      <a:lnTo>
                        <a:pt x="94" y="151"/>
                      </a:lnTo>
                      <a:close/>
                      <a:moveTo>
                        <a:pt x="152" y="46"/>
                      </a:moveTo>
                      <a:lnTo>
                        <a:pt x="152" y="46"/>
                      </a:lnTo>
                      <a:lnTo>
                        <a:pt x="150" y="44"/>
                      </a:lnTo>
                      <a:lnTo>
                        <a:pt x="148" y="44"/>
                      </a:lnTo>
                      <a:lnTo>
                        <a:pt x="148" y="42"/>
                      </a:lnTo>
                      <a:lnTo>
                        <a:pt x="148" y="42"/>
                      </a:lnTo>
                      <a:lnTo>
                        <a:pt x="148" y="42"/>
                      </a:lnTo>
                      <a:lnTo>
                        <a:pt x="148" y="40"/>
                      </a:lnTo>
                      <a:lnTo>
                        <a:pt x="148" y="40"/>
                      </a:lnTo>
                      <a:lnTo>
                        <a:pt x="148" y="38"/>
                      </a:lnTo>
                      <a:lnTo>
                        <a:pt x="148" y="38"/>
                      </a:lnTo>
                      <a:lnTo>
                        <a:pt x="150" y="38"/>
                      </a:lnTo>
                      <a:lnTo>
                        <a:pt x="150" y="36"/>
                      </a:lnTo>
                      <a:lnTo>
                        <a:pt x="150" y="36"/>
                      </a:lnTo>
                      <a:lnTo>
                        <a:pt x="150" y="34"/>
                      </a:lnTo>
                      <a:lnTo>
                        <a:pt x="150" y="34"/>
                      </a:lnTo>
                      <a:lnTo>
                        <a:pt x="150" y="34"/>
                      </a:lnTo>
                      <a:lnTo>
                        <a:pt x="150" y="32"/>
                      </a:lnTo>
                      <a:lnTo>
                        <a:pt x="148" y="32"/>
                      </a:lnTo>
                      <a:lnTo>
                        <a:pt x="148" y="30"/>
                      </a:lnTo>
                      <a:lnTo>
                        <a:pt x="146" y="30"/>
                      </a:lnTo>
                      <a:lnTo>
                        <a:pt x="146" y="28"/>
                      </a:lnTo>
                      <a:lnTo>
                        <a:pt x="146" y="28"/>
                      </a:lnTo>
                      <a:lnTo>
                        <a:pt x="146" y="28"/>
                      </a:lnTo>
                      <a:lnTo>
                        <a:pt x="146" y="26"/>
                      </a:lnTo>
                      <a:lnTo>
                        <a:pt x="146" y="26"/>
                      </a:lnTo>
                      <a:lnTo>
                        <a:pt x="146" y="26"/>
                      </a:lnTo>
                      <a:lnTo>
                        <a:pt x="146" y="24"/>
                      </a:lnTo>
                      <a:lnTo>
                        <a:pt x="146" y="24"/>
                      </a:lnTo>
                      <a:lnTo>
                        <a:pt x="144" y="24"/>
                      </a:lnTo>
                      <a:lnTo>
                        <a:pt x="142" y="24"/>
                      </a:lnTo>
                      <a:lnTo>
                        <a:pt x="142" y="24"/>
                      </a:lnTo>
                      <a:lnTo>
                        <a:pt x="142" y="24"/>
                      </a:lnTo>
                      <a:lnTo>
                        <a:pt x="142" y="22"/>
                      </a:lnTo>
                      <a:lnTo>
                        <a:pt x="144" y="22"/>
                      </a:lnTo>
                      <a:lnTo>
                        <a:pt x="144" y="22"/>
                      </a:lnTo>
                      <a:lnTo>
                        <a:pt x="144" y="22"/>
                      </a:lnTo>
                      <a:lnTo>
                        <a:pt x="142" y="20"/>
                      </a:lnTo>
                      <a:lnTo>
                        <a:pt x="142" y="18"/>
                      </a:lnTo>
                      <a:lnTo>
                        <a:pt x="142" y="18"/>
                      </a:lnTo>
                      <a:lnTo>
                        <a:pt x="144" y="16"/>
                      </a:lnTo>
                      <a:lnTo>
                        <a:pt x="144" y="16"/>
                      </a:lnTo>
                      <a:lnTo>
                        <a:pt x="142" y="16"/>
                      </a:lnTo>
                      <a:lnTo>
                        <a:pt x="140" y="14"/>
                      </a:lnTo>
                      <a:lnTo>
                        <a:pt x="140" y="14"/>
                      </a:lnTo>
                      <a:lnTo>
                        <a:pt x="138" y="14"/>
                      </a:lnTo>
                      <a:lnTo>
                        <a:pt x="138" y="12"/>
                      </a:lnTo>
                      <a:lnTo>
                        <a:pt x="136" y="10"/>
                      </a:lnTo>
                      <a:lnTo>
                        <a:pt x="134" y="10"/>
                      </a:lnTo>
                      <a:lnTo>
                        <a:pt x="134" y="10"/>
                      </a:lnTo>
                      <a:lnTo>
                        <a:pt x="128" y="8"/>
                      </a:lnTo>
                      <a:lnTo>
                        <a:pt x="126" y="8"/>
                      </a:lnTo>
                      <a:lnTo>
                        <a:pt x="124" y="8"/>
                      </a:lnTo>
                      <a:lnTo>
                        <a:pt x="122" y="6"/>
                      </a:lnTo>
                      <a:lnTo>
                        <a:pt x="122" y="6"/>
                      </a:lnTo>
                      <a:lnTo>
                        <a:pt x="120" y="6"/>
                      </a:lnTo>
                      <a:lnTo>
                        <a:pt x="118" y="6"/>
                      </a:lnTo>
                      <a:lnTo>
                        <a:pt x="118" y="4"/>
                      </a:lnTo>
                      <a:lnTo>
                        <a:pt x="116" y="4"/>
                      </a:lnTo>
                      <a:lnTo>
                        <a:pt x="114" y="2"/>
                      </a:lnTo>
                      <a:lnTo>
                        <a:pt x="112" y="2"/>
                      </a:lnTo>
                      <a:lnTo>
                        <a:pt x="112" y="2"/>
                      </a:lnTo>
                      <a:lnTo>
                        <a:pt x="112" y="0"/>
                      </a:lnTo>
                      <a:lnTo>
                        <a:pt x="110" y="0"/>
                      </a:lnTo>
                      <a:lnTo>
                        <a:pt x="108" y="0"/>
                      </a:lnTo>
                      <a:lnTo>
                        <a:pt x="106" y="0"/>
                      </a:lnTo>
                      <a:lnTo>
                        <a:pt x="102" y="0"/>
                      </a:lnTo>
                      <a:lnTo>
                        <a:pt x="104" y="2"/>
                      </a:lnTo>
                      <a:lnTo>
                        <a:pt x="104" y="2"/>
                      </a:lnTo>
                      <a:lnTo>
                        <a:pt x="104" y="2"/>
                      </a:lnTo>
                      <a:lnTo>
                        <a:pt x="104" y="4"/>
                      </a:lnTo>
                      <a:lnTo>
                        <a:pt x="104" y="6"/>
                      </a:lnTo>
                      <a:lnTo>
                        <a:pt x="102" y="6"/>
                      </a:lnTo>
                      <a:lnTo>
                        <a:pt x="100" y="8"/>
                      </a:lnTo>
                      <a:lnTo>
                        <a:pt x="104" y="8"/>
                      </a:lnTo>
                      <a:lnTo>
                        <a:pt x="102" y="10"/>
                      </a:lnTo>
                      <a:lnTo>
                        <a:pt x="102" y="10"/>
                      </a:lnTo>
                      <a:lnTo>
                        <a:pt x="100" y="10"/>
                      </a:lnTo>
                      <a:lnTo>
                        <a:pt x="98" y="10"/>
                      </a:lnTo>
                      <a:lnTo>
                        <a:pt x="92" y="8"/>
                      </a:lnTo>
                      <a:lnTo>
                        <a:pt x="90" y="8"/>
                      </a:lnTo>
                      <a:lnTo>
                        <a:pt x="88" y="8"/>
                      </a:lnTo>
                      <a:lnTo>
                        <a:pt x="88" y="8"/>
                      </a:lnTo>
                      <a:lnTo>
                        <a:pt x="82" y="6"/>
                      </a:lnTo>
                      <a:lnTo>
                        <a:pt x="82" y="8"/>
                      </a:lnTo>
                      <a:lnTo>
                        <a:pt x="80" y="8"/>
                      </a:lnTo>
                      <a:lnTo>
                        <a:pt x="80" y="8"/>
                      </a:lnTo>
                      <a:lnTo>
                        <a:pt x="80" y="10"/>
                      </a:lnTo>
                      <a:lnTo>
                        <a:pt x="80" y="12"/>
                      </a:lnTo>
                      <a:lnTo>
                        <a:pt x="80" y="14"/>
                      </a:lnTo>
                      <a:lnTo>
                        <a:pt x="80" y="14"/>
                      </a:lnTo>
                      <a:lnTo>
                        <a:pt x="78" y="16"/>
                      </a:lnTo>
                      <a:lnTo>
                        <a:pt x="74" y="14"/>
                      </a:lnTo>
                      <a:lnTo>
                        <a:pt x="70" y="14"/>
                      </a:lnTo>
                      <a:lnTo>
                        <a:pt x="70" y="16"/>
                      </a:lnTo>
                      <a:lnTo>
                        <a:pt x="64" y="18"/>
                      </a:lnTo>
                      <a:lnTo>
                        <a:pt x="62" y="22"/>
                      </a:lnTo>
                      <a:lnTo>
                        <a:pt x="62" y="22"/>
                      </a:lnTo>
                      <a:lnTo>
                        <a:pt x="62" y="22"/>
                      </a:lnTo>
                      <a:lnTo>
                        <a:pt x="60" y="22"/>
                      </a:lnTo>
                      <a:lnTo>
                        <a:pt x="58" y="24"/>
                      </a:lnTo>
                      <a:lnTo>
                        <a:pt x="58" y="24"/>
                      </a:lnTo>
                      <a:lnTo>
                        <a:pt x="60" y="26"/>
                      </a:lnTo>
                      <a:lnTo>
                        <a:pt x="60" y="26"/>
                      </a:lnTo>
                      <a:lnTo>
                        <a:pt x="62" y="28"/>
                      </a:lnTo>
                      <a:lnTo>
                        <a:pt x="60" y="30"/>
                      </a:lnTo>
                      <a:lnTo>
                        <a:pt x="60" y="30"/>
                      </a:lnTo>
                      <a:lnTo>
                        <a:pt x="58" y="32"/>
                      </a:lnTo>
                      <a:lnTo>
                        <a:pt x="54" y="34"/>
                      </a:lnTo>
                      <a:lnTo>
                        <a:pt x="52" y="38"/>
                      </a:lnTo>
                      <a:lnTo>
                        <a:pt x="50" y="38"/>
                      </a:lnTo>
                      <a:lnTo>
                        <a:pt x="50" y="42"/>
                      </a:lnTo>
                      <a:lnTo>
                        <a:pt x="50" y="42"/>
                      </a:lnTo>
                      <a:lnTo>
                        <a:pt x="46" y="44"/>
                      </a:lnTo>
                      <a:lnTo>
                        <a:pt x="46" y="44"/>
                      </a:lnTo>
                      <a:lnTo>
                        <a:pt x="44" y="44"/>
                      </a:lnTo>
                      <a:lnTo>
                        <a:pt x="40" y="44"/>
                      </a:lnTo>
                      <a:lnTo>
                        <a:pt x="40" y="48"/>
                      </a:lnTo>
                      <a:lnTo>
                        <a:pt x="40" y="48"/>
                      </a:lnTo>
                      <a:lnTo>
                        <a:pt x="40" y="50"/>
                      </a:lnTo>
                      <a:lnTo>
                        <a:pt x="40" y="50"/>
                      </a:lnTo>
                      <a:lnTo>
                        <a:pt x="40" y="52"/>
                      </a:lnTo>
                      <a:lnTo>
                        <a:pt x="40" y="59"/>
                      </a:lnTo>
                      <a:lnTo>
                        <a:pt x="38" y="59"/>
                      </a:lnTo>
                      <a:lnTo>
                        <a:pt x="38" y="61"/>
                      </a:lnTo>
                      <a:lnTo>
                        <a:pt x="34" y="63"/>
                      </a:lnTo>
                      <a:lnTo>
                        <a:pt x="32" y="67"/>
                      </a:lnTo>
                      <a:lnTo>
                        <a:pt x="30" y="69"/>
                      </a:lnTo>
                      <a:lnTo>
                        <a:pt x="32" y="71"/>
                      </a:lnTo>
                      <a:lnTo>
                        <a:pt x="34" y="71"/>
                      </a:lnTo>
                      <a:lnTo>
                        <a:pt x="36" y="73"/>
                      </a:lnTo>
                      <a:lnTo>
                        <a:pt x="36" y="75"/>
                      </a:lnTo>
                      <a:lnTo>
                        <a:pt x="36" y="77"/>
                      </a:lnTo>
                      <a:lnTo>
                        <a:pt x="34" y="77"/>
                      </a:lnTo>
                      <a:lnTo>
                        <a:pt x="34" y="79"/>
                      </a:lnTo>
                      <a:lnTo>
                        <a:pt x="34" y="79"/>
                      </a:lnTo>
                      <a:lnTo>
                        <a:pt x="30" y="79"/>
                      </a:lnTo>
                      <a:lnTo>
                        <a:pt x="26" y="77"/>
                      </a:lnTo>
                      <a:lnTo>
                        <a:pt x="24" y="77"/>
                      </a:lnTo>
                      <a:lnTo>
                        <a:pt x="22" y="77"/>
                      </a:lnTo>
                      <a:lnTo>
                        <a:pt x="20" y="79"/>
                      </a:lnTo>
                      <a:lnTo>
                        <a:pt x="18" y="79"/>
                      </a:lnTo>
                      <a:lnTo>
                        <a:pt x="18" y="79"/>
                      </a:lnTo>
                      <a:lnTo>
                        <a:pt x="16" y="81"/>
                      </a:lnTo>
                      <a:lnTo>
                        <a:pt x="14" y="83"/>
                      </a:lnTo>
                      <a:lnTo>
                        <a:pt x="12" y="85"/>
                      </a:lnTo>
                      <a:lnTo>
                        <a:pt x="12" y="87"/>
                      </a:lnTo>
                      <a:lnTo>
                        <a:pt x="10" y="91"/>
                      </a:lnTo>
                      <a:lnTo>
                        <a:pt x="12" y="93"/>
                      </a:lnTo>
                      <a:lnTo>
                        <a:pt x="12" y="93"/>
                      </a:lnTo>
                      <a:lnTo>
                        <a:pt x="12" y="95"/>
                      </a:lnTo>
                      <a:lnTo>
                        <a:pt x="12" y="95"/>
                      </a:lnTo>
                      <a:lnTo>
                        <a:pt x="12" y="95"/>
                      </a:lnTo>
                      <a:lnTo>
                        <a:pt x="12" y="97"/>
                      </a:lnTo>
                      <a:lnTo>
                        <a:pt x="12" y="99"/>
                      </a:lnTo>
                      <a:lnTo>
                        <a:pt x="12" y="101"/>
                      </a:lnTo>
                      <a:lnTo>
                        <a:pt x="12" y="101"/>
                      </a:lnTo>
                      <a:lnTo>
                        <a:pt x="14" y="107"/>
                      </a:lnTo>
                      <a:lnTo>
                        <a:pt x="14" y="107"/>
                      </a:lnTo>
                      <a:lnTo>
                        <a:pt x="14" y="109"/>
                      </a:lnTo>
                      <a:lnTo>
                        <a:pt x="12" y="111"/>
                      </a:lnTo>
                      <a:lnTo>
                        <a:pt x="12" y="115"/>
                      </a:lnTo>
                      <a:lnTo>
                        <a:pt x="14" y="117"/>
                      </a:lnTo>
                      <a:lnTo>
                        <a:pt x="16" y="117"/>
                      </a:lnTo>
                      <a:lnTo>
                        <a:pt x="18" y="119"/>
                      </a:lnTo>
                      <a:lnTo>
                        <a:pt x="20" y="119"/>
                      </a:lnTo>
                      <a:lnTo>
                        <a:pt x="20" y="121"/>
                      </a:lnTo>
                      <a:lnTo>
                        <a:pt x="20" y="123"/>
                      </a:lnTo>
                      <a:lnTo>
                        <a:pt x="20" y="123"/>
                      </a:lnTo>
                      <a:lnTo>
                        <a:pt x="20" y="125"/>
                      </a:lnTo>
                      <a:lnTo>
                        <a:pt x="18" y="125"/>
                      </a:lnTo>
                      <a:lnTo>
                        <a:pt x="18" y="125"/>
                      </a:lnTo>
                      <a:lnTo>
                        <a:pt x="18" y="127"/>
                      </a:lnTo>
                      <a:lnTo>
                        <a:pt x="16" y="127"/>
                      </a:lnTo>
                      <a:lnTo>
                        <a:pt x="14" y="127"/>
                      </a:lnTo>
                      <a:lnTo>
                        <a:pt x="14" y="127"/>
                      </a:lnTo>
                      <a:lnTo>
                        <a:pt x="14" y="129"/>
                      </a:lnTo>
                      <a:lnTo>
                        <a:pt x="16" y="131"/>
                      </a:lnTo>
                      <a:lnTo>
                        <a:pt x="16" y="135"/>
                      </a:lnTo>
                      <a:lnTo>
                        <a:pt x="18" y="135"/>
                      </a:lnTo>
                      <a:lnTo>
                        <a:pt x="16" y="137"/>
                      </a:lnTo>
                      <a:lnTo>
                        <a:pt x="16" y="139"/>
                      </a:lnTo>
                      <a:lnTo>
                        <a:pt x="16" y="139"/>
                      </a:lnTo>
                      <a:lnTo>
                        <a:pt x="16" y="141"/>
                      </a:lnTo>
                      <a:lnTo>
                        <a:pt x="16" y="143"/>
                      </a:lnTo>
                      <a:lnTo>
                        <a:pt x="14" y="143"/>
                      </a:lnTo>
                      <a:lnTo>
                        <a:pt x="12" y="145"/>
                      </a:lnTo>
                      <a:lnTo>
                        <a:pt x="10" y="145"/>
                      </a:lnTo>
                      <a:lnTo>
                        <a:pt x="10" y="145"/>
                      </a:lnTo>
                      <a:lnTo>
                        <a:pt x="10" y="145"/>
                      </a:lnTo>
                      <a:lnTo>
                        <a:pt x="8" y="147"/>
                      </a:lnTo>
                      <a:lnTo>
                        <a:pt x="8" y="149"/>
                      </a:lnTo>
                      <a:lnTo>
                        <a:pt x="6" y="149"/>
                      </a:lnTo>
                      <a:lnTo>
                        <a:pt x="6" y="151"/>
                      </a:lnTo>
                      <a:lnTo>
                        <a:pt x="6" y="153"/>
                      </a:lnTo>
                      <a:lnTo>
                        <a:pt x="8" y="155"/>
                      </a:lnTo>
                      <a:lnTo>
                        <a:pt x="6" y="157"/>
                      </a:lnTo>
                      <a:lnTo>
                        <a:pt x="6" y="159"/>
                      </a:lnTo>
                      <a:lnTo>
                        <a:pt x="6" y="161"/>
                      </a:lnTo>
                      <a:lnTo>
                        <a:pt x="4" y="161"/>
                      </a:lnTo>
                      <a:lnTo>
                        <a:pt x="4" y="161"/>
                      </a:lnTo>
                      <a:lnTo>
                        <a:pt x="2" y="159"/>
                      </a:lnTo>
                      <a:lnTo>
                        <a:pt x="2" y="159"/>
                      </a:lnTo>
                      <a:lnTo>
                        <a:pt x="0" y="159"/>
                      </a:lnTo>
                      <a:lnTo>
                        <a:pt x="0" y="159"/>
                      </a:lnTo>
                      <a:lnTo>
                        <a:pt x="0" y="159"/>
                      </a:lnTo>
                      <a:lnTo>
                        <a:pt x="0" y="161"/>
                      </a:lnTo>
                      <a:lnTo>
                        <a:pt x="0" y="161"/>
                      </a:lnTo>
                      <a:lnTo>
                        <a:pt x="0" y="165"/>
                      </a:lnTo>
                      <a:lnTo>
                        <a:pt x="0" y="169"/>
                      </a:lnTo>
                      <a:lnTo>
                        <a:pt x="0" y="169"/>
                      </a:lnTo>
                      <a:lnTo>
                        <a:pt x="0" y="171"/>
                      </a:lnTo>
                      <a:lnTo>
                        <a:pt x="2" y="169"/>
                      </a:lnTo>
                      <a:lnTo>
                        <a:pt x="2" y="171"/>
                      </a:lnTo>
                      <a:lnTo>
                        <a:pt x="4" y="175"/>
                      </a:lnTo>
                      <a:lnTo>
                        <a:pt x="4" y="177"/>
                      </a:lnTo>
                      <a:lnTo>
                        <a:pt x="6" y="177"/>
                      </a:lnTo>
                      <a:lnTo>
                        <a:pt x="6" y="181"/>
                      </a:lnTo>
                      <a:lnTo>
                        <a:pt x="6" y="181"/>
                      </a:lnTo>
                      <a:lnTo>
                        <a:pt x="8" y="181"/>
                      </a:lnTo>
                      <a:lnTo>
                        <a:pt x="8" y="183"/>
                      </a:lnTo>
                      <a:lnTo>
                        <a:pt x="10" y="185"/>
                      </a:lnTo>
                      <a:lnTo>
                        <a:pt x="10" y="185"/>
                      </a:lnTo>
                      <a:lnTo>
                        <a:pt x="12" y="185"/>
                      </a:lnTo>
                      <a:lnTo>
                        <a:pt x="12" y="189"/>
                      </a:lnTo>
                      <a:lnTo>
                        <a:pt x="16" y="195"/>
                      </a:lnTo>
                      <a:lnTo>
                        <a:pt x="18" y="195"/>
                      </a:lnTo>
                      <a:lnTo>
                        <a:pt x="20" y="199"/>
                      </a:lnTo>
                      <a:lnTo>
                        <a:pt x="20" y="199"/>
                      </a:lnTo>
                      <a:lnTo>
                        <a:pt x="22" y="199"/>
                      </a:lnTo>
                      <a:lnTo>
                        <a:pt x="22" y="201"/>
                      </a:lnTo>
                      <a:lnTo>
                        <a:pt x="22" y="201"/>
                      </a:lnTo>
                      <a:lnTo>
                        <a:pt x="20" y="201"/>
                      </a:lnTo>
                      <a:lnTo>
                        <a:pt x="18" y="203"/>
                      </a:lnTo>
                      <a:lnTo>
                        <a:pt x="20" y="203"/>
                      </a:lnTo>
                      <a:lnTo>
                        <a:pt x="20" y="203"/>
                      </a:lnTo>
                      <a:lnTo>
                        <a:pt x="20" y="205"/>
                      </a:lnTo>
                      <a:lnTo>
                        <a:pt x="20" y="205"/>
                      </a:lnTo>
                      <a:lnTo>
                        <a:pt x="20" y="205"/>
                      </a:lnTo>
                      <a:lnTo>
                        <a:pt x="18" y="205"/>
                      </a:lnTo>
                      <a:lnTo>
                        <a:pt x="16" y="205"/>
                      </a:lnTo>
                      <a:lnTo>
                        <a:pt x="18" y="205"/>
                      </a:lnTo>
                      <a:lnTo>
                        <a:pt x="18" y="207"/>
                      </a:lnTo>
                      <a:lnTo>
                        <a:pt x="22" y="211"/>
                      </a:lnTo>
                      <a:lnTo>
                        <a:pt x="22" y="213"/>
                      </a:lnTo>
                      <a:lnTo>
                        <a:pt x="24" y="213"/>
                      </a:lnTo>
                      <a:lnTo>
                        <a:pt x="24" y="215"/>
                      </a:lnTo>
                      <a:lnTo>
                        <a:pt x="24" y="215"/>
                      </a:lnTo>
                      <a:lnTo>
                        <a:pt x="22" y="217"/>
                      </a:lnTo>
                      <a:lnTo>
                        <a:pt x="22" y="219"/>
                      </a:lnTo>
                      <a:lnTo>
                        <a:pt x="22" y="219"/>
                      </a:lnTo>
                      <a:lnTo>
                        <a:pt x="28" y="221"/>
                      </a:lnTo>
                      <a:lnTo>
                        <a:pt x="34" y="219"/>
                      </a:lnTo>
                      <a:lnTo>
                        <a:pt x="38" y="219"/>
                      </a:lnTo>
                      <a:lnTo>
                        <a:pt x="40" y="219"/>
                      </a:lnTo>
                      <a:lnTo>
                        <a:pt x="42" y="217"/>
                      </a:lnTo>
                      <a:lnTo>
                        <a:pt x="40" y="215"/>
                      </a:lnTo>
                      <a:lnTo>
                        <a:pt x="40" y="215"/>
                      </a:lnTo>
                      <a:lnTo>
                        <a:pt x="40" y="213"/>
                      </a:lnTo>
                      <a:lnTo>
                        <a:pt x="40" y="211"/>
                      </a:lnTo>
                      <a:lnTo>
                        <a:pt x="42" y="209"/>
                      </a:lnTo>
                      <a:lnTo>
                        <a:pt x="42" y="209"/>
                      </a:lnTo>
                      <a:lnTo>
                        <a:pt x="44" y="209"/>
                      </a:lnTo>
                      <a:lnTo>
                        <a:pt x="46" y="209"/>
                      </a:lnTo>
                      <a:lnTo>
                        <a:pt x="46" y="209"/>
                      </a:lnTo>
                      <a:lnTo>
                        <a:pt x="46" y="207"/>
                      </a:lnTo>
                      <a:lnTo>
                        <a:pt x="46" y="207"/>
                      </a:lnTo>
                      <a:lnTo>
                        <a:pt x="50" y="207"/>
                      </a:lnTo>
                      <a:lnTo>
                        <a:pt x="54" y="207"/>
                      </a:lnTo>
                      <a:lnTo>
                        <a:pt x="56" y="207"/>
                      </a:lnTo>
                      <a:lnTo>
                        <a:pt x="58" y="207"/>
                      </a:lnTo>
                      <a:lnTo>
                        <a:pt x="60" y="207"/>
                      </a:lnTo>
                      <a:lnTo>
                        <a:pt x="60" y="207"/>
                      </a:lnTo>
                      <a:lnTo>
                        <a:pt x="62" y="207"/>
                      </a:lnTo>
                      <a:lnTo>
                        <a:pt x="62" y="205"/>
                      </a:lnTo>
                      <a:lnTo>
                        <a:pt x="64" y="201"/>
                      </a:lnTo>
                      <a:lnTo>
                        <a:pt x="66" y="199"/>
                      </a:lnTo>
                      <a:lnTo>
                        <a:pt x="66" y="197"/>
                      </a:lnTo>
                      <a:lnTo>
                        <a:pt x="68" y="195"/>
                      </a:lnTo>
                      <a:lnTo>
                        <a:pt x="68" y="193"/>
                      </a:lnTo>
                      <a:lnTo>
                        <a:pt x="68" y="191"/>
                      </a:lnTo>
                      <a:lnTo>
                        <a:pt x="68" y="191"/>
                      </a:lnTo>
                      <a:lnTo>
                        <a:pt x="68" y="189"/>
                      </a:lnTo>
                      <a:lnTo>
                        <a:pt x="68" y="189"/>
                      </a:lnTo>
                      <a:lnTo>
                        <a:pt x="70" y="185"/>
                      </a:lnTo>
                      <a:lnTo>
                        <a:pt x="70" y="185"/>
                      </a:lnTo>
                      <a:lnTo>
                        <a:pt x="70" y="183"/>
                      </a:lnTo>
                      <a:lnTo>
                        <a:pt x="70" y="183"/>
                      </a:lnTo>
                      <a:lnTo>
                        <a:pt x="70" y="181"/>
                      </a:lnTo>
                      <a:lnTo>
                        <a:pt x="68" y="179"/>
                      </a:lnTo>
                      <a:lnTo>
                        <a:pt x="70" y="177"/>
                      </a:lnTo>
                      <a:lnTo>
                        <a:pt x="70" y="177"/>
                      </a:lnTo>
                      <a:lnTo>
                        <a:pt x="70" y="173"/>
                      </a:lnTo>
                      <a:lnTo>
                        <a:pt x="72" y="173"/>
                      </a:lnTo>
                      <a:lnTo>
                        <a:pt x="70" y="171"/>
                      </a:lnTo>
                      <a:lnTo>
                        <a:pt x="70" y="169"/>
                      </a:lnTo>
                      <a:lnTo>
                        <a:pt x="72" y="169"/>
                      </a:lnTo>
                      <a:lnTo>
                        <a:pt x="74" y="167"/>
                      </a:lnTo>
                      <a:lnTo>
                        <a:pt x="72" y="167"/>
                      </a:lnTo>
                      <a:lnTo>
                        <a:pt x="70" y="167"/>
                      </a:lnTo>
                      <a:lnTo>
                        <a:pt x="68" y="165"/>
                      </a:lnTo>
                      <a:lnTo>
                        <a:pt x="66" y="167"/>
                      </a:lnTo>
                      <a:lnTo>
                        <a:pt x="66" y="165"/>
                      </a:lnTo>
                      <a:lnTo>
                        <a:pt x="64" y="165"/>
                      </a:lnTo>
                      <a:lnTo>
                        <a:pt x="66" y="165"/>
                      </a:lnTo>
                      <a:lnTo>
                        <a:pt x="70" y="165"/>
                      </a:lnTo>
                      <a:lnTo>
                        <a:pt x="74" y="165"/>
                      </a:lnTo>
                      <a:lnTo>
                        <a:pt x="76" y="165"/>
                      </a:lnTo>
                      <a:lnTo>
                        <a:pt x="78" y="163"/>
                      </a:lnTo>
                      <a:lnTo>
                        <a:pt x="80" y="161"/>
                      </a:lnTo>
                      <a:lnTo>
                        <a:pt x="82" y="161"/>
                      </a:lnTo>
                      <a:lnTo>
                        <a:pt x="84" y="161"/>
                      </a:lnTo>
                      <a:lnTo>
                        <a:pt x="84" y="161"/>
                      </a:lnTo>
                      <a:lnTo>
                        <a:pt x="86" y="159"/>
                      </a:lnTo>
                      <a:lnTo>
                        <a:pt x="88" y="159"/>
                      </a:lnTo>
                      <a:lnTo>
                        <a:pt x="90" y="157"/>
                      </a:lnTo>
                      <a:lnTo>
                        <a:pt x="90" y="157"/>
                      </a:lnTo>
                      <a:lnTo>
                        <a:pt x="92" y="157"/>
                      </a:lnTo>
                      <a:lnTo>
                        <a:pt x="92" y="155"/>
                      </a:lnTo>
                      <a:lnTo>
                        <a:pt x="92" y="155"/>
                      </a:lnTo>
                      <a:lnTo>
                        <a:pt x="94" y="155"/>
                      </a:lnTo>
                      <a:lnTo>
                        <a:pt x="94" y="153"/>
                      </a:lnTo>
                      <a:lnTo>
                        <a:pt x="92" y="153"/>
                      </a:lnTo>
                      <a:lnTo>
                        <a:pt x="92" y="153"/>
                      </a:lnTo>
                      <a:lnTo>
                        <a:pt x="92" y="153"/>
                      </a:lnTo>
                      <a:lnTo>
                        <a:pt x="90" y="153"/>
                      </a:lnTo>
                      <a:lnTo>
                        <a:pt x="90" y="153"/>
                      </a:lnTo>
                      <a:lnTo>
                        <a:pt x="88" y="155"/>
                      </a:lnTo>
                      <a:lnTo>
                        <a:pt x="88" y="155"/>
                      </a:lnTo>
                      <a:lnTo>
                        <a:pt x="86" y="155"/>
                      </a:lnTo>
                      <a:lnTo>
                        <a:pt x="86" y="153"/>
                      </a:lnTo>
                      <a:lnTo>
                        <a:pt x="88" y="153"/>
                      </a:lnTo>
                      <a:lnTo>
                        <a:pt x="88" y="153"/>
                      </a:lnTo>
                      <a:lnTo>
                        <a:pt x="90" y="153"/>
                      </a:lnTo>
                      <a:lnTo>
                        <a:pt x="90" y="151"/>
                      </a:lnTo>
                      <a:lnTo>
                        <a:pt x="92" y="151"/>
                      </a:lnTo>
                      <a:lnTo>
                        <a:pt x="94" y="151"/>
                      </a:lnTo>
                      <a:lnTo>
                        <a:pt x="94" y="149"/>
                      </a:lnTo>
                      <a:lnTo>
                        <a:pt x="96" y="149"/>
                      </a:lnTo>
                      <a:lnTo>
                        <a:pt x="98" y="147"/>
                      </a:lnTo>
                      <a:lnTo>
                        <a:pt x="98" y="147"/>
                      </a:lnTo>
                      <a:lnTo>
                        <a:pt x="98" y="147"/>
                      </a:lnTo>
                      <a:lnTo>
                        <a:pt x="98" y="145"/>
                      </a:lnTo>
                      <a:lnTo>
                        <a:pt x="96" y="143"/>
                      </a:lnTo>
                      <a:lnTo>
                        <a:pt x="96" y="143"/>
                      </a:lnTo>
                      <a:lnTo>
                        <a:pt x="96" y="141"/>
                      </a:lnTo>
                      <a:lnTo>
                        <a:pt x="94" y="141"/>
                      </a:lnTo>
                      <a:lnTo>
                        <a:pt x="92" y="141"/>
                      </a:lnTo>
                      <a:lnTo>
                        <a:pt x="92" y="139"/>
                      </a:lnTo>
                      <a:lnTo>
                        <a:pt x="90" y="137"/>
                      </a:lnTo>
                      <a:lnTo>
                        <a:pt x="88" y="137"/>
                      </a:lnTo>
                      <a:lnTo>
                        <a:pt x="88" y="137"/>
                      </a:lnTo>
                      <a:lnTo>
                        <a:pt x="86" y="135"/>
                      </a:lnTo>
                      <a:lnTo>
                        <a:pt x="84" y="133"/>
                      </a:lnTo>
                      <a:lnTo>
                        <a:pt x="84" y="133"/>
                      </a:lnTo>
                      <a:lnTo>
                        <a:pt x="82" y="135"/>
                      </a:lnTo>
                      <a:lnTo>
                        <a:pt x="80" y="135"/>
                      </a:lnTo>
                      <a:lnTo>
                        <a:pt x="80" y="133"/>
                      </a:lnTo>
                      <a:lnTo>
                        <a:pt x="80" y="133"/>
                      </a:lnTo>
                      <a:lnTo>
                        <a:pt x="80" y="133"/>
                      </a:lnTo>
                      <a:lnTo>
                        <a:pt x="78" y="133"/>
                      </a:lnTo>
                      <a:lnTo>
                        <a:pt x="78" y="133"/>
                      </a:lnTo>
                      <a:lnTo>
                        <a:pt x="76" y="131"/>
                      </a:lnTo>
                      <a:lnTo>
                        <a:pt x="76" y="131"/>
                      </a:lnTo>
                      <a:lnTo>
                        <a:pt x="76" y="129"/>
                      </a:lnTo>
                      <a:lnTo>
                        <a:pt x="74" y="127"/>
                      </a:lnTo>
                      <a:lnTo>
                        <a:pt x="74" y="127"/>
                      </a:lnTo>
                      <a:lnTo>
                        <a:pt x="74" y="125"/>
                      </a:lnTo>
                      <a:lnTo>
                        <a:pt x="74" y="123"/>
                      </a:lnTo>
                      <a:lnTo>
                        <a:pt x="74" y="123"/>
                      </a:lnTo>
                      <a:lnTo>
                        <a:pt x="74" y="121"/>
                      </a:lnTo>
                      <a:lnTo>
                        <a:pt x="74" y="121"/>
                      </a:lnTo>
                      <a:lnTo>
                        <a:pt x="74" y="121"/>
                      </a:lnTo>
                      <a:lnTo>
                        <a:pt x="74" y="119"/>
                      </a:lnTo>
                      <a:lnTo>
                        <a:pt x="74" y="119"/>
                      </a:lnTo>
                      <a:lnTo>
                        <a:pt x="74" y="117"/>
                      </a:lnTo>
                      <a:lnTo>
                        <a:pt x="74" y="117"/>
                      </a:lnTo>
                      <a:lnTo>
                        <a:pt x="74" y="115"/>
                      </a:lnTo>
                      <a:lnTo>
                        <a:pt x="76" y="115"/>
                      </a:lnTo>
                      <a:lnTo>
                        <a:pt x="78" y="115"/>
                      </a:lnTo>
                      <a:lnTo>
                        <a:pt x="76" y="115"/>
                      </a:lnTo>
                      <a:lnTo>
                        <a:pt x="76" y="115"/>
                      </a:lnTo>
                      <a:lnTo>
                        <a:pt x="76" y="113"/>
                      </a:lnTo>
                      <a:lnTo>
                        <a:pt x="76" y="111"/>
                      </a:lnTo>
                      <a:lnTo>
                        <a:pt x="78" y="111"/>
                      </a:lnTo>
                      <a:lnTo>
                        <a:pt x="78" y="109"/>
                      </a:lnTo>
                      <a:lnTo>
                        <a:pt x="78" y="107"/>
                      </a:lnTo>
                      <a:lnTo>
                        <a:pt x="80" y="107"/>
                      </a:lnTo>
                      <a:lnTo>
                        <a:pt x="78" y="107"/>
                      </a:lnTo>
                      <a:lnTo>
                        <a:pt x="76" y="105"/>
                      </a:lnTo>
                      <a:lnTo>
                        <a:pt x="76" y="103"/>
                      </a:lnTo>
                      <a:lnTo>
                        <a:pt x="76" y="103"/>
                      </a:lnTo>
                      <a:lnTo>
                        <a:pt x="76" y="103"/>
                      </a:lnTo>
                      <a:lnTo>
                        <a:pt x="78" y="103"/>
                      </a:lnTo>
                      <a:lnTo>
                        <a:pt x="78" y="103"/>
                      </a:lnTo>
                      <a:lnTo>
                        <a:pt x="80" y="103"/>
                      </a:lnTo>
                      <a:lnTo>
                        <a:pt x="80" y="103"/>
                      </a:lnTo>
                      <a:lnTo>
                        <a:pt x="82" y="103"/>
                      </a:lnTo>
                      <a:lnTo>
                        <a:pt x="82" y="101"/>
                      </a:lnTo>
                      <a:lnTo>
                        <a:pt x="84" y="101"/>
                      </a:lnTo>
                      <a:lnTo>
                        <a:pt x="84" y="101"/>
                      </a:lnTo>
                      <a:lnTo>
                        <a:pt x="82" y="101"/>
                      </a:lnTo>
                      <a:lnTo>
                        <a:pt x="82" y="101"/>
                      </a:lnTo>
                      <a:lnTo>
                        <a:pt x="82" y="99"/>
                      </a:lnTo>
                      <a:lnTo>
                        <a:pt x="84" y="99"/>
                      </a:lnTo>
                      <a:lnTo>
                        <a:pt x="82" y="99"/>
                      </a:lnTo>
                      <a:lnTo>
                        <a:pt x="82" y="97"/>
                      </a:lnTo>
                      <a:lnTo>
                        <a:pt x="82" y="97"/>
                      </a:lnTo>
                      <a:lnTo>
                        <a:pt x="82" y="97"/>
                      </a:lnTo>
                      <a:lnTo>
                        <a:pt x="82" y="97"/>
                      </a:lnTo>
                      <a:lnTo>
                        <a:pt x="84" y="97"/>
                      </a:lnTo>
                      <a:lnTo>
                        <a:pt x="84" y="97"/>
                      </a:lnTo>
                      <a:lnTo>
                        <a:pt x="84" y="99"/>
                      </a:lnTo>
                      <a:lnTo>
                        <a:pt x="86" y="99"/>
                      </a:lnTo>
                      <a:lnTo>
                        <a:pt x="86" y="97"/>
                      </a:lnTo>
                      <a:lnTo>
                        <a:pt x="86" y="97"/>
                      </a:lnTo>
                      <a:lnTo>
                        <a:pt x="88" y="97"/>
                      </a:lnTo>
                      <a:lnTo>
                        <a:pt x="90" y="95"/>
                      </a:lnTo>
                      <a:lnTo>
                        <a:pt x="90" y="95"/>
                      </a:lnTo>
                      <a:lnTo>
                        <a:pt x="90" y="95"/>
                      </a:lnTo>
                      <a:lnTo>
                        <a:pt x="86" y="95"/>
                      </a:lnTo>
                      <a:lnTo>
                        <a:pt x="88" y="95"/>
                      </a:lnTo>
                      <a:lnTo>
                        <a:pt x="88" y="95"/>
                      </a:lnTo>
                      <a:lnTo>
                        <a:pt x="90" y="93"/>
                      </a:lnTo>
                      <a:lnTo>
                        <a:pt x="90" y="93"/>
                      </a:lnTo>
                      <a:lnTo>
                        <a:pt x="90" y="91"/>
                      </a:lnTo>
                      <a:lnTo>
                        <a:pt x="92" y="91"/>
                      </a:lnTo>
                      <a:lnTo>
                        <a:pt x="92" y="91"/>
                      </a:lnTo>
                      <a:lnTo>
                        <a:pt x="92" y="91"/>
                      </a:lnTo>
                      <a:lnTo>
                        <a:pt x="94" y="91"/>
                      </a:lnTo>
                      <a:lnTo>
                        <a:pt x="94" y="91"/>
                      </a:lnTo>
                      <a:lnTo>
                        <a:pt x="92" y="91"/>
                      </a:lnTo>
                      <a:lnTo>
                        <a:pt x="92" y="91"/>
                      </a:lnTo>
                      <a:lnTo>
                        <a:pt x="96" y="91"/>
                      </a:lnTo>
                      <a:lnTo>
                        <a:pt x="98" y="89"/>
                      </a:lnTo>
                      <a:lnTo>
                        <a:pt x="98" y="87"/>
                      </a:lnTo>
                      <a:lnTo>
                        <a:pt x="100" y="87"/>
                      </a:lnTo>
                      <a:lnTo>
                        <a:pt x="100" y="87"/>
                      </a:lnTo>
                      <a:lnTo>
                        <a:pt x="100" y="87"/>
                      </a:lnTo>
                      <a:lnTo>
                        <a:pt x="100" y="87"/>
                      </a:lnTo>
                      <a:lnTo>
                        <a:pt x="102" y="87"/>
                      </a:lnTo>
                      <a:lnTo>
                        <a:pt x="102" y="87"/>
                      </a:lnTo>
                      <a:lnTo>
                        <a:pt x="104" y="87"/>
                      </a:lnTo>
                      <a:lnTo>
                        <a:pt x="104" y="87"/>
                      </a:lnTo>
                      <a:lnTo>
                        <a:pt x="106" y="85"/>
                      </a:lnTo>
                      <a:lnTo>
                        <a:pt x="110" y="85"/>
                      </a:lnTo>
                      <a:lnTo>
                        <a:pt x="112" y="83"/>
                      </a:lnTo>
                      <a:lnTo>
                        <a:pt x="112" y="83"/>
                      </a:lnTo>
                      <a:lnTo>
                        <a:pt x="114" y="81"/>
                      </a:lnTo>
                      <a:lnTo>
                        <a:pt x="116" y="81"/>
                      </a:lnTo>
                      <a:lnTo>
                        <a:pt x="118" y="75"/>
                      </a:lnTo>
                      <a:lnTo>
                        <a:pt x="122" y="75"/>
                      </a:lnTo>
                      <a:lnTo>
                        <a:pt x="124" y="73"/>
                      </a:lnTo>
                      <a:lnTo>
                        <a:pt x="124" y="73"/>
                      </a:lnTo>
                      <a:lnTo>
                        <a:pt x="124" y="71"/>
                      </a:lnTo>
                      <a:lnTo>
                        <a:pt x="122" y="71"/>
                      </a:lnTo>
                      <a:lnTo>
                        <a:pt x="122" y="69"/>
                      </a:lnTo>
                      <a:lnTo>
                        <a:pt x="122" y="67"/>
                      </a:lnTo>
                      <a:lnTo>
                        <a:pt x="120" y="67"/>
                      </a:lnTo>
                      <a:lnTo>
                        <a:pt x="120" y="65"/>
                      </a:lnTo>
                      <a:lnTo>
                        <a:pt x="120" y="65"/>
                      </a:lnTo>
                      <a:lnTo>
                        <a:pt x="120" y="63"/>
                      </a:lnTo>
                      <a:lnTo>
                        <a:pt x="122" y="63"/>
                      </a:lnTo>
                      <a:lnTo>
                        <a:pt x="124" y="61"/>
                      </a:lnTo>
                      <a:lnTo>
                        <a:pt x="124" y="61"/>
                      </a:lnTo>
                      <a:lnTo>
                        <a:pt x="124" y="59"/>
                      </a:lnTo>
                      <a:lnTo>
                        <a:pt x="124" y="59"/>
                      </a:lnTo>
                      <a:lnTo>
                        <a:pt x="122" y="59"/>
                      </a:lnTo>
                      <a:lnTo>
                        <a:pt x="122" y="59"/>
                      </a:lnTo>
                      <a:lnTo>
                        <a:pt x="122" y="57"/>
                      </a:lnTo>
                      <a:lnTo>
                        <a:pt x="124" y="59"/>
                      </a:lnTo>
                      <a:lnTo>
                        <a:pt x="124" y="59"/>
                      </a:lnTo>
                      <a:lnTo>
                        <a:pt x="124" y="59"/>
                      </a:lnTo>
                      <a:lnTo>
                        <a:pt x="124" y="59"/>
                      </a:lnTo>
                      <a:lnTo>
                        <a:pt x="124" y="57"/>
                      </a:lnTo>
                      <a:lnTo>
                        <a:pt x="124" y="57"/>
                      </a:lnTo>
                      <a:lnTo>
                        <a:pt x="124" y="57"/>
                      </a:lnTo>
                      <a:lnTo>
                        <a:pt x="124" y="57"/>
                      </a:lnTo>
                      <a:lnTo>
                        <a:pt x="124" y="57"/>
                      </a:lnTo>
                      <a:lnTo>
                        <a:pt x="128" y="57"/>
                      </a:lnTo>
                      <a:lnTo>
                        <a:pt x="128" y="57"/>
                      </a:lnTo>
                      <a:lnTo>
                        <a:pt x="128" y="54"/>
                      </a:lnTo>
                      <a:lnTo>
                        <a:pt x="128" y="54"/>
                      </a:lnTo>
                      <a:lnTo>
                        <a:pt x="128" y="54"/>
                      </a:lnTo>
                      <a:lnTo>
                        <a:pt x="130" y="54"/>
                      </a:lnTo>
                      <a:lnTo>
                        <a:pt x="130" y="54"/>
                      </a:lnTo>
                      <a:lnTo>
                        <a:pt x="130" y="54"/>
                      </a:lnTo>
                      <a:lnTo>
                        <a:pt x="130" y="52"/>
                      </a:lnTo>
                      <a:lnTo>
                        <a:pt x="130" y="52"/>
                      </a:lnTo>
                      <a:lnTo>
                        <a:pt x="132" y="52"/>
                      </a:lnTo>
                      <a:lnTo>
                        <a:pt x="132" y="52"/>
                      </a:lnTo>
                      <a:lnTo>
                        <a:pt x="132" y="50"/>
                      </a:lnTo>
                      <a:lnTo>
                        <a:pt x="132" y="50"/>
                      </a:lnTo>
                      <a:lnTo>
                        <a:pt x="132" y="50"/>
                      </a:lnTo>
                      <a:lnTo>
                        <a:pt x="132" y="48"/>
                      </a:lnTo>
                      <a:lnTo>
                        <a:pt x="132" y="48"/>
                      </a:lnTo>
                      <a:lnTo>
                        <a:pt x="134" y="48"/>
                      </a:lnTo>
                      <a:lnTo>
                        <a:pt x="134" y="50"/>
                      </a:lnTo>
                      <a:lnTo>
                        <a:pt x="136" y="50"/>
                      </a:lnTo>
                      <a:lnTo>
                        <a:pt x="136" y="48"/>
                      </a:lnTo>
                      <a:lnTo>
                        <a:pt x="140" y="50"/>
                      </a:lnTo>
                      <a:lnTo>
                        <a:pt x="142" y="50"/>
                      </a:lnTo>
                      <a:lnTo>
                        <a:pt x="142" y="50"/>
                      </a:lnTo>
                      <a:lnTo>
                        <a:pt x="142" y="50"/>
                      </a:lnTo>
                      <a:lnTo>
                        <a:pt x="146" y="50"/>
                      </a:lnTo>
                      <a:lnTo>
                        <a:pt x="148" y="50"/>
                      </a:lnTo>
                      <a:lnTo>
                        <a:pt x="148" y="50"/>
                      </a:lnTo>
                      <a:lnTo>
                        <a:pt x="150" y="50"/>
                      </a:lnTo>
                      <a:lnTo>
                        <a:pt x="154" y="50"/>
                      </a:lnTo>
                      <a:lnTo>
                        <a:pt x="152" y="4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08" name="Freeform 36">
                  <a:extLst>
                    <a:ext uri="{FF2B5EF4-FFF2-40B4-BE49-F238E27FC236}">
                      <a16:creationId xmlns:a16="http://schemas.microsoft.com/office/drawing/2014/main" id="{BD3DE4AE-14D1-5632-C35D-5CCCD0455B5F}"/>
                    </a:ext>
                  </a:extLst>
                </p:cNvPr>
                <p:cNvSpPr>
                  <a:spLocks/>
                </p:cNvSpPr>
                <p:nvPr/>
              </p:nvSpPr>
              <p:spPr bwMode="auto">
                <a:xfrm>
                  <a:off x="3943" y="2538"/>
                  <a:ext cx="20" cy="28"/>
                </a:xfrm>
                <a:custGeom>
                  <a:avLst/>
                  <a:gdLst>
                    <a:gd name="T0" fmla="*/ 20 w 20"/>
                    <a:gd name="T1" fmla="*/ 12 h 28"/>
                    <a:gd name="T2" fmla="*/ 20 w 20"/>
                    <a:gd name="T3" fmla="*/ 10 h 28"/>
                    <a:gd name="T4" fmla="*/ 20 w 20"/>
                    <a:gd name="T5" fmla="*/ 10 h 28"/>
                    <a:gd name="T6" fmla="*/ 20 w 20"/>
                    <a:gd name="T7" fmla="*/ 8 h 28"/>
                    <a:gd name="T8" fmla="*/ 20 w 20"/>
                    <a:gd name="T9" fmla="*/ 6 h 28"/>
                    <a:gd name="T10" fmla="*/ 20 w 20"/>
                    <a:gd name="T11" fmla="*/ 4 h 28"/>
                    <a:gd name="T12" fmla="*/ 18 w 20"/>
                    <a:gd name="T13" fmla="*/ 4 h 28"/>
                    <a:gd name="T14" fmla="*/ 18 w 20"/>
                    <a:gd name="T15" fmla="*/ 4 h 28"/>
                    <a:gd name="T16" fmla="*/ 18 w 20"/>
                    <a:gd name="T17" fmla="*/ 4 h 28"/>
                    <a:gd name="T18" fmla="*/ 18 w 20"/>
                    <a:gd name="T19" fmla="*/ 4 h 28"/>
                    <a:gd name="T20" fmla="*/ 14 w 20"/>
                    <a:gd name="T21" fmla="*/ 2 h 28"/>
                    <a:gd name="T22" fmla="*/ 10 w 20"/>
                    <a:gd name="T23" fmla="*/ 0 h 28"/>
                    <a:gd name="T24" fmla="*/ 10 w 20"/>
                    <a:gd name="T25" fmla="*/ 0 h 28"/>
                    <a:gd name="T26" fmla="*/ 10 w 20"/>
                    <a:gd name="T27" fmla="*/ 0 h 28"/>
                    <a:gd name="T28" fmla="*/ 8 w 20"/>
                    <a:gd name="T29" fmla="*/ 2 h 28"/>
                    <a:gd name="T30" fmla="*/ 6 w 20"/>
                    <a:gd name="T31" fmla="*/ 4 h 28"/>
                    <a:gd name="T32" fmla="*/ 4 w 20"/>
                    <a:gd name="T33" fmla="*/ 6 h 28"/>
                    <a:gd name="T34" fmla="*/ 2 w 20"/>
                    <a:gd name="T35" fmla="*/ 8 h 28"/>
                    <a:gd name="T36" fmla="*/ 0 w 20"/>
                    <a:gd name="T37" fmla="*/ 12 h 28"/>
                    <a:gd name="T38" fmla="*/ 0 w 20"/>
                    <a:gd name="T39" fmla="*/ 12 h 28"/>
                    <a:gd name="T40" fmla="*/ 0 w 20"/>
                    <a:gd name="T41" fmla="*/ 16 h 28"/>
                    <a:gd name="T42" fmla="*/ 0 w 20"/>
                    <a:gd name="T43" fmla="*/ 18 h 28"/>
                    <a:gd name="T44" fmla="*/ 0 w 20"/>
                    <a:gd name="T45" fmla="*/ 18 h 28"/>
                    <a:gd name="T46" fmla="*/ 2 w 20"/>
                    <a:gd name="T47" fmla="*/ 18 h 28"/>
                    <a:gd name="T48" fmla="*/ 2 w 20"/>
                    <a:gd name="T49" fmla="*/ 20 h 28"/>
                    <a:gd name="T50" fmla="*/ 4 w 20"/>
                    <a:gd name="T51" fmla="*/ 24 h 28"/>
                    <a:gd name="T52" fmla="*/ 6 w 20"/>
                    <a:gd name="T53" fmla="*/ 26 h 28"/>
                    <a:gd name="T54" fmla="*/ 10 w 20"/>
                    <a:gd name="T55" fmla="*/ 28 h 28"/>
                    <a:gd name="T56" fmla="*/ 14 w 20"/>
                    <a:gd name="T57" fmla="*/ 28 h 28"/>
                    <a:gd name="T58" fmla="*/ 18 w 20"/>
                    <a:gd name="T59" fmla="*/ 28 h 28"/>
                    <a:gd name="T60" fmla="*/ 18 w 20"/>
                    <a:gd name="T61" fmla="*/ 26 h 28"/>
                    <a:gd name="T62" fmla="*/ 18 w 20"/>
                    <a:gd name="T63" fmla="*/ 22 h 28"/>
                    <a:gd name="T64" fmla="*/ 18 w 20"/>
                    <a:gd name="T65" fmla="*/ 18 h 28"/>
                    <a:gd name="T66" fmla="*/ 18 w 20"/>
                    <a:gd name="T67" fmla="*/ 18 h 28"/>
                    <a:gd name="T68" fmla="*/ 20 w 20"/>
                    <a:gd name="T69" fmla="*/ 20 h 28"/>
                    <a:gd name="T70" fmla="*/ 20 w 20"/>
                    <a:gd name="T71" fmla="*/ 20 h 28"/>
                    <a:gd name="T72" fmla="*/ 20 w 20"/>
                    <a:gd name="T73" fmla="*/ 14 h 28"/>
                    <a:gd name="T74" fmla="*/ 20 w 20"/>
                    <a:gd name="T75"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8">
                      <a:moveTo>
                        <a:pt x="20" y="12"/>
                      </a:moveTo>
                      <a:lnTo>
                        <a:pt x="20" y="10"/>
                      </a:lnTo>
                      <a:lnTo>
                        <a:pt x="20" y="10"/>
                      </a:lnTo>
                      <a:lnTo>
                        <a:pt x="20" y="8"/>
                      </a:lnTo>
                      <a:lnTo>
                        <a:pt x="20" y="6"/>
                      </a:lnTo>
                      <a:lnTo>
                        <a:pt x="20" y="4"/>
                      </a:lnTo>
                      <a:lnTo>
                        <a:pt x="18" y="4"/>
                      </a:lnTo>
                      <a:lnTo>
                        <a:pt x="18" y="4"/>
                      </a:lnTo>
                      <a:lnTo>
                        <a:pt x="18" y="4"/>
                      </a:lnTo>
                      <a:lnTo>
                        <a:pt x="18" y="4"/>
                      </a:lnTo>
                      <a:lnTo>
                        <a:pt x="14" y="2"/>
                      </a:lnTo>
                      <a:lnTo>
                        <a:pt x="10" y="0"/>
                      </a:lnTo>
                      <a:lnTo>
                        <a:pt x="10" y="0"/>
                      </a:lnTo>
                      <a:lnTo>
                        <a:pt x="10" y="0"/>
                      </a:lnTo>
                      <a:lnTo>
                        <a:pt x="8" y="2"/>
                      </a:lnTo>
                      <a:lnTo>
                        <a:pt x="6" y="4"/>
                      </a:lnTo>
                      <a:lnTo>
                        <a:pt x="4" y="6"/>
                      </a:lnTo>
                      <a:lnTo>
                        <a:pt x="2" y="8"/>
                      </a:lnTo>
                      <a:lnTo>
                        <a:pt x="0" y="12"/>
                      </a:lnTo>
                      <a:lnTo>
                        <a:pt x="0" y="12"/>
                      </a:lnTo>
                      <a:lnTo>
                        <a:pt x="0" y="16"/>
                      </a:lnTo>
                      <a:lnTo>
                        <a:pt x="0" y="18"/>
                      </a:lnTo>
                      <a:lnTo>
                        <a:pt x="0" y="18"/>
                      </a:lnTo>
                      <a:lnTo>
                        <a:pt x="2" y="18"/>
                      </a:lnTo>
                      <a:lnTo>
                        <a:pt x="2" y="20"/>
                      </a:lnTo>
                      <a:lnTo>
                        <a:pt x="4" y="24"/>
                      </a:lnTo>
                      <a:lnTo>
                        <a:pt x="6" y="26"/>
                      </a:lnTo>
                      <a:lnTo>
                        <a:pt x="10" y="28"/>
                      </a:lnTo>
                      <a:lnTo>
                        <a:pt x="14" y="28"/>
                      </a:lnTo>
                      <a:lnTo>
                        <a:pt x="18" y="28"/>
                      </a:lnTo>
                      <a:lnTo>
                        <a:pt x="18" y="26"/>
                      </a:lnTo>
                      <a:lnTo>
                        <a:pt x="18" y="22"/>
                      </a:lnTo>
                      <a:lnTo>
                        <a:pt x="18" y="18"/>
                      </a:lnTo>
                      <a:lnTo>
                        <a:pt x="18" y="18"/>
                      </a:lnTo>
                      <a:lnTo>
                        <a:pt x="20" y="20"/>
                      </a:lnTo>
                      <a:lnTo>
                        <a:pt x="20" y="20"/>
                      </a:lnTo>
                      <a:lnTo>
                        <a:pt x="20" y="14"/>
                      </a:lnTo>
                      <a:lnTo>
                        <a:pt x="20" y="1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09" name="Freeform 37">
                  <a:extLst>
                    <a:ext uri="{FF2B5EF4-FFF2-40B4-BE49-F238E27FC236}">
                      <a16:creationId xmlns:a16="http://schemas.microsoft.com/office/drawing/2014/main" id="{2695FF13-4D30-A85B-75D1-0531202ACA9F}"/>
                    </a:ext>
                  </a:extLst>
                </p:cNvPr>
                <p:cNvSpPr>
                  <a:spLocks/>
                </p:cNvSpPr>
                <p:nvPr/>
              </p:nvSpPr>
              <p:spPr bwMode="auto">
                <a:xfrm>
                  <a:off x="2551" y="1971"/>
                  <a:ext cx="66" cy="74"/>
                </a:xfrm>
                <a:custGeom>
                  <a:avLst/>
                  <a:gdLst>
                    <a:gd name="T0" fmla="*/ 64 w 66"/>
                    <a:gd name="T1" fmla="*/ 8 h 74"/>
                    <a:gd name="T2" fmla="*/ 64 w 66"/>
                    <a:gd name="T3" fmla="*/ 2 h 74"/>
                    <a:gd name="T4" fmla="*/ 52 w 66"/>
                    <a:gd name="T5" fmla="*/ 0 h 74"/>
                    <a:gd name="T6" fmla="*/ 40 w 66"/>
                    <a:gd name="T7" fmla="*/ 0 h 74"/>
                    <a:gd name="T8" fmla="*/ 36 w 66"/>
                    <a:gd name="T9" fmla="*/ 2 h 74"/>
                    <a:gd name="T10" fmla="*/ 30 w 66"/>
                    <a:gd name="T11" fmla="*/ 0 h 74"/>
                    <a:gd name="T12" fmla="*/ 18 w 66"/>
                    <a:gd name="T13" fmla="*/ 0 h 74"/>
                    <a:gd name="T14" fmla="*/ 16 w 66"/>
                    <a:gd name="T15" fmla="*/ 6 h 74"/>
                    <a:gd name="T16" fmla="*/ 14 w 66"/>
                    <a:gd name="T17" fmla="*/ 8 h 74"/>
                    <a:gd name="T18" fmla="*/ 14 w 66"/>
                    <a:gd name="T19" fmla="*/ 10 h 74"/>
                    <a:gd name="T20" fmla="*/ 14 w 66"/>
                    <a:gd name="T21" fmla="*/ 12 h 74"/>
                    <a:gd name="T22" fmla="*/ 14 w 66"/>
                    <a:gd name="T23" fmla="*/ 14 h 74"/>
                    <a:gd name="T24" fmla="*/ 14 w 66"/>
                    <a:gd name="T25" fmla="*/ 16 h 74"/>
                    <a:gd name="T26" fmla="*/ 10 w 66"/>
                    <a:gd name="T27" fmla="*/ 16 h 74"/>
                    <a:gd name="T28" fmla="*/ 6 w 66"/>
                    <a:gd name="T29" fmla="*/ 18 h 74"/>
                    <a:gd name="T30" fmla="*/ 4 w 66"/>
                    <a:gd name="T31" fmla="*/ 18 h 74"/>
                    <a:gd name="T32" fmla="*/ 4 w 66"/>
                    <a:gd name="T33" fmla="*/ 22 h 74"/>
                    <a:gd name="T34" fmla="*/ 4 w 66"/>
                    <a:gd name="T35" fmla="*/ 26 h 74"/>
                    <a:gd name="T36" fmla="*/ 2 w 66"/>
                    <a:gd name="T37" fmla="*/ 30 h 74"/>
                    <a:gd name="T38" fmla="*/ 2 w 66"/>
                    <a:gd name="T39" fmla="*/ 34 h 74"/>
                    <a:gd name="T40" fmla="*/ 4 w 66"/>
                    <a:gd name="T41" fmla="*/ 40 h 74"/>
                    <a:gd name="T42" fmla="*/ 6 w 66"/>
                    <a:gd name="T43" fmla="*/ 44 h 74"/>
                    <a:gd name="T44" fmla="*/ 8 w 66"/>
                    <a:gd name="T45" fmla="*/ 46 h 74"/>
                    <a:gd name="T46" fmla="*/ 10 w 66"/>
                    <a:gd name="T47" fmla="*/ 46 h 74"/>
                    <a:gd name="T48" fmla="*/ 12 w 66"/>
                    <a:gd name="T49" fmla="*/ 48 h 74"/>
                    <a:gd name="T50" fmla="*/ 14 w 66"/>
                    <a:gd name="T51" fmla="*/ 50 h 74"/>
                    <a:gd name="T52" fmla="*/ 14 w 66"/>
                    <a:gd name="T53" fmla="*/ 54 h 74"/>
                    <a:gd name="T54" fmla="*/ 14 w 66"/>
                    <a:gd name="T55" fmla="*/ 56 h 74"/>
                    <a:gd name="T56" fmla="*/ 16 w 66"/>
                    <a:gd name="T57" fmla="*/ 56 h 74"/>
                    <a:gd name="T58" fmla="*/ 16 w 66"/>
                    <a:gd name="T59" fmla="*/ 58 h 74"/>
                    <a:gd name="T60" fmla="*/ 18 w 66"/>
                    <a:gd name="T61" fmla="*/ 62 h 74"/>
                    <a:gd name="T62" fmla="*/ 18 w 66"/>
                    <a:gd name="T63" fmla="*/ 64 h 74"/>
                    <a:gd name="T64" fmla="*/ 20 w 66"/>
                    <a:gd name="T65" fmla="*/ 68 h 74"/>
                    <a:gd name="T66" fmla="*/ 24 w 66"/>
                    <a:gd name="T67" fmla="*/ 70 h 74"/>
                    <a:gd name="T68" fmla="*/ 26 w 66"/>
                    <a:gd name="T69" fmla="*/ 72 h 74"/>
                    <a:gd name="T70" fmla="*/ 32 w 66"/>
                    <a:gd name="T71" fmla="*/ 74 h 74"/>
                    <a:gd name="T72" fmla="*/ 34 w 66"/>
                    <a:gd name="T73" fmla="*/ 70 h 74"/>
                    <a:gd name="T74" fmla="*/ 32 w 66"/>
                    <a:gd name="T75" fmla="*/ 68 h 74"/>
                    <a:gd name="T76" fmla="*/ 30 w 66"/>
                    <a:gd name="T77" fmla="*/ 64 h 74"/>
                    <a:gd name="T78" fmla="*/ 32 w 66"/>
                    <a:gd name="T79" fmla="*/ 64 h 74"/>
                    <a:gd name="T80" fmla="*/ 34 w 66"/>
                    <a:gd name="T81" fmla="*/ 62 h 74"/>
                    <a:gd name="T82" fmla="*/ 36 w 66"/>
                    <a:gd name="T83" fmla="*/ 64 h 74"/>
                    <a:gd name="T84" fmla="*/ 44 w 66"/>
                    <a:gd name="T85" fmla="*/ 62 h 74"/>
                    <a:gd name="T86" fmla="*/ 46 w 66"/>
                    <a:gd name="T87" fmla="*/ 60 h 74"/>
                    <a:gd name="T88" fmla="*/ 48 w 66"/>
                    <a:gd name="T89" fmla="*/ 60 h 74"/>
                    <a:gd name="T90" fmla="*/ 50 w 66"/>
                    <a:gd name="T91" fmla="*/ 62 h 74"/>
                    <a:gd name="T92" fmla="*/ 52 w 66"/>
                    <a:gd name="T93" fmla="*/ 62 h 74"/>
                    <a:gd name="T94" fmla="*/ 54 w 66"/>
                    <a:gd name="T95" fmla="*/ 64 h 74"/>
                    <a:gd name="T96" fmla="*/ 54 w 66"/>
                    <a:gd name="T97" fmla="*/ 64 h 74"/>
                    <a:gd name="T98" fmla="*/ 56 w 66"/>
                    <a:gd name="T99" fmla="*/ 62 h 74"/>
                    <a:gd name="T100" fmla="*/ 62 w 66"/>
                    <a:gd name="T101" fmla="*/ 56 h 74"/>
                    <a:gd name="T102" fmla="*/ 62 w 66"/>
                    <a:gd name="T103" fmla="*/ 50 h 74"/>
                    <a:gd name="T104" fmla="*/ 64 w 66"/>
                    <a:gd name="T105" fmla="*/ 44 h 74"/>
                    <a:gd name="T106" fmla="*/ 64 w 66"/>
                    <a:gd name="T107" fmla="*/ 42 h 74"/>
                    <a:gd name="T108" fmla="*/ 62 w 66"/>
                    <a:gd name="T109" fmla="*/ 38 h 74"/>
                    <a:gd name="T110" fmla="*/ 60 w 66"/>
                    <a:gd name="T111" fmla="*/ 34 h 74"/>
                    <a:gd name="T112" fmla="*/ 58 w 66"/>
                    <a:gd name="T113" fmla="*/ 32 h 74"/>
                    <a:gd name="T114" fmla="*/ 58 w 66"/>
                    <a:gd name="T115" fmla="*/ 26 h 74"/>
                    <a:gd name="T116" fmla="*/ 58 w 66"/>
                    <a:gd name="T117" fmla="*/ 22 h 74"/>
                    <a:gd name="T118" fmla="*/ 58 w 66"/>
                    <a:gd name="T119" fmla="*/ 18 h 74"/>
                    <a:gd name="T120" fmla="*/ 60 w 66"/>
                    <a:gd name="T121" fmla="*/ 1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4">
                      <a:moveTo>
                        <a:pt x="62" y="12"/>
                      </a:moveTo>
                      <a:lnTo>
                        <a:pt x="64" y="10"/>
                      </a:lnTo>
                      <a:lnTo>
                        <a:pt x="64" y="8"/>
                      </a:lnTo>
                      <a:lnTo>
                        <a:pt x="64" y="6"/>
                      </a:lnTo>
                      <a:lnTo>
                        <a:pt x="66" y="4"/>
                      </a:lnTo>
                      <a:lnTo>
                        <a:pt x="64" y="2"/>
                      </a:lnTo>
                      <a:lnTo>
                        <a:pt x="64" y="2"/>
                      </a:lnTo>
                      <a:lnTo>
                        <a:pt x="60" y="0"/>
                      </a:lnTo>
                      <a:lnTo>
                        <a:pt x="52" y="0"/>
                      </a:lnTo>
                      <a:lnTo>
                        <a:pt x="48" y="0"/>
                      </a:lnTo>
                      <a:lnTo>
                        <a:pt x="44" y="0"/>
                      </a:lnTo>
                      <a:lnTo>
                        <a:pt x="40" y="0"/>
                      </a:lnTo>
                      <a:lnTo>
                        <a:pt x="38" y="0"/>
                      </a:lnTo>
                      <a:lnTo>
                        <a:pt x="36" y="0"/>
                      </a:lnTo>
                      <a:lnTo>
                        <a:pt x="36" y="2"/>
                      </a:lnTo>
                      <a:lnTo>
                        <a:pt x="36" y="4"/>
                      </a:lnTo>
                      <a:lnTo>
                        <a:pt x="36" y="2"/>
                      </a:lnTo>
                      <a:lnTo>
                        <a:pt x="30" y="0"/>
                      </a:lnTo>
                      <a:lnTo>
                        <a:pt x="26" y="0"/>
                      </a:lnTo>
                      <a:lnTo>
                        <a:pt x="20" y="0"/>
                      </a:lnTo>
                      <a:lnTo>
                        <a:pt x="18" y="0"/>
                      </a:lnTo>
                      <a:lnTo>
                        <a:pt x="16" y="2"/>
                      </a:lnTo>
                      <a:lnTo>
                        <a:pt x="16" y="4"/>
                      </a:lnTo>
                      <a:lnTo>
                        <a:pt x="16" y="6"/>
                      </a:lnTo>
                      <a:lnTo>
                        <a:pt x="16" y="8"/>
                      </a:lnTo>
                      <a:lnTo>
                        <a:pt x="16" y="6"/>
                      </a:lnTo>
                      <a:lnTo>
                        <a:pt x="14" y="8"/>
                      </a:lnTo>
                      <a:lnTo>
                        <a:pt x="14" y="8"/>
                      </a:lnTo>
                      <a:lnTo>
                        <a:pt x="14" y="10"/>
                      </a:lnTo>
                      <a:lnTo>
                        <a:pt x="14" y="10"/>
                      </a:lnTo>
                      <a:lnTo>
                        <a:pt x="14" y="12"/>
                      </a:lnTo>
                      <a:lnTo>
                        <a:pt x="14" y="12"/>
                      </a:lnTo>
                      <a:lnTo>
                        <a:pt x="14" y="12"/>
                      </a:lnTo>
                      <a:lnTo>
                        <a:pt x="14" y="12"/>
                      </a:lnTo>
                      <a:lnTo>
                        <a:pt x="14" y="14"/>
                      </a:lnTo>
                      <a:lnTo>
                        <a:pt x="14" y="14"/>
                      </a:lnTo>
                      <a:lnTo>
                        <a:pt x="14" y="14"/>
                      </a:lnTo>
                      <a:lnTo>
                        <a:pt x="14" y="14"/>
                      </a:lnTo>
                      <a:lnTo>
                        <a:pt x="14" y="16"/>
                      </a:lnTo>
                      <a:lnTo>
                        <a:pt x="12" y="16"/>
                      </a:lnTo>
                      <a:lnTo>
                        <a:pt x="12" y="16"/>
                      </a:lnTo>
                      <a:lnTo>
                        <a:pt x="10" y="16"/>
                      </a:lnTo>
                      <a:lnTo>
                        <a:pt x="8" y="16"/>
                      </a:lnTo>
                      <a:lnTo>
                        <a:pt x="6" y="16"/>
                      </a:lnTo>
                      <a:lnTo>
                        <a:pt x="6" y="18"/>
                      </a:lnTo>
                      <a:lnTo>
                        <a:pt x="6" y="18"/>
                      </a:lnTo>
                      <a:lnTo>
                        <a:pt x="4" y="18"/>
                      </a:lnTo>
                      <a:lnTo>
                        <a:pt x="4" y="18"/>
                      </a:lnTo>
                      <a:lnTo>
                        <a:pt x="4" y="20"/>
                      </a:lnTo>
                      <a:lnTo>
                        <a:pt x="4" y="20"/>
                      </a:lnTo>
                      <a:lnTo>
                        <a:pt x="4" y="22"/>
                      </a:lnTo>
                      <a:lnTo>
                        <a:pt x="4" y="22"/>
                      </a:lnTo>
                      <a:lnTo>
                        <a:pt x="4" y="24"/>
                      </a:lnTo>
                      <a:lnTo>
                        <a:pt x="4" y="26"/>
                      </a:lnTo>
                      <a:lnTo>
                        <a:pt x="4" y="26"/>
                      </a:lnTo>
                      <a:lnTo>
                        <a:pt x="2" y="28"/>
                      </a:lnTo>
                      <a:lnTo>
                        <a:pt x="2" y="30"/>
                      </a:lnTo>
                      <a:lnTo>
                        <a:pt x="2" y="32"/>
                      </a:lnTo>
                      <a:lnTo>
                        <a:pt x="0" y="32"/>
                      </a:lnTo>
                      <a:lnTo>
                        <a:pt x="2" y="34"/>
                      </a:lnTo>
                      <a:lnTo>
                        <a:pt x="4" y="38"/>
                      </a:lnTo>
                      <a:lnTo>
                        <a:pt x="4" y="38"/>
                      </a:lnTo>
                      <a:lnTo>
                        <a:pt x="4" y="40"/>
                      </a:lnTo>
                      <a:lnTo>
                        <a:pt x="6" y="42"/>
                      </a:lnTo>
                      <a:lnTo>
                        <a:pt x="8" y="44"/>
                      </a:lnTo>
                      <a:lnTo>
                        <a:pt x="6" y="44"/>
                      </a:lnTo>
                      <a:lnTo>
                        <a:pt x="8" y="46"/>
                      </a:lnTo>
                      <a:lnTo>
                        <a:pt x="8" y="46"/>
                      </a:lnTo>
                      <a:lnTo>
                        <a:pt x="8" y="46"/>
                      </a:lnTo>
                      <a:lnTo>
                        <a:pt x="10" y="46"/>
                      </a:lnTo>
                      <a:lnTo>
                        <a:pt x="10" y="46"/>
                      </a:lnTo>
                      <a:lnTo>
                        <a:pt x="10" y="46"/>
                      </a:lnTo>
                      <a:lnTo>
                        <a:pt x="12" y="46"/>
                      </a:lnTo>
                      <a:lnTo>
                        <a:pt x="12" y="46"/>
                      </a:lnTo>
                      <a:lnTo>
                        <a:pt x="12" y="48"/>
                      </a:lnTo>
                      <a:lnTo>
                        <a:pt x="12" y="50"/>
                      </a:lnTo>
                      <a:lnTo>
                        <a:pt x="14" y="50"/>
                      </a:lnTo>
                      <a:lnTo>
                        <a:pt x="14" y="50"/>
                      </a:lnTo>
                      <a:lnTo>
                        <a:pt x="14" y="52"/>
                      </a:lnTo>
                      <a:lnTo>
                        <a:pt x="14" y="52"/>
                      </a:lnTo>
                      <a:lnTo>
                        <a:pt x="14" y="54"/>
                      </a:lnTo>
                      <a:lnTo>
                        <a:pt x="14" y="54"/>
                      </a:lnTo>
                      <a:lnTo>
                        <a:pt x="14" y="56"/>
                      </a:lnTo>
                      <a:lnTo>
                        <a:pt x="14" y="56"/>
                      </a:lnTo>
                      <a:lnTo>
                        <a:pt x="16" y="56"/>
                      </a:lnTo>
                      <a:lnTo>
                        <a:pt x="16" y="56"/>
                      </a:lnTo>
                      <a:lnTo>
                        <a:pt x="16" y="56"/>
                      </a:lnTo>
                      <a:lnTo>
                        <a:pt x="16" y="58"/>
                      </a:lnTo>
                      <a:lnTo>
                        <a:pt x="16" y="58"/>
                      </a:lnTo>
                      <a:lnTo>
                        <a:pt x="16" y="58"/>
                      </a:lnTo>
                      <a:lnTo>
                        <a:pt x="16" y="60"/>
                      </a:lnTo>
                      <a:lnTo>
                        <a:pt x="18" y="60"/>
                      </a:lnTo>
                      <a:lnTo>
                        <a:pt x="18" y="62"/>
                      </a:lnTo>
                      <a:lnTo>
                        <a:pt x="18" y="62"/>
                      </a:lnTo>
                      <a:lnTo>
                        <a:pt x="18" y="64"/>
                      </a:lnTo>
                      <a:lnTo>
                        <a:pt x="18" y="64"/>
                      </a:lnTo>
                      <a:lnTo>
                        <a:pt x="20" y="66"/>
                      </a:lnTo>
                      <a:lnTo>
                        <a:pt x="20" y="66"/>
                      </a:lnTo>
                      <a:lnTo>
                        <a:pt x="20" y="68"/>
                      </a:lnTo>
                      <a:lnTo>
                        <a:pt x="22" y="70"/>
                      </a:lnTo>
                      <a:lnTo>
                        <a:pt x="22" y="70"/>
                      </a:lnTo>
                      <a:lnTo>
                        <a:pt x="24" y="70"/>
                      </a:lnTo>
                      <a:lnTo>
                        <a:pt x="24" y="70"/>
                      </a:lnTo>
                      <a:lnTo>
                        <a:pt x="24" y="72"/>
                      </a:lnTo>
                      <a:lnTo>
                        <a:pt x="26" y="72"/>
                      </a:lnTo>
                      <a:lnTo>
                        <a:pt x="26" y="72"/>
                      </a:lnTo>
                      <a:lnTo>
                        <a:pt x="28" y="72"/>
                      </a:lnTo>
                      <a:lnTo>
                        <a:pt x="32" y="74"/>
                      </a:lnTo>
                      <a:lnTo>
                        <a:pt x="34" y="72"/>
                      </a:lnTo>
                      <a:lnTo>
                        <a:pt x="34" y="72"/>
                      </a:lnTo>
                      <a:lnTo>
                        <a:pt x="34" y="70"/>
                      </a:lnTo>
                      <a:lnTo>
                        <a:pt x="34" y="70"/>
                      </a:lnTo>
                      <a:lnTo>
                        <a:pt x="34" y="68"/>
                      </a:lnTo>
                      <a:lnTo>
                        <a:pt x="32" y="68"/>
                      </a:lnTo>
                      <a:lnTo>
                        <a:pt x="32" y="66"/>
                      </a:lnTo>
                      <a:lnTo>
                        <a:pt x="30" y="66"/>
                      </a:lnTo>
                      <a:lnTo>
                        <a:pt x="30" y="64"/>
                      </a:lnTo>
                      <a:lnTo>
                        <a:pt x="32" y="64"/>
                      </a:lnTo>
                      <a:lnTo>
                        <a:pt x="32" y="64"/>
                      </a:lnTo>
                      <a:lnTo>
                        <a:pt x="32" y="64"/>
                      </a:lnTo>
                      <a:lnTo>
                        <a:pt x="32" y="62"/>
                      </a:lnTo>
                      <a:lnTo>
                        <a:pt x="34" y="62"/>
                      </a:lnTo>
                      <a:lnTo>
                        <a:pt x="34" y="62"/>
                      </a:lnTo>
                      <a:lnTo>
                        <a:pt x="34" y="62"/>
                      </a:lnTo>
                      <a:lnTo>
                        <a:pt x="34" y="62"/>
                      </a:lnTo>
                      <a:lnTo>
                        <a:pt x="36" y="64"/>
                      </a:lnTo>
                      <a:lnTo>
                        <a:pt x="38" y="62"/>
                      </a:lnTo>
                      <a:lnTo>
                        <a:pt x="42" y="62"/>
                      </a:lnTo>
                      <a:lnTo>
                        <a:pt x="44" y="62"/>
                      </a:lnTo>
                      <a:lnTo>
                        <a:pt x="44" y="62"/>
                      </a:lnTo>
                      <a:lnTo>
                        <a:pt x="46" y="60"/>
                      </a:lnTo>
                      <a:lnTo>
                        <a:pt x="46" y="60"/>
                      </a:lnTo>
                      <a:lnTo>
                        <a:pt x="46" y="60"/>
                      </a:lnTo>
                      <a:lnTo>
                        <a:pt x="48" y="60"/>
                      </a:lnTo>
                      <a:lnTo>
                        <a:pt x="48" y="60"/>
                      </a:lnTo>
                      <a:lnTo>
                        <a:pt x="48" y="60"/>
                      </a:lnTo>
                      <a:lnTo>
                        <a:pt x="50" y="60"/>
                      </a:lnTo>
                      <a:lnTo>
                        <a:pt x="50" y="62"/>
                      </a:lnTo>
                      <a:lnTo>
                        <a:pt x="50" y="62"/>
                      </a:lnTo>
                      <a:lnTo>
                        <a:pt x="50" y="62"/>
                      </a:lnTo>
                      <a:lnTo>
                        <a:pt x="52" y="62"/>
                      </a:lnTo>
                      <a:lnTo>
                        <a:pt x="52" y="62"/>
                      </a:lnTo>
                      <a:lnTo>
                        <a:pt x="54" y="64"/>
                      </a:lnTo>
                      <a:lnTo>
                        <a:pt x="54" y="64"/>
                      </a:lnTo>
                      <a:lnTo>
                        <a:pt x="54" y="64"/>
                      </a:lnTo>
                      <a:lnTo>
                        <a:pt x="54" y="64"/>
                      </a:lnTo>
                      <a:lnTo>
                        <a:pt x="54" y="64"/>
                      </a:lnTo>
                      <a:lnTo>
                        <a:pt x="56" y="64"/>
                      </a:lnTo>
                      <a:lnTo>
                        <a:pt x="56" y="64"/>
                      </a:lnTo>
                      <a:lnTo>
                        <a:pt x="56" y="62"/>
                      </a:lnTo>
                      <a:lnTo>
                        <a:pt x="58" y="62"/>
                      </a:lnTo>
                      <a:lnTo>
                        <a:pt x="60" y="58"/>
                      </a:lnTo>
                      <a:lnTo>
                        <a:pt x="62" y="56"/>
                      </a:lnTo>
                      <a:lnTo>
                        <a:pt x="62" y="54"/>
                      </a:lnTo>
                      <a:lnTo>
                        <a:pt x="62" y="52"/>
                      </a:lnTo>
                      <a:lnTo>
                        <a:pt x="62" y="50"/>
                      </a:lnTo>
                      <a:lnTo>
                        <a:pt x="62" y="50"/>
                      </a:lnTo>
                      <a:lnTo>
                        <a:pt x="64" y="46"/>
                      </a:lnTo>
                      <a:lnTo>
                        <a:pt x="64" y="44"/>
                      </a:lnTo>
                      <a:lnTo>
                        <a:pt x="64" y="44"/>
                      </a:lnTo>
                      <a:lnTo>
                        <a:pt x="64" y="42"/>
                      </a:lnTo>
                      <a:lnTo>
                        <a:pt x="64" y="42"/>
                      </a:lnTo>
                      <a:lnTo>
                        <a:pt x="64" y="42"/>
                      </a:lnTo>
                      <a:lnTo>
                        <a:pt x="64" y="40"/>
                      </a:lnTo>
                      <a:lnTo>
                        <a:pt x="62" y="38"/>
                      </a:lnTo>
                      <a:lnTo>
                        <a:pt x="62" y="38"/>
                      </a:lnTo>
                      <a:lnTo>
                        <a:pt x="60" y="36"/>
                      </a:lnTo>
                      <a:lnTo>
                        <a:pt x="60" y="34"/>
                      </a:lnTo>
                      <a:lnTo>
                        <a:pt x="60" y="32"/>
                      </a:lnTo>
                      <a:lnTo>
                        <a:pt x="60" y="32"/>
                      </a:lnTo>
                      <a:lnTo>
                        <a:pt x="58" y="32"/>
                      </a:lnTo>
                      <a:lnTo>
                        <a:pt x="58" y="30"/>
                      </a:lnTo>
                      <a:lnTo>
                        <a:pt x="58" y="28"/>
                      </a:lnTo>
                      <a:lnTo>
                        <a:pt x="58" y="26"/>
                      </a:lnTo>
                      <a:lnTo>
                        <a:pt x="58" y="26"/>
                      </a:lnTo>
                      <a:lnTo>
                        <a:pt x="58" y="24"/>
                      </a:lnTo>
                      <a:lnTo>
                        <a:pt x="58" y="22"/>
                      </a:lnTo>
                      <a:lnTo>
                        <a:pt x="58" y="22"/>
                      </a:lnTo>
                      <a:lnTo>
                        <a:pt x="58" y="20"/>
                      </a:lnTo>
                      <a:lnTo>
                        <a:pt x="58" y="18"/>
                      </a:lnTo>
                      <a:lnTo>
                        <a:pt x="58" y="18"/>
                      </a:lnTo>
                      <a:lnTo>
                        <a:pt x="58" y="16"/>
                      </a:lnTo>
                      <a:lnTo>
                        <a:pt x="60" y="14"/>
                      </a:lnTo>
                      <a:lnTo>
                        <a:pt x="62" y="1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10" name="Freeform 38">
                  <a:extLst>
                    <a:ext uri="{FF2B5EF4-FFF2-40B4-BE49-F238E27FC236}">
                      <a16:creationId xmlns:a16="http://schemas.microsoft.com/office/drawing/2014/main" id="{4DDB9D1E-B8EB-D514-66D2-004ABA306C96}"/>
                    </a:ext>
                  </a:extLst>
                </p:cNvPr>
                <p:cNvSpPr>
                  <a:spLocks/>
                </p:cNvSpPr>
                <p:nvPr/>
              </p:nvSpPr>
              <p:spPr bwMode="auto">
                <a:xfrm>
                  <a:off x="3809" y="1680"/>
                  <a:ext cx="260" cy="243"/>
                </a:xfrm>
                <a:custGeom>
                  <a:avLst/>
                  <a:gdLst>
                    <a:gd name="T0" fmla="*/ 252 w 260"/>
                    <a:gd name="T1" fmla="*/ 68 h 243"/>
                    <a:gd name="T2" fmla="*/ 238 w 260"/>
                    <a:gd name="T3" fmla="*/ 46 h 243"/>
                    <a:gd name="T4" fmla="*/ 236 w 260"/>
                    <a:gd name="T5" fmla="*/ 22 h 243"/>
                    <a:gd name="T6" fmla="*/ 234 w 260"/>
                    <a:gd name="T7" fmla="*/ 16 h 243"/>
                    <a:gd name="T8" fmla="*/ 210 w 260"/>
                    <a:gd name="T9" fmla="*/ 4 h 243"/>
                    <a:gd name="T10" fmla="*/ 166 w 260"/>
                    <a:gd name="T11" fmla="*/ 4 h 243"/>
                    <a:gd name="T12" fmla="*/ 148 w 260"/>
                    <a:gd name="T13" fmla="*/ 0 h 243"/>
                    <a:gd name="T14" fmla="*/ 130 w 260"/>
                    <a:gd name="T15" fmla="*/ 4 h 243"/>
                    <a:gd name="T16" fmla="*/ 88 w 260"/>
                    <a:gd name="T17" fmla="*/ 4 h 243"/>
                    <a:gd name="T18" fmla="*/ 48 w 260"/>
                    <a:gd name="T19" fmla="*/ 22 h 243"/>
                    <a:gd name="T20" fmla="*/ 44 w 260"/>
                    <a:gd name="T21" fmla="*/ 40 h 243"/>
                    <a:gd name="T22" fmla="*/ 32 w 260"/>
                    <a:gd name="T23" fmla="*/ 48 h 243"/>
                    <a:gd name="T24" fmla="*/ 34 w 260"/>
                    <a:gd name="T25" fmla="*/ 104 h 243"/>
                    <a:gd name="T26" fmla="*/ 28 w 260"/>
                    <a:gd name="T27" fmla="*/ 114 h 243"/>
                    <a:gd name="T28" fmla="*/ 18 w 260"/>
                    <a:gd name="T29" fmla="*/ 124 h 243"/>
                    <a:gd name="T30" fmla="*/ 14 w 260"/>
                    <a:gd name="T31" fmla="*/ 132 h 243"/>
                    <a:gd name="T32" fmla="*/ 10 w 260"/>
                    <a:gd name="T33" fmla="*/ 138 h 243"/>
                    <a:gd name="T34" fmla="*/ 12 w 260"/>
                    <a:gd name="T35" fmla="*/ 144 h 243"/>
                    <a:gd name="T36" fmla="*/ 6 w 260"/>
                    <a:gd name="T37" fmla="*/ 150 h 243"/>
                    <a:gd name="T38" fmla="*/ 6 w 260"/>
                    <a:gd name="T39" fmla="*/ 160 h 243"/>
                    <a:gd name="T40" fmla="*/ 2 w 260"/>
                    <a:gd name="T41" fmla="*/ 170 h 243"/>
                    <a:gd name="T42" fmla="*/ 10 w 260"/>
                    <a:gd name="T43" fmla="*/ 174 h 243"/>
                    <a:gd name="T44" fmla="*/ 12 w 260"/>
                    <a:gd name="T45" fmla="*/ 188 h 243"/>
                    <a:gd name="T46" fmla="*/ 18 w 260"/>
                    <a:gd name="T47" fmla="*/ 194 h 243"/>
                    <a:gd name="T48" fmla="*/ 24 w 260"/>
                    <a:gd name="T49" fmla="*/ 210 h 243"/>
                    <a:gd name="T50" fmla="*/ 30 w 260"/>
                    <a:gd name="T51" fmla="*/ 231 h 243"/>
                    <a:gd name="T52" fmla="*/ 28 w 260"/>
                    <a:gd name="T53" fmla="*/ 239 h 243"/>
                    <a:gd name="T54" fmla="*/ 40 w 260"/>
                    <a:gd name="T55" fmla="*/ 241 h 243"/>
                    <a:gd name="T56" fmla="*/ 46 w 260"/>
                    <a:gd name="T57" fmla="*/ 233 h 243"/>
                    <a:gd name="T58" fmla="*/ 48 w 260"/>
                    <a:gd name="T59" fmla="*/ 223 h 243"/>
                    <a:gd name="T60" fmla="*/ 52 w 260"/>
                    <a:gd name="T61" fmla="*/ 212 h 243"/>
                    <a:gd name="T62" fmla="*/ 66 w 260"/>
                    <a:gd name="T63" fmla="*/ 214 h 243"/>
                    <a:gd name="T64" fmla="*/ 76 w 260"/>
                    <a:gd name="T65" fmla="*/ 227 h 243"/>
                    <a:gd name="T66" fmla="*/ 96 w 260"/>
                    <a:gd name="T67" fmla="*/ 225 h 243"/>
                    <a:gd name="T68" fmla="*/ 114 w 260"/>
                    <a:gd name="T69" fmla="*/ 225 h 243"/>
                    <a:gd name="T70" fmla="*/ 124 w 260"/>
                    <a:gd name="T71" fmla="*/ 218 h 243"/>
                    <a:gd name="T72" fmla="*/ 142 w 260"/>
                    <a:gd name="T73" fmla="*/ 223 h 243"/>
                    <a:gd name="T74" fmla="*/ 144 w 260"/>
                    <a:gd name="T75" fmla="*/ 223 h 243"/>
                    <a:gd name="T76" fmla="*/ 160 w 260"/>
                    <a:gd name="T77" fmla="*/ 206 h 243"/>
                    <a:gd name="T78" fmla="*/ 166 w 260"/>
                    <a:gd name="T79" fmla="*/ 192 h 243"/>
                    <a:gd name="T80" fmla="*/ 172 w 260"/>
                    <a:gd name="T81" fmla="*/ 182 h 243"/>
                    <a:gd name="T82" fmla="*/ 172 w 260"/>
                    <a:gd name="T83" fmla="*/ 178 h 243"/>
                    <a:gd name="T84" fmla="*/ 180 w 260"/>
                    <a:gd name="T85" fmla="*/ 178 h 243"/>
                    <a:gd name="T86" fmla="*/ 178 w 260"/>
                    <a:gd name="T87" fmla="*/ 188 h 243"/>
                    <a:gd name="T88" fmla="*/ 180 w 260"/>
                    <a:gd name="T89" fmla="*/ 202 h 243"/>
                    <a:gd name="T90" fmla="*/ 182 w 260"/>
                    <a:gd name="T91" fmla="*/ 206 h 243"/>
                    <a:gd name="T92" fmla="*/ 192 w 260"/>
                    <a:gd name="T93" fmla="*/ 218 h 243"/>
                    <a:gd name="T94" fmla="*/ 192 w 260"/>
                    <a:gd name="T95" fmla="*/ 220 h 243"/>
                    <a:gd name="T96" fmla="*/ 192 w 260"/>
                    <a:gd name="T97" fmla="*/ 229 h 243"/>
                    <a:gd name="T98" fmla="*/ 196 w 260"/>
                    <a:gd name="T99" fmla="*/ 220 h 243"/>
                    <a:gd name="T100" fmla="*/ 200 w 260"/>
                    <a:gd name="T101" fmla="*/ 204 h 243"/>
                    <a:gd name="T102" fmla="*/ 206 w 260"/>
                    <a:gd name="T103" fmla="*/ 204 h 243"/>
                    <a:gd name="T104" fmla="*/ 210 w 260"/>
                    <a:gd name="T105" fmla="*/ 186 h 243"/>
                    <a:gd name="T106" fmla="*/ 218 w 260"/>
                    <a:gd name="T107" fmla="*/ 170 h 243"/>
                    <a:gd name="T108" fmla="*/ 226 w 260"/>
                    <a:gd name="T109" fmla="*/ 162 h 243"/>
                    <a:gd name="T110" fmla="*/ 230 w 260"/>
                    <a:gd name="T111" fmla="*/ 146 h 243"/>
                    <a:gd name="T112" fmla="*/ 230 w 260"/>
                    <a:gd name="T113" fmla="*/ 122 h 243"/>
                    <a:gd name="T114" fmla="*/ 234 w 260"/>
                    <a:gd name="T115" fmla="*/ 100 h 243"/>
                    <a:gd name="T116" fmla="*/ 238 w 260"/>
                    <a:gd name="T117" fmla="*/ 92 h 243"/>
                    <a:gd name="T118" fmla="*/ 246 w 260"/>
                    <a:gd name="T119" fmla="*/ 86 h 243"/>
                    <a:gd name="T120" fmla="*/ 250 w 260"/>
                    <a:gd name="T121" fmla="*/ 84 h 243"/>
                    <a:gd name="T122" fmla="*/ 256 w 260"/>
                    <a:gd name="T123" fmla="*/ 82 h 243"/>
                    <a:gd name="T124" fmla="*/ 260 w 260"/>
                    <a:gd name="T125" fmla="*/ 7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243">
                      <a:moveTo>
                        <a:pt x="260" y="74"/>
                      </a:moveTo>
                      <a:lnTo>
                        <a:pt x="256" y="70"/>
                      </a:lnTo>
                      <a:lnTo>
                        <a:pt x="256" y="70"/>
                      </a:lnTo>
                      <a:lnTo>
                        <a:pt x="254" y="70"/>
                      </a:lnTo>
                      <a:lnTo>
                        <a:pt x="254" y="70"/>
                      </a:lnTo>
                      <a:lnTo>
                        <a:pt x="254" y="68"/>
                      </a:lnTo>
                      <a:lnTo>
                        <a:pt x="252" y="68"/>
                      </a:lnTo>
                      <a:lnTo>
                        <a:pt x="250" y="64"/>
                      </a:lnTo>
                      <a:lnTo>
                        <a:pt x="246" y="62"/>
                      </a:lnTo>
                      <a:lnTo>
                        <a:pt x="244" y="62"/>
                      </a:lnTo>
                      <a:lnTo>
                        <a:pt x="244" y="62"/>
                      </a:lnTo>
                      <a:lnTo>
                        <a:pt x="242" y="60"/>
                      </a:lnTo>
                      <a:lnTo>
                        <a:pt x="240" y="56"/>
                      </a:lnTo>
                      <a:lnTo>
                        <a:pt x="238" y="46"/>
                      </a:lnTo>
                      <a:lnTo>
                        <a:pt x="238" y="42"/>
                      </a:lnTo>
                      <a:lnTo>
                        <a:pt x="238" y="36"/>
                      </a:lnTo>
                      <a:lnTo>
                        <a:pt x="236" y="32"/>
                      </a:lnTo>
                      <a:lnTo>
                        <a:pt x="238" y="28"/>
                      </a:lnTo>
                      <a:lnTo>
                        <a:pt x="236" y="26"/>
                      </a:lnTo>
                      <a:lnTo>
                        <a:pt x="236" y="22"/>
                      </a:lnTo>
                      <a:lnTo>
                        <a:pt x="236" y="22"/>
                      </a:lnTo>
                      <a:lnTo>
                        <a:pt x="236" y="20"/>
                      </a:lnTo>
                      <a:lnTo>
                        <a:pt x="236" y="20"/>
                      </a:lnTo>
                      <a:lnTo>
                        <a:pt x="238" y="20"/>
                      </a:lnTo>
                      <a:lnTo>
                        <a:pt x="238" y="20"/>
                      </a:lnTo>
                      <a:lnTo>
                        <a:pt x="238" y="20"/>
                      </a:lnTo>
                      <a:lnTo>
                        <a:pt x="236" y="18"/>
                      </a:lnTo>
                      <a:lnTo>
                        <a:pt x="234" y="16"/>
                      </a:lnTo>
                      <a:lnTo>
                        <a:pt x="232" y="10"/>
                      </a:lnTo>
                      <a:lnTo>
                        <a:pt x="232" y="8"/>
                      </a:lnTo>
                      <a:lnTo>
                        <a:pt x="230" y="4"/>
                      </a:lnTo>
                      <a:lnTo>
                        <a:pt x="226" y="4"/>
                      </a:lnTo>
                      <a:lnTo>
                        <a:pt x="220" y="4"/>
                      </a:lnTo>
                      <a:lnTo>
                        <a:pt x="216" y="4"/>
                      </a:lnTo>
                      <a:lnTo>
                        <a:pt x="210" y="4"/>
                      </a:lnTo>
                      <a:lnTo>
                        <a:pt x="206" y="4"/>
                      </a:lnTo>
                      <a:lnTo>
                        <a:pt x="200" y="4"/>
                      </a:lnTo>
                      <a:lnTo>
                        <a:pt x="196" y="4"/>
                      </a:lnTo>
                      <a:lnTo>
                        <a:pt x="190" y="4"/>
                      </a:lnTo>
                      <a:lnTo>
                        <a:pt x="186" y="4"/>
                      </a:lnTo>
                      <a:lnTo>
                        <a:pt x="170" y="4"/>
                      </a:lnTo>
                      <a:lnTo>
                        <a:pt x="166" y="4"/>
                      </a:lnTo>
                      <a:lnTo>
                        <a:pt x="160" y="4"/>
                      </a:lnTo>
                      <a:lnTo>
                        <a:pt x="154" y="4"/>
                      </a:lnTo>
                      <a:lnTo>
                        <a:pt x="150" y="4"/>
                      </a:lnTo>
                      <a:lnTo>
                        <a:pt x="148" y="4"/>
                      </a:lnTo>
                      <a:lnTo>
                        <a:pt x="148" y="2"/>
                      </a:lnTo>
                      <a:lnTo>
                        <a:pt x="148" y="0"/>
                      </a:lnTo>
                      <a:lnTo>
                        <a:pt x="148" y="0"/>
                      </a:lnTo>
                      <a:lnTo>
                        <a:pt x="146" y="0"/>
                      </a:lnTo>
                      <a:lnTo>
                        <a:pt x="146" y="0"/>
                      </a:lnTo>
                      <a:lnTo>
                        <a:pt x="144" y="4"/>
                      </a:lnTo>
                      <a:lnTo>
                        <a:pt x="144" y="4"/>
                      </a:lnTo>
                      <a:lnTo>
                        <a:pt x="142" y="4"/>
                      </a:lnTo>
                      <a:lnTo>
                        <a:pt x="136" y="4"/>
                      </a:lnTo>
                      <a:lnTo>
                        <a:pt x="130" y="4"/>
                      </a:lnTo>
                      <a:lnTo>
                        <a:pt x="124" y="4"/>
                      </a:lnTo>
                      <a:lnTo>
                        <a:pt x="118" y="4"/>
                      </a:lnTo>
                      <a:lnTo>
                        <a:pt x="112" y="4"/>
                      </a:lnTo>
                      <a:lnTo>
                        <a:pt x="106" y="4"/>
                      </a:lnTo>
                      <a:lnTo>
                        <a:pt x="100" y="4"/>
                      </a:lnTo>
                      <a:lnTo>
                        <a:pt x="94" y="4"/>
                      </a:lnTo>
                      <a:lnTo>
                        <a:pt x="88" y="4"/>
                      </a:lnTo>
                      <a:lnTo>
                        <a:pt x="76" y="4"/>
                      </a:lnTo>
                      <a:lnTo>
                        <a:pt x="70" y="4"/>
                      </a:lnTo>
                      <a:lnTo>
                        <a:pt x="66" y="4"/>
                      </a:lnTo>
                      <a:lnTo>
                        <a:pt x="60" y="4"/>
                      </a:lnTo>
                      <a:lnTo>
                        <a:pt x="48" y="4"/>
                      </a:lnTo>
                      <a:lnTo>
                        <a:pt x="48" y="12"/>
                      </a:lnTo>
                      <a:lnTo>
                        <a:pt x="48" y="22"/>
                      </a:lnTo>
                      <a:lnTo>
                        <a:pt x="48" y="30"/>
                      </a:lnTo>
                      <a:lnTo>
                        <a:pt x="48" y="38"/>
                      </a:lnTo>
                      <a:lnTo>
                        <a:pt x="48" y="38"/>
                      </a:lnTo>
                      <a:lnTo>
                        <a:pt x="48" y="38"/>
                      </a:lnTo>
                      <a:lnTo>
                        <a:pt x="48" y="38"/>
                      </a:lnTo>
                      <a:lnTo>
                        <a:pt x="48" y="40"/>
                      </a:lnTo>
                      <a:lnTo>
                        <a:pt x="44" y="40"/>
                      </a:lnTo>
                      <a:lnTo>
                        <a:pt x="40" y="40"/>
                      </a:lnTo>
                      <a:lnTo>
                        <a:pt x="36" y="40"/>
                      </a:lnTo>
                      <a:lnTo>
                        <a:pt x="32" y="40"/>
                      </a:lnTo>
                      <a:lnTo>
                        <a:pt x="32" y="42"/>
                      </a:lnTo>
                      <a:lnTo>
                        <a:pt x="32" y="44"/>
                      </a:lnTo>
                      <a:lnTo>
                        <a:pt x="32" y="46"/>
                      </a:lnTo>
                      <a:lnTo>
                        <a:pt x="32" y="48"/>
                      </a:lnTo>
                      <a:lnTo>
                        <a:pt x="32" y="56"/>
                      </a:lnTo>
                      <a:lnTo>
                        <a:pt x="34" y="64"/>
                      </a:lnTo>
                      <a:lnTo>
                        <a:pt x="34" y="72"/>
                      </a:lnTo>
                      <a:lnTo>
                        <a:pt x="34" y="80"/>
                      </a:lnTo>
                      <a:lnTo>
                        <a:pt x="34" y="88"/>
                      </a:lnTo>
                      <a:lnTo>
                        <a:pt x="34" y="96"/>
                      </a:lnTo>
                      <a:lnTo>
                        <a:pt x="34" y="104"/>
                      </a:lnTo>
                      <a:lnTo>
                        <a:pt x="34" y="112"/>
                      </a:lnTo>
                      <a:lnTo>
                        <a:pt x="34" y="114"/>
                      </a:lnTo>
                      <a:lnTo>
                        <a:pt x="34" y="116"/>
                      </a:lnTo>
                      <a:lnTo>
                        <a:pt x="34" y="116"/>
                      </a:lnTo>
                      <a:lnTo>
                        <a:pt x="34" y="116"/>
                      </a:lnTo>
                      <a:lnTo>
                        <a:pt x="30" y="114"/>
                      </a:lnTo>
                      <a:lnTo>
                        <a:pt x="28" y="114"/>
                      </a:lnTo>
                      <a:lnTo>
                        <a:pt x="26" y="116"/>
                      </a:lnTo>
                      <a:lnTo>
                        <a:pt x="22" y="116"/>
                      </a:lnTo>
                      <a:lnTo>
                        <a:pt x="20" y="116"/>
                      </a:lnTo>
                      <a:lnTo>
                        <a:pt x="18" y="118"/>
                      </a:lnTo>
                      <a:lnTo>
                        <a:pt x="18" y="118"/>
                      </a:lnTo>
                      <a:lnTo>
                        <a:pt x="18" y="122"/>
                      </a:lnTo>
                      <a:lnTo>
                        <a:pt x="18" y="124"/>
                      </a:lnTo>
                      <a:lnTo>
                        <a:pt x="18" y="126"/>
                      </a:lnTo>
                      <a:lnTo>
                        <a:pt x="16" y="126"/>
                      </a:lnTo>
                      <a:lnTo>
                        <a:pt x="16" y="128"/>
                      </a:lnTo>
                      <a:lnTo>
                        <a:pt x="16" y="128"/>
                      </a:lnTo>
                      <a:lnTo>
                        <a:pt x="14" y="130"/>
                      </a:lnTo>
                      <a:lnTo>
                        <a:pt x="14" y="130"/>
                      </a:lnTo>
                      <a:lnTo>
                        <a:pt x="14" y="132"/>
                      </a:lnTo>
                      <a:lnTo>
                        <a:pt x="14" y="134"/>
                      </a:lnTo>
                      <a:lnTo>
                        <a:pt x="14" y="134"/>
                      </a:lnTo>
                      <a:lnTo>
                        <a:pt x="12" y="134"/>
                      </a:lnTo>
                      <a:lnTo>
                        <a:pt x="10" y="134"/>
                      </a:lnTo>
                      <a:lnTo>
                        <a:pt x="10" y="136"/>
                      </a:lnTo>
                      <a:lnTo>
                        <a:pt x="10" y="136"/>
                      </a:lnTo>
                      <a:lnTo>
                        <a:pt x="10" y="138"/>
                      </a:lnTo>
                      <a:lnTo>
                        <a:pt x="10" y="138"/>
                      </a:lnTo>
                      <a:lnTo>
                        <a:pt x="10" y="140"/>
                      </a:lnTo>
                      <a:lnTo>
                        <a:pt x="10" y="140"/>
                      </a:lnTo>
                      <a:lnTo>
                        <a:pt x="12" y="142"/>
                      </a:lnTo>
                      <a:lnTo>
                        <a:pt x="12" y="142"/>
                      </a:lnTo>
                      <a:lnTo>
                        <a:pt x="12" y="144"/>
                      </a:lnTo>
                      <a:lnTo>
                        <a:pt x="12" y="144"/>
                      </a:lnTo>
                      <a:lnTo>
                        <a:pt x="10" y="146"/>
                      </a:lnTo>
                      <a:lnTo>
                        <a:pt x="8" y="146"/>
                      </a:lnTo>
                      <a:lnTo>
                        <a:pt x="8" y="146"/>
                      </a:lnTo>
                      <a:lnTo>
                        <a:pt x="8" y="146"/>
                      </a:lnTo>
                      <a:lnTo>
                        <a:pt x="6" y="148"/>
                      </a:lnTo>
                      <a:lnTo>
                        <a:pt x="6" y="148"/>
                      </a:lnTo>
                      <a:lnTo>
                        <a:pt x="6" y="150"/>
                      </a:lnTo>
                      <a:lnTo>
                        <a:pt x="6" y="150"/>
                      </a:lnTo>
                      <a:lnTo>
                        <a:pt x="6" y="152"/>
                      </a:lnTo>
                      <a:lnTo>
                        <a:pt x="6" y="154"/>
                      </a:lnTo>
                      <a:lnTo>
                        <a:pt x="8" y="156"/>
                      </a:lnTo>
                      <a:lnTo>
                        <a:pt x="8" y="156"/>
                      </a:lnTo>
                      <a:lnTo>
                        <a:pt x="8" y="158"/>
                      </a:lnTo>
                      <a:lnTo>
                        <a:pt x="6" y="160"/>
                      </a:lnTo>
                      <a:lnTo>
                        <a:pt x="6" y="160"/>
                      </a:lnTo>
                      <a:lnTo>
                        <a:pt x="4" y="162"/>
                      </a:lnTo>
                      <a:lnTo>
                        <a:pt x="2" y="164"/>
                      </a:lnTo>
                      <a:lnTo>
                        <a:pt x="2" y="166"/>
                      </a:lnTo>
                      <a:lnTo>
                        <a:pt x="0" y="168"/>
                      </a:lnTo>
                      <a:lnTo>
                        <a:pt x="2" y="168"/>
                      </a:lnTo>
                      <a:lnTo>
                        <a:pt x="2" y="170"/>
                      </a:lnTo>
                      <a:lnTo>
                        <a:pt x="2" y="170"/>
                      </a:lnTo>
                      <a:lnTo>
                        <a:pt x="4" y="170"/>
                      </a:lnTo>
                      <a:lnTo>
                        <a:pt x="6" y="170"/>
                      </a:lnTo>
                      <a:lnTo>
                        <a:pt x="8" y="170"/>
                      </a:lnTo>
                      <a:lnTo>
                        <a:pt x="10" y="170"/>
                      </a:lnTo>
                      <a:lnTo>
                        <a:pt x="10" y="172"/>
                      </a:lnTo>
                      <a:lnTo>
                        <a:pt x="10" y="174"/>
                      </a:lnTo>
                      <a:lnTo>
                        <a:pt x="10" y="176"/>
                      </a:lnTo>
                      <a:lnTo>
                        <a:pt x="12" y="180"/>
                      </a:lnTo>
                      <a:lnTo>
                        <a:pt x="12" y="180"/>
                      </a:lnTo>
                      <a:lnTo>
                        <a:pt x="12" y="180"/>
                      </a:lnTo>
                      <a:lnTo>
                        <a:pt x="12" y="182"/>
                      </a:lnTo>
                      <a:lnTo>
                        <a:pt x="12" y="182"/>
                      </a:lnTo>
                      <a:lnTo>
                        <a:pt x="12" y="188"/>
                      </a:lnTo>
                      <a:lnTo>
                        <a:pt x="14" y="190"/>
                      </a:lnTo>
                      <a:lnTo>
                        <a:pt x="14" y="190"/>
                      </a:lnTo>
                      <a:lnTo>
                        <a:pt x="14" y="192"/>
                      </a:lnTo>
                      <a:lnTo>
                        <a:pt x="16" y="192"/>
                      </a:lnTo>
                      <a:lnTo>
                        <a:pt x="16" y="192"/>
                      </a:lnTo>
                      <a:lnTo>
                        <a:pt x="18" y="192"/>
                      </a:lnTo>
                      <a:lnTo>
                        <a:pt x="18" y="194"/>
                      </a:lnTo>
                      <a:lnTo>
                        <a:pt x="18" y="194"/>
                      </a:lnTo>
                      <a:lnTo>
                        <a:pt x="18" y="196"/>
                      </a:lnTo>
                      <a:lnTo>
                        <a:pt x="18" y="200"/>
                      </a:lnTo>
                      <a:lnTo>
                        <a:pt x="18" y="202"/>
                      </a:lnTo>
                      <a:lnTo>
                        <a:pt x="18" y="204"/>
                      </a:lnTo>
                      <a:lnTo>
                        <a:pt x="20" y="204"/>
                      </a:lnTo>
                      <a:lnTo>
                        <a:pt x="24" y="210"/>
                      </a:lnTo>
                      <a:lnTo>
                        <a:pt x="24" y="210"/>
                      </a:lnTo>
                      <a:lnTo>
                        <a:pt x="28" y="214"/>
                      </a:lnTo>
                      <a:lnTo>
                        <a:pt x="28" y="216"/>
                      </a:lnTo>
                      <a:lnTo>
                        <a:pt x="30" y="220"/>
                      </a:lnTo>
                      <a:lnTo>
                        <a:pt x="30" y="223"/>
                      </a:lnTo>
                      <a:lnTo>
                        <a:pt x="30" y="225"/>
                      </a:lnTo>
                      <a:lnTo>
                        <a:pt x="30" y="231"/>
                      </a:lnTo>
                      <a:lnTo>
                        <a:pt x="30" y="231"/>
                      </a:lnTo>
                      <a:lnTo>
                        <a:pt x="28" y="235"/>
                      </a:lnTo>
                      <a:lnTo>
                        <a:pt x="28" y="235"/>
                      </a:lnTo>
                      <a:lnTo>
                        <a:pt x="28" y="237"/>
                      </a:lnTo>
                      <a:lnTo>
                        <a:pt x="28" y="237"/>
                      </a:lnTo>
                      <a:lnTo>
                        <a:pt x="28" y="237"/>
                      </a:lnTo>
                      <a:lnTo>
                        <a:pt x="28" y="239"/>
                      </a:lnTo>
                      <a:lnTo>
                        <a:pt x="30" y="241"/>
                      </a:lnTo>
                      <a:lnTo>
                        <a:pt x="30" y="241"/>
                      </a:lnTo>
                      <a:lnTo>
                        <a:pt x="34" y="241"/>
                      </a:lnTo>
                      <a:lnTo>
                        <a:pt x="36" y="241"/>
                      </a:lnTo>
                      <a:lnTo>
                        <a:pt x="38" y="243"/>
                      </a:lnTo>
                      <a:lnTo>
                        <a:pt x="38" y="241"/>
                      </a:lnTo>
                      <a:lnTo>
                        <a:pt x="40" y="241"/>
                      </a:lnTo>
                      <a:lnTo>
                        <a:pt x="40" y="239"/>
                      </a:lnTo>
                      <a:lnTo>
                        <a:pt x="44" y="239"/>
                      </a:lnTo>
                      <a:lnTo>
                        <a:pt x="44" y="237"/>
                      </a:lnTo>
                      <a:lnTo>
                        <a:pt x="44" y="237"/>
                      </a:lnTo>
                      <a:lnTo>
                        <a:pt x="44" y="235"/>
                      </a:lnTo>
                      <a:lnTo>
                        <a:pt x="46" y="233"/>
                      </a:lnTo>
                      <a:lnTo>
                        <a:pt x="46" y="233"/>
                      </a:lnTo>
                      <a:lnTo>
                        <a:pt x="46" y="231"/>
                      </a:lnTo>
                      <a:lnTo>
                        <a:pt x="46" y="229"/>
                      </a:lnTo>
                      <a:lnTo>
                        <a:pt x="46" y="229"/>
                      </a:lnTo>
                      <a:lnTo>
                        <a:pt x="48" y="227"/>
                      </a:lnTo>
                      <a:lnTo>
                        <a:pt x="48" y="227"/>
                      </a:lnTo>
                      <a:lnTo>
                        <a:pt x="48" y="225"/>
                      </a:lnTo>
                      <a:lnTo>
                        <a:pt x="48" y="223"/>
                      </a:lnTo>
                      <a:lnTo>
                        <a:pt x="48" y="220"/>
                      </a:lnTo>
                      <a:lnTo>
                        <a:pt x="50" y="218"/>
                      </a:lnTo>
                      <a:lnTo>
                        <a:pt x="52" y="216"/>
                      </a:lnTo>
                      <a:lnTo>
                        <a:pt x="52" y="216"/>
                      </a:lnTo>
                      <a:lnTo>
                        <a:pt x="52" y="214"/>
                      </a:lnTo>
                      <a:lnTo>
                        <a:pt x="52" y="214"/>
                      </a:lnTo>
                      <a:lnTo>
                        <a:pt x="52" y="212"/>
                      </a:lnTo>
                      <a:lnTo>
                        <a:pt x="52" y="212"/>
                      </a:lnTo>
                      <a:lnTo>
                        <a:pt x="54" y="212"/>
                      </a:lnTo>
                      <a:lnTo>
                        <a:pt x="56" y="212"/>
                      </a:lnTo>
                      <a:lnTo>
                        <a:pt x="64" y="210"/>
                      </a:lnTo>
                      <a:lnTo>
                        <a:pt x="64" y="210"/>
                      </a:lnTo>
                      <a:lnTo>
                        <a:pt x="66" y="212"/>
                      </a:lnTo>
                      <a:lnTo>
                        <a:pt x="66" y="214"/>
                      </a:lnTo>
                      <a:lnTo>
                        <a:pt x="66" y="214"/>
                      </a:lnTo>
                      <a:lnTo>
                        <a:pt x="66" y="214"/>
                      </a:lnTo>
                      <a:lnTo>
                        <a:pt x="68" y="216"/>
                      </a:lnTo>
                      <a:lnTo>
                        <a:pt x="68" y="216"/>
                      </a:lnTo>
                      <a:lnTo>
                        <a:pt x="68" y="218"/>
                      </a:lnTo>
                      <a:lnTo>
                        <a:pt x="70" y="218"/>
                      </a:lnTo>
                      <a:lnTo>
                        <a:pt x="76" y="227"/>
                      </a:lnTo>
                      <a:lnTo>
                        <a:pt x="78" y="227"/>
                      </a:lnTo>
                      <a:lnTo>
                        <a:pt x="80" y="227"/>
                      </a:lnTo>
                      <a:lnTo>
                        <a:pt x="82" y="225"/>
                      </a:lnTo>
                      <a:lnTo>
                        <a:pt x="84" y="225"/>
                      </a:lnTo>
                      <a:lnTo>
                        <a:pt x="96" y="225"/>
                      </a:lnTo>
                      <a:lnTo>
                        <a:pt x="96" y="225"/>
                      </a:lnTo>
                      <a:lnTo>
                        <a:pt x="96" y="225"/>
                      </a:lnTo>
                      <a:lnTo>
                        <a:pt x="98" y="229"/>
                      </a:lnTo>
                      <a:lnTo>
                        <a:pt x="100" y="231"/>
                      </a:lnTo>
                      <a:lnTo>
                        <a:pt x="112" y="231"/>
                      </a:lnTo>
                      <a:lnTo>
                        <a:pt x="112" y="229"/>
                      </a:lnTo>
                      <a:lnTo>
                        <a:pt x="112" y="229"/>
                      </a:lnTo>
                      <a:lnTo>
                        <a:pt x="114" y="227"/>
                      </a:lnTo>
                      <a:lnTo>
                        <a:pt x="114" y="225"/>
                      </a:lnTo>
                      <a:lnTo>
                        <a:pt x="114" y="225"/>
                      </a:lnTo>
                      <a:lnTo>
                        <a:pt x="114" y="225"/>
                      </a:lnTo>
                      <a:lnTo>
                        <a:pt x="116" y="225"/>
                      </a:lnTo>
                      <a:lnTo>
                        <a:pt x="118" y="223"/>
                      </a:lnTo>
                      <a:lnTo>
                        <a:pt x="122" y="223"/>
                      </a:lnTo>
                      <a:lnTo>
                        <a:pt x="122" y="220"/>
                      </a:lnTo>
                      <a:lnTo>
                        <a:pt x="124" y="218"/>
                      </a:lnTo>
                      <a:lnTo>
                        <a:pt x="124" y="216"/>
                      </a:lnTo>
                      <a:lnTo>
                        <a:pt x="124" y="216"/>
                      </a:lnTo>
                      <a:lnTo>
                        <a:pt x="124" y="216"/>
                      </a:lnTo>
                      <a:lnTo>
                        <a:pt x="130" y="214"/>
                      </a:lnTo>
                      <a:lnTo>
                        <a:pt x="130" y="212"/>
                      </a:lnTo>
                      <a:lnTo>
                        <a:pt x="138" y="218"/>
                      </a:lnTo>
                      <a:lnTo>
                        <a:pt x="142" y="223"/>
                      </a:lnTo>
                      <a:lnTo>
                        <a:pt x="142" y="223"/>
                      </a:lnTo>
                      <a:lnTo>
                        <a:pt x="142" y="223"/>
                      </a:lnTo>
                      <a:lnTo>
                        <a:pt x="142" y="223"/>
                      </a:lnTo>
                      <a:lnTo>
                        <a:pt x="142" y="223"/>
                      </a:lnTo>
                      <a:lnTo>
                        <a:pt x="142" y="223"/>
                      </a:lnTo>
                      <a:lnTo>
                        <a:pt x="142" y="223"/>
                      </a:lnTo>
                      <a:lnTo>
                        <a:pt x="144" y="223"/>
                      </a:lnTo>
                      <a:lnTo>
                        <a:pt x="148" y="223"/>
                      </a:lnTo>
                      <a:lnTo>
                        <a:pt x="150" y="223"/>
                      </a:lnTo>
                      <a:lnTo>
                        <a:pt x="156" y="214"/>
                      </a:lnTo>
                      <a:lnTo>
                        <a:pt x="158" y="212"/>
                      </a:lnTo>
                      <a:lnTo>
                        <a:pt x="158" y="210"/>
                      </a:lnTo>
                      <a:lnTo>
                        <a:pt x="158" y="208"/>
                      </a:lnTo>
                      <a:lnTo>
                        <a:pt x="160" y="206"/>
                      </a:lnTo>
                      <a:lnTo>
                        <a:pt x="160" y="206"/>
                      </a:lnTo>
                      <a:lnTo>
                        <a:pt x="168" y="198"/>
                      </a:lnTo>
                      <a:lnTo>
                        <a:pt x="168" y="198"/>
                      </a:lnTo>
                      <a:lnTo>
                        <a:pt x="168" y="198"/>
                      </a:lnTo>
                      <a:lnTo>
                        <a:pt x="166" y="196"/>
                      </a:lnTo>
                      <a:lnTo>
                        <a:pt x="166" y="194"/>
                      </a:lnTo>
                      <a:lnTo>
                        <a:pt x="166" y="192"/>
                      </a:lnTo>
                      <a:lnTo>
                        <a:pt x="166" y="190"/>
                      </a:lnTo>
                      <a:lnTo>
                        <a:pt x="166" y="188"/>
                      </a:lnTo>
                      <a:lnTo>
                        <a:pt x="166" y="188"/>
                      </a:lnTo>
                      <a:lnTo>
                        <a:pt x="166" y="186"/>
                      </a:lnTo>
                      <a:lnTo>
                        <a:pt x="166" y="186"/>
                      </a:lnTo>
                      <a:lnTo>
                        <a:pt x="162" y="182"/>
                      </a:lnTo>
                      <a:lnTo>
                        <a:pt x="172" y="182"/>
                      </a:lnTo>
                      <a:lnTo>
                        <a:pt x="172" y="182"/>
                      </a:lnTo>
                      <a:lnTo>
                        <a:pt x="172" y="180"/>
                      </a:lnTo>
                      <a:lnTo>
                        <a:pt x="172" y="180"/>
                      </a:lnTo>
                      <a:lnTo>
                        <a:pt x="172" y="180"/>
                      </a:lnTo>
                      <a:lnTo>
                        <a:pt x="172" y="180"/>
                      </a:lnTo>
                      <a:lnTo>
                        <a:pt x="172" y="180"/>
                      </a:lnTo>
                      <a:lnTo>
                        <a:pt x="172" y="178"/>
                      </a:lnTo>
                      <a:lnTo>
                        <a:pt x="172" y="178"/>
                      </a:lnTo>
                      <a:lnTo>
                        <a:pt x="172" y="178"/>
                      </a:lnTo>
                      <a:lnTo>
                        <a:pt x="172" y="178"/>
                      </a:lnTo>
                      <a:lnTo>
                        <a:pt x="172" y="178"/>
                      </a:lnTo>
                      <a:lnTo>
                        <a:pt x="172" y="178"/>
                      </a:lnTo>
                      <a:lnTo>
                        <a:pt x="172" y="178"/>
                      </a:lnTo>
                      <a:lnTo>
                        <a:pt x="180" y="178"/>
                      </a:lnTo>
                      <a:lnTo>
                        <a:pt x="180" y="180"/>
                      </a:lnTo>
                      <a:lnTo>
                        <a:pt x="178" y="182"/>
                      </a:lnTo>
                      <a:lnTo>
                        <a:pt x="178" y="184"/>
                      </a:lnTo>
                      <a:lnTo>
                        <a:pt x="178" y="188"/>
                      </a:lnTo>
                      <a:lnTo>
                        <a:pt x="178" y="188"/>
                      </a:lnTo>
                      <a:lnTo>
                        <a:pt x="178" y="188"/>
                      </a:lnTo>
                      <a:lnTo>
                        <a:pt x="178" y="188"/>
                      </a:lnTo>
                      <a:lnTo>
                        <a:pt x="178" y="188"/>
                      </a:lnTo>
                      <a:lnTo>
                        <a:pt x="178" y="188"/>
                      </a:lnTo>
                      <a:lnTo>
                        <a:pt x="178" y="188"/>
                      </a:lnTo>
                      <a:lnTo>
                        <a:pt x="178" y="190"/>
                      </a:lnTo>
                      <a:lnTo>
                        <a:pt x="180" y="202"/>
                      </a:lnTo>
                      <a:lnTo>
                        <a:pt x="180" y="202"/>
                      </a:lnTo>
                      <a:lnTo>
                        <a:pt x="180" y="202"/>
                      </a:lnTo>
                      <a:lnTo>
                        <a:pt x="178" y="204"/>
                      </a:lnTo>
                      <a:lnTo>
                        <a:pt x="178" y="204"/>
                      </a:lnTo>
                      <a:lnTo>
                        <a:pt x="178" y="204"/>
                      </a:lnTo>
                      <a:lnTo>
                        <a:pt x="178" y="204"/>
                      </a:lnTo>
                      <a:lnTo>
                        <a:pt x="182" y="206"/>
                      </a:lnTo>
                      <a:lnTo>
                        <a:pt x="182" y="206"/>
                      </a:lnTo>
                      <a:lnTo>
                        <a:pt x="182" y="206"/>
                      </a:lnTo>
                      <a:lnTo>
                        <a:pt x="184" y="208"/>
                      </a:lnTo>
                      <a:lnTo>
                        <a:pt x="190" y="214"/>
                      </a:lnTo>
                      <a:lnTo>
                        <a:pt x="192" y="214"/>
                      </a:lnTo>
                      <a:lnTo>
                        <a:pt x="192" y="216"/>
                      </a:lnTo>
                      <a:lnTo>
                        <a:pt x="192" y="216"/>
                      </a:lnTo>
                      <a:lnTo>
                        <a:pt x="192" y="216"/>
                      </a:lnTo>
                      <a:lnTo>
                        <a:pt x="192" y="218"/>
                      </a:lnTo>
                      <a:lnTo>
                        <a:pt x="192" y="218"/>
                      </a:lnTo>
                      <a:lnTo>
                        <a:pt x="192" y="220"/>
                      </a:lnTo>
                      <a:lnTo>
                        <a:pt x="192" y="220"/>
                      </a:lnTo>
                      <a:lnTo>
                        <a:pt x="192" y="220"/>
                      </a:lnTo>
                      <a:lnTo>
                        <a:pt x="192" y="220"/>
                      </a:lnTo>
                      <a:lnTo>
                        <a:pt x="192" y="220"/>
                      </a:lnTo>
                      <a:lnTo>
                        <a:pt x="192" y="220"/>
                      </a:lnTo>
                      <a:lnTo>
                        <a:pt x="192" y="223"/>
                      </a:lnTo>
                      <a:lnTo>
                        <a:pt x="190" y="225"/>
                      </a:lnTo>
                      <a:lnTo>
                        <a:pt x="190" y="227"/>
                      </a:lnTo>
                      <a:lnTo>
                        <a:pt x="190" y="227"/>
                      </a:lnTo>
                      <a:lnTo>
                        <a:pt x="190" y="227"/>
                      </a:lnTo>
                      <a:lnTo>
                        <a:pt x="190" y="227"/>
                      </a:lnTo>
                      <a:lnTo>
                        <a:pt x="192" y="229"/>
                      </a:lnTo>
                      <a:lnTo>
                        <a:pt x="192" y="229"/>
                      </a:lnTo>
                      <a:lnTo>
                        <a:pt x="192" y="229"/>
                      </a:lnTo>
                      <a:lnTo>
                        <a:pt x="194" y="229"/>
                      </a:lnTo>
                      <a:lnTo>
                        <a:pt x="194" y="229"/>
                      </a:lnTo>
                      <a:lnTo>
                        <a:pt x="194" y="227"/>
                      </a:lnTo>
                      <a:lnTo>
                        <a:pt x="194" y="223"/>
                      </a:lnTo>
                      <a:lnTo>
                        <a:pt x="196" y="220"/>
                      </a:lnTo>
                      <a:lnTo>
                        <a:pt x="196" y="218"/>
                      </a:lnTo>
                      <a:lnTo>
                        <a:pt x="198" y="216"/>
                      </a:lnTo>
                      <a:lnTo>
                        <a:pt x="198" y="214"/>
                      </a:lnTo>
                      <a:lnTo>
                        <a:pt x="198" y="214"/>
                      </a:lnTo>
                      <a:lnTo>
                        <a:pt x="196" y="208"/>
                      </a:lnTo>
                      <a:lnTo>
                        <a:pt x="198" y="206"/>
                      </a:lnTo>
                      <a:lnTo>
                        <a:pt x="200" y="204"/>
                      </a:lnTo>
                      <a:lnTo>
                        <a:pt x="200" y="202"/>
                      </a:lnTo>
                      <a:lnTo>
                        <a:pt x="202" y="202"/>
                      </a:lnTo>
                      <a:lnTo>
                        <a:pt x="202" y="202"/>
                      </a:lnTo>
                      <a:lnTo>
                        <a:pt x="202" y="204"/>
                      </a:lnTo>
                      <a:lnTo>
                        <a:pt x="204" y="204"/>
                      </a:lnTo>
                      <a:lnTo>
                        <a:pt x="206" y="204"/>
                      </a:lnTo>
                      <a:lnTo>
                        <a:pt x="206" y="204"/>
                      </a:lnTo>
                      <a:lnTo>
                        <a:pt x="208" y="202"/>
                      </a:lnTo>
                      <a:lnTo>
                        <a:pt x="206" y="200"/>
                      </a:lnTo>
                      <a:lnTo>
                        <a:pt x="208" y="196"/>
                      </a:lnTo>
                      <a:lnTo>
                        <a:pt x="208" y="194"/>
                      </a:lnTo>
                      <a:lnTo>
                        <a:pt x="208" y="192"/>
                      </a:lnTo>
                      <a:lnTo>
                        <a:pt x="208" y="188"/>
                      </a:lnTo>
                      <a:lnTo>
                        <a:pt x="210" y="186"/>
                      </a:lnTo>
                      <a:lnTo>
                        <a:pt x="210" y="186"/>
                      </a:lnTo>
                      <a:lnTo>
                        <a:pt x="212" y="182"/>
                      </a:lnTo>
                      <a:lnTo>
                        <a:pt x="214" y="180"/>
                      </a:lnTo>
                      <a:lnTo>
                        <a:pt x="214" y="176"/>
                      </a:lnTo>
                      <a:lnTo>
                        <a:pt x="216" y="172"/>
                      </a:lnTo>
                      <a:lnTo>
                        <a:pt x="218" y="170"/>
                      </a:lnTo>
                      <a:lnTo>
                        <a:pt x="218" y="170"/>
                      </a:lnTo>
                      <a:lnTo>
                        <a:pt x="220" y="170"/>
                      </a:lnTo>
                      <a:lnTo>
                        <a:pt x="222" y="170"/>
                      </a:lnTo>
                      <a:lnTo>
                        <a:pt x="224" y="168"/>
                      </a:lnTo>
                      <a:lnTo>
                        <a:pt x="224" y="168"/>
                      </a:lnTo>
                      <a:lnTo>
                        <a:pt x="226" y="168"/>
                      </a:lnTo>
                      <a:lnTo>
                        <a:pt x="226" y="166"/>
                      </a:lnTo>
                      <a:lnTo>
                        <a:pt x="226" y="162"/>
                      </a:lnTo>
                      <a:lnTo>
                        <a:pt x="226" y="160"/>
                      </a:lnTo>
                      <a:lnTo>
                        <a:pt x="228" y="156"/>
                      </a:lnTo>
                      <a:lnTo>
                        <a:pt x="228" y="156"/>
                      </a:lnTo>
                      <a:lnTo>
                        <a:pt x="228" y="154"/>
                      </a:lnTo>
                      <a:lnTo>
                        <a:pt x="228" y="152"/>
                      </a:lnTo>
                      <a:lnTo>
                        <a:pt x="230" y="148"/>
                      </a:lnTo>
                      <a:lnTo>
                        <a:pt x="230" y="146"/>
                      </a:lnTo>
                      <a:lnTo>
                        <a:pt x="230" y="142"/>
                      </a:lnTo>
                      <a:lnTo>
                        <a:pt x="230" y="136"/>
                      </a:lnTo>
                      <a:lnTo>
                        <a:pt x="230" y="132"/>
                      </a:lnTo>
                      <a:lnTo>
                        <a:pt x="228" y="130"/>
                      </a:lnTo>
                      <a:lnTo>
                        <a:pt x="228" y="126"/>
                      </a:lnTo>
                      <a:lnTo>
                        <a:pt x="230" y="124"/>
                      </a:lnTo>
                      <a:lnTo>
                        <a:pt x="230" y="122"/>
                      </a:lnTo>
                      <a:lnTo>
                        <a:pt x="232" y="116"/>
                      </a:lnTo>
                      <a:lnTo>
                        <a:pt x="232" y="114"/>
                      </a:lnTo>
                      <a:lnTo>
                        <a:pt x="234" y="110"/>
                      </a:lnTo>
                      <a:lnTo>
                        <a:pt x="234" y="110"/>
                      </a:lnTo>
                      <a:lnTo>
                        <a:pt x="236" y="106"/>
                      </a:lnTo>
                      <a:lnTo>
                        <a:pt x="236" y="102"/>
                      </a:lnTo>
                      <a:lnTo>
                        <a:pt x="234" y="100"/>
                      </a:lnTo>
                      <a:lnTo>
                        <a:pt x="236" y="98"/>
                      </a:lnTo>
                      <a:lnTo>
                        <a:pt x="236" y="96"/>
                      </a:lnTo>
                      <a:lnTo>
                        <a:pt x="236" y="94"/>
                      </a:lnTo>
                      <a:lnTo>
                        <a:pt x="236" y="92"/>
                      </a:lnTo>
                      <a:lnTo>
                        <a:pt x="236" y="92"/>
                      </a:lnTo>
                      <a:lnTo>
                        <a:pt x="238" y="92"/>
                      </a:lnTo>
                      <a:lnTo>
                        <a:pt x="238" y="92"/>
                      </a:lnTo>
                      <a:lnTo>
                        <a:pt x="240" y="92"/>
                      </a:lnTo>
                      <a:lnTo>
                        <a:pt x="242" y="92"/>
                      </a:lnTo>
                      <a:lnTo>
                        <a:pt x="242" y="92"/>
                      </a:lnTo>
                      <a:lnTo>
                        <a:pt x="244" y="90"/>
                      </a:lnTo>
                      <a:lnTo>
                        <a:pt x="244" y="88"/>
                      </a:lnTo>
                      <a:lnTo>
                        <a:pt x="244" y="86"/>
                      </a:lnTo>
                      <a:lnTo>
                        <a:pt x="246" y="86"/>
                      </a:lnTo>
                      <a:lnTo>
                        <a:pt x="246" y="86"/>
                      </a:lnTo>
                      <a:lnTo>
                        <a:pt x="248" y="84"/>
                      </a:lnTo>
                      <a:lnTo>
                        <a:pt x="248" y="84"/>
                      </a:lnTo>
                      <a:lnTo>
                        <a:pt x="248" y="84"/>
                      </a:lnTo>
                      <a:lnTo>
                        <a:pt x="250" y="84"/>
                      </a:lnTo>
                      <a:lnTo>
                        <a:pt x="250" y="84"/>
                      </a:lnTo>
                      <a:lnTo>
                        <a:pt x="250" y="84"/>
                      </a:lnTo>
                      <a:lnTo>
                        <a:pt x="252" y="82"/>
                      </a:lnTo>
                      <a:lnTo>
                        <a:pt x="254" y="84"/>
                      </a:lnTo>
                      <a:lnTo>
                        <a:pt x="254" y="82"/>
                      </a:lnTo>
                      <a:lnTo>
                        <a:pt x="254" y="82"/>
                      </a:lnTo>
                      <a:lnTo>
                        <a:pt x="254" y="82"/>
                      </a:lnTo>
                      <a:lnTo>
                        <a:pt x="256" y="82"/>
                      </a:lnTo>
                      <a:lnTo>
                        <a:pt x="256" y="82"/>
                      </a:lnTo>
                      <a:lnTo>
                        <a:pt x="256" y="82"/>
                      </a:lnTo>
                      <a:lnTo>
                        <a:pt x="256" y="80"/>
                      </a:lnTo>
                      <a:lnTo>
                        <a:pt x="258" y="80"/>
                      </a:lnTo>
                      <a:lnTo>
                        <a:pt x="258" y="80"/>
                      </a:lnTo>
                      <a:lnTo>
                        <a:pt x="258" y="78"/>
                      </a:lnTo>
                      <a:lnTo>
                        <a:pt x="258" y="78"/>
                      </a:lnTo>
                      <a:lnTo>
                        <a:pt x="260" y="76"/>
                      </a:lnTo>
                      <a:lnTo>
                        <a:pt x="260" y="74"/>
                      </a:lnTo>
                      <a:lnTo>
                        <a:pt x="260" y="7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11" name="Freeform 39">
                  <a:extLst>
                    <a:ext uri="{FF2B5EF4-FFF2-40B4-BE49-F238E27FC236}">
                      <a16:creationId xmlns:a16="http://schemas.microsoft.com/office/drawing/2014/main" id="{125D52A3-CBFF-C3DF-9156-DDCC34AF0C51}"/>
                    </a:ext>
                  </a:extLst>
                </p:cNvPr>
                <p:cNvSpPr>
                  <a:spLocks noEditPoints="1"/>
                </p:cNvSpPr>
                <p:nvPr/>
              </p:nvSpPr>
              <p:spPr bwMode="auto">
                <a:xfrm>
                  <a:off x="4001" y="1502"/>
                  <a:ext cx="328" cy="282"/>
                </a:xfrm>
                <a:custGeom>
                  <a:avLst/>
                  <a:gdLst>
                    <a:gd name="T0" fmla="*/ 122 w 328"/>
                    <a:gd name="T1" fmla="*/ 274 h 282"/>
                    <a:gd name="T2" fmla="*/ 120 w 328"/>
                    <a:gd name="T3" fmla="*/ 272 h 282"/>
                    <a:gd name="T4" fmla="*/ 124 w 328"/>
                    <a:gd name="T5" fmla="*/ 278 h 282"/>
                    <a:gd name="T6" fmla="*/ 32 w 328"/>
                    <a:gd name="T7" fmla="*/ 116 h 282"/>
                    <a:gd name="T8" fmla="*/ 36 w 328"/>
                    <a:gd name="T9" fmla="*/ 120 h 282"/>
                    <a:gd name="T10" fmla="*/ 32 w 328"/>
                    <a:gd name="T11" fmla="*/ 114 h 282"/>
                    <a:gd name="T12" fmla="*/ 328 w 328"/>
                    <a:gd name="T13" fmla="*/ 180 h 282"/>
                    <a:gd name="T14" fmla="*/ 320 w 328"/>
                    <a:gd name="T15" fmla="*/ 170 h 282"/>
                    <a:gd name="T16" fmla="*/ 306 w 328"/>
                    <a:gd name="T17" fmla="*/ 168 h 282"/>
                    <a:gd name="T18" fmla="*/ 284 w 328"/>
                    <a:gd name="T19" fmla="*/ 166 h 282"/>
                    <a:gd name="T20" fmla="*/ 278 w 328"/>
                    <a:gd name="T21" fmla="*/ 162 h 282"/>
                    <a:gd name="T22" fmla="*/ 270 w 328"/>
                    <a:gd name="T23" fmla="*/ 152 h 282"/>
                    <a:gd name="T24" fmla="*/ 264 w 328"/>
                    <a:gd name="T25" fmla="*/ 144 h 282"/>
                    <a:gd name="T26" fmla="*/ 260 w 328"/>
                    <a:gd name="T27" fmla="*/ 140 h 282"/>
                    <a:gd name="T28" fmla="*/ 256 w 328"/>
                    <a:gd name="T29" fmla="*/ 136 h 282"/>
                    <a:gd name="T30" fmla="*/ 248 w 328"/>
                    <a:gd name="T31" fmla="*/ 128 h 282"/>
                    <a:gd name="T32" fmla="*/ 238 w 328"/>
                    <a:gd name="T33" fmla="*/ 112 h 282"/>
                    <a:gd name="T34" fmla="*/ 240 w 328"/>
                    <a:gd name="T35" fmla="*/ 104 h 282"/>
                    <a:gd name="T36" fmla="*/ 238 w 328"/>
                    <a:gd name="T37" fmla="*/ 98 h 282"/>
                    <a:gd name="T38" fmla="*/ 224 w 328"/>
                    <a:gd name="T39" fmla="*/ 86 h 282"/>
                    <a:gd name="T40" fmla="*/ 216 w 328"/>
                    <a:gd name="T41" fmla="*/ 78 h 282"/>
                    <a:gd name="T42" fmla="*/ 210 w 328"/>
                    <a:gd name="T43" fmla="*/ 64 h 282"/>
                    <a:gd name="T44" fmla="*/ 194 w 328"/>
                    <a:gd name="T45" fmla="*/ 60 h 282"/>
                    <a:gd name="T46" fmla="*/ 170 w 328"/>
                    <a:gd name="T47" fmla="*/ 54 h 282"/>
                    <a:gd name="T48" fmla="*/ 136 w 328"/>
                    <a:gd name="T49" fmla="*/ 42 h 282"/>
                    <a:gd name="T50" fmla="*/ 104 w 328"/>
                    <a:gd name="T51" fmla="*/ 16 h 282"/>
                    <a:gd name="T52" fmla="*/ 76 w 328"/>
                    <a:gd name="T53" fmla="*/ 2 h 282"/>
                    <a:gd name="T54" fmla="*/ 52 w 328"/>
                    <a:gd name="T55" fmla="*/ 6 h 282"/>
                    <a:gd name="T56" fmla="*/ 36 w 328"/>
                    <a:gd name="T57" fmla="*/ 18 h 282"/>
                    <a:gd name="T58" fmla="*/ 42 w 328"/>
                    <a:gd name="T59" fmla="*/ 32 h 282"/>
                    <a:gd name="T60" fmla="*/ 30 w 328"/>
                    <a:gd name="T61" fmla="*/ 40 h 282"/>
                    <a:gd name="T62" fmla="*/ 16 w 328"/>
                    <a:gd name="T63" fmla="*/ 52 h 282"/>
                    <a:gd name="T64" fmla="*/ 0 w 328"/>
                    <a:gd name="T65" fmla="*/ 70 h 282"/>
                    <a:gd name="T66" fmla="*/ 12 w 328"/>
                    <a:gd name="T67" fmla="*/ 78 h 282"/>
                    <a:gd name="T68" fmla="*/ 30 w 328"/>
                    <a:gd name="T69" fmla="*/ 108 h 282"/>
                    <a:gd name="T70" fmla="*/ 42 w 328"/>
                    <a:gd name="T71" fmla="*/ 124 h 282"/>
                    <a:gd name="T72" fmla="*/ 48 w 328"/>
                    <a:gd name="T73" fmla="*/ 140 h 282"/>
                    <a:gd name="T74" fmla="*/ 60 w 328"/>
                    <a:gd name="T75" fmla="*/ 148 h 282"/>
                    <a:gd name="T76" fmla="*/ 70 w 328"/>
                    <a:gd name="T77" fmla="*/ 166 h 282"/>
                    <a:gd name="T78" fmla="*/ 72 w 328"/>
                    <a:gd name="T79" fmla="*/ 176 h 282"/>
                    <a:gd name="T80" fmla="*/ 74 w 328"/>
                    <a:gd name="T81" fmla="*/ 192 h 282"/>
                    <a:gd name="T82" fmla="*/ 90 w 328"/>
                    <a:gd name="T83" fmla="*/ 212 h 282"/>
                    <a:gd name="T84" fmla="*/ 104 w 328"/>
                    <a:gd name="T85" fmla="*/ 226 h 282"/>
                    <a:gd name="T86" fmla="*/ 114 w 328"/>
                    <a:gd name="T87" fmla="*/ 248 h 282"/>
                    <a:gd name="T88" fmla="*/ 130 w 328"/>
                    <a:gd name="T89" fmla="*/ 270 h 282"/>
                    <a:gd name="T90" fmla="*/ 134 w 328"/>
                    <a:gd name="T91" fmla="*/ 280 h 282"/>
                    <a:gd name="T92" fmla="*/ 140 w 328"/>
                    <a:gd name="T93" fmla="*/ 274 h 282"/>
                    <a:gd name="T94" fmla="*/ 142 w 328"/>
                    <a:gd name="T95" fmla="*/ 266 h 282"/>
                    <a:gd name="T96" fmla="*/ 144 w 328"/>
                    <a:gd name="T97" fmla="*/ 262 h 282"/>
                    <a:gd name="T98" fmla="*/ 152 w 328"/>
                    <a:gd name="T99" fmla="*/ 264 h 282"/>
                    <a:gd name="T100" fmla="*/ 164 w 328"/>
                    <a:gd name="T101" fmla="*/ 262 h 282"/>
                    <a:gd name="T102" fmla="*/ 182 w 328"/>
                    <a:gd name="T103" fmla="*/ 266 h 282"/>
                    <a:gd name="T104" fmla="*/ 198 w 328"/>
                    <a:gd name="T105" fmla="*/ 270 h 282"/>
                    <a:gd name="T106" fmla="*/ 208 w 328"/>
                    <a:gd name="T107" fmla="*/ 262 h 282"/>
                    <a:gd name="T108" fmla="*/ 224 w 328"/>
                    <a:gd name="T109" fmla="*/ 246 h 282"/>
                    <a:gd name="T110" fmla="*/ 250 w 328"/>
                    <a:gd name="T111" fmla="*/ 238 h 282"/>
                    <a:gd name="T112" fmla="*/ 278 w 328"/>
                    <a:gd name="T113" fmla="*/ 234 h 282"/>
                    <a:gd name="T114" fmla="*/ 296 w 328"/>
                    <a:gd name="T115" fmla="*/ 226 h 282"/>
                    <a:gd name="T116" fmla="*/ 314 w 328"/>
                    <a:gd name="T117" fmla="*/ 220 h 282"/>
                    <a:gd name="T118" fmla="*/ 322 w 328"/>
                    <a:gd name="T119" fmla="*/ 208 h 282"/>
                    <a:gd name="T120" fmla="*/ 326 w 328"/>
                    <a:gd name="T121" fmla="*/ 194 h 282"/>
                    <a:gd name="T122" fmla="*/ 328 w 328"/>
                    <a:gd name="T123" fmla="*/ 1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282">
                      <a:moveTo>
                        <a:pt x="124" y="274"/>
                      </a:moveTo>
                      <a:lnTo>
                        <a:pt x="122" y="274"/>
                      </a:lnTo>
                      <a:lnTo>
                        <a:pt x="122" y="276"/>
                      </a:lnTo>
                      <a:lnTo>
                        <a:pt x="124" y="276"/>
                      </a:lnTo>
                      <a:lnTo>
                        <a:pt x="122" y="276"/>
                      </a:lnTo>
                      <a:lnTo>
                        <a:pt x="122" y="274"/>
                      </a:lnTo>
                      <a:lnTo>
                        <a:pt x="122" y="274"/>
                      </a:lnTo>
                      <a:lnTo>
                        <a:pt x="122" y="274"/>
                      </a:lnTo>
                      <a:lnTo>
                        <a:pt x="122" y="272"/>
                      </a:lnTo>
                      <a:lnTo>
                        <a:pt x="120" y="270"/>
                      </a:lnTo>
                      <a:lnTo>
                        <a:pt x="120" y="270"/>
                      </a:lnTo>
                      <a:lnTo>
                        <a:pt x="120" y="272"/>
                      </a:lnTo>
                      <a:lnTo>
                        <a:pt x="120" y="272"/>
                      </a:lnTo>
                      <a:lnTo>
                        <a:pt x="120" y="272"/>
                      </a:lnTo>
                      <a:lnTo>
                        <a:pt x="118" y="274"/>
                      </a:lnTo>
                      <a:lnTo>
                        <a:pt x="120" y="274"/>
                      </a:lnTo>
                      <a:lnTo>
                        <a:pt x="120" y="276"/>
                      </a:lnTo>
                      <a:lnTo>
                        <a:pt x="122" y="276"/>
                      </a:lnTo>
                      <a:lnTo>
                        <a:pt x="124" y="276"/>
                      </a:lnTo>
                      <a:lnTo>
                        <a:pt x="124" y="276"/>
                      </a:lnTo>
                      <a:lnTo>
                        <a:pt x="124" y="278"/>
                      </a:lnTo>
                      <a:lnTo>
                        <a:pt x="124" y="278"/>
                      </a:lnTo>
                      <a:lnTo>
                        <a:pt x="126" y="278"/>
                      </a:lnTo>
                      <a:lnTo>
                        <a:pt x="126" y="278"/>
                      </a:lnTo>
                      <a:lnTo>
                        <a:pt x="126" y="276"/>
                      </a:lnTo>
                      <a:lnTo>
                        <a:pt x="124" y="274"/>
                      </a:lnTo>
                      <a:close/>
                      <a:moveTo>
                        <a:pt x="34" y="118"/>
                      </a:moveTo>
                      <a:lnTo>
                        <a:pt x="32" y="116"/>
                      </a:lnTo>
                      <a:lnTo>
                        <a:pt x="32" y="116"/>
                      </a:lnTo>
                      <a:lnTo>
                        <a:pt x="30" y="116"/>
                      </a:lnTo>
                      <a:lnTo>
                        <a:pt x="30" y="116"/>
                      </a:lnTo>
                      <a:lnTo>
                        <a:pt x="30" y="116"/>
                      </a:lnTo>
                      <a:lnTo>
                        <a:pt x="34" y="118"/>
                      </a:lnTo>
                      <a:lnTo>
                        <a:pt x="34" y="118"/>
                      </a:lnTo>
                      <a:lnTo>
                        <a:pt x="36" y="120"/>
                      </a:lnTo>
                      <a:lnTo>
                        <a:pt x="36" y="120"/>
                      </a:lnTo>
                      <a:lnTo>
                        <a:pt x="36" y="120"/>
                      </a:lnTo>
                      <a:lnTo>
                        <a:pt x="38" y="120"/>
                      </a:lnTo>
                      <a:lnTo>
                        <a:pt x="38" y="120"/>
                      </a:lnTo>
                      <a:lnTo>
                        <a:pt x="34" y="118"/>
                      </a:lnTo>
                      <a:close/>
                      <a:moveTo>
                        <a:pt x="32" y="114"/>
                      </a:moveTo>
                      <a:lnTo>
                        <a:pt x="32" y="114"/>
                      </a:lnTo>
                      <a:lnTo>
                        <a:pt x="32" y="114"/>
                      </a:lnTo>
                      <a:lnTo>
                        <a:pt x="32" y="112"/>
                      </a:lnTo>
                      <a:lnTo>
                        <a:pt x="30" y="114"/>
                      </a:lnTo>
                      <a:lnTo>
                        <a:pt x="30" y="114"/>
                      </a:lnTo>
                      <a:lnTo>
                        <a:pt x="32" y="116"/>
                      </a:lnTo>
                      <a:lnTo>
                        <a:pt x="32" y="114"/>
                      </a:lnTo>
                      <a:close/>
                      <a:moveTo>
                        <a:pt x="328" y="180"/>
                      </a:moveTo>
                      <a:lnTo>
                        <a:pt x="326" y="178"/>
                      </a:lnTo>
                      <a:lnTo>
                        <a:pt x="324" y="174"/>
                      </a:lnTo>
                      <a:lnTo>
                        <a:pt x="324" y="172"/>
                      </a:lnTo>
                      <a:lnTo>
                        <a:pt x="322" y="170"/>
                      </a:lnTo>
                      <a:lnTo>
                        <a:pt x="320" y="168"/>
                      </a:lnTo>
                      <a:lnTo>
                        <a:pt x="320" y="170"/>
                      </a:lnTo>
                      <a:lnTo>
                        <a:pt x="320" y="170"/>
                      </a:lnTo>
                      <a:lnTo>
                        <a:pt x="318" y="170"/>
                      </a:lnTo>
                      <a:lnTo>
                        <a:pt x="318" y="170"/>
                      </a:lnTo>
                      <a:lnTo>
                        <a:pt x="316" y="170"/>
                      </a:lnTo>
                      <a:lnTo>
                        <a:pt x="316" y="170"/>
                      </a:lnTo>
                      <a:lnTo>
                        <a:pt x="312" y="170"/>
                      </a:lnTo>
                      <a:lnTo>
                        <a:pt x="310" y="168"/>
                      </a:lnTo>
                      <a:lnTo>
                        <a:pt x="306" y="168"/>
                      </a:lnTo>
                      <a:lnTo>
                        <a:pt x="304" y="168"/>
                      </a:lnTo>
                      <a:lnTo>
                        <a:pt x="300" y="168"/>
                      </a:lnTo>
                      <a:lnTo>
                        <a:pt x="296" y="166"/>
                      </a:lnTo>
                      <a:lnTo>
                        <a:pt x="294" y="166"/>
                      </a:lnTo>
                      <a:lnTo>
                        <a:pt x="290" y="166"/>
                      </a:lnTo>
                      <a:lnTo>
                        <a:pt x="288" y="166"/>
                      </a:lnTo>
                      <a:lnTo>
                        <a:pt x="284" y="166"/>
                      </a:lnTo>
                      <a:lnTo>
                        <a:pt x="282" y="164"/>
                      </a:lnTo>
                      <a:lnTo>
                        <a:pt x="282" y="164"/>
                      </a:lnTo>
                      <a:lnTo>
                        <a:pt x="282" y="164"/>
                      </a:lnTo>
                      <a:lnTo>
                        <a:pt x="280" y="164"/>
                      </a:lnTo>
                      <a:lnTo>
                        <a:pt x="280" y="164"/>
                      </a:lnTo>
                      <a:lnTo>
                        <a:pt x="278" y="162"/>
                      </a:lnTo>
                      <a:lnTo>
                        <a:pt x="278" y="162"/>
                      </a:lnTo>
                      <a:lnTo>
                        <a:pt x="276" y="160"/>
                      </a:lnTo>
                      <a:lnTo>
                        <a:pt x="274" y="158"/>
                      </a:lnTo>
                      <a:lnTo>
                        <a:pt x="274" y="156"/>
                      </a:lnTo>
                      <a:lnTo>
                        <a:pt x="272" y="156"/>
                      </a:lnTo>
                      <a:lnTo>
                        <a:pt x="272" y="154"/>
                      </a:lnTo>
                      <a:lnTo>
                        <a:pt x="270" y="154"/>
                      </a:lnTo>
                      <a:lnTo>
                        <a:pt x="270" y="152"/>
                      </a:lnTo>
                      <a:lnTo>
                        <a:pt x="270" y="150"/>
                      </a:lnTo>
                      <a:lnTo>
                        <a:pt x="268" y="150"/>
                      </a:lnTo>
                      <a:lnTo>
                        <a:pt x="268" y="148"/>
                      </a:lnTo>
                      <a:lnTo>
                        <a:pt x="266" y="148"/>
                      </a:lnTo>
                      <a:lnTo>
                        <a:pt x="266" y="146"/>
                      </a:lnTo>
                      <a:lnTo>
                        <a:pt x="264" y="144"/>
                      </a:lnTo>
                      <a:lnTo>
                        <a:pt x="264" y="144"/>
                      </a:lnTo>
                      <a:lnTo>
                        <a:pt x="264" y="144"/>
                      </a:lnTo>
                      <a:lnTo>
                        <a:pt x="264" y="140"/>
                      </a:lnTo>
                      <a:lnTo>
                        <a:pt x="264" y="140"/>
                      </a:lnTo>
                      <a:lnTo>
                        <a:pt x="262" y="140"/>
                      </a:lnTo>
                      <a:lnTo>
                        <a:pt x="262" y="140"/>
                      </a:lnTo>
                      <a:lnTo>
                        <a:pt x="260" y="140"/>
                      </a:lnTo>
                      <a:lnTo>
                        <a:pt x="260" y="140"/>
                      </a:lnTo>
                      <a:lnTo>
                        <a:pt x="260" y="136"/>
                      </a:lnTo>
                      <a:lnTo>
                        <a:pt x="260" y="136"/>
                      </a:lnTo>
                      <a:lnTo>
                        <a:pt x="260" y="136"/>
                      </a:lnTo>
                      <a:lnTo>
                        <a:pt x="260" y="136"/>
                      </a:lnTo>
                      <a:lnTo>
                        <a:pt x="258" y="134"/>
                      </a:lnTo>
                      <a:lnTo>
                        <a:pt x="256" y="136"/>
                      </a:lnTo>
                      <a:lnTo>
                        <a:pt x="256" y="136"/>
                      </a:lnTo>
                      <a:lnTo>
                        <a:pt x="254" y="136"/>
                      </a:lnTo>
                      <a:lnTo>
                        <a:pt x="254" y="136"/>
                      </a:lnTo>
                      <a:lnTo>
                        <a:pt x="252" y="134"/>
                      </a:lnTo>
                      <a:lnTo>
                        <a:pt x="252" y="134"/>
                      </a:lnTo>
                      <a:lnTo>
                        <a:pt x="250" y="132"/>
                      </a:lnTo>
                      <a:lnTo>
                        <a:pt x="250" y="130"/>
                      </a:lnTo>
                      <a:lnTo>
                        <a:pt x="248" y="128"/>
                      </a:lnTo>
                      <a:lnTo>
                        <a:pt x="246" y="126"/>
                      </a:lnTo>
                      <a:lnTo>
                        <a:pt x="246" y="122"/>
                      </a:lnTo>
                      <a:lnTo>
                        <a:pt x="244" y="120"/>
                      </a:lnTo>
                      <a:lnTo>
                        <a:pt x="242" y="118"/>
                      </a:lnTo>
                      <a:lnTo>
                        <a:pt x="240" y="116"/>
                      </a:lnTo>
                      <a:lnTo>
                        <a:pt x="240" y="114"/>
                      </a:lnTo>
                      <a:lnTo>
                        <a:pt x="238" y="112"/>
                      </a:lnTo>
                      <a:lnTo>
                        <a:pt x="238" y="110"/>
                      </a:lnTo>
                      <a:lnTo>
                        <a:pt x="238" y="108"/>
                      </a:lnTo>
                      <a:lnTo>
                        <a:pt x="238" y="108"/>
                      </a:lnTo>
                      <a:lnTo>
                        <a:pt x="238" y="108"/>
                      </a:lnTo>
                      <a:lnTo>
                        <a:pt x="238" y="108"/>
                      </a:lnTo>
                      <a:lnTo>
                        <a:pt x="240" y="108"/>
                      </a:lnTo>
                      <a:lnTo>
                        <a:pt x="240" y="104"/>
                      </a:lnTo>
                      <a:lnTo>
                        <a:pt x="240" y="102"/>
                      </a:lnTo>
                      <a:lnTo>
                        <a:pt x="238" y="102"/>
                      </a:lnTo>
                      <a:lnTo>
                        <a:pt x="236" y="100"/>
                      </a:lnTo>
                      <a:lnTo>
                        <a:pt x="236" y="98"/>
                      </a:lnTo>
                      <a:lnTo>
                        <a:pt x="236" y="98"/>
                      </a:lnTo>
                      <a:lnTo>
                        <a:pt x="236" y="98"/>
                      </a:lnTo>
                      <a:lnTo>
                        <a:pt x="238" y="98"/>
                      </a:lnTo>
                      <a:lnTo>
                        <a:pt x="238" y="98"/>
                      </a:lnTo>
                      <a:lnTo>
                        <a:pt x="238" y="98"/>
                      </a:lnTo>
                      <a:lnTo>
                        <a:pt x="236" y="94"/>
                      </a:lnTo>
                      <a:lnTo>
                        <a:pt x="232" y="92"/>
                      </a:lnTo>
                      <a:lnTo>
                        <a:pt x="228" y="90"/>
                      </a:lnTo>
                      <a:lnTo>
                        <a:pt x="226" y="88"/>
                      </a:lnTo>
                      <a:lnTo>
                        <a:pt x="224" y="86"/>
                      </a:lnTo>
                      <a:lnTo>
                        <a:pt x="222" y="84"/>
                      </a:lnTo>
                      <a:lnTo>
                        <a:pt x="222" y="84"/>
                      </a:lnTo>
                      <a:lnTo>
                        <a:pt x="222" y="82"/>
                      </a:lnTo>
                      <a:lnTo>
                        <a:pt x="220" y="82"/>
                      </a:lnTo>
                      <a:lnTo>
                        <a:pt x="218" y="80"/>
                      </a:lnTo>
                      <a:lnTo>
                        <a:pt x="216" y="78"/>
                      </a:lnTo>
                      <a:lnTo>
                        <a:pt x="216" y="78"/>
                      </a:lnTo>
                      <a:lnTo>
                        <a:pt x="216" y="78"/>
                      </a:lnTo>
                      <a:lnTo>
                        <a:pt x="216" y="76"/>
                      </a:lnTo>
                      <a:lnTo>
                        <a:pt x="216" y="74"/>
                      </a:lnTo>
                      <a:lnTo>
                        <a:pt x="212" y="72"/>
                      </a:lnTo>
                      <a:lnTo>
                        <a:pt x="210" y="68"/>
                      </a:lnTo>
                      <a:lnTo>
                        <a:pt x="210" y="66"/>
                      </a:lnTo>
                      <a:lnTo>
                        <a:pt x="210" y="64"/>
                      </a:lnTo>
                      <a:lnTo>
                        <a:pt x="206" y="64"/>
                      </a:lnTo>
                      <a:lnTo>
                        <a:pt x="204" y="64"/>
                      </a:lnTo>
                      <a:lnTo>
                        <a:pt x="200" y="64"/>
                      </a:lnTo>
                      <a:lnTo>
                        <a:pt x="198" y="64"/>
                      </a:lnTo>
                      <a:lnTo>
                        <a:pt x="196" y="62"/>
                      </a:lnTo>
                      <a:lnTo>
                        <a:pt x="196" y="60"/>
                      </a:lnTo>
                      <a:lnTo>
                        <a:pt x="194" y="60"/>
                      </a:lnTo>
                      <a:lnTo>
                        <a:pt x="194" y="56"/>
                      </a:lnTo>
                      <a:lnTo>
                        <a:pt x="188" y="56"/>
                      </a:lnTo>
                      <a:lnTo>
                        <a:pt x="186" y="56"/>
                      </a:lnTo>
                      <a:lnTo>
                        <a:pt x="182" y="54"/>
                      </a:lnTo>
                      <a:lnTo>
                        <a:pt x="180" y="54"/>
                      </a:lnTo>
                      <a:lnTo>
                        <a:pt x="176" y="56"/>
                      </a:lnTo>
                      <a:lnTo>
                        <a:pt x="170" y="54"/>
                      </a:lnTo>
                      <a:lnTo>
                        <a:pt x="164" y="54"/>
                      </a:lnTo>
                      <a:lnTo>
                        <a:pt x="156" y="54"/>
                      </a:lnTo>
                      <a:lnTo>
                        <a:pt x="152" y="52"/>
                      </a:lnTo>
                      <a:lnTo>
                        <a:pt x="152" y="52"/>
                      </a:lnTo>
                      <a:lnTo>
                        <a:pt x="146" y="48"/>
                      </a:lnTo>
                      <a:lnTo>
                        <a:pt x="142" y="46"/>
                      </a:lnTo>
                      <a:lnTo>
                        <a:pt x="136" y="42"/>
                      </a:lnTo>
                      <a:lnTo>
                        <a:pt x="130" y="36"/>
                      </a:lnTo>
                      <a:lnTo>
                        <a:pt x="126" y="32"/>
                      </a:lnTo>
                      <a:lnTo>
                        <a:pt x="122" y="30"/>
                      </a:lnTo>
                      <a:lnTo>
                        <a:pt x="116" y="26"/>
                      </a:lnTo>
                      <a:lnTo>
                        <a:pt x="112" y="22"/>
                      </a:lnTo>
                      <a:lnTo>
                        <a:pt x="108" y="20"/>
                      </a:lnTo>
                      <a:lnTo>
                        <a:pt x="104" y="16"/>
                      </a:lnTo>
                      <a:lnTo>
                        <a:pt x="100" y="14"/>
                      </a:lnTo>
                      <a:lnTo>
                        <a:pt x="96" y="12"/>
                      </a:lnTo>
                      <a:lnTo>
                        <a:pt x="92" y="10"/>
                      </a:lnTo>
                      <a:lnTo>
                        <a:pt x="88" y="8"/>
                      </a:lnTo>
                      <a:lnTo>
                        <a:pt x="84" y="4"/>
                      </a:lnTo>
                      <a:lnTo>
                        <a:pt x="82" y="4"/>
                      </a:lnTo>
                      <a:lnTo>
                        <a:pt x="76" y="2"/>
                      </a:lnTo>
                      <a:lnTo>
                        <a:pt x="72" y="2"/>
                      </a:lnTo>
                      <a:lnTo>
                        <a:pt x="66" y="2"/>
                      </a:lnTo>
                      <a:lnTo>
                        <a:pt x="62" y="0"/>
                      </a:lnTo>
                      <a:lnTo>
                        <a:pt x="60" y="2"/>
                      </a:lnTo>
                      <a:lnTo>
                        <a:pt x="60" y="2"/>
                      </a:lnTo>
                      <a:lnTo>
                        <a:pt x="58" y="4"/>
                      </a:lnTo>
                      <a:lnTo>
                        <a:pt x="52" y="6"/>
                      </a:lnTo>
                      <a:lnTo>
                        <a:pt x="48" y="6"/>
                      </a:lnTo>
                      <a:lnTo>
                        <a:pt x="42" y="8"/>
                      </a:lnTo>
                      <a:lnTo>
                        <a:pt x="38" y="10"/>
                      </a:lnTo>
                      <a:lnTo>
                        <a:pt x="34" y="10"/>
                      </a:lnTo>
                      <a:lnTo>
                        <a:pt x="30" y="12"/>
                      </a:lnTo>
                      <a:lnTo>
                        <a:pt x="34" y="14"/>
                      </a:lnTo>
                      <a:lnTo>
                        <a:pt x="36" y="18"/>
                      </a:lnTo>
                      <a:lnTo>
                        <a:pt x="40" y="20"/>
                      </a:lnTo>
                      <a:lnTo>
                        <a:pt x="42" y="24"/>
                      </a:lnTo>
                      <a:lnTo>
                        <a:pt x="44" y="26"/>
                      </a:lnTo>
                      <a:lnTo>
                        <a:pt x="48" y="30"/>
                      </a:lnTo>
                      <a:lnTo>
                        <a:pt x="46" y="30"/>
                      </a:lnTo>
                      <a:lnTo>
                        <a:pt x="42" y="32"/>
                      </a:lnTo>
                      <a:lnTo>
                        <a:pt x="42" y="32"/>
                      </a:lnTo>
                      <a:lnTo>
                        <a:pt x="42" y="32"/>
                      </a:lnTo>
                      <a:lnTo>
                        <a:pt x="42" y="36"/>
                      </a:lnTo>
                      <a:lnTo>
                        <a:pt x="40" y="38"/>
                      </a:lnTo>
                      <a:lnTo>
                        <a:pt x="40" y="38"/>
                      </a:lnTo>
                      <a:lnTo>
                        <a:pt x="36" y="40"/>
                      </a:lnTo>
                      <a:lnTo>
                        <a:pt x="32" y="40"/>
                      </a:lnTo>
                      <a:lnTo>
                        <a:pt x="30" y="40"/>
                      </a:lnTo>
                      <a:lnTo>
                        <a:pt x="28" y="42"/>
                      </a:lnTo>
                      <a:lnTo>
                        <a:pt x="28" y="44"/>
                      </a:lnTo>
                      <a:lnTo>
                        <a:pt x="26" y="48"/>
                      </a:lnTo>
                      <a:lnTo>
                        <a:pt x="24" y="50"/>
                      </a:lnTo>
                      <a:lnTo>
                        <a:pt x="20" y="52"/>
                      </a:lnTo>
                      <a:lnTo>
                        <a:pt x="20" y="52"/>
                      </a:lnTo>
                      <a:lnTo>
                        <a:pt x="16" y="52"/>
                      </a:lnTo>
                      <a:lnTo>
                        <a:pt x="12" y="52"/>
                      </a:lnTo>
                      <a:lnTo>
                        <a:pt x="8" y="50"/>
                      </a:lnTo>
                      <a:lnTo>
                        <a:pt x="6" y="50"/>
                      </a:lnTo>
                      <a:lnTo>
                        <a:pt x="2" y="50"/>
                      </a:lnTo>
                      <a:lnTo>
                        <a:pt x="2" y="62"/>
                      </a:lnTo>
                      <a:lnTo>
                        <a:pt x="2" y="64"/>
                      </a:lnTo>
                      <a:lnTo>
                        <a:pt x="0" y="70"/>
                      </a:lnTo>
                      <a:lnTo>
                        <a:pt x="0" y="72"/>
                      </a:lnTo>
                      <a:lnTo>
                        <a:pt x="0" y="72"/>
                      </a:lnTo>
                      <a:lnTo>
                        <a:pt x="0" y="72"/>
                      </a:lnTo>
                      <a:lnTo>
                        <a:pt x="2" y="72"/>
                      </a:lnTo>
                      <a:lnTo>
                        <a:pt x="6" y="72"/>
                      </a:lnTo>
                      <a:lnTo>
                        <a:pt x="8" y="74"/>
                      </a:lnTo>
                      <a:lnTo>
                        <a:pt x="12" y="78"/>
                      </a:lnTo>
                      <a:lnTo>
                        <a:pt x="14" y="84"/>
                      </a:lnTo>
                      <a:lnTo>
                        <a:pt x="18" y="88"/>
                      </a:lnTo>
                      <a:lnTo>
                        <a:pt x="20" y="90"/>
                      </a:lnTo>
                      <a:lnTo>
                        <a:pt x="22" y="94"/>
                      </a:lnTo>
                      <a:lnTo>
                        <a:pt x="24" y="96"/>
                      </a:lnTo>
                      <a:lnTo>
                        <a:pt x="26" y="100"/>
                      </a:lnTo>
                      <a:lnTo>
                        <a:pt x="30" y="108"/>
                      </a:lnTo>
                      <a:lnTo>
                        <a:pt x="32" y="110"/>
                      </a:lnTo>
                      <a:lnTo>
                        <a:pt x="34" y="112"/>
                      </a:lnTo>
                      <a:lnTo>
                        <a:pt x="34" y="114"/>
                      </a:lnTo>
                      <a:lnTo>
                        <a:pt x="36" y="116"/>
                      </a:lnTo>
                      <a:lnTo>
                        <a:pt x="36" y="116"/>
                      </a:lnTo>
                      <a:lnTo>
                        <a:pt x="40" y="122"/>
                      </a:lnTo>
                      <a:lnTo>
                        <a:pt x="42" y="124"/>
                      </a:lnTo>
                      <a:lnTo>
                        <a:pt x="42" y="126"/>
                      </a:lnTo>
                      <a:lnTo>
                        <a:pt x="42" y="128"/>
                      </a:lnTo>
                      <a:lnTo>
                        <a:pt x="42" y="130"/>
                      </a:lnTo>
                      <a:lnTo>
                        <a:pt x="42" y="130"/>
                      </a:lnTo>
                      <a:lnTo>
                        <a:pt x="44" y="134"/>
                      </a:lnTo>
                      <a:lnTo>
                        <a:pt x="46" y="138"/>
                      </a:lnTo>
                      <a:lnTo>
                        <a:pt x="48" y="140"/>
                      </a:lnTo>
                      <a:lnTo>
                        <a:pt x="50" y="140"/>
                      </a:lnTo>
                      <a:lnTo>
                        <a:pt x="50" y="140"/>
                      </a:lnTo>
                      <a:lnTo>
                        <a:pt x="52" y="142"/>
                      </a:lnTo>
                      <a:lnTo>
                        <a:pt x="54" y="142"/>
                      </a:lnTo>
                      <a:lnTo>
                        <a:pt x="54" y="144"/>
                      </a:lnTo>
                      <a:lnTo>
                        <a:pt x="56" y="144"/>
                      </a:lnTo>
                      <a:lnTo>
                        <a:pt x="60" y="148"/>
                      </a:lnTo>
                      <a:lnTo>
                        <a:pt x="62" y="150"/>
                      </a:lnTo>
                      <a:lnTo>
                        <a:pt x="64" y="154"/>
                      </a:lnTo>
                      <a:lnTo>
                        <a:pt x="66" y="158"/>
                      </a:lnTo>
                      <a:lnTo>
                        <a:pt x="68" y="160"/>
                      </a:lnTo>
                      <a:lnTo>
                        <a:pt x="68" y="162"/>
                      </a:lnTo>
                      <a:lnTo>
                        <a:pt x="68" y="164"/>
                      </a:lnTo>
                      <a:lnTo>
                        <a:pt x="70" y="166"/>
                      </a:lnTo>
                      <a:lnTo>
                        <a:pt x="70" y="166"/>
                      </a:lnTo>
                      <a:lnTo>
                        <a:pt x="70" y="166"/>
                      </a:lnTo>
                      <a:lnTo>
                        <a:pt x="72" y="168"/>
                      </a:lnTo>
                      <a:lnTo>
                        <a:pt x="72" y="168"/>
                      </a:lnTo>
                      <a:lnTo>
                        <a:pt x="72" y="170"/>
                      </a:lnTo>
                      <a:lnTo>
                        <a:pt x="74" y="174"/>
                      </a:lnTo>
                      <a:lnTo>
                        <a:pt x="72" y="176"/>
                      </a:lnTo>
                      <a:lnTo>
                        <a:pt x="72" y="178"/>
                      </a:lnTo>
                      <a:lnTo>
                        <a:pt x="72" y="180"/>
                      </a:lnTo>
                      <a:lnTo>
                        <a:pt x="72" y="184"/>
                      </a:lnTo>
                      <a:lnTo>
                        <a:pt x="72" y="186"/>
                      </a:lnTo>
                      <a:lnTo>
                        <a:pt x="74" y="188"/>
                      </a:lnTo>
                      <a:lnTo>
                        <a:pt x="74" y="190"/>
                      </a:lnTo>
                      <a:lnTo>
                        <a:pt x="74" y="192"/>
                      </a:lnTo>
                      <a:lnTo>
                        <a:pt x="74" y="194"/>
                      </a:lnTo>
                      <a:lnTo>
                        <a:pt x="76" y="200"/>
                      </a:lnTo>
                      <a:lnTo>
                        <a:pt x="80" y="204"/>
                      </a:lnTo>
                      <a:lnTo>
                        <a:pt x="82" y="208"/>
                      </a:lnTo>
                      <a:lnTo>
                        <a:pt x="84" y="210"/>
                      </a:lnTo>
                      <a:lnTo>
                        <a:pt x="86" y="212"/>
                      </a:lnTo>
                      <a:lnTo>
                        <a:pt x="90" y="212"/>
                      </a:lnTo>
                      <a:lnTo>
                        <a:pt x="96" y="218"/>
                      </a:lnTo>
                      <a:lnTo>
                        <a:pt x="98" y="220"/>
                      </a:lnTo>
                      <a:lnTo>
                        <a:pt x="100" y="222"/>
                      </a:lnTo>
                      <a:lnTo>
                        <a:pt x="102" y="222"/>
                      </a:lnTo>
                      <a:lnTo>
                        <a:pt x="102" y="224"/>
                      </a:lnTo>
                      <a:lnTo>
                        <a:pt x="102" y="224"/>
                      </a:lnTo>
                      <a:lnTo>
                        <a:pt x="104" y="226"/>
                      </a:lnTo>
                      <a:lnTo>
                        <a:pt x="106" y="234"/>
                      </a:lnTo>
                      <a:lnTo>
                        <a:pt x="108" y="234"/>
                      </a:lnTo>
                      <a:lnTo>
                        <a:pt x="108" y="238"/>
                      </a:lnTo>
                      <a:lnTo>
                        <a:pt x="108" y="238"/>
                      </a:lnTo>
                      <a:lnTo>
                        <a:pt x="108" y="240"/>
                      </a:lnTo>
                      <a:lnTo>
                        <a:pt x="112" y="244"/>
                      </a:lnTo>
                      <a:lnTo>
                        <a:pt x="114" y="248"/>
                      </a:lnTo>
                      <a:lnTo>
                        <a:pt x="116" y="252"/>
                      </a:lnTo>
                      <a:lnTo>
                        <a:pt x="118" y="254"/>
                      </a:lnTo>
                      <a:lnTo>
                        <a:pt x="122" y="258"/>
                      </a:lnTo>
                      <a:lnTo>
                        <a:pt x="126" y="262"/>
                      </a:lnTo>
                      <a:lnTo>
                        <a:pt x="128" y="266"/>
                      </a:lnTo>
                      <a:lnTo>
                        <a:pt x="128" y="268"/>
                      </a:lnTo>
                      <a:lnTo>
                        <a:pt x="130" y="270"/>
                      </a:lnTo>
                      <a:lnTo>
                        <a:pt x="130" y="272"/>
                      </a:lnTo>
                      <a:lnTo>
                        <a:pt x="130" y="272"/>
                      </a:lnTo>
                      <a:lnTo>
                        <a:pt x="132" y="274"/>
                      </a:lnTo>
                      <a:lnTo>
                        <a:pt x="134" y="276"/>
                      </a:lnTo>
                      <a:lnTo>
                        <a:pt x="134" y="276"/>
                      </a:lnTo>
                      <a:lnTo>
                        <a:pt x="134" y="278"/>
                      </a:lnTo>
                      <a:lnTo>
                        <a:pt x="134" y="280"/>
                      </a:lnTo>
                      <a:lnTo>
                        <a:pt x="136" y="282"/>
                      </a:lnTo>
                      <a:lnTo>
                        <a:pt x="138" y="280"/>
                      </a:lnTo>
                      <a:lnTo>
                        <a:pt x="138" y="278"/>
                      </a:lnTo>
                      <a:lnTo>
                        <a:pt x="140" y="278"/>
                      </a:lnTo>
                      <a:lnTo>
                        <a:pt x="140" y="276"/>
                      </a:lnTo>
                      <a:lnTo>
                        <a:pt x="140" y="276"/>
                      </a:lnTo>
                      <a:lnTo>
                        <a:pt x="140" y="274"/>
                      </a:lnTo>
                      <a:lnTo>
                        <a:pt x="140" y="274"/>
                      </a:lnTo>
                      <a:lnTo>
                        <a:pt x="140" y="274"/>
                      </a:lnTo>
                      <a:lnTo>
                        <a:pt x="140" y="272"/>
                      </a:lnTo>
                      <a:lnTo>
                        <a:pt x="140" y="270"/>
                      </a:lnTo>
                      <a:lnTo>
                        <a:pt x="140" y="268"/>
                      </a:lnTo>
                      <a:lnTo>
                        <a:pt x="140" y="266"/>
                      </a:lnTo>
                      <a:lnTo>
                        <a:pt x="142" y="266"/>
                      </a:lnTo>
                      <a:lnTo>
                        <a:pt x="142" y="266"/>
                      </a:lnTo>
                      <a:lnTo>
                        <a:pt x="140" y="264"/>
                      </a:lnTo>
                      <a:lnTo>
                        <a:pt x="140" y="264"/>
                      </a:lnTo>
                      <a:lnTo>
                        <a:pt x="142" y="262"/>
                      </a:lnTo>
                      <a:lnTo>
                        <a:pt x="142" y="262"/>
                      </a:lnTo>
                      <a:lnTo>
                        <a:pt x="144" y="262"/>
                      </a:lnTo>
                      <a:lnTo>
                        <a:pt x="144" y="262"/>
                      </a:lnTo>
                      <a:lnTo>
                        <a:pt x="146" y="262"/>
                      </a:lnTo>
                      <a:lnTo>
                        <a:pt x="146" y="262"/>
                      </a:lnTo>
                      <a:lnTo>
                        <a:pt x="148" y="262"/>
                      </a:lnTo>
                      <a:lnTo>
                        <a:pt x="148" y="264"/>
                      </a:lnTo>
                      <a:lnTo>
                        <a:pt x="150" y="264"/>
                      </a:lnTo>
                      <a:lnTo>
                        <a:pt x="152" y="264"/>
                      </a:lnTo>
                      <a:lnTo>
                        <a:pt x="152" y="264"/>
                      </a:lnTo>
                      <a:lnTo>
                        <a:pt x="152" y="264"/>
                      </a:lnTo>
                      <a:lnTo>
                        <a:pt x="154" y="264"/>
                      </a:lnTo>
                      <a:lnTo>
                        <a:pt x="154" y="264"/>
                      </a:lnTo>
                      <a:lnTo>
                        <a:pt x="156" y="264"/>
                      </a:lnTo>
                      <a:lnTo>
                        <a:pt x="158" y="264"/>
                      </a:lnTo>
                      <a:lnTo>
                        <a:pt x="162" y="264"/>
                      </a:lnTo>
                      <a:lnTo>
                        <a:pt x="164" y="262"/>
                      </a:lnTo>
                      <a:lnTo>
                        <a:pt x="168" y="262"/>
                      </a:lnTo>
                      <a:lnTo>
                        <a:pt x="170" y="262"/>
                      </a:lnTo>
                      <a:lnTo>
                        <a:pt x="172" y="262"/>
                      </a:lnTo>
                      <a:lnTo>
                        <a:pt x="172" y="264"/>
                      </a:lnTo>
                      <a:lnTo>
                        <a:pt x="176" y="264"/>
                      </a:lnTo>
                      <a:lnTo>
                        <a:pt x="178" y="266"/>
                      </a:lnTo>
                      <a:lnTo>
                        <a:pt x="182" y="266"/>
                      </a:lnTo>
                      <a:lnTo>
                        <a:pt x="186" y="266"/>
                      </a:lnTo>
                      <a:lnTo>
                        <a:pt x="190" y="266"/>
                      </a:lnTo>
                      <a:lnTo>
                        <a:pt x="192" y="266"/>
                      </a:lnTo>
                      <a:lnTo>
                        <a:pt x="194" y="266"/>
                      </a:lnTo>
                      <a:lnTo>
                        <a:pt x="196" y="266"/>
                      </a:lnTo>
                      <a:lnTo>
                        <a:pt x="196" y="266"/>
                      </a:lnTo>
                      <a:lnTo>
                        <a:pt x="198" y="270"/>
                      </a:lnTo>
                      <a:lnTo>
                        <a:pt x="200" y="272"/>
                      </a:lnTo>
                      <a:lnTo>
                        <a:pt x="202" y="272"/>
                      </a:lnTo>
                      <a:lnTo>
                        <a:pt x="204" y="270"/>
                      </a:lnTo>
                      <a:lnTo>
                        <a:pt x="206" y="270"/>
                      </a:lnTo>
                      <a:lnTo>
                        <a:pt x="206" y="268"/>
                      </a:lnTo>
                      <a:lnTo>
                        <a:pt x="208" y="264"/>
                      </a:lnTo>
                      <a:lnTo>
                        <a:pt x="208" y="262"/>
                      </a:lnTo>
                      <a:lnTo>
                        <a:pt x="210" y="260"/>
                      </a:lnTo>
                      <a:lnTo>
                        <a:pt x="212" y="258"/>
                      </a:lnTo>
                      <a:lnTo>
                        <a:pt x="214" y="254"/>
                      </a:lnTo>
                      <a:lnTo>
                        <a:pt x="216" y="254"/>
                      </a:lnTo>
                      <a:lnTo>
                        <a:pt x="218" y="250"/>
                      </a:lnTo>
                      <a:lnTo>
                        <a:pt x="220" y="248"/>
                      </a:lnTo>
                      <a:lnTo>
                        <a:pt x="224" y="246"/>
                      </a:lnTo>
                      <a:lnTo>
                        <a:pt x="228" y="244"/>
                      </a:lnTo>
                      <a:lnTo>
                        <a:pt x="230" y="242"/>
                      </a:lnTo>
                      <a:lnTo>
                        <a:pt x="232" y="242"/>
                      </a:lnTo>
                      <a:lnTo>
                        <a:pt x="236" y="240"/>
                      </a:lnTo>
                      <a:lnTo>
                        <a:pt x="242" y="240"/>
                      </a:lnTo>
                      <a:lnTo>
                        <a:pt x="246" y="240"/>
                      </a:lnTo>
                      <a:lnTo>
                        <a:pt x="250" y="238"/>
                      </a:lnTo>
                      <a:lnTo>
                        <a:pt x="256" y="238"/>
                      </a:lnTo>
                      <a:lnTo>
                        <a:pt x="260" y="238"/>
                      </a:lnTo>
                      <a:lnTo>
                        <a:pt x="264" y="236"/>
                      </a:lnTo>
                      <a:lnTo>
                        <a:pt x="268" y="236"/>
                      </a:lnTo>
                      <a:lnTo>
                        <a:pt x="272" y="236"/>
                      </a:lnTo>
                      <a:lnTo>
                        <a:pt x="276" y="234"/>
                      </a:lnTo>
                      <a:lnTo>
                        <a:pt x="278" y="234"/>
                      </a:lnTo>
                      <a:lnTo>
                        <a:pt x="280" y="232"/>
                      </a:lnTo>
                      <a:lnTo>
                        <a:pt x="282" y="232"/>
                      </a:lnTo>
                      <a:lnTo>
                        <a:pt x="286" y="230"/>
                      </a:lnTo>
                      <a:lnTo>
                        <a:pt x="288" y="230"/>
                      </a:lnTo>
                      <a:lnTo>
                        <a:pt x="290" y="228"/>
                      </a:lnTo>
                      <a:lnTo>
                        <a:pt x="294" y="228"/>
                      </a:lnTo>
                      <a:lnTo>
                        <a:pt x="296" y="226"/>
                      </a:lnTo>
                      <a:lnTo>
                        <a:pt x="298" y="226"/>
                      </a:lnTo>
                      <a:lnTo>
                        <a:pt x="302" y="224"/>
                      </a:lnTo>
                      <a:lnTo>
                        <a:pt x="304" y="224"/>
                      </a:lnTo>
                      <a:lnTo>
                        <a:pt x="306" y="222"/>
                      </a:lnTo>
                      <a:lnTo>
                        <a:pt x="308" y="222"/>
                      </a:lnTo>
                      <a:lnTo>
                        <a:pt x="312" y="220"/>
                      </a:lnTo>
                      <a:lnTo>
                        <a:pt x="314" y="220"/>
                      </a:lnTo>
                      <a:lnTo>
                        <a:pt x="316" y="218"/>
                      </a:lnTo>
                      <a:lnTo>
                        <a:pt x="320" y="218"/>
                      </a:lnTo>
                      <a:lnTo>
                        <a:pt x="320" y="218"/>
                      </a:lnTo>
                      <a:lnTo>
                        <a:pt x="322" y="214"/>
                      </a:lnTo>
                      <a:lnTo>
                        <a:pt x="322" y="212"/>
                      </a:lnTo>
                      <a:lnTo>
                        <a:pt x="322" y="210"/>
                      </a:lnTo>
                      <a:lnTo>
                        <a:pt x="322" y="208"/>
                      </a:lnTo>
                      <a:lnTo>
                        <a:pt x="324" y="206"/>
                      </a:lnTo>
                      <a:lnTo>
                        <a:pt x="324" y="204"/>
                      </a:lnTo>
                      <a:lnTo>
                        <a:pt x="324" y="202"/>
                      </a:lnTo>
                      <a:lnTo>
                        <a:pt x="324" y="200"/>
                      </a:lnTo>
                      <a:lnTo>
                        <a:pt x="324" y="198"/>
                      </a:lnTo>
                      <a:lnTo>
                        <a:pt x="326" y="196"/>
                      </a:lnTo>
                      <a:lnTo>
                        <a:pt x="326" y="194"/>
                      </a:lnTo>
                      <a:lnTo>
                        <a:pt x="326" y="192"/>
                      </a:lnTo>
                      <a:lnTo>
                        <a:pt x="328" y="188"/>
                      </a:lnTo>
                      <a:lnTo>
                        <a:pt x="328" y="186"/>
                      </a:lnTo>
                      <a:lnTo>
                        <a:pt x="328" y="184"/>
                      </a:lnTo>
                      <a:lnTo>
                        <a:pt x="328" y="184"/>
                      </a:lnTo>
                      <a:lnTo>
                        <a:pt x="328" y="182"/>
                      </a:lnTo>
                      <a:lnTo>
                        <a:pt x="328" y="18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12" name="Freeform 40">
                  <a:extLst>
                    <a:ext uri="{FF2B5EF4-FFF2-40B4-BE49-F238E27FC236}">
                      <a16:creationId xmlns:a16="http://schemas.microsoft.com/office/drawing/2014/main" id="{F05CB08F-4981-5426-D0B1-0D20AA4A21C8}"/>
                    </a:ext>
                  </a:extLst>
                </p:cNvPr>
                <p:cNvSpPr>
                  <a:spLocks noEditPoints="1"/>
                </p:cNvSpPr>
                <p:nvPr/>
              </p:nvSpPr>
              <p:spPr bwMode="auto">
                <a:xfrm>
                  <a:off x="2507" y="1838"/>
                  <a:ext cx="4" cy="12"/>
                </a:xfrm>
                <a:custGeom>
                  <a:avLst/>
                  <a:gdLst>
                    <a:gd name="T0" fmla="*/ 0 w 4"/>
                    <a:gd name="T1" fmla="*/ 10 h 12"/>
                    <a:gd name="T2" fmla="*/ 0 w 4"/>
                    <a:gd name="T3" fmla="*/ 10 h 12"/>
                    <a:gd name="T4" fmla="*/ 0 w 4"/>
                    <a:gd name="T5" fmla="*/ 10 h 12"/>
                    <a:gd name="T6" fmla="*/ 0 w 4"/>
                    <a:gd name="T7" fmla="*/ 10 h 12"/>
                    <a:gd name="T8" fmla="*/ 0 w 4"/>
                    <a:gd name="T9" fmla="*/ 12 h 12"/>
                    <a:gd name="T10" fmla="*/ 0 w 4"/>
                    <a:gd name="T11" fmla="*/ 12 h 12"/>
                    <a:gd name="T12" fmla="*/ 0 w 4"/>
                    <a:gd name="T13" fmla="*/ 12 h 12"/>
                    <a:gd name="T14" fmla="*/ 0 w 4"/>
                    <a:gd name="T15" fmla="*/ 12 h 12"/>
                    <a:gd name="T16" fmla="*/ 0 w 4"/>
                    <a:gd name="T17" fmla="*/ 12 h 12"/>
                    <a:gd name="T18" fmla="*/ 0 w 4"/>
                    <a:gd name="T19" fmla="*/ 12 h 12"/>
                    <a:gd name="T20" fmla="*/ 0 w 4"/>
                    <a:gd name="T21" fmla="*/ 12 h 12"/>
                    <a:gd name="T22" fmla="*/ 0 w 4"/>
                    <a:gd name="T23" fmla="*/ 12 h 12"/>
                    <a:gd name="T24" fmla="*/ 0 w 4"/>
                    <a:gd name="T25" fmla="*/ 12 h 12"/>
                    <a:gd name="T26" fmla="*/ 0 w 4"/>
                    <a:gd name="T27" fmla="*/ 10 h 12"/>
                    <a:gd name="T28" fmla="*/ 0 w 4"/>
                    <a:gd name="T29" fmla="*/ 10 h 12"/>
                    <a:gd name="T30" fmla="*/ 0 w 4"/>
                    <a:gd name="T31" fmla="*/ 10 h 12"/>
                    <a:gd name="T32" fmla="*/ 2 w 4"/>
                    <a:gd name="T33" fmla="*/ 6 h 12"/>
                    <a:gd name="T34" fmla="*/ 2 w 4"/>
                    <a:gd name="T35" fmla="*/ 6 h 12"/>
                    <a:gd name="T36" fmla="*/ 2 w 4"/>
                    <a:gd name="T37" fmla="*/ 4 h 12"/>
                    <a:gd name="T38" fmla="*/ 2 w 4"/>
                    <a:gd name="T39" fmla="*/ 6 h 12"/>
                    <a:gd name="T40" fmla="*/ 2 w 4"/>
                    <a:gd name="T41" fmla="*/ 6 h 12"/>
                    <a:gd name="T42" fmla="*/ 2 w 4"/>
                    <a:gd name="T43" fmla="*/ 6 h 12"/>
                    <a:gd name="T44" fmla="*/ 2 w 4"/>
                    <a:gd name="T45" fmla="*/ 6 h 12"/>
                    <a:gd name="T46" fmla="*/ 2 w 4"/>
                    <a:gd name="T47" fmla="*/ 6 h 12"/>
                    <a:gd name="T48" fmla="*/ 2 w 4"/>
                    <a:gd name="T49" fmla="*/ 6 h 12"/>
                    <a:gd name="T50" fmla="*/ 2 w 4"/>
                    <a:gd name="T51" fmla="*/ 6 h 12"/>
                    <a:gd name="T52" fmla="*/ 2 w 4"/>
                    <a:gd name="T53" fmla="*/ 6 h 12"/>
                    <a:gd name="T54" fmla="*/ 2 w 4"/>
                    <a:gd name="T55" fmla="*/ 6 h 12"/>
                    <a:gd name="T56" fmla="*/ 2 w 4"/>
                    <a:gd name="T57" fmla="*/ 6 h 12"/>
                    <a:gd name="T58" fmla="*/ 2 w 4"/>
                    <a:gd name="T59" fmla="*/ 6 h 12"/>
                    <a:gd name="T60" fmla="*/ 2 w 4"/>
                    <a:gd name="T61" fmla="*/ 6 h 12"/>
                    <a:gd name="T62" fmla="*/ 2 w 4"/>
                    <a:gd name="T63" fmla="*/ 6 h 12"/>
                    <a:gd name="T64" fmla="*/ 2 w 4"/>
                    <a:gd name="T65" fmla="*/ 6 h 12"/>
                    <a:gd name="T66" fmla="*/ 2 w 4"/>
                    <a:gd name="T67" fmla="*/ 6 h 12"/>
                    <a:gd name="T68" fmla="*/ 2 w 4"/>
                    <a:gd name="T69" fmla="*/ 6 h 12"/>
                    <a:gd name="T70" fmla="*/ 2 w 4"/>
                    <a:gd name="T71" fmla="*/ 6 h 12"/>
                    <a:gd name="T72" fmla="*/ 2 w 4"/>
                    <a:gd name="T73" fmla="*/ 6 h 12"/>
                    <a:gd name="T74" fmla="*/ 2 w 4"/>
                    <a:gd name="T75" fmla="*/ 6 h 12"/>
                    <a:gd name="T76" fmla="*/ 2 w 4"/>
                    <a:gd name="T77" fmla="*/ 6 h 12"/>
                    <a:gd name="T78" fmla="*/ 4 w 4"/>
                    <a:gd name="T79" fmla="*/ 0 h 12"/>
                    <a:gd name="T80" fmla="*/ 4 w 4"/>
                    <a:gd name="T81" fmla="*/ 0 h 12"/>
                    <a:gd name="T82" fmla="*/ 2 w 4"/>
                    <a:gd name="T83" fmla="*/ 0 h 12"/>
                    <a:gd name="T84" fmla="*/ 2 w 4"/>
                    <a:gd name="T85" fmla="*/ 0 h 12"/>
                    <a:gd name="T86" fmla="*/ 2 w 4"/>
                    <a:gd name="T87" fmla="*/ 2 h 12"/>
                    <a:gd name="T88" fmla="*/ 2 w 4"/>
                    <a:gd name="T89" fmla="*/ 4 h 12"/>
                    <a:gd name="T90" fmla="*/ 4 w 4"/>
                    <a:gd name="T91" fmla="*/ 4 h 12"/>
                    <a:gd name="T92" fmla="*/ 4 w 4"/>
                    <a:gd name="T93" fmla="*/ 2 h 12"/>
                    <a:gd name="T94" fmla="*/ 4 w 4"/>
                    <a:gd name="T95" fmla="*/ 0 h 12"/>
                    <a:gd name="T96" fmla="*/ 4 w 4"/>
                    <a:gd name="T9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 h="12">
                      <a:moveTo>
                        <a:pt x="0" y="10"/>
                      </a:moveTo>
                      <a:lnTo>
                        <a:pt x="0" y="10"/>
                      </a:lnTo>
                      <a:lnTo>
                        <a:pt x="0" y="10"/>
                      </a:lnTo>
                      <a:lnTo>
                        <a:pt x="0" y="10"/>
                      </a:lnTo>
                      <a:lnTo>
                        <a:pt x="0" y="12"/>
                      </a:lnTo>
                      <a:lnTo>
                        <a:pt x="0" y="12"/>
                      </a:lnTo>
                      <a:lnTo>
                        <a:pt x="0" y="12"/>
                      </a:lnTo>
                      <a:lnTo>
                        <a:pt x="0" y="12"/>
                      </a:lnTo>
                      <a:lnTo>
                        <a:pt x="0" y="12"/>
                      </a:lnTo>
                      <a:lnTo>
                        <a:pt x="0" y="12"/>
                      </a:lnTo>
                      <a:lnTo>
                        <a:pt x="0" y="12"/>
                      </a:lnTo>
                      <a:lnTo>
                        <a:pt x="0" y="12"/>
                      </a:lnTo>
                      <a:lnTo>
                        <a:pt x="0" y="12"/>
                      </a:lnTo>
                      <a:lnTo>
                        <a:pt x="0" y="10"/>
                      </a:lnTo>
                      <a:lnTo>
                        <a:pt x="0" y="10"/>
                      </a:lnTo>
                      <a:lnTo>
                        <a:pt x="0" y="10"/>
                      </a:lnTo>
                      <a:close/>
                      <a:moveTo>
                        <a:pt x="2" y="6"/>
                      </a:moveTo>
                      <a:lnTo>
                        <a:pt x="2" y="6"/>
                      </a:lnTo>
                      <a:lnTo>
                        <a:pt x="2" y="4"/>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close/>
                      <a:moveTo>
                        <a:pt x="4" y="0"/>
                      </a:moveTo>
                      <a:lnTo>
                        <a:pt x="4" y="0"/>
                      </a:lnTo>
                      <a:lnTo>
                        <a:pt x="2" y="0"/>
                      </a:lnTo>
                      <a:lnTo>
                        <a:pt x="2" y="0"/>
                      </a:lnTo>
                      <a:lnTo>
                        <a:pt x="2" y="2"/>
                      </a:lnTo>
                      <a:lnTo>
                        <a:pt x="2" y="4"/>
                      </a:lnTo>
                      <a:lnTo>
                        <a:pt x="4" y="4"/>
                      </a:lnTo>
                      <a:lnTo>
                        <a:pt x="4" y="2"/>
                      </a:lnTo>
                      <a:lnTo>
                        <a:pt x="4" y="0"/>
                      </a:lnTo>
                      <a:lnTo>
                        <a:pt x="4"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13" name="Freeform 41">
                  <a:extLst>
                    <a:ext uri="{FF2B5EF4-FFF2-40B4-BE49-F238E27FC236}">
                      <a16:creationId xmlns:a16="http://schemas.microsoft.com/office/drawing/2014/main" id="{B222BEDA-E78F-A5B8-46DF-3F8F4DCD90FC}"/>
                    </a:ext>
                  </a:extLst>
                </p:cNvPr>
                <p:cNvSpPr>
                  <a:spLocks noEditPoints="1"/>
                </p:cNvSpPr>
                <p:nvPr/>
              </p:nvSpPr>
              <p:spPr bwMode="auto">
                <a:xfrm>
                  <a:off x="2699" y="1237"/>
                  <a:ext cx="2" cy="6"/>
                </a:xfrm>
                <a:custGeom>
                  <a:avLst/>
                  <a:gdLst>
                    <a:gd name="T0" fmla="*/ 2 w 2"/>
                    <a:gd name="T1" fmla="*/ 4 h 6"/>
                    <a:gd name="T2" fmla="*/ 2 w 2"/>
                    <a:gd name="T3" fmla="*/ 4 h 6"/>
                    <a:gd name="T4" fmla="*/ 2 w 2"/>
                    <a:gd name="T5" fmla="*/ 4 h 6"/>
                    <a:gd name="T6" fmla="*/ 0 w 2"/>
                    <a:gd name="T7" fmla="*/ 6 h 6"/>
                    <a:gd name="T8" fmla="*/ 2 w 2"/>
                    <a:gd name="T9" fmla="*/ 6 h 6"/>
                    <a:gd name="T10" fmla="*/ 2 w 2"/>
                    <a:gd name="T11" fmla="*/ 6 h 6"/>
                    <a:gd name="T12" fmla="*/ 2 w 2"/>
                    <a:gd name="T13" fmla="*/ 4 h 6"/>
                    <a:gd name="T14" fmla="*/ 2 w 2"/>
                    <a:gd name="T15" fmla="*/ 4 h 6"/>
                    <a:gd name="T16" fmla="*/ 2 w 2"/>
                    <a:gd name="T17" fmla="*/ 4 h 6"/>
                    <a:gd name="T18" fmla="*/ 2 w 2"/>
                    <a:gd name="T19" fmla="*/ 4 h 6"/>
                    <a:gd name="T20" fmla="*/ 0 w 2"/>
                    <a:gd name="T21" fmla="*/ 2 h 6"/>
                    <a:gd name="T22" fmla="*/ 0 w 2"/>
                    <a:gd name="T23" fmla="*/ 2 h 6"/>
                    <a:gd name="T24" fmla="*/ 2 w 2"/>
                    <a:gd name="T25" fmla="*/ 0 h 6"/>
                    <a:gd name="T26" fmla="*/ 2 w 2"/>
                    <a:gd name="T27" fmla="*/ 0 h 6"/>
                    <a:gd name="T28" fmla="*/ 2 w 2"/>
                    <a:gd name="T29" fmla="*/ 0 h 6"/>
                    <a:gd name="T30" fmla="*/ 0 w 2"/>
                    <a:gd name="T31" fmla="*/ 0 h 6"/>
                    <a:gd name="T32" fmla="*/ 0 w 2"/>
                    <a:gd name="T33" fmla="*/ 0 h 6"/>
                    <a:gd name="T34" fmla="*/ 0 w 2"/>
                    <a:gd name="T35" fmla="*/ 2 h 6"/>
                    <a:gd name="T36" fmla="*/ 0 w 2"/>
                    <a:gd name="T37" fmla="*/ 2 h 6"/>
                    <a:gd name="T38" fmla="*/ 0 w 2"/>
                    <a:gd name="T39" fmla="*/ 4 h 6"/>
                    <a:gd name="T40" fmla="*/ 0 w 2"/>
                    <a:gd name="T41" fmla="*/ 4 h 6"/>
                    <a:gd name="T42" fmla="*/ 0 w 2"/>
                    <a:gd name="T43" fmla="*/ 4 h 6"/>
                    <a:gd name="T44" fmla="*/ 0 w 2"/>
                    <a:gd name="T45" fmla="*/ 4 h 6"/>
                    <a:gd name="T46" fmla="*/ 2 w 2"/>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6">
                      <a:moveTo>
                        <a:pt x="2" y="4"/>
                      </a:moveTo>
                      <a:lnTo>
                        <a:pt x="2" y="4"/>
                      </a:lnTo>
                      <a:lnTo>
                        <a:pt x="2" y="4"/>
                      </a:lnTo>
                      <a:lnTo>
                        <a:pt x="0" y="6"/>
                      </a:lnTo>
                      <a:lnTo>
                        <a:pt x="2" y="6"/>
                      </a:lnTo>
                      <a:lnTo>
                        <a:pt x="2" y="6"/>
                      </a:lnTo>
                      <a:lnTo>
                        <a:pt x="2" y="4"/>
                      </a:lnTo>
                      <a:lnTo>
                        <a:pt x="2" y="4"/>
                      </a:lnTo>
                      <a:lnTo>
                        <a:pt x="2" y="4"/>
                      </a:lnTo>
                      <a:close/>
                      <a:moveTo>
                        <a:pt x="2" y="4"/>
                      </a:moveTo>
                      <a:lnTo>
                        <a:pt x="0" y="2"/>
                      </a:lnTo>
                      <a:lnTo>
                        <a:pt x="0" y="2"/>
                      </a:lnTo>
                      <a:lnTo>
                        <a:pt x="2" y="0"/>
                      </a:lnTo>
                      <a:lnTo>
                        <a:pt x="2" y="0"/>
                      </a:lnTo>
                      <a:lnTo>
                        <a:pt x="2" y="0"/>
                      </a:lnTo>
                      <a:lnTo>
                        <a:pt x="0" y="0"/>
                      </a:lnTo>
                      <a:lnTo>
                        <a:pt x="0" y="0"/>
                      </a:lnTo>
                      <a:lnTo>
                        <a:pt x="0" y="2"/>
                      </a:lnTo>
                      <a:lnTo>
                        <a:pt x="0" y="2"/>
                      </a:lnTo>
                      <a:lnTo>
                        <a:pt x="0" y="4"/>
                      </a:lnTo>
                      <a:lnTo>
                        <a:pt x="0" y="4"/>
                      </a:lnTo>
                      <a:lnTo>
                        <a:pt x="0" y="4"/>
                      </a:lnTo>
                      <a:lnTo>
                        <a:pt x="0" y="4"/>
                      </a:lnTo>
                      <a:lnTo>
                        <a:pt x="2"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14" name="Freeform 42">
                  <a:extLst>
                    <a:ext uri="{FF2B5EF4-FFF2-40B4-BE49-F238E27FC236}">
                      <a16:creationId xmlns:a16="http://schemas.microsoft.com/office/drawing/2014/main" id="{44164DC8-6378-1ADD-2B15-B00CC7D7B41A}"/>
                    </a:ext>
                  </a:extLst>
                </p:cNvPr>
                <p:cNvSpPr>
                  <a:spLocks/>
                </p:cNvSpPr>
                <p:nvPr/>
              </p:nvSpPr>
              <p:spPr bwMode="auto">
                <a:xfrm>
                  <a:off x="2489" y="1752"/>
                  <a:ext cx="0" cy="2"/>
                </a:xfrm>
                <a:custGeom>
                  <a:avLst/>
                  <a:gdLst>
                    <a:gd name="T0" fmla="*/ 0 h 2"/>
                    <a:gd name="T1" fmla="*/ 0 h 2"/>
                    <a:gd name="T2" fmla="*/ 2 h 2"/>
                    <a:gd name="T3" fmla="*/ 2 h 2"/>
                    <a:gd name="T4" fmla="*/ 2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0"/>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15" name="Freeform 43">
                  <a:extLst>
                    <a:ext uri="{FF2B5EF4-FFF2-40B4-BE49-F238E27FC236}">
                      <a16:creationId xmlns:a16="http://schemas.microsoft.com/office/drawing/2014/main" id="{09B66F5E-C746-9B10-304C-38792DE6BCB0}"/>
                    </a:ext>
                  </a:extLst>
                </p:cNvPr>
                <p:cNvSpPr>
                  <a:spLocks/>
                </p:cNvSpPr>
                <p:nvPr/>
              </p:nvSpPr>
              <p:spPr bwMode="auto">
                <a:xfrm>
                  <a:off x="2487" y="1754"/>
                  <a:ext cx="2" cy="0"/>
                </a:xfrm>
                <a:custGeom>
                  <a:avLst/>
                  <a:gdLst>
                    <a:gd name="T0" fmla="*/ 2 w 2"/>
                    <a:gd name="T1" fmla="*/ 0 w 2"/>
                    <a:gd name="T2" fmla="*/ 2 w 2"/>
                    <a:gd name="T3" fmla="*/ 2 w 2"/>
                    <a:gd name="T4" fmla="*/ 2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0" y="0"/>
                      </a:lnTo>
                      <a:lnTo>
                        <a:pt x="2" y="0"/>
                      </a:lnTo>
                      <a:lnTo>
                        <a:pt x="2" y="0"/>
                      </a:lnTo>
                      <a:lnTo>
                        <a:pt x="2" y="0"/>
                      </a:lnTo>
                      <a:lnTo>
                        <a:pt x="2" y="0"/>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16" name="Freeform 44">
                  <a:extLst>
                    <a:ext uri="{FF2B5EF4-FFF2-40B4-BE49-F238E27FC236}">
                      <a16:creationId xmlns:a16="http://schemas.microsoft.com/office/drawing/2014/main" id="{337CF477-94D4-1D73-1A13-DFE667F6A108}"/>
                    </a:ext>
                  </a:extLst>
                </p:cNvPr>
                <p:cNvSpPr>
                  <a:spLocks/>
                </p:cNvSpPr>
                <p:nvPr/>
              </p:nvSpPr>
              <p:spPr bwMode="auto">
                <a:xfrm>
                  <a:off x="2513" y="1824"/>
                  <a:ext cx="4" cy="8"/>
                </a:xfrm>
                <a:custGeom>
                  <a:avLst/>
                  <a:gdLst>
                    <a:gd name="T0" fmla="*/ 2 w 4"/>
                    <a:gd name="T1" fmla="*/ 0 h 8"/>
                    <a:gd name="T2" fmla="*/ 2 w 4"/>
                    <a:gd name="T3" fmla="*/ 0 h 8"/>
                    <a:gd name="T4" fmla="*/ 2 w 4"/>
                    <a:gd name="T5" fmla="*/ 2 h 8"/>
                    <a:gd name="T6" fmla="*/ 0 w 4"/>
                    <a:gd name="T7" fmla="*/ 4 h 8"/>
                    <a:gd name="T8" fmla="*/ 0 w 4"/>
                    <a:gd name="T9" fmla="*/ 4 h 8"/>
                    <a:gd name="T10" fmla="*/ 0 w 4"/>
                    <a:gd name="T11" fmla="*/ 6 h 8"/>
                    <a:gd name="T12" fmla="*/ 2 w 4"/>
                    <a:gd name="T13" fmla="*/ 8 h 8"/>
                    <a:gd name="T14" fmla="*/ 2 w 4"/>
                    <a:gd name="T15" fmla="*/ 6 h 8"/>
                    <a:gd name="T16" fmla="*/ 4 w 4"/>
                    <a:gd name="T17" fmla="*/ 2 h 8"/>
                    <a:gd name="T18" fmla="*/ 2 w 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2" y="0"/>
                      </a:moveTo>
                      <a:lnTo>
                        <a:pt x="2" y="0"/>
                      </a:lnTo>
                      <a:lnTo>
                        <a:pt x="2" y="2"/>
                      </a:lnTo>
                      <a:lnTo>
                        <a:pt x="0" y="4"/>
                      </a:lnTo>
                      <a:lnTo>
                        <a:pt x="0" y="4"/>
                      </a:lnTo>
                      <a:lnTo>
                        <a:pt x="0" y="6"/>
                      </a:lnTo>
                      <a:lnTo>
                        <a:pt x="2" y="8"/>
                      </a:lnTo>
                      <a:lnTo>
                        <a:pt x="2" y="6"/>
                      </a:lnTo>
                      <a:lnTo>
                        <a:pt x="4" y="2"/>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17" name="Freeform 45">
                  <a:extLst>
                    <a:ext uri="{FF2B5EF4-FFF2-40B4-BE49-F238E27FC236}">
                      <a16:creationId xmlns:a16="http://schemas.microsoft.com/office/drawing/2014/main" id="{1D06CAAD-FD08-0623-6063-9C8A72A6C8B1}"/>
                    </a:ext>
                  </a:extLst>
                </p:cNvPr>
                <p:cNvSpPr>
                  <a:spLocks noEditPoints="1"/>
                </p:cNvSpPr>
                <p:nvPr/>
              </p:nvSpPr>
              <p:spPr bwMode="auto">
                <a:xfrm>
                  <a:off x="2491" y="1766"/>
                  <a:ext cx="4" cy="4"/>
                </a:xfrm>
                <a:custGeom>
                  <a:avLst/>
                  <a:gdLst>
                    <a:gd name="T0" fmla="*/ 4 w 4"/>
                    <a:gd name="T1" fmla="*/ 2 h 4"/>
                    <a:gd name="T2" fmla="*/ 4 w 4"/>
                    <a:gd name="T3" fmla="*/ 2 h 4"/>
                    <a:gd name="T4" fmla="*/ 4 w 4"/>
                    <a:gd name="T5" fmla="*/ 4 h 4"/>
                    <a:gd name="T6" fmla="*/ 4 w 4"/>
                    <a:gd name="T7" fmla="*/ 4 h 4"/>
                    <a:gd name="T8" fmla="*/ 4 w 4"/>
                    <a:gd name="T9" fmla="*/ 4 h 4"/>
                    <a:gd name="T10" fmla="*/ 4 w 4"/>
                    <a:gd name="T11" fmla="*/ 4 h 4"/>
                    <a:gd name="T12" fmla="*/ 4 w 4"/>
                    <a:gd name="T13" fmla="*/ 2 h 4"/>
                    <a:gd name="T14" fmla="*/ 4 w 4"/>
                    <a:gd name="T15" fmla="*/ 2 h 4"/>
                    <a:gd name="T16" fmla="*/ 2 w 4"/>
                    <a:gd name="T17" fmla="*/ 2 h 4"/>
                    <a:gd name="T18" fmla="*/ 2 w 4"/>
                    <a:gd name="T19" fmla="*/ 0 h 4"/>
                    <a:gd name="T20" fmla="*/ 0 w 4"/>
                    <a:gd name="T21" fmla="*/ 0 h 4"/>
                    <a:gd name="T22" fmla="*/ 0 w 4"/>
                    <a:gd name="T23" fmla="*/ 0 h 4"/>
                    <a:gd name="T24" fmla="*/ 0 w 4"/>
                    <a:gd name="T25" fmla="*/ 0 h 4"/>
                    <a:gd name="T26" fmla="*/ 0 w 4"/>
                    <a:gd name="T27" fmla="*/ 0 h 4"/>
                    <a:gd name="T28" fmla="*/ 0 w 4"/>
                    <a:gd name="T29" fmla="*/ 0 h 4"/>
                    <a:gd name="T30" fmla="*/ 0 w 4"/>
                    <a:gd name="T31" fmla="*/ 2 h 4"/>
                    <a:gd name="T32" fmla="*/ 2 w 4"/>
                    <a:gd name="T33" fmla="*/ 2 h 4"/>
                    <a:gd name="T34" fmla="*/ 2 w 4"/>
                    <a:gd name="T35" fmla="*/ 2 h 4"/>
                    <a:gd name="T36" fmla="*/ 4 w 4"/>
                    <a:gd name="T37" fmla="*/ 2 h 4"/>
                    <a:gd name="T38" fmla="*/ 4 w 4"/>
                    <a:gd name="T3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4">
                      <a:moveTo>
                        <a:pt x="4" y="2"/>
                      </a:moveTo>
                      <a:lnTo>
                        <a:pt x="4" y="2"/>
                      </a:lnTo>
                      <a:lnTo>
                        <a:pt x="4" y="4"/>
                      </a:lnTo>
                      <a:lnTo>
                        <a:pt x="4" y="4"/>
                      </a:lnTo>
                      <a:lnTo>
                        <a:pt x="4" y="4"/>
                      </a:lnTo>
                      <a:lnTo>
                        <a:pt x="4" y="4"/>
                      </a:lnTo>
                      <a:lnTo>
                        <a:pt x="4" y="2"/>
                      </a:lnTo>
                      <a:close/>
                      <a:moveTo>
                        <a:pt x="4" y="2"/>
                      </a:moveTo>
                      <a:lnTo>
                        <a:pt x="2" y="2"/>
                      </a:lnTo>
                      <a:lnTo>
                        <a:pt x="2" y="0"/>
                      </a:lnTo>
                      <a:lnTo>
                        <a:pt x="0" y="0"/>
                      </a:lnTo>
                      <a:lnTo>
                        <a:pt x="0" y="0"/>
                      </a:lnTo>
                      <a:lnTo>
                        <a:pt x="0" y="0"/>
                      </a:lnTo>
                      <a:lnTo>
                        <a:pt x="0" y="0"/>
                      </a:lnTo>
                      <a:lnTo>
                        <a:pt x="0" y="0"/>
                      </a:lnTo>
                      <a:lnTo>
                        <a:pt x="0" y="2"/>
                      </a:lnTo>
                      <a:lnTo>
                        <a:pt x="2" y="2"/>
                      </a:lnTo>
                      <a:lnTo>
                        <a:pt x="2" y="2"/>
                      </a:lnTo>
                      <a:lnTo>
                        <a:pt x="4" y="2"/>
                      </a:lnTo>
                      <a:lnTo>
                        <a:pt x="4"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18" name="Freeform 46">
                  <a:extLst>
                    <a:ext uri="{FF2B5EF4-FFF2-40B4-BE49-F238E27FC236}">
                      <a16:creationId xmlns:a16="http://schemas.microsoft.com/office/drawing/2014/main" id="{6568C4C5-724C-7F32-138D-047348233E7E}"/>
                    </a:ext>
                  </a:extLst>
                </p:cNvPr>
                <p:cNvSpPr>
                  <a:spLocks noEditPoints="1"/>
                </p:cNvSpPr>
                <p:nvPr/>
              </p:nvSpPr>
              <p:spPr bwMode="auto">
                <a:xfrm>
                  <a:off x="3241" y="2217"/>
                  <a:ext cx="140" cy="146"/>
                </a:xfrm>
                <a:custGeom>
                  <a:avLst/>
                  <a:gdLst>
                    <a:gd name="T0" fmla="*/ 140 w 140"/>
                    <a:gd name="T1" fmla="*/ 144 h 146"/>
                    <a:gd name="T2" fmla="*/ 138 w 140"/>
                    <a:gd name="T3" fmla="*/ 144 h 146"/>
                    <a:gd name="T4" fmla="*/ 138 w 140"/>
                    <a:gd name="T5" fmla="*/ 144 h 146"/>
                    <a:gd name="T6" fmla="*/ 138 w 140"/>
                    <a:gd name="T7" fmla="*/ 146 h 146"/>
                    <a:gd name="T8" fmla="*/ 140 w 140"/>
                    <a:gd name="T9" fmla="*/ 146 h 146"/>
                    <a:gd name="T10" fmla="*/ 140 w 140"/>
                    <a:gd name="T11" fmla="*/ 146 h 146"/>
                    <a:gd name="T12" fmla="*/ 140 w 140"/>
                    <a:gd name="T13" fmla="*/ 144 h 146"/>
                    <a:gd name="T14" fmla="*/ 0 w 140"/>
                    <a:gd name="T15" fmla="*/ 0 h 146"/>
                    <a:gd name="T16" fmla="*/ 0 w 140"/>
                    <a:gd name="T17" fmla="*/ 0 h 146"/>
                    <a:gd name="T18" fmla="*/ 0 w 140"/>
                    <a:gd name="T19" fmla="*/ 2 h 146"/>
                    <a:gd name="T20" fmla="*/ 0 w 140"/>
                    <a:gd name="T21" fmla="*/ 2 h 146"/>
                    <a:gd name="T22" fmla="*/ 0 w 140"/>
                    <a:gd name="T23" fmla="*/ 2 h 146"/>
                    <a:gd name="T24" fmla="*/ 0 w 140"/>
                    <a:gd name="T25" fmla="*/ 2 h 146"/>
                    <a:gd name="T26" fmla="*/ 0 w 140"/>
                    <a:gd name="T27" fmla="*/ 2 h 146"/>
                    <a:gd name="T28" fmla="*/ 2 w 140"/>
                    <a:gd name="T29" fmla="*/ 2 h 146"/>
                    <a:gd name="T30" fmla="*/ 2 w 140"/>
                    <a:gd name="T31" fmla="*/ 2 h 146"/>
                    <a:gd name="T32" fmla="*/ 2 w 140"/>
                    <a:gd name="T33" fmla="*/ 2 h 146"/>
                    <a:gd name="T34" fmla="*/ 0 w 140"/>
                    <a:gd name="T3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46">
                      <a:moveTo>
                        <a:pt x="140" y="144"/>
                      </a:moveTo>
                      <a:lnTo>
                        <a:pt x="138" y="144"/>
                      </a:lnTo>
                      <a:lnTo>
                        <a:pt x="138" y="144"/>
                      </a:lnTo>
                      <a:lnTo>
                        <a:pt x="138" y="146"/>
                      </a:lnTo>
                      <a:lnTo>
                        <a:pt x="140" y="146"/>
                      </a:lnTo>
                      <a:lnTo>
                        <a:pt x="140" y="146"/>
                      </a:lnTo>
                      <a:lnTo>
                        <a:pt x="140" y="144"/>
                      </a:lnTo>
                      <a:close/>
                      <a:moveTo>
                        <a:pt x="0" y="0"/>
                      </a:moveTo>
                      <a:lnTo>
                        <a:pt x="0" y="0"/>
                      </a:lnTo>
                      <a:lnTo>
                        <a:pt x="0" y="2"/>
                      </a:lnTo>
                      <a:lnTo>
                        <a:pt x="0" y="2"/>
                      </a:lnTo>
                      <a:lnTo>
                        <a:pt x="0" y="2"/>
                      </a:lnTo>
                      <a:lnTo>
                        <a:pt x="0" y="2"/>
                      </a:lnTo>
                      <a:lnTo>
                        <a:pt x="0" y="2"/>
                      </a:lnTo>
                      <a:lnTo>
                        <a:pt x="2" y="2"/>
                      </a:lnTo>
                      <a:lnTo>
                        <a:pt x="2" y="2"/>
                      </a:lnTo>
                      <a:lnTo>
                        <a:pt x="2" y="2"/>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19" name="Freeform 47">
                  <a:extLst>
                    <a:ext uri="{FF2B5EF4-FFF2-40B4-BE49-F238E27FC236}">
                      <a16:creationId xmlns:a16="http://schemas.microsoft.com/office/drawing/2014/main" id="{BC906F13-5167-2B2A-DD8B-470C09F4ADED}"/>
                    </a:ext>
                  </a:extLst>
                </p:cNvPr>
                <p:cNvSpPr>
                  <a:spLocks noEditPoints="1"/>
                </p:cNvSpPr>
                <p:nvPr/>
              </p:nvSpPr>
              <p:spPr bwMode="auto">
                <a:xfrm>
                  <a:off x="2485" y="1760"/>
                  <a:ext cx="4" cy="4"/>
                </a:xfrm>
                <a:custGeom>
                  <a:avLst/>
                  <a:gdLst>
                    <a:gd name="T0" fmla="*/ 4 w 4"/>
                    <a:gd name="T1" fmla="*/ 4 h 4"/>
                    <a:gd name="T2" fmla="*/ 4 w 4"/>
                    <a:gd name="T3" fmla="*/ 4 h 4"/>
                    <a:gd name="T4" fmla="*/ 4 w 4"/>
                    <a:gd name="T5" fmla="*/ 4 h 4"/>
                    <a:gd name="T6" fmla="*/ 4 w 4"/>
                    <a:gd name="T7" fmla="*/ 4 h 4"/>
                    <a:gd name="T8" fmla="*/ 4 w 4"/>
                    <a:gd name="T9" fmla="*/ 4 h 4"/>
                    <a:gd name="T10" fmla="*/ 4 w 4"/>
                    <a:gd name="T11" fmla="*/ 4 h 4"/>
                    <a:gd name="T12" fmla="*/ 4 w 4"/>
                    <a:gd name="T13" fmla="*/ 4 h 4"/>
                    <a:gd name="T14" fmla="*/ 4 w 4"/>
                    <a:gd name="T15" fmla="*/ 4 h 4"/>
                    <a:gd name="T16" fmla="*/ 4 w 4"/>
                    <a:gd name="T17" fmla="*/ 4 h 4"/>
                    <a:gd name="T18" fmla="*/ 0 w 4"/>
                    <a:gd name="T19" fmla="*/ 0 h 4"/>
                    <a:gd name="T20" fmla="*/ 0 w 4"/>
                    <a:gd name="T21" fmla="*/ 0 h 4"/>
                    <a:gd name="T22" fmla="*/ 0 w 4"/>
                    <a:gd name="T23" fmla="*/ 2 h 4"/>
                    <a:gd name="T24" fmla="*/ 0 w 4"/>
                    <a:gd name="T25" fmla="*/ 2 h 4"/>
                    <a:gd name="T26" fmla="*/ 0 w 4"/>
                    <a:gd name="T27" fmla="*/ 2 h 4"/>
                    <a:gd name="T28" fmla="*/ 0 w 4"/>
                    <a:gd name="T29" fmla="*/ 2 h 4"/>
                    <a:gd name="T30" fmla="*/ 0 w 4"/>
                    <a:gd name="T31" fmla="*/ 0 h 4"/>
                    <a:gd name="T32" fmla="*/ 0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4" y="4"/>
                      </a:moveTo>
                      <a:lnTo>
                        <a:pt x="4" y="4"/>
                      </a:lnTo>
                      <a:lnTo>
                        <a:pt x="4" y="4"/>
                      </a:lnTo>
                      <a:lnTo>
                        <a:pt x="4" y="4"/>
                      </a:lnTo>
                      <a:lnTo>
                        <a:pt x="4" y="4"/>
                      </a:lnTo>
                      <a:lnTo>
                        <a:pt x="4" y="4"/>
                      </a:lnTo>
                      <a:lnTo>
                        <a:pt x="4" y="4"/>
                      </a:lnTo>
                      <a:lnTo>
                        <a:pt x="4" y="4"/>
                      </a:lnTo>
                      <a:lnTo>
                        <a:pt x="4" y="4"/>
                      </a:lnTo>
                      <a:close/>
                      <a:moveTo>
                        <a:pt x="0" y="0"/>
                      </a:moveTo>
                      <a:lnTo>
                        <a:pt x="0" y="0"/>
                      </a:lnTo>
                      <a:lnTo>
                        <a:pt x="0" y="2"/>
                      </a:lnTo>
                      <a:lnTo>
                        <a:pt x="0" y="2"/>
                      </a:lnTo>
                      <a:lnTo>
                        <a:pt x="0" y="2"/>
                      </a:lnTo>
                      <a:lnTo>
                        <a:pt x="0" y="2"/>
                      </a:lnTo>
                      <a:lnTo>
                        <a:pt x="0" y="0"/>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20" name="Freeform 48">
                  <a:extLst>
                    <a:ext uri="{FF2B5EF4-FFF2-40B4-BE49-F238E27FC236}">
                      <a16:creationId xmlns:a16="http://schemas.microsoft.com/office/drawing/2014/main" id="{59F7B46E-C587-587C-50C1-B38E44EE5031}"/>
                    </a:ext>
                  </a:extLst>
                </p:cNvPr>
                <p:cNvSpPr>
                  <a:spLocks/>
                </p:cNvSpPr>
                <p:nvPr/>
              </p:nvSpPr>
              <p:spPr bwMode="auto">
                <a:xfrm>
                  <a:off x="2491" y="1756"/>
                  <a:ext cx="2" cy="0"/>
                </a:xfrm>
                <a:custGeom>
                  <a:avLst/>
                  <a:gdLst>
                    <a:gd name="T0" fmla="*/ 0 w 2"/>
                    <a:gd name="T1" fmla="*/ 0 w 2"/>
                    <a:gd name="T2" fmla="*/ 0 w 2"/>
                    <a:gd name="T3" fmla="*/ 0 w 2"/>
                    <a:gd name="T4" fmla="*/ 0 w 2"/>
                    <a:gd name="T5" fmla="*/ 0 w 2"/>
                    <a:gd name="T6" fmla="*/ 2 w 2"/>
                    <a:gd name="T7" fmla="*/ 2 w 2"/>
                    <a:gd name="T8" fmla="*/ 2 w 2"/>
                    <a:gd name="T9" fmla="*/ 2 w 2"/>
                    <a:gd name="T10"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
                      <a:moveTo>
                        <a:pt x="0" y="0"/>
                      </a:moveTo>
                      <a:lnTo>
                        <a:pt x="0" y="0"/>
                      </a:lnTo>
                      <a:lnTo>
                        <a:pt x="0" y="0"/>
                      </a:lnTo>
                      <a:lnTo>
                        <a:pt x="0" y="0"/>
                      </a:lnTo>
                      <a:lnTo>
                        <a:pt x="0" y="0"/>
                      </a:lnTo>
                      <a:lnTo>
                        <a:pt x="0" y="0"/>
                      </a:lnTo>
                      <a:lnTo>
                        <a:pt x="2" y="0"/>
                      </a:lnTo>
                      <a:lnTo>
                        <a:pt x="2" y="0"/>
                      </a:lnTo>
                      <a:lnTo>
                        <a:pt x="2" y="0"/>
                      </a:lnTo>
                      <a:lnTo>
                        <a:pt x="2" y="0"/>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21" name="Freeform 49">
                  <a:extLst>
                    <a:ext uri="{FF2B5EF4-FFF2-40B4-BE49-F238E27FC236}">
                      <a16:creationId xmlns:a16="http://schemas.microsoft.com/office/drawing/2014/main" id="{842222E8-DEC6-266E-E1BE-8AF05D7C5EA6}"/>
                    </a:ext>
                  </a:extLst>
                </p:cNvPr>
                <p:cNvSpPr>
                  <a:spLocks noEditPoints="1"/>
                </p:cNvSpPr>
                <p:nvPr/>
              </p:nvSpPr>
              <p:spPr bwMode="auto">
                <a:xfrm>
                  <a:off x="4721" y="1900"/>
                  <a:ext cx="34" cy="71"/>
                </a:xfrm>
                <a:custGeom>
                  <a:avLst/>
                  <a:gdLst>
                    <a:gd name="T0" fmla="*/ 2 w 34"/>
                    <a:gd name="T1" fmla="*/ 17 h 71"/>
                    <a:gd name="T2" fmla="*/ 2 w 34"/>
                    <a:gd name="T3" fmla="*/ 15 h 71"/>
                    <a:gd name="T4" fmla="*/ 0 w 34"/>
                    <a:gd name="T5" fmla="*/ 15 h 71"/>
                    <a:gd name="T6" fmla="*/ 2 w 34"/>
                    <a:gd name="T7" fmla="*/ 5 h 71"/>
                    <a:gd name="T8" fmla="*/ 2 w 34"/>
                    <a:gd name="T9" fmla="*/ 5 h 71"/>
                    <a:gd name="T10" fmla="*/ 2 w 34"/>
                    <a:gd name="T11" fmla="*/ 3 h 71"/>
                    <a:gd name="T12" fmla="*/ 0 w 34"/>
                    <a:gd name="T13" fmla="*/ 3 h 71"/>
                    <a:gd name="T14" fmla="*/ 2 w 34"/>
                    <a:gd name="T15" fmla="*/ 5 h 71"/>
                    <a:gd name="T16" fmla="*/ 34 w 34"/>
                    <a:gd name="T17" fmla="*/ 45 h 71"/>
                    <a:gd name="T18" fmla="*/ 32 w 34"/>
                    <a:gd name="T19" fmla="*/ 41 h 71"/>
                    <a:gd name="T20" fmla="*/ 32 w 34"/>
                    <a:gd name="T21" fmla="*/ 39 h 71"/>
                    <a:gd name="T22" fmla="*/ 32 w 34"/>
                    <a:gd name="T23" fmla="*/ 39 h 71"/>
                    <a:gd name="T24" fmla="*/ 26 w 34"/>
                    <a:gd name="T25" fmla="*/ 31 h 71"/>
                    <a:gd name="T26" fmla="*/ 26 w 34"/>
                    <a:gd name="T27" fmla="*/ 27 h 71"/>
                    <a:gd name="T28" fmla="*/ 24 w 34"/>
                    <a:gd name="T29" fmla="*/ 25 h 71"/>
                    <a:gd name="T30" fmla="*/ 24 w 34"/>
                    <a:gd name="T31" fmla="*/ 25 h 71"/>
                    <a:gd name="T32" fmla="*/ 24 w 34"/>
                    <a:gd name="T33" fmla="*/ 23 h 71"/>
                    <a:gd name="T34" fmla="*/ 20 w 34"/>
                    <a:gd name="T35" fmla="*/ 17 h 71"/>
                    <a:gd name="T36" fmla="*/ 18 w 34"/>
                    <a:gd name="T37" fmla="*/ 15 h 71"/>
                    <a:gd name="T38" fmla="*/ 14 w 34"/>
                    <a:gd name="T39" fmla="*/ 9 h 71"/>
                    <a:gd name="T40" fmla="*/ 8 w 34"/>
                    <a:gd name="T41" fmla="*/ 3 h 71"/>
                    <a:gd name="T42" fmla="*/ 4 w 34"/>
                    <a:gd name="T43" fmla="*/ 0 h 71"/>
                    <a:gd name="T44" fmla="*/ 2 w 34"/>
                    <a:gd name="T45" fmla="*/ 3 h 71"/>
                    <a:gd name="T46" fmla="*/ 4 w 34"/>
                    <a:gd name="T47" fmla="*/ 3 h 71"/>
                    <a:gd name="T48" fmla="*/ 8 w 34"/>
                    <a:gd name="T49" fmla="*/ 5 h 71"/>
                    <a:gd name="T50" fmla="*/ 10 w 34"/>
                    <a:gd name="T51" fmla="*/ 7 h 71"/>
                    <a:gd name="T52" fmla="*/ 8 w 34"/>
                    <a:gd name="T53" fmla="*/ 9 h 71"/>
                    <a:gd name="T54" fmla="*/ 6 w 34"/>
                    <a:gd name="T55" fmla="*/ 7 h 71"/>
                    <a:gd name="T56" fmla="*/ 6 w 34"/>
                    <a:gd name="T57" fmla="*/ 9 h 71"/>
                    <a:gd name="T58" fmla="*/ 6 w 34"/>
                    <a:gd name="T59" fmla="*/ 13 h 71"/>
                    <a:gd name="T60" fmla="*/ 2 w 34"/>
                    <a:gd name="T61" fmla="*/ 19 h 71"/>
                    <a:gd name="T62" fmla="*/ 4 w 34"/>
                    <a:gd name="T63" fmla="*/ 21 h 71"/>
                    <a:gd name="T64" fmla="*/ 2 w 34"/>
                    <a:gd name="T65" fmla="*/ 27 h 71"/>
                    <a:gd name="T66" fmla="*/ 2 w 34"/>
                    <a:gd name="T67" fmla="*/ 33 h 71"/>
                    <a:gd name="T68" fmla="*/ 0 w 34"/>
                    <a:gd name="T69" fmla="*/ 33 h 71"/>
                    <a:gd name="T70" fmla="*/ 0 w 34"/>
                    <a:gd name="T71" fmla="*/ 31 h 71"/>
                    <a:gd name="T72" fmla="*/ 2 w 34"/>
                    <a:gd name="T73" fmla="*/ 37 h 71"/>
                    <a:gd name="T74" fmla="*/ 4 w 34"/>
                    <a:gd name="T75" fmla="*/ 55 h 71"/>
                    <a:gd name="T76" fmla="*/ 6 w 34"/>
                    <a:gd name="T77" fmla="*/ 63 h 71"/>
                    <a:gd name="T78" fmla="*/ 10 w 34"/>
                    <a:gd name="T79" fmla="*/ 69 h 71"/>
                    <a:gd name="T80" fmla="*/ 18 w 34"/>
                    <a:gd name="T81" fmla="*/ 71 h 71"/>
                    <a:gd name="T82" fmla="*/ 26 w 34"/>
                    <a:gd name="T83" fmla="*/ 67 h 71"/>
                    <a:gd name="T84" fmla="*/ 32 w 34"/>
                    <a:gd name="T85" fmla="*/ 63 h 71"/>
                    <a:gd name="T86" fmla="*/ 34 w 34"/>
                    <a:gd name="T87" fmla="*/ 59 h 71"/>
                    <a:gd name="T88" fmla="*/ 34 w 34"/>
                    <a:gd name="T89" fmla="*/ 53 h 71"/>
                    <a:gd name="T90" fmla="*/ 34 w 34"/>
                    <a:gd name="T91"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71">
                      <a:moveTo>
                        <a:pt x="2" y="15"/>
                      </a:moveTo>
                      <a:lnTo>
                        <a:pt x="2" y="17"/>
                      </a:lnTo>
                      <a:lnTo>
                        <a:pt x="2" y="15"/>
                      </a:lnTo>
                      <a:lnTo>
                        <a:pt x="2" y="15"/>
                      </a:lnTo>
                      <a:lnTo>
                        <a:pt x="0" y="15"/>
                      </a:lnTo>
                      <a:lnTo>
                        <a:pt x="0" y="15"/>
                      </a:lnTo>
                      <a:lnTo>
                        <a:pt x="2" y="15"/>
                      </a:lnTo>
                      <a:close/>
                      <a:moveTo>
                        <a:pt x="2" y="5"/>
                      </a:moveTo>
                      <a:lnTo>
                        <a:pt x="2" y="5"/>
                      </a:lnTo>
                      <a:lnTo>
                        <a:pt x="2" y="5"/>
                      </a:lnTo>
                      <a:lnTo>
                        <a:pt x="2" y="3"/>
                      </a:lnTo>
                      <a:lnTo>
                        <a:pt x="2" y="3"/>
                      </a:lnTo>
                      <a:lnTo>
                        <a:pt x="2" y="3"/>
                      </a:lnTo>
                      <a:lnTo>
                        <a:pt x="0" y="3"/>
                      </a:lnTo>
                      <a:lnTo>
                        <a:pt x="2" y="5"/>
                      </a:lnTo>
                      <a:lnTo>
                        <a:pt x="2" y="5"/>
                      </a:lnTo>
                      <a:close/>
                      <a:moveTo>
                        <a:pt x="34" y="47"/>
                      </a:moveTo>
                      <a:lnTo>
                        <a:pt x="34" y="45"/>
                      </a:lnTo>
                      <a:lnTo>
                        <a:pt x="34" y="43"/>
                      </a:lnTo>
                      <a:lnTo>
                        <a:pt x="32" y="41"/>
                      </a:lnTo>
                      <a:lnTo>
                        <a:pt x="32" y="39"/>
                      </a:lnTo>
                      <a:lnTo>
                        <a:pt x="32" y="39"/>
                      </a:lnTo>
                      <a:lnTo>
                        <a:pt x="32" y="39"/>
                      </a:lnTo>
                      <a:lnTo>
                        <a:pt x="32" y="39"/>
                      </a:lnTo>
                      <a:lnTo>
                        <a:pt x="28" y="33"/>
                      </a:lnTo>
                      <a:lnTo>
                        <a:pt x="26" y="31"/>
                      </a:lnTo>
                      <a:lnTo>
                        <a:pt x="26" y="31"/>
                      </a:lnTo>
                      <a:lnTo>
                        <a:pt x="26" y="27"/>
                      </a:lnTo>
                      <a:lnTo>
                        <a:pt x="26" y="25"/>
                      </a:lnTo>
                      <a:lnTo>
                        <a:pt x="24" y="25"/>
                      </a:lnTo>
                      <a:lnTo>
                        <a:pt x="24" y="25"/>
                      </a:lnTo>
                      <a:lnTo>
                        <a:pt x="24" y="25"/>
                      </a:lnTo>
                      <a:lnTo>
                        <a:pt x="24" y="23"/>
                      </a:lnTo>
                      <a:lnTo>
                        <a:pt x="24" y="23"/>
                      </a:lnTo>
                      <a:lnTo>
                        <a:pt x="20" y="17"/>
                      </a:lnTo>
                      <a:lnTo>
                        <a:pt x="20" y="17"/>
                      </a:lnTo>
                      <a:lnTo>
                        <a:pt x="18" y="17"/>
                      </a:lnTo>
                      <a:lnTo>
                        <a:pt x="18" y="15"/>
                      </a:lnTo>
                      <a:lnTo>
                        <a:pt x="18" y="15"/>
                      </a:lnTo>
                      <a:lnTo>
                        <a:pt x="14" y="9"/>
                      </a:lnTo>
                      <a:lnTo>
                        <a:pt x="10" y="5"/>
                      </a:lnTo>
                      <a:lnTo>
                        <a:pt x="8" y="3"/>
                      </a:lnTo>
                      <a:lnTo>
                        <a:pt x="6" y="0"/>
                      </a:lnTo>
                      <a:lnTo>
                        <a:pt x="4" y="0"/>
                      </a:lnTo>
                      <a:lnTo>
                        <a:pt x="2" y="0"/>
                      </a:lnTo>
                      <a:lnTo>
                        <a:pt x="2" y="3"/>
                      </a:lnTo>
                      <a:lnTo>
                        <a:pt x="2" y="3"/>
                      </a:lnTo>
                      <a:lnTo>
                        <a:pt x="4" y="3"/>
                      </a:lnTo>
                      <a:lnTo>
                        <a:pt x="4" y="5"/>
                      </a:lnTo>
                      <a:lnTo>
                        <a:pt x="8" y="5"/>
                      </a:lnTo>
                      <a:lnTo>
                        <a:pt x="10" y="7"/>
                      </a:lnTo>
                      <a:lnTo>
                        <a:pt x="10" y="7"/>
                      </a:lnTo>
                      <a:lnTo>
                        <a:pt x="10" y="7"/>
                      </a:lnTo>
                      <a:lnTo>
                        <a:pt x="8" y="9"/>
                      </a:lnTo>
                      <a:lnTo>
                        <a:pt x="8" y="7"/>
                      </a:lnTo>
                      <a:lnTo>
                        <a:pt x="6" y="7"/>
                      </a:lnTo>
                      <a:lnTo>
                        <a:pt x="4" y="7"/>
                      </a:lnTo>
                      <a:lnTo>
                        <a:pt x="6" y="9"/>
                      </a:lnTo>
                      <a:lnTo>
                        <a:pt x="6" y="11"/>
                      </a:lnTo>
                      <a:lnTo>
                        <a:pt x="6" y="13"/>
                      </a:lnTo>
                      <a:lnTo>
                        <a:pt x="4" y="15"/>
                      </a:lnTo>
                      <a:lnTo>
                        <a:pt x="2" y="19"/>
                      </a:lnTo>
                      <a:lnTo>
                        <a:pt x="2" y="19"/>
                      </a:lnTo>
                      <a:lnTo>
                        <a:pt x="4" y="21"/>
                      </a:lnTo>
                      <a:lnTo>
                        <a:pt x="4" y="21"/>
                      </a:lnTo>
                      <a:lnTo>
                        <a:pt x="2" y="27"/>
                      </a:lnTo>
                      <a:lnTo>
                        <a:pt x="2" y="29"/>
                      </a:lnTo>
                      <a:lnTo>
                        <a:pt x="2" y="33"/>
                      </a:lnTo>
                      <a:lnTo>
                        <a:pt x="2" y="33"/>
                      </a:lnTo>
                      <a:lnTo>
                        <a:pt x="0" y="33"/>
                      </a:lnTo>
                      <a:lnTo>
                        <a:pt x="0" y="29"/>
                      </a:lnTo>
                      <a:lnTo>
                        <a:pt x="0" y="31"/>
                      </a:lnTo>
                      <a:lnTo>
                        <a:pt x="0" y="33"/>
                      </a:lnTo>
                      <a:lnTo>
                        <a:pt x="2" y="37"/>
                      </a:lnTo>
                      <a:lnTo>
                        <a:pt x="2" y="41"/>
                      </a:lnTo>
                      <a:lnTo>
                        <a:pt x="4" y="55"/>
                      </a:lnTo>
                      <a:lnTo>
                        <a:pt x="4" y="59"/>
                      </a:lnTo>
                      <a:lnTo>
                        <a:pt x="6" y="63"/>
                      </a:lnTo>
                      <a:lnTo>
                        <a:pt x="8" y="67"/>
                      </a:lnTo>
                      <a:lnTo>
                        <a:pt x="10" y="69"/>
                      </a:lnTo>
                      <a:lnTo>
                        <a:pt x="14" y="71"/>
                      </a:lnTo>
                      <a:lnTo>
                        <a:pt x="18" y="71"/>
                      </a:lnTo>
                      <a:lnTo>
                        <a:pt x="22" y="69"/>
                      </a:lnTo>
                      <a:lnTo>
                        <a:pt x="26" y="67"/>
                      </a:lnTo>
                      <a:lnTo>
                        <a:pt x="28" y="65"/>
                      </a:lnTo>
                      <a:lnTo>
                        <a:pt x="32" y="63"/>
                      </a:lnTo>
                      <a:lnTo>
                        <a:pt x="32" y="61"/>
                      </a:lnTo>
                      <a:lnTo>
                        <a:pt x="34" y="59"/>
                      </a:lnTo>
                      <a:lnTo>
                        <a:pt x="34" y="57"/>
                      </a:lnTo>
                      <a:lnTo>
                        <a:pt x="34" y="53"/>
                      </a:lnTo>
                      <a:lnTo>
                        <a:pt x="34" y="51"/>
                      </a:lnTo>
                      <a:lnTo>
                        <a:pt x="34" y="47"/>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22" name="Freeform 50">
                  <a:extLst>
                    <a:ext uri="{FF2B5EF4-FFF2-40B4-BE49-F238E27FC236}">
                      <a16:creationId xmlns:a16="http://schemas.microsoft.com/office/drawing/2014/main" id="{8D874D43-6956-40B5-911B-3A23C5763BAD}"/>
                    </a:ext>
                  </a:extLst>
                </p:cNvPr>
                <p:cNvSpPr>
                  <a:spLocks noEditPoints="1"/>
                </p:cNvSpPr>
                <p:nvPr/>
              </p:nvSpPr>
              <p:spPr bwMode="auto">
                <a:xfrm>
                  <a:off x="3195" y="1295"/>
                  <a:ext cx="348" cy="287"/>
                </a:xfrm>
                <a:custGeom>
                  <a:avLst/>
                  <a:gdLst>
                    <a:gd name="T0" fmla="*/ 44 w 348"/>
                    <a:gd name="T1" fmla="*/ 279 h 287"/>
                    <a:gd name="T2" fmla="*/ 40 w 348"/>
                    <a:gd name="T3" fmla="*/ 285 h 287"/>
                    <a:gd name="T4" fmla="*/ 16 w 348"/>
                    <a:gd name="T5" fmla="*/ 277 h 287"/>
                    <a:gd name="T6" fmla="*/ 30 w 348"/>
                    <a:gd name="T7" fmla="*/ 271 h 287"/>
                    <a:gd name="T8" fmla="*/ 26 w 348"/>
                    <a:gd name="T9" fmla="*/ 281 h 287"/>
                    <a:gd name="T10" fmla="*/ 66 w 348"/>
                    <a:gd name="T11" fmla="*/ 269 h 287"/>
                    <a:gd name="T12" fmla="*/ 66 w 348"/>
                    <a:gd name="T13" fmla="*/ 277 h 287"/>
                    <a:gd name="T14" fmla="*/ 4 w 348"/>
                    <a:gd name="T15" fmla="*/ 267 h 287"/>
                    <a:gd name="T16" fmla="*/ 74 w 348"/>
                    <a:gd name="T17" fmla="*/ 259 h 287"/>
                    <a:gd name="T18" fmla="*/ 74 w 348"/>
                    <a:gd name="T19" fmla="*/ 263 h 287"/>
                    <a:gd name="T20" fmla="*/ 306 w 348"/>
                    <a:gd name="T21" fmla="*/ 88 h 287"/>
                    <a:gd name="T22" fmla="*/ 304 w 348"/>
                    <a:gd name="T23" fmla="*/ 82 h 287"/>
                    <a:gd name="T24" fmla="*/ 308 w 348"/>
                    <a:gd name="T25" fmla="*/ 80 h 287"/>
                    <a:gd name="T26" fmla="*/ 332 w 348"/>
                    <a:gd name="T27" fmla="*/ 66 h 287"/>
                    <a:gd name="T28" fmla="*/ 322 w 348"/>
                    <a:gd name="T29" fmla="*/ 74 h 287"/>
                    <a:gd name="T30" fmla="*/ 330 w 348"/>
                    <a:gd name="T31" fmla="*/ 76 h 287"/>
                    <a:gd name="T32" fmla="*/ 342 w 348"/>
                    <a:gd name="T33" fmla="*/ 66 h 287"/>
                    <a:gd name="T34" fmla="*/ 344 w 348"/>
                    <a:gd name="T35" fmla="*/ 66 h 287"/>
                    <a:gd name="T36" fmla="*/ 334 w 348"/>
                    <a:gd name="T37" fmla="*/ 30 h 287"/>
                    <a:gd name="T38" fmla="*/ 332 w 348"/>
                    <a:gd name="T39" fmla="*/ 24 h 287"/>
                    <a:gd name="T40" fmla="*/ 326 w 348"/>
                    <a:gd name="T41" fmla="*/ 26 h 287"/>
                    <a:gd name="T42" fmla="*/ 314 w 348"/>
                    <a:gd name="T43" fmla="*/ 24 h 287"/>
                    <a:gd name="T44" fmla="*/ 308 w 348"/>
                    <a:gd name="T45" fmla="*/ 22 h 287"/>
                    <a:gd name="T46" fmla="*/ 298 w 348"/>
                    <a:gd name="T47" fmla="*/ 16 h 287"/>
                    <a:gd name="T48" fmla="*/ 290 w 348"/>
                    <a:gd name="T49" fmla="*/ 18 h 287"/>
                    <a:gd name="T50" fmla="*/ 280 w 348"/>
                    <a:gd name="T51" fmla="*/ 18 h 287"/>
                    <a:gd name="T52" fmla="*/ 270 w 348"/>
                    <a:gd name="T53" fmla="*/ 12 h 287"/>
                    <a:gd name="T54" fmla="*/ 268 w 348"/>
                    <a:gd name="T55" fmla="*/ 12 h 287"/>
                    <a:gd name="T56" fmla="*/ 262 w 348"/>
                    <a:gd name="T57" fmla="*/ 8 h 287"/>
                    <a:gd name="T58" fmla="*/ 244 w 348"/>
                    <a:gd name="T59" fmla="*/ 8 h 287"/>
                    <a:gd name="T60" fmla="*/ 216 w 348"/>
                    <a:gd name="T61" fmla="*/ 6 h 287"/>
                    <a:gd name="T62" fmla="*/ 188 w 348"/>
                    <a:gd name="T63" fmla="*/ 4 h 287"/>
                    <a:gd name="T64" fmla="*/ 170 w 348"/>
                    <a:gd name="T65" fmla="*/ 4 h 287"/>
                    <a:gd name="T66" fmla="*/ 160 w 348"/>
                    <a:gd name="T67" fmla="*/ 10 h 287"/>
                    <a:gd name="T68" fmla="*/ 160 w 348"/>
                    <a:gd name="T69" fmla="*/ 18 h 287"/>
                    <a:gd name="T70" fmla="*/ 162 w 348"/>
                    <a:gd name="T71" fmla="*/ 24 h 287"/>
                    <a:gd name="T72" fmla="*/ 160 w 348"/>
                    <a:gd name="T73" fmla="*/ 32 h 287"/>
                    <a:gd name="T74" fmla="*/ 170 w 348"/>
                    <a:gd name="T75" fmla="*/ 30 h 287"/>
                    <a:gd name="T76" fmla="*/ 172 w 348"/>
                    <a:gd name="T77" fmla="*/ 34 h 287"/>
                    <a:gd name="T78" fmla="*/ 184 w 348"/>
                    <a:gd name="T79" fmla="*/ 32 h 287"/>
                    <a:gd name="T80" fmla="*/ 190 w 348"/>
                    <a:gd name="T81" fmla="*/ 32 h 287"/>
                    <a:gd name="T82" fmla="*/ 194 w 348"/>
                    <a:gd name="T83" fmla="*/ 36 h 287"/>
                    <a:gd name="T84" fmla="*/ 190 w 348"/>
                    <a:gd name="T85" fmla="*/ 44 h 287"/>
                    <a:gd name="T86" fmla="*/ 186 w 348"/>
                    <a:gd name="T87" fmla="*/ 58 h 287"/>
                    <a:gd name="T88" fmla="*/ 184 w 348"/>
                    <a:gd name="T89" fmla="*/ 64 h 287"/>
                    <a:gd name="T90" fmla="*/ 176 w 348"/>
                    <a:gd name="T91" fmla="*/ 70 h 287"/>
                    <a:gd name="T92" fmla="*/ 182 w 348"/>
                    <a:gd name="T93" fmla="*/ 82 h 287"/>
                    <a:gd name="T94" fmla="*/ 180 w 348"/>
                    <a:gd name="T95" fmla="*/ 98 h 287"/>
                    <a:gd name="T96" fmla="*/ 174 w 348"/>
                    <a:gd name="T97" fmla="*/ 106 h 287"/>
                    <a:gd name="T98" fmla="*/ 182 w 348"/>
                    <a:gd name="T99" fmla="*/ 114 h 287"/>
                    <a:gd name="T100" fmla="*/ 188 w 348"/>
                    <a:gd name="T101" fmla="*/ 127 h 287"/>
                    <a:gd name="T102" fmla="*/ 200 w 348"/>
                    <a:gd name="T103" fmla="*/ 137 h 287"/>
                    <a:gd name="T104" fmla="*/ 206 w 348"/>
                    <a:gd name="T105" fmla="*/ 131 h 287"/>
                    <a:gd name="T106" fmla="*/ 234 w 348"/>
                    <a:gd name="T107" fmla="*/ 125 h 287"/>
                    <a:gd name="T108" fmla="*/ 252 w 348"/>
                    <a:gd name="T109" fmla="*/ 123 h 287"/>
                    <a:gd name="T110" fmla="*/ 272 w 348"/>
                    <a:gd name="T111" fmla="*/ 106 h 287"/>
                    <a:gd name="T112" fmla="*/ 284 w 348"/>
                    <a:gd name="T113" fmla="*/ 90 h 287"/>
                    <a:gd name="T114" fmla="*/ 284 w 348"/>
                    <a:gd name="T115" fmla="*/ 66 h 287"/>
                    <a:gd name="T116" fmla="*/ 298 w 348"/>
                    <a:gd name="T117" fmla="*/ 54 h 287"/>
                    <a:gd name="T118" fmla="*/ 320 w 348"/>
                    <a:gd name="T119"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8" h="287">
                      <a:moveTo>
                        <a:pt x="2" y="285"/>
                      </a:moveTo>
                      <a:lnTo>
                        <a:pt x="0" y="285"/>
                      </a:lnTo>
                      <a:lnTo>
                        <a:pt x="2" y="285"/>
                      </a:lnTo>
                      <a:lnTo>
                        <a:pt x="2" y="287"/>
                      </a:lnTo>
                      <a:lnTo>
                        <a:pt x="4" y="287"/>
                      </a:lnTo>
                      <a:lnTo>
                        <a:pt x="6" y="285"/>
                      </a:lnTo>
                      <a:lnTo>
                        <a:pt x="4" y="283"/>
                      </a:lnTo>
                      <a:lnTo>
                        <a:pt x="2" y="285"/>
                      </a:lnTo>
                      <a:close/>
                      <a:moveTo>
                        <a:pt x="44" y="279"/>
                      </a:moveTo>
                      <a:lnTo>
                        <a:pt x="44" y="279"/>
                      </a:lnTo>
                      <a:lnTo>
                        <a:pt x="42" y="279"/>
                      </a:lnTo>
                      <a:lnTo>
                        <a:pt x="42" y="279"/>
                      </a:lnTo>
                      <a:lnTo>
                        <a:pt x="40" y="279"/>
                      </a:lnTo>
                      <a:lnTo>
                        <a:pt x="38" y="279"/>
                      </a:lnTo>
                      <a:lnTo>
                        <a:pt x="36" y="281"/>
                      </a:lnTo>
                      <a:lnTo>
                        <a:pt x="36" y="283"/>
                      </a:lnTo>
                      <a:lnTo>
                        <a:pt x="38" y="285"/>
                      </a:lnTo>
                      <a:lnTo>
                        <a:pt x="40" y="285"/>
                      </a:lnTo>
                      <a:lnTo>
                        <a:pt x="40" y="285"/>
                      </a:lnTo>
                      <a:lnTo>
                        <a:pt x="42" y="285"/>
                      </a:lnTo>
                      <a:lnTo>
                        <a:pt x="44" y="283"/>
                      </a:lnTo>
                      <a:lnTo>
                        <a:pt x="44" y="281"/>
                      </a:lnTo>
                      <a:lnTo>
                        <a:pt x="44" y="279"/>
                      </a:lnTo>
                      <a:lnTo>
                        <a:pt x="44" y="279"/>
                      </a:lnTo>
                      <a:close/>
                      <a:moveTo>
                        <a:pt x="18" y="279"/>
                      </a:moveTo>
                      <a:lnTo>
                        <a:pt x="16" y="277"/>
                      </a:lnTo>
                      <a:lnTo>
                        <a:pt x="16" y="277"/>
                      </a:lnTo>
                      <a:lnTo>
                        <a:pt x="14" y="277"/>
                      </a:lnTo>
                      <a:lnTo>
                        <a:pt x="14" y="279"/>
                      </a:lnTo>
                      <a:lnTo>
                        <a:pt x="14" y="281"/>
                      </a:lnTo>
                      <a:lnTo>
                        <a:pt x="16" y="281"/>
                      </a:lnTo>
                      <a:lnTo>
                        <a:pt x="16" y="281"/>
                      </a:lnTo>
                      <a:lnTo>
                        <a:pt x="18" y="279"/>
                      </a:lnTo>
                      <a:lnTo>
                        <a:pt x="18" y="279"/>
                      </a:lnTo>
                      <a:lnTo>
                        <a:pt x="18" y="279"/>
                      </a:lnTo>
                      <a:close/>
                      <a:moveTo>
                        <a:pt x="30" y="271"/>
                      </a:moveTo>
                      <a:lnTo>
                        <a:pt x="26" y="273"/>
                      </a:lnTo>
                      <a:lnTo>
                        <a:pt x="26" y="273"/>
                      </a:lnTo>
                      <a:lnTo>
                        <a:pt x="24" y="275"/>
                      </a:lnTo>
                      <a:lnTo>
                        <a:pt x="22" y="275"/>
                      </a:lnTo>
                      <a:lnTo>
                        <a:pt x="20" y="275"/>
                      </a:lnTo>
                      <a:lnTo>
                        <a:pt x="22" y="275"/>
                      </a:lnTo>
                      <a:lnTo>
                        <a:pt x="22" y="279"/>
                      </a:lnTo>
                      <a:lnTo>
                        <a:pt x="24" y="281"/>
                      </a:lnTo>
                      <a:lnTo>
                        <a:pt x="26" y="281"/>
                      </a:lnTo>
                      <a:lnTo>
                        <a:pt x="26" y="279"/>
                      </a:lnTo>
                      <a:lnTo>
                        <a:pt x="28" y="279"/>
                      </a:lnTo>
                      <a:lnTo>
                        <a:pt x="30" y="275"/>
                      </a:lnTo>
                      <a:lnTo>
                        <a:pt x="32" y="271"/>
                      </a:lnTo>
                      <a:lnTo>
                        <a:pt x="32" y="271"/>
                      </a:lnTo>
                      <a:lnTo>
                        <a:pt x="30" y="271"/>
                      </a:lnTo>
                      <a:close/>
                      <a:moveTo>
                        <a:pt x="68" y="267"/>
                      </a:moveTo>
                      <a:lnTo>
                        <a:pt x="66" y="267"/>
                      </a:lnTo>
                      <a:lnTo>
                        <a:pt x="66" y="269"/>
                      </a:lnTo>
                      <a:lnTo>
                        <a:pt x="64" y="271"/>
                      </a:lnTo>
                      <a:lnTo>
                        <a:pt x="62" y="273"/>
                      </a:lnTo>
                      <a:lnTo>
                        <a:pt x="62" y="277"/>
                      </a:lnTo>
                      <a:lnTo>
                        <a:pt x="60" y="279"/>
                      </a:lnTo>
                      <a:lnTo>
                        <a:pt x="58" y="279"/>
                      </a:lnTo>
                      <a:lnTo>
                        <a:pt x="58" y="279"/>
                      </a:lnTo>
                      <a:lnTo>
                        <a:pt x="60" y="281"/>
                      </a:lnTo>
                      <a:lnTo>
                        <a:pt x="62" y="279"/>
                      </a:lnTo>
                      <a:lnTo>
                        <a:pt x="66" y="277"/>
                      </a:lnTo>
                      <a:lnTo>
                        <a:pt x="68" y="273"/>
                      </a:lnTo>
                      <a:lnTo>
                        <a:pt x="68" y="271"/>
                      </a:lnTo>
                      <a:lnTo>
                        <a:pt x="68" y="269"/>
                      </a:lnTo>
                      <a:lnTo>
                        <a:pt x="68" y="267"/>
                      </a:lnTo>
                      <a:lnTo>
                        <a:pt x="68" y="267"/>
                      </a:lnTo>
                      <a:close/>
                      <a:moveTo>
                        <a:pt x="8" y="267"/>
                      </a:moveTo>
                      <a:lnTo>
                        <a:pt x="8" y="265"/>
                      </a:lnTo>
                      <a:lnTo>
                        <a:pt x="6" y="265"/>
                      </a:lnTo>
                      <a:lnTo>
                        <a:pt x="4" y="267"/>
                      </a:lnTo>
                      <a:lnTo>
                        <a:pt x="6" y="271"/>
                      </a:lnTo>
                      <a:lnTo>
                        <a:pt x="6" y="273"/>
                      </a:lnTo>
                      <a:lnTo>
                        <a:pt x="6" y="273"/>
                      </a:lnTo>
                      <a:lnTo>
                        <a:pt x="8" y="271"/>
                      </a:lnTo>
                      <a:lnTo>
                        <a:pt x="8" y="271"/>
                      </a:lnTo>
                      <a:lnTo>
                        <a:pt x="8" y="269"/>
                      </a:lnTo>
                      <a:lnTo>
                        <a:pt x="8" y="269"/>
                      </a:lnTo>
                      <a:lnTo>
                        <a:pt x="8" y="267"/>
                      </a:lnTo>
                      <a:close/>
                      <a:moveTo>
                        <a:pt x="74" y="259"/>
                      </a:moveTo>
                      <a:lnTo>
                        <a:pt x="72" y="261"/>
                      </a:lnTo>
                      <a:lnTo>
                        <a:pt x="72" y="261"/>
                      </a:lnTo>
                      <a:lnTo>
                        <a:pt x="68" y="263"/>
                      </a:lnTo>
                      <a:lnTo>
                        <a:pt x="68" y="263"/>
                      </a:lnTo>
                      <a:lnTo>
                        <a:pt x="68" y="265"/>
                      </a:lnTo>
                      <a:lnTo>
                        <a:pt x="68" y="265"/>
                      </a:lnTo>
                      <a:lnTo>
                        <a:pt x="70" y="265"/>
                      </a:lnTo>
                      <a:lnTo>
                        <a:pt x="72" y="263"/>
                      </a:lnTo>
                      <a:lnTo>
                        <a:pt x="74" y="263"/>
                      </a:lnTo>
                      <a:lnTo>
                        <a:pt x="74" y="261"/>
                      </a:lnTo>
                      <a:lnTo>
                        <a:pt x="74" y="259"/>
                      </a:lnTo>
                      <a:lnTo>
                        <a:pt x="74" y="259"/>
                      </a:lnTo>
                      <a:lnTo>
                        <a:pt x="74" y="259"/>
                      </a:lnTo>
                      <a:close/>
                      <a:moveTo>
                        <a:pt x="306" y="86"/>
                      </a:moveTo>
                      <a:lnTo>
                        <a:pt x="306" y="88"/>
                      </a:lnTo>
                      <a:lnTo>
                        <a:pt x="304" y="88"/>
                      </a:lnTo>
                      <a:lnTo>
                        <a:pt x="306" y="88"/>
                      </a:lnTo>
                      <a:lnTo>
                        <a:pt x="306" y="88"/>
                      </a:lnTo>
                      <a:lnTo>
                        <a:pt x="308" y="88"/>
                      </a:lnTo>
                      <a:lnTo>
                        <a:pt x="308" y="88"/>
                      </a:lnTo>
                      <a:lnTo>
                        <a:pt x="308" y="88"/>
                      </a:lnTo>
                      <a:lnTo>
                        <a:pt x="306" y="88"/>
                      </a:lnTo>
                      <a:lnTo>
                        <a:pt x="306" y="86"/>
                      </a:lnTo>
                      <a:close/>
                      <a:moveTo>
                        <a:pt x="308" y="80"/>
                      </a:moveTo>
                      <a:lnTo>
                        <a:pt x="304" y="82"/>
                      </a:lnTo>
                      <a:lnTo>
                        <a:pt x="304" y="82"/>
                      </a:lnTo>
                      <a:lnTo>
                        <a:pt x="304" y="82"/>
                      </a:lnTo>
                      <a:lnTo>
                        <a:pt x="304" y="82"/>
                      </a:lnTo>
                      <a:lnTo>
                        <a:pt x="302" y="84"/>
                      </a:lnTo>
                      <a:lnTo>
                        <a:pt x="302" y="84"/>
                      </a:lnTo>
                      <a:lnTo>
                        <a:pt x="306" y="86"/>
                      </a:lnTo>
                      <a:lnTo>
                        <a:pt x="306" y="84"/>
                      </a:lnTo>
                      <a:lnTo>
                        <a:pt x="306" y="84"/>
                      </a:lnTo>
                      <a:lnTo>
                        <a:pt x="308" y="82"/>
                      </a:lnTo>
                      <a:lnTo>
                        <a:pt x="308" y="80"/>
                      </a:lnTo>
                      <a:lnTo>
                        <a:pt x="308" y="80"/>
                      </a:lnTo>
                      <a:close/>
                      <a:moveTo>
                        <a:pt x="334" y="68"/>
                      </a:moveTo>
                      <a:lnTo>
                        <a:pt x="334" y="68"/>
                      </a:lnTo>
                      <a:lnTo>
                        <a:pt x="332" y="68"/>
                      </a:lnTo>
                      <a:lnTo>
                        <a:pt x="332" y="68"/>
                      </a:lnTo>
                      <a:lnTo>
                        <a:pt x="332" y="68"/>
                      </a:lnTo>
                      <a:lnTo>
                        <a:pt x="332" y="68"/>
                      </a:lnTo>
                      <a:lnTo>
                        <a:pt x="332" y="66"/>
                      </a:lnTo>
                      <a:lnTo>
                        <a:pt x="332" y="66"/>
                      </a:lnTo>
                      <a:lnTo>
                        <a:pt x="332" y="66"/>
                      </a:lnTo>
                      <a:lnTo>
                        <a:pt x="332" y="66"/>
                      </a:lnTo>
                      <a:lnTo>
                        <a:pt x="332" y="66"/>
                      </a:lnTo>
                      <a:lnTo>
                        <a:pt x="328" y="66"/>
                      </a:lnTo>
                      <a:lnTo>
                        <a:pt x="326" y="68"/>
                      </a:lnTo>
                      <a:lnTo>
                        <a:pt x="320" y="72"/>
                      </a:lnTo>
                      <a:lnTo>
                        <a:pt x="320" y="72"/>
                      </a:lnTo>
                      <a:lnTo>
                        <a:pt x="320" y="72"/>
                      </a:lnTo>
                      <a:lnTo>
                        <a:pt x="320" y="74"/>
                      </a:lnTo>
                      <a:lnTo>
                        <a:pt x="322" y="74"/>
                      </a:lnTo>
                      <a:lnTo>
                        <a:pt x="322" y="72"/>
                      </a:lnTo>
                      <a:lnTo>
                        <a:pt x="324" y="72"/>
                      </a:lnTo>
                      <a:lnTo>
                        <a:pt x="324" y="72"/>
                      </a:lnTo>
                      <a:lnTo>
                        <a:pt x="326" y="74"/>
                      </a:lnTo>
                      <a:lnTo>
                        <a:pt x="326" y="76"/>
                      </a:lnTo>
                      <a:lnTo>
                        <a:pt x="326" y="76"/>
                      </a:lnTo>
                      <a:lnTo>
                        <a:pt x="328" y="76"/>
                      </a:lnTo>
                      <a:lnTo>
                        <a:pt x="330" y="78"/>
                      </a:lnTo>
                      <a:lnTo>
                        <a:pt x="330" y="76"/>
                      </a:lnTo>
                      <a:lnTo>
                        <a:pt x="332" y="76"/>
                      </a:lnTo>
                      <a:lnTo>
                        <a:pt x="334" y="74"/>
                      </a:lnTo>
                      <a:lnTo>
                        <a:pt x="334" y="72"/>
                      </a:lnTo>
                      <a:lnTo>
                        <a:pt x="334" y="72"/>
                      </a:lnTo>
                      <a:lnTo>
                        <a:pt x="336" y="70"/>
                      </a:lnTo>
                      <a:lnTo>
                        <a:pt x="336" y="68"/>
                      </a:lnTo>
                      <a:lnTo>
                        <a:pt x="334" y="68"/>
                      </a:lnTo>
                      <a:close/>
                      <a:moveTo>
                        <a:pt x="342" y="66"/>
                      </a:moveTo>
                      <a:lnTo>
                        <a:pt x="342" y="66"/>
                      </a:lnTo>
                      <a:lnTo>
                        <a:pt x="342" y="66"/>
                      </a:lnTo>
                      <a:lnTo>
                        <a:pt x="342" y="66"/>
                      </a:lnTo>
                      <a:close/>
                      <a:moveTo>
                        <a:pt x="348" y="66"/>
                      </a:moveTo>
                      <a:lnTo>
                        <a:pt x="346" y="66"/>
                      </a:lnTo>
                      <a:lnTo>
                        <a:pt x="344" y="64"/>
                      </a:lnTo>
                      <a:lnTo>
                        <a:pt x="342" y="64"/>
                      </a:lnTo>
                      <a:lnTo>
                        <a:pt x="342" y="66"/>
                      </a:lnTo>
                      <a:lnTo>
                        <a:pt x="342" y="66"/>
                      </a:lnTo>
                      <a:lnTo>
                        <a:pt x="344" y="66"/>
                      </a:lnTo>
                      <a:lnTo>
                        <a:pt x="348" y="68"/>
                      </a:lnTo>
                      <a:lnTo>
                        <a:pt x="348" y="68"/>
                      </a:lnTo>
                      <a:lnTo>
                        <a:pt x="348" y="66"/>
                      </a:lnTo>
                      <a:lnTo>
                        <a:pt x="348" y="66"/>
                      </a:lnTo>
                      <a:close/>
                      <a:moveTo>
                        <a:pt x="330" y="36"/>
                      </a:moveTo>
                      <a:lnTo>
                        <a:pt x="332" y="34"/>
                      </a:lnTo>
                      <a:lnTo>
                        <a:pt x="334" y="32"/>
                      </a:lnTo>
                      <a:lnTo>
                        <a:pt x="334" y="30"/>
                      </a:lnTo>
                      <a:lnTo>
                        <a:pt x="334" y="30"/>
                      </a:lnTo>
                      <a:lnTo>
                        <a:pt x="332" y="28"/>
                      </a:lnTo>
                      <a:lnTo>
                        <a:pt x="332" y="28"/>
                      </a:lnTo>
                      <a:lnTo>
                        <a:pt x="332" y="26"/>
                      </a:lnTo>
                      <a:lnTo>
                        <a:pt x="334" y="26"/>
                      </a:lnTo>
                      <a:lnTo>
                        <a:pt x="334" y="26"/>
                      </a:lnTo>
                      <a:lnTo>
                        <a:pt x="334" y="26"/>
                      </a:lnTo>
                      <a:lnTo>
                        <a:pt x="334" y="24"/>
                      </a:lnTo>
                      <a:lnTo>
                        <a:pt x="334" y="24"/>
                      </a:lnTo>
                      <a:lnTo>
                        <a:pt x="332" y="24"/>
                      </a:lnTo>
                      <a:lnTo>
                        <a:pt x="332" y="24"/>
                      </a:lnTo>
                      <a:lnTo>
                        <a:pt x="330" y="22"/>
                      </a:lnTo>
                      <a:lnTo>
                        <a:pt x="330" y="24"/>
                      </a:lnTo>
                      <a:lnTo>
                        <a:pt x="328" y="24"/>
                      </a:lnTo>
                      <a:lnTo>
                        <a:pt x="328" y="24"/>
                      </a:lnTo>
                      <a:lnTo>
                        <a:pt x="326" y="24"/>
                      </a:lnTo>
                      <a:lnTo>
                        <a:pt x="326" y="24"/>
                      </a:lnTo>
                      <a:lnTo>
                        <a:pt x="326" y="24"/>
                      </a:lnTo>
                      <a:lnTo>
                        <a:pt x="326" y="26"/>
                      </a:lnTo>
                      <a:lnTo>
                        <a:pt x="324" y="26"/>
                      </a:lnTo>
                      <a:lnTo>
                        <a:pt x="322" y="24"/>
                      </a:lnTo>
                      <a:lnTo>
                        <a:pt x="320" y="24"/>
                      </a:lnTo>
                      <a:lnTo>
                        <a:pt x="318" y="24"/>
                      </a:lnTo>
                      <a:lnTo>
                        <a:pt x="316" y="24"/>
                      </a:lnTo>
                      <a:lnTo>
                        <a:pt x="316" y="24"/>
                      </a:lnTo>
                      <a:lnTo>
                        <a:pt x="316" y="24"/>
                      </a:lnTo>
                      <a:lnTo>
                        <a:pt x="316" y="24"/>
                      </a:lnTo>
                      <a:lnTo>
                        <a:pt x="314" y="24"/>
                      </a:lnTo>
                      <a:lnTo>
                        <a:pt x="312" y="22"/>
                      </a:lnTo>
                      <a:lnTo>
                        <a:pt x="312" y="22"/>
                      </a:lnTo>
                      <a:lnTo>
                        <a:pt x="310" y="24"/>
                      </a:lnTo>
                      <a:lnTo>
                        <a:pt x="310" y="24"/>
                      </a:lnTo>
                      <a:lnTo>
                        <a:pt x="308" y="24"/>
                      </a:lnTo>
                      <a:lnTo>
                        <a:pt x="308" y="24"/>
                      </a:lnTo>
                      <a:lnTo>
                        <a:pt x="308" y="24"/>
                      </a:lnTo>
                      <a:lnTo>
                        <a:pt x="308" y="22"/>
                      </a:lnTo>
                      <a:lnTo>
                        <a:pt x="308" y="22"/>
                      </a:lnTo>
                      <a:lnTo>
                        <a:pt x="308" y="22"/>
                      </a:lnTo>
                      <a:lnTo>
                        <a:pt x="308" y="20"/>
                      </a:lnTo>
                      <a:lnTo>
                        <a:pt x="308" y="20"/>
                      </a:lnTo>
                      <a:lnTo>
                        <a:pt x="306" y="18"/>
                      </a:lnTo>
                      <a:lnTo>
                        <a:pt x="306" y="18"/>
                      </a:lnTo>
                      <a:lnTo>
                        <a:pt x="304" y="18"/>
                      </a:lnTo>
                      <a:lnTo>
                        <a:pt x="302" y="18"/>
                      </a:lnTo>
                      <a:lnTo>
                        <a:pt x="298" y="16"/>
                      </a:lnTo>
                      <a:lnTo>
                        <a:pt x="298" y="16"/>
                      </a:lnTo>
                      <a:lnTo>
                        <a:pt x="298" y="16"/>
                      </a:lnTo>
                      <a:lnTo>
                        <a:pt x="298" y="18"/>
                      </a:lnTo>
                      <a:lnTo>
                        <a:pt x="296" y="18"/>
                      </a:lnTo>
                      <a:lnTo>
                        <a:pt x="296" y="20"/>
                      </a:lnTo>
                      <a:lnTo>
                        <a:pt x="296" y="20"/>
                      </a:lnTo>
                      <a:lnTo>
                        <a:pt x="294" y="18"/>
                      </a:lnTo>
                      <a:lnTo>
                        <a:pt x="292" y="20"/>
                      </a:lnTo>
                      <a:lnTo>
                        <a:pt x="292" y="20"/>
                      </a:lnTo>
                      <a:lnTo>
                        <a:pt x="290" y="18"/>
                      </a:lnTo>
                      <a:lnTo>
                        <a:pt x="288" y="20"/>
                      </a:lnTo>
                      <a:lnTo>
                        <a:pt x="286" y="18"/>
                      </a:lnTo>
                      <a:lnTo>
                        <a:pt x="286" y="18"/>
                      </a:lnTo>
                      <a:lnTo>
                        <a:pt x="284" y="18"/>
                      </a:lnTo>
                      <a:lnTo>
                        <a:pt x="284" y="18"/>
                      </a:lnTo>
                      <a:lnTo>
                        <a:pt x="284" y="16"/>
                      </a:lnTo>
                      <a:lnTo>
                        <a:pt x="284" y="16"/>
                      </a:lnTo>
                      <a:lnTo>
                        <a:pt x="282" y="18"/>
                      </a:lnTo>
                      <a:lnTo>
                        <a:pt x="280" y="18"/>
                      </a:lnTo>
                      <a:lnTo>
                        <a:pt x="280" y="18"/>
                      </a:lnTo>
                      <a:lnTo>
                        <a:pt x="280" y="18"/>
                      </a:lnTo>
                      <a:lnTo>
                        <a:pt x="278" y="16"/>
                      </a:lnTo>
                      <a:lnTo>
                        <a:pt x="278" y="14"/>
                      </a:lnTo>
                      <a:lnTo>
                        <a:pt x="276" y="14"/>
                      </a:lnTo>
                      <a:lnTo>
                        <a:pt x="274" y="14"/>
                      </a:lnTo>
                      <a:lnTo>
                        <a:pt x="272" y="14"/>
                      </a:lnTo>
                      <a:lnTo>
                        <a:pt x="270" y="12"/>
                      </a:lnTo>
                      <a:lnTo>
                        <a:pt x="270" y="12"/>
                      </a:lnTo>
                      <a:lnTo>
                        <a:pt x="270" y="12"/>
                      </a:lnTo>
                      <a:lnTo>
                        <a:pt x="270" y="12"/>
                      </a:lnTo>
                      <a:lnTo>
                        <a:pt x="268" y="12"/>
                      </a:lnTo>
                      <a:lnTo>
                        <a:pt x="268" y="14"/>
                      </a:lnTo>
                      <a:lnTo>
                        <a:pt x="268" y="14"/>
                      </a:lnTo>
                      <a:lnTo>
                        <a:pt x="268" y="14"/>
                      </a:lnTo>
                      <a:lnTo>
                        <a:pt x="268" y="12"/>
                      </a:lnTo>
                      <a:lnTo>
                        <a:pt x="266" y="12"/>
                      </a:lnTo>
                      <a:lnTo>
                        <a:pt x="268" y="12"/>
                      </a:lnTo>
                      <a:lnTo>
                        <a:pt x="268" y="12"/>
                      </a:lnTo>
                      <a:lnTo>
                        <a:pt x="268" y="10"/>
                      </a:lnTo>
                      <a:lnTo>
                        <a:pt x="268" y="10"/>
                      </a:lnTo>
                      <a:lnTo>
                        <a:pt x="268" y="10"/>
                      </a:lnTo>
                      <a:lnTo>
                        <a:pt x="266" y="8"/>
                      </a:lnTo>
                      <a:lnTo>
                        <a:pt x="266" y="8"/>
                      </a:lnTo>
                      <a:lnTo>
                        <a:pt x="264" y="8"/>
                      </a:lnTo>
                      <a:lnTo>
                        <a:pt x="264" y="8"/>
                      </a:lnTo>
                      <a:lnTo>
                        <a:pt x="262" y="8"/>
                      </a:lnTo>
                      <a:lnTo>
                        <a:pt x="262" y="6"/>
                      </a:lnTo>
                      <a:lnTo>
                        <a:pt x="262" y="6"/>
                      </a:lnTo>
                      <a:lnTo>
                        <a:pt x="260" y="8"/>
                      </a:lnTo>
                      <a:lnTo>
                        <a:pt x="256" y="8"/>
                      </a:lnTo>
                      <a:lnTo>
                        <a:pt x="254" y="8"/>
                      </a:lnTo>
                      <a:lnTo>
                        <a:pt x="252" y="6"/>
                      </a:lnTo>
                      <a:lnTo>
                        <a:pt x="248" y="6"/>
                      </a:lnTo>
                      <a:lnTo>
                        <a:pt x="246" y="6"/>
                      </a:lnTo>
                      <a:lnTo>
                        <a:pt x="244" y="8"/>
                      </a:lnTo>
                      <a:lnTo>
                        <a:pt x="240" y="6"/>
                      </a:lnTo>
                      <a:lnTo>
                        <a:pt x="238" y="4"/>
                      </a:lnTo>
                      <a:lnTo>
                        <a:pt x="238" y="4"/>
                      </a:lnTo>
                      <a:lnTo>
                        <a:pt x="234" y="6"/>
                      </a:lnTo>
                      <a:lnTo>
                        <a:pt x="234" y="6"/>
                      </a:lnTo>
                      <a:lnTo>
                        <a:pt x="232" y="6"/>
                      </a:lnTo>
                      <a:lnTo>
                        <a:pt x="226" y="6"/>
                      </a:lnTo>
                      <a:lnTo>
                        <a:pt x="224" y="6"/>
                      </a:lnTo>
                      <a:lnTo>
                        <a:pt x="216" y="6"/>
                      </a:lnTo>
                      <a:lnTo>
                        <a:pt x="212" y="4"/>
                      </a:lnTo>
                      <a:lnTo>
                        <a:pt x="208" y="4"/>
                      </a:lnTo>
                      <a:lnTo>
                        <a:pt x="206" y="2"/>
                      </a:lnTo>
                      <a:lnTo>
                        <a:pt x="202" y="4"/>
                      </a:lnTo>
                      <a:lnTo>
                        <a:pt x="200" y="4"/>
                      </a:lnTo>
                      <a:lnTo>
                        <a:pt x="196" y="4"/>
                      </a:lnTo>
                      <a:lnTo>
                        <a:pt x="194" y="4"/>
                      </a:lnTo>
                      <a:lnTo>
                        <a:pt x="190" y="4"/>
                      </a:lnTo>
                      <a:lnTo>
                        <a:pt x="188" y="4"/>
                      </a:lnTo>
                      <a:lnTo>
                        <a:pt x="186" y="4"/>
                      </a:lnTo>
                      <a:lnTo>
                        <a:pt x="184" y="2"/>
                      </a:lnTo>
                      <a:lnTo>
                        <a:pt x="182" y="2"/>
                      </a:lnTo>
                      <a:lnTo>
                        <a:pt x="180" y="2"/>
                      </a:lnTo>
                      <a:lnTo>
                        <a:pt x="180" y="0"/>
                      </a:lnTo>
                      <a:lnTo>
                        <a:pt x="176" y="2"/>
                      </a:lnTo>
                      <a:lnTo>
                        <a:pt x="174" y="2"/>
                      </a:lnTo>
                      <a:lnTo>
                        <a:pt x="172" y="2"/>
                      </a:lnTo>
                      <a:lnTo>
                        <a:pt x="170" y="4"/>
                      </a:lnTo>
                      <a:lnTo>
                        <a:pt x="170" y="4"/>
                      </a:lnTo>
                      <a:lnTo>
                        <a:pt x="170" y="6"/>
                      </a:lnTo>
                      <a:lnTo>
                        <a:pt x="170" y="6"/>
                      </a:lnTo>
                      <a:lnTo>
                        <a:pt x="170" y="6"/>
                      </a:lnTo>
                      <a:lnTo>
                        <a:pt x="168" y="8"/>
                      </a:lnTo>
                      <a:lnTo>
                        <a:pt x="166" y="8"/>
                      </a:lnTo>
                      <a:lnTo>
                        <a:pt x="164" y="8"/>
                      </a:lnTo>
                      <a:lnTo>
                        <a:pt x="162" y="8"/>
                      </a:lnTo>
                      <a:lnTo>
                        <a:pt x="160" y="10"/>
                      </a:lnTo>
                      <a:lnTo>
                        <a:pt x="158" y="10"/>
                      </a:lnTo>
                      <a:lnTo>
                        <a:pt x="158" y="10"/>
                      </a:lnTo>
                      <a:lnTo>
                        <a:pt x="156" y="14"/>
                      </a:lnTo>
                      <a:lnTo>
                        <a:pt x="156" y="14"/>
                      </a:lnTo>
                      <a:lnTo>
                        <a:pt x="156" y="16"/>
                      </a:lnTo>
                      <a:lnTo>
                        <a:pt x="158" y="16"/>
                      </a:lnTo>
                      <a:lnTo>
                        <a:pt x="158" y="16"/>
                      </a:lnTo>
                      <a:lnTo>
                        <a:pt x="160" y="18"/>
                      </a:lnTo>
                      <a:lnTo>
                        <a:pt x="160" y="18"/>
                      </a:lnTo>
                      <a:lnTo>
                        <a:pt x="158" y="20"/>
                      </a:lnTo>
                      <a:lnTo>
                        <a:pt x="158" y="20"/>
                      </a:lnTo>
                      <a:lnTo>
                        <a:pt x="158" y="20"/>
                      </a:lnTo>
                      <a:lnTo>
                        <a:pt x="162" y="20"/>
                      </a:lnTo>
                      <a:lnTo>
                        <a:pt x="162" y="20"/>
                      </a:lnTo>
                      <a:lnTo>
                        <a:pt x="162" y="22"/>
                      </a:lnTo>
                      <a:lnTo>
                        <a:pt x="162" y="22"/>
                      </a:lnTo>
                      <a:lnTo>
                        <a:pt x="162" y="24"/>
                      </a:lnTo>
                      <a:lnTo>
                        <a:pt x="162" y="24"/>
                      </a:lnTo>
                      <a:lnTo>
                        <a:pt x="162" y="24"/>
                      </a:lnTo>
                      <a:lnTo>
                        <a:pt x="160" y="26"/>
                      </a:lnTo>
                      <a:lnTo>
                        <a:pt x="160" y="26"/>
                      </a:lnTo>
                      <a:lnTo>
                        <a:pt x="162" y="26"/>
                      </a:lnTo>
                      <a:lnTo>
                        <a:pt x="162" y="26"/>
                      </a:lnTo>
                      <a:lnTo>
                        <a:pt x="162" y="28"/>
                      </a:lnTo>
                      <a:lnTo>
                        <a:pt x="160" y="30"/>
                      </a:lnTo>
                      <a:lnTo>
                        <a:pt x="160" y="32"/>
                      </a:lnTo>
                      <a:lnTo>
                        <a:pt x="160" y="32"/>
                      </a:lnTo>
                      <a:lnTo>
                        <a:pt x="160" y="32"/>
                      </a:lnTo>
                      <a:lnTo>
                        <a:pt x="162" y="30"/>
                      </a:lnTo>
                      <a:lnTo>
                        <a:pt x="164" y="30"/>
                      </a:lnTo>
                      <a:lnTo>
                        <a:pt x="164" y="30"/>
                      </a:lnTo>
                      <a:lnTo>
                        <a:pt x="168" y="30"/>
                      </a:lnTo>
                      <a:lnTo>
                        <a:pt x="168" y="28"/>
                      </a:lnTo>
                      <a:lnTo>
                        <a:pt x="170" y="28"/>
                      </a:lnTo>
                      <a:lnTo>
                        <a:pt x="170" y="30"/>
                      </a:lnTo>
                      <a:lnTo>
                        <a:pt x="170" y="30"/>
                      </a:lnTo>
                      <a:lnTo>
                        <a:pt x="170" y="30"/>
                      </a:lnTo>
                      <a:lnTo>
                        <a:pt x="170" y="30"/>
                      </a:lnTo>
                      <a:lnTo>
                        <a:pt x="168" y="32"/>
                      </a:lnTo>
                      <a:lnTo>
                        <a:pt x="168" y="32"/>
                      </a:lnTo>
                      <a:lnTo>
                        <a:pt x="170" y="34"/>
                      </a:lnTo>
                      <a:lnTo>
                        <a:pt x="170" y="34"/>
                      </a:lnTo>
                      <a:lnTo>
                        <a:pt x="170" y="34"/>
                      </a:lnTo>
                      <a:lnTo>
                        <a:pt x="170" y="34"/>
                      </a:lnTo>
                      <a:lnTo>
                        <a:pt x="172" y="34"/>
                      </a:lnTo>
                      <a:lnTo>
                        <a:pt x="174" y="34"/>
                      </a:lnTo>
                      <a:lnTo>
                        <a:pt x="174" y="34"/>
                      </a:lnTo>
                      <a:lnTo>
                        <a:pt x="176" y="32"/>
                      </a:lnTo>
                      <a:lnTo>
                        <a:pt x="178" y="34"/>
                      </a:lnTo>
                      <a:lnTo>
                        <a:pt x="178" y="34"/>
                      </a:lnTo>
                      <a:lnTo>
                        <a:pt x="178" y="34"/>
                      </a:lnTo>
                      <a:lnTo>
                        <a:pt x="180" y="34"/>
                      </a:lnTo>
                      <a:lnTo>
                        <a:pt x="182" y="34"/>
                      </a:lnTo>
                      <a:lnTo>
                        <a:pt x="184" y="32"/>
                      </a:lnTo>
                      <a:lnTo>
                        <a:pt x="184" y="32"/>
                      </a:lnTo>
                      <a:lnTo>
                        <a:pt x="184" y="32"/>
                      </a:lnTo>
                      <a:lnTo>
                        <a:pt x="184" y="32"/>
                      </a:lnTo>
                      <a:lnTo>
                        <a:pt x="184" y="32"/>
                      </a:lnTo>
                      <a:lnTo>
                        <a:pt x="184" y="32"/>
                      </a:lnTo>
                      <a:lnTo>
                        <a:pt x="186" y="32"/>
                      </a:lnTo>
                      <a:lnTo>
                        <a:pt x="188" y="32"/>
                      </a:lnTo>
                      <a:lnTo>
                        <a:pt x="188" y="32"/>
                      </a:lnTo>
                      <a:lnTo>
                        <a:pt x="190" y="32"/>
                      </a:lnTo>
                      <a:lnTo>
                        <a:pt x="190" y="32"/>
                      </a:lnTo>
                      <a:lnTo>
                        <a:pt x="192" y="32"/>
                      </a:lnTo>
                      <a:lnTo>
                        <a:pt x="192" y="32"/>
                      </a:lnTo>
                      <a:lnTo>
                        <a:pt x="192" y="34"/>
                      </a:lnTo>
                      <a:lnTo>
                        <a:pt x="192" y="34"/>
                      </a:lnTo>
                      <a:lnTo>
                        <a:pt x="192" y="36"/>
                      </a:lnTo>
                      <a:lnTo>
                        <a:pt x="192" y="36"/>
                      </a:lnTo>
                      <a:lnTo>
                        <a:pt x="194" y="36"/>
                      </a:lnTo>
                      <a:lnTo>
                        <a:pt x="194" y="36"/>
                      </a:lnTo>
                      <a:lnTo>
                        <a:pt x="196" y="38"/>
                      </a:lnTo>
                      <a:lnTo>
                        <a:pt x="196" y="38"/>
                      </a:lnTo>
                      <a:lnTo>
                        <a:pt x="198" y="38"/>
                      </a:lnTo>
                      <a:lnTo>
                        <a:pt x="198" y="40"/>
                      </a:lnTo>
                      <a:lnTo>
                        <a:pt x="196" y="40"/>
                      </a:lnTo>
                      <a:lnTo>
                        <a:pt x="196" y="40"/>
                      </a:lnTo>
                      <a:lnTo>
                        <a:pt x="194" y="42"/>
                      </a:lnTo>
                      <a:lnTo>
                        <a:pt x="192" y="44"/>
                      </a:lnTo>
                      <a:lnTo>
                        <a:pt x="190" y="44"/>
                      </a:lnTo>
                      <a:lnTo>
                        <a:pt x="188" y="46"/>
                      </a:lnTo>
                      <a:lnTo>
                        <a:pt x="186" y="48"/>
                      </a:lnTo>
                      <a:lnTo>
                        <a:pt x="186" y="48"/>
                      </a:lnTo>
                      <a:lnTo>
                        <a:pt x="186" y="48"/>
                      </a:lnTo>
                      <a:lnTo>
                        <a:pt x="186" y="50"/>
                      </a:lnTo>
                      <a:lnTo>
                        <a:pt x="188" y="52"/>
                      </a:lnTo>
                      <a:lnTo>
                        <a:pt x="188" y="54"/>
                      </a:lnTo>
                      <a:lnTo>
                        <a:pt x="186" y="56"/>
                      </a:lnTo>
                      <a:lnTo>
                        <a:pt x="186" y="58"/>
                      </a:lnTo>
                      <a:lnTo>
                        <a:pt x="186" y="58"/>
                      </a:lnTo>
                      <a:lnTo>
                        <a:pt x="186" y="58"/>
                      </a:lnTo>
                      <a:lnTo>
                        <a:pt x="186" y="60"/>
                      </a:lnTo>
                      <a:lnTo>
                        <a:pt x="186" y="60"/>
                      </a:lnTo>
                      <a:lnTo>
                        <a:pt x="186" y="60"/>
                      </a:lnTo>
                      <a:lnTo>
                        <a:pt x="184" y="62"/>
                      </a:lnTo>
                      <a:lnTo>
                        <a:pt x="184" y="62"/>
                      </a:lnTo>
                      <a:lnTo>
                        <a:pt x="184" y="64"/>
                      </a:lnTo>
                      <a:lnTo>
                        <a:pt x="184" y="64"/>
                      </a:lnTo>
                      <a:lnTo>
                        <a:pt x="184" y="66"/>
                      </a:lnTo>
                      <a:lnTo>
                        <a:pt x="186" y="66"/>
                      </a:lnTo>
                      <a:lnTo>
                        <a:pt x="184" y="66"/>
                      </a:lnTo>
                      <a:lnTo>
                        <a:pt x="184" y="68"/>
                      </a:lnTo>
                      <a:lnTo>
                        <a:pt x="182" y="70"/>
                      </a:lnTo>
                      <a:lnTo>
                        <a:pt x="182" y="70"/>
                      </a:lnTo>
                      <a:lnTo>
                        <a:pt x="182" y="70"/>
                      </a:lnTo>
                      <a:lnTo>
                        <a:pt x="176" y="70"/>
                      </a:lnTo>
                      <a:lnTo>
                        <a:pt x="176" y="70"/>
                      </a:lnTo>
                      <a:lnTo>
                        <a:pt x="176" y="70"/>
                      </a:lnTo>
                      <a:lnTo>
                        <a:pt x="176" y="72"/>
                      </a:lnTo>
                      <a:lnTo>
                        <a:pt x="178" y="74"/>
                      </a:lnTo>
                      <a:lnTo>
                        <a:pt x="178" y="74"/>
                      </a:lnTo>
                      <a:lnTo>
                        <a:pt x="178" y="76"/>
                      </a:lnTo>
                      <a:lnTo>
                        <a:pt x="180" y="80"/>
                      </a:lnTo>
                      <a:lnTo>
                        <a:pt x="182" y="80"/>
                      </a:lnTo>
                      <a:lnTo>
                        <a:pt x="182" y="82"/>
                      </a:lnTo>
                      <a:lnTo>
                        <a:pt x="182" y="82"/>
                      </a:lnTo>
                      <a:lnTo>
                        <a:pt x="182" y="84"/>
                      </a:lnTo>
                      <a:lnTo>
                        <a:pt x="180" y="86"/>
                      </a:lnTo>
                      <a:lnTo>
                        <a:pt x="178" y="86"/>
                      </a:lnTo>
                      <a:lnTo>
                        <a:pt x="178" y="88"/>
                      </a:lnTo>
                      <a:lnTo>
                        <a:pt x="178" y="88"/>
                      </a:lnTo>
                      <a:lnTo>
                        <a:pt x="178" y="90"/>
                      </a:lnTo>
                      <a:lnTo>
                        <a:pt x="176" y="92"/>
                      </a:lnTo>
                      <a:lnTo>
                        <a:pt x="176" y="92"/>
                      </a:lnTo>
                      <a:lnTo>
                        <a:pt x="180" y="98"/>
                      </a:lnTo>
                      <a:lnTo>
                        <a:pt x="182" y="98"/>
                      </a:lnTo>
                      <a:lnTo>
                        <a:pt x="182" y="98"/>
                      </a:lnTo>
                      <a:lnTo>
                        <a:pt x="182" y="98"/>
                      </a:lnTo>
                      <a:lnTo>
                        <a:pt x="180" y="100"/>
                      </a:lnTo>
                      <a:lnTo>
                        <a:pt x="180" y="100"/>
                      </a:lnTo>
                      <a:lnTo>
                        <a:pt x="178" y="100"/>
                      </a:lnTo>
                      <a:lnTo>
                        <a:pt x="176" y="102"/>
                      </a:lnTo>
                      <a:lnTo>
                        <a:pt x="176" y="104"/>
                      </a:lnTo>
                      <a:lnTo>
                        <a:pt x="174" y="106"/>
                      </a:lnTo>
                      <a:lnTo>
                        <a:pt x="174" y="108"/>
                      </a:lnTo>
                      <a:lnTo>
                        <a:pt x="174" y="110"/>
                      </a:lnTo>
                      <a:lnTo>
                        <a:pt x="174" y="110"/>
                      </a:lnTo>
                      <a:lnTo>
                        <a:pt x="174" y="116"/>
                      </a:lnTo>
                      <a:lnTo>
                        <a:pt x="178" y="114"/>
                      </a:lnTo>
                      <a:lnTo>
                        <a:pt x="180" y="116"/>
                      </a:lnTo>
                      <a:lnTo>
                        <a:pt x="182" y="114"/>
                      </a:lnTo>
                      <a:lnTo>
                        <a:pt x="182" y="114"/>
                      </a:lnTo>
                      <a:lnTo>
                        <a:pt x="182" y="114"/>
                      </a:lnTo>
                      <a:lnTo>
                        <a:pt x="182" y="116"/>
                      </a:lnTo>
                      <a:lnTo>
                        <a:pt x="188" y="121"/>
                      </a:lnTo>
                      <a:lnTo>
                        <a:pt x="188" y="123"/>
                      </a:lnTo>
                      <a:lnTo>
                        <a:pt x="190" y="121"/>
                      </a:lnTo>
                      <a:lnTo>
                        <a:pt x="192" y="121"/>
                      </a:lnTo>
                      <a:lnTo>
                        <a:pt x="190" y="121"/>
                      </a:lnTo>
                      <a:lnTo>
                        <a:pt x="190" y="123"/>
                      </a:lnTo>
                      <a:lnTo>
                        <a:pt x="188" y="125"/>
                      </a:lnTo>
                      <a:lnTo>
                        <a:pt x="188" y="127"/>
                      </a:lnTo>
                      <a:lnTo>
                        <a:pt x="190" y="127"/>
                      </a:lnTo>
                      <a:lnTo>
                        <a:pt x="190" y="127"/>
                      </a:lnTo>
                      <a:lnTo>
                        <a:pt x="190" y="129"/>
                      </a:lnTo>
                      <a:lnTo>
                        <a:pt x="190" y="131"/>
                      </a:lnTo>
                      <a:lnTo>
                        <a:pt x="192" y="131"/>
                      </a:lnTo>
                      <a:lnTo>
                        <a:pt x="194" y="135"/>
                      </a:lnTo>
                      <a:lnTo>
                        <a:pt x="194" y="135"/>
                      </a:lnTo>
                      <a:lnTo>
                        <a:pt x="196" y="137"/>
                      </a:lnTo>
                      <a:lnTo>
                        <a:pt x="200" y="137"/>
                      </a:lnTo>
                      <a:lnTo>
                        <a:pt x="200" y="137"/>
                      </a:lnTo>
                      <a:lnTo>
                        <a:pt x="202" y="137"/>
                      </a:lnTo>
                      <a:lnTo>
                        <a:pt x="202" y="135"/>
                      </a:lnTo>
                      <a:lnTo>
                        <a:pt x="202" y="135"/>
                      </a:lnTo>
                      <a:lnTo>
                        <a:pt x="202" y="135"/>
                      </a:lnTo>
                      <a:lnTo>
                        <a:pt x="204" y="135"/>
                      </a:lnTo>
                      <a:lnTo>
                        <a:pt x="204" y="133"/>
                      </a:lnTo>
                      <a:lnTo>
                        <a:pt x="206" y="131"/>
                      </a:lnTo>
                      <a:lnTo>
                        <a:pt x="206" y="131"/>
                      </a:lnTo>
                      <a:lnTo>
                        <a:pt x="210" y="129"/>
                      </a:lnTo>
                      <a:lnTo>
                        <a:pt x="214" y="129"/>
                      </a:lnTo>
                      <a:lnTo>
                        <a:pt x="216" y="127"/>
                      </a:lnTo>
                      <a:lnTo>
                        <a:pt x="218" y="125"/>
                      </a:lnTo>
                      <a:lnTo>
                        <a:pt x="218" y="125"/>
                      </a:lnTo>
                      <a:lnTo>
                        <a:pt x="226" y="125"/>
                      </a:lnTo>
                      <a:lnTo>
                        <a:pt x="230" y="125"/>
                      </a:lnTo>
                      <a:lnTo>
                        <a:pt x="232" y="125"/>
                      </a:lnTo>
                      <a:lnTo>
                        <a:pt x="234" y="125"/>
                      </a:lnTo>
                      <a:lnTo>
                        <a:pt x="236" y="125"/>
                      </a:lnTo>
                      <a:lnTo>
                        <a:pt x="240" y="125"/>
                      </a:lnTo>
                      <a:lnTo>
                        <a:pt x="242" y="125"/>
                      </a:lnTo>
                      <a:lnTo>
                        <a:pt x="244" y="125"/>
                      </a:lnTo>
                      <a:lnTo>
                        <a:pt x="244" y="123"/>
                      </a:lnTo>
                      <a:lnTo>
                        <a:pt x="246" y="123"/>
                      </a:lnTo>
                      <a:lnTo>
                        <a:pt x="250" y="123"/>
                      </a:lnTo>
                      <a:lnTo>
                        <a:pt x="250" y="125"/>
                      </a:lnTo>
                      <a:lnTo>
                        <a:pt x="252" y="123"/>
                      </a:lnTo>
                      <a:lnTo>
                        <a:pt x="254" y="121"/>
                      </a:lnTo>
                      <a:lnTo>
                        <a:pt x="256" y="114"/>
                      </a:lnTo>
                      <a:lnTo>
                        <a:pt x="260" y="112"/>
                      </a:lnTo>
                      <a:lnTo>
                        <a:pt x="264" y="108"/>
                      </a:lnTo>
                      <a:lnTo>
                        <a:pt x="270" y="108"/>
                      </a:lnTo>
                      <a:lnTo>
                        <a:pt x="272" y="108"/>
                      </a:lnTo>
                      <a:lnTo>
                        <a:pt x="272" y="108"/>
                      </a:lnTo>
                      <a:lnTo>
                        <a:pt x="274" y="108"/>
                      </a:lnTo>
                      <a:lnTo>
                        <a:pt x="272" y="106"/>
                      </a:lnTo>
                      <a:lnTo>
                        <a:pt x="272" y="104"/>
                      </a:lnTo>
                      <a:lnTo>
                        <a:pt x="272" y="104"/>
                      </a:lnTo>
                      <a:lnTo>
                        <a:pt x="272" y="102"/>
                      </a:lnTo>
                      <a:lnTo>
                        <a:pt x="274" y="100"/>
                      </a:lnTo>
                      <a:lnTo>
                        <a:pt x="274" y="98"/>
                      </a:lnTo>
                      <a:lnTo>
                        <a:pt x="276" y="96"/>
                      </a:lnTo>
                      <a:lnTo>
                        <a:pt x="276" y="94"/>
                      </a:lnTo>
                      <a:lnTo>
                        <a:pt x="278" y="92"/>
                      </a:lnTo>
                      <a:lnTo>
                        <a:pt x="284" y="90"/>
                      </a:lnTo>
                      <a:lnTo>
                        <a:pt x="286" y="88"/>
                      </a:lnTo>
                      <a:lnTo>
                        <a:pt x="288" y="86"/>
                      </a:lnTo>
                      <a:lnTo>
                        <a:pt x="286" y="86"/>
                      </a:lnTo>
                      <a:lnTo>
                        <a:pt x="284" y="84"/>
                      </a:lnTo>
                      <a:lnTo>
                        <a:pt x="282" y="84"/>
                      </a:lnTo>
                      <a:lnTo>
                        <a:pt x="282" y="82"/>
                      </a:lnTo>
                      <a:lnTo>
                        <a:pt x="280" y="76"/>
                      </a:lnTo>
                      <a:lnTo>
                        <a:pt x="280" y="74"/>
                      </a:lnTo>
                      <a:lnTo>
                        <a:pt x="284" y="66"/>
                      </a:lnTo>
                      <a:lnTo>
                        <a:pt x="286" y="66"/>
                      </a:lnTo>
                      <a:lnTo>
                        <a:pt x="288" y="64"/>
                      </a:lnTo>
                      <a:lnTo>
                        <a:pt x="292" y="60"/>
                      </a:lnTo>
                      <a:lnTo>
                        <a:pt x="294" y="56"/>
                      </a:lnTo>
                      <a:lnTo>
                        <a:pt x="296" y="56"/>
                      </a:lnTo>
                      <a:lnTo>
                        <a:pt x="296" y="56"/>
                      </a:lnTo>
                      <a:lnTo>
                        <a:pt x="296" y="54"/>
                      </a:lnTo>
                      <a:lnTo>
                        <a:pt x="298" y="54"/>
                      </a:lnTo>
                      <a:lnTo>
                        <a:pt x="298" y="54"/>
                      </a:lnTo>
                      <a:lnTo>
                        <a:pt x="298" y="52"/>
                      </a:lnTo>
                      <a:lnTo>
                        <a:pt x="296" y="52"/>
                      </a:lnTo>
                      <a:lnTo>
                        <a:pt x="298" y="50"/>
                      </a:lnTo>
                      <a:lnTo>
                        <a:pt x="302" y="48"/>
                      </a:lnTo>
                      <a:lnTo>
                        <a:pt x="304" y="46"/>
                      </a:lnTo>
                      <a:lnTo>
                        <a:pt x="310" y="46"/>
                      </a:lnTo>
                      <a:lnTo>
                        <a:pt x="316" y="44"/>
                      </a:lnTo>
                      <a:lnTo>
                        <a:pt x="318" y="42"/>
                      </a:lnTo>
                      <a:lnTo>
                        <a:pt x="320" y="40"/>
                      </a:lnTo>
                      <a:lnTo>
                        <a:pt x="330" y="3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23" name="Freeform 51">
                  <a:extLst>
                    <a:ext uri="{FF2B5EF4-FFF2-40B4-BE49-F238E27FC236}">
                      <a16:creationId xmlns:a16="http://schemas.microsoft.com/office/drawing/2014/main" id="{9D6EFE4B-B675-A914-B2CA-A86AAB232E12}"/>
                    </a:ext>
                  </a:extLst>
                </p:cNvPr>
                <p:cNvSpPr>
                  <a:spLocks/>
                </p:cNvSpPr>
                <p:nvPr/>
              </p:nvSpPr>
              <p:spPr bwMode="auto">
                <a:xfrm>
                  <a:off x="3847" y="1858"/>
                  <a:ext cx="176" cy="157"/>
                </a:xfrm>
                <a:custGeom>
                  <a:avLst/>
                  <a:gdLst>
                    <a:gd name="T0" fmla="*/ 170 w 176"/>
                    <a:gd name="T1" fmla="*/ 111 h 157"/>
                    <a:gd name="T2" fmla="*/ 164 w 176"/>
                    <a:gd name="T3" fmla="*/ 97 h 157"/>
                    <a:gd name="T4" fmla="*/ 156 w 176"/>
                    <a:gd name="T5" fmla="*/ 87 h 157"/>
                    <a:gd name="T6" fmla="*/ 146 w 176"/>
                    <a:gd name="T7" fmla="*/ 81 h 157"/>
                    <a:gd name="T8" fmla="*/ 140 w 176"/>
                    <a:gd name="T9" fmla="*/ 75 h 157"/>
                    <a:gd name="T10" fmla="*/ 150 w 176"/>
                    <a:gd name="T11" fmla="*/ 69 h 157"/>
                    <a:gd name="T12" fmla="*/ 156 w 176"/>
                    <a:gd name="T13" fmla="*/ 65 h 157"/>
                    <a:gd name="T14" fmla="*/ 156 w 176"/>
                    <a:gd name="T15" fmla="*/ 51 h 157"/>
                    <a:gd name="T16" fmla="*/ 152 w 176"/>
                    <a:gd name="T17" fmla="*/ 49 h 157"/>
                    <a:gd name="T18" fmla="*/ 154 w 176"/>
                    <a:gd name="T19" fmla="*/ 42 h 157"/>
                    <a:gd name="T20" fmla="*/ 154 w 176"/>
                    <a:gd name="T21" fmla="*/ 38 h 157"/>
                    <a:gd name="T22" fmla="*/ 144 w 176"/>
                    <a:gd name="T23" fmla="*/ 28 h 157"/>
                    <a:gd name="T24" fmla="*/ 140 w 176"/>
                    <a:gd name="T25" fmla="*/ 26 h 157"/>
                    <a:gd name="T26" fmla="*/ 140 w 176"/>
                    <a:gd name="T27" fmla="*/ 10 h 157"/>
                    <a:gd name="T28" fmla="*/ 140 w 176"/>
                    <a:gd name="T29" fmla="*/ 6 h 157"/>
                    <a:gd name="T30" fmla="*/ 134 w 176"/>
                    <a:gd name="T31" fmla="*/ 0 h 157"/>
                    <a:gd name="T32" fmla="*/ 134 w 176"/>
                    <a:gd name="T33" fmla="*/ 2 h 157"/>
                    <a:gd name="T34" fmla="*/ 124 w 176"/>
                    <a:gd name="T35" fmla="*/ 4 h 157"/>
                    <a:gd name="T36" fmla="*/ 128 w 176"/>
                    <a:gd name="T37" fmla="*/ 14 h 157"/>
                    <a:gd name="T38" fmla="*/ 122 w 176"/>
                    <a:gd name="T39" fmla="*/ 28 h 157"/>
                    <a:gd name="T40" fmla="*/ 112 w 176"/>
                    <a:gd name="T41" fmla="*/ 45 h 157"/>
                    <a:gd name="T42" fmla="*/ 104 w 176"/>
                    <a:gd name="T43" fmla="*/ 45 h 157"/>
                    <a:gd name="T44" fmla="*/ 92 w 176"/>
                    <a:gd name="T45" fmla="*/ 36 h 157"/>
                    <a:gd name="T46" fmla="*/ 84 w 176"/>
                    <a:gd name="T47" fmla="*/ 45 h 157"/>
                    <a:gd name="T48" fmla="*/ 76 w 176"/>
                    <a:gd name="T49" fmla="*/ 49 h 157"/>
                    <a:gd name="T50" fmla="*/ 58 w 176"/>
                    <a:gd name="T51" fmla="*/ 47 h 157"/>
                    <a:gd name="T52" fmla="*/ 40 w 176"/>
                    <a:gd name="T53" fmla="*/ 49 h 157"/>
                    <a:gd name="T54" fmla="*/ 28 w 176"/>
                    <a:gd name="T55" fmla="*/ 36 h 157"/>
                    <a:gd name="T56" fmla="*/ 18 w 176"/>
                    <a:gd name="T57" fmla="*/ 34 h 157"/>
                    <a:gd name="T58" fmla="*/ 14 w 176"/>
                    <a:gd name="T59" fmla="*/ 38 h 157"/>
                    <a:gd name="T60" fmla="*/ 10 w 176"/>
                    <a:gd name="T61" fmla="*/ 49 h 157"/>
                    <a:gd name="T62" fmla="*/ 8 w 176"/>
                    <a:gd name="T63" fmla="*/ 55 h 157"/>
                    <a:gd name="T64" fmla="*/ 2 w 176"/>
                    <a:gd name="T65" fmla="*/ 63 h 157"/>
                    <a:gd name="T66" fmla="*/ 2 w 176"/>
                    <a:gd name="T67" fmla="*/ 69 h 157"/>
                    <a:gd name="T68" fmla="*/ 14 w 176"/>
                    <a:gd name="T69" fmla="*/ 77 h 157"/>
                    <a:gd name="T70" fmla="*/ 18 w 176"/>
                    <a:gd name="T71" fmla="*/ 87 h 157"/>
                    <a:gd name="T72" fmla="*/ 32 w 176"/>
                    <a:gd name="T73" fmla="*/ 97 h 157"/>
                    <a:gd name="T74" fmla="*/ 36 w 176"/>
                    <a:gd name="T75" fmla="*/ 107 h 157"/>
                    <a:gd name="T76" fmla="*/ 44 w 176"/>
                    <a:gd name="T77" fmla="*/ 115 h 157"/>
                    <a:gd name="T78" fmla="*/ 50 w 176"/>
                    <a:gd name="T79" fmla="*/ 121 h 157"/>
                    <a:gd name="T80" fmla="*/ 56 w 176"/>
                    <a:gd name="T81" fmla="*/ 133 h 157"/>
                    <a:gd name="T82" fmla="*/ 62 w 176"/>
                    <a:gd name="T83" fmla="*/ 139 h 157"/>
                    <a:gd name="T84" fmla="*/ 68 w 176"/>
                    <a:gd name="T85" fmla="*/ 141 h 157"/>
                    <a:gd name="T86" fmla="*/ 78 w 176"/>
                    <a:gd name="T87" fmla="*/ 139 h 157"/>
                    <a:gd name="T88" fmla="*/ 88 w 176"/>
                    <a:gd name="T89" fmla="*/ 137 h 157"/>
                    <a:gd name="T90" fmla="*/ 100 w 176"/>
                    <a:gd name="T91" fmla="*/ 149 h 157"/>
                    <a:gd name="T92" fmla="*/ 104 w 176"/>
                    <a:gd name="T93" fmla="*/ 155 h 157"/>
                    <a:gd name="T94" fmla="*/ 106 w 176"/>
                    <a:gd name="T95" fmla="*/ 155 h 157"/>
                    <a:gd name="T96" fmla="*/ 116 w 176"/>
                    <a:gd name="T97" fmla="*/ 153 h 157"/>
                    <a:gd name="T98" fmla="*/ 124 w 176"/>
                    <a:gd name="T99" fmla="*/ 155 h 157"/>
                    <a:gd name="T100" fmla="*/ 128 w 176"/>
                    <a:gd name="T101" fmla="*/ 153 h 157"/>
                    <a:gd name="T102" fmla="*/ 140 w 176"/>
                    <a:gd name="T103" fmla="*/ 149 h 157"/>
                    <a:gd name="T104" fmla="*/ 152 w 176"/>
                    <a:gd name="T105" fmla="*/ 147 h 157"/>
                    <a:gd name="T106" fmla="*/ 172 w 176"/>
                    <a:gd name="T107"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57">
                      <a:moveTo>
                        <a:pt x="176" y="121"/>
                      </a:moveTo>
                      <a:lnTo>
                        <a:pt x="174" y="119"/>
                      </a:lnTo>
                      <a:lnTo>
                        <a:pt x="172" y="117"/>
                      </a:lnTo>
                      <a:lnTo>
                        <a:pt x="172" y="115"/>
                      </a:lnTo>
                      <a:lnTo>
                        <a:pt x="172" y="115"/>
                      </a:lnTo>
                      <a:lnTo>
                        <a:pt x="170" y="111"/>
                      </a:lnTo>
                      <a:lnTo>
                        <a:pt x="170" y="109"/>
                      </a:lnTo>
                      <a:lnTo>
                        <a:pt x="168" y="107"/>
                      </a:lnTo>
                      <a:lnTo>
                        <a:pt x="168" y="101"/>
                      </a:lnTo>
                      <a:lnTo>
                        <a:pt x="166" y="101"/>
                      </a:lnTo>
                      <a:lnTo>
                        <a:pt x="166" y="99"/>
                      </a:lnTo>
                      <a:lnTo>
                        <a:pt x="164" y="97"/>
                      </a:lnTo>
                      <a:lnTo>
                        <a:pt x="164" y="95"/>
                      </a:lnTo>
                      <a:lnTo>
                        <a:pt x="160" y="95"/>
                      </a:lnTo>
                      <a:lnTo>
                        <a:pt x="158" y="93"/>
                      </a:lnTo>
                      <a:lnTo>
                        <a:pt x="156" y="91"/>
                      </a:lnTo>
                      <a:lnTo>
                        <a:pt x="156" y="89"/>
                      </a:lnTo>
                      <a:lnTo>
                        <a:pt x="156" y="87"/>
                      </a:lnTo>
                      <a:lnTo>
                        <a:pt x="154" y="87"/>
                      </a:lnTo>
                      <a:lnTo>
                        <a:pt x="154" y="85"/>
                      </a:lnTo>
                      <a:lnTo>
                        <a:pt x="150" y="83"/>
                      </a:lnTo>
                      <a:lnTo>
                        <a:pt x="148" y="81"/>
                      </a:lnTo>
                      <a:lnTo>
                        <a:pt x="148" y="81"/>
                      </a:lnTo>
                      <a:lnTo>
                        <a:pt x="146" y="81"/>
                      </a:lnTo>
                      <a:lnTo>
                        <a:pt x="144" y="81"/>
                      </a:lnTo>
                      <a:lnTo>
                        <a:pt x="140" y="79"/>
                      </a:lnTo>
                      <a:lnTo>
                        <a:pt x="140" y="79"/>
                      </a:lnTo>
                      <a:lnTo>
                        <a:pt x="140" y="79"/>
                      </a:lnTo>
                      <a:lnTo>
                        <a:pt x="140" y="77"/>
                      </a:lnTo>
                      <a:lnTo>
                        <a:pt x="140" y="75"/>
                      </a:lnTo>
                      <a:lnTo>
                        <a:pt x="142" y="71"/>
                      </a:lnTo>
                      <a:lnTo>
                        <a:pt x="144" y="69"/>
                      </a:lnTo>
                      <a:lnTo>
                        <a:pt x="144" y="69"/>
                      </a:lnTo>
                      <a:lnTo>
                        <a:pt x="146" y="69"/>
                      </a:lnTo>
                      <a:lnTo>
                        <a:pt x="148" y="69"/>
                      </a:lnTo>
                      <a:lnTo>
                        <a:pt x="150" y="69"/>
                      </a:lnTo>
                      <a:lnTo>
                        <a:pt x="152" y="69"/>
                      </a:lnTo>
                      <a:lnTo>
                        <a:pt x="154" y="69"/>
                      </a:lnTo>
                      <a:lnTo>
                        <a:pt x="156" y="67"/>
                      </a:lnTo>
                      <a:lnTo>
                        <a:pt x="156" y="67"/>
                      </a:lnTo>
                      <a:lnTo>
                        <a:pt x="156" y="65"/>
                      </a:lnTo>
                      <a:lnTo>
                        <a:pt x="156" y="65"/>
                      </a:lnTo>
                      <a:lnTo>
                        <a:pt x="156" y="63"/>
                      </a:lnTo>
                      <a:lnTo>
                        <a:pt x="156" y="57"/>
                      </a:lnTo>
                      <a:lnTo>
                        <a:pt x="156" y="55"/>
                      </a:lnTo>
                      <a:lnTo>
                        <a:pt x="156" y="51"/>
                      </a:lnTo>
                      <a:lnTo>
                        <a:pt x="156" y="51"/>
                      </a:lnTo>
                      <a:lnTo>
                        <a:pt x="156" y="51"/>
                      </a:lnTo>
                      <a:lnTo>
                        <a:pt x="154" y="51"/>
                      </a:lnTo>
                      <a:lnTo>
                        <a:pt x="154" y="51"/>
                      </a:lnTo>
                      <a:lnTo>
                        <a:pt x="154" y="51"/>
                      </a:lnTo>
                      <a:lnTo>
                        <a:pt x="152" y="49"/>
                      </a:lnTo>
                      <a:lnTo>
                        <a:pt x="152" y="49"/>
                      </a:lnTo>
                      <a:lnTo>
                        <a:pt x="152" y="49"/>
                      </a:lnTo>
                      <a:lnTo>
                        <a:pt x="152" y="49"/>
                      </a:lnTo>
                      <a:lnTo>
                        <a:pt x="152" y="47"/>
                      </a:lnTo>
                      <a:lnTo>
                        <a:pt x="154" y="45"/>
                      </a:lnTo>
                      <a:lnTo>
                        <a:pt x="154" y="42"/>
                      </a:lnTo>
                      <a:lnTo>
                        <a:pt x="154" y="42"/>
                      </a:lnTo>
                      <a:lnTo>
                        <a:pt x="154" y="42"/>
                      </a:lnTo>
                      <a:lnTo>
                        <a:pt x="154" y="42"/>
                      </a:lnTo>
                      <a:lnTo>
                        <a:pt x="154" y="42"/>
                      </a:lnTo>
                      <a:lnTo>
                        <a:pt x="154" y="42"/>
                      </a:lnTo>
                      <a:lnTo>
                        <a:pt x="154" y="40"/>
                      </a:lnTo>
                      <a:lnTo>
                        <a:pt x="154" y="40"/>
                      </a:lnTo>
                      <a:lnTo>
                        <a:pt x="154" y="38"/>
                      </a:lnTo>
                      <a:lnTo>
                        <a:pt x="154" y="38"/>
                      </a:lnTo>
                      <a:lnTo>
                        <a:pt x="154" y="38"/>
                      </a:lnTo>
                      <a:lnTo>
                        <a:pt x="154" y="36"/>
                      </a:lnTo>
                      <a:lnTo>
                        <a:pt x="152" y="36"/>
                      </a:lnTo>
                      <a:lnTo>
                        <a:pt x="146" y="30"/>
                      </a:lnTo>
                      <a:lnTo>
                        <a:pt x="144" y="28"/>
                      </a:lnTo>
                      <a:lnTo>
                        <a:pt x="144" y="28"/>
                      </a:lnTo>
                      <a:lnTo>
                        <a:pt x="144" y="28"/>
                      </a:lnTo>
                      <a:lnTo>
                        <a:pt x="140" y="26"/>
                      </a:lnTo>
                      <a:lnTo>
                        <a:pt x="140" y="26"/>
                      </a:lnTo>
                      <a:lnTo>
                        <a:pt x="140" y="26"/>
                      </a:lnTo>
                      <a:lnTo>
                        <a:pt x="140" y="26"/>
                      </a:lnTo>
                      <a:lnTo>
                        <a:pt x="142" y="24"/>
                      </a:lnTo>
                      <a:lnTo>
                        <a:pt x="142" y="24"/>
                      </a:lnTo>
                      <a:lnTo>
                        <a:pt x="142" y="24"/>
                      </a:lnTo>
                      <a:lnTo>
                        <a:pt x="140" y="12"/>
                      </a:lnTo>
                      <a:lnTo>
                        <a:pt x="140" y="10"/>
                      </a:lnTo>
                      <a:lnTo>
                        <a:pt x="140" y="10"/>
                      </a:lnTo>
                      <a:lnTo>
                        <a:pt x="140" y="10"/>
                      </a:lnTo>
                      <a:lnTo>
                        <a:pt x="140" y="10"/>
                      </a:lnTo>
                      <a:lnTo>
                        <a:pt x="140" y="10"/>
                      </a:lnTo>
                      <a:lnTo>
                        <a:pt x="140" y="10"/>
                      </a:lnTo>
                      <a:lnTo>
                        <a:pt x="140" y="10"/>
                      </a:lnTo>
                      <a:lnTo>
                        <a:pt x="140" y="6"/>
                      </a:lnTo>
                      <a:lnTo>
                        <a:pt x="140" y="4"/>
                      </a:lnTo>
                      <a:lnTo>
                        <a:pt x="142" y="2"/>
                      </a:lnTo>
                      <a:lnTo>
                        <a:pt x="142" y="0"/>
                      </a:lnTo>
                      <a:lnTo>
                        <a:pt x="134" y="0"/>
                      </a:lnTo>
                      <a:lnTo>
                        <a:pt x="134" y="0"/>
                      </a:lnTo>
                      <a:lnTo>
                        <a:pt x="134" y="0"/>
                      </a:lnTo>
                      <a:lnTo>
                        <a:pt x="134" y="0"/>
                      </a:lnTo>
                      <a:lnTo>
                        <a:pt x="134" y="0"/>
                      </a:lnTo>
                      <a:lnTo>
                        <a:pt x="134" y="0"/>
                      </a:lnTo>
                      <a:lnTo>
                        <a:pt x="134" y="0"/>
                      </a:lnTo>
                      <a:lnTo>
                        <a:pt x="134" y="2"/>
                      </a:lnTo>
                      <a:lnTo>
                        <a:pt x="134" y="2"/>
                      </a:lnTo>
                      <a:lnTo>
                        <a:pt x="134" y="2"/>
                      </a:lnTo>
                      <a:lnTo>
                        <a:pt x="134" y="2"/>
                      </a:lnTo>
                      <a:lnTo>
                        <a:pt x="134" y="2"/>
                      </a:lnTo>
                      <a:lnTo>
                        <a:pt x="134" y="4"/>
                      </a:lnTo>
                      <a:lnTo>
                        <a:pt x="134" y="4"/>
                      </a:lnTo>
                      <a:lnTo>
                        <a:pt x="124" y="4"/>
                      </a:lnTo>
                      <a:lnTo>
                        <a:pt x="128" y="8"/>
                      </a:lnTo>
                      <a:lnTo>
                        <a:pt x="128" y="8"/>
                      </a:lnTo>
                      <a:lnTo>
                        <a:pt x="128" y="10"/>
                      </a:lnTo>
                      <a:lnTo>
                        <a:pt x="128" y="10"/>
                      </a:lnTo>
                      <a:lnTo>
                        <a:pt x="128" y="12"/>
                      </a:lnTo>
                      <a:lnTo>
                        <a:pt x="128" y="14"/>
                      </a:lnTo>
                      <a:lnTo>
                        <a:pt x="128" y="16"/>
                      </a:lnTo>
                      <a:lnTo>
                        <a:pt x="128" y="18"/>
                      </a:lnTo>
                      <a:lnTo>
                        <a:pt x="130" y="20"/>
                      </a:lnTo>
                      <a:lnTo>
                        <a:pt x="130" y="20"/>
                      </a:lnTo>
                      <a:lnTo>
                        <a:pt x="130" y="20"/>
                      </a:lnTo>
                      <a:lnTo>
                        <a:pt x="122" y="28"/>
                      </a:lnTo>
                      <a:lnTo>
                        <a:pt x="122" y="28"/>
                      </a:lnTo>
                      <a:lnTo>
                        <a:pt x="120" y="30"/>
                      </a:lnTo>
                      <a:lnTo>
                        <a:pt x="120" y="32"/>
                      </a:lnTo>
                      <a:lnTo>
                        <a:pt x="120" y="34"/>
                      </a:lnTo>
                      <a:lnTo>
                        <a:pt x="118" y="36"/>
                      </a:lnTo>
                      <a:lnTo>
                        <a:pt x="112" y="45"/>
                      </a:lnTo>
                      <a:lnTo>
                        <a:pt x="110" y="45"/>
                      </a:lnTo>
                      <a:lnTo>
                        <a:pt x="106" y="45"/>
                      </a:lnTo>
                      <a:lnTo>
                        <a:pt x="104" y="45"/>
                      </a:lnTo>
                      <a:lnTo>
                        <a:pt x="104" y="45"/>
                      </a:lnTo>
                      <a:lnTo>
                        <a:pt x="104" y="45"/>
                      </a:lnTo>
                      <a:lnTo>
                        <a:pt x="104" y="45"/>
                      </a:lnTo>
                      <a:lnTo>
                        <a:pt x="104" y="45"/>
                      </a:lnTo>
                      <a:lnTo>
                        <a:pt x="104" y="45"/>
                      </a:lnTo>
                      <a:lnTo>
                        <a:pt x="104" y="45"/>
                      </a:lnTo>
                      <a:lnTo>
                        <a:pt x="100" y="40"/>
                      </a:lnTo>
                      <a:lnTo>
                        <a:pt x="92" y="34"/>
                      </a:lnTo>
                      <a:lnTo>
                        <a:pt x="92" y="36"/>
                      </a:lnTo>
                      <a:lnTo>
                        <a:pt x="86" y="38"/>
                      </a:lnTo>
                      <a:lnTo>
                        <a:pt x="86" y="38"/>
                      </a:lnTo>
                      <a:lnTo>
                        <a:pt x="86" y="38"/>
                      </a:lnTo>
                      <a:lnTo>
                        <a:pt x="86" y="40"/>
                      </a:lnTo>
                      <a:lnTo>
                        <a:pt x="84" y="42"/>
                      </a:lnTo>
                      <a:lnTo>
                        <a:pt x="84" y="45"/>
                      </a:lnTo>
                      <a:lnTo>
                        <a:pt x="80" y="45"/>
                      </a:lnTo>
                      <a:lnTo>
                        <a:pt x="78" y="47"/>
                      </a:lnTo>
                      <a:lnTo>
                        <a:pt x="76" y="47"/>
                      </a:lnTo>
                      <a:lnTo>
                        <a:pt x="76" y="47"/>
                      </a:lnTo>
                      <a:lnTo>
                        <a:pt x="76" y="47"/>
                      </a:lnTo>
                      <a:lnTo>
                        <a:pt x="76" y="49"/>
                      </a:lnTo>
                      <a:lnTo>
                        <a:pt x="74" y="51"/>
                      </a:lnTo>
                      <a:lnTo>
                        <a:pt x="74" y="51"/>
                      </a:lnTo>
                      <a:lnTo>
                        <a:pt x="74" y="53"/>
                      </a:lnTo>
                      <a:lnTo>
                        <a:pt x="62" y="53"/>
                      </a:lnTo>
                      <a:lnTo>
                        <a:pt x="60" y="51"/>
                      </a:lnTo>
                      <a:lnTo>
                        <a:pt x="58" y="47"/>
                      </a:lnTo>
                      <a:lnTo>
                        <a:pt x="58" y="47"/>
                      </a:lnTo>
                      <a:lnTo>
                        <a:pt x="58" y="47"/>
                      </a:lnTo>
                      <a:lnTo>
                        <a:pt x="46" y="47"/>
                      </a:lnTo>
                      <a:lnTo>
                        <a:pt x="44" y="47"/>
                      </a:lnTo>
                      <a:lnTo>
                        <a:pt x="42" y="49"/>
                      </a:lnTo>
                      <a:lnTo>
                        <a:pt x="40" y="49"/>
                      </a:lnTo>
                      <a:lnTo>
                        <a:pt x="38" y="49"/>
                      </a:lnTo>
                      <a:lnTo>
                        <a:pt x="32" y="40"/>
                      </a:lnTo>
                      <a:lnTo>
                        <a:pt x="30" y="40"/>
                      </a:lnTo>
                      <a:lnTo>
                        <a:pt x="30" y="38"/>
                      </a:lnTo>
                      <a:lnTo>
                        <a:pt x="30" y="38"/>
                      </a:lnTo>
                      <a:lnTo>
                        <a:pt x="28" y="36"/>
                      </a:lnTo>
                      <a:lnTo>
                        <a:pt x="28" y="36"/>
                      </a:lnTo>
                      <a:lnTo>
                        <a:pt x="28" y="36"/>
                      </a:lnTo>
                      <a:lnTo>
                        <a:pt x="28" y="34"/>
                      </a:lnTo>
                      <a:lnTo>
                        <a:pt x="26" y="32"/>
                      </a:lnTo>
                      <a:lnTo>
                        <a:pt x="26" y="32"/>
                      </a:lnTo>
                      <a:lnTo>
                        <a:pt x="18" y="34"/>
                      </a:lnTo>
                      <a:lnTo>
                        <a:pt x="16" y="34"/>
                      </a:lnTo>
                      <a:lnTo>
                        <a:pt x="14" y="34"/>
                      </a:lnTo>
                      <a:lnTo>
                        <a:pt x="14" y="34"/>
                      </a:lnTo>
                      <a:lnTo>
                        <a:pt x="14" y="36"/>
                      </a:lnTo>
                      <a:lnTo>
                        <a:pt x="14" y="36"/>
                      </a:lnTo>
                      <a:lnTo>
                        <a:pt x="14" y="38"/>
                      </a:lnTo>
                      <a:lnTo>
                        <a:pt x="14" y="38"/>
                      </a:lnTo>
                      <a:lnTo>
                        <a:pt x="12" y="40"/>
                      </a:lnTo>
                      <a:lnTo>
                        <a:pt x="10" y="42"/>
                      </a:lnTo>
                      <a:lnTo>
                        <a:pt x="10" y="45"/>
                      </a:lnTo>
                      <a:lnTo>
                        <a:pt x="10" y="47"/>
                      </a:lnTo>
                      <a:lnTo>
                        <a:pt x="10" y="49"/>
                      </a:lnTo>
                      <a:lnTo>
                        <a:pt x="10" y="49"/>
                      </a:lnTo>
                      <a:lnTo>
                        <a:pt x="8" y="51"/>
                      </a:lnTo>
                      <a:lnTo>
                        <a:pt x="8" y="51"/>
                      </a:lnTo>
                      <a:lnTo>
                        <a:pt x="8" y="53"/>
                      </a:lnTo>
                      <a:lnTo>
                        <a:pt x="8" y="55"/>
                      </a:lnTo>
                      <a:lnTo>
                        <a:pt x="8" y="55"/>
                      </a:lnTo>
                      <a:lnTo>
                        <a:pt x="6" y="57"/>
                      </a:lnTo>
                      <a:lnTo>
                        <a:pt x="6" y="59"/>
                      </a:lnTo>
                      <a:lnTo>
                        <a:pt x="6" y="59"/>
                      </a:lnTo>
                      <a:lnTo>
                        <a:pt x="6" y="61"/>
                      </a:lnTo>
                      <a:lnTo>
                        <a:pt x="2" y="61"/>
                      </a:lnTo>
                      <a:lnTo>
                        <a:pt x="2" y="63"/>
                      </a:lnTo>
                      <a:lnTo>
                        <a:pt x="0" y="63"/>
                      </a:lnTo>
                      <a:lnTo>
                        <a:pt x="0" y="65"/>
                      </a:lnTo>
                      <a:lnTo>
                        <a:pt x="0" y="65"/>
                      </a:lnTo>
                      <a:lnTo>
                        <a:pt x="2" y="65"/>
                      </a:lnTo>
                      <a:lnTo>
                        <a:pt x="0" y="67"/>
                      </a:lnTo>
                      <a:lnTo>
                        <a:pt x="2" y="69"/>
                      </a:lnTo>
                      <a:lnTo>
                        <a:pt x="2" y="71"/>
                      </a:lnTo>
                      <a:lnTo>
                        <a:pt x="4" y="71"/>
                      </a:lnTo>
                      <a:lnTo>
                        <a:pt x="6" y="71"/>
                      </a:lnTo>
                      <a:lnTo>
                        <a:pt x="10" y="73"/>
                      </a:lnTo>
                      <a:lnTo>
                        <a:pt x="12" y="73"/>
                      </a:lnTo>
                      <a:lnTo>
                        <a:pt x="14" y="77"/>
                      </a:lnTo>
                      <a:lnTo>
                        <a:pt x="16" y="79"/>
                      </a:lnTo>
                      <a:lnTo>
                        <a:pt x="18" y="81"/>
                      </a:lnTo>
                      <a:lnTo>
                        <a:pt x="18" y="83"/>
                      </a:lnTo>
                      <a:lnTo>
                        <a:pt x="16" y="85"/>
                      </a:lnTo>
                      <a:lnTo>
                        <a:pt x="16" y="85"/>
                      </a:lnTo>
                      <a:lnTo>
                        <a:pt x="18" y="87"/>
                      </a:lnTo>
                      <a:lnTo>
                        <a:pt x="20" y="89"/>
                      </a:lnTo>
                      <a:lnTo>
                        <a:pt x="22" y="89"/>
                      </a:lnTo>
                      <a:lnTo>
                        <a:pt x="28" y="93"/>
                      </a:lnTo>
                      <a:lnTo>
                        <a:pt x="30" y="95"/>
                      </a:lnTo>
                      <a:lnTo>
                        <a:pt x="30" y="97"/>
                      </a:lnTo>
                      <a:lnTo>
                        <a:pt x="32" y="97"/>
                      </a:lnTo>
                      <a:lnTo>
                        <a:pt x="34" y="99"/>
                      </a:lnTo>
                      <a:lnTo>
                        <a:pt x="36" y="101"/>
                      </a:lnTo>
                      <a:lnTo>
                        <a:pt x="34" y="103"/>
                      </a:lnTo>
                      <a:lnTo>
                        <a:pt x="34" y="105"/>
                      </a:lnTo>
                      <a:lnTo>
                        <a:pt x="36" y="105"/>
                      </a:lnTo>
                      <a:lnTo>
                        <a:pt x="36" y="107"/>
                      </a:lnTo>
                      <a:lnTo>
                        <a:pt x="36" y="109"/>
                      </a:lnTo>
                      <a:lnTo>
                        <a:pt x="38" y="111"/>
                      </a:lnTo>
                      <a:lnTo>
                        <a:pt x="38" y="111"/>
                      </a:lnTo>
                      <a:lnTo>
                        <a:pt x="42" y="111"/>
                      </a:lnTo>
                      <a:lnTo>
                        <a:pt x="42" y="113"/>
                      </a:lnTo>
                      <a:lnTo>
                        <a:pt x="44" y="115"/>
                      </a:lnTo>
                      <a:lnTo>
                        <a:pt x="46" y="115"/>
                      </a:lnTo>
                      <a:lnTo>
                        <a:pt x="48" y="117"/>
                      </a:lnTo>
                      <a:lnTo>
                        <a:pt x="48" y="117"/>
                      </a:lnTo>
                      <a:lnTo>
                        <a:pt x="48" y="119"/>
                      </a:lnTo>
                      <a:lnTo>
                        <a:pt x="50" y="119"/>
                      </a:lnTo>
                      <a:lnTo>
                        <a:pt x="50" y="121"/>
                      </a:lnTo>
                      <a:lnTo>
                        <a:pt x="50" y="125"/>
                      </a:lnTo>
                      <a:lnTo>
                        <a:pt x="50" y="127"/>
                      </a:lnTo>
                      <a:lnTo>
                        <a:pt x="52" y="127"/>
                      </a:lnTo>
                      <a:lnTo>
                        <a:pt x="52" y="129"/>
                      </a:lnTo>
                      <a:lnTo>
                        <a:pt x="54" y="131"/>
                      </a:lnTo>
                      <a:lnTo>
                        <a:pt x="56" y="133"/>
                      </a:lnTo>
                      <a:lnTo>
                        <a:pt x="56" y="133"/>
                      </a:lnTo>
                      <a:lnTo>
                        <a:pt x="58" y="135"/>
                      </a:lnTo>
                      <a:lnTo>
                        <a:pt x="58" y="137"/>
                      </a:lnTo>
                      <a:lnTo>
                        <a:pt x="58" y="137"/>
                      </a:lnTo>
                      <a:lnTo>
                        <a:pt x="60" y="137"/>
                      </a:lnTo>
                      <a:lnTo>
                        <a:pt x="62" y="139"/>
                      </a:lnTo>
                      <a:lnTo>
                        <a:pt x="62" y="139"/>
                      </a:lnTo>
                      <a:lnTo>
                        <a:pt x="62" y="141"/>
                      </a:lnTo>
                      <a:lnTo>
                        <a:pt x="64" y="141"/>
                      </a:lnTo>
                      <a:lnTo>
                        <a:pt x="66" y="141"/>
                      </a:lnTo>
                      <a:lnTo>
                        <a:pt x="66" y="141"/>
                      </a:lnTo>
                      <a:lnTo>
                        <a:pt x="68" y="141"/>
                      </a:lnTo>
                      <a:lnTo>
                        <a:pt x="68" y="141"/>
                      </a:lnTo>
                      <a:lnTo>
                        <a:pt x="70" y="141"/>
                      </a:lnTo>
                      <a:lnTo>
                        <a:pt x="72" y="139"/>
                      </a:lnTo>
                      <a:lnTo>
                        <a:pt x="72" y="139"/>
                      </a:lnTo>
                      <a:lnTo>
                        <a:pt x="76" y="139"/>
                      </a:lnTo>
                      <a:lnTo>
                        <a:pt x="78" y="139"/>
                      </a:lnTo>
                      <a:lnTo>
                        <a:pt x="80" y="141"/>
                      </a:lnTo>
                      <a:lnTo>
                        <a:pt x="80" y="141"/>
                      </a:lnTo>
                      <a:lnTo>
                        <a:pt x="84" y="139"/>
                      </a:lnTo>
                      <a:lnTo>
                        <a:pt x="84" y="137"/>
                      </a:lnTo>
                      <a:lnTo>
                        <a:pt x="86" y="137"/>
                      </a:lnTo>
                      <a:lnTo>
                        <a:pt x="88" y="137"/>
                      </a:lnTo>
                      <a:lnTo>
                        <a:pt x="90" y="139"/>
                      </a:lnTo>
                      <a:lnTo>
                        <a:pt x="90" y="141"/>
                      </a:lnTo>
                      <a:lnTo>
                        <a:pt x="92" y="143"/>
                      </a:lnTo>
                      <a:lnTo>
                        <a:pt x="94" y="145"/>
                      </a:lnTo>
                      <a:lnTo>
                        <a:pt x="96" y="147"/>
                      </a:lnTo>
                      <a:lnTo>
                        <a:pt x="100" y="149"/>
                      </a:lnTo>
                      <a:lnTo>
                        <a:pt x="100" y="151"/>
                      </a:lnTo>
                      <a:lnTo>
                        <a:pt x="102" y="151"/>
                      </a:lnTo>
                      <a:lnTo>
                        <a:pt x="102" y="153"/>
                      </a:lnTo>
                      <a:lnTo>
                        <a:pt x="102" y="153"/>
                      </a:lnTo>
                      <a:lnTo>
                        <a:pt x="102" y="155"/>
                      </a:lnTo>
                      <a:lnTo>
                        <a:pt x="104" y="155"/>
                      </a:lnTo>
                      <a:lnTo>
                        <a:pt x="104" y="153"/>
                      </a:lnTo>
                      <a:lnTo>
                        <a:pt x="104" y="155"/>
                      </a:lnTo>
                      <a:lnTo>
                        <a:pt x="106" y="155"/>
                      </a:lnTo>
                      <a:lnTo>
                        <a:pt x="106" y="155"/>
                      </a:lnTo>
                      <a:lnTo>
                        <a:pt x="106" y="157"/>
                      </a:lnTo>
                      <a:lnTo>
                        <a:pt x="106" y="155"/>
                      </a:lnTo>
                      <a:lnTo>
                        <a:pt x="108" y="155"/>
                      </a:lnTo>
                      <a:lnTo>
                        <a:pt x="110" y="153"/>
                      </a:lnTo>
                      <a:lnTo>
                        <a:pt x="112" y="151"/>
                      </a:lnTo>
                      <a:lnTo>
                        <a:pt x="112" y="151"/>
                      </a:lnTo>
                      <a:lnTo>
                        <a:pt x="114" y="153"/>
                      </a:lnTo>
                      <a:lnTo>
                        <a:pt x="116" y="153"/>
                      </a:lnTo>
                      <a:lnTo>
                        <a:pt x="118" y="153"/>
                      </a:lnTo>
                      <a:lnTo>
                        <a:pt x="118" y="153"/>
                      </a:lnTo>
                      <a:lnTo>
                        <a:pt x="122" y="151"/>
                      </a:lnTo>
                      <a:lnTo>
                        <a:pt x="122" y="151"/>
                      </a:lnTo>
                      <a:lnTo>
                        <a:pt x="122" y="153"/>
                      </a:lnTo>
                      <a:lnTo>
                        <a:pt x="124" y="155"/>
                      </a:lnTo>
                      <a:lnTo>
                        <a:pt x="126" y="155"/>
                      </a:lnTo>
                      <a:lnTo>
                        <a:pt x="126" y="157"/>
                      </a:lnTo>
                      <a:lnTo>
                        <a:pt x="126" y="157"/>
                      </a:lnTo>
                      <a:lnTo>
                        <a:pt x="126" y="157"/>
                      </a:lnTo>
                      <a:lnTo>
                        <a:pt x="128" y="155"/>
                      </a:lnTo>
                      <a:lnTo>
                        <a:pt x="128" y="153"/>
                      </a:lnTo>
                      <a:lnTo>
                        <a:pt x="130" y="153"/>
                      </a:lnTo>
                      <a:lnTo>
                        <a:pt x="132" y="153"/>
                      </a:lnTo>
                      <a:lnTo>
                        <a:pt x="136" y="151"/>
                      </a:lnTo>
                      <a:lnTo>
                        <a:pt x="136" y="151"/>
                      </a:lnTo>
                      <a:lnTo>
                        <a:pt x="138" y="151"/>
                      </a:lnTo>
                      <a:lnTo>
                        <a:pt x="140" y="149"/>
                      </a:lnTo>
                      <a:lnTo>
                        <a:pt x="142" y="151"/>
                      </a:lnTo>
                      <a:lnTo>
                        <a:pt x="146" y="153"/>
                      </a:lnTo>
                      <a:lnTo>
                        <a:pt x="148" y="153"/>
                      </a:lnTo>
                      <a:lnTo>
                        <a:pt x="148" y="151"/>
                      </a:lnTo>
                      <a:lnTo>
                        <a:pt x="150" y="151"/>
                      </a:lnTo>
                      <a:lnTo>
                        <a:pt x="152" y="147"/>
                      </a:lnTo>
                      <a:lnTo>
                        <a:pt x="156" y="143"/>
                      </a:lnTo>
                      <a:lnTo>
                        <a:pt x="158" y="141"/>
                      </a:lnTo>
                      <a:lnTo>
                        <a:pt x="162" y="137"/>
                      </a:lnTo>
                      <a:lnTo>
                        <a:pt x="166" y="133"/>
                      </a:lnTo>
                      <a:lnTo>
                        <a:pt x="170" y="127"/>
                      </a:lnTo>
                      <a:lnTo>
                        <a:pt x="172" y="125"/>
                      </a:lnTo>
                      <a:lnTo>
                        <a:pt x="176" y="121"/>
                      </a:lnTo>
                      <a:lnTo>
                        <a:pt x="176" y="121"/>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24" name="Freeform 52">
                  <a:extLst>
                    <a:ext uri="{FF2B5EF4-FFF2-40B4-BE49-F238E27FC236}">
                      <a16:creationId xmlns:a16="http://schemas.microsoft.com/office/drawing/2014/main" id="{1DEDF42E-BA8E-1B79-9F05-195BA717A7CD}"/>
                    </a:ext>
                  </a:extLst>
                </p:cNvPr>
                <p:cNvSpPr>
                  <a:spLocks noEditPoints="1"/>
                </p:cNvSpPr>
                <p:nvPr/>
              </p:nvSpPr>
              <p:spPr bwMode="auto">
                <a:xfrm>
                  <a:off x="5338" y="1385"/>
                  <a:ext cx="68" cy="99"/>
                </a:xfrm>
                <a:custGeom>
                  <a:avLst/>
                  <a:gdLst>
                    <a:gd name="T0" fmla="*/ 28 w 68"/>
                    <a:gd name="T1" fmla="*/ 95 h 99"/>
                    <a:gd name="T2" fmla="*/ 30 w 68"/>
                    <a:gd name="T3" fmla="*/ 99 h 99"/>
                    <a:gd name="T4" fmla="*/ 38 w 68"/>
                    <a:gd name="T5" fmla="*/ 95 h 99"/>
                    <a:gd name="T6" fmla="*/ 30 w 68"/>
                    <a:gd name="T7" fmla="*/ 77 h 99"/>
                    <a:gd name="T8" fmla="*/ 20 w 68"/>
                    <a:gd name="T9" fmla="*/ 73 h 99"/>
                    <a:gd name="T10" fmla="*/ 20 w 68"/>
                    <a:gd name="T11" fmla="*/ 77 h 99"/>
                    <a:gd name="T12" fmla="*/ 20 w 68"/>
                    <a:gd name="T13" fmla="*/ 73 h 99"/>
                    <a:gd name="T14" fmla="*/ 42 w 68"/>
                    <a:gd name="T15" fmla="*/ 71 h 99"/>
                    <a:gd name="T16" fmla="*/ 18 w 68"/>
                    <a:gd name="T17" fmla="*/ 71 h 99"/>
                    <a:gd name="T18" fmla="*/ 46 w 68"/>
                    <a:gd name="T19" fmla="*/ 69 h 99"/>
                    <a:gd name="T20" fmla="*/ 44 w 68"/>
                    <a:gd name="T21" fmla="*/ 71 h 99"/>
                    <a:gd name="T22" fmla="*/ 46 w 68"/>
                    <a:gd name="T23" fmla="*/ 69 h 99"/>
                    <a:gd name="T24" fmla="*/ 52 w 68"/>
                    <a:gd name="T25" fmla="*/ 69 h 99"/>
                    <a:gd name="T26" fmla="*/ 8 w 68"/>
                    <a:gd name="T27" fmla="*/ 37 h 99"/>
                    <a:gd name="T28" fmla="*/ 8 w 68"/>
                    <a:gd name="T29" fmla="*/ 37 h 99"/>
                    <a:gd name="T30" fmla="*/ 66 w 68"/>
                    <a:gd name="T31" fmla="*/ 20 h 99"/>
                    <a:gd name="T32" fmla="*/ 0 w 68"/>
                    <a:gd name="T33" fmla="*/ 14 h 99"/>
                    <a:gd name="T34" fmla="*/ 2 w 68"/>
                    <a:gd name="T35" fmla="*/ 18 h 99"/>
                    <a:gd name="T36" fmla="*/ 58 w 68"/>
                    <a:gd name="T37" fmla="*/ 47 h 99"/>
                    <a:gd name="T38" fmla="*/ 56 w 68"/>
                    <a:gd name="T39" fmla="*/ 45 h 99"/>
                    <a:gd name="T40" fmla="*/ 52 w 68"/>
                    <a:gd name="T41" fmla="*/ 35 h 99"/>
                    <a:gd name="T42" fmla="*/ 34 w 68"/>
                    <a:gd name="T43" fmla="*/ 12 h 99"/>
                    <a:gd name="T44" fmla="*/ 22 w 68"/>
                    <a:gd name="T45" fmla="*/ 4 h 99"/>
                    <a:gd name="T46" fmla="*/ 16 w 68"/>
                    <a:gd name="T47" fmla="*/ 6 h 99"/>
                    <a:gd name="T48" fmla="*/ 6 w 68"/>
                    <a:gd name="T49" fmla="*/ 6 h 99"/>
                    <a:gd name="T50" fmla="*/ 4 w 68"/>
                    <a:gd name="T51" fmla="*/ 10 h 99"/>
                    <a:gd name="T52" fmla="*/ 2 w 68"/>
                    <a:gd name="T53" fmla="*/ 16 h 99"/>
                    <a:gd name="T54" fmla="*/ 6 w 68"/>
                    <a:gd name="T55" fmla="*/ 18 h 99"/>
                    <a:gd name="T56" fmla="*/ 10 w 68"/>
                    <a:gd name="T57" fmla="*/ 26 h 99"/>
                    <a:gd name="T58" fmla="*/ 14 w 68"/>
                    <a:gd name="T59" fmla="*/ 31 h 99"/>
                    <a:gd name="T60" fmla="*/ 10 w 68"/>
                    <a:gd name="T61" fmla="*/ 31 h 99"/>
                    <a:gd name="T62" fmla="*/ 4 w 68"/>
                    <a:gd name="T63" fmla="*/ 33 h 99"/>
                    <a:gd name="T64" fmla="*/ 8 w 68"/>
                    <a:gd name="T65" fmla="*/ 35 h 99"/>
                    <a:gd name="T66" fmla="*/ 12 w 68"/>
                    <a:gd name="T67" fmla="*/ 41 h 99"/>
                    <a:gd name="T68" fmla="*/ 18 w 68"/>
                    <a:gd name="T69" fmla="*/ 47 h 99"/>
                    <a:gd name="T70" fmla="*/ 20 w 68"/>
                    <a:gd name="T71" fmla="*/ 53 h 99"/>
                    <a:gd name="T72" fmla="*/ 18 w 68"/>
                    <a:gd name="T73" fmla="*/ 55 h 99"/>
                    <a:gd name="T74" fmla="*/ 18 w 68"/>
                    <a:gd name="T75" fmla="*/ 61 h 99"/>
                    <a:gd name="T76" fmla="*/ 22 w 68"/>
                    <a:gd name="T77" fmla="*/ 69 h 99"/>
                    <a:gd name="T78" fmla="*/ 22 w 68"/>
                    <a:gd name="T79" fmla="*/ 71 h 99"/>
                    <a:gd name="T80" fmla="*/ 20 w 68"/>
                    <a:gd name="T81" fmla="*/ 71 h 99"/>
                    <a:gd name="T82" fmla="*/ 26 w 68"/>
                    <a:gd name="T83" fmla="*/ 79 h 99"/>
                    <a:gd name="T84" fmla="*/ 30 w 68"/>
                    <a:gd name="T85" fmla="*/ 75 h 99"/>
                    <a:gd name="T86" fmla="*/ 36 w 68"/>
                    <a:gd name="T87" fmla="*/ 73 h 99"/>
                    <a:gd name="T88" fmla="*/ 38 w 68"/>
                    <a:gd name="T89" fmla="*/ 75 h 99"/>
                    <a:gd name="T90" fmla="*/ 36 w 68"/>
                    <a:gd name="T91" fmla="*/ 69 h 99"/>
                    <a:gd name="T92" fmla="*/ 42 w 68"/>
                    <a:gd name="T93" fmla="*/ 71 h 99"/>
                    <a:gd name="T94" fmla="*/ 42 w 68"/>
                    <a:gd name="T95" fmla="*/ 67 h 99"/>
                    <a:gd name="T96" fmla="*/ 48 w 68"/>
                    <a:gd name="T97" fmla="*/ 67 h 99"/>
                    <a:gd name="T98" fmla="*/ 50 w 68"/>
                    <a:gd name="T99" fmla="*/ 65 h 99"/>
                    <a:gd name="T100" fmla="*/ 58 w 68"/>
                    <a:gd name="T101" fmla="*/ 63 h 99"/>
                    <a:gd name="T102" fmla="*/ 60 w 68"/>
                    <a:gd name="T103" fmla="*/ 4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 h="99">
                      <a:moveTo>
                        <a:pt x="38" y="93"/>
                      </a:moveTo>
                      <a:lnTo>
                        <a:pt x="36" y="93"/>
                      </a:lnTo>
                      <a:lnTo>
                        <a:pt x="34" y="93"/>
                      </a:lnTo>
                      <a:lnTo>
                        <a:pt x="30" y="93"/>
                      </a:lnTo>
                      <a:lnTo>
                        <a:pt x="28" y="95"/>
                      </a:lnTo>
                      <a:lnTo>
                        <a:pt x="28" y="97"/>
                      </a:lnTo>
                      <a:lnTo>
                        <a:pt x="28" y="97"/>
                      </a:lnTo>
                      <a:lnTo>
                        <a:pt x="30" y="97"/>
                      </a:lnTo>
                      <a:lnTo>
                        <a:pt x="30" y="99"/>
                      </a:lnTo>
                      <a:lnTo>
                        <a:pt x="30" y="99"/>
                      </a:lnTo>
                      <a:lnTo>
                        <a:pt x="30" y="97"/>
                      </a:lnTo>
                      <a:lnTo>
                        <a:pt x="34" y="97"/>
                      </a:lnTo>
                      <a:lnTo>
                        <a:pt x="36" y="97"/>
                      </a:lnTo>
                      <a:lnTo>
                        <a:pt x="38" y="95"/>
                      </a:lnTo>
                      <a:lnTo>
                        <a:pt x="38" y="95"/>
                      </a:lnTo>
                      <a:lnTo>
                        <a:pt x="38" y="95"/>
                      </a:lnTo>
                      <a:lnTo>
                        <a:pt x="38" y="93"/>
                      </a:lnTo>
                      <a:close/>
                      <a:moveTo>
                        <a:pt x="28" y="79"/>
                      </a:moveTo>
                      <a:lnTo>
                        <a:pt x="30" y="79"/>
                      </a:lnTo>
                      <a:lnTo>
                        <a:pt x="30" y="77"/>
                      </a:lnTo>
                      <a:lnTo>
                        <a:pt x="28" y="77"/>
                      </a:lnTo>
                      <a:lnTo>
                        <a:pt x="28" y="77"/>
                      </a:lnTo>
                      <a:lnTo>
                        <a:pt x="28" y="77"/>
                      </a:lnTo>
                      <a:lnTo>
                        <a:pt x="28" y="79"/>
                      </a:lnTo>
                      <a:close/>
                      <a:moveTo>
                        <a:pt x="20" y="73"/>
                      </a:moveTo>
                      <a:lnTo>
                        <a:pt x="20" y="75"/>
                      </a:lnTo>
                      <a:lnTo>
                        <a:pt x="20" y="77"/>
                      </a:lnTo>
                      <a:lnTo>
                        <a:pt x="20" y="77"/>
                      </a:lnTo>
                      <a:lnTo>
                        <a:pt x="20" y="77"/>
                      </a:lnTo>
                      <a:lnTo>
                        <a:pt x="20" y="77"/>
                      </a:lnTo>
                      <a:lnTo>
                        <a:pt x="22" y="77"/>
                      </a:lnTo>
                      <a:lnTo>
                        <a:pt x="22" y="77"/>
                      </a:lnTo>
                      <a:lnTo>
                        <a:pt x="24" y="75"/>
                      </a:lnTo>
                      <a:lnTo>
                        <a:pt x="22" y="75"/>
                      </a:lnTo>
                      <a:lnTo>
                        <a:pt x="20" y="73"/>
                      </a:lnTo>
                      <a:close/>
                      <a:moveTo>
                        <a:pt x="42" y="71"/>
                      </a:moveTo>
                      <a:lnTo>
                        <a:pt x="42" y="73"/>
                      </a:lnTo>
                      <a:lnTo>
                        <a:pt x="44" y="73"/>
                      </a:lnTo>
                      <a:lnTo>
                        <a:pt x="44" y="73"/>
                      </a:lnTo>
                      <a:lnTo>
                        <a:pt x="42" y="71"/>
                      </a:lnTo>
                      <a:close/>
                      <a:moveTo>
                        <a:pt x="16" y="67"/>
                      </a:moveTo>
                      <a:lnTo>
                        <a:pt x="14" y="69"/>
                      </a:lnTo>
                      <a:lnTo>
                        <a:pt x="16" y="69"/>
                      </a:lnTo>
                      <a:lnTo>
                        <a:pt x="16" y="69"/>
                      </a:lnTo>
                      <a:lnTo>
                        <a:pt x="18" y="71"/>
                      </a:lnTo>
                      <a:lnTo>
                        <a:pt x="18" y="71"/>
                      </a:lnTo>
                      <a:lnTo>
                        <a:pt x="18" y="71"/>
                      </a:lnTo>
                      <a:lnTo>
                        <a:pt x="18" y="69"/>
                      </a:lnTo>
                      <a:lnTo>
                        <a:pt x="16" y="67"/>
                      </a:lnTo>
                      <a:close/>
                      <a:moveTo>
                        <a:pt x="46" y="69"/>
                      </a:moveTo>
                      <a:lnTo>
                        <a:pt x="44" y="69"/>
                      </a:lnTo>
                      <a:lnTo>
                        <a:pt x="42" y="67"/>
                      </a:lnTo>
                      <a:lnTo>
                        <a:pt x="42" y="69"/>
                      </a:lnTo>
                      <a:lnTo>
                        <a:pt x="42" y="69"/>
                      </a:lnTo>
                      <a:lnTo>
                        <a:pt x="44" y="71"/>
                      </a:lnTo>
                      <a:lnTo>
                        <a:pt x="44" y="71"/>
                      </a:lnTo>
                      <a:lnTo>
                        <a:pt x="44" y="71"/>
                      </a:lnTo>
                      <a:lnTo>
                        <a:pt x="46" y="71"/>
                      </a:lnTo>
                      <a:lnTo>
                        <a:pt x="46" y="71"/>
                      </a:lnTo>
                      <a:lnTo>
                        <a:pt x="46" y="69"/>
                      </a:lnTo>
                      <a:lnTo>
                        <a:pt x="46" y="69"/>
                      </a:lnTo>
                      <a:close/>
                      <a:moveTo>
                        <a:pt x="54" y="65"/>
                      </a:moveTo>
                      <a:lnTo>
                        <a:pt x="52" y="67"/>
                      </a:lnTo>
                      <a:lnTo>
                        <a:pt x="52" y="69"/>
                      </a:lnTo>
                      <a:lnTo>
                        <a:pt x="52" y="69"/>
                      </a:lnTo>
                      <a:lnTo>
                        <a:pt x="56" y="71"/>
                      </a:lnTo>
                      <a:lnTo>
                        <a:pt x="56" y="69"/>
                      </a:lnTo>
                      <a:lnTo>
                        <a:pt x="54" y="65"/>
                      </a:lnTo>
                      <a:lnTo>
                        <a:pt x="54" y="65"/>
                      </a:lnTo>
                      <a:close/>
                      <a:moveTo>
                        <a:pt x="8" y="37"/>
                      </a:moveTo>
                      <a:lnTo>
                        <a:pt x="8" y="37"/>
                      </a:lnTo>
                      <a:lnTo>
                        <a:pt x="8" y="39"/>
                      </a:lnTo>
                      <a:lnTo>
                        <a:pt x="10" y="41"/>
                      </a:lnTo>
                      <a:lnTo>
                        <a:pt x="10" y="39"/>
                      </a:lnTo>
                      <a:lnTo>
                        <a:pt x="8" y="37"/>
                      </a:lnTo>
                      <a:close/>
                      <a:moveTo>
                        <a:pt x="68" y="20"/>
                      </a:moveTo>
                      <a:lnTo>
                        <a:pt x="68" y="18"/>
                      </a:lnTo>
                      <a:lnTo>
                        <a:pt x="66" y="18"/>
                      </a:lnTo>
                      <a:lnTo>
                        <a:pt x="66" y="20"/>
                      </a:lnTo>
                      <a:lnTo>
                        <a:pt x="66" y="20"/>
                      </a:lnTo>
                      <a:lnTo>
                        <a:pt x="68" y="20"/>
                      </a:lnTo>
                      <a:lnTo>
                        <a:pt x="68" y="20"/>
                      </a:lnTo>
                      <a:lnTo>
                        <a:pt x="68" y="20"/>
                      </a:lnTo>
                      <a:close/>
                      <a:moveTo>
                        <a:pt x="0" y="14"/>
                      </a:moveTo>
                      <a:lnTo>
                        <a:pt x="0" y="14"/>
                      </a:lnTo>
                      <a:lnTo>
                        <a:pt x="0" y="14"/>
                      </a:lnTo>
                      <a:lnTo>
                        <a:pt x="0" y="16"/>
                      </a:lnTo>
                      <a:lnTo>
                        <a:pt x="2" y="18"/>
                      </a:lnTo>
                      <a:lnTo>
                        <a:pt x="2" y="18"/>
                      </a:lnTo>
                      <a:lnTo>
                        <a:pt x="2" y="18"/>
                      </a:lnTo>
                      <a:lnTo>
                        <a:pt x="2" y="16"/>
                      </a:lnTo>
                      <a:lnTo>
                        <a:pt x="0" y="14"/>
                      </a:lnTo>
                      <a:close/>
                      <a:moveTo>
                        <a:pt x="60" y="49"/>
                      </a:moveTo>
                      <a:lnTo>
                        <a:pt x="60" y="47"/>
                      </a:lnTo>
                      <a:lnTo>
                        <a:pt x="58" y="47"/>
                      </a:lnTo>
                      <a:lnTo>
                        <a:pt x="58" y="47"/>
                      </a:lnTo>
                      <a:lnTo>
                        <a:pt x="58" y="47"/>
                      </a:lnTo>
                      <a:lnTo>
                        <a:pt x="56" y="47"/>
                      </a:lnTo>
                      <a:lnTo>
                        <a:pt x="56" y="45"/>
                      </a:lnTo>
                      <a:lnTo>
                        <a:pt x="56" y="45"/>
                      </a:lnTo>
                      <a:lnTo>
                        <a:pt x="54" y="43"/>
                      </a:lnTo>
                      <a:lnTo>
                        <a:pt x="54" y="41"/>
                      </a:lnTo>
                      <a:lnTo>
                        <a:pt x="54" y="39"/>
                      </a:lnTo>
                      <a:lnTo>
                        <a:pt x="52" y="37"/>
                      </a:lnTo>
                      <a:lnTo>
                        <a:pt x="52" y="35"/>
                      </a:lnTo>
                      <a:lnTo>
                        <a:pt x="50" y="31"/>
                      </a:lnTo>
                      <a:lnTo>
                        <a:pt x="50" y="28"/>
                      </a:lnTo>
                      <a:lnTo>
                        <a:pt x="46" y="24"/>
                      </a:lnTo>
                      <a:lnTo>
                        <a:pt x="40" y="16"/>
                      </a:lnTo>
                      <a:lnTo>
                        <a:pt x="34" y="12"/>
                      </a:lnTo>
                      <a:lnTo>
                        <a:pt x="28" y="8"/>
                      </a:lnTo>
                      <a:lnTo>
                        <a:pt x="22" y="0"/>
                      </a:lnTo>
                      <a:lnTo>
                        <a:pt x="22" y="0"/>
                      </a:lnTo>
                      <a:lnTo>
                        <a:pt x="22" y="2"/>
                      </a:lnTo>
                      <a:lnTo>
                        <a:pt x="22" y="4"/>
                      </a:lnTo>
                      <a:lnTo>
                        <a:pt x="20" y="4"/>
                      </a:lnTo>
                      <a:lnTo>
                        <a:pt x="20" y="4"/>
                      </a:lnTo>
                      <a:lnTo>
                        <a:pt x="20" y="4"/>
                      </a:lnTo>
                      <a:lnTo>
                        <a:pt x="18" y="6"/>
                      </a:lnTo>
                      <a:lnTo>
                        <a:pt x="16" y="6"/>
                      </a:lnTo>
                      <a:lnTo>
                        <a:pt x="14" y="4"/>
                      </a:lnTo>
                      <a:lnTo>
                        <a:pt x="12" y="4"/>
                      </a:lnTo>
                      <a:lnTo>
                        <a:pt x="12" y="6"/>
                      </a:lnTo>
                      <a:lnTo>
                        <a:pt x="8" y="4"/>
                      </a:lnTo>
                      <a:lnTo>
                        <a:pt x="6" y="6"/>
                      </a:lnTo>
                      <a:lnTo>
                        <a:pt x="6" y="6"/>
                      </a:lnTo>
                      <a:lnTo>
                        <a:pt x="4" y="6"/>
                      </a:lnTo>
                      <a:lnTo>
                        <a:pt x="4" y="8"/>
                      </a:lnTo>
                      <a:lnTo>
                        <a:pt x="4" y="8"/>
                      </a:lnTo>
                      <a:lnTo>
                        <a:pt x="4" y="10"/>
                      </a:lnTo>
                      <a:lnTo>
                        <a:pt x="2" y="12"/>
                      </a:lnTo>
                      <a:lnTo>
                        <a:pt x="4" y="14"/>
                      </a:lnTo>
                      <a:lnTo>
                        <a:pt x="4" y="14"/>
                      </a:lnTo>
                      <a:lnTo>
                        <a:pt x="2" y="14"/>
                      </a:lnTo>
                      <a:lnTo>
                        <a:pt x="2" y="16"/>
                      </a:lnTo>
                      <a:lnTo>
                        <a:pt x="2" y="16"/>
                      </a:lnTo>
                      <a:lnTo>
                        <a:pt x="2" y="16"/>
                      </a:lnTo>
                      <a:lnTo>
                        <a:pt x="4" y="16"/>
                      </a:lnTo>
                      <a:lnTo>
                        <a:pt x="4" y="18"/>
                      </a:lnTo>
                      <a:lnTo>
                        <a:pt x="6" y="18"/>
                      </a:lnTo>
                      <a:lnTo>
                        <a:pt x="6" y="20"/>
                      </a:lnTo>
                      <a:lnTo>
                        <a:pt x="6" y="22"/>
                      </a:lnTo>
                      <a:lnTo>
                        <a:pt x="8" y="24"/>
                      </a:lnTo>
                      <a:lnTo>
                        <a:pt x="10" y="26"/>
                      </a:lnTo>
                      <a:lnTo>
                        <a:pt x="10" y="26"/>
                      </a:lnTo>
                      <a:lnTo>
                        <a:pt x="10" y="26"/>
                      </a:lnTo>
                      <a:lnTo>
                        <a:pt x="12" y="31"/>
                      </a:lnTo>
                      <a:lnTo>
                        <a:pt x="14" y="31"/>
                      </a:lnTo>
                      <a:lnTo>
                        <a:pt x="14" y="31"/>
                      </a:lnTo>
                      <a:lnTo>
                        <a:pt x="14" y="31"/>
                      </a:lnTo>
                      <a:lnTo>
                        <a:pt x="14" y="33"/>
                      </a:lnTo>
                      <a:lnTo>
                        <a:pt x="14" y="33"/>
                      </a:lnTo>
                      <a:lnTo>
                        <a:pt x="14" y="33"/>
                      </a:lnTo>
                      <a:lnTo>
                        <a:pt x="12" y="31"/>
                      </a:lnTo>
                      <a:lnTo>
                        <a:pt x="10" y="31"/>
                      </a:lnTo>
                      <a:lnTo>
                        <a:pt x="8" y="28"/>
                      </a:lnTo>
                      <a:lnTo>
                        <a:pt x="6" y="28"/>
                      </a:lnTo>
                      <a:lnTo>
                        <a:pt x="6" y="31"/>
                      </a:lnTo>
                      <a:lnTo>
                        <a:pt x="6" y="31"/>
                      </a:lnTo>
                      <a:lnTo>
                        <a:pt x="4" y="33"/>
                      </a:lnTo>
                      <a:lnTo>
                        <a:pt x="4" y="33"/>
                      </a:lnTo>
                      <a:lnTo>
                        <a:pt x="4" y="35"/>
                      </a:lnTo>
                      <a:lnTo>
                        <a:pt x="6" y="35"/>
                      </a:lnTo>
                      <a:lnTo>
                        <a:pt x="8" y="37"/>
                      </a:lnTo>
                      <a:lnTo>
                        <a:pt x="8" y="35"/>
                      </a:lnTo>
                      <a:lnTo>
                        <a:pt x="10" y="35"/>
                      </a:lnTo>
                      <a:lnTo>
                        <a:pt x="10" y="37"/>
                      </a:lnTo>
                      <a:lnTo>
                        <a:pt x="12" y="39"/>
                      </a:lnTo>
                      <a:lnTo>
                        <a:pt x="12" y="41"/>
                      </a:lnTo>
                      <a:lnTo>
                        <a:pt x="12" y="41"/>
                      </a:lnTo>
                      <a:lnTo>
                        <a:pt x="14" y="43"/>
                      </a:lnTo>
                      <a:lnTo>
                        <a:pt x="14" y="45"/>
                      </a:lnTo>
                      <a:lnTo>
                        <a:pt x="14" y="47"/>
                      </a:lnTo>
                      <a:lnTo>
                        <a:pt x="16" y="47"/>
                      </a:lnTo>
                      <a:lnTo>
                        <a:pt x="18" y="47"/>
                      </a:lnTo>
                      <a:lnTo>
                        <a:pt x="16" y="49"/>
                      </a:lnTo>
                      <a:lnTo>
                        <a:pt x="18" y="49"/>
                      </a:lnTo>
                      <a:lnTo>
                        <a:pt x="18" y="49"/>
                      </a:lnTo>
                      <a:lnTo>
                        <a:pt x="18" y="51"/>
                      </a:lnTo>
                      <a:lnTo>
                        <a:pt x="20" y="53"/>
                      </a:lnTo>
                      <a:lnTo>
                        <a:pt x="18" y="53"/>
                      </a:lnTo>
                      <a:lnTo>
                        <a:pt x="18" y="53"/>
                      </a:lnTo>
                      <a:lnTo>
                        <a:pt x="16" y="55"/>
                      </a:lnTo>
                      <a:lnTo>
                        <a:pt x="16" y="55"/>
                      </a:lnTo>
                      <a:lnTo>
                        <a:pt x="18" y="55"/>
                      </a:lnTo>
                      <a:lnTo>
                        <a:pt x="20" y="55"/>
                      </a:lnTo>
                      <a:lnTo>
                        <a:pt x="18" y="57"/>
                      </a:lnTo>
                      <a:lnTo>
                        <a:pt x="18" y="57"/>
                      </a:lnTo>
                      <a:lnTo>
                        <a:pt x="18" y="57"/>
                      </a:lnTo>
                      <a:lnTo>
                        <a:pt x="18" y="61"/>
                      </a:lnTo>
                      <a:lnTo>
                        <a:pt x="18" y="63"/>
                      </a:lnTo>
                      <a:lnTo>
                        <a:pt x="18" y="63"/>
                      </a:lnTo>
                      <a:lnTo>
                        <a:pt x="18" y="65"/>
                      </a:lnTo>
                      <a:lnTo>
                        <a:pt x="20" y="67"/>
                      </a:lnTo>
                      <a:lnTo>
                        <a:pt x="22" y="69"/>
                      </a:lnTo>
                      <a:lnTo>
                        <a:pt x="22" y="69"/>
                      </a:lnTo>
                      <a:lnTo>
                        <a:pt x="24" y="69"/>
                      </a:lnTo>
                      <a:lnTo>
                        <a:pt x="24" y="69"/>
                      </a:lnTo>
                      <a:lnTo>
                        <a:pt x="24" y="71"/>
                      </a:lnTo>
                      <a:lnTo>
                        <a:pt x="22" y="71"/>
                      </a:lnTo>
                      <a:lnTo>
                        <a:pt x="24" y="71"/>
                      </a:lnTo>
                      <a:lnTo>
                        <a:pt x="24" y="71"/>
                      </a:lnTo>
                      <a:lnTo>
                        <a:pt x="22" y="71"/>
                      </a:lnTo>
                      <a:lnTo>
                        <a:pt x="20" y="71"/>
                      </a:lnTo>
                      <a:lnTo>
                        <a:pt x="20" y="71"/>
                      </a:lnTo>
                      <a:lnTo>
                        <a:pt x="22" y="73"/>
                      </a:lnTo>
                      <a:lnTo>
                        <a:pt x="24" y="75"/>
                      </a:lnTo>
                      <a:lnTo>
                        <a:pt x="26" y="77"/>
                      </a:lnTo>
                      <a:lnTo>
                        <a:pt x="26" y="77"/>
                      </a:lnTo>
                      <a:lnTo>
                        <a:pt x="26" y="79"/>
                      </a:lnTo>
                      <a:lnTo>
                        <a:pt x="28" y="79"/>
                      </a:lnTo>
                      <a:lnTo>
                        <a:pt x="28" y="77"/>
                      </a:lnTo>
                      <a:lnTo>
                        <a:pt x="28" y="75"/>
                      </a:lnTo>
                      <a:lnTo>
                        <a:pt x="30" y="75"/>
                      </a:lnTo>
                      <a:lnTo>
                        <a:pt x="30" y="75"/>
                      </a:lnTo>
                      <a:lnTo>
                        <a:pt x="32" y="77"/>
                      </a:lnTo>
                      <a:lnTo>
                        <a:pt x="32" y="73"/>
                      </a:lnTo>
                      <a:lnTo>
                        <a:pt x="34" y="71"/>
                      </a:lnTo>
                      <a:lnTo>
                        <a:pt x="34" y="71"/>
                      </a:lnTo>
                      <a:lnTo>
                        <a:pt x="36" y="73"/>
                      </a:lnTo>
                      <a:lnTo>
                        <a:pt x="34" y="73"/>
                      </a:lnTo>
                      <a:lnTo>
                        <a:pt x="34" y="75"/>
                      </a:lnTo>
                      <a:lnTo>
                        <a:pt x="38" y="75"/>
                      </a:lnTo>
                      <a:lnTo>
                        <a:pt x="38" y="75"/>
                      </a:lnTo>
                      <a:lnTo>
                        <a:pt x="38" y="75"/>
                      </a:lnTo>
                      <a:lnTo>
                        <a:pt x="38" y="73"/>
                      </a:lnTo>
                      <a:lnTo>
                        <a:pt x="38" y="71"/>
                      </a:lnTo>
                      <a:lnTo>
                        <a:pt x="36" y="71"/>
                      </a:lnTo>
                      <a:lnTo>
                        <a:pt x="36" y="69"/>
                      </a:lnTo>
                      <a:lnTo>
                        <a:pt x="36" y="69"/>
                      </a:lnTo>
                      <a:lnTo>
                        <a:pt x="38" y="69"/>
                      </a:lnTo>
                      <a:lnTo>
                        <a:pt x="38" y="71"/>
                      </a:lnTo>
                      <a:lnTo>
                        <a:pt x="40" y="71"/>
                      </a:lnTo>
                      <a:lnTo>
                        <a:pt x="42" y="71"/>
                      </a:lnTo>
                      <a:lnTo>
                        <a:pt x="42" y="71"/>
                      </a:lnTo>
                      <a:lnTo>
                        <a:pt x="40" y="69"/>
                      </a:lnTo>
                      <a:lnTo>
                        <a:pt x="40" y="69"/>
                      </a:lnTo>
                      <a:lnTo>
                        <a:pt x="40" y="67"/>
                      </a:lnTo>
                      <a:lnTo>
                        <a:pt x="40" y="67"/>
                      </a:lnTo>
                      <a:lnTo>
                        <a:pt x="42" y="67"/>
                      </a:lnTo>
                      <a:lnTo>
                        <a:pt x="44" y="65"/>
                      </a:lnTo>
                      <a:lnTo>
                        <a:pt x="44" y="65"/>
                      </a:lnTo>
                      <a:lnTo>
                        <a:pt x="46" y="67"/>
                      </a:lnTo>
                      <a:lnTo>
                        <a:pt x="46" y="67"/>
                      </a:lnTo>
                      <a:lnTo>
                        <a:pt x="48" y="67"/>
                      </a:lnTo>
                      <a:lnTo>
                        <a:pt x="50" y="69"/>
                      </a:lnTo>
                      <a:lnTo>
                        <a:pt x="52" y="69"/>
                      </a:lnTo>
                      <a:lnTo>
                        <a:pt x="50" y="67"/>
                      </a:lnTo>
                      <a:lnTo>
                        <a:pt x="50" y="65"/>
                      </a:lnTo>
                      <a:lnTo>
                        <a:pt x="50" y="65"/>
                      </a:lnTo>
                      <a:lnTo>
                        <a:pt x="50" y="65"/>
                      </a:lnTo>
                      <a:lnTo>
                        <a:pt x="52" y="63"/>
                      </a:lnTo>
                      <a:lnTo>
                        <a:pt x="54" y="65"/>
                      </a:lnTo>
                      <a:lnTo>
                        <a:pt x="58" y="65"/>
                      </a:lnTo>
                      <a:lnTo>
                        <a:pt x="58" y="63"/>
                      </a:lnTo>
                      <a:lnTo>
                        <a:pt x="60" y="63"/>
                      </a:lnTo>
                      <a:lnTo>
                        <a:pt x="62" y="61"/>
                      </a:lnTo>
                      <a:lnTo>
                        <a:pt x="62" y="57"/>
                      </a:lnTo>
                      <a:lnTo>
                        <a:pt x="60" y="53"/>
                      </a:lnTo>
                      <a:lnTo>
                        <a:pt x="60" y="49"/>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25" name="Freeform 53">
                  <a:extLst>
                    <a:ext uri="{FF2B5EF4-FFF2-40B4-BE49-F238E27FC236}">
                      <a16:creationId xmlns:a16="http://schemas.microsoft.com/office/drawing/2014/main" id="{7DBD525D-673B-5EEC-1D25-83FA2CB26A30}"/>
                    </a:ext>
                  </a:extLst>
                </p:cNvPr>
                <p:cNvSpPr>
                  <a:spLocks noEditPoints="1"/>
                </p:cNvSpPr>
                <p:nvPr/>
              </p:nvSpPr>
              <p:spPr bwMode="auto">
                <a:xfrm>
                  <a:off x="2989" y="3037"/>
                  <a:ext cx="176" cy="76"/>
                </a:xfrm>
                <a:custGeom>
                  <a:avLst/>
                  <a:gdLst>
                    <a:gd name="T0" fmla="*/ 176 w 176"/>
                    <a:gd name="T1" fmla="*/ 74 h 76"/>
                    <a:gd name="T2" fmla="*/ 174 w 176"/>
                    <a:gd name="T3" fmla="*/ 74 h 76"/>
                    <a:gd name="T4" fmla="*/ 174 w 176"/>
                    <a:gd name="T5" fmla="*/ 74 h 76"/>
                    <a:gd name="T6" fmla="*/ 174 w 176"/>
                    <a:gd name="T7" fmla="*/ 74 h 76"/>
                    <a:gd name="T8" fmla="*/ 172 w 176"/>
                    <a:gd name="T9" fmla="*/ 74 h 76"/>
                    <a:gd name="T10" fmla="*/ 174 w 176"/>
                    <a:gd name="T11" fmla="*/ 74 h 76"/>
                    <a:gd name="T12" fmla="*/ 176 w 176"/>
                    <a:gd name="T13" fmla="*/ 76 h 76"/>
                    <a:gd name="T14" fmla="*/ 176 w 176"/>
                    <a:gd name="T15" fmla="*/ 74 h 76"/>
                    <a:gd name="T16" fmla="*/ 32 w 176"/>
                    <a:gd name="T17" fmla="*/ 10 h 76"/>
                    <a:gd name="T18" fmla="*/ 32 w 176"/>
                    <a:gd name="T19" fmla="*/ 10 h 76"/>
                    <a:gd name="T20" fmla="*/ 30 w 176"/>
                    <a:gd name="T21" fmla="*/ 10 h 76"/>
                    <a:gd name="T22" fmla="*/ 30 w 176"/>
                    <a:gd name="T23" fmla="*/ 10 h 76"/>
                    <a:gd name="T24" fmla="*/ 28 w 176"/>
                    <a:gd name="T25" fmla="*/ 10 h 76"/>
                    <a:gd name="T26" fmla="*/ 28 w 176"/>
                    <a:gd name="T27" fmla="*/ 8 h 76"/>
                    <a:gd name="T28" fmla="*/ 26 w 176"/>
                    <a:gd name="T29" fmla="*/ 6 h 76"/>
                    <a:gd name="T30" fmla="*/ 26 w 176"/>
                    <a:gd name="T31" fmla="*/ 6 h 76"/>
                    <a:gd name="T32" fmla="*/ 24 w 176"/>
                    <a:gd name="T33" fmla="*/ 4 h 76"/>
                    <a:gd name="T34" fmla="*/ 24 w 176"/>
                    <a:gd name="T35" fmla="*/ 4 h 76"/>
                    <a:gd name="T36" fmla="*/ 24 w 176"/>
                    <a:gd name="T37" fmla="*/ 4 h 76"/>
                    <a:gd name="T38" fmla="*/ 24 w 176"/>
                    <a:gd name="T39" fmla="*/ 6 h 76"/>
                    <a:gd name="T40" fmla="*/ 22 w 176"/>
                    <a:gd name="T41" fmla="*/ 6 h 76"/>
                    <a:gd name="T42" fmla="*/ 22 w 176"/>
                    <a:gd name="T43" fmla="*/ 4 h 76"/>
                    <a:gd name="T44" fmla="*/ 20 w 176"/>
                    <a:gd name="T45" fmla="*/ 4 h 76"/>
                    <a:gd name="T46" fmla="*/ 20 w 176"/>
                    <a:gd name="T47" fmla="*/ 4 h 76"/>
                    <a:gd name="T48" fmla="*/ 18 w 176"/>
                    <a:gd name="T49" fmla="*/ 2 h 76"/>
                    <a:gd name="T50" fmla="*/ 18 w 176"/>
                    <a:gd name="T51" fmla="*/ 2 h 76"/>
                    <a:gd name="T52" fmla="*/ 16 w 176"/>
                    <a:gd name="T53" fmla="*/ 2 h 76"/>
                    <a:gd name="T54" fmla="*/ 16 w 176"/>
                    <a:gd name="T55" fmla="*/ 2 h 76"/>
                    <a:gd name="T56" fmla="*/ 16 w 176"/>
                    <a:gd name="T57" fmla="*/ 2 h 76"/>
                    <a:gd name="T58" fmla="*/ 14 w 176"/>
                    <a:gd name="T59" fmla="*/ 2 h 76"/>
                    <a:gd name="T60" fmla="*/ 12 w 176"/>
                    <a:gd name="T61" fmla="*/ 2 h 76"/>
                    <a:gd name="T62" fmla="*/ 12 w 176"/>
                    <a:gd name="T63" fmla="*/ 0 h 76"/>
                    <a:gd name="T64" fmla="*/ 8 w 176"/>
                    <a:gd name="T65" fmla="*/ 0 h 76"/>
                    <a:gd name="T66" fmla="*/ 8 w 176"/>
                    <a:gd name="T67" fmla="*/ 0 h 76"/>
                    <a:gd name="T68" fmla="*/ 6 w 176"/>
                    <a:gd name="T69" fmla="*/ 0 h 76"/>
                    <a:gd name="T70" fmla="*/ 2 w 176"/>
                    <a:gd name="T71" fmla="*/ 0 h 76"/>
                    <a:gd name="T72" fmla="*/ 0 w 176"/>
                    <a:gd name="T73" fmla="*/ 0 h 76"/>
                    <a:gd name="T74" fmla="*/ 2 w 176"/>
                    <a:gd name="T75" fmla="*/ 0 h 76"/>
                    <a:gd name="T76" fmla="*/ 6 w 176"/>
                    <a:gd name="T77" fmla="*/ 0 h 76"/>
                    <a:gd name="T78" fmla="*/ 6 w 176"/>
                    <a:gd name="T79" fmla="*/ 2 h 76"/>
                    <a:gd name="T80" fmla="*/ 6 w 176"/>
                    <a:gd name="T81" fmla="*/ 2 h 76"/>
                    <a:gd name="T82" fmla="*/ 6 w 176"/>
                    <a:gd name="T83" fmla="*/ 2 h 76"/>
                    <a:gd name="T84" fmla="*/ 8 w 176"/>
                    <a:gd name="T85" fmla="*/ 2 h 76"/>
                    <a:gd name="T86" fmla="*/ 14 w 176"/>
                    <a:gd name="T87" fmla="*/ 4 h 76"/>
                    <a:gd name="T88" fmla="*/ 14 w 176"/>
                    <a:gd name="T89" fmla="*/ 6 h 76"/>
                    <a:gd name="T90" fmla="*/ 16 w 176"/>
                    <a:gd name="T91" fmla="*/ 6 h 76"/>
                    <a:gd name="T92" fmla="*/ 18 w 176"/>
                    <a:gd name="T93" fmla="*/ 6 h 76"/>
                    <a:gd name="T94" fmla="*/ 18 w 176"/>
                    <a:gd name="T95" fmla="*/ 6 h 76"/>
                    <a:gd name="T96" fmla="*/ 18 w 176"/>
                    <a:gd name="T97" fmla="*/ 6 h 76"/>
                    <a:gd name="T98" fmla="*/ 20 w 176"/>
                    <a:gd name="T99" fmla="*/ 8 h 76"/>
                    <a:gd name="T100" fmla="*/ 22 w 176"/>
                    <a:gd name="T101" fmla="*/ 8 h 76"/>
                    <a:gd name="T102" fmla="*/ 24 w 176"/>
                    <a:gd name="T103" fmla="*/ 8 h 76"/>
                    <a:gd name="T104" fmla="*/ 24 w 176"/>
                    <a:gd name="T105" fmla="*/ 8 h 76"/>
                    <a:gd name="T106" fmla="*/ 24 w 176"/>
                    <a:gd name="T107" fmla="*/ 10 h 76"/>
                    <a:gd name="T108" fmla="*/ 26 w 176"/>
                    <a:gd name="T109" fmla="*/ 12 h 76"/>
                    <a:gd name="T110" fmla="*/ 28 w 176"/>
                    <a:gd name="T111" fmla="*/ 14 h 76"/>
                    <a:gd name="T112" fmla="*/ 30 w 176"/>
                    <a:gd name="T113" fmla="*/ 14 h 76"/>
                    <a:gd name="T114" fmla="*/ 30 w 176"/>
                    <a:gd name="T115" fmla="*/ 14 h 76"/>
                    <a:gd name="T116" fmla="*/ 32 w 176"/>
                    <a:gd name="T117" fmla="*/ 14 h 76"/>
                    <a:gd name="T118" fmla="*/ 32 w 176"/>
                    <a:gd name="T119" fmla="*/ 14 h 76"/>
                    <a:gd name="T120" fmla="*/ 34 w 176"/>
                    <a:gd name="T121" fmla="*/ 12 h 76"/>
                    <a:gd name="T122" fmla="*/ 32 w 176"/>
                    <a:gd name="T123" fmla="*/ 12 h 76"/>
                    <a:gd name="T124" fmla="*/ 32 w 176"/>
                    <a:gd name="T125"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76">
                      <a:moveTo>
                        <a:pt x="176" y="74"/>
                      </a:moveTo>
                      <a:lnTo>
                        <a:pt x="174" y="74"/>
                      </a:lnTo>
                      <a:lnTo>
                        <a:pt x="174" y="74"/>
                      </a:lnTo>
                      <a:lnTo>
                        <a:pt x="174" y="74"/>
                      </a:lnTo>
                      <a:lnTo>
                        <a:pt x="172" y="74"/>
                      </a:lnTo>
                      <a:lnTo>
                        <a:pt x="174" y="74"/>
                      </a:lnTo>
                      <a:lnTo>
                        <a:pt x="176" y="76"/>
                      </a:lnTo>
                      <a:lnTo>
                        <a:pt x="176" y="74"/>
                      </a:lnTo>
                      <a:close/>
                      <a:moveTo>
                        <a:pt x="32" y="10"/>
                      </a:moveTo>
                      <a:lnTo>
                        <a:pt x="32" y="10"/>
                      </a:lnTo>
                      <a:lnTo>
                        <a:pt x="30" y="10"/>
                      </a:lnTo>
                      <a:lnTo>
                        <a:pt x="30" y="10"/>
                      </a:lnTo>
                      <a:lnTo>
                        <a:pt x="28" y="10"/>
                      </a:lnTo>
                      <a:lnTo>
                        <a:pt x="28" y="8"/>
                      </a:lnTo>
                      <a:lnTo>
                        <a:pt x="26" y="6"/>
                      </a:lnTo>
                      <a:lnTo>
                        <a:pt x="26" y="6"/>
                      </a:lnTo>
                      <a:lnTo>
                        <a:pt x="24" y="4"/>
                      </a:lnTo>
                      <a:lnTo>
                        <a:pt x="24" y="4"/>
                      </a:lnTo>
                      <a:lnTo>
                        <a:pt x="24" y="4"/>
                      </a:lnTo>
                      <a:lnTo>
                        <a:pt x="24" y="6"/>
                      </a:lnTo>
                      <a:lnTo>
                        <a:pt x="22" y="6"/>
                      </a:lnTo>
                      <a:lnTo>
                        <a:pt x="22" y="4"/>
                      </a:lnTo>
                      <a:lnTo>
                        <a:pt x="20" y="4"/>
                      </a:lnTo>
                      <a:lnTo>
                        <a:pt x="20" y="4"/>
                      </a:lnTo>
                      <a:lnTo>
                        <a:pt x="18" y="2"/>
                      </a:lnTo>
                      <a:lnTo>
                        <a:pt x="18" y="2"/>
                      </a:lnTo>
                      <a:lnTo>
                        <a:pt x="16" y="2"/>
                      </a:lnTo>
                      <a:lnTo>
                        <a:pt x="16" y="2"/>
                      </a:lnTo>
                      <a:lnTo>
                        <a:pt x="16" y="2"/>
                      </a:lnTo>
                      <a:lnTo>
                        <a:pt x="14" y="2"/>
                      </a:lnTo>
                      <a:lnTo>
                        <a:pt x="12" y="2"/>
                      </a:lnTo>
                      <a:lnTo>
                        <a:pt x="12" y="0"/>
                      </a:lnTo>
                      <a:lnTo>
                        <a:pt x="8" y="0"/>
                      </a:lnTo>
                      <a:lnTo>
                        <a:pt x="8" y="0"/>
                      </a:lnTo>
                      <a:lnTo>
                        <a:pt x="6" y="0"/>
                      </a:lnTo>
                      <a:lnTo>
                        <a:pt x="2" y="0"/>
                      </a:lnTo>
                      <a:lnTo>
                        <a:pt x="0" y="0"/>
                      </a:lnTo>
                      <a:lnTo>
                        <a:pt x="2" y="0"/>
                      </a:lnTo>
                      <a:lnTo>
                        <a:pt x="6" y="0"/>
                      </a:lnTo>
                      <a:lnTo>
                        <a:pt x="6" y="2"/>
                      </a:lnTo>
                      <a:lnTo>
                        <a:pt x="6" y="2"/>
                      </a:lnTo>
                      <a:lnTo>
                        <a:pt x="6" y="2"/>
                      </a:lnTo>
                      <a:lnTo>
                        <a:pt x="8" y="2"/>
                      </a:lnTo>
                      <a:lnTo>
                        <a:pt x="14" y="4"/>
                      </a:lnTo>
                      <a:lnTo>
                        <a:pt x="14" y="6"/>
                      </a:lnTo>
                      <a:lnTo>
                        <a:pt x="16" y="6"/>
                      </a:lnTo>
                      <a:lnTo>
                        <a:pt x="18" y="6"/>
                      </a:lnTo>
                      <a:lnTo>
                        <a:pt x="18" y="6"/>
                      </a:lnTo>
                      <a:lnTo>
                        <a:pt x="18" y="6"/>
                      </a:lnTo>
                      <a:lnTo>
                        <a:pt x="20" y="8"/>
                      </a:lnTo>
                      <a:lnTo>
                        <a:pt x="22" y="8"/>
                      </a:lnTo>
                      <a:lnTo>
                        <a:pt x="24" y="8"/>
                      </a:lnTo>
                      <a:lnTo>
                        <a:pt x="24" y="8"/>
                      </a:lnTo>
                      <a:lnTo>
                        <a:pt x="24" y="10"/>
                      </a:lnTo>
                      <a:lnTo>
                        <a:pt x="26" y="12"/>
                      </a:lnTo>
                      <a:lnTo>
                        <a:pt x="28" y="14"/>
                      </a:lnTo>
                      <a:lnTo>
                        <a:pt x="30" y="14"/>
                      </a:lnTo>
                      <a:lnTo>
                        <a:pt x="30" y="14"/>
                      </a:lnTo>
                      <a:lnTo>
                        <a:pt x="32" y="14"/>
                      </a:lnTo>
                      <a:lnTo>
                        <a:pt x="32" y="14"/>
                      </a:lnTo>
                      <a:lnTo>
                        <a:pt x="34" y="12"/>
                      </a:lnTo>
                      <a:lnTo>
                        <a:pt x="32" y="12"/>
                      </a:lnTo>
                      <a:lnTo>
                        <a:pt x="32" y="1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26" name="Freeform 54">
                  <a:extLst>
                    <a:ext uri="{FF2B5EF4-FFF2-40B4-BE49-F238E27FC236}">
                      <a16:creationId xmlns:a16="http://schemas.microsoft.com/office/drawing/2014/main" id="{6F4D913A-2A21-B640-1F86-FF7A6B6F1AA8}"/>
                    </a:ext>
                  </a:extLst>
                </p:cNvPr>
                <p:cNvSpPr>
                  <a:spLocks noEditPoints="1"/>
                </p:cNvSpPr>
                <p:nvPr/>
              </p:nvSpPr>
              <p:spPr bwMode="auto">
                <a:xfrm>
                  <a:off x="3717" y="1262"/>
                  <a:ext cx="294" cy="441"/>
                </a:xfrm>
                <a:custGeom>
                  <a:avLst/>
                  <a:gdLst>
                    <a:gd name="T0" fmla="*/ 292 w 294"/>
                    <a:gd name="T1" fmla="*/ 441 h 441"/>
                    <a:gd name="T2" fmla="*/ 242 w 294"/>
                    <a:gd name="T3" fmla="*/ 84 h 441"/>
                    <a:gd name="T4" fmla="*/ 238 w 294"/>
                    <a:gd name="T5" fmla="*/ 92 h 441"/>
                    <a:gd name="T6" fmla="*/ 220 w 294"/>
                    <a:gd name="T7" fmla="*/ 82 h 441"/>
                    <a:gd name="T8" fmla="*/ 226 w 294"/>
                    <a:gd name="T9" fmla="*/ 68 h 441"/>
                    <a:gd name="T10" fmla="*/ 238 w 294"/>
                    <a:gd name="T11" fmla="*/ 68 h 441"/>
                    <a:gd name="T12" fmla="*/ 240 w 294"/>
                    <a:gd name="T13" fmla="*/ 52 h 441"/>
                    <a:gd name="T14" fmla="*/ 238 w 294"/>
                    <a:gd name="T15" fmla="*/ 34 h 441"/>
                    <a:gd name="T16" fmla="*/ 234 w 294"/>
                    <a:gd name="T17" fmla="*/ 22 h 441"/>
                    <a:gd name="T18" fmla="*/ 230 w 294"/>
                    <a:gd name="T19" fmla="*/ 4 h 441"/>
                    <a:gd name="T20" fmla="*/ 210 w 294"/>
                    <a:gd name="T21" fmla="*/ 0 h 441"/>
                    <a:gd name="T22" fmla="*/ 192 w 294"/>
                    <a:gd name="T23" fmla="*/ 6 h 441"/>
                    <a:gd name="T24" fmla="*/ 178 w 294"/>
                    <a:gd name="T25" fmla="*/ 16 h 441"/>
                    <a:gd name="T26" fmla="*/ 174 w 294"/>
                    <a:gd name="T27" fmla="*/ 20 h 441"/>
                    <a:gd name="T28" fmla="*/ 166 w 294"/>
                    <a:gd name="T29" fmla="*/ 24 h 441"/>
                    <a:gd name="T30" fmla="*/ 156 w 294"/>
                    <a:gd name="T31" fmla="*/ 42 h 441"/>
                    <a:gd name="T32" fmla="*/ 146 w 294"/>
                    <a:gd name="T33" fmla="*/ 50 h 441"/>
                    <a:gd name="T34" fmla="*/ 138 w 294"/>
                    <a:gd name="T35" fmla="*/ 64 h 441"/>
                    <a:gd name="T36" fmla="*/ 122 w 294"/>
                    <a:gd name="T37" fmla="*/ 64 h 441"/>
                    <a:gd name="T38" fmla="*/ 112 w 294"/>
                    <a:gd name="T39" fmla="*/ 58 h 441"/>
                    <a:gd name="T40" fmla="*/ 100 w 294"/>
                    <a:gd name="T41" fmla="*/ 58 h 441"/>
                    <a:gd name="T42" fmla="*/ 94 w 294"/>
                    <a:gd name="T43" fmla="*/ 72 h 441"/>
                    <a:gd name="T44" fmla="*/ 82 w 294"/>
                    <a:gd name="T45" fmla="*/ 82 h 441"/>
                    <a:gd name="T46" fmla="*/ 70 w 294"/>
                    <a:gd name="T47" fmla="*/ 84 h 441"/>
                    <a:gd name="T48" fmla="*/ 66 w 294"/>
                    <a:gd name="T49" fmla="*/ 74 h 441"/>
                    <a:gd name="T50" fmla="*/ 66 w 294"/>
                    <a:gd name="T51" fmla="*/ 64 h 441"/>
                    <a:gd name="T52" fmla="*/ 56 w 294"/>
                    <a:gd name="T53" fmla="*/ 54 h 441"/>
                    <a:gd name="T54" fmla="*/ 54 w 294"/>
                    <a:gd name="T55" fmla="*/ 110 h 441"/>
                    <a:gd name="T56" fmla="*/ 44 w 294"/>
                    <a:gd name="T57" fmla="*/ 118 h 441"/>
                    <a:gd name="T58" fmla="*/ 32 w 294"/>
                    <a:gd name="T59" fmla="*/ 120 h 441"/>
                    <a:gd name="T60" fmla="*/ 16 w 294"/>
                    <a:gd name="T61" fmla="*/ 116 h 441"/>
                    <a:gd name="T62" fmla="*/ 14 w 294"/>
                    <a:gd name="T63" fmla="*/ 108 h 441"/>
                    <a:gd name="T64" fmla="*/ 8 w 294"/>
                    <a:gd name="T65" fmla="*/ 106 h 441"/>
                    <a:gd name="T66" fmla="*/ 4 w 294"/>
                    <a:gd name="T67" fmla="*/ 112 h 441"/>
                    <a:gd name="T68" fmla="*/ 8 w 294"/>
                    <a:gd name="T69" fmla="*/ 130 h 441"/>
                    <a:gd name="T70" fmla="*/ 28 w 294"/>
                    <a:gd name="T71" fmla="*/ 178 h 441"/>
                    <a:gd name="T72" fmla="*/ 20 w 294"/>
                    <a:gd name="T73" fmla="*/ 188 h 441"/>
                    <a:gd name="T74" fmla="*/ 26 w 294"/>
                    <a:gd name="T75" fmla="*/ 200 h 441"/>
                    <a:gd name="T76" fmla="*/ 28 w 294"/>
                    <a:gd name="T77" fmla="*/ 214 h 441"/>
                    <a:gd name="T78" fmla="*/ 32 w 294"/>
                    <a:gd name="T79" fmla="*/ 212 h 441"/>
                    <a:gd name="T80" fmla="*/ 36 w 294"/>
                    <a:gd name="T81" fmla="*/ 218 h 441"/>
                    <a:gd name="T82" fmla="*/ 42 w 294"/>
                    <a:gd name="T83" fmla="*/ 222 h 441"/>
                    <a:gd name="T84" fmla="*/ 58 w 294"/>
                    <a:gd name="T85" fmla="*/ 220 h 441"/>
                    <a:gd name="T86" fmla="*/ 72 w 294"/>
                    <a:gd name="T87" fmla="*/ 218 h 441"/>
                    <a:gd name="T88" fmla="*/ 96 w 294"/>
                    <a:gd name="T89" fmla="*/ 212 h 441"/>
                    <a:gd name="T90" fmla="*/ 124 w 294"/>
                    <a:gd name="T91" fmla="*/ 214 h 441"/>
                    <a:gd name="T92" fmla="*/ 136 w 294"/>
                    <a:gd name="T93" fmla="*/ 208 h 441"/>
                    <a:gd name="T94" fmla="*/ 168 w 294"/>
                    <a:gd name="T95" fmla="*/ 194 h 441"/>
                    <a:gd name="T96" fmla="*/ 200 w 294"/>
                    <a:gd name="T97" fmla="*/ 166 h 441"/>
                    <a:gd name="T98" fmla="*/ 220 w 294"/>
                    <a:gd name="T99" fmla="*/ 138 h 441"/>
                    <a:gd name="T100" fmla="*/ 242 w 294"/>
                    <a:gd name="T101" fmla="*/ 116 h 441"/>
                    <a:gd name="T102" fmla="*/ 250 w 294"/>
                    <a:gd name="T103" fmla="*/ 84 h 441"/>
                    <a:gd name="T104" fmla="*/ 192 w 294"/>
                    <a:gd name="T105" fmla="*/ 134 h 441"/>
                    <a:gd name="T106" fmla="*/ 184 w 294"/>
                    <a:gd name="T107" fmla="*/ 142 h 441"/>
                    <a:gd name="T108" fmla="*/ 178 w 294"/>
                    <a:gd name="T109" fmla="*/ 148 h 441"/>
                    <a:gd name="T110" fmla="*/ 170 w 294"/>
                    <a:gd name="T111" fmla="*/ 150 h 441"/>
                    <a:gd name="T112" fmla="*/ 166 w 294"/>
                    <a:gd name="T113" fmla="*/ 146 h 441"/>
                    <a:gd name="T114" fmla="*/ 162 w 294"/>
                    <a:gd name="T115" fmla="*/ 138 h 441"/>
                    <a:gd name="T116" fmla="*/ 164 w 294"/>
                    <a:gd name="T117" fmla="*/ 132 h 441"/>
                    <a:gd name="T118" fmla="*/ 170 w 294"/>
                    <a:gd name="T119" fmla="*/ 122 h 441"/>
                    <a:gd name="T120" fmla="*/ 184 w 294"/>
                    <a:gd name="T121" fmla="*/ 114 h 441"/>
                    <a:gd name="T122" fmla="*/ 190 w 294"/>
                    <a:gd name="T123" fmla="*/ 120 h 441"/>
                    <a:gd name="T124" fmla="*/ 196 w 294"/>
                    <a:gd name="T125"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 h="441">
                      <a:moveTo>
                        <a:pt x="294" y="441"/>
                      </a:moveTo>
                      <a:lnTo>
                        <a:pt x="292" y="439"/>
                      </a:lnTo>
                      <a:lnTo>
                        <a:pt x="290" y="439"/>
                      </a:lnTo>
                      <a:lnTo>
                        <a:pt x="290" y="439"/>
                      </a:lnTo>
                      <a:lnTo>
                        <a:pt x="290" y="441"/>
                      </a:lnTo>
                      <a:lnTo>
                        <a:pt x="290" y="441"/>
                      </a:lnTo>
                      <a:lnTo>
                        <a:pt x="292" y="441"/>
                      </a:lnTo>
                      <a:lnTo>
                        <a:pt x="292" y="441"/>
                      </a:lnTo>
                      <a:lnTo>
                        <a:pt x="294" y="441"/>
                      </a:lnTo>
                      <a:lnTo>
                        <a:pt x="294" y="441"/>
                      </a:lnTo>
                      <a:close/>
                      <a:moveTo>
                        <a:pt x="248" y="84"/>
                      </a:moveTo>
                      <a:lnTo>
                        <a:pt x="246" y="84"/>
                      </a:lnTo>
                      <a:lnTo>
                        <a:pt x="244" y="84"/>
                      </a:lnTo>
                      <a:lnTo>
                        <a:pt x="242" y="84"/>
                      </a:lnTo>
                      <a:lnTo>
                        <a:pt x="240" y="84"/>
                      </a:lnTo>
                      <a:lnTo>
                        <a:pt x="240" y="84"/>
                      </a:lnTo>
                      <a:lnTo>
                        <a:pt x="238" y="82"/>
                      </a:lnTo>
                      <a:lnTo>
                        <a:pt x="238" y="82"/>
                      </a:lnTo>
                      <a:lnTo>
                        <a:pt x="238" y="86"/>
                      </a:lnTo>
                      <a:lnTo>
                        <a:pt x="238" y="90"/>
                      </a:lnTo>
                      <a:lnTo>
                        <a:pt x="238" y="92"/>
                      </a:lnTo>
                      <a:lnTo>
                        <a:pt x="234" y="92"/>
                      </a:lnTo>
                      <a:lnTo>
                        <a:pt x="230" y="92"/>
                      </a:lnTo>
                      <a:lnTo>
                        <a:pt x="226" y="90"/>
                      </a:lnTo>
                      <a:lnTo>
                        <a:pt x="224" y="88"/>
                      </a:lnTo>
                      <a:lnTo>
                        <a:pt x="222" y="84"/>
                      </a:lnTo>
                      <a:lnTo>
                        <a:pt x="222" y="82"/>
                      </a:lnTo>
                      <a:lnTo>
                        <a:pt x="220" y="82"/>
                      </a:lnTo>
                      <a:lnTo>
                        <a:pt x="220" y="82"/>
                      </a:lnTo>
                      <a:lnTo>
                        <a:pt x="220" y="80"/>
                      </a:lnTo>
                      <a:lnTo>
                        <a:pt x="220" y="76"/>
                      </a:lnTo>
                      <a:lnTo>
                        <a:pt x="220" y="76"/>
                      </a:lnTo>
                      <a:lnTo>
                        <a:pt x="222" y="72"/>
                      </a:lnTo>
                      <a:lnTo>
                        <a:pt x="224" y="70"/>
                      </a:lnTo>
                      <a:lnTo>
                        <a:pt x="226" y="68"/>
                      </a:lnTo>
                      <a:lnTo>
                        <a:pt x="228" y="66"/>
                      </a:lnTo>
                      <a:lnTo>
                        <a:pt x="230" y="64"/>
                      </a:lnTo>
                      <a:lnTo>
                        <a:pt x="230" y="64"/>
                      </a:lnTo>
                      <a:lnTo>
                        <a:pt x="230" y="64"/>
                      </a:lnTo>
                      <a:lnTo>
                        <a:pt x="234" y="66"/>
                      </a:lnTo>
                      <a:lnTo>
                        <a:pt x="238" y="68"/>
                      </a:lnTo>
                      <a:lnTo>
                        <a:pt x="238" y="68"/>
                      </a:lnTo>
                      <a:lnTo>
                        <a:pt x="238" y="68"/>
                      </a:lnTo>
                      <a:lnTo>
                        <a:pt x="238" y="66"/>
                      </a:lnTo>
                      <a:lnTo>
                        <a:pt x="238" y="64"/>
                      </a:lnTo>
                      <a:lnTo>
                        <a:pt x="240" y="62"/>
                      </a:lnTo>
                      <a:lnTo>
                        <a:pt x="240" y="56"/>
                      </a:lnTo>
                      <a:lnTo>
                        <a:pt x="240" y="56"/>
                      </a:lnTo>
                      <a:lnTo>
                        <a:pt x="240" y="52"/>
                      </a:lnTo>
                      <a:lnTo>
                        <a:pt x="240" y="48"/>
                      </a:lnTo>
                      <a:lnTo>
                        <a:pt x="240" y="44"/>
                      </a:lnTo>
                      <a:lnTo>
                        <a:pt x="240" y="40"/>
                      </a:lnTo>
                      <a:lnTo>
                        <a:pt x="240" y="40"/>
                      </a:lnTo>
                      <a:lnTo>
                        <a:pt x="240" y="38"/>
                      </a:lnTo>
                      <a:lnTo>
                        <a:pt x="238" y="36"/>
                      </a:lnTo>
                      <a:lnTo>
                        <a:pt x="238" y="34"/>
                      </a:lnTo>
                      <a:lnTo>
                        <a:pt x="238" y="30"/>
                      </a:lnTo>
                      <a:lnTo>
                        <a:pt x="236" y="28"/>
                      </a:lnTo>
                      <a:lnTo>
                        <a:pt x="236" y="28"/>
                      </a:lnTo>
                      <a:lnTo>
                        <a:pt x="236" y="26"/>
                      </a:lnTo>
                      <a:lnTo>
                        <a:pt x="234" y="24"/>
                      </a:lnTo>
                      <a:lnTo>
                        <a:pt x="234" y="24"/>
                      </a:lnTo>
                      <a:lnTo>
                        <a:pt x="234" y="22"/>
                      </a:lnTo>
                      <a:lnTo>
                        <a:pt x="234" y="20"/>
                      </a:lnTo>
                      <a:lnTo>
                        <a:pt x="232" y="16"/>
                      </a:lnTo>
                      <a:lnTo>
                        <a:pt x="232" y="12"/>
                      </a:lnTo>
                      <a:lnTo>
                        <a:pt x="232" y="8"/>
                      </a:lnTo>
                      <a:lnTo>
                        <a:pt x="230" y="6"/>
                      </a:lnTo>
                      <a:lnTo>
                        <a:pt x="230" y="6"/>
                      </a:lnTo>
                      <a:lnTo>
                        <a:pt x="230" y="4"/>
                      </a:lnTo>
                      <a:lnTo>
                        <a:pt x="230" y="4"/>
                      </a:lnTo>
                      <a:lnTo>
                        <a:pt x="228" y="2"/>
                      </a:lnTo>
                      <a:lnTo>
                        <a:pt x="224" y="2"/>
                      </a:lnTo>
                      <a:lnTo>
                        <a:pt x="222" y="2"/>
                      </a:lnTo>
                      <a:lnTo>
                        <a:pt x="218" y="2"/>
                      </a:lnTo>
                      <a:lnTo>
                        <a:pt x="214" y="2"/>
                      </a:lnTo>
                      <a:lnTo>
                        <a:pt x="210" y="0"/>
                      </a:lnTo>
                      <a:lnTo>
                        <a:pt x="206" y="0"/>
                      </a:lnTo>
                      <a:lnTo>
                        <a:pt x="202" y="0"/>
                      </a:lnTo>
                      <a:lnTo>
                        <a:pt x="200" y="0"/>
                      </a:lnTo>
                      <a:lnTo>
                        <a:pt x="198" y="0"/>
                      </a:lnTo>
                      <a:lnTo>
                        <a:pt x="196" y="2"/>
                      </a:lnTo>
                      <a:lnTo>
                        <a:pt x="194" y="4"/>
                      </a:lnTo>
                      <a:lnTo>
                        <a:pt x="192" y="6"/>
                      </a:lnTo>
                      <a:lnTo>
                        <a:pt x="190" y="6"/>
                      </a:lnTo>
                      <a:lnTo>
                        <a:pt x="188" y="8"/>
                      </a:lnTo>
                      <a:lnTo>
                        <a:pt x="186" y="8"/>
                      </a:lnTo>
                      <a:lnTo>
                        <a:pt x="182" y="10"/>
                      </a:lnTo>
                      <a:lnTo>
                        <a:pt x="180" y="12"/>
                      </a:lnTo>
                      <a:lnTo>
                        <a:pt x="178" y="14"/>
                      </a:lnTo>
                      <a:lnTo>
                        <a:pt x="178" y="16"/>
                      </a:lnTo>
                      <a:lnTo>
                        <a:pt x="178" y="16"/>
                      </a:lnTo>
                      <a:lnTo>
                        <a:pt x="176" y="16"/>
                      </a:lnTo>
                      <a:lnTo>
                        <a:pt x="176" y="18"/>
                      </a:lnTo>
                      <a:lnTo>
                        <a:pt x="176" y="18"/>
                      </a:lnTo>
                      <a:lnTo>
                        <a:pt x="176" y="18"/>
                      </a:lnTo>
                      <a:lnTo>
                        <a:pt x="174" y="18"/>
                      </a:lnTo>
                      <a:lnTo>
                        <a:pt x="174" y="20"/>
                      </a:lnTo>
                      <a:lnTo>
                        <a:pt x="172" y="20"/>
                      </a:lnTo>
                      <a:lnTo>
                        <a:pt x="172" y="22"/>
                      </a:lnTo>
                      <a:lnTo>
                        <a:pt x="170" y="22"/>
                      </a:lnTo>
                      <a:lnTo>
                        <a:pt x="168" y="22"/>
                      </a:lnTo>
                      <a:lnTo>
                        <a:pt x="168" y="24"/>
                      </a:lnTo>
                      <a:lnTo>
                        <a:pt x="166" y="24"/>
                      </a:lnTo>
                      <a:lnTo>
                        <a:pt x="166" y="24"/>
                      </a:lnTo>
                      <a:lnTo>
                        <a:pt x="166" y="26"/>
                      </a:lnTo>
                      <a:lnTo>
                        <a:pt x="164" y="28"/>
                      </a:lnTo>
                      <a:lnTo>
                        <a:pt x="164" y="28"/>
                      </a:lnTo>
                      <a:lnTo>
                        <a:pt x="160" y="36"/>
                      </a:lnTo>
                      <a:lnTo>
                        <a:pt x="160" y="38"/>
                      </a:lnTo>
                      <a:lnTo>
                        <a:pt x="158" y="40"/>
                      </a:lnTo>
                      <a:lnTo>
                        <a:pt x="156" y="42"/>
                      </a:lnTo>
                      <a:lnTo>
                        <a:pt x="154" y="44"/>
                      </a:lnTo>
                      <a:lnTo>
                        <a:pt x="154" y="44"/>
                      </a:lnTo>
                      <a:lnTo>
                        <a:pt x="150" y="44"/>
                      </a:lnTo>
                      <a:lnTo>
                        <a:pt x="148" y="46"/>
                      </a:lnTo>
                      <a:lnTo>
                        <a:pt x="146" y="46"/>
                      </a:lnTo>
                      <a:lnTo>
                        <a:pt x="146" y="46"/>
                      </a:lnTo>
                      <a:lnTo>
                        <a:pt x="146" y="50"/>
                      </a:lnTo>
                      <a:lnTo>
                        <a:pt x="144" y="54"/>
                      </a:lnTo>
                      <a:lnTo>
                        <a:pt x="142" y="56"/>
                      </a:lnTo>
                      <a:lnTo>
                        <a:pt x="142" y="58"/>
                      </a:lnTo>
                      <a:lnTo>
                        <a:pt x="142" y="62"/>
                      </a:lnTo>
                      <a:lnTo>
                        <a:pt x="140" y="62"/>
                      </a:lnTo>
                      <a:lnTo>
                        <a:pt x="138" y="64"/>
                      </a:lnTo>
                      <a:lnTo>
                        <a:pt x="138" y="64"/>
                      </a:lnTo>
                      <a:lnTo>
                        <a:pt x="136" y="64"/>
                      </a:lnTo>
                      <a:lnTo>
                        <a:pt x="134" y="64"/>
                      </a:lnTo>
                      <a:lnTo>
                        <a:pt x="132" y="64"/>
                      </a:lnTo>
                      <a:lnTo>
                        <a:pt x="130" y="66"/>
                      </a:lnTo>
                      <a:lnTo>
                        <a:pt x="128" y="66"/>
                      </a:lnTo>
                      <a:lnTo>
                        <a:pt x="126" y="64"/>
                      </a:lnTo>
                      <a:lnTo>
                        <a:pt x="122" y="64"/>
                      </a:lnTo>
                      <a:lnTo>
                        <a:pt x="122" y="64"/>
                      </a:lnTo>
                      <a:lnTo>
                        <a:pt x="120" y="62"/>
                      </a:lnTo>
                      <a:lnTo>
                        <a:pt x="118" y="62"/>
                      </a:lnTo>
                      <a:lnTo>
                        <a:pt x="116" y="62"/>
                      </a:lnTo>
                      <a:lnTo>
                        <a:pt x="116" y="62"/>
                      </a:lnTo>
                      <a:lnTo>
                        <a:pt x="114" y="60"/>
                      </a:lnTo>
                      <a:lnTo>
                        <a:pt x="112" y="58"/>
                      </a:lnTo>
                      <a:lnTo>
                        <a:pt x="110" y="56"/>
                      </a:lnTo>
                      <a:lnTo>
                        <a:pt x="108" y="56"/>
                      </a:lnTo>
                      <a:lnTo>
                        <a:pt x="106" y="56"/>
                      </a:lnTo>
                      <a:lnTo>
                        <a:pt x="104" y="56"/>
                      </a:lnTo>
                      <a:lnTo>
                        <a:pt x="102" y="56"/>
                      </a:lnTo>
                      <a:lnTo>
                        <a:pt x="102" y="56"/>
                      </a:lnTo>
                      <a:lnTo>
                        <a:pt x="100" y="58"/>
                      </a:lnTo>
                      <a:lnTo>
                        <a:pt x="100" y="58"/>
                      </a:lnTo>
                      <a:lnTo>
                        <a:pt x="98" y="62"/>
                      </a:lnTo>
                      <a:lnTo>
                        <a:pt x="98" y="62"/>
                      </a:lnTo>
                      <a:lnTo>
                        <a:pt x="98" y="66"/>
                      </a:lnTo>
                      <a:lnTo>
                        <a:pt x="96" y="70"/>
                      </a:lnTo>
                      <a:lnTo>
                        <a:pt x="96" y="70"/>
                      </a:lnTo>
                      <a:lnTo>
                        <a:pt x="94" y="72"/>
                      </a:lnTo>
                      <a:lnTo>
                        <a:pt x="94" y="72"/>
                      </a:lnTo>
                      <a:lnTo>
                        <a:pt x="90" y="76"/>
                      </a:lnTo>
                      <a:lnTo>
                        <a:pt x="88" y="78"/>
                      </a:lnTo>
                      <a:lnTo>
                        <a:pt x="86" y="80"/>
                      </a:lnTo>
                      <a:lnTo>
                        <a:pt x="84" y="80"/>
                      </a:lnTo>
                      <a:lnTo>
                        <a:pt x="84" y="80"/>
                      </a:lnTo>
                      <a:lnTo>
                        <a:pt x="82" y="82"/>
                      </a:lnTo>
                      <a:lnTo>
                        <a:pt x="82" y="82"/>
                      </a:lnTo>
                      <a:lnTo>
                        <a:pt x="80" y="84"/>
                      </a:lnTo>
                      <a:lnTo>
                        <a:pt x="80" y="84"/>
                      </a:lnTo>
                      <a:lnTo>
                        <a:pt x="78" y="84"/>
                      </a:lnTo>
                      <a:lnTo>
                        <a:pt x="78" y="84"/>
                      </a:lnTo>
                      <a:lnTo>
                        <a:pt x="72" y="84"/>
                      </a:lnTo>
                      <a:lnTo>
                        <a:pt x="70" y="84"/>
                      </a:lnTo>
                      <a:lnTo>
                        <a:pt x="68" y="82"/>
                      </a:lnTo>
                      <a:lnTo>
                        <a:pt x="66" y="84"/>
                      </a:lnTo>
                      <a:lnTo>
                        <a:pt x="66" y="84"/>
                      </a:lnTo>
                      <a:lnTo>
                        <a:pt x="64" y="82"/>
                      </a:lnTo>
                      <a:lnTo>
                        <a:pt x="64" y="78"/>
                      </a:lnTo>
                      <a:lnTo>
                        <a:pt x="64" y="76"/>
                      </a:lnTo>
                      <a:lnTo>
                        <a:pt x="66" y="74"/>
                      </a:lnTo>
                      <a:lnTo>
                        <a:pt x="66" y="74"/>
                      </a:lnTo>
                      <a:lnTo>
                        <a:pt x="68" y="72"/>
                      </a:lnTo>
                      <a:lnTo>
                        <a:pt x="68" y="70"/>
                      </a:lnTo>
                      <a:lnTo>
                        <a:pt x="68" y="70"/>
                      </a:lnTo>
                      <a:lnTo>
                        <a:pt x="68" y="68"/>
                      </a:lnTo>
                      <a:lnTo>
                        <a:pt x="68" y="66"/>
                      </a:lnTo>
                      <a:lnTo>
                        <a:pt x="66" y="64"/>
                      </a:lnTo>
                      <a:lnTo>
                        <a:pt x="64" y="60"/>
                      </a:lnTo>
                      <a:lnTo>
                        <a:pt x="62" y="54"/>
                      </a:lnTo>
                      <a:lnTo>
                        <a:pt x="62" y="54"/>
                      </a:lnTo>
                      <a:lnTo>
                        <a:pt x="60" y="52"/>
                      </a:lnTo>
                      <a:lnTo>
                        <a:pt x="56" y="48"/>
                      </a:lnTo>
                      <a:lnTo>
                        <a:pt x="56" y="46"/>
                      </a:lnTo>
                      <a:lnTo>
                        <a:pt x="56" y="54"/>
                      </a:lnTo>
                      <a:lnTo>
                        <a:pt x="56" y="62"/>
                      </a:lnTo>
                      <a:lnTo>
                        <a:pt x="54" y="70"/>
                      </a:lnTo>
                      <a:lnTo>
                        <a:pt x="54" y="78"/>
                      </a:lnTo>
                      <a:lnTo>
                        <a:pt x="54" y="86"/>
                      </a:lnTo>
                      <a:lnTo>
                        <a:pt x="54" y="94"/>
                      </a:lnTo>
                      <a:lnTo>
                        <a:pt x="54" y="102"/>
                      </a:lnTo>
                      <a:lnTo>
                        <a:pt x="54" y="110"/>
                      </a:lnTo>
                      <a:lnTo>
                        <a:pt x="54" y="112"/>
                      </a:lnTo>
                      <a:lnTo>
                        <a:pt x="52" y="112"/>
                      </a:lnTo>
                      <a:lnTo>
                        <a:pt x="50" y="114"/>
                      </a:lnTo>
                      <a:lnTo>
                        <a:pt x="48" y="114"/>
                      </a:lnTo>
                      <a:lnTo>
                        <a:pt x="46" y="116"/>
                      </a:lnTo>
                      <a:lnTo>
                        <a:pt x="46" y="116"/>
                      </a:lnTo>
                      <a:lnTo>
                        <a:pt x="44" y="118"/>
                      </a:lnTo>
                      <a:lnTo>
                        <a:pt x="44" y="118"/>
                      </a:lnTo>
                      <a:lnTo>
                        <a:pt x="44" y="120"/>
                      </a:lnTo>
                      <a:lnTo>
                        <a:pt x="42" y="120"/>
                      </a:lnTo>
                      <a:lnTo>
                        <a:pt x="42" y="120"/>
                      </a:lnTo>
                      <a:lnTo>
                        <a:pt x="40" y="120"/>
                      </a:lnTo>
                      <a:lnTo>
                        <a:pt x="36" y="120"/>
                      </a:lnTo>
                      <a:lnTo>
                        <a:pt x="32" y="120"/>
                      </a:lnTo>
                      <a:lnTo>
                        <a:pt x="28" y="120"/>
                      </a:lnTo>
                      <a:lnTo>
                        <a:pt x="26" y="120"/>
                      </a:lnTo>
                      <a:lnTo>
                        <a:pt x="24" y="118"/>
                      </a:lnTo>
                      <a:lnTo>
                        <a:pt x="22" y="118"/>
                      </a:lnTo>
                      <a:lnTo>
                        <a:pt x="20" y="118"/>
                      </a:lnTo>
                      <a:lnTo>
                        <a:pt x="18" y="118"/>
                      </a:lnTo>
                      <a:lnTo>
                        <a:pt x="16" y="116"/>
                      </a:lnTo>
                      <a:lnTo>
                        <a:pt x="16" y="116"/>
                      </a:lnTo>
                      <a:lnTo>
                        <a:pt x="14" y="114"/>
                      </a:lnTo>
                      <a:lnTo>
                        <a:pt x="14" y="114"/>
                      </a:lnTo>
                      <a:lnTo>
                        <a:pt x="14" y="112"/>
                      </a:lnTo>
                      <a:lnTo>
                        <a:pt x="14" y="112"/>
                      </a:lnTo>
                      <a:lnTo>
                        <a:pt x="14" y="110"/>
                      </a:lnTo>
                      <a:lnTo>
                        <a:pt x="14" y="108"/>
                      </a:lnTo>
                      <a:lnTo>
                        <a:pt x="14" y="108"/>
                      </a:lnTo>
                      <a:lnTo>
                        <a:pt x="12" y="108"/>
                      </a:lnTo>
                      <a:lnTo>
                        <a:pt x="12" y="108"/>
                      </a:lnTo>
                      <a:lnTo>
                        <a:pt x="12" y="106"/>
                      </a:lnTo>
                      <a:lnTo>
                        <a:pt x="12" y="106"/>
                      </a:lnTo>
                      <a:lnTo>
                        <a:pt x="10" y="104"/>
                      </a:lnTo>
                      <a:lnTo>
                        <a:pt x="8" y="106"/>
                      </a:lnTo>
                      <a:lnTo>
                        <a:pt x="6" y="106"/>
                      </a:lnTo>
                      <a:lnTo>
                        <a:pt x="6" y="108"/>
                      </a:lnTo>
                      <a:lnTo>
                        <a:pt x="6" y="108"/>
                      </a:lnTo>
                      <a:lnTo>
                        <a:pt x="6" y="110"/>
                      </a:lnTo>
                      <a:lnTo>
                        <a:pt x="6" y="112"/>
                      </a:lnTo>
                      <a:lnTo>
                        <a:pt x="6" y="112"/>
                      </a:lnTo>
                      <a:lnTo>
                        <a:pt x="4" y="112"/>
                      </a:lnTo>
                      <a:lnTo>
                        <a:pt x="4" y="112"/>
                      </a:lnTo>
                      <a:lnTo>
                        <a:pt x="4" y="112"/>
                      </a:lnTo>
                      <a:lnTo>
                        <a:pt x="0" y="114"/>
                      </a:lnTo>
                      <a:lnTo>
                        <a:pt x="0" y="116"/>
                      </a:lnTo>
                      <a:lnTo>
                        <a:pt x="0" y="116"/>
                      </a:lnTo>
                      <a:lnTo>
                        <a:pt x="4" y="122"/>
                      </a:lnTo>
                      <a:lnTo>
                        <a:pt x="8" y="130"/>
                      </a:lnTo>
                      <a:lnTo>
                        <a:pt x="12" y="142"/>
                      </a:lnTo>
                      <a:lnTo>
                        <a:pt x="14" y="148"/>
                      </a:lnTo>
                      <a:lnTo>
                        <a:pt x="18" y="158"/>
                      </a:lnTo>
                      <a:lnTo>
                        <a:pt x="22" y="164"/>
                      </a:lnTo>
                      <a:lnTo>
                        <a:pt x="26" y="170"/>
                      </a:lnTo>
                      <a:lnTo>
                        <a:pt x="26" y="170"/>
                      </a:lnTo>
                      <a:lnTo>
                        <a:pt x="28" y="178"/>
                      </a:lnTo>
                      <a:lnTo>
                        <a:pt x="28" y="180"/>
                      </a:lnTo>
                      <a:lnTo>
                        <a:pt x="28" y="184"/>
                      </a:lnTo>
                      <a:lnTo>
                        <a:pt x="26" y="186"/>
                      </a:lnTo>
                      <a:lnTo>
                        <a:pt x="24" y="188"/>
                      </a:lnTo>
                      <a:lnTo>
                        <a:pt x="24" y="190"/>
                      </a:lnTo>
                      <a:lnTo>
                        <a:pt x="22" y="188"/>
                      </a:lnTo>
                      <a:lnTo>
                        <a:pt x="20" y="188"/>
                      </a:lnTo>
                      <a:lnTo>
                        <a:pt x="20" y="190"/>
                      </a:lnTo>
                      <a:lnTo>
                        <a:pt x="20" y="192"/>
                      </a:lnTo>
                      <a:lnTo>
                        <a:pt x="22" y="194"/>
                      </a:lnTo>
                      <a:lnTo>
                        <a:pt x="22" y="196"/>
                      </a:lnTo>
                      <a:lnTo>
                        <a:pt x="24" y="196"/>
                      </a:lnTo>
                      <a:lnTo>
                        <a:pt x="24" y="200"/>
                      </a:lnTo>
                      <a:lnTo>
                        <a:pt x="26" y="200"/>
                      </a:lnTo>
                      <a:lnTo>
                        <a:pt x="26" y="202"/>
                      </a:lnTo>
                      <a:lnTo>
                        <a:pt x="28" y="206"/>
                      </a:lnTo>
                      <a:lnTo>
                        <a:pt x="28" y="208"/>
                      </a:lnTo>
                      <a:lnTo>
                        <a:pt x="28" y="210"/>
                      </a:lnTo>
                      <a:lnTo>
                        <a:pt x="28" y="210"/>
                      </a:lnTo>
                      <a:lnTo>
                        <a:pt x="26" y="212"/>
                      </a:lnTo>
                      <a:lnTo>
                        <a:pt x="28" y="214"/>
                      </a:lnTo>
                      <a:lnTo>
                        <a:pt x="28" y="216"/>
                      </a:lnTo>
                      <a:lnTo>
                        <a:pt x="28" y="218"/>
                      </a:lnTo>
                      <a:lnTo>
                        <a:pt x="28" y="214"/>
                      </a:lnTo>
                      <a:lnTo>
                        <a:pt x="30" y="214"/>
                      </a:lnTo>
                      <a:lnTo>
                        <a:pt x="30" y="212"/>
                      </a:lnTo>
                      <a:lnTo>
                        <a:pt x="30" y="212"/>
                      </a:lnTo>
                      <a:lnTo>
                        <a:pt x="32" y="212"/>
                      </a:lnTo>
                      <a:lnTo>
                        <a:pt x="34" y="212"/>
                      </a:lnTo>
                      <a:lnTo>
                        <a:pt x="34" y="212"/>
                      </a:lnTo>
                      <a:lnTo>
                        <a:pt x="34" y="214"/>
                      </a:lnTo>
                      <a:lnTo>
                        <a:pt x="34" y="216"/>
                      </a:lnTo>
                      <a:lnTo>
                        <a:pt x="34" y="216"/>
                      </a:lnTo>
                      <a:lnTo>
                        <a:pt x="34" y="218"/>
                      </a:lnTo>
                      <a:lnTo>
                        <a:pt x="36" y="218"/>
                      </a:lnTo>
                      <a:lnTo>
                        <a:pt x="36" y="218"/>
                      </a:lnTo>
                      <a:lnTo>
                        <a:pt x="38" y="218"/>
                      </a:lnTo>
                      <a:lnTo>
                        <a:pt x="38" y="218"/>
                      </a:lnTo>
                      <a:lnTo>
                        <a:pt x="40" y="218"/>
                      </a:lnTo>
                      <a:lnTo>
                        <a:pt x="40" y="218"/>
                      </a:lnTo>
                      <a:lnTo>
                        <a:pt x="42" y="220"/>
                      </a:lnTo>
                      <a:lnTo>
                        <a:pt x="42" y="222"/>
                      </a:lnTo>
                      <a:lnTo>
                        <a:pt x="42" y="222"/>
                      </a:lnTo>
                      <a:lnTo>
                        <a:pt x="42" y="222"/>
                      </a:lnTo>
                      <a:lnTo>
                        <a:pt x="46" y="224"/>
                      </a:lnTo>
                      <a:lnTo>
                        <a:pt x="50" y="224"/>
                      </a:lnTo>
                      <a:lnTo>
                        <a:pt x="50" y="224"/>
                      </a:lnTo>
                      <a:lnTo>
                        <a:pt x="52" y="226"/>
                      </a:lnTo>
                      <a:lnTo>
                        <a:pt x="58" y="220"/>
                      </a:lnTo>
                      <a:lnTo>
                        <a:pt x="60" y="220"/>
                      </a:lnTo>
                      <a:lnTo>
                        <a:pt x="64" y="218"/>
                      </a:lnTo>
                      <a:lnTo>
                        <a:pt x="64" y="218"/>
                      </a:lnTo>
                      <a:lnTo>
                        <a:pt x="66" y="218"/>
                      </a:lnTo>
                      <a:lnTo>
                        <a:pt x="68" y="218"/>
                      </a:lnTo>
                      <a:lnTo>
                        <a:pt x="70" y="218"/>
                      </a:lnTo>
                      <a:lnTo>
                        <a:pt x="72" y="218"/>
                      </a:lnTo>
                      <a:lnTo>
                        <a:pt x="74" y="218"/>
                      </a:lnTo>
                      <a:lnTo>
                        <a:pt x="78" y="218"/>
                      </a:lnTo>
                      <a:lnTo>
                        <a:pt x="86" y="212"/>
                      </a:lnTo>
                      <a:lnTo>
                        <a:pt x="88" y="212"/>
                      </a:lnTo>
                      <a:lnTo>
                        <a:pt x="90" y="212"/>
                      </a:lnTo>
                      <a:lnTo>
                        <a:pt x="92" y="212"/>
                      </a:lnTo>
                      <a:lnTo>
                        <a:pt x="96" y="212"/>
                      </a:lnTo>
                      <a:lnTo>
                        <a:pt x="100" y="212"/>
                      </a:lnTo>
                      <a:lnTo>
                        <a:pt x="102" y="212"/>
                      </a:lnTo>
                      <a:lnTo>
                        <a:pt x="106" y="210"/>
                      </a:lnTo>
                      <a:lnTo>
                        <a:pt x="108" y="210"/>
                      </a:lnTo>
                      <a:lnTo>
                        <a:pt x="114" y="212"/>
                      </a:lnTo>
                      <a:lnTo>
                        <a:pt x="120" y="214"/>
                      </a:lnTo>
                      <a:lnTo>
                        <a:pt x="124" y="214"/>
                      </a:lnTo>
                      <a:lnTo>
                        <a:pt x="126" y="212"/>
                      </a:lnTo>
                      <a:lnTo>
                        <a:pt x="126" y="210"/>
                      </a:lnTo>
                      <a:lnTo>
                        <a:pt x="130" y="210"/>
                      </a:lnTo>
                      <a:lnTo>
                        <a:pt x="134" y="212"/>
                      </a:lnTo>
                      <a:lnTo>
                        <a:pt x="136" y="212"/>
                      </a:lnTo>
                      <a:lnTo>
                        <a:pt x="136" y="212"/>
                      </a:lnTo>
                      <a:lnTo>
                        <a:pt x="136" y="208"/>
                      </a:lnTo>
                      <a:lnTo>
                        <a:pt x="138" y="206"/>
                      </a:lnTo>
                      <a:lnTo>
                        <a:pt x="142" y="206"/>
                      </a:lnTo>
                      <a:lnTo>
                        <a:pt x="148" y="206"/>
                      </a:lnTo>
                      <a:lnTo>
                        <a:pt x="150" y="206"/>
                      </a:lnTo>
                      <a:lnTo>
                        <a:pt x="158" y="202"/>
                      </a:lnTo>
                      <a:lnTo>
                        <a:pt x="162" y="200"/>
                      </a:lnTo>
                      <a:lnTo>
                        <a:pt x="168" y="194"/>
                      </a:lnTo>
                      <a:lnTo>
                        <a:pt x="170" y="194"/>
                      </a:lnTo>
                      <a:lnTo>
                        <a:pt x="176" y="190"/>
                      </a:lnTo>
                      <a:lnTo>
                        <a:pt x="180" y="186"/>
                      </a:lnTo>
                      <a:lnTo>
                        <a:pt x="186" y="180"/>
                      </a:lnTo>
                      <a:lnTo>
                        <a:pt x="190" y="176"/>
                      </a:lnTo>
                      <a:lnTo>
                        <a:pt x="196" y="170"/>
                      </a:lnTo>
                      <a:lnTo>
                        <a:pt x="200" y="166"/>
                      </a:lnTo>
                      <a:lnTo>
                        <a:pt x="202" y="166"/>
                      </a:lnTo>
                      <a:lnTo>
                        <a:pt x="204" y="164"/>
                      </a:lnTo>
                      <a:lnTo>
                        <a:pt x="208" y="158"/>
                      </a:lnTo>
                      <a:lnTo>
                        <a:pt x="212" y="152"/>
                      </a:lnTo>
                      <a:lnTo>
                        <a:pt x="214" y="148"/>
                      </a:lnTo>
                      <a:lnTo>
                        <a:pt x="218" y="142"/>
                      </a:lnTo>
                      <a:lnTo>
                        <a:pt x="220" y="138"/>
                      </a:lnTo>
                      <a:lnTo>
                        <a:pt x="224" y="132"/>
                      </a:lnTo>
                      <a:lnTo>
                        <a:pt x="226" y="128"/>
                      </a:lnTo>
                      <a:lnTo>
                        <a:pt x="234" y="120"/>
                      </a:lnTo>
                      <a:lnTo>
                        <a:pt x="234" y="120"/>
                      </a:lnTo>
                      <a:lnTo>
                        <a:pt x="236" y="120"/>
                      </a:lnTo>
                      <a:lnTo>
                        <a:pt x="238" y="120"/>
                      </a:lnTo>
                      <a:lnTo>
                        <a:pt x="242" y="116"/>
                      </a:lnTo>
                      <a:lnTo>
                        <a:pt x="242" y="112"/>
                      </a:lnTo>
                      <a:lnTo>
                        <a:pt x="246" y="108"/>
                      </a:lnTo>
                      <a:lnTo>
                        <a:pt x="248" y="98"/>
                      </a:lnTo>
                      <a:lnTo>
                        <a:pt x="248" y="94"/>
                      </a:lnTo>
                      <a:lnTo>
                        <a:pt x="252" y="88"/>
                      </a:lnTo>
                      <a:lnTo>
                        <a:pt x="252" y="84"/>
                      </a:lnTo>
                      <a:lnTo>
                        <a:pt x="250" y="84"/>
                      </a:lnTo>
                      <a:lnTo>
                        <a:pt x="248" y="84"/>
                      </a:lnTo>
                      <a:close/>
                      <a:moveTo>
                        <a:pt x="196" y="128"/>
                      </a:moveTo>
                      <a:lnTo>
                        <a:pt x="196" y="130"/>
                      </a:lnTo>
                      <a:lnTo>
                        <a:pt x="194" y="132"/>
                      </a:lnTo>
                      <a:lnTo>
                        <a:pt x="194" y="132"/>
                      </a:lnTo>
                      <a:lnTo>
                        <a:pt x="194" y="134"/>
                      </a:lnTo>
                      <a:lnTo>
                        <a:pt x="192" y="134"/>
                      </a:lnTo>
                      <a:lnTo>
                        <a:pt x="192" y="136"/>
                      </a:lnTo>
                      <a:lnTo>
                        <a:pt x="192" y="138"/>
                      </a:lnTo>
                      <a:lnTo>
                        <a:pt x="190" y="140"/>
                      </a:lnTo>
                      <a:lnTo>
                        <a:pt x="190" y="140"/>
                      </a:lnTo>
                      <a:lnTo>
                        <a:pt x="188" y="140"/>
                      </a:lnTo>
                      <a:lnTo>
                        <a:pt x="186" y="142"/>
                      </a:lnTo>
                      <a:lnTo>
                        <a:pt x="184" y="142"/>
                      </a:lnTo>
                      <a:lnTo>
                        <a:pt x="184" y="142"/>
                      </a:lnTo>
                      <a:lnTo>
                        <a:pt x="184" y="142"/>
                      </a:lnTo>
                      <a:lnTo>
                        <a:pt x="182" y="142"/>
                      </a:lnTo>
                      <a:lnTo>
                        <a:pt x="182" y="142"/>
                      </a:lnTo>
                      <a:lnTo>
                        <a:pt x="180" y="142"/>
                      </a:lnTo>
                      <a:lnTo>
                        <a:pt x="180" y="144"/>
                      </a:lnTo>
                      <a:lnTo>
                        <a:pt x="178" y="148"/>
                      </a:lnTo>
                      <a:lnTo>
                        <a:pt x="176" y="148"/>
                      </a:lnTo>
                      <a:lnTo>
                        <a:pt x="176" y="150"/>
                      </a:lnTo>
                      <a:lnTo>
                        <a:pt x="176" y="150"/>
                      </a:lnTo>
                      <a:lnTo>
                        <a:pt x="176" y="150"/>
                      </a:lnTo>
                      <a:lnTo>
                        <a:pt x="174" y="152"/>
                      </a:lnTo>
                      <a:lnTo>
                        <a:pt x="172" y="150"/>
                      </a:lnTo>
                      <a:lnTo>
                        <a:pt x="170" y="150"/>
                      </a:lnTo>
                      <a:lnTo>
                        <a:pt x="170" y="150"/>
                      </a:lnTo>
                      <a:lnTo>
                        <a:pt x="168" y="148"/>
                      </a:lnTo>
                      <a:lnTo>
                        <a:pt x="168" y="148"/>
                      </a:lnTo>
                      <a:lnTo>
                        <a:pt x="168" y="146"/>
                      </a:lnTo>
                      <a:lnTo>
                        <a:pt x="166" y="146"/>
                      </a:lnTo>
                      <a:lnTo>
                        <a:pt x="166" y="146"/>
                      </a:lnTo>
                      <a:lnTo>
                        <a:pt x="166" y="146"/>
                      </a:lnTo>
                      <a:lnTo>
                        <a:pt x="166" y="146"/>
                      </a:lnTo>
                      <a:lnTo>
                        <a:pt x="166" y="144"/>
                      </a:lnTo>
                      <a:lnTo>
                        <a:pt x="164" y="144"/>
                      </a:lnTo>
                      <a:lnTo>
                        <a:pt x="166" y="142"/>
                      </a:lnTo>
                      <a:lnTo>
                        <a:pt x="164" y="142"/>
                      </a:lnTo>
                      <a:lnTo>
                        <a:pt x="164" y="140"/>
                      </a:lnTo>
                      <a:lnTo>
                        <a:pt x="162" y="138"/>
                      </a:lnTo>
                      <a:lnTo>
                        <a:pt x="162" y="136"/>
                      </a:lnTo>
                      <a:lnTo>
                        <a:pt x="162" y="136"/>
                      </a:lnTo>
                      <a:lnTo>
                        <a:pt x="160" y="134"/>
                      </a:lnTo>
                      <a:lnTo>
                        <a:pt x="160" y="134"/>
                      </a:lnTo>
                      <a:lnTo>
                        <a:pt x="162" y="132"/>
                      </a:lnTo>
                      <a:lnTo>
                        <a:pt x="164" y="132"/>
                      </a:lnTo>
                      <a:lnTo>
                        <a:pt x="164" y="132"/>
                      </a:lnTo>
                      <a:lnTo>
                        <a:pt x="166" y="130"/>
                      </a:lnTo>
                      <a:lnTo>
                        <a:pt x="166" y="128"/>
                      </a:lnTo>
                      <a:lnTo>
                        <a:pt x="168" y="128"/>
                      </a:lnTo>
                      <a:lnTo>
                        <a:pt x="168" y="126"/>
                      </a:lnTo>
                      <a:lnTo>
                        <a:pt x="168" y="126"/>
                      </a:lnTo>
                      <a:lnTo>
                        <a:pt x="170" y="124"/>
                      </a:lnTo>
                      <a:lnTo>
                        <a:pt x="170" y="122"/>
                      </a:lnTo>
                      <a:lnTo>
                        <a:pt x="172" y="120"/>
                      </a:lnTo>
                      <a:lnTo>
                        <a:pt x="174" y="120"/>
                      </a:lnTo>
                      <a:lnTo>
                        <a:pt x="176" y="120"/>
                      </a:lnTo>
                      <a:lnTo>
                        <a:pt x="178" y="118"/>
                      </a:lnTo>
                      <a:lnTo>
                        <a:pt x="180" y="116"/>
                      </a:lnTo>
                      <a:lnTo>
                        <a:pt x="184" y="116"/>
                      </a:lnTo>
                      <a:lnTo>
                        <a:pt x="184" y="114"/>
                      </a:lnTo>
                      <a:lnTo>
                        <a:pt x="186" y="114"/>
                      </a:lnTo>
                      <a:lnTo>
                        <a:pt x="186" y="114"/>
                      </a:lnTo>
                      <a:lnTo>
                        <a:pt x="186" y="116"/>
                      </a:lnTo>
                      <a:lnTo>
                        <a:pt x="186" y="116"/>
                      </a:lnTo>
                      <a:lnTo>
                        <a:pt x="188" y="118"/>
                      </a:lnTo>
                      <a:lnTo>
                        <a:pt x="188" y="118"/>
                      </a:lnTo>
                      <a:lnTo>
                        <a:pt x="190" y="120"/>
                      </a:lnTo>
                      <a:lnTo>
                        <a:pt x="192" y="122"/>
                      </a:lnTo>
                      <a:lnTo>
                        <a:pt x="194" y="122"/>
                      </a:lnTo>
                      <a:lnTo>
                        <a:pt x="194" y="124"/>
                      </a:lnTo>
                      <a:lnTo>
                        <a:pt x="196" y="124"/>
                      </a:lnTo>
                      <a:lnTo>
                        <a:pt x="196" y="124"/>
                      </a:lnTo>
                      <a:lnTo>
                        <a:pt x="196" y="126"/>
                      </a:lnTo>
                      <a:lnTo>
                        <a:pt x="196" y="126"/>
                      </a:lnTo>
                      <a:lnTo>
                        <a:pt x="196" y="12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27" name="Freeform 55">
                  <a:extLst>
                    <a:ext uri="{FF2B5EF4-FFF2-40B4-BE49-F238E27FC236}">
                      <a16:creationId xmlns:a16="http://schemas.microsoft.com/office/drawing/2014/main" id="{C5D5905D-89C2-2A4D-6015-89B6F63B60FC}"/>
                    </a:ext>
                  </a:extLst>
                </p:cNvPr>
                <p:cNvSpPr>
                  <a:spLocks/>
                </p:cNvSpPr>
                <p:nvPr/>
              </p:nvSpPr>
              <p:spPr bwMode="auto">
                <a:xfrm>
                  <a:off x="4113" y="1862"/>
                  <a:ext cx="162" cy="245"/>
                </a:xfrm>
                <a:custGeom>
                  <a:avLst/>
                  <a:gdLst>
                    <a:gd name="T0" fmla="*/ 158 w 162"/>
                    <a:gd name="T1" fmla="*/ 26 h 245"/>
                    <a:gd name="T2" fmla="*/ 156 w 162"/>
                    <a:gd name="T3" fmla="*/ 28 h 245"/>
                    <a:gd name="T4" fmla="*/ 158 w 162"/>
                    <a:gd name="T5" fmla="*/ 24 h 245"/>
                    <a:gd name="T6" fmla="*/ 158 w 162"/>
                    <a:gd name="T7" fmla="*/ 6 h 245"/>
                    <a:gd name="T8" fmla="*/ 152 w 162"/>
                    <a:gd name="T9" fmla="*/ 0 h 245"/>
                    <a:gd name="T10" fmla="*/ 140 w 162"/>
                    <a:gd name="T11" fmla="*/ 8 h 245"/>
                    <a:gd name="T12" fmla="*/ 122 w 162"/>
                    <a:gd name="T13" fmla="*/ 14 h 245"/>
                    <a:gd name="T14" fmla="*/ 114 w 162"/>
                    <a:gd name="T15" fmla="*/ 12 h 245"/>
                    <a:gd name="T16" fmla="*/ 98 w 162"/>
                    <a:gd name="T17" fmla="*/ 14 h 245"/>
                    <a:gd name="T18" fmla="*/ 84 w 162"/>
                    <a:gd name="T19" fmla="*/ 22 h 245"/>
                    <a:gd name="T20" fmla="*/ 72 w 162"/>
                    <a:gd name="T21" fmla="*/ 22 h 245"/>
                    <a:gd name="T22" fmla="*/ 50 w 162"/>
                    <a:gd name="T23" fmla="*/ 28 h 245"/>
                    <a:gd name="T24" fmla="*/ 36 w 162"/>
                    <a:gd name="T25" fmla="*/ 12 h 245"/>
                    <a:gd name="T26" fmla="*/ 28 w 162"/>
                    <a:gd name="T27" fmla="*/ 18 h 245"/>
                    <a:gd name="T28" fmla="*/ 26 w 162"/>
                    <a:gd name="T29" fmla="*/ 22 h 245"/>
                    <a:gd name="T30" fmla="*/ 26 w 162"/>
                    <a:gd name="T31" fmla="*/ 26 h 245"/>
                    <a:gd name="T32" fmla="*/ 28 w 162"/>
                    <a:gd name="T33" fmla="*/ 32 h 245"/>
                    <a:gd name="T34" fmla="*/ 34 w 162"/>
                    <a:gd name="T35" fmla="*/ 41 h 245"/>
                    <a:gd name="T36" fmla="*/ 40 w 162"/>
                    <a:gd name="T37" fmla="*/ 49 h 245"/>
                    <a:gd name="T38" fmla="*/ 46 w 162"/>
                    <a:gd name="T39" fmla="*/ 55 h 245"/>
                    <a:gd name="T40" fmla="*/ 66 w 162"/>
                    <a:gd name="T41" fmla="*/ 61 h 245"/>
                    <a:gd name="T42" fmla="*/ 88 w 162"/>
                    <a:gd name="T43" fmla="*/ 71 h 245"/>
                    <a:gd name="T44" fmla="*/ 106 w 162"/>
                    <a:gd name="T45" fmla="*/ 77 h 245"/>
                    <a:gd name="T46" fmla="*/ 88 w 162"/>
                    <a:gd name="T47" fmla="*/ 95 h 245"/>
                    <a:gd name="T48" fmla="*/ 72 w 162"/>
                    <a:gd name="T49" fmla="*/ 113 h 245"/>
                    <a:gd name="T50" fmla="*/ 62 w 162"/>
                    <a:gd name="T51" fmla="*/ 127 h 245"/>
                    <a:gd name="T52" fmla="*/ 48 w 162"/>
                    <a:gd name="T53" fmla="*/ 127 h 245"/>
                    <a:gd name="T54" fmla="*/ 40 w 162"/>
                    <a:gd name="T55" fmla="*/ 129 h 245"/>
                    <a:gd name="T56" fmla="*/ 30 w 162"/>
                    <a:gd name="T57" fmla="*/ 135 h 245"/>
                    <a:gd name="T58" fmla="*/ 22 w 162"/>
                    <a:gd name="T59" fmla="*/ 139 h 245"/>
                    <a:gd name="T60" fmla="*/ 14 w 162"/>
                    <a:gd name="T61" fmla="*/ 145 h 245"/>
                    <a:gd name="T62" fmla="*/ 2 w 162"/>
                    <a:gd name="T63" fmla="*/ 161 h 245"/>
                    <a:gd name="T64" fmla="*/ 0 w 162"/>
                    <a:gd name="T65" fmla="*/ 175 h 245"/>
                    <a:gd name="T66" fmla="*/ 0 w 162"/>
                    <a:gd name="T67" fmla="*/ 229 h 245"/>
                    <a:gd name="T68" fmla="*/ 8 w 162"/>
                    <a:gd name="T69" fmla="*/ 241 h 245"/>
                    <a:gd name="T70" fmla="*/ 10 w 162"/>
                    <a:gd name="T71" fmla="*/ 243 h 245"/>
                    <a:gd name="T72" fmla="*/ 16 w 162"/>
                    <a:gd name="T73" fmla="*/ 233 h 245"/>
                    <a:gd name="T74" fmla="*/ 22 w 162"/>
                    <a:gd name="T75" fmla="*/ 225 h 245"/>
                    <a:gd name="T76" fmla="*/ 28 w 162"/>
                    <a:gd name="T77" fmla="*/ 219 h 245"/>
                    <a:gd name="T78" fmla="*/ 54 w 162"/>
                    <a:gd name="T79" fmla="*/ 191 h 245"/>
                    <a:gd name="T80" fmla="*/ 94 w 162"/>
                    <a:gd name="T81" fmla="*/ 157 h 245"/>
                    <a:gd name="T82" fmla="*/ 120 w 162"/>
                    <a:gd name="T83" fmla="*/ 117 h 245"/>
                    <a:gd name="T84" fmla="*/ 132 w 162"/>
                    <a:gd name="T85" fmla="*/ 91 h 245"/>
                    <a:gd name="T86" fmla="*/ 138 w 162"/>
                    <a:gd name="T87" fmla="*/ 73 h 245"/>
                    <a:gd name="T88" fmla="*/ 148 w 162"/>
                    <a:gd name="T89" fmla="*/ 57 h 245"/>
                    <a:gd name="T90" fmla="*/ 154 w 162"/>
                    <a:gd name="T91" fmla="*/ 41 h 245"/>
                    <a:gd name="T92" fmla="*/ 156 w 162"/>
                    <a:gd name="T93" fmla="*/ 28 h 245"/>
                    <a:gd name="T94" fmla="*/ 162 w 162"/>
                    <a:gd name="T95"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245">
                      <a:moveTo>
                        <a:pt x="162" y="28"/>
                      </a:moveTo>
                      <a:lnTo>
                        <a:pt x="160" y="26"/>
                      </a:lnTo>
                      <a:lnTo>
                        <a:pt x="158" y="26"/>
                      </a:lnTo>
                      <a:lnTo>
                        <a:pt x="158" y="26"/>
                      </a:lnTo>
                      <a:lnTo>
                        <a:pt x="158" y="26"/>
                      </a:lnTo>
                      <a:lnTo>
                        <a:pt x="156" y="28"/>
                      </a:lnTo>
                      <a:lnTo>
                        <a:pt x="156" y="28"/>
                      </a:lnTo>
                      <a:lnTo>
                        <a:pt x="156" y="28"/>
                      </a:lnTo>
                      <a:lnTo>
                        <a:pt x="156" y="26"/>
                      </a:lnTo>
                      <a:lnTo>
                        <a:pt x="158" y="26"/>
                      </a:lnTo>
                      <a:lnTo>
                        <a:pt x="158" y="24"/>
                      </a:lnTo>
                      <a:lnTo>
                        <a:pt x="158" y="24"/>
                      </a:lnTo>
                      <a:lnTo>
                        <a:pt x="156" y="16"/>
                      </a:lnTo>
                      <a:lnTo>
                        <a:pt x="156" y="12"/>
                      </a:lnTo>
                      <a:lnTo>
                        <a:pt x="156" y="8"/>
                      </a:lnTo>
                      <a:lnTo>
                        <a:pt x="158" y="6"/>
                      </a:lnTo>
                      <a:lnTo>
                        <a:pt x="158" y="4"/>
                      </a:lnTo>
                      <a:lnTo>
                        <a:pt x="158" y="2"/>
                      </a:lnTo>
                      <a:lnTo>
                        <a:pt x="158" y="2"/>
                      </a:lnTo>
                      <a:lnTo>
                        <a:pt x="152" y="0"/>
                      </a:lnTo>
                      <a:lnTo>
                        <a:pt x="148" y="0"/>
                      </a:lnTo>
                      <a:lnTo>
                        <a:pt x="148" y="2"/>
                      </a:lnTo>
                      <a:lnTo>
                        <a:pt x="146" y="4"/>
                      </a:lnTo>
                      <a:lnTo>
                        <a:pt x="140" y="8"/>
                      </a:lnTo>
                      <a:lnTo>
                        <a:pt x="134" y="10"/>
                      </a:lnTo>
                      <a:lnTo>
                        <a:pt x="130" y="12"/>
                      </a:lnTo>
                      <a:lnTo>
                        <a:pt x="124" y="12"/>
                      </a:lnTo>
                      <a:lnTo>
                        <a:pt x="122" y="14"/>
                      </a:lnTo>
                      <a:lnTo>
                        <a:pt x="122" y="14"/>
                      </a:lnTo>
                      <a:lnTo>
                        <a:pt x="118" y="12"/>
                      </a:lnTo>
                      <a:lnTo>
                        <a:pt x="116" y="12"/>
                      </a:lnTo>
                      <a:lnTo>
                        <a:pt x="114" y="12"/>
                      </a:lnTo>
                      <a:lnTo>
                        <a:pt x="108" y="16"/>
                      </a:lnTo>
                      <a:lnTo>
                        <a:pt x="104" y="16"/>
                      </a:lnTo>
                      <a:lnTo>
                        <a:pt x="100" y="14"/>
                      </a:lnTo>
                      <a:lnTo>
                        <a:pt x="98" y="14"/>
                      </a:lnTo>
                      <a:lnTo>
                        <a:pt x="96" y="16"/>
                      </a:lnTo>
                      <a:lnTo>
                        <a:pt x="92" y="18"/>
                      </a:lnTo>
                      <a:lnTo>
                        <a:pt x="86" y="22"/>
                      </a:lnTo>
                      <a:lnTo>
                        <a:pt x="84" y="22"/>
                      </a:lnTo>
                      <a:lnTo>
                        <a:pt x="80" y="22"/>
                      </a:lnTo>
                      <a:lnTo>
                        <a:pt x="78" y="22"/>
                      </a:lnTo>
                      <a:lnTo>
                        <a:pt x="74" y="20"/>
                      </a:lnTo>
                      <a:lnTo>
                        <a:pt x="72" y="22"/>
                      </a:lnTo>
                      <a:lnTo>
                        <a:pt x="66" y="24"/>
                      </a:lnTo>
                      <a:lnTo>
                        <a:pt x="60" y="28"/>
                      </a:lnTo>
                      <a:lnTo>
                        <a:pt x="52" y="28"/>
                      </a:lnTo>
                      <a:lnTo>
                        <a:pt x="50" y="28"/>
                      </a:lnTo>
                      <a:lnTo>
                        <a:pt x="48" y="26"/>
                      </a:lnTo>
                      <a:lnTo>
                        <a:pt x="44" y="22"/>
                      </a:lnTo>
                      <a:lnTo>
                        <a:pt x="40" y="18"/>
                      </a:lnTo>
                      <a:lnTo>
                        <a:pt x="36" y="12"/>
                      </a:lnTo>
                      <a:lnTo>
                        <a:pt x="34" y="8"/>
                      </a:lnTo>
                      <a:lnTo>
                        <a:pt x="32" y="12"/>
                      </a:lnTo>
                      <a:lnTo>
                        <a:pt x="30" y="14"/>
                      </a:lnTo>
                      <a:lnTo>
                        <a:pt x="28" y="18"/>
                      </a:lnTo>
                      <a:lnTo>
                        <a:pt x="28" y="18"/>
                      </a:lnTo>
                      <a:lnTo>
                        <a:pt x="28" y="20"/>
                      </a:lnTo>
                      <a:lnTo>
                        <a:pt x="26" y="20"/>
                      </a:lnTo>
                      <a:lnTo>
                        <a:pt x="26" y="22"/>
                      </a:lnTo>
                      <a:lnTo>
                        <a:pt x="24" y="24"/>
                      </a:lnTo>
                      <a:lnTo>
                        <a:pt x="24" y="24"/>
                      </a:lnTo>
                      <a:lnTo>
                        <a:pt x="24" y="26"/>
                      </a:lnTo>
                      <a:lnTo>
                        <a:pt x="26" y="26"/>
                      </a:lnTo>
                      <a:lnTo>
                        <a:pt x="26" y="28"/>
                      </a:lnTo>
                      <a:lnTo>
                        <a:pt x="28" y="30"/>
                      </a:lnTo>
                      <a:lnTo>
                        <a:pt x="28" y="32"/>
                      </a:lnTo>
                      <a:lnTo>
                        <a:pt x="28" y="32"/>
                      </a:lnTo>
                      <a:lnTo>
                        <a:pt x="30" y="36"/>
                      </a:lnTo>
                      <a:lnTo>
                        <a:pt x="32" y="36"/>
                      </a:lnTo>
                      <a:lnTo>
                        <a:pt x="32" y="38"/>
                      </a:lnTo>
                      <a:lnTo>
                        <a:pt x="34" y="41"/>
                      </a:lnTo>
                      <a:lnTo>
                        <a:pt x="34" y="43"/>
                      </a:lnTo>
                      <a:lnTo>
                        <a:pt x="36" y="45"/>
                      </a:lnTo>
                      <a:lnTo>
                        <a:pt x="38" y="47"/>
                      </a:lnTo>
                      <a:lnTo>
                        <a:pt x="40" y="49"/>
                      </a:lnTo>
                      <a:lnTo>
                        <a:pt x="40" y="49"/>
                      </a:lnTo>
                      <a:lnTo>
                        <a:pt x="44" y="51"/>
                      </a:lnTo>
                      <a:lnTo>
                        <a:pt x="46" y="55"/>
                      </a:lnTo>
                      <a:lnTo>
                        <a:pt x="46" y="55"/>
                      </a:lnTo>
                      <a:lnTo>
                        <a:pt x="50" y="57"/>
                      </a:lnTo>
                      <a:lnTo>
                        <a:pt x="56" y="59"/>
                      </a:lnTo>
                      <a:lnTo>
                        <a:pt x="60" y="59"/>
                      </a:lnTo>
                      <a:lnTo>
                        <a:pt x="66" y="61"/>
                      </a:lnTo>
                      <a:lnTo>
                        <a:pt x="70" y="63"/>
                      </a:lnTo>
                      <a:lnTo>
                        <a:pt x="76" y="65"/>
                      </a:lnTo>
                      <a:lnTo>
                        <a:pt x="82" y="69"/>
                      </a:lnTo>
                      <a:lnTo>
                        <a:pt x="88" y="71"/>
                      </a:lnTo>
                      <a:lnTo>
                        <a:pt x="92" y="71"/>
                      </a:lnTo>
                      <a:lnTo>
                        <a:pt x="94" y="73"/>
                      </a:lnTo>
                      <a:lnTo>
                        <a:pt x="110" y="73"/>
                      </a:lnTo>
                      <a:lnTo>
                        <a:pt x="106" y="77"/>
                      </a:lnTo>
                      <a:lnTo>
                        <a:pt x="100" y="81"/>
                      </a:lnTo>
                      <a:lnTo>
                        <a:pt x="96" y="87"/>
                      </a:lnTo>
                      <a:lnTo>
                        <a:pt x="94" y="89"/>
                      </a:lnTo>
                      <a:lnTo>
                        <a:pt x="88" y="95"/>
                      </a:lnTo>
                      <a:lnTo>
                        <a:pt x="86" y="99"/>
                      </a:lnTo>
                      <a:lnTo>
                        <a:pt x="82" y="103"/>
                      </a:lnTo>
                      <a:lnTo>
                        <a:pt x="78" y="107"/>
                      </a:lnTo>
                      <a:lnTo>
                        <a:pt x="72" y="113"/>
                      </a:lnTo>
                      <a:lnTo>
                        <a:pt x="70" y="117"/>
                      </a:lnTo>
                      <a:lnTo>
                        <a:pt x="66" y="123"/>
                      </a:lnTo>
                      <a:lnTo>
                        <a:pt x="62" y="127"/>
                      </a:lnTo>
                      <a:lnTo>
                        <a:pt x="62" y="127"/>
                      </a:lnTo>
                      <a:lnTo>
                        <a:pt x="58" y="127"/>
                      </a:lnTo>
                      <a:lnTo>
                        <a:pt x="54" y="127"/>
                      </a:lnTo>
                      <a:lnTo>
                        <a:pt x="48" y="127"/>
                      </a:lnTo>
                      <a:lnTo>
                        <a:pt x="48" y="127"/>
                      </a:lnTo>
                      <a:lnTo>
                        <a:pt x="46" y="127"/>
                      </a:lnTo>
                      <a:lnTo>
                        <a:pt x="44" y="127"/>
                      </a:lnTo>
                      <a:lnTo>
                        <a:pt x="40" y="129"/>
                      </a:lnTo>
                      <a:lnTo>
                        <a:pt x="40" y="129"/>
                      </a:lnTo>
                      <a:lnTo>
                        <a:pt x="36" y="131"/>
                      </a:lnTo>
                      <a:lnTo>
                        <a:pt x="34" y="133"/>
                      </a:lnTo>
                      <a:lnTo>
                        <a:pt x="32" y="133"/>
                      </a:lnTo>
                      <a:lnTo>
                        <a:pt x="30" y="135"/>
                      </a:lnTo>
                      <a:lnTo>
                        <a:pt x="30" y="137"/>
                      </a:lnTo>
                      <a:lnTo>
                        <a:pt x="30" y="137"/>
                      </a:lnTo>
                      <a:lnTo>
                        <a:pt x="28" y="139"/>
                      </a:lnTo>
                      <a:lnTo>
                        <a:pt x="22" y="139"/>
                      </a:lnTo>
                      <a:lnTo>
                        <a:pt x="20" y="141"/>
                      </a:lnTo>
                      <a:lnTo>
                        <a:pt x="16" y="141"/>
                      </a:lnTo>
                      <a:lnTo>
                        <a:pt x="14" y="143"/>
                      </a:lnTo>
                      <a:lnTo>
                        <a:pt x="14" y="145"/>
                      </a:lnTo>
                      <a:lnTo>
                        <a:pt x="12" y="147"/>
                      </a:lnTo>
                      <a:lnTo>
                        <a:pt x="10" y="151"/>
                      </a:lnTo>
                      <a:lnTo>
                        <a:pt x="6" y="157"/>
                      </a:lnTo>
                      <a:lnTo>
                        <a:pt x="2" y="161"/>
                      </a:lnTo>
                      <a:lnTo>
                        <a:pt x="0" y="165"/>
                      </a:lnTo>
                      <a:lnTo>
                        <a:pt x="0" y="165"/>
                      </a:lnTo>
                      <a:lnTo>
                        <a:pt x="0" y="167"/>
                      </a:lnTo>
                      <a:lnTo>
                        <a:pt x="0" y="175"/>
                      </a:lnTo>
                      <a:lnTo>
                        <a:pt x="0" y="191"/>
                      </a:lnTo>
                      <a:lnTo>
                        <a:pt x="0" y="205"/>
                      </a:lnTo>
                      <a:lnTo>
                        <a:pt x="0" y="221"/>
                      </a:lnTo>
                      <a:lnTo>
                        <a:pt x="0" y="229"/>
                      </a:lnTo>
                      <a:lnTo>
                        <a:pt x="0" y="231"/>
                      </a:lnTo>
                      <a:lnTo>
                        <a:pt x="2" y="233"/>
                      </a:lnTo>
                      <a:lnTo>
                        <a:pt x="4" y="237"/>
                      </a:lnTo>
                      <a:lnTo>
                        <a:pt x="8" y="241"/>
                      </a:lnTo>
                      <a:lnTo>
                        <a:pt x="8" y="243"/>
                      </a:lnTo>
                      <a:lnTo>
                        <a:pt x="10" y="243"/>
                      </a:lnTo>
                      <a:lnTo>
                        <a:pt x="10" y="245"/>
                      </a:lnTo>
                      <a:lnTo>
                        <a:pt x="10" y="243"/>
                      </a:lnTo>
                      <a:lnTo>
                        <a:pt x="12" y="241"/>
                      </a:lnTo>
                      <a:lnTo>
                        <a:pt x="14" y="237"/>
                      </a:lnTo>
                      <a:lnTo>
                        <a:pt x="14" y="235"/>
                      </a:lnTo>
                      <a:lnTo>
                        <a:pt x="16" y="233"/>
                      </a:lnTo>
                      <a:lnTo>
                        <a:pt x="16" y="233"/>
                      </a:lnTo>
                      <a:lnTo>
                        <a:pt x="18" y="231"/>
                      </a:lnTo>
                      <a:lnTo>
                        <a:pt x="20" y="229"/>
                      </a:lnTo>
                      <a:lnTo>
                        <a:pt x="22" y="225"/>
                      </a:lnTo>
                      <a:lnTo>
                        <a:pt x="24" y="223"/>
                      </a:lnTo>
                      <a:lnTo>
                        <a:pt x="26" y="221"/>
                      </a:lnTo>
                      <a:lnTo>
                        <a:pt x="26" y="219"/>
                      </a:lnTo>
                      <a:lnTo>
                        <a:pt x="28" y="219"/>
                      </a:lnTo>
                      <a:lnTo>
                        <a:pt x="40" y="203"/>
                      </a:lnTo>
                      <a:lnTo>
                        <a:pt x="44" y="199"/>
                      </a:lnTo>
                      <a:lnTo>
                        <a:pt x="48" y="195"/>
                      </a:lnTo>
                      <a:lnTo>
                        <a:pt x="54" y="191"/>
                      </a:lnTo>
                      <a:lnTo>
                        <a:pt x="62" y="183"/>
                      </a:lnTo>
                      <a:lnTo>
                        <a:pt x="76" y="173"/>
                      </a:lnTo>
                      <a:lnTo>
                        <a:pt x="80" y="171"/>
                      </a:lnTo>
                      <a:lnTo>
                        <a:pt x="94" y="157"/>
                      </a:lnTo>
                      <a:lnTo>
                        <a:pt x="102" y="145"/>
                      </a:lnTo>
                      <a:lnTo>
                        <a:pt x="110" y="135"/>
                      </a:lnTo>
                      <a:lnTo>
                        <a:pt x="114" y="127"/>
                      </a:lnTo>
                      <a:lnTo>
                        <a:pt x="120" y="117"/>
                      </a:lnTo>
                      <a:lnTo>
                        <a:pt x="126" y="105"/>
                      </a:lnTo>
                      <a:lnTo>
                        <a:pt x="128" y="101"/>
                      </a:lnTo>
                      <a:lnTo>
                        <a:pt x="130" y="95"/>
                      </a:lnTo>
                      <a:lnTo>
                        <a:pt x="132" y="91"/>
                      </a:lnTo>
                      <a:lnTo>
                        <a:pt x="134" y="85"/>
                      </a:lnTo>
                      <a:lnTo>
                        <a:pt x="136" y="81"/>
                      </a:lnTo>
                      <a:lnTo>
                        <a:pt x="138" y="79"/>
                      </a:lnTo>
                      <a:lnTo>
                        <a:pt x="138" y="73"/>
                      </a:lnTo>
                      <a:lnTo>
                        <a:pt x="142" y="69"/>
                      </a:lnTo>
                      <a:lnTo>
                        <a:pt x="146" y="63"/>
                      </a:lnTo>
                      <a:lnTo>
                        <a:pt x="146" y="61"/>
                      </a:lnTo>
                      <a:lnTo>
                        <a:pt x="148" y="57"/>
                      </a:lnTo>
                      <a:lnTo>
                        <a:pt x="150" y="53"/>
                      </a:lnTo>
                      <a:lnTo>
                        <a:pt x="152" y="51"/>
                      </a:lnTo>
                      <a:lnTo>
                        <a:pt x="154" y="47"/>
                      </a:lnTo>
                      <a:lnTo>
                        <a:pt x="154" y="41"/>
                      </a:lnTo>
                      <a:lnTo>
                        <a:pt x="154" y="36"/>
                      </a:lnTo>
                      <a:lnTo>
                        <a:pt x="154" y="30"/>
                      </a:lnTo>
                      <a:lnTo>
                        <a:pt x="154" y="30"/>
                      </a:lnTo>
                      <a:lnTo>
                        <a:pt x="156" y="28"/>
                      </a:lnTo>
                      <a:lnTo>
                        <a:pt x="158" y="28"/>
                      </a:lnTo>
                      <a:lnTo>
                        <a:pt x="160" y="28"/>
                      </a:lnTo>
                      <a:lnTo>
                        <a:pt x="162" y="28"/>
                      </a:lnTo>
                      <a:lnTo>
                        <a:pt x="162" y="28"/>
                      </a:lnTo>
                      <a:lnTo>
                        <a:pt x="162" y="2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28" name="Freeform 56">
                  <a:extLst>
                    <a:ext uri="{FF2B5EF4-FFF2-40B4-BE49-F238E27FC236}">
                      <a16:creationId xmlns:a16="http://schemas.microsoft.com/office/drawing/2014/main" id="{8028B627-CCFD-E66D-5270-1EB646E8E955}"/>
                    </a:ext>
                  </a:extLst>
                </p:cNvPr>
                <p:cNvSpPr>
                  <a:spLocks noEditPoints="1"/>
                </p:cNvSpPr>
                <p:nvPr/>
              </p:nvSpPr>
              <p:spPr bwMode="auto">
                <a:xfrm>
                  <a:off x="5918" y="2195"/>
                  <a:ext cx="168" cy="94"/>
                </a:xfrm>
                <a:custGeom>
                  <a:avLst/>
                  <a:gdLst>
                    <a:gd name="T0" fmla="*/ 168 w 168"/>
                    <a:gd name="T1" fmla="*/ 90 h 94"/>
                    <a:gd name="T2" fmla="*/ 60 w 168"/>
                    <a:gd name="T3" fmla="*/ 88 h 94"/>
                    <a:gd name="T4" fmla="*/ 64 w 168"/>
                    <a:gd name="T5" fmla="*/ 90 h 94"/>
                    <a:gd name="T6" fmla="*/ 68 w 168"/>
                    <a:gd name="T7" fmla="*/ 92 h 94"/>
                    <a:gd name="T8" fmla="*/ 154 w 168"/>
                    <a:gd name="T9" fmla="*/ 74 h 94"/>
                    <a:gd name="T10" fmla="*/ 156 w 168"/>
                    <a:gd name="T11" fmla="*/ 74 h 94"/>
                    <a:gd name="T12" fmla="*/ 158 w 168"/>
                    <a:gd name="T13" fmla="*/ 72 h 94"/>
                    <a:gd name="T14" fmla="*/ 92 w 168"/>
                    <a:gd name="T15" fmla="*/ 68 h 94"/>
                    <a:gd name="T16" fmla="*/ 84 w 168"/>
                    <a:gd name="T17" fmla="*/ 64 h 94"/>
                    <a:gd name="T18" fmla="*/ 86 w 168"/>
                    <a:gd name="T19" fmla="*/ 70 h 94"/>
                    <a:gd name="T20" fmla="*/ 96 w 168"/>
                    <a:gd name="T21" fmla="*/ 76 h 94"/>
                    <a:gd name="T22" fmla="*/ 86 w 168"/>
                    <a:gd name="T23" fmla="*/ 54 h 94"/>
                    <a:gd name="T24" fmla="*/ 88 w 168"/>
                    <a:gd name="T25" fmla="*/ 54 h 94"/>
                    <a:gd name="T26" fmla="*/ 74 w 168"/>
                    <a:gd name="T27" fmla="*/ 56 h 94"/>
                    <a:gd name="T28" fmla="*/ 60 w 168"/>
                    <a:gd name="T29" fmla="*/ 48 h 94"/>
                    <a:gd name="T30" fmla="*/ 60 w 168"/>
                    <a:gd name="T31" fmla="*/ 54 h 94"/>
                    <a:gd name="T32" fmla="*/ 72 w 168"/>
                    <a:gd name="T33" fmla="*/ 58 h 94"/>
                    <a:gd name="T34" fmla="*/ 76 w 168"/>
                    <a:gd name="T35" fmla="*/ 56 h 94"/>
                    <a:gd name="T36" fmla="*/ 70 w 168"/>
                    <a:gd name="T37" fmla="*/ 46 h 94"/>
                    <a:gd name="T38" fmla="*/ 66 w 168"/>
                    <a:gd name="T39" fmla="*/ 44 h 94"/>
                    <a:gd name="T40" fmla="*/ 50 w 168"/>
                    <a:gd name="T41" fmla="*/ 44 h 94"/>
                    <a:gd name="T42" fmla="*/ 54 w 168"/>
                    <a:gd name="T43" fmla="*/ 44 h 94"/>
                    <a:gd name="T44" fmla="*/ 26 w 168"/>
                    <a:gd name="T45" fmla="*/ 38 h 94"/>
                    <a:gd name="T46" fmla="*/ 38 w 168"/>
                    <a:gd name="T47" fmla="*/ 38 h 94"/>
                    <a:gd name="T48" fmla="*/ 38 w 168"/>
                    <a:gd name="T49" fmla="*/ 38 h 94"/>
                    <a:gd name="T50" fmla="*/ 34 w 168"/>
                    <a:gd name="T51" fmla="*/ 34 h 94"/>
                    <a:gd name="T52" fmla="*/ 34 w 168"/>
                    <a:gd name="T53" fmla="*/ 38 h 94"/>
                    <a:gd name="T54" fmla="*/ 22 w 168"/>
                    <a:gd name="T55" fmla="*/ 36 h 94"/>
                    <a:gd name="T56" fmla="*/ 26 w 168"/>
                    <a:gd name="T57" fmla="*/ 34 h 94"/>
                    <a:gd name="T58" fmla="*/ 60 w 168"/>
                    <a:gd name="T59" fmla="*/ 32 h 94"/>
                    <a:gd name="T60" fmla="*/ 60 w 168"/>
                    <a:gd name="T61" fmla="*/ 32 h 94"/>
                    <a:gd name="T62" fmla="*/ 84 w 168"/>
                    <a:gd name="T63" fmla="*/ 46 h 94"/>
                    <a:gd name="T64" fmla="*/ 80 w 168"/>
                    <a:gd name="T65" fmla="*/ 40 h 94"/>
                    <a:gd name="T66" fmla="*/ 78 w 168"/>
                    <a:gd name="T67" fmla="*/ 30 h 94"/>
                    <a:gd name="T68" fmla="*/ 78 w 168"/>
                    <a:gd name="T69" fmla="*/ 42 h 94"/>
                    <a:gd name="T70" fmla="*/ 34 w 168"/>
                    <a:gd name="T71" fmla="*/ 34 h 94"/>
                    <a:gd name="T72" fmla="*/ 28 w 168"/>
                    <a:gd name="T73" fmla="*/ 24 h 94"/>
                    <a:gd name="T74" fmla="*/ 24 w 168"/>
                    <a:gd name="T75" fmla="*/ 30 h 94"/>
                    <a:gd name="T76" fmla="*/ 28 w 168"/>
                    <a:gd name="T77" fmla="*/ 32 h 94"/>
                    <a:gd name="T78" fmla="*/ 34 w 168"/>
                    <a:gd name="T79" fmla="*/ 34 h 94"/>
                    <a:gd name="T80" fmla="*/ 14 w 168"/>
                    <a:gd name="T81" fmla="*/ 26 h 94"/>
                    <a:gd name="T82" fmla="*/ 22 w 168"/>
                    <a:gd name="T83" fmla="*/ 22 h 94"/>
                    <a:gd name="T84" fmla="*/ 22 w 168"/>
                    <a:gd name="T85" fmla="*/ 28 h 94"/>
                    <a:gd name="T86" fmla="*/ 12 w 168"/>
                    <a:gd name="T87" fmla="*/ 20 h 94"/>
                    <a:gd name="T88" fmla="*/ 16 w 168"/>
                    <a:gd name="T89" fmla="*/ 22 h 94"/>
                    <a:gd name="T90" fmla="*/ 64 w 168"/>
                    <a:gd name="T91" fmla="*/ 34 h 94"/>
                    <a:gd name="T92" fmla="*/ 58 w 168"/>
                    <a:gd name="T93" fmla="*/ 24 h 94"/>
                    <a:gd name="T94" fmla="*/ 50 w 168"/>
                    <a:gd name="T95" fmla="*/ 20 h 94"/>
                    <a:gd name="T96" fmla="*/ 46 w 168"/>
                    <a:gd name="T97" fmla="*/ 22 h 94"/>
                    <a:gd name="T98" fmla="*/ 54 w 168"/>
                    <a:gd name="T99" fmla="*/ 28 h 94"/>
                    <a:gd name="T100" fmla="*/ 0 w 168"/>
                    <a:gd name="T101" fmla="*/ 8 h 94"/>
                    <a:gd name="T102" fmla="*/ 16 w 168"/>
                    <a:gd name="T103" fmla="*/ 6 h 94"/>
                    <a:gd name="T104" fmla="*/ 26 w 168"/>
                    <a:gd name="T105" fmla="*/ 14 h 94"/>
                    <a:gd name="T106" fmla="*/ 26 w 168"/>
                    <a:gd name="T107" fmla="*/ 12 h 94"/>
                    <a:gd name="T108" fmla="*/ 16 w 168"/>
                    <a:gd name="T10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94">
                      <a:moveTo>
                        <a:pt x="168" y="90"/>
                      </a:moveTo>
                      <a:lnTo>
                        <a:pt x="168" y="88"/>
                      </a:lnTo>
                      <a:lnTo>
                        <a:pt x="166" y="88"/>
                      </a:lnTo>
                      <a:lnTo>
                        <a:pt x="166" y="90"/>
                      </a:lnTo>
                      <a:lnTo>
                        <a:pt x="166" y="90"/>
                      </a:lnTo>
                      <a:lnTo>
                        <a:pt x="168" y="90"/>
                      </a:lnTo>
                      <a:lnTo>
                        <a:pt x="168" y="90"/>
                      </a:lnTo>
                      <a:lnTo>
                        <a:pt x="168" y="90"/>
                      </a:lnTo>
                      <a:close/>
                      <a:moveTo>
                        <a:pt x="66" y="90"/>
                      </a:moveTo>
                      <a:lnTo>
                        <a:pt x="62" y="88"/>
                      </a:lnTo>
                      <a:lnTo>
                        <a:pt x="60" y="86"/>
                      </a:lnTo>
                      <a:lnTo>
                        <a:pt x="60" y="88"/>
                      </a:lnTo>
                      <a:lnTo>
                        <a:pt x="60" y="88"/>
                      </a:lnTo>
                      <a:lnTo>
                        <a:pt x="60" y="88"/>
                      </a:lnTo>
                      <a:lnTo>
                        <a:pt x="62" y="90"/>
                      </a:lnTo>
                      <a:lnTo>
                        <a:pt x="62" y="90"/>
                      </a:lnTo>
                      <a:lnTo>
                        <a:pt x="62" y="90"/>
                      </a:lnTo>
                      <a:lnTo>
                        <a:pt x="64" y="90"/>
                      </a:lnTo>
                      <a:lnTo>
                        <a:pt x="66" y="92"/>
                      </a:lnTo>
                      <a:lnTo>
                        <a:pt x="66" y="92"/>
                      </a:lnTo>
                      <a:lnTo>
                        <a:pt x="66" y="94"/>
                      </a:lnTo>
                      <a:lnTo>
                        <a:pt x="68" y="94"/>
                      </a:lnTo>
                      <a:lnTo>
                        <a:pt x="68" y="92"/>
                      </a:lnTo>
                      <a:lnTo>
                        <a:pt x="68" y="92"/>
                      </a:lnTo>
                      <a:lnTo>
                        <a:pt x="66" y="90"/>
                      </a:lnTo>
                      <a:close/>
                      <a:moveTo>
                        <a:pt x="158" y="72"/>
                      </a:moveTo>
                      <a:lnTo>
                        <a:pt x="156" y="72"/>
                      </a:lnTo>
                      <a:lnTo>
                        <a:pt x="154" y="72"/>
                      </a:lnTo>
                      <a:lnTo>
                        <a:pt x="154" y="74"/>
                      </a:lnTo>
                      <a:lnTo>
                        <a:pt x="154" y="74"/>
                      </a:lnTo>
                      <a:lnTo>
                        <a:pt x="152" y="74"/>
                      </a:lnTo>
                      <a:lnTo>
                        <a:pt x="152" y="74"/>
                      </a:lnTo>
                      <a:lnTo>
                        <a:pt x="154" y="76"/>
                      </a:lnTo>
                      <a:lnTo>
                        <a:pt x="154" y="76"/>
                      </a:lnTo>
                      <a:lnTo>
                        <a:pt x="154" y="76"/>
                      </a:lnTo>
                      <a:lnTo>
                        <a:pt x="156" y="74"/>
                      </a:lnTo>
                      <a:lnTo>
                        <a:pt x="156" y="74"/>
                      </a:lnTo>
                      <a:lnTo>
                        <a:pt x="156" y="74"/>
                      </a:lnTo>
                      <a:lnTo>
                        <a:pt x="158" y="74"/>
                      </a:lnTo>
                      <a:lnTo>
                        <a:pt x="158" y="74"/>
                      </a:lnTo>
                      <a:lnTo>
                        <a:pt x="158" y="74"/>
                      </a:lnTo>
                      <a:lnTo>
                        <a:pt x="158" y="72"/>
                      </a:lnTo>
                      <a:close/>
                      <a:moveTo>
                        <a:pt x="98" y="74"/>
                      </a:moveTo>
                      <a:lnTo>
                        <a:pt x="96" y="70"/>
                      </a:lnTo>
                      <a:lnTo>
                        <a:pt x="96" y="68"/>
                      </a:lnTo>
                      <a:lnTo>
                        <a:pt x="94" y="70"/>
                      </a:lnTo>
                      <a:lnTo>
                        <a:pt x="92" y="68"/>
                      </a:lnTo>
                      <a:lnTo>
                        <a:pt x="92" y="68"/>
                      </a:lnTo>
                      <a:lnTo>
                        <a:pt x="90" y="68"/>
                      </a:lnTo>
                      <a:lnTo>
                        <a:pt x="90" y="68"/>
                      </a:lnTo>
                      <a:lnTo>
                        <a:pt x="88" y="66"/>
                      </a:lnTo>
                      <a:lnTo>
                        <a:pt x="86" y="64"/>
                      </a:lnTo>
                      <a:lnTo>
                        <a:pt x="84" y="64"/>
                      </a:lnTo>
                      <a:lnTo>
                        <a:pt x="84" y="64"/>
                      </a:lnTo>
                      <a:lnTo>
                        <a:pt x="84" y="66"/>
                      </a:lnTo>
                      <a:lnTo>
                        <a:pt x="84" y="66"/>
                      </a:lnTo>
                      <a:lnTo>
                        <a:pt x="84" y="66"/>
                      </a:lnTo>
                      <a:lnTo>
                        <a:pt x="86" y="68"/>
                      </a:lnTo>
                      <a:lnTo>
                        <a:pt x="86" y="68"/>
                      </a:lnTo>
                      <a:lnTo>
                        <a:pt x="86" y="70"/>
                      </a:lnTo>
                      <a:lnTo>
                        <a:pt x="86" y="70"/>
                      </a:lnTo>
                      <a:lnTo>
                        <a:pt x="90" y="74"/>
                      </a:lnTo>
                      <a:lnTo>
                        <a:pt x="92" y="74"/>
                      </a:lnTo>
                      <a:lnTo>
                        <a:pt x="94" y="74"/>
                      </a:lnTo>
                      <a:lnTo>
                        <a:pt x="96" y="76"/>
                      </a:lnTo>
                      <a:lnTo>
                        <a:pt x="96" y="76"/>
                      </a:lnTo>
                      <a:lnTo>
                        <a:pt x="98" y="76"/>
                      </a:lnTo>
                      <a:lnTo>
                        <a:pt x="100" y="76"/>
                      </a:lnTo>
                      <a:lnTo>
                        <a:pt x="98" y="74"/>
                      </a:lnTo>
                      <a:lnTo>
                        <a:pt x="98" y="74"/>
                      </a:lnTo>
                      <a:close/>
                      <a:moveTo>
                        <a:pt x="86" y="52"/>
                      </a:moveTo>
                      <a:lnTo>
                        <a:pt x="86" y="54"/>
                      </a:lnTo>
                      <a:lnTo>
                        <a:pt x="86" y="54"/>
                      </a:lnTo>
                      <a:lnTo>
                        <a:pt x="86" y="56"/>
                      </a:lnTo>
                      <a:lnTo>
                        <a:pt x="88" y="56"/>
                      </a:lnTo>
                      <a:lnTo>
                        <a:pt x="88" y="56"/>
                      </a:lnTo>
                      <a:lnTo>
                        <a:pt x="88" y="56"/>
                      </a:lnTo>
                      <a:lnTo>
                        <a:pt x="88" y="54"/>
                      </a:lnTo>
                      <a:lnTo>
                        <a:pt x="86" y="50"/>
                      </a:lnTo>
                      <a:lnTo>
                        <a:pt x="86" y="50"/>
                      </a:lnTo>
                      <a:lnTo>
                        <a:pt x="86" y="50"/>
                      </a:lnTo>
                      <a:lnTo>
                        <a:pt x="86" y="52"/>
                      </a:lnTo>
                      <a:close/>
                      <a:moveTo>
                        <a:pt x="76" y="56"/>
                      </a:moveTo>
                      <a:lnTo>
                        <a:pt x="74" y="56"/>
                      </a:lnTo>
                      <a:lnTo>
                        <a:pt x="74" y="54"/>
                      </a:lnTo>
                      <a:lnTo>
                        <a:pt x="72" y="52"/>
                      </a:lnTo>
                      <a:lnTo>
                        <a:pt x="70" y="50"/>
                      </a:lnTo>
                      <a:lnTo>
                        <a:pt x="66" y="50"/>
                      </a:lnTo>
                      <a:lnTo>
                        <a:pt x="64" y="50"/>
                      </a:lnTo>
                      <a:lnTo>
                        <a:pt x="60" y="48"/>
                      </a:lnTo>
                      <a:lnTo>
                        <a:pt x="60" y="48"/>
                      </a:lnTo>
                      <a:lnTo>
                        <a:pt x="58" y="48"/>
                      </a:lnTo>
                      <a:lnTo>
                        <a:pt x="58" y="50"/>
                      </a:lnTo>
                      <a:lnTo>
                        <a:pt x="58" y="52"/>
                      </a:lnTo>
                      <a:lnTo>
                        <a:pt x="58" y="52"/>
                      </a:lnTo>
                      <a:lnTo>
                        <a:pt x="60" y="54"/>
                      </a:lnTo>
                      <a:lnTo>
                        <a:pt x="60" y="56"/>
                      </a:lnTo>
                      <a:lnTo>
                        <a:pt x="60" y="56"/>
                      </a:lnTo>
                      <a:lnTo>
                        <a:pt x="62" y="56"/>
                      </a:lnTo>
                      <a:lnTo>
                        <a:pt x="64" y="58"/>
                      </a:lnTo>
                      <a:lnTo>
                        <a:pt x="68" y="58"/>
                      </a:lnTo>
                      <a:lnTo>
                        <a:pt x="72" y="58"/>
                      </a:lnTo>
                      <a:lnTo>
                        <a:pt x="74" y="60"/>
                      </a:lnTo>
                      <a:lnTo>
                        <a:pt x="74" y="60"/>
                      </a:lnTo>
                      <a:lnTo>
                        <a:pt x="76" y="58"/>
                      </a:lnTo>
                      <a:lnTo>
                        <a:pt x="76" y="58"/>
                      </a:lnTo>
                      <a:lnTo>
                        <a:pt x="76" y="56"/>
                      </a:lnTo>
                      <a:lnTo>
                        <a:pt x="76" y="56"/>
                      </a:lnTo>
                      <a:close/>
                      <a:moveTo>
                        <a:pt x="68" y="44"/>
                      </a:moveTo>
                      <a:lnTo>
                        <a:pt x="70" y="44"/>
                      </a:lnTo>
                      <a:lnTo>
                        <a:pt x="70" y="46"/>
                      </a:lnTo>
                      <a:lnTo>
                        <a:pt x="70" y="46"/>
                      </a:lnTo>
                      <a:lnTo>
                        <a:pt x="70" y="46"/>
                      </a:lnTo>
                      <a:lnTo>
                        <a:pt x="70" y="46"/>
                      </a:lnTo>
                      <a:lnTo>
                        <a:pt x="72" y="46"/>
                      </a:lnTo>
                      <a:lnTo>
                        <a:pt x="70" y="44"/>
                      </a:lnTo>
                      <a:lnTo>
                        <a:pt x="70" y="42"/>
                      </a:lnTo>
                      <a:lnTo>
                        <a:pt x="68" y="42"/>
                      </a:lnTo>
                      <a:lnTo>
                        <a:pt x="68" y="42"/>
                      </a:lnTo>
                      <a:lnTo>
                        <a:pt x="66" y="44"/>
                      </a:lnTo>
                      <a:lnTo>
                        <a:pt x="66" y="44"/>
                      </a:lnTo>
                      <a:lnTo>
                        <a:pt x="68" y="44"/>
                      </a:lnTo>
                      <a:close/>
                      <a:moveTo>
                        <a:pt x="52" y="42"/>
                      </a:moveTo>
                      <a:lnTo>
                        <a:pt x="52" y="42"/>
                      </a:lnTo>
                      <a:lnTo>
                        <a:pt x="50" y="44"/>
                      </a:lnTo>
                      <a:lnTo>
                        <a:pt x="50" y="44"/>
                      </a:lnTo>
                      <a:lnTo>
                        <a:pt x="50" y="44"/>
                      </a:lnTo>
                      <a:lnTo>
                        <a:pt x="52" y="44"/>
                      </a:lnTo>
                      <a:lnTo>
                        <a:pt x="52" y="46"/>
                      </a:lnTo>
                      <a:lnTo>
                        <a:pt x="52" y="44"/>
                      </a:lnTo>
                      <a:lnTo>
                        <a:pt x="54" y="44"/>
                      </a:lnTo>
                      <a:lnTo>
                        <a:pt x="54" y="44"/>
                      </a:lnTo>
                      <a:lnTo>
                        <a:pt x="52" y="44"/>
                      </a:lnTo>
                      <a:lnTo>
                        <a:pt x="52" y="42"/>
                      </a:lnTo>
                      <a:close/>
                      <a:moveTo>
                        <a:pt x="28" y="38"/>
                      </a:moveTo>
                      <a:lnTo>
                        <a:pt x="28" y="38"/>
                      </a:lnTo>
                      <a:lnTo>
                        <a:pt x="26" y="38"/>
                      </a:lnTo>
                      <a:lnTo>
                        <a:pt x="26" y="38"/>
                      </a:lnTo>
                      <a:lnTo>
                        <a:pt x="28" y="38"/>
                      </a:lnTo>
                      <a:lnTo>
                        <a:pt x="28" y="40"/>
                      </a:lnTo>
                      <a:lnTo>
                        <a:pt x="28" y="38"/>
                      </a:lnTo>
                      <a:lnTo>
                        <a:pt x="28" y="38"/>
                      </a:lnTo>
                      <a:lnTo>
                        <a:pt x="28" y="38"/>
                      </a:lnTo>
                      <a:close/>
                      <a:moveTo>
                        <a:pt x="38" y="38"/>
                      </a:moveTo>
                      <a:lnTo>
                        <a:pt x="36" y="38"/>
                      </a:lnTo>
                      <a:lnTo>
                        <a:pt x="38" y="40"/>
                      </a:lnTo>
                      <a:lnTo>
                        <a:pt x="38" y="40"/>
                      </a:lnTo>
                      <a:lnTo>
                        <a:pt x="38" y="40"/>
                      </a:lnTo>
                      <a:lnTo>
                        <a:pt x="38" y="38"/>
                      </a:lnTo>
                      <a:lnTo>
                        <a:pt x="38" y="38"/>
                      </a:lnTo>
                      <a:close/>
                      <a:moveTo>
                        <a:pt x="36" y="36"/>
                      </a:moveTo>
                      <a:lnTo>
                        <a:pt x="36" y="36"/>
                      </a:lnTo>
                      <a:lnTo>
                        <a:pt x="36" y="34"/>
                      </a:lnTo>
                      <a:lnTo>
                        <a:pt x="36" y="34"/>
                      </a:lnTo>
                      <a:lnTo>
                        <a:pt x="34" y="34"/>
                      </a:lnTo>
                      <a:lnTo>
                        <a:pt x="34" y="34"/>
                      </a:lnTo>
                      <a:lnTo>
                        <a:pt x="34" y="34"/>
                      </a:lnTo>
                      <a:lnTo>
                        <a:pt x="34" y="36"/>
                      </a:lnTo>
                      <a:lnTo>
                        <a:pt x="34" y="36"/>
                      </a:lnTo>
                      <a:lnTo>
                        <a:pt x="32" y="36"/>
                      </a:lnTo>
                      <a:lnTo>
                        <a:pt x="34" y="38"/>
                      </a:lnTo>
                      <a:lnTo>
                        <a:pt x="34" y="38"/>
                      </a:lnTo>
                      <a:lnTo>
                        <a:pt x="36" y="38"/>
                      </a:lnTo>
                      <a:lnTo>
                        <a:pt x="36" y="36"/>
                      </a:lnTo>
                      <a:lnTo>
                        <a:pt x="36" y="36"/>
                      </a:lnTo>
                      <a:close/>
                      <a:moveTo>
                        <a:pt x="24" y="32"/>
                      </a:moveTo>
                      <a:lnTo>
                        <a:pt x="22" y="34"/>
                      </a:lnTo>
                      <a:lnTo>
                        <a:pt x="22" y="36"/>
                      </a:lnTo>
                      <a:lnTo>
                        <a:pt x="24" y="38"/>
                      </a:lnTo>
                      <a:lnTo>
                        <a:pt x="24" y="38"/>
                      </a:lnTo>
                      <a:lnTo>
                        <a:pt x="24" y="38"/>
                      </a:lnTo>
                      <a:lnTo>
                        <a:pt x="24" y="36"/>
                      </a:lnTo>
                      <a:lnTo>
                        <a:pt x="24" y="36"/>
                      </a:lnTo>
                      <a:lnTo>
                        <a:pt x="26" y="34"/>
                      </a:lnTo>
                      <a:lnTo>
                        <a:pt x="26" y="34"/>
                      </a:lnTo>
                      <a:lnTo>
                        <a:pt x="26" y="32"/>
                      </a:lnTo>
                      <a:lnTo>
                        <a:pt x="24" y="32"/>
                      </a:lnTo>
                      <a:close/>
                      <a:moveTo>
                        <a:pt x="60" y="32"/>
                      </a:moveTo>
                      <a:lnTo>
                        <a:pt x="60" y="32"/>
                      </a:lnTo>
                      <a:lnTo>
                        <a:pt x="60" y="32"/>
                      </a:lnTo>
                      <a:lnTo>
                        <a:pt x="60" y="32"/>
                      </a:lnTo>
                      <a:lnTo>
                        <a:pt x="60" y="34"/>
                      </a:lnTo>
                      <a:lnTo>
                        <a:pt x="60" y="34"/>
                      </a:lnTo>
                      <a:lnTo>
                        <a:pt x="62" y="34"/>
                      </a:lnTo>
                      <a:lnTo>
                        <a:pt x="60" y="32"/>
                      </a:lnTo>
                      <a:lnTo>
                        <a:pt x="60" y="32"/>
                      </a:lnTo>
                      <a:close/>
                      <a:moveTo>
                        <a:pt x="86" y="54"/>
                      </a:moveTo>
                      <a:lnTo>
                        <a:pt x="86" y="54"/>
                      </a:lnTo>
                      <a:lnTo>
                        <a:pt x="86" y="54"/>
                      </a:lnTo>
                      <a:lnTo>
                        <a:pt x="86" y="52"/>
                      </a:lnTo>
                      <a:lnTo>
                        <a:pt x="84" y="48"/>
                      </a:lnTo>
                      <a:lnTo>
                        <a:pt x="84" y="46"/>
                      </a:lnTo>
                      <a:lnTo>
                        <a:pt x="84" y="46"/>
                      </a:lnTo>
                      <a:lnTo>
                        <a:pt x="84" y="44"/>
                      </a:lnTo>
                      <a:lnTo>
                        <a:pt x="84" y="42"/>
                      </a:lnTo>
                      <a:lnTo>
                        <a:pt x="82" y="40"/>
                      </a:lnTo>
                      <a:lnTo>
                        <a:pt x="82" y="40"/>
                      </a:lnTo>
                      <a:lnTo>
                        <a:pt x="80" y="40"/>
                      </a:lnTo>
                      <a:lnTo>
                        <a:pt x="80" y="38"/>
                      </a:lnTo>
                      <a:lnTo>
                        <a:pt x="82" y="36"/>
                      </a:lnTo>
                      <a:lnTo>
                        <a:pt x="82" y="36"/>
                      </a:lnTo>
                      <a:lnTo>
                        <a:pt x="78" y="30"/>
                      </a:lnTo>
                      <a:lnTo>
                        <a:pt x="78" y="30"/>
                      </a:lnTo>
                      <a:lnTo>
                        <a:pt x="78" y="30"/>
                      </a:lnTo>
                      <a:lnTo>
                        <a:pt x="76" y="30"/>
                      </a:lnTo>
                      <a:lnTo>
                        <a:pt x="76" y="30"/>
                      </a:lnTo>
                      <a:lnTo>
                        <a:pt x="76" y="32"/>
                      </a:lnTo>
                      <a:lnTo>
                        <a:pt x="78" y="34"/>
                      </a:lnTo>
                      <a:lnTo>
                        <a:pt x="76" y="36"/>
                      </a:lnTo>
                      <a:lnTo>
                        <a:pt x="78" y="42"/>
                      </a:lnTo>
                      <a:lnTo>
                        <a:pt x="78" y="46"/>
                      </a:lnTo>
                      <a:lnTo>
                        <a:pt x="80" y="48"/>
                      </a:lnTo>
                      <a:lnTo>
                        <a:pt x="82" y="48"/>
                      </a:lnTo>
                      <a:lnTo>
                        <a:pt x="84" y="50"/>
                      </a:lnTo>
                      <a:lnTo>
                        <a:pt x="86" y="54"/>
                      </a:lnTo>
                      <a:close/>
                      <a:moveTo>
                        <a:pt x="34" y="34"/>
                      </a:moveTo>
                      <a:lnTo>
                        <a:pt x="32" y="30"/>
                      </a:lnTo>
                      <a:lnTo>
                        <a:pt x="32" y="30"/>
                      </a:lnTo>
                      <a:lnTo>
                        <a:pt x="30" y="28"/>
                      </a:lnTo>
                      <a:lnTo>
                        <a:pt x="30" y="28"/>
                      </a:lnTo>
                      <a:lnTo>
                        <a:pt x="30" y="26"/>
                      </a:lnTo>
                      <a:lnTo>
                        <a:pt x="28" y="24"/>
                      </a:lnTo>
                      <a:lnTo>
                        <a:pt x="26" y="24"/>
                      </a:lnTo>
                      <a:lnTo>
                        <a:pt x="26" y="26"/>
                      </a:lnTo>
                      <a:lnTo>
                        <a:pt x="24" y="28"/>
                      </a:lnTo>
                      <a:lnTo>
                        <a:pt x="24" y="28"/>
                      </a:lnTo>
                      <a:lnTo>
                        <a:pt x="22" y="30"/>
                      </a:lnTo>
                      <a:lnTo>
                        <a:pt x="24" y="30"/>
                      </a:lnTo>
                      <a:lnTo>
                        <a:pt x="24" y="30"/>
                      </a:lnTo>
                      <a:lnTo>
                        <a:pt x="24" y="30"/>
                      </a:lnTo>
                      <a:lnTo>
                        <a:pt x="28" y="30"/>
                      </a:lnTo>
                      <a:lnTo>
                        <a:pt x="28" y="30"/>
                      </a:lnTo>
                      <a:lnTo>
                        <a:pt x="28" y="30"/>
                      </a:lnTo>
                      <a:lnTo>
                        <a:pt x="28" y="32"/>
                      </a:lnTo>
                      <a:lnTo>
                        <a:pt x="30" y="34"/>
                      </a:lnTo>
                      <a:lnTo>
                        <a:pt x="30" y="34"/>
                      </a:lnTo>
                      <a:lnTo>
                        <a:pt x="32" y="36"/>
                      </a:lnTo>
                      <a:lnTo>
                        <a:pt x="32" y="36"/>
                      </a:lnTo>
                      <a:lnTo>
                        <a:pt x="32" y="36"/>
                      </a:lnTo>
                      <a:lnTo>
                        <a:pt x="34" y="34"/>
                      </a:lnTo>
                      <a:close/>
                      <a:moveTo>
                        <a:pt x="12" y="24"/>
                      </a:moveTo>
                      <a:lnTo>
                        <a:pt x="12" y="26"/>
                      </a:lnTo>
                      <a:lnTo>
                        <a:pt x="12" y="26"/>
                      </a:lnTo>
                      <a:lnTo>
                        <a:pt x="14" y="28"/>
                      </a:lnTo>
                      <a:lnTo>
                        <a:pt x="14" y="28"/>
                      </a:lnTo>
                      <a:lnTo>
                        <a:pt x="14" y="26"/>
                      </a:lnTo>
                      <a:lnTo>
                        <a:pt x="14" y="24"/>
                      </a:lnTo>
                      <a:lnTo>
                        <a:pt x="12" y="24"/>
                      </a:lnTo>
                      <a:close/>
                      <a:moveTo>
                        <a:pt x="22" y="26"/>
                      </a:moveTo>
                      <a:lnTo>
                        <a:pt x="22" y="26"/>
                      </a:lnTo>
                      <a:lnTo>
                        <a:pt x="22" y="24"/>
                      </a:lnTo>
                      <a:lnTo>
                        <a:pt x="22" y="22"/>
                      </a:lnTo>
                      <a:lnTo>
                        <a:pt x="22" y="22"/>
                      </a:lnTo>
                      <a:lnTo>
                        <a:pt x="20" y="22"/>
                      </a:lnTo>
                      <a:lnTo>
                        <a:pt x="20" y="24"/>
                      </a:lnTo>
                      <a:lnTo>
                        <a:pt x="20" y="26"/>
                      </a:lnTo>
                      <a:lnTo>
                        <a:pt x="20" y="28"/>
                      </a:lnTo>
                      <a:lnTo>
                        <a:pt x="22" y="28"/>
                      </a:lnTo>
                      <a:lnTo>
                        <a:pt x="22" y="26"/>
                      </a:lnTo>
                      <a:lnTo>
                        <a:pt x="22" y="26"/>
                      </a:lnTo>
                      <a:close/>
                      <a:moveTo>
                        <a:pt x="14" y="18"/>
                      </a:moveTo>
                      <a:lnTo>
                        <a:pt x="14" y="18"/>
                      </a:lnTo>
                      <a:lnTo>
                        <a:pt x="12" y="18"/>
                      </a:lnTo>
                      <a:lnTo>
                        <a:pt x="12" y="20"/>
                      </a:lnTo>
                      <a:lnTo>
                        <a:pt x="14" y="22"/>
                      </a:lnTo>
                      <a:lnTo>
                        <a:pt x="14" y="22"/>
                      </a:lnTo>
                      <a:lnTo>
                        <a:pt x="14" y="22"/>
                      </a:lnTo>
                      <a:lnTo>
                        <a:pt x="14" y="24"/>
                      </a:lnTo>
                      <a:lnTo>
                        <a:pt x="16" y="24"/>
                      </a:lnTo>
                      <a:lnTo>
                        <a:pt x="16" y="22"/>
                      </a:lnTo>
                      <a:lnTo>
                        <a:pt x="16" y="20"/>
                      </a:lnTo>
                      <a:lnTo>
                        <a:pt x="18" y="20"/>
                      </a:lnTo>
                      <a:lnTo>
                        <a:pt x="16" y="20"/>
                      </a:lnTo>
                      <a:lnTo>
                        <a:pt x="14" y="18"/>
                      </a:lnTo>
                      <a:close/>
                      <a:moveTo>
                        <a:pt x="62" y="34"/>
                      </a:moveTo>
                      <a:lnTo>
                        <a:pt x="64" y="34"/>
                      </a:lnTo>
                      <a:lnTo>
                        <a:pt x="64" y="34"/>
                      </a:lnTo>
                      <a:lnTo>
                        <a:pt x="64" y="34"/>
                      </a:lnTo>
                      <a:lnTo>
                        <a:pt x="64" y="32"/>
                      </a:lnTo>
                      <a:lnTo>
                        <a:pt x="64" y="30"/>
                      </a:lnTo>
                      <a:lnTo>
                        <a:pt x="58" y="26"/>
                      </a:lnTo>
                      <a:lnTo>
                        <a:pt x="58" y="24"/>
                      </a:lnTo>
                      <a:lnTo>
                        <a:pt x="56" y="24"/>
                      </a:lnTo>
                      <a:lnTo>
                        <a:pt x="54" y="24"/>
                      </a:lnTo>
                      <a:lnTo>
                        <a:pt x="54" y="24"/>
                      </a:lnTo>
                      <a:lnTo>
                        <a:pt x="52" y="22"/>
                      </a:lnTo>
                      <a:lnTo>
                        <a:pt x="52" y="22"/>
                      </a:lnTo>
                      <a:lnTo>
                        <a:pt x="50" y="20"/>
                      </a:lnTo>
                      <a:lnTo>
                        <a:pt x="48" y="18"/>
                      </a:lnTo>
                      <a:lnTo>
                        <a:pt x="44" y="16"/>
                      </a:lnTo>
                      <a:lnTo>
                        <a:pt x="44" y="18"/>
                      </a:lnTo>
                      <a:lnTo>
                        <a:pt x="46" y="18"/>
                      </a:lnTo>
                      <a:lnTo>
                        <a:pt x="46" y="20"/>
                      </a:lnTo>
                      <a:lnTo>
                        <a:pt x="46" y="22"/>
                      </a:lnTo>
                      <a:lnTo>
                        <a:pt x="48" y="24"/>
                      </a:lnTo>
                      <a:lnTo>
                        <a:pt x="48" y="24"/>
                      </a:lnTo>
                      <a:lnTo>
                        <a:pt x="50" y="24"/>
                      </a:lnTo>
                      <a:lnTo>
                        <a:pt x="50" y="26"/>
                      </a:lnTo>
                      <a:lnTo>
                        <a:pt x="52" y="26"/>
                      </a:lnTo>
                      <a:lnTo>
                        <a:pt x="54" y="28"/>
                      </a:lnTo>
                      <a:lnTo>
                        <a:pt x="56" y="28"/>
                      </a:lnTo>
                      <a:lnTo>
                        <a:pt x="56" y="30"/>
                      </a:lnTo>
                      <a:lnTo>
                        <a:pt x="60" y="32"/>
                      </a:lnTo>
                      <a:lnTo>
                        <a:pt x="62" y="34"/>
                      </a:lnTo>
                      <a:close/>
                      <a:moveTo>
                        <a:pt x="0" y="8"/>
                      </a:moveTo>
                      <a:lnTo>
                        <a:pt x="0" y="8"/>
                      </a:lnTo>
                      <a:lnTo>
                        <a:pt x="2" y="10"/>
                      </a:lnTo>
                      <a:lnTo>
                        <a:pt x="2" y="8"/>
                      </a:lnTo>
                      <a:lnTo>
                        <a:pt x="4" y="8"/>
                      </a:lnTo>
                      <a:lnTo>
                        <a:pt x="2" y="6"/>
                      </a:lnTo>
                      <a:lnTo>
                        <a:pt x="0" y="8"/>
                      </a:lnTo>
                      <a:close/>
                      <a:moveTo>
                        <a:pt x="16" y="6"/>
                      </a:moveTo>
                      <a:lnTo>
                        <a:pt x="20" y="10"/>
                      </a:lnTo>
                      <a:lnTo>
                        <a:pt x="22" y="12"/>
                      </a:lnTo>
                      <a:lnTo>
                        <a:pt x="24" y="14"/>
                      </a:lnTo>
                      <a:lnTo>
                        <a:pt x="26" y="14"/>
                      </a:lnTo>
                      <a:lnTo>
                        <a:pt x="26" y="14"/>
                      </a:lnTo>
                      <a:lnTo>
                        <a:pt x="26" y="14"/>
                      </a:lnTo>
                      <a:lnTo>
                        <a:pt x="28" y="14"/>
                      </a:lnTo>
                      <a:lnTo>
                        <a:pt x="28" y="14"/>
                      </a:lnTo>
                      <a:lnTo>
                        <a:pt x="28" y="12"/>
                      </a:lnTo>
                      <a:lnTo>
                        <a:pt x="28" y="12"/>
                      </a:lnTo>
                      <a:lnTo>
                        <a:pt x="28" y="12"/>
                      </a:lnTo>
                      <a:lnTo>
                        <a:pt x="26" y="12"/>
                      </a:lnTo>
                      <a:lnTo>
                        <a:pt x="24" y="10"/>
                      </a:lnTo>
                      <a:lnTo>
                        <a:pt x="24" y="10"/>
                      </a:lnTo>
                      <a:lnTo>
                        <a:pt x="22" y="6"/>
                      </a:lnTo>
                      <a:lnTo>
                        <a:pt x="22" y="6"/>
                      </a:lnTo>
                      <a:lnTo>
                        <a:pt x="18" y="2"/>
                      </a:lnTo>
                      <a:lnTo>
                        <a:pt x="16" y="0"/>
                      </a:lnTo>
                      <a:lnTo>
                        <a:pt x="14" y="0"/>
                      </a:lnTo>
                      <a:lnTo>
                        <a:pt x="14" y="0"/>
                      </a:lnTo>
                      <a:lnTo>
                        <a:pt x="14" y="2"/>
                      </a:lnTo>
                      <a:lnTo>
                        <a:pt x="14" y="2"/>
                      </a:lnTo>
                      <a:lnTo>
                        <a:pt x="16" y="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29" name="Freeform 57">
                  <a:extLst>
                    <a:ext uri="{FF2B5EF4-FFF2-40B4-BE49-F238E27FC236}">
                      <a16:creationId xmlns:a16="http://schemas.microsoft.com/office/drawing/2014/main" id="{706FD9EC-E008-2BAB-B7FE-17E27C0E3AE5}"/>
                    </a:ext>
                  </a:extLst>
                </p:cNvPr>
                <p:cNvSpPr>
                  <a:spLocks/>
                </p:cNvSpPr>
                <p:nvPr/>
              </p:nvSpPr>
              <p:spPr bwMode="auto">
                <a:xfrm>
                  <a:off x="3673" y="1241"/>
                  <a:ext cx="44" cy="24"/>
                </a:xfrm>
                <a:custGeom>
                  <a:avLst/>
                  <a:gdLst>
                    <a:gd name="T0" fmla="*/ 42 w 44"/>
                    <a:gd name="T1" fmla="*/ 4 h 24"/>
                    <a:gd name="T2" fmla="*/ 42 w 44"/>
                    <a:gd name="T3" fmla="*/ 2 h 24"/>
                    <a:gd name="T4" fmla="*/ 42 w 44"/>
                    <a:gd name="T5" fmla="*/ 0 h 24"/>
                    <a:gd name="T6" fmla="*/ 38 w 44"/>
                    <a:gd name="T7" fmla="*/ 0 h 24"/>
                    <a:gd name="T8" fmla="*/ 36 w 44"/>
                    <a:gd name="T9" fmla="*/ 2 h 24"/>
                    <a:gd name="T10" fmla="*/ 32 w 44"/>
                    <a:gd name="T11" fmla="*/ 2 h 24"/>
                    <a:gd name="T12" fmla="*/ 26 w 44"/>
                    <a:gd name="T13" fmla="*/ 4 h 24"/>
                    <a:gd name="T14" fmla="*/ 22 w 44"/>
                    <a:gd name="T15" fmla="*/ 4 h 24"/>
                    <a:gd name="T16" fmla="*/ 20 w 44"/>
                    <a:gd name="T17" fmla="*/ 6 h 24"/>
                    <a:gd name="T18" fmla="*/ 18 w 44"/>
                    <a:gd name="T19" fmla="*/ 8 h 24"/>
                    <a:gd name="T20" fmla="*/ 16 w 44"/>
                    <a:gd name="T21" fmla="*/ 8 h 24"/>
                    <a:gd name="T22" fmla="*/ 10 w 44"/>
                    <a:gd name="T23" fmla="*/ 6 h 24"/>
                    <a:gd name="T24" fmla="*/ 8 w 44"/>
                    <a:gd name="T25" fmla="*/ 6 h 24"/>
                    <a:gd name="T26" fmla="*/ 4 w 44"/>
                    <a:gd name="T27" fmla="*/ 6 h 24"/>
                    <a:gd name="T28" fmla="*/ 2 w 44"/>
                    <a:gd name="T29" fmla="*/ 8 h 24"/>
                    <a:gd name="T30" fmla="*/ 2 w 44"/>
                    <a:gd name="T31" fmla="*/ 10 h 24"/>
                    <a:gd name="T32" fmla="*/ 2 w 44"/>
                    <a:gd name="T33" fmla="*/ 10 h 24"/>
                    <a:gd name="T34" fmla="*/ 4 w 44"/>
                    <a:gd name="T35" fmla="*/ 12 h 24"/>
                    <a:gd name="T36" fmla="*/ 2 w 44"/>
                    <a:gd name="T37" fmla="*/ 14 h 24"/>
                    <a:gd name="T38" fmla="*/ 2 w 44"/>
                    <a:gd name="T39" fmla="*/ 14 h 24"/>
                    <a:gd name="T40" fmla="*/ 4 w 44"/>
                    <a:gd name="T41" fmla="*/ 18 h 24"/>
                    <a:gd name="T42" fmla="*/ 6 w 44"/>
                    <a:gd name="T43" fmla="*/ 18 h 24"/>
                    <a:gd name="T44" fmla="*/ 8 w 44"/>
                    <a:gd name="T45" fmla="*/ 22 h 24"/>
                    <a:gd name="T46" fmla="*/ 4 w 44"/>
                    <a:gd name="T47" fmla="*/ 22 h 24"/>
                    <a:gd name="T48" fmla="*/ 8 w 44"/>
                    <a:gd name="T49" fmla="*/ 24 h 24"/>
                    <a:gd name="T50" fmla="*/ 10 w 44"/>
                    <a:gd name="T51" fmla="*/ 24 h 24"/>
                    <a:gd name="T52" fmla="*/ 12 w 44"/>
                    <a:gd name="T53" fmla="*/ 24 h 24"/>
                    <a:gd name="T54" fmla="*/ 16 w 44"/>
                    <a:gd name="T55" fmla="*/ 24 h 24"/>
                    <a:gd name="T56" fmla="*/ 18 w 44"/>
                    <a:gd name="T57" fmla="*/ 20 h 24"/>
                    <a:gd name="T58" fmla="*/ 18 w 44"/>
                    <a:gd name="T59" fmla="*/ 22 h 24"/>
                    <a:gd name="T60" fmla="*/ 22 w 44"/>
                    <a:gd name="T61" fmla="*/ 24 h 24"/>
                    <a:gd name="T62" fmla="*/ 26 w 44"/>
                    <a:gd name="T63" fmla="*/ 24 h 24"/>
                    <a:gd name="T64" fmla="*/ 28 w 44"/>
                    <a:gd name="T65" fmla="*/ 24 h 24"/>
                    <a:gd name="T66" fmla="*/ 28 w 44"/>
                    <a:gd name="T67" fmla="*/ 22 h 24"/>
                    <a:gd name="T68" fmla="*/ 28 w 44"/>
                    <a:gd name="T69" fmla="*/ 20 h 24"/>
                    <a:gd name="T70" fmla="*/ 32 w 44"/>
                    <a:gd name="T71" fmla="*/ 18 h 24"/>
                    <a:gd name="T72" fmla="*/ 34 w 44"/>
                    <a:gd name="T73" fmla="*/ 14 h 24"/>
                    <a:gd name="T74" fmla="*/ 32 w 44"/>
                    <a:gd name="T75" fmla="*/ 12 h 24"/>
                    <a:gd name="T76" fmla="*/ 34 w 44"/>
                    <a:gd name="T77" fmla="*/ 10 h 24"/>
                    <a:gd name="T78" fmla="*/ 36 w 44"/>
                    <a:gd name="T79" fmla="*/ 10 h 24"/>
                    <a:gd name="T80" fmla="*/ 40 w 44"/>
                    <a:gd name="T81" fmla="*/ 8 h 24"/>
                    <a:gd name="T82" fmla="*/ 40 w 44"/>
                    <a:gd name="T83" fmla="*/ 6 h 24"/>
                    <a:gd name="T84" fmla="*/ 42 w 44"/>
                    <a:gd name="T85" fmla="*/ 6 h 24"/>
                    <a:gd name="T86" fmla="*/ 44 w 44"/>
                    <a:gd name="T8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24">
                      <a:moveTo>
                        <a:pt x="44" y="6"/>
                      </a:moveTo>
                      <a:lnTo>
                        <a:pt x="44" y="4"/>
                      </a:lnTo>
                      <a:lnTo>
                        <a:pt x="42" y="4"/>
                      </a:lnTo>
                      <a:lnTo>
                        <a:pt x="42" y="2"/>
                      </a:lnTo>
                      <a:lnTo>
                        <a:pt x="42" y="2"/>
                      </a:lnTo>
                      <a:lnTo>
                        <a:pt x="42" y="2"/>
                      </a:lnTo>
                      <a:lnTo>
                        <a:pt x="42" y="0"/>
                      </a:lnTo>
                      <a:lnTo>
                        <a:pt x="42" y="0"/>
                      </a:lnTo>
                      <a:lnTo>
                        <a:pt x="42" y="0"/>
                      </a:lnTo>
                      <a:lnTo>
                        <a:pt x="38" y="0"/>
                      </a:lnTo>
                      <a:lnTo>
                        <a:pt x="38" y="0"/>
                      </a:lnTo>
                      <a:lnTo>
                        <a:pt x="38" y="0"/>
                      </a:lnTo>
                      <a:lnTo>
                        <a:pt x="38" y="2"/>
                      </a:lnTo>
                      <a:lnTo>
                        <a:pt x="38" y="2"/>
                      </a:lnTo>
                      <a:lnTo>
                        <a:pt x="36" y="2"/>
                      </a:lnTo>
                      <a:lnTo>
                        <a:pt x="34" y="2"/>
                      </a:lnTo>
                      <a:lnTo>
                        <a:pt x="34" y="2"/>
                      </a:lnTo>
                      <a:lnTo>
                        <a:pt x="32" y="2"/>
                      </a:lnTo>
                      <a:lnTo>
                        <a:pt x="32" y="4"/>
                      </a:lnTo>
                      <a:lnTo>
                        <a:pt x="30" y="4"/>
                      </a:lnTo>
                      <a:lnTo>
                        <a:pt x="26" y="4"/>
                      </a:lnTo>
                      <a:lnTo>
                        <a:pt x="24" y="4"/>
                      </a:lnTo>
                      <a:lnTo>
                        <a:pt x="22" y="4"/>
                      </a:lnTo>
                      <a:lnTo>
                        <a:pt x="22" y="4"/>
                      </a:lnTo>
                      <a:lnTo>
                        <a:pt x="22" y="4"/>
                      </a:lnTo>
                      <a:lnTo>
                        <a:pt x="20" y="4"/>
                      </a:lnTo>
                      <a:lnTo>
                        <a:pt x="20" y="6"/>
                      </a:lnTo>
                      <a:lnTo>
                        <a:pt x="20" y="6"/>
                      </a:lnTo>
                      <a:lnTo>
                        <a:pt x="18" y="6"/>
                      </a:lnTo>
                      <a:lnTo>
                        <a:pt x="18" y="8"/>
                      </a:lnTo>
                      <a:lnTo>
                        <a:pt x="18" y="8"/>
                      </a:lnTo>
                      <a:lnTo>
                        <a:pt x="16" y="8"/>
                      </a:lnTo>
                      <a:lnTo>
                        <a:pt x="16" y="8"/>
                      </a:lnTo>
                      <a:lnTo>
                        <a:pt x="16" y="6"/>
                      </a:lnTo>
                      <a:lnTo>
                        <a:pt x="14" y="6"/>
                      </a:lnTo>
                      <a:lnTo>
                        <a:pt x="10" y="6"/>
                      </a:lnTo>
                      <a:lnTo>
                        <a:pt x="10" y="6"/>
                      </a:lnTo>
                      <a:lnTo>
                        <a:pt x="8" y="6"/>
                      </a:lnTo>
                      <a:lnTo>
                        <a:pt x="8" y="6"/>
                      </a:lnTo>
                      <a:lnTo>
                        <a:pt x="6" y="6"/>
                      </a:lnTo>
                      <a:lnTo>
                        <a:pt x="6" y="6"/>
                      </a:lnTo>
                      <a:lnTo>
                        <a:pt x="4" y="6"/>
                      </a:lnTo>
                      <a:lnTo>
                        <a:pt x="4" y="6"/>
                      </a:lnTo>
                      <a:lnTo>
                        <a:pt x="4" y="8"/>
                      </a:lnTo>
                      <a:lnTo>
                        <a:pt x="2" y="8"/>
                      </a:lnTo>
                      <a:lnTo>
                        <a:pt x="2" y="8"/>
                      </a:lnTo>
                      <a:lnTo>
                        <a:pt x="0" y="10"/>
                      </a:lnTo>
                      <a:lnTo>
                        <a:pt x="2" y="10"/>
                      </a:lnTo>
                      <a:lnTo>
                        <a:pt x="2" y="10"/>
                      </a:lnTo>
                      <a:lnTo>
                        <a:pt x="2" y="10"/>
                      </a:lnTo>
                      <a:lnTo>
                        <a:pt x="2" y="10"/>
                      </a:lnTo>
                      <a:lnTo>
                        <a:pt x="4" y="12"/>
                      </a:lnTo>
                      <a:lnTo>
                        <a:pt x="4" y="12"/>
                      </a:lnTo>
                      <a:lnTo>
                        <a:pt x="4" y="12"/>
                      </a:lnTo>
                      <a:lnTo>
                        <a:pt x="4" y="12"/>
                      </a:lnTo>
                      <a:lnTo>
                        <a:pt x="4" y="12"/>
                      </a:lnTo>
                      <a:lnTo>
                        <a:pt x="2" y="14"/>
                      </a:lnTo>
                      <a:lnTo>
                        <a:pt x="2" y="14"/>
                      </a:lnTo>
                      <a:lnTo>
                        <a:pt x="2" y="14"/>
                      </a:lnTo>
                      <a:lnTo>
                        <a:pt x="2" y="14"/>
                      </a:lnTo>
                      <a:lnTo>
                        <a:pt x="4" y="14"/>
                      </a:lnTo>
                      <a:lnTo>
                        <a:pt x="4" y="16"/>
                      </a:lnTo>
                      <a:lnTo>
                        <a:pt x="4" y="18"/>
                      </a:lnTo>
                      <a:lnTo>
                        <a:pt x="4" y="18"/>
                      </a:lnTo>
                      <a:lnTo>
                        <a:pt x="4" y="18"/>
                      </a:lnTo>
                      <a:lnTo>
                        <a:pt x="6" y="18"/>
                      </a:lnTo>
                      <a:lnTo>
                        <a:pt x="8" y="20"/>
                      </a:lnTo>
                      <a:lnTo>
                        <a:pt x="8" y="22"/>
                      </a:lnTo>
                      <a:lnTo>
                        <a:pt x="8" y="22"/>
                      </a:lnTo>
                      <a:lnTo>
                        <a:pt x="6" y="22"/>
                      </a:lnTo>
                      <a:lnTo>
                        <a:pt x="6" y="22"/>
                      </a:lnTo>
                      <a:lnTo>
                        <a:pt x="4" y="22"/>
                      </a:lnTo>
                      <a:lnTo>
                        <a:pt x="4" y="22"/>
                      </a:lnTo>
                      <a:lnTo>
                        <a:pt x="4" y="24"/>
                      </a:lnTo>
                      <a:lnTo>
                        <a:pt x="8" y="24"/>
                      </a:lnTo>
                      <a:lnTo>
                        <a:pt x="8" y="24"/>
                      </a:lnTo>
                      <a:lnTo>
                        <a:pt x="10" y="24"/>
                      </a:lnTo>
                      <a:lnTo>
                        <a:pt x="10" y="24"/>
                      </a:lnTo>
                      <a:lnTo>
                        <a:pt x="10" y="22"/>
                      </a:lnTo>
                      <a:lnTo>
                        <a:pt x="10" y="24"/>
                      </a:lnTo>
                      <a:lnTo>
                        <a:pt x="12" y="24"/>
                      </a:lnTo>
                      <a:lnTo>
                        <a:pt x="14" y="24"/>
                      </a:lnTo>
                      <a:lnTo>
                        <a:pt x="14" y="24"/>
                      </a:lnTo>
                      <a:lnTo>
                        <a:pt x="16" y="24"/>
                      </a:lnTo>
                      <a:lnTo>
                        <a:pt x="16" y="22"/>
                      </a:lnTo>
                      <a:lnTo>
                        <a:pt x="18" y="20"/>
                      </a:lnTo>
                      <a:lnTo>
                        <a:pt x="18" y="20"/>
                      </a:lnTo>
                      <a:lnTo>
                        <a:pt x="18" y="20"/>
                      </a:lnTo>
                      <a:lnTo>
                        <a:pt x="18" y="22"/>
                      </a:lnTo>
                      <a:lnTo>
                        <a:pt x="18" y="22"/>
                      </a:lnTo>
                      <a:lnTo>
                        <a:pt x="20" y="22"/>
                      </a:lnTo>
                      <a:lnTo>
                        <a:pt x="20" y="24"/>
                      </a:lnTo>
                      <a:lnTo>
                        <a:pt x="22" y="24"/>
                      </a:lnTo>
                      <a:lnTo>
                        <a:pt x="22" y="24"/>
                      </a:lnTo>
                      <a:lnTo>
                        <a:pt x="24" y="24"/>
                      </a:lnTo>
                      <a:lnTo>
                        <a:pt x="26" y="24"/>
                      </a:lnTo>
                      <a:lnTo>
                        <a:pt x="28" y="24"/>
                      </a:lnTo>
                      <a:lnTo>
                        <a:pt x="28" y="24"/>
                      </a:lnTo>
                      <a:lnTo>
                        <a:pt x="28" y="24"/>
                      </a:lnTo>
                      <a:lnTo>
                        <a:pt x="28" y="22"/>
                      </a:lnTo>
                      <a:lnTo>
                        <a:pt x="28" y="22"/>
                      </a:lnTo>
                      <a:lnTo>
                        <a:pt x="28" y="22"/>
                      </a:lnTo>
                      <a:lnTo>
                        <a:pt x="28" y="20"/>
                      </a:lnTo>
                      <a:lnTo>
                        <a:pt x="28" y="20"/>
                      </a:lnTo>
                      <a:lnTo>
                        <a:pt x="28" y="20"/>
                      </a:lnTo>
                      <a:lnTo>
                        <a:pt x="28" y="20"/>
                      </a:lnTo>
                      <a:lnTo>
                        <a:pt x="30" y="18"/>
                      </a:lnTo>
                      <a:lnTo>
                        <a:pt x="32" y="18"/>
                      </a:lnTo>
                      <a:lnTo>
                        <a:pt x="32" y="16"/>
                      </a:lnTo>
                      <a:lnTo>
                        <a:pt x="34" y="16"/>
                      </a:lnTo>
                      <a:lnTo>
                        <a:pt x="34" y="14"/>
                      </a:lnTo>
                      <a:lnTo>
                        <a:pt x="32" y="14"/>
                      </a:lnTo>
                      <a:lnTo>
                        <a:pt x="32" y="12"/>
                      </a:lnTo>
                      <a:lnTo>
                        <a:pt x="32" y="12"/>
                      </a:lnTo>
                      <a:lnTo>
                        <a:pt x="32" y="12"/>
                      </a:lnTo>
                      <a:lnTo>
                        <a:pt x="32" y="10"/>
                      </a:lnTo>
                      <a:lnTo>
                        <a:pt x="34" y="10"/>
                      </a:lnTo>
                      <a:lnTo>
                        <a:pt x="34" y="10"/>
                      </a:lnTo>
                      <a:lnTo>
                        <a:pt x="36" y="10"/>
                      </a:lnTo>
                      <a:lnTo>
                        <a:pt x="36" y="10"/>
                      </a:lnTo>
                      <a:lnTo>
                        <a:pt x="38" y="10"/>
                      </a:lnTo>
                      <a:lnTo>
                        <a:pt x="38" y="8"/>
                      </a:lnTo>
                      <a:lnTo>
                        <a:pt x="40" y="8"/>
                      </a:lnTo>
                      <a:lnTo>
                        <a:pt x="40" y="8"/>
                      </a:lnTo>
                      <a:lnTo>
                        <a:pt x="42" y="8"/>
                      </a:lnTo>
                      <a:lnTo>
                        <a:pt x="40" y="6"/>
                      </a:lnTo>
                      <a:lnTo>
                        <a:pt x="42" y="6"/>
                      </a:lnTo>
                      <a:lnTo>
                        <a:pt x="42" y="6"/>
                      </a:lnTo>
                      <a:lnTo>
                        <a:pt x="42" y="6"/>
                      </a:lnTo>
                      <a:lnTo>
                        <a:pt x="44" y="6"/>
                      </a:lnTo>
                      <a:lnTo>
                        <a:pt x="44" y="6"/>
                      </a:lnTo>
                      <a:lnTo>
                        <a:pt x="44" y="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30" name="Freeform 58">
                  <a:extLst>
                    <a:ext uri="{FF2B5EF4-FFF2-40B4-BE49-F238E27FC236}">
                      <a16:creationId xmlns:a16="http://schemas.microsoft.com/office/drawing/2014/main" id="{C496F415-BDEE-FE0B-D4BA-479323BF87F9}"/>
                    </a:ext>
                  </a:extLst>
                </p:cNvPr>
                <p:cNvSpPr>
                  <a:spLocks/>
                </p:cNvSpPr>
                <p:nvPr/>
              </p:nvSpPr>
              <p:spPr bwMode="auto">
                <a:xfrm>
                  <a:off x="3721" y="1193"/>
                  <a:ext cx="78" cy="32"/>
                </a:xfrm>
                <a:custGeom>
                  <a:avLst/>
                  <a:gdLst>
                    <a:gd name="T0" fmla="*/ 72 w 78"/>
                    <a:gd name="T1" fmla="*/ 6 h 32"/>
                    <a:gd name="T2" fmla="*/ 70 w 78"/>
                    <a:gd name="T3" fmla="*/ 4 h 32"/>
                    <a:gd name="T4" fmla="*/ 62 w 78"/>
                    <a:gd name="T5" fmla="*/ 2 h 32"/>
                    <a:gd name="T6" fmla="*/ 58 w 78"/>
                    <a:gd name="T7" fmla="*/ 2 h 32"/>
                    <a:gd name="T8" fmla="*/ 56 w 78"/>
                    <a:gd name="T9" fmla="*/ 4 h 32"/>
                    <a:gd name="T10" fmla="*/ 52 w 78"/>
                    <a:gd name="T11" fmla="*/ 4 h 32"/>
                    <a:gd name="T12" fmla="*/ 50 w 78"/>
                    <a:gd name="T13" fmla="*/ 4 h 32"/>
                    <a:gd name="T14" fmla="*/ 48 w 78"/>
                    <a:gd name="T15" fmla="*/ 4 h 32"/>
                    <a:gd name="T16" fmla="*/ 44 w 78"/>
                    <a:gd name="T17" fmla="*/ 6 h 32"/>
                    <a:gd name="T18" fmla="*/ 42 w 78"/>
                    <a:gd name="T19" fmla="*/ 6 h 32"/>
                    <a:gd name="T20" fmla="*/ 40 w 78"/>
                    <a:gd name="T21" fmla="*/ 6 h 32"/>
                    <a:gd name="T22" fmla="*/ 40 w 78"/>
                    <a:gd name="T23" fmla="*/ 4 h 32"/>
                    <a:gd name="T24" fmla="*/ 38 w 78"/>
                    <a:gd name="T25" fmla="*/ 2 h 32"/>
                    <a:gd name="T26" fmla="*/ 36 w 78"/>
                    <a:gd name="T27" fmla="*/ 2 h 32"/>
                    <a:gd name="T28" fmla="*/ 34 w 78"/>
                    <a:gd name="T29" fmla="*/ 0 h 32"/>
                    <a:gd name="T30" fmla="*/ 32 w 78"/>
                    <a:gd name="T31" fmla="*/ 4 h 32"/>
                    <a:gd name="T32" fmla="*/ 28 w 78"/>
                    <a:gd name="T33" fmla="*/ 2 h 32"/>
                    <a:gd name="T34" fmla="*/ 26 w 78"/>
                    <a:gd name="T35" fmla="*/ 2 h 32"/>
                    <a:gd name="T36" fmla="*/ 22 w 78"/>
                    <a:gd name="T37" fmla="*/ 2 h 32"/>
                    <a:gd name="T38" fmla="*/ 20 w 78"/>
                    <a:gd name="T39" fmla="*/ 4 h 32"/>
                    <a:gd name="T40" fmla="*/ 18 w 78"/>
                    <a:gd name="T41" fmla="*/ 6 h 32"/>
                    <a:gd name="T42" fmla="*/ 18 w 78"/>
                    <a:gd name="T43" fmla="*/ 8 h 32"/>
                    <a:gd name="T44" fmla="*/ 14 w 78"/>
                    <a:gd name="T45" fmla="*/ 10 h 32"/>
                    <a:gd name="T46" fmla="*/ 12 w 78"/>
                    <a:gd name="T47" fmla="*/ 12 h 32"/>
                    <a:gd name="T48" fmla="*/ 6 w 78"/>
                    <a:gd name="T49" fmla="*/ 12 h 32"/>
                    <a:gd name="T50" fmla="*/ 4 w 78"/>
                    <a:gd name="T51" fmla="*/ 14 h 32"/>
                    <a:gd name="T52" fmla="*/ 2 w 78"/>
                    <a:gd name="T53" fmla="*/ 18 h 32"/>
                    <a:gd name="T54" fmla="*/ 0 w 78"/>
                    <a:gd name="T55" fmla="*/ 20 h 32"/>
                    <a:gd name="T56" fmla="*/ 4 w 78"/>
                    <a:gd name="T57" fmla="*/ 26 h 32"/>
                    <a:gd name="T58" fmla="*/ 6 w 78"/>
                    <a:gd name="T59" fmla="*/ 28 h 32"/>
                    <a:gd name="T60" fmla="*/ 8 w 78"/>
                    <a:gd name="T61" fmla="*/ 28 h 32"/>
                    <a:gd name="T62" fmla="*/ 14 w 78"/>
                    <a:gd name="T63" fmla="*/ 32 h 32"/>
                    <a:gd name="T64" fmla="*/ 24 w 78"/>
                    <a:gd name="T65" fmla="*/ 32 h 32"/>
                    <a:gd name="T66" fmla="*/ 28 w 78"/>
                    <a:gd name="T67" fmla="*/ 30 h 32"/>
                    <a:gd name="T68" fmla="*/ 28 w 78"/>
                    <a:gd name="T69" fmla="*/ 28 h 32"/>
                    <a:gd name="T70" fmla="*/ 36 w 78"/>
                    <a:gd name="T71" fmla="*/ 26 h 32"/>
                    <a:gd name="T72" fmla="*/ 38 w 78"/>
                    <a:gd name="T73" fmla="*/ 24 h 32"/>
                    <a:gd name="T74" fmla="*/ 42 w 78"/>
                    <a:gd name="T75" fmla="*/ 26 h 32"/>
                    <a:gd name="T76" fmla="*/ 48 w 78"/>
                    <a:gd name="T77" fmla="*/ 22 h 32"/>
                    <a:gd name="T78" fmla="*/ 52 w 78"/>
                    <a:gd name="T79" fmla="*/ 18 h 32"/>
                    <a:gd name="T80" fmla="*/ 58 w 78"/>
                    <a:gd name="T81" fmla="*/ 18 h 32"/>
                    <a:gd name="T82" fmla="*/ 64 w 78"/>
                    <a:gd name="T83" fmla="*/ 18 h 32"/>
                    <a:gd name="T84" fmla="*/ 66 w 78"/>
                    <a:gd name="T85" fmla="*/ 20 h 32"/>
                    <a:gd name="T86" fmla="*/ 68 w 78"/>
                    <a:gd name="T87" fmla="*/ 20 h 32"/>
                    <a:gd name="T88" fmla="*/ 74 w 78"/>
                    <a:gd name="T89" fmla="*/ 20 h 32"/>
                    <a:gd name="T90" fmla="*/ 76 w 78"/>
                    <a:gd name="T91" fmla="*/ 16 h 32"/>
                    <a:gd name="T92" fmla="*/ 78 w 78"/>
                    <a:gd name="T93" fmla="*/ 12 h 32"/>
                    <a:gd name="T94" fmla="*/ 78 w 78"/>
                    <a:gd name="T9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32">
                      <a:moveTo>
                        <a:pt x="78" y="8"/>
                      </a:moveTo>
                      <a:lnTo>
                        <a:pt x="74" y="8"/>
                      </a:lnTo>
                      <a:lnTo>
                        <a:pt x="72" y="6"/>
                      </a:lnTo>
                      <a:lnTo>
                        <a:pt x="70" y="6"/>
                      </a:lnTo>
                      <a:lnTo>
                        <a:pt x="70" y="4"/>
                      </a:lnTo>
                      <a:lnTo>
                        <a:pt x="70" y="4"/>
                      </a:lnTo>
                      <a:lnTo>
                        <a:pt x="66" y="4"/>
                      </a:lnTo>
                      <a:lnTo>
                        <a:pt x="66" y="2"/>
                      </a:lnTo>
                      <a:lnTo>
                        <a:pt x="62" y="2"/>
                      </a:lnTo>
                      <a:lnTo>
                        <a:pt x="60" y="2"/>
                      </a:lnTo>
                      <a:lnTo>
                        <a:pt x="58" y="2"/>
                      </a:lnTo>
                      <a:lnTo>
                        <a:pt x="58" y="2"/>
                      </a:lnTo>
                      <a:lnTo>
                        <a:pt x="58" y="4"/>
                      </a:lnTo>
                      <a:lnTo>
                        <a:pt x="56" y="4"/>
                      </a:lnTo>
                      <a:lnTo>
                        <a:pt x="56" y="4"/>
                      </a:lnTo>
                      <a:lnTo>
                        <a:pt x="54" y="4"/>
                      </a:lnTo>
                      <a:lnTo>
                        <a:pt x="54" y="4"/>
                      </a:lnTo>
                      <a:lnTo>
                        <a:pt x="52" y="4"/>
                      </a:lnTo>
                      <a:lnTo>
                        <a:pt x="50" y="4"/>
                      </a:lnTo>
                      <a:lnTo>
                        <a:pt x="50" y="4"/>
                      </a:lnTo>
                      <a:lnTo>
                        <a:pt x="50" y="4"/>
                      </a:lnTo>
                      <a:lnTo>
                        <a:pt x="48" y="4"/>
                      </a:lnTo>
                      <a:lnTo>
                        <a:pt x="48" y="4"/>
                      </a:lnTo>
                      <a:lnTo>
                        <a:pt x="48" y="4"/>
                      </a:lnTo>
                      <a:lnTo>
                        <a:pt x="46" y="4"/>
                      </a:lnTo>
                      <a:lnTo>
                        <a:pt x="46" y="4"/>
                      </a:lnTo>
                      <a:lnTo>
                        <a:pt x="44" y="6"/>
                      </a:lnTo>
                      <a:lnTo>
                        <a:pt x="44" y="6"/>
                      </a:lnTo>
                      <a:lnTo>
                        <a:pt x="42" y="6"/>
                      </a:lnTo>
                      <a:lnTo>
                        <a:pt x="42" y="6"/>
                      </a:lnTo>
                      <a:lnTo>
                        <a:pt x="40" y="6"/>
                      </a:lnTo>
                      <a:lnTo>
                        <a:pt x="40" y="6"/>
                      </a:lnTo>
                      <a:lnTo>
                        <a:pt x="40" y="6"/>
                      </a:lnTo>
                      <a:lnTo>
                        <a:pt x="40" y="6"/>
                      </a:lnTo>
                      <a:lnTo>
                        <a:pt x="40" y="4"/>
                      </a:lnTo>
                      <a:lnTo>
                        <a:pt x="40" y="4"/>
                      </a:lnTo>
                      <a:lnTo>
                        <a:pt x="40" y="4"/>
                      </a:lnTo>
                      <a:lnTo>
                        <a:pt x="38" y="4"/>
                      </a:lnTo>
                      <a:lnTo>
                        <a:pt x="38" y="2"/>
                      </a:lnTo>
                      <a:lnTo>
                        <a:pt x="38" y="2"/>
                      </a:lnTo>
                      <a:lnTo>
                        <a:pt x="38" y="2"/>
                      </a:lnTo>
                      <a:lnTo>
                        <a:pt x="36" y="2"/>
                      </a:lnTo>
                      <a:lnTo>
                        <a:pt x="36" y="0"/>
                      </a:lnTo>
                      <a:lnTo>
                        <a:pt x="36" y="0"/>
                      </a:lnTo>
                      <a:lnTo>
                        <a:pt x="34" y="0"/>
                      </a:lnTo>
                      <a:lnTo>
                        <a:pt x="34" y="0"/>
                      </a:lnTo>
                      <a:lnTo>
                        <a:pt x="32" y="2"/>
                      </a:lnTo>
                      <a:lnTo>
                        <a:pt x="32" y="4"/>
                      </a:lnTo>
                      <a:lnTo>
                        <a:pt x="30" y="4"/>
                      </a:lnTo>
                      <a:lnTo>
                        <a:pt x="28" y="2"/>
                      </a:lnTo>
                      <a:lnTo>
                        <a:pt x="28" y="2"/>
                      </a:lnTo>
                      <a:lnTo>
                        <a:pt x="28" y="2"/>
                      </a:lnTo>
                      <a:lnTo>
                        <a:pt x="26" y="2"/>
                      </a:lnTo>
                      <a:lnTo>
                        <a:pt x="26" y="2"/>
                      </a:lnTo>
                      <a:lnTo>
                        <a:pt x="24" y="2"/>
                      </a:lnTo>
                      <a:lnTo>
                        <a:pt x="24" y="2"/>
                      </a:lnTo>
                      <a:lnTo>
                        <a:pt x="22" y="2"/>
                      </a:lnTo>
                      <a:lnTo>
                        <a:pt x="22" y="2"/>
                      </a:lnTo>
                      <a:lnTo>
                        <a:pt x="22" y="4"/>
                      </a:lnTo>
                      <a:lnTo>
                        <a:pt x="20" y="4"/>
                      </a:lnTo>
                      <a:lnTo>
                        <a:pt x="20" y="4"/>
                      </a:lnTo>
                      <a:lnTo>
                        <a:pt x="18" y="6"/>
                      </a:lnTo>
                      <a:lnTo>
                        <a:pt x="18" y="6"/>
                      </a:lnTo>
                      <a:lnTo>
                        <a:pt x="18" y="6"/>
                      </a:lnTo>
                      <a:lnTo>
                        <a:pt x="18" y="8"/>
                      </a:lnTo>
                      <a:lnTo>
                        <a:pt x="18" y="8"/>
                      </a:lnTo>
                      <a:lnTo>
                        <a:pt x="16" y="10"/>
                      </a:lnTo>
                      <a:lnTo>
                        <a:pt x="16" y="10"/>
                      </a:lnTo>
                      <a:lnTo>
                        <a:pt x="14" y="10"/>
                      </a:lnTo>
                      <a:lnTo>
                        <a:pt x="14" y="10"/>
                      </a:lnTo>
                      <a:lnTo>
                        <a:pt x="14" y="12"/>
                      </a:lnTo>
                      <a:lnTo>
                        <a:pt x="12" y="12"/>
                      </a:lnTo>
                      <a:lnTo>
                        <a:pt x="10" y="12"/>
                      </a:lnTo>
                      <a:lnTo>
                        <a:pt x="8" y="14"/>
                      </a:lnTo>
                      <a:lnTo>
                        <a:pt x="6" y="12"/>
                      </a:lnTo>
                      <a:lnTo>
                        <a:pt x="4" y="12"/>
                      </a:lnTo>
                      <a:lnTo>
                        <a:pt x="4" y="12"/>
                      </a:lnTo>
                      <a:lnTo>
                        <a:pt x="4" y="14"/>
                      </a:lnTo>
                      <a:lnTo>
                        <a:pt x="2" y="16"/>
                      </a:lnTo>
                      <a:lnTo>
                        <a:pt x="2" y="18"/>
                      </a:lnTo>
                      <a:lnTo>
                        <a:pt x="2" y="18"/>
                      </a:lnTo>
                      <a:lnTo>
                        <a:pt x="2" y="18"/>
                      </a:lnTo>
                      <a:lnTo>
                        <a:pt x="2" y="18"/>
                      </a:lnTo>
                      <a:lnTo>
                        <a:pt x="0" y="20"/>
                      </a:lnTo>
                      <a:lnTo>
                        <a:pt x="0" y="20"/>
                      </a:lnTo>
                      <a:lnTo>
                        <a:pt x="2" y="24"/>
                      </a:lnTo>
                      <a:lnTo>
                        <a:pt x="4" y="26"/>
                      </a:lnTo>
                      <a:lnTo>
                        <a:pt x="4" y="26"/>
                      </a:lnTo>
                      <a:lnTo>
                        <a:pt x="4" y="28"/>
                      </a:lnTo>
                      <a:lnTo>
                        <a:pt x="6" y="28"/>
                      </a:lnTo>
                      <a:lnTo>
                        <a:pt x="6" y="28"/>
                      </a:lnTo>
                      <a:lnTo>
                        <a:pt x="6" y="28"/>
                      </a:lnTo>
                      <a:lnTo>
                        <a:pt x="8" y="28"/>
                      </a:lnTo>
                      <a:lnTo>
                        <a:pt x="10" y="30"/>
                      </a:lnTo>
                      <a:lnTo>
                        <a:pt x="12" y="30"/>
                      </a:lnTo>
                      <a:lnTo>
                        <a:pt x="14" y="32"/>
                      </a:lnTo>
                      <a:lnTo>
                        <a:pt x="16" y="32"/>
                      </a:lnTo>
                      <a:lnTo>
                        <a:pt x="18" y="32"/>
                      </a:lnTo>
                      <a:lnTo>
                        <a:pt x="24" y="32"/>
                      </a:lnTo>
                      <a:lnTo>
                        <a:pt x="26" y="32"/>
                      </a:lnTo>
                      <a:lnTo>
                        <a:pt x="28" y="30"/>
                      </a:lnTo>
                      <a:lnTo>
                        <a:pt x="28" y="30"/>
                      </a:lnTo>
                      <a:lnTo>
                        <a:pt x="28" y="30"/>
                      </a:lnTo>
                      <a:lnTo>
                        <a:pt x="28" y="28"/>
                      </a:lnTo>
                      <a:lnTo>
                        <a:pt x="28" y="28"/>
                      </a:lnTo>
                      <a:lnTo>
                        <a:pt x="30" y="26"/>
                      </a:lnTo>
                      <a:lnTo>
                        <a:pt x="34" y="26"/>
                      </a:lnTo>
                      <a:lnTo>
                        <a:pt x="36" y="26"/>
                      </a:lnTo>
                      <a:lnTo>
                        <a:pt x="38" y="24"/>
                      </a:lnTo>
                      <a:lnTo>
                        <a:pt x="38" y="24"/>
                      </a:lnTo>
                      <a:lnTo>
                        <a:pt x="38" y="24"/>
                      </a:lnTo>
                      <a:lnTo>
                        <a:pt x="40" y="24"/>
                      </a:lnTo>
                      <a:lnTo>
                        <a:pt x="42" y="24"/>
                      </a:lnTo>
                      <a:lnTo>
                        <a:pt x="42" y="26"/>
                      </a:lnTo>
                      <a:lnTo>
                        <a:pt x="44" y="24"/>
                      </a:lnTo>
                      <a:lnTo>
                        <a:pt x="46" y="24"/>
                      </a:lnTo>
                      <a:lnTo>
                        <a:pt x="48" y="22"/>
                      </a:lnTo>
                      <a:lnTo>
                        <a:pt x="50" y="18"/>
                      </a:lnTo>
                      <a:lnTo>
                        <a:pt x="50" y="18"/>
                      </a:lnTo>
                      <a:lnTo>
                        <a:pt x="52" y="18"/>
                      </a:lnTo>
                      <a:lnTo>
                        <a:pt x="56" y="18"/>
                      </a:lnTo>
                      <a:lnTo>
                        <a:pt x="58" y="18"/>
                      </a:lnTo>
                      <a:lnTo>
                        <a:pt x="58" y="18"/>
                      </a:lnTo>
                      <a:lnTo>
                        <a:pt x="60" y="18"/>
                      </a:lnTo>
                      <a:lnTo>
                        <a:pt x="64" y="18"/>
                      </a:lnTo>
                      <a:lnTo>
                        <a:pt x="64" y="18"/>
                      </a:lnTo>
                      <a:lnTo>
                        <a:pt x="64" y="18"/>
                      </a:lnTo>
                      <a:lnTo>
                        <a:pt x="66" y="18"/>
                      </a:lnTo>
                      <a:lnTo>
                        <a:pt x="66" y="20"/>
                      </a:lnTo>
                      <a:lnTo>
                        <a:pt x="66" y="20"/>
                      </a:lnTo>
                      <a:lnTo>
                        <a:pt x="66" y="20"/>
                      </a:lnTo>
                      <a:lnTo>
                        <a:pt x="68" y="20"/>
                      </a:lnTo>
                      <a:lnTo>
                        <a:pt x="68" y="22"/>
                      </a:lnTo>
                      <a:lnTo>
                        <a:pt x="68" y="22"/>
                      </a:lnTo>
                      <a:lnTo>
                        <a:pt x="74" y="20"/>
                      </a:lnTo>
                      <a:lnTo>
                        <a:pt x="74" y="20"/>
                      </a:lnTo>
                      <a:lnTo>
                        <a:pt x="74" y="18"/>
                      </a:lnTo>
                      <a:lnTo>
                        <a:pt x="76" y="16"/>
                      </a:lnTo>
                      <a:lnTo>
                        <a:pt x="76" y="14"/>
                      </a:lnTo>
                      <a:lnTo>
                        <a:pt x="76" y="12"/>
                      </a:lnTo>
                      <a:lnTo>
                        <a:pt x="78" y="12"/>
                      </a:lnTo>
                      <a:lnTo>
                        <a:pt x="78" y="10"/>
                      </a:lnTo>
                      <a:lnTo>
                        <a:pt x="78" y="10"/>
                      </a:lnTo>
                      <a:lnTo>
                        <a:pt x="78" y="8"/>
                      </a:lnTo>
                      <a:lnTo>
                        <a:pt x="78" y="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31" name="Freeform 59">
                  <a:extLst>
                    <a:ext uri="{FF2B5EF4-FFF2-40B4-BE49-F238E27FC236}">
                      <a16:creationId xmlns:a16="http://schemas.microsoft.com/office/drawing/2014/main" id="{9653FF05-C646-86DB-CC0E-CA96C8F1CD3B}"/>
                    </a:ext>
                  </a:extLst>
                </p:cNvPr>
                <p:cNvSpPr>
                  <a:spLocks/>
                </p:cNvSpPr>
                <p:nvPr/>
              </p:nvSpPr>
              <p:spPr bwMode="auto">
                <a:xfrm>
                  <a:off x="5104" y="2051"/>
                  <a:ext cx="4" cy="4"/>
                </a:xfrm>
                <a:custGeom>
                  <a:avLst/>
                  <a:gdLst>
                    <a:gd name="T0" fmla="*/ 4 w 4"/>
                    <a:gd name="T1" fmla="*/ 2 h 4"/>
                    <a:gd name="T2" fmla="*/ 4 w 4"/>
                    <a:gd name="T3" fmla="*/ 0 h 4"/>
                    <a:gd name="T4" fmla="*/ 2 w 4"/>
                    <a:gd name="T5" fmla="*/ 0 h 4"/>
                    <a:gd name="T6" fmla="*/ 0 w 4"/>
                    <a:gd name="T7" fmla="*/ 0 h 4"/>
                    <a:gd name="T8" fmla="*/ 0 w 4"/>
                    <a:gd name="T9" fmla="*/ 2 h 4"/>
                    <a:gd name="T10" fmla="*/ 2 w 4"/>
                    <a:gd name="T11" fmla="*/ 4 h 4"/>
                    <a:gd name="T12" fmla="*/ 4 w 4"/>
                    <a:gd name="T13" fmla="*/ 2 h 4"/>
                    <a:gd name="T14" fmla="*/ 4 w 4"/>
                    <a:gd name="T15" fmla="*/ 2 h 4"/>
                    <a:gd name="T16" fmla="*/ 4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2"/>
                      </a:moveTo>
                      <a:lnTo>
                        <a:pt x="4" y="0"/>
                      </a:lnTo>
                      <a:lnTo>
                        <a:pt x="2" y="0"/>
                      </a:lnTo>
                      <a:lnTo>
                        <a:pt x="0" y="0"/>
                      </a:lnTo>
                      <a:lnTo>
                        <a:pt x="0" y="2"/>
                      </a:lnTo>
                      <a:lnTo>
                        <a:pt x="2" y="4"/>
                      </a:lnTo>
                      <a:lnTo>
                        <a:pt x="4" y="2"/>
                      </a:lnTo>
                      <a:lnTo>
                        <a:pt x="4" y="2"/>
                      </a:lnTo>
                      <a:lnTo>
                        <a:pt x="4"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32" name="Freeform 60">
                  <a:extLst>
                    <a:ext uri="{FF2B5EF4-FFF2-40B4-BE49-F238E27FC236}">
                      <a16:creationId xmlns:a16="http://schemas.microsoft.com/office/drawing/2014/main" id="{B45E558D-AB33-6AD9-D99B-7A8A2EEF4562}"/>
                    </a:ext>
                  </a:extLst>
                </p:cNvPr>
                <p:cNvSpPr>
                  <a:spLocks noEditPoints="1"/>
                </p:cNvSpPr>
                <p:nvPr/>
              </p:nvSpPr>
              <p:spPr bwMode="auto">
                <a:xfrm>
                  <a:off x="3259" y="1898"/>
                  <a:ext cx="46" cy="55"/>
                </a:xfrm>
                <a:custGeom>
                  <a:avLst/>
                  <a:gdLst>
                    <a:gd name="T0" fmla="*/ 10 w 46"/>
                    <a:gd name="T1" fmla="*/ 43 h 55"/>
                    <a:gd name="T2" fmla="*/ 4 w 46"/>
                    <a:gd name="T3" fmla="*/ 43 h 55"/>
                    <a:gd name="T4" fmla="*/ 12 w 46"/>
                    <a:gd name="T5" fmla="*/ 47 h 55"/>
                    <a:gd name="T6" fmla="*/ 12 w 46"/>
                    <a:gd name="T7" fmla="*/ 45 h 55"/>
                    <a:gd name="T8" fmla="*/ 12 w 46"/>
                    <a:gd name="T9" fmla="*/ 43 h 55"/>
                    <a:gd name="T10" fmla="*/ 44 w 46"/>
                    <a:gd name="T11" fmla="*/ 29 h 55"/>
                    <a:gd name="T12" fmla="*/ 42 w 46"/>
                    <a:gd name="T13" fmla="*/ 31 h 55"/>
                    <a:gd name="T14" fmla="*/ 40 w 46"/>
                    <a:gd name="T15" fmla="*/ 31 h 55"/>
                    <a:gd name="T16" fmla="*/ 40 w 46"/>
                    <a:gd name="T17" fmla="*/ 29 h 55"/>
                    <a:gd name="T18" fmla="*/ 42 w 46"/>
                    <a:gd name="T19" fmla="*/ 27 h 55"/>
                    <a:gd name="T20" fmla="*/ 44 w 46"/>
                    <a:gd name="T21" fmla="*/ 23 h 55"/>
                    <a:gd name="T22" fmla="*/ 42 w 46"/>
                    <a:gd name="T23" fmla="*/ 21 h 55"/>
                    <a:gd name="T24" fmla="*/ 42 w 46"/>
                    <a:gd name="T25" fmla="*/ 17 h 55"/>
                    <a:gd name="T26" fmla="*/ 40 w 46"/>
                    <a:gd name="T27" fmla="*/ 17 h 55"/>
                    <a:gd name="T28" fmla="*/ 40 w 46"/>
                    <a:gd name="T29" fmla="*/ 15 h 55"/>
                    <a:gd name="T30" fmla="*/ 40 w 46"/>
                    <a:gd name="T31" fmla="*/ 13 h 55"/>
                    <a:gd name="T32" fmla="*/ 40 w 46"/>
                    <a:gd name="T33" fmla="*/ 11 h 55"/>
                    <a:gd name="T34" fmla="*/ 36 w 46"/>
                    <a:gd name="T35" fmla="*/ 7 h 55"/>
                    <a:gd name="T36" fmla="*/ 34 w 46"/>
                    <a:gd name="T37" fmla="*/ 2 h 55"/>
                    <a:gd name="T38" fmla="*/ 32 w 46"/>
                    <a:gd name="T39" fmla="*/ 0 h 55"/>
                    <a:gd name="T40" fmla="*/ 28 w 46"/>
                    <a:gd name="T41" fmla="*/ 0 h 55"/>
                    <a:gd name="T42" fmla="*/ 22 w 46"/>
                    <a:gd name="T43" fmla="*/ 0 h 55"/>
                    <a:gd name="T44" fmla="*/ 18 w 46"/>
                    <a:gd name="T45" fmla="*/ 2 h 55"/>
                    <a:gd name="T46" fmla="*/ 14 w 46"/>
                    <a:gd name="T47" fmla="*/ 2 h 55"/>
                    <a:gd name="T48" fmla="*/ 12 w 46"/>
                    <a:gd name="T49" fmla="*/ 5 h 55"/>
                    <a:gd name="T50" fmla="*/ 10 w 46"/>
                    <a:gd name="T51" fmla="*/ 7 h 55"/>
                    <a:gd name="T52" fmla="*/ 10 w 46"/>
                    <a:gd name="T53" fmla="*/ 7 h 55"/>
                    <a:gd name="T54" fmla="*/ 10 w 46"/>
                    <a:gd name="T55" fmla="*/ 9 h 55"/>
                    <a:gd name="T56" fmla="*/ 6 w 46"/>
                    <a:gd name="T57" fmla="*/ 13 h 55"/>
                    <a:gd name="T58" fmla="*/ 4 w 46"/>
                    <a:gd name="T59" fmla="*/ 15 h 55"/>
                    <a:gd name="T60" fmla="*/ 4 w 46"/>
                    <a:gd name="T61" fmla="*/ 17 h 55"/>
                    <a:gd name="T62" fmla="*/ 2 w 46"/>
                    <a:gd name="T63" fmla="*/ 17 h 55"/>
                    <a:gd name="T64" fmla="*/ 0 w 46"/>
                    <a:gd name="T65" fmla="*/ 17 h 55"/>
                    <a:gd name="T66" fmla="*/ 2 w 46"/>
                    <a:gd name="T67" fmla="*/ 21 h 55"/>
                    <a:gd name="T68" fmla="*/ 4 w 46"/>
                    <a:gd name="T69" fmla="*/ 21 h 55"/>
                    <a:gd name="T70" fmla="*/ 0 w 46"/>
                    <a:gd name="T71" fmla="*/ 23 h 55"/>
                    <a:gd name="T72" fmla="*/ 2 w 46"/>
                    <a:gd name="T73" fmla="*/ 25 h 55"/>
                    <a:gd name="T74" fmla="*/ 2 w 46"/>
                    <a:gd name="T75" fmla="*/ 25 h 55"/>
                    <a:gd name="T76" fmla="*/ 6 w 46"/>
                    <a:gd name="T77" fmla="*/ 25 h 55"/>
                    <a:gd name="T78" fmla="*/ 6 w 46"/>
                    <a:gd name="T79" fmla="*/ 25 h 55"/>
                    <a:gd name="T80" fmla="*/ 2 w 46"/>
                    <a:gd name="T81" fmla="*/ 29 h 55"/>
                    <a:gd name="T82" fmla="*/ 0 w 46"/>
                    <a:gd name="T83" fmla="*/ 27 h 55"/>
                    <a:gd name="T84" fmla="*/ 0 w 46"/>
                    <a:gd name="T85" fmla="*/ 29 h 55"/>
                    <a:gd name="T86" fmla="*/ 2 w 46"/>
                    <a:gd name="T87" fmla="*/ 33 h 55"/>
                    <a:gd name="T88" fmla="*/ 4 w 46"/>
                    <a:gd name="T89" fmla="*/ 33 h 55"/>
                    <a:gd name="T90" fmla="*/ 6 w 46"/>
                    <a:gd name="T91" fmla="*/ 39 h 55"/>
                    <a:gd name="T92" fmla="*/ 8 w 46"/>
                    <a:gd name="T93" fmla="*/ 39 h 55"/>
                    <a:gd name="T94" fmla="*/ 10 w 46"/>
                    <a:gd name="T95" fmla="*/ 41 h 55"/>
                    <a:gd name="T96" fmla="*/ 12 w 46"/>
                    <a:gd name="T97" fmla="*/ 41 h 55"/>
                    <a:gd name="T98" fmla="*/ 12 w 46"/>
                    <a:gd name="T99" fmla="*/ 45 h 55"/>
                    <a:gd name="T100" fmla="*/ 12 w 46"/>
                    <a:gd name="T101" fmla="*/ 47 h 55"/>
                    <a:gd name="T102" fmla="*/ 20 w 46"/>
                    <a:gd name="T103" fmla="*/ 51 h 55"/>
                    <a:gd name="T104" fmla="*/ 26 w 46"/>
                    <a:gd name="T105" fmla="*/ 55 h 55"/>
                    <a:gd name="T106" fmla="*/ 28 w 46"/>
                    <a:gd name="T107" fmla="*/ 55 h 55"/>
                    <a:gd name="T108" fmla="*/ 32 w 46"/>
                    <a:gd name="T109" fmla="*/ 49 h 55"/>
                    <a:gd name="T110" fmla="*/ 34 w 46"/>
                    <a:gd name="T111" fmla="*/ 47 h 55"/>
                    <a:gd name="T112" fmla="*/ 38 w 46"/>
                    <a:gd name="T113" fmla="*/ 45 h 55"/>
                    <a:gd name="T114" fmla="*/ 40 w 46"/>
                    <a:gd name="T115" fmla="*/ 41 h 55"/>
                    <a:gd name="T116" fmla="*/ 42 w 46"/>
                    <a:gd name="T117" fmla="*/ 35 h 55"/>
                    <a:gd name="T118" fmla="*/ 46 w 46"/>
                    <a:gd name="T119" fmla="*/ 33 h 55"/>
                    <a:gd name="T120" fmla="*/ 46 w 46"/>
                    <a:gd name="T121" fmla="*/ 31 h 55"/>
                    <a:gd name="T122" fmla="*/ 46 w 46"/>
                    <a:gd name="T123" fmla="*/ 27 h 55"/>
                    <a:gd name="T124" fmla="*/ 46 w 46"/>
                    <a:gd name="T12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55">
                      <a:moveTo>
                        <a:pt x="12" y="43"/>
                      </a:moveTo>
                      <a:lnTo>
                        <a:pt x="10" y="43"/>
                      </a:lnTo>
                      <a:lnTo>
                        <a:pt x="6" y="43"/>
                      </a:lnTo>
                      <a:lnTo>
                        <a:pt x="4" y="43"/>
                      </a:lnTo>
                      <a:lnTo>
                        <a:pt x="10" y="45"/>
                      </a:lnTo>
                      <a:lnTo>
                        <a:pt x="12" y="47"/>
                      </a:lnTo>
                      <a:lnTo>
                        <a:pt x="12" y="47"/>
                      </a:lnTo>
                      <a:lnTo>
                        <a:pt x="12" y="45"/>
                      </a:lnTo>
                      <a:lnTo>
                        <a:pt x="12" y="43"/>
                      </a:lnTo>
                      <a:lnTo>
                        <a:pt x="12" y="43"/>
                      </a:lnTo>
                      <a:close/>
                      <a:moveTo>
                        <a:pt x="46" y="27"/>
                      </a:moveTo>
                      <a:lnTo>
                        <a:pt x="44" y="29"/>
                      </a:lnTo>
                      <a:lnTo>
                        <a:pt x="42" y="31"/>
                      </a:lnTo>
                      <a:lnTo>
                        <a:pt x="42" y="31"/>
                      </a:lnTo>
                      <a:lnTo>
                        <a:pt x="40" y="31"/>
                      </a:lnTo>
                      <a:lnTo>
                        <a:pt x="40" y="31"/>
                      </a:lnTo>
                      <a:lnTo>
                        <a:pt x="40" y="31"/>
                      </a:lnTo>
                      <a:lnTo>
                        <a:pt x="40" y="29"/>
                      </a:lnTo>
                      <a:lnTo>
                        <a:pt x="40" y="29"/>
                      </a:lnTo>
                      <a:lnTo>
                        <a:pt x="42" y="27"/>
                      </a:lnTo>
                      <a:lnTo>
                        <a:pt x="44" y="25"/>
                      </a:lnTo>
                      <a:lnTo>
                        <a:pt x="44" y="23"/>
                      </a:lnTo>
                      <a:lnTo>
                        <a:pt x="42" y="23"/>
                      </a:lnTo>
                      <a:lnTo>
                        <a:pt x="42" y="21"/>
                      </a:lnTo>
                      <a:lnTo>
                        <a:pt x="42" y="19"/>
                      </a:lnTo>
                      <a:lnTo>
                        <a:pt x="42" y="17"/>
                      </a:lnTo>
                      <a:lnTo>
                        <a:pt x="40" y="17"/>
                      </a:lnTo>
                      <a:lnTo>
                        <a:pt x="40" y="17"/>
                      </a:lnTo>
                      <a:lnTo>
                        <a:pt x="40" y="17"/>
                      </a:lnTo>
                      <a:lnTo>
                        <a:pt x="40" y="15"/>
                      </a:lnTo>
                      <a:lnTo>
                        <a:pt x="40" y="13"/>
                      </a:lnTo>
                      <a:lnTo>
                        <a:pt x="40" y="13"/>
                      </a:lnTo>
                      <a:lnTo>
                        <a:pt x="40" y="13"/>
                      </a:lnTo>
                      <a:lnTo>
                        <a:pt x="40" y="11"/>
                      </a:lnTo>
                      <a:lnTo>
                        <a:pt x="38" y="9"/>
                      </a:lnTo>
                      <a:lnTo>
                        <a:pt x="36" y="7"/>
                      </a:lnTo>
                      <a:lnTo>
                        <a:pt x="36" y="5"/>
                      </a:lnTo>
                      <a:lnTo>
                        <a:pt x="34" y="2"/>
                      </a:lnTo>
                      <a:lnTo>
                        <a:pt x="34" y="0"/>
                      </a:lnTo>
                      <a:lnTo>
                        <a:pt x="32" y="0"/>
                      </a:lnTo>
                      <a:lnTo>
                        <a:pt x="32" y="0"/>
                      </a:lnTo>
                      <a:lnTo>
                        <a:pt x="28" y="0"/>
                      </a:lnTo>
                      <a:lnTo>
                        <a:pt x="24" y="0"/>
                      </a:lnTo>
                      <a:lnTo>
                        <a:pt x="22" y="0"/>
                      </a:lnTo>
                      <a:lnTo>
                        <a:pt x="22" y="0"/>
                      </a:lnTo>
                      <a:lnTo>
                        <a:pt x="18" y="2"/>
                      </a:lnTo>
                      <a:lnTo>
                        <a:pt x="16" y="0"/>
                      </a:lnTo>
                      <a:lnTo>
                        <a:pt x="14" y="2"/>
                      </a:lnTo>
                      <a:lnTo>
                        <a:pt x="12" y="2"/>
                      </a:lnTo>
                      <a:lnTo>
                        <a:pt x="12" y="5"/>
                      </a:lnTo>
                      <a:lnTo>
                        <a:pt x="12" y="5"/>
                      </a:lnTo>
                      <a:lnTo>
                        <a:pt x="10" y="7"/>
                      </a:lnTo>
                      <a:lnTo>
                        <a:pt x="10" y="7"/>
                      </a:lnTo>
                      <a:lnTo>
                        <a:pt x="10" y="7"/>
                      </a:lnTo>
                      <a:lnTo>
                        <a:pt x="10" y="9"/>
                      </a:lnTo>
                      <a:lnTo>
                        <a:pt x="10" y="9"/>
                      </a:lnTo>
                      <a:lnTo>
                        <a:pt x="8" y="11"/>
                      </a:lnTo>
                      <a:lnTo>
                        <a:pt x="6" y="13"/>
                      </a:lnTo>
                      <a:lnTo>
                        <a:pt x="4" y="13"/>
                      </a:lnTo>
                      <a:lnTo>
                        <a:pt x="4" y="15"/>
                      </a:lnTo>
                      <a:lnTo>
                        <a:pt x="4" y="17"/>
                      </a:lnTo>
                      <a:lnTo>
                        <a:pt x="4" y="17"/>
                      </a:lnTo>
                      <a:lnTo>
                        <a:pt x="2" y="17"/>
                      </a:lnTo>
                      <a:lnTo>
                        <a:pt x="2" y="17"/>
                      </a:lnTo>
                      <a:lnTo>
                        <a:pt x="0" y="17"/>
                      </a:lnTo>
                      <a:lnTo>
                        <a:pt x="0" y="17"/>
                      </a:lnTo>
                      <a:lnTo>
                        <a:pt x="0" y="19"/>
                      </a:lnTo>
                      <a:lnTo>
                        <a:pt x="2" y="21"/>
                      </a:lnTo>
                      <a:lnTo>
                        <a:pt x="4" y="21"/>
                      </a:lnTo>
                      <a:lnTo>
                        <a:pt x="4" y="21"/>
                      </a:lnTo>
                      <a:lnTo>
                        <a:pt x="0" y="21"/>
                      </a:lnTo>
                      <a:lnTo>
                        <a:pt x="0" y="23"/>
                      </a:lnTo>
                      <a:lnTo>
                        <a:pt x="0" y="23"/>
                      </a:lnTo>
                      <a:lnTo>
                        <a:pt x="2" y="25"/>
                      </a:lnTo>
                      <a:lnTo>
                        <a:pt x="2" y="25"/>
                      </a:lnTo>
                      <a:lnTo>
                        <a:pt x="2" y="25"/>
                      </a:lnTo>
                      <a:lnTo>
                        <a:pt x="4" y="25"/>
                      </a:lnTo>
                      <a:lnTo>
                        <a:pt x="6" y="25"/>
                      </a:lnTo>
                      <a:lnTo>
                        <a:pt x="6" y="25"/>
                      </a:lnTo>
                      <a:lnTo>
                        <a:pt x="6" y="25"/>
                      </a:lnTo>
                      <a:lnTo>
                        <a:pt x="4" y="27"/>
                      </a:lnTo>
                      <a:lnTo>
                        <a:pt x="2" y="29"/>
                      </a:lnTo>
                      <a:lnTo>
                        <a:pt x="2" y="29"/>
                      </a:lnTo>
                      <a:lnTo>
                        <a:pt x="0" y="27"/>
                      </a:lnTo>
                      <a:lnTo>
                        <a:pt x="0" y="27"/>
                      </a:lnTo>
                      <a:lnTo>
                        <a:pt x="0" y="29"/>
                      </a:lnTo>
                      <a:lnTo>
                        <a:pt x="0" y="31"/>
                      </a:lnTo>
                      <a:lnTo>
                        <a:pt x="2" y="33"/>
                      </a:lnTo>
                      <a:lnTo>
                        <a:pt x="4" y="33"/>
                      </a:lnTo>
                      <a:lnTo>
                        <a:pt x="4" y="33"/>
                      </a:lnTo>
                      <a:lnTo>
                        <a:pt x="6" y="35"/>
                      </a:lnTo>
                      <a:lnTo>
                        <a:pt x="6" y="39"/>
                      </a:lnTo>
                      <a:lnTo>
                        <a:pt x="6" y="39"/>
                      </a:lnTo>
                      <a:lnTo>
                        <a:pt x="8" y="39"/>
                      </a:lnTo>
                      <a:lnTo>
                        <a:pt x="8" y="41"/>
                      </a:lnTo>
                      <a:lnTo>
                        <a:pt x="10" y="41"/>
                      </a:lnTo>
                      <a:lnTo>
                        <a:pt x="12" y="41"/>
                      </a:lnTo>
                      <a:lnTo>
                        <a:pt x="12" y="41"/>
                      </a:lnTo>
                      <a:lnTo>
                        <a:pt x="12" y="43"/>
                      </a:lnTo>
                      <a:lnTo>
                        <a:pt x="12" y="45"/>
                      </a:lnTo>
                      <a:lnTo>
                        <a:pt x="12" y="47"/>
                      </a:lnTo>
                      <a:lnTo>
                        <a:pt x="12" y="47"/>
                      </a:lnTo>
                      <a:lnTo>
                        <a:pt x="14" y="47"/>
                      </a:lnTo>
                      <a:lnTo>
                        <a:pt x="20" y="51"/>
                      </a:lnTo>
                      <a:lnTo>
                        <a:pt x="24" y="53"/>
                      </a:lnTo>
                      <a:lnTo>
                        <a:pt x="26" y="55"/>
                      </a:lnTo>
                      <a:lnTo>
                        <a:pt x="28" y="55"/>
                      </a:lnTo>
                      <a:lnTo>
                        <a:pt x="28" y="55"/>
                      </a:lnTo>
                      <a:lnTo>
                        <a:pt x="30" y="53"/>
                      </a:lnTo>
                      <a:lnTo>
                        <a:pt x="32" y="49"/>
                      </a:lnTo>
                      <a:lnTo>
                        <a:pt x="32" y="49"/>
                      </a:lnTo>
                      <a:lnTo>
                        <a:pt x="34" y="47"/>
                      </a:lnTo>
                      <a:lnTo>
                        <a:pt x="36" y="45"/>
                      </a:lnTo>
                      <a:lnTo>
                        <a:pt x="38" y="45"/>
                      </a:lnTo>
                      <a:lnTo>
                        <a:pt x="40" y="41"/>
                      </a:lnTo>
                      <a:lnTo>
                        <a:pt x="40" y="41"/>
                      </a:lnTo>
                      <a:lnTo>
                        <a:pt x="42" y="39"/>
                      </a:lnTo>
                      <a:lnTo>
                        <a:pt x="42" y="35"/>
                      </a:lnTo>
                      <a:lnTo>
                        <a:pt x="44" y="33"/>
                      </a:lnTo>
                      <a:lnTo>
                        <a:pt x="46" y="33"/>
                      </a:lnTo>
                      <a:lnTo>
                        <a:pt x="46" y="33"/>
                      </a:lnTo>
                      <a:lnTo>
                        <a:pt x="46" y="31"/>
                      </a:lnTo>
                      <a:lnTo>
                        <a:pt x="46" y="29"/>
                      </a:lnTo>
                      <a:lnTo>
                        <a:pt x="46" y="27"/>
                      </a:lnTo>
                      <a:lnTo>
                        <a:pt x="46" y="27"/>
                      </a:lnTo>
                      <a:lnTo>
                        <a:pt x="46" y="27"/>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33" name="Freeform 61">
                  <a:extLst>
                    <a:ext uri="{FF2B5EF4-FFF2-40B4-BE49-F238E27FC236}">
                      <a16:creationId xmlns:a16="http://schemas.microsoft.com/office/drawing/2014/main" id="{132AA1B4-7E37-C2AA-FDD9-9A3778E0BCC5}"/>
                    </a:ext>
                  </a:extLst>
                </p:cNvPr>
                <p:cNvSpPr>
                  <a:spLocks/>
                </p:cNvSpPr>
                <p:nvPr/>
              </p:nvSpPr>
              <p:spPr bwMode="auto">
                <a:xfrm>
                  <a:off x="4339" y="2159"/>
                  <a:ext cx="4" cy="4"/>
                </a:xfrm>
                <a:custGeom>
                  <a:avLst/>
                  <a:gdLst>
                    <a:gd name="T0" fmla="*/ 4 w 4"/>
                    <a:gd name="T1" fmla="*/ 2 h 4"/>
                    <a:gd name="T2" fmla="*/ 2 w 4"/>
                    <a:gd name="T3" fmla="*/ 0 h 4"/>
                    <a:gd name="T4" fmla="*/ 0 w 4"/>
                    <a:gd name="T5" fmla="*/ 0 h 4"/>
                    <a:gd name="T6" fmla="*/ 2 w 4"/>
                    <a:gd name="T7" fmla="*/ 2 h 4"/>
                    <a:gd name="T8" fmla="*/ 2 w 4"/>
                    <a:gd name="T9" fmla="*/ 2 h 4"/>
                    <a:gd name="T10" fmla="*/ 2 w 4"/>
                    <a:gd name="T11" fmla="*/ 2 h 4"/>
                    <a:gd name="T12" fmla="*/ 4 w 4"/>
                    <a:gd name="T13" fmla="*/ 4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2" y="0"/>
                      </a:lnTo>
                      <a:lnTo>
                        <a:pt x="0" y="0"/>
                      </a:lnTo>
                      <a:lnTo>
                        <a:pt x="2" y="2"/>
                      </a:lnTo>
                      <a:lnTo>
                        <a:pt x="2" y="2"/>
                      </a:lnTo>
                      <a:lnTo>
                        <a:pt x="2" y="2"/>
                      </a:lnTo>
                      <a:lnTo>
                        <a:pt x="4" y="4"/>
                      </a:lnTo>
                      <a:lnTo>
                        <a:pt x="4"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34" name="Freeform 62">
                  <a:extLst>
                    <a:ext uri="{FF2B5EF4-FFF2-40B4-BE49-F238E27FC236}">
                      <a16:creationId xmlns:a16="http://schemas.microsoft.com/office/drawing/2014/main" id="{33F039BB-0E35-475B-77DF-6206787DC4CC}"/>
                    </a:ext>
                  </a:extLst>
                </p:cNvPr>
                <p:cNvSpPr>
                  <a:spLocks/>
                </p:cNvSpPr>
                <p:nvPr/>
              </p:nvSpPr>
              <p:spPr bwMode="auto">
                <a:xfrm>
                  <a:off x="3751" y="1253"/>
                  <a:ext cx="60" cy="68"/>
                </a:xfrm>
                <a:custGeom>
                  <a:avLst/>
                  <a:gdLst>
                    <a:gd name="T0" fmla="*/ 54 w 60"/>
                    <a:gd name="T1" fmla="*/ 48 h 68"/>
                    <a:gd name="T2" fmla="*/ 52 w 60"/>
                    <a:gd name="T3" fmla="*/ 44 h 68"/>
                    <a:gd name="T4" fmla="*/ 52 w 60"/>
                    <a:gd name="T5" fmla="*/ 38 h 68"/>
                    <a:gd name="T6" fmla="*/ 56 w 60"/>
                    <a:gd name="T7" fmla="*/ 34 h 68"/>
                    <a:gd name="T8" fmla="*/ 54 w 60"/>
                    <a:gd name="T9" fmla="*/ 32 h 68"/>
                    <a:gd name="T10" fmla="*/ 56 w 60"/>
                    <a:gd name="T11" fmla="*/ 28 h 68"/>
                    <a:gd name="T12" fmla="*/ 50 w 60"/>
                    <a:gd name="T13" fmla="*/ 26 h 68"/>
                    <a:gd name="T14" fmla="*/ 42 w 60"/>
                    <a:gd name="T15" fmla="*/ 26 h 68"/>
                    <a:gd name="T16" fmla="*/ 36 w 60"/>
                    <a:gd name="T17" fmla="*/ 24 h 68"/>
                    <a:gd name="T18" fmla="*/ 38 w 60"/>
                    <a:gd name="T19" fmla="*/ 22 h 68"/>
                    <a:gd name="T20" fmla="*/ 36 w 60"/>
                    <a:gd name="T21" fmla="*/ 20 h 68"/>
                    <a:gd name="T22" fmla="*/ 38 w 60"/>
                    <a:gd name="T23" fmla="*/ 18 h 68"/>
                    <a:gd name="T24" fmla="*/ 36 w 60"/>
                    <a:gd name="T25" fmla="*/ 16 h 68"/>
                    <a:gd name="T26" fmla="*/ 30 w 60"/>
                    <a:gd name="T27" fmla="*/ 14 h 68"/>
                    <a:gd name="T28" fmla="*/ 28 w 60"/>
                    <a:gd name="T29" fmla="*/ 10 h 68"/>
                    <a:gd name="T30" fmla="*/ 28 w 60"/>
                    <a:gd name="T31" fmla="*/ 6 h 68"/>
                    <a:gd name="T32" fmla="*/ 26 w 60"/>
                    <a:gd name="T33" fmla="*/ 6 h 68"/>
                    <a:gd name="T34" fmla="*/ 20 w 60"/>
                    <a:gd name="T35" fmla="*/ 2 h 68"/>
                    <a:gd name="T36" fmla="*/ 14 w 60"/>
                    <a:gd name="T37" fmla="*/ 0 h 68"/>
                    <a:gd name="T38" fmla="*/ 8 w 60"/>
                    <a:gd name="T39" fmla="*/ 2 h 68"/>
                    <a:gd name="T40" fmla="*/ 4 w 60"/>
                    <a:gd name="T41" fmla="*/ 2 h 68"/>
                    <a:gd name="T42" fmla="*/ 0 w 60"/>
                    <a:gd name="T43" fmla="*/ 4 h 68"/>
                    <a:gd name="T44" fmla="*/ 0 w 60"/>
                    <a:gd name="T45" fmla="*/ 6 h 68"/>
                    <a:gd name="T46" fmla="*/ 4 w 60"/>
                    <a:gd name="T47" fmla="*/ 10 h 68"/>
                    <a:gd name="T48" fmla="*/ 6 w 60"/>
                    <a:gd name="T49" fmla="*/ 14 h 68"/>
                    <a:gd name="T50" fmla="*/ 8 w 60"/>
                    <a:gd name="T51" fmla="*/ 16 h 68"/>
                    <a:gd name="T52" fmla="*/ 4 w 60"/>
                    <a:gd name="T53" fmla="*/ 16 h 68"/>
                    <a:gd name="T54" fmla="*/ 4 w 60"/>
                    <a:gd name="T55" fmla="*/ 22 h 68"/>
                    <a:gd name="T56" fmla="*/ 4 w 60"/>
                    <a:gd name="T57" fmla="*/ 24 h 68"/>
                    <a:gd name="T58" fmla="*/ 8 w 60"/>
                    <a:gd name="T59" fmla="*/ 24 h 68"/>
                    <a:gd name="T60" fmla="*/ 4 w 60"/>
                    <a:gd name="T61" fmla="*/ 30 h 68"/>
                    <a:gd name="T62" fmla="*/ 6 w 60"/>
                    <a:gd name="T63" fmla="*/ 34 h 68"/>
                    <a:gd name="T64" fmla="*/ 12 w 60"/>
                    <a:gd name="T65" fmla="*/ 38 h 68"/>
                    <a:gd name="T66" fmla="*/ 8 w 60"/>
                    <a:gd name="T67" fmla="*/ 38 h 68"/>
                    <a:gd name="T68" fmla="*/ 10 w 60"/>
                    <a:gd name="T69" fmla="*/ 44 h 68"/>
                    <a:gd name="T70" fmla="*/ 8 w 60"/>
                    <a:gd name="T71" fmla="*/ 46 h 68"/>
                    <a:gd name="T72" fmla="*/ 6 w 60"/>
                    <a:gd name="T73" fmla="*/ 48 h 68"/>
                    <a:gd name="T74" fmla="*/ 14 w 60"/>
                    <a:gd name="T75" fmla="*/ 52 h 68"/>
                    <a:gd name="T76" fmla="*/ 22 w 60"/>
                    <a:gd name="T77" fmla="*/ 56 h 68"/>
                    <a:gd name="T78" fmla="*/ 26 w 60"/>
                    <a:gd name="T79" fmla="*/ 58 h 68"/>
                    <a:gd name="T80" fmla="*/ 28 w 60"/>
                    <a:gd name="T81" fmla="*/ 54 h 68"/>
                    <a:gd name="T82" fmla="*/ 28 w 60"/>
                    <a:gd name="T83" fmla="*/ 52 h 68"/>
                    <a:gd name="T84" fmla="*/ 30 w 60"/>
                    <a:gd name="T85" fmla="*/ 54 h 68"/>
                    <a:gd name="T86" fmla="*/ 36 w 60"/>
                    <a:gd name="T87" fmla="*/ 58 h 68"/>
                    <a:gd name="T88" fmla="*/ 44 w 60"/>
                    <a:gd name="T89" fmla="*/ 62 h 68"/>
                    <a:gd name="T90" fmla="*/ 42 w 60"/>
                    <a:gd name="T91" fmla="*/ 66 h 68"/>
                    <a:gd name="T92" fmla="*/ 42 w 60"/>
                    <a:gd name="T93" fmla="*/ 68 h 68"/>
                    <a:gd name="T94" fmla="*/ 48 w 60"/>
                    <a:gd name="T95" fmla="*/ 68 h 68"/>
                    <a:gd name="T96" fmla="*/ 52 w 60"/>
                    <a:gd name="T97" fmla="*/ 68 h 68"/>
                    <a:gd name="T98" fmla="*/ 54 w 60"/>
                    <a:gd name="T99" fmla="*/ 64 h 68"/>
                    <a:gd name="T100" fmla="*/ 54 w 60"/>
                    <a:gd name="T101" fmla="*/ 60 h 68"/>
                    <a:gd name="T102" fmla="*/ 58 w 60"/>
                    <a:gd name="T103" fmla="*/ 58 h 68"/>
                    <a:gd name="T104" fmla="*/ 60 w 60"/>
                    <a:gd name="T105" fmla="*/ 5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68">
                      <a:moveTo>
                        <a:pt x="58" y="52"/>
                      </a:moveTo>
                      <a:lnTo>
                        <a:pt x="58" y="50"/>
                      </a:lnTo>
                      <a:lnTo>
                        <a:pt x="58" y="50"/>
                      </a:lnTo>
                      <a:lnTo>
                        <a:pt x="56" y="50"/>
                      </a:lnTo>
                      <a:lnTo>
                        <a:pt x="54" y="48"/>
                      </a:lnTo>
                      <a:lnTo>
                        <a:pt x="54" y="46"/>
                      </a:lnTo>
                      <a:lnTo>
                        <a:pt x="54" y="46"/>
                      </a:lnTo>
                      <a:lnTo>
                        <a:pt x="52" y="44"/>
                      </a:lnTo>
                      <a:lnTo>
                        <a:pt x="52" y="44"/>
                      </a:lnTo>
                      <a:lnTo>
                        <a:pt x="52" y="44"/>
                      </a:lnTo>
                      <a:lnTo>
                        <a:pt x="52" y="42"/>
                      </a:lnTo>
                      <a:lnTo>
                        <a:pt x="52" y="40"/>
                      </a:lnTo>
                      <a:lnTo>
                        <a:pt x="52" y="40"/>
                      </a:lnTo>
                      <a:lnTo>
                        <a:pt x="52" y="38"/>
                      </a:lnTo>
                      <a:lnTo>
                        <a:pt x="52" y="38"/>
                      </a:lnTo>
                      <a:lnTo>
                        <a:pt x="54" y="38"/>
                      </a:lnTo>
                      <a:lnTo>
                        <a:pt x="54" y="36"/>
                      </a:lnTo>
                      <a:lnTo>
                        <a:pt x="54" y="36"/>
                      </a:lnTo>
                      <a:lnTo>
                        <a:pt x="56" y="34"/>
                      </a:lnTo>
                      <a:lnTo>
                        <a:pt x="56" y="34"/>
                      </a:lnTo>
                      <a:lnTo>
                        <a:pt x="56" y="34"/>
                      </a:lnTo>
                      <a:lnTo>
                        <a:pt x="56" y="34"/>
                      </a:lnTo>
                      <a:lnTo>
                        <a:pt x="54" y="34"/>
                      </a:lnTo>
                      <a:lnTo>
                        <a:pt x="54" y="32"/>
                      </a:lnTo>
                      <a:lnTo>
                        <a:pt x="54" y="32"/>
                      </a:lnTo>
                      <a:lnTo>
                        <a:pt x="52" y="32"/>
                      </a:lnTo>
                      <a:lnTo>
                        <a:pt x="52" y="30"/>
                      </a:lnTo>
                      <a:lnTo>
                        <a:pt x="54" y="30"/>
                      </a:lnTo>
                      <a:lnTo>
                        <a:pt x="54" y="28"/>
                      </a:lnTo>
                      <a:lnTo>
                        <a:pt x="56" y="28"/>
                      </a:lnTo>
                      <a:lnTo>
                        <a:pt x="56" y="28"/>
                      </a:lnTo>
                      <a:lnTo>
                        <a:pt x="56" y="28"/>
                      </a:lnTo>
                      <a:lnTo>
                        <a:pt x="54" y="28"/>
                      </a:lnTo>
                      <a:lnTo>
                        <a:pt x="52" y="26"/>
                      </a:lnTo>
                      <a:lnTo>
                        <a:pt x="50" y="26"/>
                      </a:lnTo>
                      <a:lnTo>
                        <a:pt x="48" y="28"/>
                      </a:lnTo>
                      <a:lnTo>
                        <a:pt x="46" y="30"/>
                      </a:lnTo>
                      <a:lnTo>
                        <a:pt x="46" y="28"/>
                      </a:lnTo>
                      <a:lnTo>
                        <a:pt x="44" y="28"/>
                      </a:lnTo>
                      <a:lnTo>
                        <a:pt x="42" y="26"/>
                      </a:lnTo>
                      <a:lnTo>
                        <a:pt x="40" y="26"/>
                      </a:lnTo>
                      <a:lnTo>
                        <a:pt x="40" y="26"/>
                      </a:lnTo>
                      <a:lnTo>
                        <a:pt x="38" y="24"/>
                      </a:lnTo>
                      <a:lnTo>
                        <a:pt x="36" y="24"/>
                      </a:lnTo>
                      <a:lnTo>
                        <a:pt x="36" y="24"/>
                      </a:lnTo>
                      <a:lnTo>
                        <a:pt x="36" y="24"/>
                      </a:lnTo>
                      <a:lnTo>
                        <a:pt x="38" y="24"/>
                      </a:lnTo>
                      <a:lnTo>
                        <a:pt x="38" y="24"/>
                      </a:lnTo>
                      <a:lnTo>
                        <a:pt x="38" y="22"/>
                      </a:lnTo>
                      <a:lnTo>
                        <a:pt x="38" y="22"/>
                      </a:lnTo>
                      <a:lnTo>
                        <a:pt x="38" y="22"/>
                      </a:lnTo>
                      <a:lnTo>
                        <a:pt x="36" y="22"/>
                      </a:lnTo>
                      <a:lnTo>
                        <a:pt x="36" y="22"/>
                      </a:lnTo>
                      <a:lnTo>
                        <a:pt x="36" y="22"/>
                      </a:lnTo>
                      <a:lnTo>
                        <a:pt x="36" y="20"/>
                      </a:lnTo>
                      <a:lnTo>
                        <a:pt x="36" y="20"/>
                      </a:lnTo>
                      <a:lnTo>
                        <a:pt x="36" y="20"/>
                      </a:lnTo>
                      <a:lnTo>
                        <a:pt x="36" y="20"/>
                      </a:lnTo>
                      <a:lnTo>
                        <a:pt x="36" y="18"/>
                      </a:lnTo>
                      <a:lnTo>
                        <a:pt x="38" y="18"/>
                      </a:lnTo>
                      <a:lnTo>
                        <a:pt x="38" y="18"/>
                      </a:lnTo>
                      <a:lnTo>
                        <a:pt x="38" y="18"/>
                      </a:lnTo>
                      <a:lnTo>
                        <a:pt x="38" y="16"/>
                      </a:lnTo>
                      <a:lnTo>
                        <a:pt x="36" y="16"/>
                      </a:lnTo>
                      <a:lnTo>
                        <a:pt x="36" y="16"/>
                      </a:lnTo>
                      <a:lnTo>
                        <a:pt x="34" y="16"/>
                      </a:lnTo>
                      <a:lnTo>
                        <a:pt x="32" y="14"/>
                      </a:lnTo>
                      <a:lnTo>
                        <a:pt x="32" y="14"/>
                      </a:lnTo>
                      <a:lnTo>
                        <a:pt x="30" y="14"/>
                      </a:lnTo>
                      <a:lnTo>
                        <a:pt x="30" y="14"/>
                      </a:lnTo>
                      <a:lnTo>
                        <a:pt x="28" y="12"/>
                      </a:lnTo>
                      <a:lnTo>
                        <a:pt x="28" y="12"/>
                      </a:lnTo>
                      <a:lnTo>
                        <a:pt x="28" y="12"/>
                      </a:lnTo>
                      <a:lnTo>
                        <a:pt x="28" y="12"/>
                      </a:lnTo>
                      <a:lnTo>
                        <a:pt x="28" y="10"/>
                      </a:lnTo>
                      <a:lnTo>
                        <a:pt x="28" y="10"/>
                      </a:lnTo>
                      <a:lnTo>
                        <a:pt x="28" y="10"/>
                      </a:lnTo>
                      <a:lnTo>
                        <a:pt x="28" y="8"/>
                      </a:lnTo>
                      <a:lnTo>
                        <a:pt x="28" y="8"/>
                      </a:lnTo>
                      <a:lnTo>
                        <a:pt x="28" y="6"/>
                      </a:lnTo>
                      <a:lnTo>
                        <a:pt x="26" y="6"/>
                      </a:lnTo>
                      <a:lnTo>
                        <a:pt x="26" y="6"/>
                      </a:lnTo>
                      <a:lnTo>
                        <a:pt x="26" y="8"/>
                      </a:lnTo>
                      <a:lnTo>
                        <a:pt x="26" y="8"/>
                      </a:lnTo>
                      <a:lnTo>
                        <a:pt x="26" y="6"/>
                      </a:lnTo>
                      <a:lnTo>
                        <a:pt x="24" y="4"/>
                      </a:lnTo>
                      <a:lnTo>
                        <a:pt x="24" y="4"/>
                      </a:lnTo>
                      <a:lnTo>
                        <a:pt x="22" y="4"/>
                      </a:lnTo>
                      <a:lnTo>
                        <a:pt x="20" y="2"/>
                      </a:lnTo>
                      <a:lnTo>
                        <a:pt x="20" y="2"/>
                      </a:lnTo>
                      <a:lnTo>
                        <a:pt x="20" y="0"/>
                      </a:lnTo>
                      <a:lnTo>
                        <a:pt x="18" y="0"/>
                      </a:lnTo>
                      <a:lnTo>
                        <a:pt x="18" y="0"/>
                      </a:lnTo>
                      <a:lnTo>
                        <a:pt x="14" y="0"/>
                      </a:lnTo>
                      <a:lnTo>
                        <a:pt x="14" y="0"/>
                      </a:lnTo>
                      <a:lnTo>
                        <a:pt x="12" y="0"/>
                      </a:lnTo>
                      <a:lnTo>
                        <a:pt x="10" y="0"/>
                      </a:lnTo>
                      <a:lnTo>
                        <a:pt x="10" y="0"/>
                      </a:lnTo>
                      <a:lnTo>
                        <a:pt x="8" y="0"/>
                      </a:lnTo>
                      <a:lnTo>
                        <a:pt x="8" y="2"/>
                      </a:lnTo>
                      <a:lnTo>
                        <a:pt x="8" y="2"/>
                      </a:lnTo>
                      <a:lnTo>
                        <a:pt x="6" y="2"/>
                      </a:lnTo>
                      <a:lnTo>
                        <a:pt x="6" y="2"/>
                      </a:lnTo>
                      <a:lnTo>
                        <a:pt x="4" y="2"/>
                      </a:lnTo>
                      <a:lnTo>
                        <a:pt x="4" y="2"/>
                      </a:lnTo>
                      <a:lnTo>
                        <a:pt x="4" y="2"/>
                      </a:lnTo>
                      <a:lnTo>
                        <a:pt x="2" y="2"/>
                      </a:lnTo>
                      <a:lnTo>
                        <a:pt x="2" y="2"/>
                      </a:lnTo>
                      <a:lnTo>
                        <a:pt x="2" y="4"/>
                      </a:lnTo>
                      <a:lnTo>
                        <a:pt x="0" y="4"/>
                      </a:lnTo>
                      <a:lnTo>
                        <a:pt x="0" y="4"/>
                      </a:lnTo>
                      <a:lnTo>
                        <a:pt x="0" y="4"/>
                      </a:lnTo>
                      <a:lnTo>
                        <a:pt x="0" y="4"/>
                      </a:lnTo>
                      <a:lnTo>
                        <a:pt x="0" y="6"/>
                      </a:lnTo>
                      <a:lnTo>
                        <a:pt x="0" y="6"/>
                      </a:lnTo>
                      <a:lnTo>
                        <a:pt x="2" y="8"/>
                      </a:lnTo>
                      <a:lnTo>
                        <a:pt x="0" y="10"/>
                      </a:lnTo>
                      <a:lnTo>
                        <a:pt x="2" y="10"/>
                      </a:lnTo>
                      <a:lnTo>
                        <a:pt x="2" y="10"/>
                      </a:lnTo>
                      <a:lnTo>
                        <a:pt x="4" y="10"/>
                      </a:lnTo>
                      <a:lnTo>
                        <a:pt x="2" y="12"/>
                      </a:lnTo>
                      <a:lnTo>
                        <a:pt x="2" y="12"/>
                      </a:lnTo>
                      <a:lnTo>
                        <a:pt x="2" y="12"/>
                      </a:lnTo>
                      <a:lnTo>
                        <a:pt x="4" y="14"/>
                      </a:lnTo>
                      <a:lnTo>
                        <a:pt x="6" y="14"/>
                      </a:lnTo>
                      <a:lnTo>
                        <a:pt x="8" y="16"/>
                      </a:lnTo>
                      <a:lnTo>
                        <a:pt x="8" y="16"/>
                      </a:lnTo>
                      <a:lnTo>
                        <a:pt x="8" y="16"/>
                      </a:lnTo>
                      <a:lnTo>
                        <a:pt x="8" y="16"/>
                      </a:lnTo>
                      <a:lnTo>
                        <a:pt x="8" y="16"/>
                      </a:lnTo>
                      <a:lnTo>
                        <a:pt x="8" y="16"/>
                      </a:lnTo>
                      <a:lnTo>
                        <a:pt x="6" y="16"/>
                      </a:lnTo>
                      <a:lnTo>
                        <a:pt x="6" y="16"/>
                      </a:lnTo>
                      <a:lnTo>
                        <a:pt x="4" y="16"/>
                      </a:lnTo>
                      <a:lnTo>
                        <a:pt x="4" y="16"/>
                      </a:lnTo>
                      <a:lnTo>
                        <a:pt x="4" y="18"/>
                      </a:lnTo>
                      <a:lnTo>
                        <a:pt x="4" y="18"/>
                      </a:lnTo>
                      <a:lnTo>
                        <a:pt x="4" y="22"/>
                      </a:lnTo>
                      <a:lnTo>
                        <a:pt x="4" y="22"/>
                      </a:lnTo>
                      <a:lnTo>
                        <a:pt x="4" y="22"/>
                      </a:lnTo>
                      <a:lnTo>
                        <a:pt x="4" y="22"/>
                      </a:lnTo>
                      <a:lnTo>
                        <a:pt x="2" y="22"/>
                      </a:lnTo>
                      <a:lnTo>
                        <a:pt x="2" y="22"/>
                      </a:lnTo>
                      <a:lnTo>
                        <a:pt x="2" y="24"/>
                      </a:lnTo>
                      <a:lnTo>
                        <a:pt x="4" y="24"/>
                      </a:lnTo>
                      <a:lnTo>
                        <a:pt x="4" y="22"/>
                      </a:lnTo>
                      <a:lnTo>
                        <a:pt x="6" y="22"/>
                      </a:lnTo>
                      <a:lnTo>
                        <a:pt x="8" y="24"/>
                      </a:lnTo>
                      <a:lnTo>
                        <a:pt x="8" y="24"/>
                      </a:lnTo>
                      <a:lnTo>
                        <a:pt x="8" y="24"/>
                      </a:lnTo>
                      <a:lnTo>
                        <a:pt x="8" y="26"/>
                      </a:lnTo>
                      <a:lnTo>
                        <a:pt x="6" y="26"/>
                      </a:lnTo>
                      <a:lnTo>
                        <a:pt x="6" y="28"/>
                      </a:lnTo>
                      <a:lnTo>
                        <a:pt x="6" y="30"/>
                      </a:lnTo>
                      <a:lnTo>
                        <a:pt x="4" y="30"/>
                      </a:lnTo>
                      <a:lnTo>
                        <a:pt x="4" y="32"/>
                      </a:lnTo>
                      <a:lnTo>
                        <a:pt x="4" y="32"/>
                      </a:lnTo>
                      <a:lnTo>
                        <a:pt x="4" y="32"/>
                      </a:lnTo>
                      <a:lnTo>
                        <a:pt x="6" y="34"/>
                      </a:lnTo>
                      <a:lnTo>
                        <a:pt x="6" y="34"/>
                      </a:lnTo>
                      <a:lnTo>
                        <a:pt x="8" y="34"/>
                      </a:lnTo>
                      <a:lnTo>
                        <a:pt x="10" y="36"/>
                      </a:lnTo>
                      <a:lnTo>
                        <a:pt x="10" y="38"/>
                      </a:lnTo>
                      <a:lnTo>
                        <a:pt x="12" y="38"/>
                      </a:lnTo>
                      <a:lnTo>
                        <a:pt x="12" y="38"/>
                      </a:lnTo>
                      <a:lnTo>
                        <a:pt x="12" y="38"/>
                      </a:lnTo>
                      <a:lnTo>
                        <a:pt x="10" y="38"/>
                      </a:lnTo>
                      <a:lnTo>
                        <a:pt x="8" y="38"/>
                      </a:lnTo>
                      <a:lnTo>
                        <a:pt x="8" y="38"/>
                      </a:lnTo>
                      <a:lnTo>
                        <a:pt x="8" y="38"/>
                      </a:lnTo>
                      <a:lnTo>
                        <a:pt x="6" y="40"/>
                      </a:lnTo>
                      <a:lnTo>
                        <a:pt x="6" y="40"/>
                      </a:lnTo>
                      <a:lnTo>
                        <a:pt x="8" y="42"/>
                      </a:lnTo>
                      <a:lnTo>
                        <a:pt x="10" y="44"/>
                      </a:lnTo>
                      <a:lnTo>
                        <a:pt x="10" y="44"/>
                      </a:lnTo>
                      <a:lnTo>
                        <a:pt x="10" y="46"/>
                      </a:lnTo>
                      <a:lnTo>
                        <a:pt x="10" y="46"/>
                      </a:lnTo>
                      <a:lnTo>
                        <a:pt x="10" y="46"/>
                      </a:lnTo>
                      <a:lnTo>
                        <a:pt x="8" y="46"/>
                      </a:lnTo>
                      <a:lnTo>
                        <a:pt x="8" y="46"/>
                      </a:lnTo>
                      <a:lnTo>
                        <a:pt x="8" y="46"/>
                      </a:lnTo>
                      <a:lnTo>
                        <a:pt x="6" y="46"/>
                      </a:lnTo>
                      <a:lnTo>
                        <a:pt x="6" y="46"/>
                      </a:lnTo>
                      <a:lnTo>
                        <a:pt x="6" y="48"/>
                      </a:lnTo>
                      <a:lnTo>
                        <a:pt x="6" y="48"/>
                      </a:lnTo>
                      <a:lnTo>
                        <a:pt x="8" y="48"/>
                      </a:lnTo>
                      <a:lnTo>
                        <a:pt x="10" y="50"/>
                      </a:lnTo>
                      <a:lnTo>
                        <a:pt x="12" y="52"/>
                      </a:lnTo>
                      <a:lnTo>
                        <a:pt x="12" y="52"/>
                      </a:lnTo>
                      <a:lnTo>
                        <a:pt x="14" y="52"/>
                      </a:lnTo>
                      <a:lnTo>
                        <a:pt x="14" y="54"/>
                      </a:lnTo>
                      <a:lnTo>
                        <a:pt x="16" y="54"/>
                      </a:lnTo>
                      <a:lnTo>
                        <a:pt x="18" y="54"/>
                      </a:lnTo>
                      <a:lnTo>
                        <a:pt x="20" y="56"/>
                      </a:lnTo>
                      <a:lnTo>
                        <a:pt x="22" y="56"/>
                      </a:lnTo>
                      <a:lnTo>
                        <a:pt x="24" y="58"/>
                      </a:lnTo>
                      <a:lnTo>
                        <a:pt x="24" y="58"/>
                      </a:lnTo>
                      <a:lnTo>
                        <a:pt x="24" y="58"/>
                      </a:lnTo>
                      <a:lnTo>
                        <a:pt x="26" y="58"/>
                      </a:lnTo>
                      <a:lnTo>
                        <a:pt x="26" y="58"/>
                      </a:lnTo>
                      <a:lnTo>
                        <a:pt x="24" y="58"/>
                      </a:lnTo>
                      <a:lnTo>
                        <a:pt x="26" y="56"/>
                      </a:lnTo>
                      <a:lnTo>
                        <a:pt x="28" y="56"/>
                      </a:lnTo>
                      <a:lnTo>
                        <a:pt x="28" y="54"/>
                      </a:lnTo>
                      <a:lnTo>
                        <a:pt x="28" y="54"/>
                      </a:lnTo>
                      <a:lnTo>
                        <a:pt x="28" y="54"/>
                      </a:lnTo>
                      <a:lnTo>
                        <a:pt x="26" y="52"/>
                      </a:lnTo>
                      <a:lnTo>
                        <a:pt x="26" y="52"/>
                      </a:lnTo>
                      <a:lnTo>
                        <a:pt x="28" y="52"/>
                      </a:lnTo>
                      <a:lnTo>
                        <a:pt x="28" y="52"/>
                      </a:lnTo>
                      <a:lnTo>
                        <a:pt x="30" y="52"/>
                      </a:lnTo>
                      <a:lnTo>
                        <a:pt x="30" y="52"/>
                      </a:lnTo>
                      <a:lnTo>
                        <a:pt x="30" y="52"/>
                      </a:lnTo>
                      <a:lnTo>
                        <a:pt x="30" y="52"/>
                      </a:lnTo>
                      <a:lnTo>
                        <a:pt x="30" y="54"/>
                      </a:lnTo>
                      <a:lnTo>
                        <a:pt x="32" y="54"/>
                      </a:lnTo>
                      <a:lnTo>
                        <a:pt x="34" y="54"/>
                      </a:lnTo>
                      <a:lnTo>
                        <a:pt x="34" y="56"/>
                      </a:lnTo>
                      <a:lnTo>
                        <a:pt x="36" y="56"/>
                      </a:lnTo>
                      <a:lnTo>
                        <a:pt x="36" y="58"/>
                      </a:lnTo>
                      <a:lnTo>
                        <a:pt x="38" y="58"/>
                      </a:lnTo>
                      <a:lnTo>
                        <a:pt x="38" y="58"/>
                      </a:lnTo>
                      <a:lnTo>
                        <a:pt x="38" y="60"/>
                      </a:lnTo>
                      <a:lnTo>
                        <a:pt x="42" y="62"/>
                      </a:lnTo>
                      <a:lnTo>
                        <a:pt x="44" y="62"/>
                      </a:lnTo>
                      <a:lnTo>
                        <a:pt x="44" y="62"/>
                      </a:lnTo>
                      <a:lnTo>
                        <a:pt x="44" y="62"/>
                      </a:lnTo>
                      <a:lnTo>
                        <a:pt x="44" y="62"/>
                      </a:lnTo>
                      <a:lnTo>
                        <a:pt x="42" y="66"/>
                      </a:lnTo>
                      <a:lnTo>
                        <a:pt x="42" y="66"/>
                      </a:lnTo>
                      <a:lnTo>
                        <a:pt x="40" y="66"/>
                      </a:lnTo>
                      <a:lnTo>
                        <a:pt x="40" y="68"/>
                      </a:lnTo>
                      <a:lnTo>
                        <a:pt x="40" y="68"/>
                      </a:lnTo>
                      <a:lnTo>
                        <a:pt x="42" y="68"/>
                      </a:lnTo>
                      <a:lnTo>
                        <a:pt x="42" y="68"/>
                      </a:lnTo>
                      <a:lnTo>
                        <a:pt x="44" y="68"/>
                      </a:lnTo>
                      <a:lnTo>
                        <a:pt x="44" y="68"/>
                      </a:lnTo>
                      <a:lnTo>
                        <a:pt x="46" y="68"/>
                      </a:lnTo>
                      <a:lnTo>
                        <a:pt x="46" y="68"/>
                      </a:lnTo>
                      <a:lnTo>
                        <a:pt x="48" y="68"/>
                      </a:lnTo>
                      <a:lnTo>
                        <a:pt x="48" y="68"/>
                      </a:lnTo>
                      <a:lnTo>
                        <a:pt x="50" y="68"/>
                      </a:lnTo>
                      <a:lnTo>
                        <a:pt x="50" y="66"/>
                      </a:lnTo>
                      <a:lnTo>
                        <a:pt x="52" y="68"/>
                      </a:lnTo>
                      <a:lnTo>
                        <a:pt x="52" y="68"/>
                      </a:lnTo>
                      <a:lnTo>
                        <a:pt x="52" y="68"/>
                      </a:lnTo>
                      <a:lnTo>
                        <a:pt x="54" y="68"/>
                      </a:lnTo>
                      <a:lnTo>
                        <a:pt x="54" y="66"/>
                      </a:lnTo>
                      <a:lnTo>
                        <a:pt x="54" y="66"/>
                      </a:lnTo>
                      <a:lnTo>
                        <a:pt x="54" y="64"/>
                      </a:lnTo>
                      <a:lnTo>
                        <a:pt x="54" y="64"/>
                      </a:lnTo>
                      <a:lnTo>
                        <a:pt x="54" y="64"/>
                      </a:lnTo>
                      <a:lnTo>
                        <a:pt x="54" y="62"/>
                      </a:lnTo>
                      <a:lnTo>
                        <a:pt x="54" y="60"/>
                      </a:lnTo>
                      <a:lnTo>
                        <a:pt x="54" y="60"/>
                      </a:lnTo>
                      <a:lnTo>
                        <a:pt x="54" y="60"/>
                      </a:lnTo>
                      <a:lnTo>
                        <a:pt x="54" y="58"/>
                      </a:lnTo>
                      <a:lnTo>
                        <a:pt x="54" y="58"/>
                      </a:lnTo>
                      <a:lnTo>
                        <a:pt x="54" y="58"/>
                      </a:lnTo>
                      <a:lnTo>
                        <a:pt x="58" y="58"/>
                      </a:lnTo>
                      <a:lnTo>
                        <a:pt x="58" y="56"/>
                      </a:lnTo>
                      <a:lnTo>
                        <a:pt x="60" y="56"/>
                      </a:lnTo>
                      <a:lnTo>
                        <a:pt x="60" y="54"/>
                      </a:lnTo>
                      <a:lnTo>
                        <a:pt x="60" y="54"/>
                      </a:lnTo>
                      <a:lnTo>
                        <a:pt x="60" y="54"/>
                      </a:lnTo>
                      <a:lnTo>
                        <a:pt x="60" y="52"/>
                      </a:lnTo>
                      <a:lnTo>
                        <a:pt x="58" y="5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35" name="Freeform 63">
                  <a:extLst>
                    <a:ext uri="{FF2B5EF4-FFF2-40B4-BE49-F238E27FC236}">
                      <a16:creationId xmlns:a16="http://schemas.microsoft.com/office/drawing/2014/main" id="{00DB81BC-2C0A-1D5B-4F09-B5DBFE9B1E58}"/>
                    </a:ext>
                  </a:extLst>
                </p:cNvPr>
                <p:cNvSpPr>
                  <a:spLocks/>
                </p:cNvSpPr>
                <p:nvPr/>
              </p:nvSpPr>
              <p:spPr bwMode="auto">
                <a:xfrm>
                  <a:off x="3195" y="1778"/>
                  <a:ext cx="94" cy="78"/>
                </a:xfrm>
                <a:custGeom>
                  <a:avLst/>
                  <a:gdLst>
                    <a:gd name="T0" fmla="*/ 94 w 94"/>
                    <a:gd name="T1" fmla="*/ 68 h 78"/>
                    <a:gd name="T2" fmla="*/ 94 w 94"/>
                    <a:gd name="T3" fmla="*/ 64 h 78"/>
                    <a:gd name="T4" fmla="*/ 92 w 94"/>
                    <a:gd name="T5" fmla="*/ 60 h 78"/>
                    <a:gd name="T6" fmla="*/ 88 w 94"/>
                    <a:gd name="T7" fmla="*/ 60 h 78"/>
                    <a:gd name="T8" fmla="*/ 88 w 94"/>
                    <a:gd name="T9" fmla="*/ 58 h 78"/>
                    <a:gd name="T10" fmla="*/ 86 w 94"/>
                    <a:gd name="T11" fmla="*/ 52 h 78"/>
                    <a:gd name="T12" fmla="*/ 86 w 94"/>
                    <a:gd name="T13" fmla="*/ 48 h 78"/>
                    <a:gd name="T14" fmla="*/ 84 w 94"/>
                    <a:gd name="T15" fmla="*/ 42 h 78"/>
                    <a:gd name="T16" fmla="*/ 84 w 94"/>
                    <a:gd name="T17" fmla="*/ 36 h 78"/>
                    <a:gd name="T18" fmla="*/ 78 w 94"/>
                    <a:gd name="T19" fmla="*/ 30 h 78"/>
                    <a:gd name="T20" fmla="*/ 74 w 94"/>
                    <a:gd name="T21" fmla="*/ 26 h 78"/>
                    <a:gd name="T22" fmla="*/ 74 w 94"/>
                    <a:gd name="T23" fmla="*/ 26 h 78"/>
                    <a:gd name="T24" fmla="*/ 70 w 94"/>
                    <a:gd name="T25" fmla="*/ 22 h 78"/>
                    <a:gd name="T26" fmla="*/ 68 w 94"/>
                    <a:gd name="T27" fmla="*/ 20 h 78"/>
                    <a:gd name="T28" fmla="*/ 66 w 94"/>
                    <a:gd name="T29" fmla="*/ 12 h 78"/>
                    <a:gd name="T30" fmla="*/ 64 w 94"/>
                    <a:gd name="T31" fmla="*/ 10 h 78"/>
                    <a:gd name="T32" fmla="*/ 60 w 94"/>
                    <a:gd name="T33" fmla="*/ 10 h 78"/>
                    <a:gd name="T34" fmla="*/ 58 w 94"/>
                    <a:gd name="T35" fmla="*/ 10 h 78"/>
                    <a:gd name="T36" fmla="*/ 54 w 94"/>
                    <a:gd name="T37" fmla="*/ 4 h 78"/>
                    <a:gd name="T38" fmla="*/ 42 w 94"/>
                    <a:gd name="T39" fmla="*/ 0 h 78"/>
                    <a:gd name="T40" fmla="*/ 40 w 94"/>
                    <a:gd name="T41" fmla="*/ 0 h 78"/>
                    <a:gd name="T42" fmla="*/ 36 w 94"/>
                    <a:gd name="T43" fmla="*/ 2 h 78"/>
                    <a:gd name="T44" fmla="*/ 28 w 94"/>
                    <a:gd name="T45" fmla="*/ 4 h 78"/>
                    <a:gd name="T46" fmla="*/ 22 w 94"/>
                    <a:gd name="T47" fmla="*/ 2 h 78"/>
                    <a:gd name="T48" fmla="*/ 18 w 94"/>
                    <a:gd name="T49" fmla="*/ 8 h 78"/>
                    <a:gd name="T50" fmla="*/ 16 w 94"/>
                    <a:gd name="T51" fmla="*/ 16 h 78"/>
                    <a:gd name="T52" fmla="*/ 2 w 94"/>
                    <a:gd name="T53" fmla="*/ 34 h 78"/>
                    <a:gd name="T54" fmla="*/ 2 w 94"/>
                    <a:gd name="T55" fmla="*/ 36 h 78"/>
                    <a:gd name="T56" fmla="*/ 8 w 94"/>
                    <a:gd name="T57" fmla="*/ 40 h 78"/>
                    <a:gd name="T58" fmla="*/ 12 w 94"/>
                    <a:gd name="T59" fmla="*/ 48 h 78"/>
                    <a:gd name="T60" fmla="*/ 12 w 94"/>
                    <a:gd name="T61" fmla="*/ 48 h 78"/>
                    <a:gd name="T62" fmla="*/ 14 w 94"/>
                    <a:gd name="T63" fmla="*/ 54 h 78"/>
                    <a:gd name="T64" fmla="*/ 28 w 94"/>
                    <a:gd name="T65" fmla="*/ 56 h 78"/>
                    <a:gd name="T66" fmla="*/ 36 w 94"/>
                    <a:gd name="T67" fmla="*/ 52 h 78"/>
                    <a:gd name="T68" fmla="*/ 44 w 94"/>
                    <a:gd name="T69" fmla="*/ 54 h 78"/>
                    <a:gd name="T70" fmla="*/ 50 w 94"/>
                    <a:gd name="T71" fmla="*/ 58 h 78"/>
                    <a:gd name="T72" fmla="*/ 54 w 94"/>
                    <a:gd name="T73" fmla="*/ 56 h 78"/>
                    <a:gd name="T74" fmla="*/ 54 w 94"/>
                    <a:gd name="T75" fmla="*/ 60 h 78"/>
                    <a:gd name="T76" fmla="*/ 42 w 94"/>
                    <a:gd name="T77" fmla="*/ 58 h 78"/>
                    <a:gd name="T78" fmla="*/ 38 w 94"/>
                    <a:gd name="T79" fmla="*/ 56 h 78"/>
                    <a:gd name="T80" fmla="*/ 34 w 94"/>
                    <a:gd name="T81" fmla="*/ 58 h 78"/>
                    <a:gd name="T82" fmla="*/ 26 w 94"/>
                    <a:gd name="T83" fmla="*/ 60 h 78"/>
                    <a:gd name="T84" fmla="*/ 20 w 94"/>
                    <a:gd name="T85" fmla="*/ 64 h 78"/>
                    <a:gd name="T86" fmla="*/ 10 w 94"/>
                    <a:gd name="T87" fmla="*/ 64 h 78"/>
                    <a:gd name="T88" fmla="*/ 10 w 94"/>
                    <a:gd name="T89" fmla="*/ 72 h 78"/>
                    <a:gd name="T90" fmla="*/ 12 w 94"/>
                    <a:gd name="T91" fmla="*/ 72 h 78"/>
                    <a:gd name="T92" fmla="*/ 16 w 94"/>
                    <a:gd name="T93" fmla="*/ 72 h 78"/>
                    <a:gd name="T94" fmla="*/ 14 w 94"/>
                    <a:gd name="T95" fmla="*/ 72 h 78"/>
                    <a:gd name="T96" fmla="*/ 10 w 94"/>
                    <a:gd name="T97" fmla="*/ 76 h 78"/>
                    <a:gd name="T98" fmla="*/ 16 w 94"/>
                    <a:gd name="T99" fmla="*/ 78 h 78"/>
                    <a:gd name="T100" fmla="*/ 24 w 94"/>
                    <a:gd name="T101" fmla="*/ 76 h 78"/>
                    <a:gd name="T102" fmla="*/ 38 w 94"/>
                    <a:gd name="T103" fmla="*/ 72 h 78"/>
                    <a:gd name="T104" fmla="*/ 58 w 94"/>
                    <a:gd name="T105" fmla="*/ 72 h 78"/>
                    <a:gd name="T106" fmla="*/ 68 w 94"/>
                    <a:gd name="T107" fmla="*/ 72 h 78"/>
                    <a:gd name="T108" fmla="*/ 68 w 94"/>
                    <a:gd name="T109" fmla="*/ 74 h 78"/>
                    <a:gd name="T110" fmla="*/ 70 w 94"/>
                    <a:gd name="T111" fmla="*/ 74 h 78"/>
                    <a:gd name="T112" fmla="*/ 74 w 94"/>
                    <a:gd name="T113" fmla="*/ 76 h 78"/>
                    <a:gd name="T114" fmla="*/ 78 w 94"/>
                    <a:gd name="T115" fmla="*/ 78 h 78"/>
                    <a:gd name="T116" fmla="*/ 86 w 94"/>
                    <a:gd name="T117" fmla="*/ 76 h 78"/>
                    <a:gd name="T118" fmla="*/ 94 w 94"/>
                    <a:gd name="T119"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78">
                      <a:moveTo>
                        <a:pt x="94" y="74"/>
                      </a:moveTo>
                      <a:lnTo>
                        <a:pt x="94" y="72"/>
                      </a:lnTo>
                      <a:lnTo>
                        <a:pt x="94" y="70"/>
                      </a:lnTo>
                      <a:lnTo>
                        <a:pt x="94" y="68"/>
                      </a:lnTo>
                      <a:lnTo>
                        <a:pt x="94" y="66"/>
                      </a:lnTo>
                      <a:lnTo>
                        <a:pt x="94" y="66"/>
                      </a:lnTo>
                      <a:lnTo>
                        <a:pt x="94" y="66"/>
                      </a:lnTo>
                      <a:lnTo>
                        <a:pt x="94" y="64"/>
                      </a:lnTo>
                      <a:lnTo>
                        <a:pt x="92" y="62"/>
                      </a:lnTo>
                      <a:lnTo>
                        <a:pt x="92" y="62"/>
                      </a:lnTo>
                      <a:lnTo>
                        <a:pt x="92" y="60"/>
                      </a:lnTo>
                      <a:lnTo>
                        <a:pt x="92" y="60"/>
                      </a:lnTo>
                      <a:lnTo>
                        <a:pt x="90" y="60"/>
                      </a:lnTo>
                      <a:lnTo>
                        <a:pt x="90" y="58"/>
                      </a:lnTo>
                      <a:lnTo>
                        <a:pt x="88" y="60"/>
                      </a:lnTo>
                      <a:lnTo>
                        <a:pt x="88" y="60"/>
                      </a:lnTo>
                      <a:lnTo>
                        <a:pt x="88" y="60"/>
                      </a:lnTo>
                      <a:lnTo>
                        <a:pt x="88" y="60"/>
                      </a:lnTo>
                      <a:lnTo>
                        <a:pt x="88" y="58"/>
                      </a:lnTo>
                      <a:lnTo>
                        <a:pt x="88" y="58"/>
                      </a:lnTo>
                      <a:lnTo>
                        <a:pt x="86" y="56"/>
                      </a:lnTo>
                      <a:lnTo>
                        <a:pt x="84" y="54"/>
                      </a:lnTo>
                      <a:lnTo>
                        <a:pt x="84" y="52"/>
                      </a:lnTo>
                      <a:lnTo>
                        <a:pt x="86" y="52"/>
                      </a:lnTo>
                      <a:lnTo>
                        <a:pt x="86" y="52"/>
                      </a:lnTo>
                      <a:lnTo>
                        <a:pt x="86" y="50"/>
                      </a:lnTo>
                      <a:lnTo>
                        <a:pt x="86" y="50"/>
                      </a:lnTo>
                      <a:lnTo>
                        <a:pt x="86" y="48"/>
                      </a:lnTo>
                      <a:lnTo>
                        <a:pt x="86" y="46"/>
                      </a:lnTo>
                      <a:lnTo>
                        <a:pt x="86" y="44"/>
                      </a:lnTo>
                      <a:lnTo>
                        <a:pt x="84" y="44"/>
                      </a:lnTo>
                      <a:lnTo>
                        <a:pt x="84" y="42"/>
                      </a:lnTo>
                      <a:lnTo>
                        <a:pt x="84" y="42"/>
                      </a:lnTo>
                      <a:lnTo>
                        <a:pt x="82" y="40"/>
                      </a:lnTo>
                      <a:lnTo>
                        <a:pt x="82" y="38"/>
                      </a:lnTo>
                      <a:lnTo>
                        <a:pt x="84" y="36"/>
                      </a:lnTo>
                      <a:lnTo>
                        <a:pt x="82" y="34"/>
                      </a:lnTo>
                      <a:lnTo>
                        <a:pt x="82" y="34"/>
                      </a:lnTo>
                      <a:lnTo>
                        <a:pt x="80" y="32"/>
                      </a:lnTo>
                      <a:lnTo>
                        <a:pt x="78" y="30"/>
                      </a:lnTo>
                      <a:lnTo>
                        <a:pt x="78" y="30"/>
                      </a:lnTo>
                      <a:lnTo>
                        <a:pt x="76" y="28"/>
                      </a:lnTo>
                      <a:lnTo>
                        <a:pt x="74" y="28"/>
                      </a:lnTo>
                      <a:lnTo>
                        <a:pt x="74" y="26"/>
                      </a:lnTo>
                      <a:lnTo>
                        <a:pt x="74" y="26"/>
                      </a:lnTo>
                      <a:lnTo>
                        <a:pt x="72" y="26"/>
                      </a:lnTo>
                      <a:lnTo>
                        <a:pt x="72" y="26"/>
                      </a:lnTo>
                      <a:lnTo>
                        <a:pt x="74" y="26"/>
                      </a:lnTo>
                      <a:lnTo>
                        <a:pt x="72" y="24"/>
                      </a:lnTo>
                      <a:lnTo>
                        <a:pt x="72" y="22"/>
                      </a:lnTo>
                      <a:lnTo>
                        <a:pt x="70" y="22"/>
                      </a:lnTo>
                      <a:lnTo>
                        <a:pt x="70" y="22"/>
                      </a:lnTo>
                      <a:lnTo>
                        <a:pt x="70" y="22"/>
                      </a:lnTo>
                      <a:lnTo>
                        <a:pt x="70" y="20"/>
                      </a:lnTo>
                      <a:lnTo>
                        <a:pt x="70" y="20"/>
                      </a:lnTo>
                      <a:lnTo>
                        <a:pt x="68" y="20"/>
                      </a:lnTo>
                      <a:lnTo>
                        <a:pt x="68" y="20"/>
                      </a:lnTo>
                      <a:lnTo>
                        <a:pt x="66" y="18"/>
                      </a:lnTo>
                      <a:lnTo>
                        <a:pt x="66" y="14"/>
                      </a:lnTo>
                      <a:lnTo>
                        <a:pt x="66" y="12"/>
                      </a:lnTo>
                      <a:lnTo>
                        <a:pt x="64" y="12"/>
                      </a:lnTo>
                      <a:lnTo>
                        <a:pt x="64" y="10"/>
                      </a:lnTo>
                      <a:lnTo>
                        <a:pt x="64" y="10"/>
                      </a:lnTo>
                      <a:lnTo>
                        <a:pt x="64" y="10"/>
                      </a:lnTo>
                      <a:lnTo>
                        <a:pt x="64" y="10"/>
                      </a:lnTo>
                      <a:lnTo>
                        <a:pt x="62" y="10"/>
                      </a:lnTo>
                      <a:lnTo>
                        <a:pt x="62" y="10"/>
                      </a:lnTo>
                      <a:lnTo>
                        <a:pt x="60" y="10"/>
                      </a:lnTo>
                      <a:lnTo>
                        <a:pt x="60" y="10"/>
                      </a:lnTo>
                      <a:lnTo>
                        <a:pt x="60" y="10"/>
                      </a:lnTo>
                      <a:lnTo>
                        <a:pt x="58" y="10"/>
                      </a:lnTo>
                      <a:lnTo>
                        <a:pt x="58" y="10"/>
                      </a:lnTo>
                      <a:lnTo>
                        <a:pt x="56" y="8"/>
                      </a:lnTo>
                      <a:lnTo>
                        <a:pt x="56" y="8"/>
                      </a:lnTo>
                      <a:lnTo>
                        <a:pt x="56" y="6"/>
                      </a:lnTo>
                      <a:lnTo>
                        <a:pt x="54" y="4"/>
                      </a:lnTo>
                      <a:lnTo>
                        <a:pt x="52" y="2"/>
                      </a:lnTo>
                      <a:lnTo>
                        <a:pt x="48" y="0"/>
                      </a:lnTo>
                      <a:lnTo>
                        <a:pt x="44" y="0"/>
                      </a:lnTo>
                      <a:lnTo>
                        <a:pt x="42" y="0"/>
                      </a:lnTo>
                      <a:lnTo>
                        <a:pt x="40" y="0"/>
                      </a:lnTo>
                      <a:lnTo>
                        <a:pt x="40" y="0"/>
                      </a:lnTo>
                      <a:lnTo>
                        <a:pt x="40" y="0"/>
                      </a:lnTo>
                      <a:lnTo>
                        <a:pt x="40" y="0"/>
                      </a:lnTo>
                      <a:lnTo>
                        <a:pt x="38" y="0"/>
                      </a:lnTo>
                      <a:lnTo>
                        <a:pt x="38" y="0"/>
                      </a:lnTo>
                      <a:lnTo>
                        <a:pt x="38" y="2"/>
                      </a:lnTo>
                      <a:lnTo>
                        <a:pt x="36" y="2"/>
                      </a:lnTo>
                      <a:lnTo>
                        <a:pt x="34" y="2"/>
                      </a:lnTo>
                      <a:lnTo>
                        <a:pt x="32" y="2"/>
                      </a:lnTo>
                      <a:lnTo>
                        <a:pt x="30" y="4"/>
                      </a:lnTo>
                      <a:lnTo>
                        <a:pt x="28" y="4"/>
                      </a:lnTo>
                      <a:lnTo>
                        <a:pt x="26" y="4"/>
                      </a:lnTo>
                      <a:lnTo>
                        <a:pt x="24" y="4"/>
                      </a:lnTo>
                      <a:lnTo>
                        <a:pt x="22" y="2"/>
                      </a:lnTo>
                      <a:lnTo>
                        <a:pt x="22" y="2"/>
                      </a:lnTo>
                      <a:lnTo>
                        <a:pt x="20" y="2"/>
                      </a:lnTo>
                      <a:lnTo>
                        <a:pt x="20" y="4"/>
                      </a:lnTo>
                      <a:lnTo>
                        <a:pt x="18" y="6"/>
                      </a:lnTo>
                      <a:lnTo>
                        <a:pt x="18" y="8"/>
                      </a:lnTo>
                      <a:lnTo>
                        <a:pt x="18" y="8"/>
                      </a:lnTo>
                      <a:lnTo>
                        <a:pt x="16" y="10"/>
                      </a:lnTo>
                      <a:lnTo>
                        <a:pt x="16" y="14"/>
                      </a:lnTo>
                      <a:lnTo>
                        <a:pt x="16" y="16"/>
                      </a:lnTo>
                      <a:lnTo>
                        <a:pt x="16" y="18"/>
                      </a:lnTo>
                      <a:lnTo>
                        <a:pt x="10" y="24"/>
                      </a:lnTo>
                      <a:lnTo>
                        <a:pt x="6" y="32"/>
                      </a:lnTo>
                      <a:lnTo>
                        <a:pt x="2" y="34"/>
                      </a:lnTo>
                      <a:lnTo>
                        <a:pt x="0" y="34"/>
                      </a:lnTo>
                      <a:lnTo>
                        <a:pt x="0" y="36"/>
                      </a:lnTo>
                      <a:lnTo>
                        <a:pt x="2" y="36"/>
                      </a:lnTo>
                      <a:lnTo>
                        <a:pt x="2" y="36"/>
                      </a:lnTo>
                      <a:lnTo>
                        <a:pt x="4" y="36"/>
                      </a:lnTo>
                      <a:lnTo>
                        <a:pt x="6" y="36"/>
                      </a:lnTo>
                      <a:lnTo>
                        <a:pt x="6" y="40"/>
                      </a:lnTo>
                      <a:lnTo>
                        <a:pt x="8" y="40"/>
                      </a:lnTo>
                      <a:lnTo>
                        <a:pt x="10" y="44"/>
                      </a:lnTo>
                      <a:lnTo>
                        <a:pt x="10" y="46"/>
                      </a:lnTo>
                      <a:lnTo>
                        <a:pt x="10" y="48"/>
                      </a:lnTo>
                      <a:lnTo>
                        <a:pt x="12" y="48"/>
                      </a:lnTo>
                      <a:lnTo>
                        <a:pt x="12" y="48"/>
                      </a:lnTo>
                      <a:lnTo>
                        <a:pt x="14" y="48"/>
                      </a:lnTo>
                      <a:lnTo>
                        <a:pt x="14" y="48"/>
                      </a:lnTo>
                      <a:lnTo>
                        <a:pt x="12" y="48"/>
                      </a:lnTo>
                      <a:lnTo>
                        <a:pt x="12" y="50"/>
                      </a:lnTo>
                      <a:lnTo>
                        <a:pt x="12" y="50"/>
                      </a:lnTo>
                      <a:lnTo>
                        <a:pt x="12" y="52"/>
                      </a:lnTo>
                      <a:lnTo>
                        <a:pt x="14" y="54"/>
                      </a:lnTo>
                      <a:lnTo>
                        <a:pt x="14" y="56"/>
                      </a:lnTo>
                      <a:lnTo>
                        <a:pt x="18" y="56"/>
                      </a:lnTo>
                      <a:lnTo>
                        <a:pt x="22" y="56"/>
                      </a:lnTo>
                      <a:lnTo>
                        <a:pt x="28" y="56"/>
                      </a:lnTo>
                      <a:lnTo>
                        <a:pt x="30" y="56"/>
                      </a:lnTo>
                      <a:lnTo>
                        <a:pt x="32" y="52"/>
                      </a:lnTo>
                      <a:lnTo>
                        <a:pt x="34" y="52"/>
                      </a:lnTo>
                      <a:lnTo>
                        <a:pt x="36" y="52"/>
                      </a:lnTo>
                      <a:lnTo>
                        <a:pt x="38" y="52"/>
                      </a:lnTo>
                      <a:lnTo>
                        <a:pt x="40" y="52"/>
                      </a:lnTo>
                      <a:lnTo>
                        <a:pt x="42" y="54"/>
                      </a:lnTo>
                      <a:lnTo>
                        <a:pt x="44" y="54"/>
                      </a:lnTo>
                      <a:lnTo>
                        <a:pt x="46" y="54"/>
                      </a:lnTo>
                      <a:lnTo>
                        <a:pt x="46" y="56"/>
                      </a:lnTo>
                      <a:lnTo>
                        <a:pt x="48" y="56"/>
                      </a:lnTo>
                      <a:lnTo>
                        <a:pt x="50" y="58"/>
                      </a:lnTo>
                      <a:lnTo>
                        <a:pt x="50" y="58"/>
                      </a:lnTo>
                      <a:lnTo>
                        <a:pt x="52" y="56"/>
                      </a:lnTo>
                      <a:lnTo>
                        <a:pt x="52" y="56"/>
                      </a:lnTo>
                      <a:lnTo>
                        <a:pt x="54" y="56"/>
                      </a:lnTo>
                      <a:lnTo>
                        <a:pt x="56" y="58"/>
                      </a:lnTo>
                      <a:lnTo>
                        <a:pt x="56" y="58"/>
                      </a:lnTo>
                      <a:lnTo>
                        <a:pt x="56" y="60"/>
                      </a:lnTo>
                      <a:lnTo>
                        <a:pt x="54" y="60"/>
                      </a:lnTo>
                      <a:lnTo>
                        <a:pt x="50" y="62"/>
                      </a:lnTo>
                      <a:lnTo>
                        <a:pt x="48" y="62"/>
                      </a:lnTo>
                      <a:lnTo>
                        <a:pt x="44" y="60"/>
                      </a:lnTo>
                      <a:lnTo>
                        <a:pt x="42" y="58"/>
                      </a:lnTo>
                      <a:lnTo>
                        <a:pt x="40" y="58"/>
                      </a:lnTo>
                      <a:lnTo>
                        <a:pt x="40" y="58"/>
                      </a:lnTo>
                      <a:lnTo>
                        <a:pt x="38" y="56"/>
                      </a:lnTo>
                      <a:lnTo>
                        <a:pt x="38" y="56"/>
                      </a:lnTo>
                      <a:lnTo>
                        <a:pt x="36" y="56"/>
                      </a:lnTo>
                      <a:lnTo>
                        <a:pt x="36" y="56"/>
                      </a:lnTo>
                      <a:lnTo>
                        <a:pt x="36" y="58"/>
                      </a:lnTo>
                      <a:lnTo>
                        <a:pt x="34" y="58"/>
                      </a:lnTo>
                      <a:lnTo>
                        <a:pt x="34" y="58"/>
                      </a:lnTo>
                      <a:lnTo>
                        <a:pt x="30" y="60"/>
                      </a:lnTo>
                      <a:lnTo>
                        <a:pt x="28" y="60"/>
                      </a:lnTo>
                      <a:lnTo>
                        <a:pt x="26" y="60"/>
                      </a:lnTo>
                      <a:lnTo>
                        <a:pt x="26" y="60"/>
                      </a:lnTo>
                      <a:lnTo>
                        <a:pt x="26" y="64"/>
                      </a:lnTo>
                      <a:lnTo>
                        <a:pt x="22" y="64"/>
                      </a:lnTo>
                      <a:lnTo>
                        <a:pt x="20" y="64"/>
                      </a:lnTo>
                      <a:lnTo>
                        <a:pt x="16" y="64"/>
                      </a:lnTo>
                      <a:lnTo>
                        <a:pt x="12" y="64"/>
                      </a:lnTo>
                      <a:lnTo>
                        <a:pt x="12" y="64"/>
                      </a:lnTo>
                      <a:lnTo>
                        <a:pt x="10" y="64"/>
                      </a:lnTo>
                      <a:lnTo>
                        <a:pt x="10" y="66"/>
                      </a:lnTo>
                      <a:lnTo>
                        <a:pt x="10" y="68"/>
                      </a:lnTo>
                      <a:lnTo>
                        <a:pt x="10" y="72"/>
                      </a:lnTo>
                      <a:lnTo>
                        <a:pt x="10" y="72"/>
                      </a:lnTo>
                      <a:lnTo>
                        <a:pt x="10" y="72"/>
                      </a:lnTo>
                      <a:lnTo>
                        <a:pt x="10" y="74"/>
                      </a:lnTo>
                      <a:lnTo>
                        <a:pt x="12" y="74"/>
                      </a:lnTo>
                      <a:lnTo>
                        <a:pt x="12" y="72"/>
                      </a:lnTo>
                      <a:lnTo>
                        <a:pt x="12" y="72"/>
                      </a:lnTo>
                      <a:lnTo>
                        <a:pt x="14" y="72"/>
                      </a:lnTo>
                      <a:lnTo>
                        <a:pt x="14" y="72"/>
                      </a:lnTo>
                      <a:lnTo>
                        <a:pt x="16" y="72"/>
                      </a:lnTo>
                      <a:lnTo>
                        <a:pt x="16" y="72"/>
                      </a:lnTo>
                      <a:lnTo>
                        <a:pt x="16" y="74"/>
                      </a:lnTo>
                      <a:lnTo>
                        <a:pt x="14" y="74"/>
                      </a:lnTo>
                      <a:lnTo>
                        <a:pt x="14" y="72"/>
                      </a:lnTo>
                      <a:lnTo>
                        <a:pt x="12" y="74"/>
                      </a:lnTo>
                      <a:lnTo>
                        <a:pt x="10" y="74"/>
                      </a:lnTo>
                      <a:lnTo>
                        <a:pt x="10" y="76"/>
                      </a:lnTo>
                      <a:lnTo>
                        <a:pt x="10" y="76"/>
                      </a:lnTo>
                      <a:lnTo>
                        <a:pt x="12" y="78"/>
                      </a:lnTo>
                      <a:lnTo>
                        <a:pt x="12" y="78"/>
                      </a:lnTo>
                      <a:lnTo>
                        <a:pt x="14" y="78"/>
                      </a:lnTo>
                      <a:lnTo>
                        <a:pt x="16" y="78"/>
                      </a:lnTo>
                      <a:lnTo>
                        <a:pt x="16" y="76"/>
                      </a:lnTo>
                      <a:lnTo>
                        <a:pt x="18" y="76"/>
                      </a:lnTo>
                      <a:lnTo>
                        <a:pt x="20" y="76"/>
                      </a:lnTo>
                      <a:lnTo>
                        <a:pt x="24" y="76"/>
                      </a:lnTo>
                      <a:lnTo>
                        <a:pt x="30" y="76"/>
                      </a:lnTo>
                      <a:lnTo>
                        <a:pt x="32" y="74"/>
                      </a:lnTo>
                      <a:lnTo>
                        <a:pt x="36" y="72"/>
                      </a:lnTo>
                      <a:lnTo>
                        <a:pt x="38" y="72"/>
                      </a:lnTo>
                      <a:lnTo>
                        <a:pt x="42" y="72"/>
                      </a:lnTo>
                      <a:lnTo>
                        <a:pt x="48" y="72"/>
                      </a:lnTo>
                      <a:lnTo>
                        <a:pt x="52" y="72"/>
                      </a:lnTo>
                      <a:lnTo>
                        <a:pt x="58" y="72"/>
                      </a:lnTo>
                      <a:lnTo>
                        <a:pt x="64" y="72"/>
                      </a:lnTo>
                      <a:lnTo>
                        <a:pt x="64" y="72"/>
                      </a:lnTo>
                      <a:lnTo>
                        <a:pt x="66" y="72"/>
                      </a:lnTo>
                      <a:lnTo>
                        <a:pt x="68" y="72"/>
                      </a:lnTo>
                      <a:lnTo>
                        <a:pt x="68" y="72"/>
                      </a:lnTo>
                      <a:lnTo>
                        <a:pt x="68" y="72"/>
                      </a:lnTo>
                      <a:lnTo>
                        <a:pt x="68" y="74"/>
                      </a:lnTo>
                      <a:lnTo>
                        <a:pt x="68" y="74"/>
                      </a:lnTo>
                      <a:lnTo>
                        <a:pt x="68" y="76"/>
                      </a:lnTo>
                      <a:lnTo>
                        <a:pt x="70" y="76"/>
                      </a:lnTo>
                      <a:lnTo>
                        <a:pt x="70" y="76"/>
                      </a:lnTo>
                      <a:lnTo>
                        <a:pt x="70" y="74"/>
                      </a:lnTo>
                      <a:lnTo>
                        <a:pt x="70" y="74"/>
                      </a:lnTo>
                      <a:lnTo>
                        <a:pt x="72" y="74"/>
                      </a:lnTo>
                      <a:lnTo>
                        <a:pt x="72" y="76"/>
                      </a:lnTo>
                      <a:lnTo>
                        <a:pt x="74" y="76"/>
                      </a:lnTo>
                      <a:lnTo>
                        <a:pt x="76" y="76"/>
                      </a:lnTo>
                      <a:lnTo>
                        <a:pt x="76" y="78"/>
                      </a:lnTo>
                      <a:lnTo>
                        <a:pt x="78" y="78"/>
                      </a:lnTo>
                      <a:lnTo>
                        <a:pt x="78" y="78"/>
                      </a:lnTo>
                      <a:lnTo>
                        <a:pt x="80" y="78"/>
                      </a:lnTo>
                      <a:lnTo>
                        <a:pt x="82" y="78"/>
                      </a:lnTo>
                      <a:lnTo>
                        <a:pt x="84" y="76"/>
                      </a:lnTo>
                      <a:lnTo>
                        <a:pt x="86" y="76"/>
                      </a:lnTo>
                      <a:lnTo>
                        <a:pt x="88" y="76"/>
                      </a:lnTo>
                      <a:lnTo>
                        <a:pt x="92" y="76"/>
                      </a:lnTo>
                      <a:lnTo>
                        <a:pt x="94" y="76"/>
                      </a:lnTo>
                      <a:lnTo>
                        <a:pt x="94" y="76"/>
                      </a:lnTo>
                      <a:lnTo>
                        <a:pt x="94" y="76"/>
                      </a:lnTo>
                      <a:lnTo>
                        <a:pt x="94" y="74"/>
                      </a:lnTo>
                      <a:lnTo>
                        <a:pt x="94" y="7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36" name="Freeform 64">
                  <a:extLst>
                    <a:ext uri="{FF2B5EF4-FFF2-40B4-BE49-F238E27FC236}">
                      <a16:creationId xmlns:a16="http://schemas.microsoft.com/office/drawing/2014/main" id="{62D23A69-472D-FF70-073B-C4472E18879F}"/>
                    </a:ext>
                  </a:extLst>
                </p:cNvPr>
                <p:cNvSpPr>
                  <a:spLocks noEditPoints="1"/>
                </p:cNvSpPr>
                <p:nvPr/>
              </p:nvSpPr>
              <p:spPr bwMode="auto">
                <a:xfrm>
                  <a:off x="3569" y="2047"/>
                  <a:ext cx="16" cy="30"/>
                </a:xfrm>
                <a:custGeom>
                  <a:avLst/>
                  <a:gdLst>
                    <a:gd name="T0" fmla="*/ 4 w 16"/>
                    <a:gd name="T1" fmla="*/ 22 h 30"/>
                    <a:gd name="T2" fmla="*/ 2 w 16"/>
                    <a:gd name="T3" fmla="*/ 22 h 30"/>
                    <a:gd name="T4" fmla="*/ 0 w 16"/>
                    <a:gd name="T5" fmla="*/ 24 h 30"/>
                    <a:gd name="T6" fmla="*/ 0 w 16"/>
                    <a:gd name="T7" fmla="*/ 26 h 30"/>
                    <a:gd name="T8" fmla="*/ 0 w 16"/>
                    <a:gd name="T9" fmla="*/ 26 h 30"/>
                    <a:gd name="T10" fmla="*/ 0 w 16"/>
                    <a:gd name="T11" fmla="*/ 28 h 30"/>
                    <a:gd name="T12" fmla="*/ 0 w 16"/>
                    <a:gd name="T13" fmla="*/ 28 h 30"/>
                    <a:gd name="T14" fmla="*/ 2 w 16"/>
                    <a:gd name="T15" fmla="*/ 30 h 30"/>
                    <a:gd name="T16" fmla="*/ 2 w 16"/>
                    <a:gd name="T17" fmla="*/ 28 h 30"/>
                    <a:gd name="T18" fmla="*/ 4 w 16"/>
                    <a:gd name="T19" fmla="*/ 26 h 30"/>
                    <a:gd name="T20" fmla="*/ 4 w 16"/>
                    <a:gd name="T21" fmla="*/ 24 h 30"/>
                    <a:gd name="T22" fmla="*/ 4 w 16"/>
                    <a:gd name="T23" fmla="*/ 22 h 30"/>
                    <a:gd name="T24" fmla="*/ 16 w 16"/>
                    <a:gd name="T25" fmla="*/ 0 h 30"/>
                    <a:gd name="T26" fmla="*/ 16 w 16"/>
                    <a:gd name="T27" fmla="*/ 0 h 30"/>
                    <a:gd name="T28" fmla="*/ 14 w 16"/>
                    <a:gd name="T29" fmla="*/ 0 h 30"/>
                    <a:gd name="T30" fmla="*/ 14 w 16"/>
                    <a:gd name="T31" fmla="*/ 0 h 30"/>
                    <a:gd name="T32" fmla="*/ 14 w 16"/>
                    <a:gd name="T33" fmla="*/ 2 h 30"/>
                    <a:gd name="T34" fmla="*/ 14 w 16"/>
                    <a:gd name="T35" fmla="*/ 2 h 30"/>
                    <a:gd name="T36" fmla="*/ 14 w 16"/>
                    <a:gd name="T37" fmla="*/ 2 h 30"/>
                    <a:gd name="T38" fmla="*/ 16 w 16"/>
                    <a:gd name="T39" fmla="*/ 2 h 30"/>
                    <a:gd name="T40" fmla="*/ 16 w 16"/>
                    <a:gd name="T41" fmla="*/ 0 h 30"/>
                    <a:gd name="T42" fmla="*/ 16 w 16"/>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30">
                      <a:moveTo>
                        <a:pt x="4" y="22"/>
                      </a:moveTo>
                      <a:lnTo>
                        <a:pt x="2" y="22"/>
                      </a:lnTo>
                      <a:lnTo>
                        <a:pt x="0" y="24"/>
                      </a:lnTo>
                      <a:lnTo>
                        <a:pt x="0" y="26"/>
                      </a:lnTo>
                      <a:lnTo>
                        <a:pt x="0" y="26"/>
                      </a:lnTo>
                      <a:lnTo>
                        <a:pt x="0" y="28"/>
                      </a:lnTo>
                      <a:lnTo>
                        <a:pt x="0" y="28"/>
                      </a:lnTo>
                      <a:lnTo>
                        <a:pt x="2" y="30"/>
                      </a:lnTo>
                      <a:lnTo>
                        <a:pt x="2" y="28"/>
                      </a:lnTo>
                      <a:lnTo>
                        <a:pt x="4" y="26"/>
                      </a:lnTo>
                      <a:lnTo>
                        <a:pt x="4" y="24"/>
                      </a:lnTo>
                      <a:lnTo>
                        <a:pt x="4" y="22"/>
                      </a:lnTo>
                      <a:close/>
                      <a:moveTo>
                        <a:pt x="16" y="0"/>
                      </a:moveTo>
                      <a:lnTo>
                        <a:pt x="16" y="0"/>
                      </a:lnTo>
                      <a:lnTo>
                        <a:pt x="14" y="0"/>
                      </a:lnTo>
                      <a:lnTo>
                        <a:pt x="14" y="0"/>
                      </a:lnTo>
                      <a:lnTo>
                        <a:pt x="14" y="2"/>
                      </a:lnTo>
                      <a:lnTo>
                        <a:pt x="14" y="2"/>
                      </a:lnTo>
                      <a:lnTo>
                        <a:pt x="14" y="2"/>
                      </a:lnTo>
                      <a:lnTo>
                        <a:pt x="16" y="2"/>
                      </a:lnTo>
                      <a:lnTo>
                        <a:pt x="16" y="0"/>
                      </a:lnTo>
                      <a:lnTo>
                        <a:pt x="16"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37" name="Freeform 65">
                  <a:extLst>
                    <a:ext uri="{FF2B5EF4-FFF2-40B4-BE49-F238E27FC236}">
                      <a16:creationId xmlns:a16="http://schemas.microsoft.com/office/drawing/2014/main" id="{4BAA9630-EDD8-38CF-C213-00427CDA74E0}"/>
                    </a:ext>
                  </a:extLst>
                </p:cNvPr>
                <p:cNvSpPr>
                  <a:spLocks/>
                </p:cNvSpPr>
                <p:nvPr/>
              </p:nvSpPr>
              <p:spPr bwMode="auto">
                <a:xfrm>
                  <a:off x="3661" y="1291"/>
                  <a:ext cx="0" cy="2"/>
                </a:xfrm>
                <a:custGeom>
                  <a:avLst/>
                  <a:gdLst>
                    <a:gd name="T0" fmla="*/ 0 h 2"/>
                    <a:gd name="T1" fmla="*/ 0 h 2"/>
                    <a:gd name="T2" fmla="*/ 2 h 2"/>
                    <a:gd name="T3" fmla="*/ 2 h 2"/>
                    <a:gd name="T4" fmla="*/ 2 h 2"/>
                    <a:gd name="T5" fmla="*/ 2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2"/>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38" name="Freeform 66">
                  <a:extLst>
                    <a:ext uri="{FF2B5EF4-FFF2-40B4-BE49-F238E27FC236}">
                      <a16:creationId xmlns:a16="http://schemas.microsoft.com/office/drawing/2014/main" id="{C00CACEE-DC26-D624-2993-A55FB87F3043}"/>
                    </a:ext>
                  </a:extLst>
                </p:cNvPr>
                <p:cNvSpPr>
                  <a:spLocks noEditPoints="1"/>
                </p:cNvSpPr>
                <p:nvPr/>
              </p:nvSpPr>
              <p:spPr bwMode="auto">
                <a:xfrm>
                  <a:off x="6400" y="2317"/>
                  <a:ext cx="18" cy="10"/>
                </a:xfrm>
                <a:custGeom>
                  <a:avLst/>
                  <a:gdLst>
                    <a:gd name="T0" fmla="*/ 18 w 18"/>
                    <a:gd name="T1" fmla="*/ 10 h 10"/>
                    <a:gd name="T2" fmla="*/ 18 w 18"/>
                    <a:gd name="T3" fmla="*/ 10 h 10"/>
                    <a:gd name="T4" fmla="*/ 16 w 18"/>
                    <a:gd name="T5" fmla="*/ 10 h 10"/>
                    <a:gd name="T6" fmla="*/ 16 w 18"/>
                    <a:gd name="T7" fmla="*/ 8 h 10"/>
                    <a:gd name="T8" fmla="*/ 12 w 18"/>
                    <a:gd name="T9" fmla="*/ 6 h 10"/>
                    <a:gd name="T10" fmla="*/ 10 w 18"/>
                    <a:gd name="T11" fmla="*/ 6 h 10"/>
                    <a:gd name="T12" fmla="*/ 10 w 18"/>
                    <a:gd name="T13" fmla="*/ 8 h 10"/>
                    <a:gd name="T14" fmla="*/ 10 w 18"/>
                    <a:gd name="T15" fmla="*/ 8 h 10"/>
                    <a:gd name="T16" fmla="*/ 12 w 18"/>
                    <a:gd name="T17" fmla="*/ 10 h 10"/>
                    <a:gd name="T18" fmla="*/ 12 w 18"/>
                    <a:gd name="T19" fmla="*/ 10 h 10"/>
                    <a:gd name="T20" fmla="*/ 14 w 18"/>
                    <a:gd name="T21" fmla="*/ 10 h 10"/>
                    <a:gd name="T22" fmla="*/ 18 w 18"/>
                    <a:gd name="T23" fmla="*/ 10 h 10"/>
                    <a:gd name="T24" fmla="*/ 18 w 18"/>
                    <a:gd name="T25" fmla="*/ 10 h 10"/>
                    <a:gd name="T26" fmla="*/ 18 w 18"/>
                    <a:gd name="T27" fmla="*/ 10 h 10"/>
                    <a:gd name="T28" fmla="*/ 6 w 18"/>
                    <a:gd name="T29" fmla="*/ 0 h 10"/>
                    <a:gd name="T30" fmla="*/ 4 w 18"/>
                    <a:gd name="T31" fmla="*/ 0 h 10"/>
                    <a:gd name="T32" fmla="*/ 0 w 18"/>
                    <a:gd name="T33" fmla="*/ 2 h 10"/>
                    <a:gd name="T34" fmla="*/ 0 w 18"/>
                    <a:gd name="T35" fmla="*/ 2 h 10"/>
                    <a:gd name="T36" fmla="*/ 0 w 18"/>
                    <a:gd name="T37" fmla="*/ 2 h 10"/>
                    <a:gd name="T38" fmla="*/ 0 w 18"/>
                    <a:gd name="T39" fmla="*/ 4 h 10"/>
                    <a:gd name="T40" fmla="*/ 2 w 18"/>
                    <a:gd name="T41" fmla="*/ 6 h 10"/>
                    <a:gd name="T42" fmla="*/ 2 w 18"/>
                    <a:gd name="T43" fmla="*/ 6 h 10"/>
                    <a:gd name="T44" fmla="*/ 6 w 18"/>
                    <a:gd name="T45" fmla="*/ 6 h 10"/>
                    <a:gd name="T46" fmla="*/ 6 w 18"/>
                    <a:gd name="T47" fmla="*/ 6 h 10"/>
                    <a:gd name="T48" fmla="*/ 8 w 18"/>
                    <a:gd name="T49" fmla="*/ 4 h 10"/>
                    <a:gd name="T50" fmla="*/ 8 w 18"/>
                    <a:gd name="T51" fmla="*/ 2 h 10"/>
                    <a:gd name="T52" fmla="*/ 6 w 18"/>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0">
                      <a:moveTo>
                        <a:pt x="18" y="10"/>
                      </a:moveTo>
                      <a:lnTo>
                        <a:pt x="18" y="10"/>
                      </a:lnTo>
                      <a:lnTo>
                        <a:pt x="16" y="10"/>
                      </a:lnTo>
                      <a:lnTo>
                        <a:pt x="16" y="8"/>
                      </a:lnTo>
                      <a:lnTo>
                        <a:pt x="12" y="6"/>
                      </a:lnTo>
                      <a:lnTo>
                        <a:pt x="10" y="6"/>
                      </a:lnTo>
                      <a:lnTo>
                        <a:pt x="10" y="8"/>
                      </a:lnTo>
                      <a:lnTo>
                        <a:pt x="10" y="8"/>
                      </a:lnTo>
                      <a:lnTo>
                        <a:pt x="12" y="10"/>
                      </a:lnTo>
                      <a:lnTo>
                        <a:pt x="12" y="10"/>
                      </a:lnTo>
                      <a:lnTo>
                        <a:pt x="14" y="10"/>
                      </a:lnTo>
                      <a:lnTo>
                        <a:pt x="18" y="10"/>
                      </a:lnTo>
                      <a:lnTo>
                        <a:pt x="18" y="10"/>
                      </a:lnTo>
                      <a:lnTo>
                        <a:pt x="18" y="10"/>
                      </a:lnTo>
                      <a:close/>
                      <a:moveTo>
                        <a:pt x="6" y="0"/>
                      </a:moveTo>
                      <a:lnTo>
                        <a:pt x="4" y="0"/>
                      </a:lnTo>
                      <a:lnTo>
                        <a:pt x="0" y="2"/>
                      </a:lnTo>
                      <a:lnTo>
                        <a:pt x="0" y="2"/>
                      </a:lnTo>
                      <a:lnTo>
                        <a:pt x="0" y="2"/>
                      </a:lnTo>
                      <a:lnTo>
                        <a:pt x="0" y="4"/>
                      </a:lnTo>
                      <a:lnTo>
                        <a:pt x="2" y="6"/>
                      </a:lnTo>
                      <a:lnTo>
                        <a:pt x="2" y="6"/>
                      </a:lnTo>
                      <a:lnTo>
                        <a:pt x="6" y="6"/>
                      </a:lnTo>
                      <a:lnTo>
                        <a:pt x="6" y="6"/>
                      </a:lnTo>
                      <a:lnTo>
                        <a:pt x="8" y="4"/>
                      </a:lnTo>
                      <a:lnTo>
                        <a:pt x="8" y="2"/>
                      </a:lnTo>
                      <a:lnTo>
                        <a:pt x="6"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39" name="Freeform 67">
                  <a:extLst>
                    <a:ext uri="{FF2B5EF4-FFF2-40B4-BE49-F238E27FC236}">
                      <a16:creationId xmlns:a16="http://schemas.microsoft.com/office/drawing/2014/main" id="{8C673204-5EB1-AA4E-D127-EF7C0EC732F8}"/>
                    </a:ext>
                  </a:extLst>
                </p:cNvPr>
                <p:cNvSpPr>
                  <a:spLocks/>
                </p:cNvSpPr>
                <p:nvPr/>
              </p:nvSpPr>
              <p:spPr bwMode="auto">
                <a:xfrm>
                  <a:off x="3923" y="2097"/>
                  <a:ext cx="30" cy="30"/>
                </a:xfrm>
                <a:custGeom>
                  <a:avLst/>
                  <a:gdLst>
                    <a:gd name="T0" fmla="*/ 30 w 30"/>
                    <a:gd name="T1" fmla="*/ 16 h 30"/>
                    <a:gd name="T2" fmla="*/ 30 w 30"/>
                    <a:gd name="T3" fmla="*/ 10 h 30"/>
                    <a:gd name="T4" fmla="*/ 30 w 30"/>
                    <a:gd name="T5" fmla="*/ 6 h 30"/>
                    <a:gd name="T6" fmla="*/ 28 w 30"/>
                    <a:gd name="T7" fmla="*/ 4 h 30"/>
                    <a:gd name="T8" fmla="*/ 24 w 30"/>
                    <a:gd name="T9" fmla="*/ 0 h 30"/>
                    <a:gd name="T10" fmla="*/ 26 w 30"/>
                    <a:gd name="T11" fmla="*/ 0 h 30"/>
                    <a:gd name="T12" fmla="*/ 24 w 30"/>
                    <a:gd name="T13" fmla="*/ 0 h 30"/>
                    <a:gd name="T14" fmla="*/ 22 w 30"/>
                    <a:gd name="T15" fmla="*/ 0 h 30"/>
                    <a:gd name="T16" fmla="*/ 20 w 30"/>
                    <a:gd name="T17" fmla="*/ 2 h 30"/>
                    <a:gd name="T18" fmla="*/ 18 w 30"/>
                    <a:gd name="T19" fmla="*/ 4 h 30"/>
                    <a:gd name="T20" fmla="*/ 16 w 30"/>
                    <a:gd name="T21" fmla="*/ 6 h 30"/>
                    <a:gd name="T22" fmla="*/ 16 w 30"/>
                    <a:gd name="T23" fmla="*/ 6 h 30"/>
                    <a:gd name="T24" fmla="*/ 14 w 30"/>
                    <a:gd name="T25" fmla="*/ 4 h 30"/>
                    <a:gd name="T26" fmla="*/ 10 w 30"/>
                    <a:gd name="T27" fmla="*/ 4 h 30"/>
                    <a:gd name="T28" fmla="*/ 8 w 30"/>
                    <a:gd name="T29" fmla="*/ 6 h 30"/>
                    <a:gd name="T30" fmla="*/ 6 w 30"/>
                    <a:gd name="T31" fmla="*/ 8 h 30"/>
                    <a:gd name="T32" fmla="*/ 4 w 30"/>
                    <a:gd name="T33" fmla="*/ 10 h 30"/>
                    <a:gd name="T34" fmla="*/ 4 w 30"/>
                    <a:gd name="T35" fmla="*/ 14 h 30"/>
                    <a:gd name="T36" fmla="*/ 4 w 30"/>
                    <a:gd name="T37" fmla="*/ 18 h 30"/>
                    <a:gd name="T38" fmla="*/ 4 w 30"/>
                    <a:gd name="T39" fmla="*/ 20 h 30"/>
                    <a:gd name="T40" fmla="*/ 0 w 30"/>
                    <a:gd name="T41" fmla="*/ 22 h 30"/>
                    <a:gd name="T42" fmla="*/ 0 w 30"/>
                    <a:gd name="T43" fmla="*/ 24 h 30"/>
                    <a:gd name="T44" fmla="*/ 0 w 30"/>
                    <a:gd name="T45" fmla="*/ 28 h 30"/>
                    <a:gd name="T46" fmla="*/ 2 w 30"/>
                    <a:gd name="T47" fmla="*/ 28 h 30"/>
                    <a:gd name="T48" fmla="*/ 2 w 30"/>
                    <a:gd name="T49" fmla="*/ 26 h 30"/>
                    <a:gd name="T50" fmla="*/ 4 w 30"/>
                    <a:gd name="T51" fmla="*/ 26 h 30"/>
                    <a:gd name="T52" fmla="*/ 6 w 30"/>
                    <a:gd name="T53" fmla="*/ 30 h 30"/>
                    <a:gd name="T54" fmla="*/ 8 w 30"/>
                    <a:gd name="T55" fmla="*/ 30 h 30"/>
                    <a:gd name="T56" fmla="*/ 12 w 30"/>
                    <a:gd name="T57" fmla="*/ 30 h 30"/>
                    <a:gd name="T58" fmla="*/ 14 w 30"/>
                    <a:gd name="T59" fmla="*/ 28 h 30"/>
                    <a:gd name="T60" fmla="*/ 16 w 30"/>
                    <a:gd name="T61" fmla="*/ 26 h 30"/>
                    <a:gd name="T62" fmla="*/ 16 w 30"/>
                    <a:gd name="T63" fmla="*/ 22 h 30"/>
                    <a:gd name="T64" fmla="*/ 18 w 30"/>
                    <a:gd name="T65" fmla="*/ 24 h 30"/>
                    <a:gd name="T66" fmla="*/ 20 w 30"/>
                    <a:gd name="T67" fmla="*/ 22 h 30"/>
                    <a:gd name="T68" fmla="*/ 22 w 30"/>
                    <a:gd name="T69" fmla="*/ 22 h 30"/>
                    <a:gd name="T70" fmla="*/ 24 w 30"/>
                    <a:gd name="T71" fmla="*/ 22 h 30"/>
                    <a:gd name="T72" fmla="*/ 26 w 30"/>
                    <a:gd name="T73" fmla="*/ 22 h 30"/>
                    <a:gd name="T74" fmla="*/ 28 w 30"/>
                    <a:gd name="T75" fmla="*/ 22 h 30"/>
                    <a:gd name="T76" fmla="*/ 30 w 30"/>
                    <a:gd name="T77" fmla="*/ 22 h 30"/>
                    <a:gd name="T78" fmla="*/ 30 w 30"/>
                    <a:gd name="T79" fmla="*/ 22 h 30"/>
                    <a:gd name="T80" fmla="*/ 30 w 30"/>
                    <a:gd name="T8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30">
                      <a:moveTo>
                        <a:pt x="30" y="16"/>
                      </a:moveTo>
                      <a:lnTo>
                        <a:pt x="30" y="16"/>
                      </a:lnTo>
                      <a:lnTo>
                        <a:pt x="30" y="14"/>
                      </a:lnTo>
                      <a:lnTo>
                        <a:pt x="30" y="10"/>
                      </a:lnTo>
                      <a:lnTo>
                        <a:pt x="30" y="8"/>
                      </a:lnTo>
                      <a:lnTo>
                        <a:pt x="30" y="6"/>
                      </a:lnTo>
                      <a:lnTo>
                        <a:pt x="28" y="6"/>
                      </a:lnTo>
                      <a:lnTo>
                        <a:pt x="28" y="4"/>
                      </a:lnTo>
                      <a:lnTo>
                        <a:pt x="26" y="2"/>
                      </a:lnTo>
                      <a:lnTo>
                        <a:pt x="24" y="0"/>
                      </a:lnTo>
                      <a:lnTo>
                        <a:pt x="24" y="0"/>
                      </a:lnTo>
                      <a:lnTo>
                        <a:pt x="26" y="0"/>
                      </a:lnTo>
                      <a:lnTo>
                        <a:pt x="24" y="0"/>
                      </a:lnTo>
                      <a:lnTo>
                        <a:pt x="24" y="0"/>
                      </a:lnTo>
                      <a:lnTo>
                        <a:pt x="22" y="0"/>
                      </a:lnTo>
                      <a:lnTo>
                        <a:pt x="22" y="0"/>
                      </a:lnTo>
                      <a:lnTo>
                        <a:pt x="22" y="2"/>
                      </a:lnTo>
                      <a:lnTo>
                        <a:pt x="20" y="2"/>
                      </a:lnTo>
                      <a:lnTo>
                        <a:pt x="20" y="4"/>
                      </a:lnTo>
                      <a:lnTo>
                        <a:pt x="18" y="4"/>
                      </a:lnTo>
                      <a:lnTo>
                        <a:pt x="18" y="6"/>
                      </a:lnTo>
                      <a:lnTo>
                        <a:pt x="16" y="6"/>
                      </a:lnTo>
                      <a:lnTo>
                        <a:pt x="16" y="6"/>
                      </a:lnTo>
                      <a:lnTo>
                        <a:pt x="16" y="6"/>
                      </a:lnTo>
                      <a:lnTo>
                        <a:pt x="14" y="4"/>
                      </a:lnTo>
                      <a:lnTo>
                        <a:pt x="14" y="4"/>
                      </a:lnTo>
                      <a:lnTo>
                        <a:pt x="12" y="4"/>
                      </a:lnTo>
                      <a:lnTo>
                        <a:pt x="10" y="4"/>
                      </a:lnTo>
                      <a:lnTo>
                        <a:pt x="10" y="6"/>
                      </a:lnTo>
                      <a:lnTo>
                        <a:pt x="8" y="6"/>
                      </a:lnTo>
                      <a:lnTo>
                        <a:pt x="8" y="6"/>
                      </a:lnTo>
                      <a:lnTo>
                        <a:pt x="6" y="8"/>
                      </a:lnTo>
                      <a:lnTo>
                        <a:pt x="6" y="10"/>
                      </a:lnTo>
                      <a:lnTo>
                        <a:pt x="4" y="10"/>
                      </a:lnTo>
                      <a:lnTo>
                        <a:pt x="4" y="12"/>
                      </a:lnTo>
                      <a:lnTo>
                        <a:pt x="4" y="14"/>
                      </a:lnTo>
                      <a:lnTo>
                        <a:pt x="4" y="16"/>
                      </a:lnTo>
                      <a:lnTo>
                        <a:pt x="4" y="18"/>
                      </a:lnTo>
                      <a:lnTo>
                        <a:pt x="4" y="20"/>
                      </a:lnTo>
                      <a:lnTo>
                        <a:pt x="4" y="20"/>
                      </a:lnTo>
                      <a:lnTo>
                        <a:pt x="2" y="22"/>
                      </a:lnTo>
                      <a:lnTo>
                        <a:pt x="0" y="22"/>
                      </a:lnTo>
                      <a:lnTo>
                        <a:pt x="0" y="22"/>
                      </a:lnTo>
                      <a:lnTo>
                        <a:pt x="0" y="24"/>
                      </a:lnTo>
                      <a:lnTo>
                        <a:pt x="0" y="26"/>
                      </a:lnTo>
                      <a:lnTo>
                        <a:pt x="0" y="28"/>
                      </a:lnTo>
                      <a:lnTo>
                        <a:pt x="0" y="28"/>
                      </a:lnTo>
                      <a:lnTo>
                        <a:pt x="2" y="28"/>
                      </a:lnTo>
                      <a:lnTo>
                        <a:pt x="2" y="28"/>
                      </a:lnTo>
                      <a:lnTo>
                        <a:pt x="2" y="26"/>
                      </a:lnTo>
                      <a:lnTo>
                        <a:pt x="2" y="26"/>
                      </a:lnTo>
                      <a:lnTo>
                        <a:pt x="4" y="26"/>
                      </a:lnTo>
                      <a:lnTo>
                        <a:pt x="6" y="28"/>
                      </a:lnTo>
                      <a:lnTo>
                        <a:pt x="6" y="30"/>
                      </a:lnTo>
                      <a:lnTo>
                        <a:pt x="8" y="30"/>
                      </a:lnTo>
                      <a:lnTo>
                        <a:pt x="8" y="30"/>
                      </a:lnTo>
                      <a:lnTo>
                        <a:pt x="12" y="30"/>
                      </a:lnTo>
                      <a:lnTo>
                        <a:pt x="12" y="30"/>
                      </a:lnTo>
                      <a:lnTo>
                        <a:pt x="14" y="30"/>
                      </a:lnTo>
                      <a:lnTo>
                        <a:pt x="14" y="28"/>
                      </a:lnTo>
                      <a:lnTo>
                        <a:pt x="16" y="28"/>
                      </a:lnTo>
                      <a:lnTo>
                        <a:pt x="16" y="26"/>
                      </a:lnTo>
                      <a:lnTo>
                        <a:pt x="16" y="22"/>
                      </a:lnTo>
                      <a:lnTo>
                        <a:pt x="16" y="22"/>
                      </a:lnTo>
                      <a:lnTo>
                        <a:pt x="18" y="24"/>
                      </a:lnTo>
                      <a:lnTo>
                        <a:pt x="18" y="24"/>
                      </a:lnTo>
                      <a:lnTo>
                        <a:pt x="20" y="24"/>
                      </a:lnTo>
                      <a:lnTo>
                        <a:pt x="20" y="22"/>
                      </a:lnTo>
                      <a:lnTo>
                        <a:pt x="20" y="22"/>
                      </a:lnTo>
                      <a:lnTo>
                        <a:pt x="22" y="22"/>
                      </a:lnTo>
                      <a:lnTo>
                        <a:pt x="24" y="22"/>
                      </a:lnTo>
                      <a:lnTo>
                        <a:pt x="24" y="22"/>
                      </a:lnTo>
                      <a:lnTo>
                        <a:pt x="26" y="22"/>
                      </a:lnTo>
                      <a:lnTo>
                        <a:pt x="26" y="22"/>
                      </a:lnTo>
                      <a:lnTo>
                        <a:pt x="26" y="22"/>
                      </a:lnTo>
                      <a:lnTo>
                        <a:pt x="28" y="22"/>
                      </a:lnTo>
                      <a:lnTo>
                        <a:pt x="28" y="22"/>
                      </a:lnTo>
                      <a:lnTo>
                        <a:pt x="30" y="22"/>
                      </a:lnTo>
                      <a:lnTo>
                        <a:pt x="30" y="22"/>
                      </a:lnTo>
                      <a:lnTo>
                        <a:pt x="30" y="22"/>
                      </a:lnTo>
                      <a:lnTo>
                        <a:pt x="30" y="20"/>
                      </a:lnTo>
                      <a:lnTo>
                        <a:pt x="30" y="18"/>
                      </a:lnTo>
                      <a:lnTo>
                        <a:pt x="30" y="1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40" name="Freeform 68">
                  <a:extLst>
                    <a:ext uri="{FF2B5EF4-FFF2-40B4-BE49-F238E27FC236}">
                      <a16:creationId xmlns:a16="http://schemas.microsoft.com/office/drawing/2014/main" id="{0DD04172-3F95-838E-7114-A98C95A1DFC3}"/>
                    </a:ext>
                  </a:extLst>
                </p:cNvPr>
                <p:cNvSpPr>
                  <a:spLocks noEditPoints="1"/>
                </p:cNvSpPr>
                <p:nvPr/>
              </p:nvSpPr>
              <p:spPr bwMode="auto">
                <a:xfrm>
                  <a:off x="3755" y="700"/>
                  <a:ext cx="2017" cy="639"/>
                </a:xfrm>
                <a:custGeom>
                  <a:avLst/>
                  <a:gdLst>
                    <a:gd name="T0" fmla="*/ 346 w 2017"/>
                    <a:gd name="T1" fmla="*/ 140 h 639"/>
                    <a:gd name="T2" fmla="*/ 772 w 2017"/>
                    <a:gd name="T3" fmla="*/ 34 h 639"/>
                    <a:gd name="T4" fmla="*/ 378 w 2017"/>
                    <a:gd name="T5" fmla="*/ 82 h 639"/>
                    <a:gd name="T6" fmla="*/ 436 w 2017"/>
                    <a:gd name="T7" fmla="*/ 78 h 639"/>
                    <a:gd name="T8" fmla="*/ 376 w 2017"/>
                    <a:gd name="T9" fmla="*/ 120 h 639"/>
                    <a:gd name="T10" fmla="*/ 394 w 2017"/>
                    <a:gd name="T11" fmla="*/ 150 h 639"/>
                    <a:gd name="T12" fmla="*/ 534 w 2017"/>
                    <a:gd name="T13" fmla="*/ 26 h 639"/>
                    <a:gd name="T14" fmla="*/ 1270 w 2017"/>
                    <a:gd name="T15" fmla="*/ 82 h 639"/>
                    <a:gd name="T16" fmla="*/ 1325 w 2017"/>
                    <a:gd name="T17" fmla="*/ 108 h 639"/>
                    <a:gd name="T18" fmla="*/ 1341 w 2017"/>
                    <a:gd name="T19" fmla="*/ 82 h 639"/>
                    <a:gd name="T20" fmla="*/ 800 w 2017"/>
                    <a:gd name="T21" fmla="*/ 34 h 639"/>
                    <a:gd name="T22" fmla="*/ 1112 w 2017"/>
                    <a:gd name="T23" fmla="*/ 102 h 639"/>
                    <a:gd name="T24" fmla="*/ 1859 w 2017"/>
                    <a:gd name="T25" fmla="*/ 479 h 639"/>
                    <a:gd name="T26" fmla="*/ 1819 w 2017"/>
                    <a:gd name="T27" fmla="*/ 577 h 639"/>
                    <a:gd name="T28" fmla="*/ 1559 w 2017"/>
                    <a:gd name="T29" fmla="*/ 407 h 639"/>
                    <a:gd name="T30" fmla="*/ 2009 w 2017"/>
                    <a:gd name="T31" fmla="*/ 218 h 639"/>
                    <a:gd name="T32" fmla="*/ 1867 w 2017"/>
                    <a:gd name="T33" fmla="*/ 184 h 639"/>
                    <a:gd name="T34" fmla="*/ 1595 w 2017"/>
                    <a:gd name="T35" fmla="*/ 166 h 639"/>
                    <a:gd name="T36" fmla="*/ 1339 w 2017"/>
                    <a:gd name="T37" fmla="*/ 120 h 639"/>
                    <a:gd name="T38" fmla="*/ 1182 w 2017"/>
                    <a:gd name="T39" fmla="*/ 128 h 639"/>
                    <a:gd name="T40" fmla="*/ 1004 w 2017"/>
                    <a:gd name="T41" fmla="*/ 110 h 639"/>
                    <a:gd name="T42" fmla="*/ 952 w 2017"/>
                    <a:gd name="T43" fmla="*/ 76 h 639"/>
                    <a:gd name="T44" fmla="*/ 816 w 2017"/>
                    <a:gd name="T45" fmla="*/ 76 h 639"/>
                    <a:gd name="T46" fmla="*/ 702 w 2017"/>
                    <a:gd name="T47" fmla="*/ 112 h 639"/>
                    <a:gd name="T48" fmla="*/ 682 w 2017"/>
                    <a:gd name="T49" fmla="*/ 134 h 639"/>
                    <a:gd name="T50" fmla="*/ 612 w 2017"/>
                    <a:gd name="T51" fmla="*/ 172 h 639"/>
                    <a:gd name="T52" fmla="*/ 596 w 2017"/>
                    <a:gd name="T53" fmla="*/ 178 h 639"/>
                    <a:gd name="T54" fmla="*/ 462 w 2017"/>
                    <a:gd name="T55" fmla="*/ 162 h 639"/>
                    <a:gd name="T56" fmla="*/ 320 w 2017"/>
                    <a:gd name="T57" fmla="*/ 194 h 639"/>
                    <a:gd name="T58" fmla="*/ 196 w 2017"/>
                    <a:gd name="T59" fmla="*/ 235 h 639"/>
                    <a:gd name="T60" fmla="*/ 228 w 2017"/>
                    <a:gd name="T61" fmla="*/ 192 h 639"/>
                    <a:gd name="T62" fmla="*/ 98 w 2017"/>
                    <a:gd name="T63" fmla="*/ 206 h 639"/>
                    <a:gd name="T64" fmla="*/ 110 w 2017"/>
                    <a:gd name="T65" fmla="*/ 321 h 639"/>
                    <a:gd name="T66" fmla="*/ 146 w 2017"/>
                    <a:gd name="T67" fmla="*/ 391 h 639"/>
                    <a:gd name="T68" fmla="*/ 200 w 2017"/>
                    <a:gd name="T69" fmla="*/ 465 h 639"/>
                    <a:gd name="T70" fmla="*/ 286 w 2017"/>
                    <a:gd name="T71" fmla="*/ 523 h 639"/>
                    <a:gd name="T72" fmla="*/ 318 w 2017"/>
                    <a:gd name="T73" fmla="*/ 603 h 639"/>
                    <a:gd name="T74" fmla="*/ 392 w 2017"/>
                    <a:gd name="T75" fmla="*/ 585 h 639"/>
                    <a:gd name="T76" fmla="*/ 392 w 2017"/>
                    <a:gd name="T77" fmla="*/ 485 h 639"/>
                    <a:gd name="T78" fmla="*/ 530 w 2017"/>
                    <a:gd name="T79" fmla="*/ 467 h 639"/>
                    <a:gd name="T80" fmla="*/ 588 w 2017"/>
                    <a:gd name="T81" fmla="*/ 413 h 639"/>
                    <a:gd name="T82" fmla="*/ 730 w 2017"/>
                    <a:gd name="T83" fmla="*/ 423 h 639"/>
                    <a:gd name="T84" fmla="*/ 898 w 2017"/>
                    <a:gd name="T85" fmla="*/ 487 h 639"/>
                    <a:gd name="T86" fmla="*/ 1000 w 2017"/>
                    <a:gd name="T87" fmla="*/ 473 h 639"/>
                    <a:gd name="T88" fmla="*/ 1082 w 2017"/>
                    <a:gd name="T89" fmla="*/ 453 h 639"/>
                    <a:gd name="T90" fmla="*/ 1276 w 2017"/>
                    <a:gd name="T91" fmla="*/ 495 h 639"/>
                    <a:gd name="T92" fmla="*/ 1413 w 2017"/>
                    <a:gd name="T93" fmla="*/ 431 h 639"/>
                    <a:gd name="T94" fmla="*/ 1571 w 2017"/>
                    <a:gd name="T95" fmla="*/ 525 h 639"/>
                    <a:gd name="T96" fmla="*/ 1603 w 2017"/>
                    <a:gd name="T97" fmla="*/ 601 h 639"/>
                    <a:gd name="T98" fmla="*/ 1661 w 2017"/>
                    <a:gd name="T99" fmla="*/ 485 h 639"/>
                    <a:gd name="T100" fmla="*/ 1539 w 2017"/>
                    <a:gd name="T101" fmla="*/ 381 h 639"/>
                    <a:gd name="T102" fmla="*/ 1699 w 2017"/>
                    <a:gd name="T103" fmla="*/ 325 h 639"/>
                    <a:gd name="T104" fmla="*/ 1789 w 2017"/>
                    <a:gd name="T105" fmla="*/ 295 h 639"/>
                    <a:gd name="T106" fmla="*/ 1879 w 2017"/>
                    <a:gd name="T107" fmla="*/ 409 h 639"/>
                    <a:gd name="T108" fmla="*/ 1845 w 2017"/>
                    <a:gd name="T109" fmla="*/ 319 h 639"/>
                    <a:gd name="T110" fmla="*/ 1927 w 2017"/>
                    <a:gd name="T111" fmla="*/ 261 h 639"/>
                    <a:gd name="T112" fmla="*/ 1905 w 2017"/>
                    <a:gd name="T113" fmla="*/ 220 h 639"/>
                    <a:gd name="T114" fmla="*/ 354 w 2017"/>
                    <a:gd name="T115" fmla="*/ 16 h 639"/>
                    <a:gd name="T116" fmla="*/ 324 w 2017"/>
                    <a:gd name="T117" fmla="*/ 20 h 639"/>
                    <a:gd name="T118" fmla="*/ 250 w 2017"/>
                    <a:gd name="T119" fmla="*/ 12 h 639"/>
                    <a:gd name="T120" fmla="*/ 1639 w 2017"/>
                    <a:gd name="T121" fmla="*/ 421 h 639"/>
                    <a:gd name="T122" fmla="*/ 252 w 2017"/>
                    <a:gd name="T123" fmla="*/ 18 h 639"/>
                    <a:gd name="T124" fmla="*/ 304 w 2017"/>
                    <a:gd name="T125" fmla="*/ 1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7" h="639">
                      <a:moveTo>
                        <a:pt x="658" y="100"/>
                      </a:moveTo>
                      <a:lnTo>
                        <a:pt x="662" y="100"/>
                      </a:lnTo>
                      <a:lnTo>
                        <a:pt x="666" y="100"/>
                      </a:lnTo>
                      <a:lnTo>
                        <a:pt x="666" y="100"/>
                      </a:lnTo>
                      <a:lnTo>
                        <a:pt x="666" y="100"/>
                      </a:lnTo>
                      <a:lnTo>
                        <a:pt x="666" y="100"/>
                      </a:lnTo>
                      <a:lnTo>
                        <a:pt x="666" y="100"/>
                      </a:lnTo>
                      <a:lnTo>
                        <a:pt x="666" y="100"/>
                      </a:lnTo>
                      <a:lnTo>
                        <a:pt x="662" y="100"/>
                      </a:lnTo>
                      <a:lnTo>
                        <a:pt x="658" y="100"/>
                      </a:lnTo>
                      <a:lnTo>
                        <a:pt x="658" y="100"/>
                      </a:lnTo>
                      <a:close/>
                      <a:moveTo>
                        <a:pt x="674" y="94"/>
                      </a:moveTo>
                      <a:lnTo>
                        <a:pt x="672" y="94"/>
                      </a:lnTo>
                      <a:lnTo>
                        <a:pt x="672" y="94"/>
                      </a:lnTo>
                      <a:lnTo>
                        <a:pt x="672" y="96"/>
                      </a:lnTo>
                      <a:lnTo>
                        <a:pt x="676" y="96"/>
                      </a:lnTo>
                      <a:lnTo>
                        <a:pt x="676" y="94"/>
                      </a:lnTo>
                      <a:lnTo>
                        <a:pt x="676" y="94"/>
                      </a:lnTo>
                      <a:lnTo>
                        <a:pt x="674" y="94"/>
                      </a:lnTo>
                      <a:close/>
                      <a:moveTo>
                        <a:pt x="632" y="82"/>
                      </a:moveTo>
                      <a:lnTo>
                        <a:pt x="632" y="84"/>
                      </a:lnTo>
                      <a:lnTo>
                        <a:pt x="634" y="84"/>
                      </a:lnTo>
                      <a:lnTo>
                        <a:pt x="634" y="82"/>
                      </a:lnTo>
                      <a:lnTo>
                        <a:pt x="636" y="84"/>
                      </a:lnTo>
                      <a:lnTo>
                        <a:pt x="636" y="84"/>
                      </a:lnTo>
                      <a:lnTo>
                        <a:pt x="636" y="82"/>
                      </a:lnTo>
                      <a:lnTo>
                        <a:pt x="638" y="82"/>
                      </a:lnTo>
                      <a:lnTo>
                        <a:pt x="638" y="82"/>
                      </a:lnTo>
                      <a:lnTo>
                        <a:pt x="638" y="82"/>
                      </a:lnTo>
                      <a:lnTo>
                        <a:pt x="636" y="82"/>
                      </a:lnTo>
                      <a:lnTo>
                        <a:pt x="636" y="80"/>
                      </a:lnTo>
                      <a:lnTo>
                        <a:pt x="634" y="80"/>
                      </a:lnTo>
                      <a:lnTo>
                        <a:pt x="634" y="80"/>
                      </a:lnTo>
                      <a:lnTo>
                        <a:pt x="634" y="80"/>
                      </a:lnTo>
                      <a:lnTo>
                        <a:pt x="634" y="82"/>
                      </a:lnTo>
                      <a:lnTo>
                        <a:pt x="634" y="82"/>
                      </a:lnTo>
                      <a:lnTo>
                        <a:pt x="632" y="80"/>
                      </a:lnTo>
                      <a:lnTo>
                        <a:pt x="630" y="82"/>
                      </a:lnTo>
                      <a:lnTo>
                        <a:pt x="630" y="82"/>
                      </a:lnTo>
                      <a:lnTo>
                        <a:pt x="632" y="82"/>
                      </a:lnTo>
                      <a:close/>
                      <a:moveTo>
                        <a:pt x="676" y="18"/>
                      </a:moveTo>
                      <a:lnTo>
                        <a:pt x="678" y="18"/>
                      </a:lnTo>
                      <a:lnTo>
                        <a:pt x="680" y="20"/>
                      </a:lnTo>
                      <a:lnTo>
                        <a:pt x="688" y="20"/>
                      </a:lnTo>
                      <a:lnTo>
                        <a:pt x="696" y="22"/>
                      </a:lnTo>
                      <a:lnTo>
                        <a:pt x="698" y="22"/>
                      </a:lnTo>
                      <a:lnTo>
                        <a:pt x="702" y="20"/>
                      </a:lnTo>
                      <a:lnTo>
                        <a:pt x="702" y="20"/>
                      </a:lnTo>
                      <a:lnTo>
                        <a:pt x="704" y="20"/>
                      </a:lnTo>
                      <a:lnTo>
                        <a:pt x="706" y="20"/>
                      </a:lnTo>
                      <a:lnTo>
                        <a:pt x="714" y="20"/>
                      </a:lnTo>
                      <a:lnTo>
                        <a:pt x="726" y="18"/>
                      </a:lnTo>
                      <a:lnTo>
                        <a:pt x="728" y="18"/>
                      </a:lnTo>
                      <a:lnTo>
                        <a:pt x="728" y="18"/>
                      </a:lnTo>
                      <a:lnTo>
                        <a:pt x="726" y="18"/>
                      </a:lnTo>
                      <a:lnTo>
                        <a:pt x="726" y="16"/>
                      </a:lnTo>
                      <a:lnTo>
                        <a:pt x="722" y="16"/>
                      </a:lnTo>
                      <a:lnTo>
                        <a:pt x="722" y="16"/>
                      </a:lnTo>
                      <a:lnTo>
                        <a:pt x="722" y="14"/>
                      </a:lnTo>
                      <a:lnTo>
                        <a:pt x="720" y="14"/>
                      </a:lnTo>
                      <a:lnTo>
                        <a:pt x="722" y="14"/>
                      </a:lnTo>
                      <a:lnTo>
                        <a:pt x="726" y="14"/>
                      </a:lnTo>
                      <a:lnTo>
                        <a:pt x="726" y="12"/>
                      </a:lnTo>
                      <a:lnTo>
                        <a:pt x="726" y="12"/>
                      </a:lnTo>
                      <a:lnTo>
                        <a:pt x="726" y="12"/>
                      </a:lnTo>
                      <a:lnTo>
                        <a:pt x="726" y="12"/>
                      </a:lnTo>
                      <a:lnTo>
                        <a:pt x="724" y="12"/>
                      </a:lnTo>
                      <a:lnTo>
                        <a:pt x="720" y="12"/>
                      </a:lnTo>
                      <a:lnTo>
                        <a:pt x="712" y="10"/>
                      </a:lnTo>
                      <a:lnTo>
                        <a:pt x="712" y="10"/>
                      </a:lnTo>
                      <a:lnTo>
                        <a:pt x="710" y="10"/>
                      </a:lnTo>
                      <a:lnTo>
                        <a:pt x="708" y="8"/>
                      </a:lnTo>
                      <a:lnTo>
                        <a:pt x="708" y="8"/>
                      </a:lnTo>
                      <a:lnTo>
                        <a:pt x="704" y="8"/>
                      </a:lnTo>
                      <a:lnTo>
                        <a:pt x="702" y="8"/>
                      </a:lnTo>
                      <a:lnTo>
                        <a:pt x="702" y="8"/>
                      </a:lnTo>
                      <a:lnTo>
                        <a:pt x="700" y="6"/>
                      </a:lnTo>
                      <a:lnTo>
                        <a:pt x="700" y="6"/>
                      </a:lnTo>
                      <a:lnTo>
                        <a:pt x="694" y="6"/>
                      </a:lnTo>
                      <a:lnTo>
                        <a:pt x="694" y="8"/>
                      </a:lnTo>
                      <a:lnTo>
                        <a:pt x="692" y="8"/>
                      </a:lnTo>
                      <a:lnTo>
                        <a:pt x="690" y="8"/>
                      </a:lnTo>
                      <a:lnTo>
                        <a:pt x="688" y="8"/>
                      </a:lnTo>
                      <a:lnTo>
                        <a:pt x="686" y="8"/>
                      </a:lnTo>
                      <a:lnTo>
                        <a:pt x="684" y="8"/>
                      </a:lnTo>
                      <a:lnTo>
                        <a:pt x="682" y="10"/>
                      </a:lnTo>
                      <a:lnTo>
                        <a:pt x="680" y="8"/>
                      </a:lnTo>
                      <a:lnTo>
                        <a:pt x="678" y="10"/>
                      </a:lnTo>
                      <a:lnTo>
                        <a:pt x="676" y="10"/>
                      </a:lnTo>
                      <a:lnTo>
                        <a:pt x="676" y="10"/>
                      </a:lnTo>
                      <a:lnTo>
                        <a:pt x="676" y="10"/>
                      </a:lnTo>
                      <a:lnTo>
                        <a:pt x="674" y="10"/>
                      </a:lnTo>
                      <a:lnTo>
                        <a:pt x="674" y="12"/>
                      </a:lnTo>
                      <a:lnTo>
                        <a:pt x="674" y="12"/>
                      </a:lnTo>
                      <a:lnTo>
                        <a:pt x="676" y="12"/>
                      </a:lnTo>
                      <a:lnTo>
                        <a:pt x="682" y="12"/>
                      </a:lnTo>
                      <a:lnTo>
                        <a:pt x="680" y="12"/>
                      </a:lnTo>
                      <a:lnTo>
                        <a:pt x="680" y="14"/>
                      </a:lnTo>
                      <a:lnTo>
                        <a:pt x="678" y="14"/>
                      </a:lnTo>
                      <a:lnTo>
                        <a:pt x="676" y="16"/>
                      </a:lnTo>
                      <a:lnTo>
                        <a:pt x="672" y="16"/>
                      </a:lnTo>
                      <a:lnTo>
                        <a:pt x="670" y="16"/>
                      </a:lnTo>
                      <a:lnTo>
                        <a:pt x="670" y="16"/>
                      </a:lnTo>
                      <a:lnTo>
                        <a:pt x="672" y="18"/>
                      </a:lnTo>
                      <a:lnTo>
                        <a:pt x="676" y="18"/>
                      </a:lnTo>
                      <a:close/>
                      <a:moveTo>
                        <a:pt x="646" y="8"/>
                      </a:moveTo>
                      <a:lnTo>
                        <a:pt x="658" y="8"/>
                      </a:lnTo>
                      <a:lnTo>
                        <a:pt x="660" y="8"/>
                      </a:lnTo>
                      <a:lnTo>
                        <a:pt x="658" y="8"/>
                      </a:lnTo>
                      <a:lnTo>
                        <a:pt x="656" y="8"/>
                      </a:lnTo>
                      <a:lnTo>
                        <a:pt x="644" y="6"/>
                      </a:lnTo>
                      <a:lnTo>
                        <a:pt x="644" y="8"/>
                      </a:lnTo>
                      <a:lnTo>
                        <a:pt x="644" y="8"/>
                      </a:lnTo>
                      <a:lnTo>
                        <a:pt x="646" y="8"/>
                      </a:lnTo>
                      <a:close/>
                      <a:moveTo>
                        <a:pt x="348" y="138"/>
                      </a:moveTo>
                      <a:lnTo>
                        <a:pt x="346" y="140"/>
                      </a:lnTo>
                      <a:lnTo>
                        <a:pt x="346" y="140"/>
                      </a:lnTo>
                      <a:lnTo>
                        <a:pt x="346" y="140"/>
                      </a:lnTo>
                      <a:lnTo>
                        <a:pt x="346" y="140"/>
                      </a:lnTo>
                      <a:lnTo>
                        <a:pt x="348" y="142"/>
                      </a:lnTo>
                      <a:lnTo>
                        <a:pt x="350" y="140"/>
                      </a:lnTo>
                      <a:lnTo>
                        <a:pt x="352" y="142"/>
                      </a:lnTo>
                      <a:lnTo>
                        <a:pt x="352" y="142"/>
                      </a:lnTo>
                      <a:lnTo>
                        <a:pt x="354" y="144"/>
                      </a:lnTo>
                      <a:lnTo>
                        <a:pt x="356" y="144"/>
                      </a:lnTo>
                      <a:lnTo>
                        <a:pt x="356" y="144"/>
                      </a:lnTo>
                      <a:lnTo>
                        <a:pt x="356" y="146"/>
                      </a:lnTo>
                      <a:lnTo>
                        <a:pt x="358" y="144"/>
                      </a:lnTo>
                      <a:lnTo>
                        <a:pt x="358" y="144"/>
                      </a:lnTo>
                      <a:lnTo>
                        <a:pt x="356" y="144"/>
                      </a:lnTo>
                      <a:lnTo>
                        <a:pt x="356" y="144"/>
                      </a:lnTo>
                      <a:lnTo>
                        <a:pt x="358" y="142"/>
                      </a:lnTo>
                      <a:lnTo>
                        <a:pt x="356" y="142"/>
                      </a:lnTo>
                      <a:lnTo>
                        <a:pt x="356" y="142"/>
                      </a:lnTo>
                      <a:lnTo>
                        <a:pt x="356" y="142"/>
                      </a:lnTo>
                      <a:lnTo>
                        <a:pt x="354" y="140"/>
                      </a:lnTo>
                      <a:lnTo>
                        <a:pt x="352" y="140"/>
                      </a:lnTo>
                      <a:lnTo>
                        <a:pt x="352" y="138"/>
                      </a:lnTo>
                      <a:lnTo>
                        <a:pt x="350" y="138"/>
                      </a:lnTo>
                      <a:lnTo>
                        <a:pt x="350" y="138"/>
                      </a:lnTo>
                      <a:lnTo>
                        <a:pt x="350" y="140"/>
                      </a:lnTo>
                      <a:lnTo>
                        <a:pt x="350" y="138"/>
                      </a:lnTo>
                      <a:lnTo>
                        <a:pt x="348" y="138"/>
                      </a:lnTo>
                      <a:close/>
                      <a:moveTo>
                        <a:pt x="694" y="24"/>
                      </a:moveTo>
                      <a:lnTo>
                        <a:pt x="696" y="24"/>
                      </a:lnTo>
                      <a:lnTo>
                        <a:pt x="698" y="24"/>
                      </a:lnTo>
                      <a:lnTo>
                        <a:pt x="698" y="22"/>
                      </a:lnTo>
                      <a:lnTo>
                        <a:pt x="694" y="22"/>
                      </a:lnTo>
                      <a:lnTo>
                        <a:pt x="686" y="22"/>
                      </a:lnTo>
                      <a:lnTo>
                        <a:pt x="680" y="20"/>
                      </a:lnTo>
                      <a:lnTo>
                        <a:pt x="676" y="20"/>
                      </a:lnTo>
                      <a:lnTo>
                        <a:pt x="674" y="20"/>
                      </a:lnTo>
                      <a:lnTo>
                        <a:pt x="672" y="20"/>
                      </a:lnTo>
                      <a:lnTo>
                        <a:pt x="670" y="22"/>
                      </a:lnTo>
                      <a:lnTo>
                        <a:pt x="672" y="22"/>
                      </a:lnTo>
                      <a:lnTo>
                        <a:pt x="676" y="24"/>
                      </a:lnTo>
                      <a:lnTo>
                        <a:pt x="680" y="24"/>
                      </a:lnTo>
                      <a:lnTo>
                        <a:pt x="686" y="26"/>
                      </a:lnTo>
                      <a:lnTo>
                        <a:pt x="688" y="26"/>
                      </a:lnTo>
                      <a:lnTo>
                        <a:pt x="690" y="26"/>
                      </a:lnTo>
                      <a:lnTo>
                        <a:pt x="692" y="24"/>
                      </a:lnTo>
                      <a:lnTo>
                        <a:pt x="694" y="24"/>
                      </a:lnTo>
                      <a:close/>
                      <a:moveTo>
                        <a:pt x="762" y="26"/>
                      </a:moveTo>
                      <a:lnTo>
                        <a:pt x="764" y="26"/>
                      </a:lnTo>
                      <a:lnTo>
                        <a:pt x="766" y="26"/>
                      </a:lnTo>
                      <a:lnTo>
                        <a:pt x="764" y="26"/>
                      </a:lnTo>
                      <a:lnTo>
                        <a:pt x="762" y="24"/>
                      </a:lnTo>
                      <a:lnTo>
                        <a:pt x="762" y="26"/>
                      </a:lnTo>
                      <a:lnTo>
                        <a:pt x="762" y="26"/>
                      </a:lnTo>
                      <a:lnTo>
                        <a:pt x="762" y="26"/>
                      </a:lnTo>
                      <a:close/>
                      <a:moveTo>
                        <a:pt x="626" y="118"/>
                      </a:moveTo>
                      <a:lnTo>
                        <a:pt x="630" y="120"/>
                      </a:lnTo>
                      <a:lnTo>
                        <a:pt x="636" y="120"/>
                      </a:lnTo>
                      <a:lnTo>
                        <a:pt x="636" y="120"/>
                      </a:lnTo>
                      <a:lnTo>
                        <a:pt x="636" y="118"/>
                      </a:lnTo>
                      <a:lnTo>
                        <a:pt x="634" y="116"/>
                      </a:lnTo>
                      <a:lnTo>
                        <a:pt x="632" y="116"/>
                      </a:lnTo>
                      <a:lnTo>
                        <a:pt x="632" y="114"/>
                      </a:lnTo>
                      <a:lnTo>
                        <a:pt x="628" y="114"/>
                      </a:lnTo>
                      <a:lnTo>
                        <a:pt x="626" y="118"/>
                      </a:lnTo>
                      <a:lnTo>
                        <a:pt x="626" y="118"/>
                      </a:lnTo>
                      <a:lnTo>
                        <a:pt x="626" y="118"/>
                      </a:lnTo>
                      <a:close/>
                      <a:moveTo>
                        <a:pt x="722" y="20"/>
                      </a:moveTo>
                      <a:lnTo>
                        <a:pt x="720" y="20"/>
                      </a:lnTo>
                      <a:lnTo>
                        <a:pt x="718" y="20"/>
                      </a:lnTo>
                      <a:lnTo>
                        <a:pt x="716" y="20"/>
                      </a:lnTo>
                      <a:lnTo>
                        <a:pt x="712" y="20"/>
                      </a:lnTo>
                      <a:lnTo>
                        <a:pt x="712" y="20"/>
                      </a:lnTo>
                      <a:lnTo>
                        <a:pt x="712" y="20"/>
                      </a:lnTo>
                      <a:lnTo>
                        <a:pt x="712" y="20"/>
                      </a:lnTo>
                      <a:lnTo>
                        <a:pt x="708" y="20"/>
                      </a:lnTo>
                      <a:lnTo>
                        <a:pt x="708" y="20"/>
                      </a:lnTo>
                      <a:lnTo>
                        <a:pt x="706" y="20"/>
                      </a:lnTo>
                      <a:lnTo>
                        <a:pt x="706" y="22"/>
                      </a:lnTo>
                      <a:lnTo>
                        <a:pt x="704" y="22"/>
                      </a:lnTo>
                      <a:lnTo>
                        <a:pt x="704" y="24"/>
                      </a:lnTo>
                      <a:lnTo>
                        <a:pt x="702" y="24"/>
                      </a:lnTo>
                      <a:lnTo>
                        <a:pt x="702" y="24"/>
                      </a:lnTo>
                      <a:lnTo>
                        <a:pt x="698" y="26"/>
                      </a:lnTo>
                      <a:lnTo>
                        <a:pt x="696" y="28"/>
                      </a:lnTo>
                      <a:lnTo>
                        <a:pt x="700" y="28"/>
                      </a:lnTo>
                      <a:lnTo>
                        <a:pt x="702" y="28"/>
                      </a:lnTo>
                      <a:lnTo>
                        <a:pt x="704" y="28"/>
                      </a:lnTo>
                      <a:lnTo>
                        <a:pt x="710" y="28"/>
                      </a:lnTo>
                      <a:lnTo>
                        <a:pt x="712" y="30"/>
                      </a:lnTo>
                      <a:lnTo>
                        <a:pt x="714" y="30"/>
                      </a:lnTo>
                      <a:lnTo>
                        <a:pt x="716" y="32"/>
                      </a:lnTo>
                      <a:lnTo>
                        <a:pt x="718" y="32"/>
                      </a:lnTo>
                      <a:lnTo>
                        <a:pt x="718" y="32"/>
                      </a:lnTo>
                      <a:lnTo>
                        <a:pt x="720" y="32"/>
                      </a:lnTo>
                      <a:lnTo>
                        <a:pt x="722" y="32"/>
                      </a:lnTo>
                      <a:lnTo>
                        <a:pt x="724" y="34"/>
                      </a:lnTo>
                      <a:lnTo>
                        <a:pt x="726" y="32"/>
                      </a:lnTo>
                      <a:lnTo>
                        <a:pt x="726" y="32"/>
                      </a:lnTo>
                      <a:lnTo>
                        <a:pt x="730" y="34"/>
                      </a:lnTo>
                      <a:lnTo>
                        <a:pt x="730" y="34"/>
                      </a:lnTo>
                      <a:lnTo>
                        <a:pt x="736" y="34"/>
                      </a:lnTo>
                      <a:lnTo>
                        <a:pt x="736" y="34"/>
                      </a:lnTo>
                      <a:lnTo>
                        <a:pt x="742" y="34"/>
                      </a:lnTo>
                      <a:lnTo>
                        <a:pt x="742" y="34"/>
                      </a:lnTo>
                      <a:lnTo>
                        <a:pt x="742" y="34"/>
                      </a:lnTo>
                      <a:lnTo>
                        <a:pt x="748" y="36"/>
                      </a:lnTo>
                      <a:lnTo>
                        <a:pt x="750" y="36"/>
                      </a:lnTo>
                      <a:lnTo>
                        <a:pt x="752" y="36"/>
                      </a:lnTo>
                      <a:lnTo>
                        <a:pt x="754" y="36"/>
                      </a:lnTo>
                      <a:lnTo>
                        <a:pt x="756" y="36"/>
                      </a:lnTo>
                      <a:lnTo>
                        <a:pt x="758" y="36"/>
                      </a:lnTo>
                      <a:lnTo>
                        <a:pt x="760" y="36"/>
                      </a:lnTo>
                      <a:lnTo>
                        <a:pt x="764" y="36"/>
                      </a:lnTo>
                      <a:lnTo>
                        <a:pt x="770" y="36"/>
                      </a:lnTo>
                      <a:lnTo>
                        <a:pt x="770" y="36"/>
                      </a:lnTo>
                      <a:lnTo>
                        <a:pt x="772" y="34"/>
                      </a:lnTo>
                      <a:lnTo>
                        <a:pt x="772" y="34"/>
                      </a:lnTo>
                      <a:lnTo>
                        <a:pt x="770" y="32"/>
                      </a:lnTo>
                      <a:lnTo>
                        <a:pt x="768" y="32"/>
                      </a:lnTo>
                      <a:lnTo>
                        <a:pt x="766" y="32"/>
                      </a:lnTo>
                      <a:lnTo>
                        <a:pt x="762" y="30"/>
                      </a:lnTo>
                      <a:lnTo>
                        <a:pt x="758" y="30"/>
                      </a:lnTo>
                      <a:lnTo>
                        <a:pt x="760" y="30"/>
                      </a:lnTo>
                      <a:lnTo>
                        <a:pt x="760" y="30"/>
                      </a:lnTo>
                      <a:lnTo>
                        <a:pt x="762" y="30"/>
                      </a:lnTo>
                      <a:lnTo>
                        <a:pt x="764" y="30"/>
                      </a:lnTo>
                      <a:lnTo>
                        <a:pt x="764" y="30"/>
                      </a:lnTo>
                      <a:lnTo>
                        <a:pt x="764" y="28"/>
                      </a:lnTo>
                      <a:lnTo>
                        <a:pt x="762" y="28"/>
                      </a:lnTo>
                      <a:lnTo>
                        <a:pt x="762" y="28"/>
                      </a:lnTo>
                      <a:lnTo>
                        <a:pt x="762" y="28"/>
                      </a:lnTo>
                      <a:lnTo>
                        <a:pt x="762" y="26"/>
                      </a:lnTo>
                      <a:lnTo>
                        <a:pt x="762" y="26"/>
                      </a:lnTo>
                      <a:lnTo>
                        <a:pt x="762" y="26"/>
                      </a:lnTo>
                      <a:lnTo>
                        <a:pt x="762" y="26"/>
                      </a:lnTo>
                      <a:lnTo>
                        <a:pt x="760" y="24"/>
                      </a:lnTo>
                      <a:lnTo>
                        <a:pt x="762" y="24"/>
                      </a:lnTo>
                      <a:lnTo>
                        <a:pt x="760" y="24"/>
                      </a:lnTo>
                      <a:lnTo>
                        <a:pt x="758" y="22"/>
                      </a:lnTo>
                      <a:lnTo>
                        <a:pt x="756" y="22"/>
                      </a:lnTo>
                      <a:lnTo>
                        <a:pt x="754" y="22"/>
                      </a:lnTo>
                      <a:lnTo>
                        <a:pt x="754" y="22"/>
                      </a:lnTo>
                      <a:lnTo>
                        <a:pt x="752" y="22"/>
                      </a:lnTo>
                      <a:lnTo>
                        <a:pt x="750" y="22"/>
                      </a:lnTo>
                      <a:lnTo>
                        <a:pt x="746" y="20"/>
                      </a:lnTo>
                      <a:lnTo>
                        <a:pt x="744" y="20"/>
                      </a:lnTo>
                      <a:lnTo>
                        <a:pt x="742" y="20"/>
                      </a:lnTo>
                      <a:lnTo>
                        <a:pt x="742" y="22"/>
                      </a:lnTo>
                      <a:lnTo>
                        <a:pt x="744" y="22"/>
                      </a:lnTo>
                      <a:lnTo>
                        <a:pt x="744" y="22"/>
                      </a:lnTo>
                      <a:lnTo>
                        <a:pt x="742" y="22"/>
                      </a:lnTo>
                      <a:lnTo>
                        <a:pt x="740" y="22"/>
                      </a:lnTo>
                      <a:lnTo>
                        <a:pt x="740" y="24"/>
                      </a:lnTo>
                      <a:lnTo>
                        <a:pt x="738" y="24"/>
                      </a:lnTo>
                      <a:lnTo>
                        <a:pt x="738" y="24"/>
                      </a:lnTo>
                      <a:lnTo>
                        <a:pt x="738" y="24"/>
                      </a:lnTo>
                      <a:lnTo>
                        <a:pt x="736" y="24"/>
                      </a:lnTo>
                      <a:lnTo>
                        <a:pt x="738" y="22"/>
                      </a:lnTo>
                      <a:lnTo>
                        <a:pt x="738" y="22"/>
                      </a:lnTo>
                      <a:lnTo>
                        <a:pt x="738" y="22"/>
                      </a:lnTo>
                      <a:lnTo>
                        <a:pt x="738" y="20"/>
                      </a:lnTo>
                      <a:lnTo>
                        <a:pt x="736" y="20"/>
                      </a:lnTo>
                      <a:lnTo>
                        <a:pt x="732" y="20"/>
                      </a:lnTo>
                      <a:lnTo>
                        <a:pt x="732" y="20"/>
                      </a:lnTo>
                      <a:lnTo>
                        <a:pt x="728" y="20"/>
                      </a:lnTo>
                      <a:lnTo>
                        <a:pt x="722" y="20"/>
                      </a:lnTo>
                      <a:close/>
                      <a:moveTo>
                        <a:pt x="764" y="58"/>
                      </a:moveTo>
                      <a:lnTo>
                        <a:pt x="764" y="58"/>
                      </a:lnTo>
                      <a:lnTo>
                        <a:pt x="758" y="58"/>
                      </a:lnTo>
                      <a:lnTo>
                        <a:pt x="754" y="60"/>
                      </a:lnTo>
                      <a:lnTo>
                        <a:pt x="754" y="60"/>
                      </a:lnTo>
                      <a:lnTo>
                        <a:pt x="754" y="60"/>
                      </a:lnTo>
                      <a:lnTo>
                        <a:pt x="758" y="60"/>
                      </a:lnTo>
                      <a:lnTo>
                        <a:pt x="758" y="60"/>
                      </a:lnTo>
                      <a:lnTo>
                        <a:pt x="760" y="60"/>
                      </a:lnTo>
                      <a:lnTo>
                        <a:pt x="762" y="60"/>
                      </a:lnTo>
                      <a:lnTo>
                        <a:pt x="764" y="60"/>
                      </a:lnTo>
                      <a:lnTo>
                        <a:pt x="764" y="60"/>
                      </a:lnTo>
                      <a:lnTo>
                        <a:pt x="764" y="60"/>
                      </a:lnTo>
                      <a:lnTo>
                        <a:pt x="764" y="58"/>
                      </a:lnTo>
                      <a:lnTo>
                        <a:pt x="764" y="58"/>
                      </a:lnTo>
                      <a:lnTo>
                        <a:pt x="764" y="58"/>
                      </a:lnTo>
                      <a:close/>
                      <a:moveTo>
                        <a:pt x="688" y="88"/>
                      </a:moveTo>
                      <a:lnTo>
                        <a:pt x="688" y="88"/>
                      </a:lnTo>
                      <a:lnTo>
                        <a:pt x="686" y="88"/>
                      </a:lnTo>
                      <a:lnTo>
                        <a:pt x="686" y="88"/>
                      </a:lnTo>
                      <a:lnTo>
                        <a:pt x="688" y="90"/>
                      </a:lnTo>
                      <a:lnTo>
                        <a:pt x="692" y="90"/>
                      </a:lnTo>
                      <a:lnTo>
                        <a:pt x="694" y="90"/>
                      </a:lnTo>
                      <a:lnTo>
                        <a:pt x="694" y="90"/>
                      </a:lnTo>
                      <a:lnTo>
                        <a:pt x="694" y="88"/>
                      </a:lnTo>
                      <a:lnTo>
                        <a:pt x="694" y="88"/>
                      </a:lnTo>
                      <a:lnTo>
                        <a:pt x="692" y="88"/>
                      </a:lnTo>
                      <a:lnTo>
                        <a:pt x="690" y="88"/>
                      </a:lnTo>
                      <a:lnTo>
                        <a:pt x="690" y="88"/>
                      </a:lnTo>
                      <a:lnTo>
                        <a:pt x="688" y="88"/>
                      </a:lnTo>
                      <a:close/>
                      <a:moveTo>
                        <a:pt x="692" y="56"/>
                      </a:moveTo>
                      <a:lnTo>
                        <a:pt x="692" y="56"/>
                      </a:lnTo>
                      <a:lnTo>
                        <a:pt x="692" y="56"/>
                      </a:lnTo>
                      <a:lnTo>
                        <a:pt x="688" y="56"/>
                      </a:lnTo>
                      <a:lnTo>
                        <a:pt x="688" y="56"/>
                      </a:lnTo>
                      <a:lnTo>
                        <a:pt x="688" y="56"/>
                      </a:lnTo>
                      <a:lnTo>
                        <a:pt x="688" y="56"/>
                      </a:lnTo>
                      <a:lnTo>
                        <a:pt x="690" y="58"/>
                      </a:lnTo>
                      <a:lnTo>
                        <a:pt x="692" y="58"/>
                      </a:lnTo>
                      <a:lnTo>
                        <a:pt x="692" y="56"/>
                      </a:lnTo>
                      <a:close/>
                      <a:moveTo>
                        <a:pt x="408" y="70"/>
                      </a:moveTo>
                      <a:lnTo>
                        <a:pt x="408" y="70"/>
                      </a:lnTo>
                      <a:lnTo>
                        <a:pt x="408" y="72"/>
                      </a:lnTo>
                      <a:lnTo>
                        <a:pt x="408" y="72"/>
                      </a:lnTo>
                      <a:lnTo>
                        <a:pt x="408" y="72"/>
                      </a:lnTo>
                      <a:lnTo>
                        <a:pt x="408" y="72"/>
                      </a:lnTo>
                      <a:lnTo>
                        <a:pt x="406" y="72"/>
                      </a:lnTo>
                      <a:lnTo>
                        <a:pt x="404" y="72"/>
                      </a:lnTo>
                      <a:lnTo>
                        <a:pt x="404" y="72"/>
                      </a:lnTo>
                      <a:lnTo>
                        <a:pt x="400" y="72"/>
                      </a:lnTo>
                      <a:lnTo>
                        <a:pt x="398" y="72"/>
                      </a:lnTo>
                      <a:lnTo>
                        <a:pt x="398" y="74"/>
                      </a:lnTo>
                      <a:lnTo>
                        <a:pt x="396" y="74"/>
                      </a:lnTo>
                      <a:lnTo>
                        <a:pt x="392" y="74"/>
                      </a:lnTo>
                      <a:lnTo>
                        <a:pt x="390" y="76"/>
                      </a:lnTo>
                      <a:lnTo>
                        <a:pt x="388" y="76"/>
                      </a:lnTo>
                      <a:lnTo>
                        <a:pt x="388" y="76"/>
                      </a:lnTo>
                      <a:lnTo>
                        <a:pt x="386" y="76"/>
                      </a:lnTo>
                      <a:lnTo>
                        <a:pt x="384" y="78"/>
                      </a:lnTo>
                      <a:lnTo>
                        <a:pt x="380" y="78"/>
                      </a:lnTo>
                      <a:lnTo>
                        <a:pt x="380" y="78"/>
                      </a:lnTo>
                      <a:lnTo>
                        <a:pt x="382" y="78"/>
                      </a:lnTo>
                      <a:lnTo>
                        <a:pt x="378" y="80"/>
                      </a:lnTo>
                      <a:lnTo>
                        <a:pt x="378" y="80"/>
                      </a:lnTo>
                      <a:lnTo>
                        <a:pt x="378" y="82"/>
                      </a:lnTo>
                      <a:lnTo>
                        <a:pt x="378" y="82"/>
                      </a:lnTo>
                      <a:lnTo>
                        <a:pt x="374" y="82"/>
                      </a:lnTo>
                      <a:lnTo>
                        <a:pt x="372" y="82"/>
                      </a:lnTo>
                      <a:lnTo>
                        <a:pt x="372" y="82"/>
                      </a:lnTo>
                      <a:lnTo>
                        <a:pt x="370" y="82"/>
                      </a:lnTo>
                      <a:lnTo>
                        <a:pt x="370" y="82"/>
                      </a:lnTo>
                      <a:lnTo>
                        <a:pt x="370" y="84"/>
                      </a:lnTo>
                      <a:lnTo>
                        <a:pt x="370" y="84"/>
                      </a:lnTo>
                      <a:lnTo>
                        <a:pt x="368" y="86"/>
                      </a:lnTo>
                      <a:lnTo>
                        <a:pt x="368" y="86"/>
                      </a:lnTo>
                      <a:lnTo>
                        <a:pt x="366" y="86"/>
                      </a:lnTo>
                      <a:lnTo>
                        <a:pt x="366" y="84"/>
                      </a:lnTo>
                      <a:lnTo>
                        <a:pt x="364" y="84"/>
                      </a:lnTo>
                      <a:lnTo>
                        <a:pt x="362" y="84"/>
                      </a:lnTo>
                      <a:lnTo>
                        <a:pt x="362" y="84"/>
                      </a:lnTo>
                      <a:lnTo>
                        <a:pt x="360" y="86"/>
                      </a:lnTo>
                      <a:lnTo>
                        <a:pt x="360" y="86"/>
                      </a:lnTo>
                      <a:lnTo>
                        <a:pt x="362" y="86"/>
                      </a:lnTo>
                      <a:lnTo>
                        <a:pt x="364" y="88"/>
                      </a:lnTo>
                      <a:lnTo>
                        <a:pt x="366" y="88"/>
                      </a:lnTo>
                      <a:lnTo>
                        <a:pt x="368" y="88"/>
                      </a:lnTo>
                      <a:lnTo>
                        <a:pt x="370" y="88"/>
                      </a:lnTo>
                      <a:lnTo>
                        <a:pt x="366" y="88"/>
                      </a:lnTo>
                      <a:lnTo>
                        <a:pt x="364" y="90"/>
                      </a:lnTo>
                      <a:lnTo>
                        <a:pt x="362" y="92"/>
                      </a:lnTo>
                      <a:lnTo>
                        <a:pt x="362" y="92"/>
                      </a:lnTo>
                      <a:lnTo>
                        <a:pt x="362" y="92"/>
                      </a:lnTo>
                      <a:lnTo>
                        <a:pt x="362" y="94"/>
                      </a:lnTo>
                      <a:lnTo>
                        <a:pt x="364" y="94"/>
                      </a:lnTo>
                      <a:lnTo>
                        <a:pt x="366" y="94"/>
                      </a:lnTo>
                      <a:lnTo>
                        <a:pt x="368" y="94"/>
                      </a:lnTo>
                      <a:lnTo>
                        <a:pt x="368" y="94"/>
                      </a:lnTo>
                      <a:lnTo>
                        <a:pt x="362" y="96"/>
                      </a:lnTo>
                      <a:lnTo>
                        <a:pt x="360" y="96"/>
                      </a:lnTo>
                      <a:lnTo>
                        <a:pt x="358" y="98"/>
                      </a:lnTo>
                      <a:lnTo>
                        <a:pt x="358" y="100"/>
                      </a:lnTo>
                      <a:lnTo>
                        <a:pt x="358" y="100"/>
                      </a:lnTo>
                      <a:lnTo>
                        <a:pt x="356" y="100"/>
                      </a:lnTo>
                      <a:lnTo>
                        <a:pt x="356" y="102"/>
                      </a:lnTo>
                      <a:lnTo>
                        <a:pt x="356" y="102"/>
                      </a:lnTo>
                      <a:lnTo>
                        <a:pt x="354" y="102"/>
                      </a:lnTo>
                      <a:lnTo>
                        <a:pt x="352" y="102"/>
                      </a:lnTo>
                      <a:lnTo>
                        <a:pt x="350" y="104"/>
                      </a:lnTo>
                      <a:lnTo>
                        <a:pt x="348" y="104"/>
                      </a:lnTo>
                      <a:lnTo>
                        <a:pt x="348" y="104"/>
                      </a:lnTo>
                      <a:lnTo>
                        <a:pt x="348" y="106"/>
                      </a:lnTo>
                      <a:lnTo>
                        <a:pt x="354" y="108"/>
                      </a:lnTo>
                      <a:lnTo>
                        <a:pt x="354" y="108"/>
                      </a:lnTo>
                      <a:lnTo>
                        <a:pt x="356" y="110"/>
                      </a:lnTo>
                      <a:lnTo>
                        <a:pt x="358" y="110"/>
                      </a:lnTo>
                      <a:lnTo>
                        <a:pt x="360" y="110"/>
                      </a:lnTo>
                      <a:lnTo>
                        <a:pt x="364" y="110"/>
                      </a:lnTo>
                      <a:lnTo>
                        <a:pt x="366" y="110"/>
                      </a:lnTo>
                      <a:lnTo>
                        <a:pt x="370" y="110"/>
                      </a:lnTo>
                      <a:lnTo>
                        <a:pt x="376" y="110"/>
                      </a:lnTo>
                      <a:lnTo>
                        <a:pt x="378" y="112"/>
                      </a:lnTo>
                      <a:lnTo>
                        <a:pt x="380" y="112"/>
                      </a:lnTo>
                      <a:lnTo>
                        <a:pt x="382" y="112"/>
                      </a:lnTo>
                      <a:lnTo>
                        <a:pt x="384" y="110"/>
                      </a:lnTo>
                      <a:lnTo>
                        <a:pt x="386" y="108"/>
                      </a:lnTo>
                      <a:lnTo>
                        <a:pt x="388" y="106"/>
                      </a:lnTo>
                      <a:lnTo>
                        <a:pt x="390" y="106"/>
                      </a:lnTo>
                      <a:lnTo>
                        <a:pt x="388" y="104"/>
                      </a:lnTo>
                      <a:lnTo>
                        <a:pt x="386" y="104"/>
                      </a:lnTo>
                      <a:lnTo>
                        <a:pt x="386" y="104"/>
                      </a:lnTo>
                      <a:lnTo>
                        <a:pt x="388" y="104"/>
                      </a:lnTo>
                      <a:lnTo>
                        <a:pt x="390" y="104"/>
                      </a:lnTo>
                      <a:lnTo>
                        <a:pt x="390" y="104"/>
                      </a:lnTo>
                      <a:lnTo>
                        <a:pt x="390" y="104"/>
                      </a:lnTo>
                      <a:lnTo>
                        <a:pt x="392" y="104"/>
                      </a:lnTo>
                      <a:lnTo>
                        <a:pt x="392" y="104"/>
                      </a:lnTo>
                      <a:lnTo>
                        <a:pt x="390" y="102"/>
                      </a:lnTo>
                      <a:lnTo>
                        <a:pt x="390" y="102"/>
                      </a:lnTo>
                      <a:lnTo>
                        <a:pt x="390" y="102"/>
                      </a:lnTo>
                      <a:lnTo>
                        <a:pt x="396" y="100"/>
                      </a:lnTo>
                      <a:lnTo>
                        <a:pt x="396" y="98"/>
                      </a:lnTo>
                      <a:lnTo>
                        <a:pt x="396" y="98"/>
                      </a:lnTo>
                      <a:lnTo>
                        <a:pt x="396" y="96"/>
                      </a:lnTo>
                      <a:lnTo>
                        <a:pt x="394" y="96"/>
                      </a:lnTo>
                      <a:lnTo>
                        <a:pt x="394" y="94"/>
                      </a:lnTo>
                      <a:lnTo>
                        <a:pt x="394" y="94"/>
                      </a:lnTo>
                      <a:lnTo>
                        <a:pt x="398" y="94"/>
                      </a:lnTo>
                      <a:lnTo>
                        <a:pt x="400" y="94"/>
                      </a:lnTo>
                      <a:lnTo>
                        <a:pt x="400" y="94"/>
                      </a:lnTo>
                      <a:lnTo>
                        <a:pt x="400" y="94"/>
                      </a:lnTo>
                      <a:lnTo>
                        <a:pt x="400" y="92"/>
                      </a:lnTo>
                      <a:lnTo>
                        <a:pt x="400" y="92"/>
                      </a:lnTo>
                      <a:lnTo>
                        <a:pt x="400" y="92"/>
                      </a:lnTo>
                      <a:lnTo>
                        <a:pt x="404" y="92"/>
                      </a:lnTo>
                      <a:lnTo>
                        <a:pt x="406" y="92"/>
                      </a:lnTo>
                      <a:lnTo>
                        <a:pt x="406" y="92"/>
                      </a:lnTo>
                      <a:lnTo>
                        <a:pt x="406" y="92"/>
                      </a:lnTo>
                      <a:lnTo>
                        <a:pt x="406" y="92"/>
                      </a:lnTo>
                      <a:lnTo>
                        <a:pt x="406" y="90"/>
                      </a:lnTo>
                      <a:lnTo>
                        <a:pt x="408" y="90"/>
                      </a:lnTo>
                      <a:lnTo>
                        <a:pt x="408" y="90"/>
                      </a:lnTo>
                      <a:lnTo>
                        <a:pt x="410" y="90"/>
                      </a:lnTo>
                      <a:lnTo>
                        <a:pt x="410" y="90"/>
                      </a:lnTo>
                      <a:lnTo>
                        <a:pt x="412" y="88"/>
                      </a:lnTo>
                      <a:lnTo>
                        <a:pt x="412" y="88"/>
                      </a:lnTo>
                      <a:lnTo>
                        <a:pt x="412" y="88"/>
                      </a:lnTo>
                      <a:lnTo>
                        <a:pt x="408" y="88"/>
                      </a:lnTo>
                      <a:lnTo>
                        <a:pt x="408" y="88"/>
                      </a:lnTo>
                      <a:lnTo>
                        <a:pt x="410" y="86"/>
                      </a:lnTo>
                      <a:lnTo>
                        <a:pt x="412" y="86"/>
                      </a:lnTo>
                      <a:lnTo>
                        <a:pt x="412" y="86"/>
                      </a:lnTo>
                      <a:lnTo>
                        <a:pt x="414" y="86"/>
                      </a:lnTo>
                      <a:lnTo>
                        <a:pt x="414" y="86"/>
                      </a:lnTo>
                      <a:lnTo>
                        <a:pt x="414" y="84"/>
                      </a:lnTo>
                      <a:lnTo>
                        <a:pt x="416" y="84"/>
                      </a:lnTo>
                      <a:lnTo>
                        <a:pt x="416" y="84"/>
                      </a:lnTo>
                      <a:lnTo>
                        <a:pt x="418" y="82"/>
                      </a:lnTo>
                      <a:lnTo>
                        <a:pt x="420" y="82"/>
                      </a:lnTo>
                      <a:lnTo>
                        <a:pt x="420" y="82"/>
                      </a:lnTo>
                      <a:lnTo>
                        <a:pt x="424" y="82"/>
                      </a:lnTo>
                      <a:lnTo>
                        <a:pt x="434" y="80"/>
                      </a:lnTo>
                      <a:lnTo>
                        <a:pt x="436" y="78"/>
                      </a:lnTo>
                      <a:lnTo>
                        <a:pt x="440" y="78"/>
                      </a:lnTo>
                      <a:lnTo>
                        <a:pt x="440" y="78"/>
                      </a:lnTo>
                      <a:lnTo>
                        <a:pt x="446" y="78"/>
                      </a:lnTo>
                      <a:lnTo>
                        <a:pt x="450" y="76"/>
                      </a:lnTo>
                      <a:lnTo>
                        <a:pt x="454" y="76"/>
                      </a:lnTo>
                      <a:lnTo>
                        <a:pt x="458" y="74"/>
                      </a:lnTo>
                      <a:lnTo>
                        <a:pt x="464" y="74"/>
                      </a:lnTo>
                      <a:lnTo>
                        <a:pt x="468" y="72"/>
                      </a:lnTo>
                      <a:lnTo>
                        <a:pt x="470" y="72"/>
                      </a:lnTo>
                      <a:lnTo>
                        <a:pt x="472" y="72"/>
                      </a:lnTo>
                      <a:lnTo>
                        <a:pt x="474" y="72"/>
                      </a:lnTo>
                      <a:lnTo>
                        <a:pt x="478" y="70"/>
                      </a:lnTo>
                      <a:lnTo>
                        <a:pt x="480" y="70"/>
                      </a:lnTo>
                      <a:lnTo>
                        <a:pt x="482" y="70"/>
                      </a:lnTo>
                      <a:lnTo>
                        <a:pt x="484" y="68"/>
                      </a:lnTo>
                      <a:lnTo>
                        <a:pt x="486" y="66"/>
                      </a:lnTo>
                      <a:lnTo>
                        <a:pt x="486" y="66"/>
                      </a:lnTo>
                      <a:lnTo>
                        <a:pt x="484" y="64"/>
                      </a:lnTo>
                      <a:lnTo>
                        <a:pt x="486" y="64"/>
                      </a:lnTo>
                      <a:lnTo>
                        <a:pt x="484" y="64"/>
                      </a:lnTo>
                      <a:lnTo>
                        <a:pt x="484" y="62"/>
                      </a:lnTo>
                      <a:lnTo>
                        <a:pt x="480" y="62"/>
                      </a:lnTo>
                      <a:lnTo>
                        <a:pt x="478" y="60"/>
                      </a:lnTo>
                      <a:lnTo>
                        <a:pt x="472" y="60"/>
                      </a:lnTo>
                      <a:lnTo>
                        <a:pt x="468" y="60"/>
                      </a:lnTo>
                      <a:lnTo>
                        <a:pt x="468" y="60"/>
                      </a:lnTo>
                      <a:lnTo>
                        <a:pt x="466" y="60"/>
                      </a:lnTo>
                      <a:lnTo>
                        <a:pt x="462" y="60"/>
                      </a:lnTo>
                      <a:lnTo>
                        <a:pt x="458" y="62"/>
                      </a:lnTo>
                      <a:lnTo>
                        <a:pt x="454" y="64"/>
                      </a:lnTo>
                      <a:lnTo>
                        <a:pt x="454" y="64"/>
                      </a:lnTo>
                      <a:lnTo>
                        <a:pt x="454" y="64"/>
                      </a:lnTo>
                      <a:lnTo>
                        <a:pt x="454" y="66"/>
                      </a:lnTo>
                      <a:lnTo>
                        <a:pt x="452" y="66"/>
                      </a:lnTo>
                      <a:lnTo>
                        <a:pt x="450" y="66"/>
                      </a:lnTo>
                      <a:lnTo>
                        <a:pt x="450" y="66"/>
                      </a:lnTo>
                      <a:lnTo>
                        <a:pt x="448" y="66"/>
                      </a:lnTo>
                      <a:lnTo>
                        <a:pt x="446" y="66"/>
                      </a:lnTo>
                      <a:lnTo>
                        <a:pt x="446" y="66"/>
                      </a:lnTo>
                      <a:lnTo>
                        <a:pt x="444" y="68"/>
                      </a:lnTo>
                      <a:lnTo>
                        <a:pt x="442" y="68"/>
                      </a:lnTo>
                      <a:lnTo>
                        <a:pt x="432" y="70"/>
                      </a:lnTo>
                      <a:lnTo>
                        <a:pt x="428" y="70"/>
                      </a:lnTo>
                      <a:lnTo>
                        <a:pt x="426" y="70"/>
                      </a:lnTo>
                      <a:lnTo>
                        <a:pt x="422" y="70"/>
                      </a:lnTo>
                      <a:lnTo>
                        <a:pt x="420" y="70"/>
                      </a:lnTo>
                      <a:lnTo>
                        <a:pt x="414" y="70"/>
                      </a:lnTo>
                      <a:lnTo>
                        <a:pt x="412" y="70"/>
                      </a:lnTo>
                      <a:lnTo>
                        <a:pt x="408" y="70"/>
                      </a:lnTo>
                      <a:lnTo>
                        <a:pt x="408" y="70"/>
                      </a:lnTo>
                      <a:close/>
                      <a:moveTo>
                        <a:pt x="528" y="114"/>
                      </a:moveTo>
                      <a:lnTo>
                        <a:pt x="528" y="114"/>
                      </a:lnTo>
                      <a:lnTo>
                        <a:pt x="528" y="114"/>
                      </a:lnTo>
                      <a:lnTo>
                        <a:pt x="530" y="114"/>
                      </a:lnTo>
                      <a:lnTo>
                        <a:pt x="530" y="114"/>
                      </a:lnTo>
                      <a:lnTo>
                        <a:pt x="532" y="114"/>
                      </a:lnTo>
                      <a:lnTo>
                        <a:pt x="534" y="114"/>
                      </a:lnTo>
                      <a:lnTo>
                        <a:pt x="536" y="114"/>
                      </a:lnTo>
                      <a:lnTo>
                        <a:pt x="538" y="114"/>
                      </a:lnTo>
                      <a:lnTo>
                        <a:pt x="544" y="114"/>
                      </a:lnTo>
                      <a:lnTo>
                        <a:pt x="546" y="114"/>
                      </a:lnTo>
                      <a:lnTo>
                        <a:pt x="546" y="112"/>
                      </a:lnTo>
                      <a:lnTo>
                        <a:pt x="544" y="112"/>
                      </a:lnTo>
                      <a:lnTo>
                        <a:pt x="542" y="110"/>
                      </a:lnTo>
                      <a:lnTo>
                        <a:pt x="542" y="110"/>
                      </a:lnTo>
                      <a:lnTo>
                        <a:pt x="540" y="110"/>
                      </a:lnTo>
                      <a:lnTo>
                        <a:pt x="538" y="108"/>
                      </a:lnTo>
                      <a:lnTo>
                        <a:pt x="536" y="108"/>
                      </a:lnTo>
                      <a:lnTo>
                        <a:pt x="536" y="108"/>
                      </a:lnTo>
                      <a:lnTo>
                        <a:pt x="530" y="108"/>
                      </a:lnTo>
                      <a:lnTo>
                        <a:pt x="528" y="110"/>
                      </a:lnTo>
                      <a:lnTo>
                        <a:pt x="526" y="110"/>
                      </a:lnTo>
                      <a:lnTo>
                        <a:pt x="528" y="112"/>
                      </a:lnTo>
                      <a:lnTo>
                        <a:pt x="528" y="114"/>
                      </a:lnTo>
                      <a:close/>
                      <a:moveTo>
                        <a:pt x="612" y="126"/>
                      </a:moveTo>
                      <a:lnTo>
                        <a:pt x="614" y="126"/>
                      </a:lnTo>
                      <a:lnTo>
                        <a:pt x="620" y="126"/>
                      </a:lnTo>
                      <a:lnTo>
                        <a:pt x="622" y="126"/>
                      </a:lnTo>
                      <a:lnTo>
                        <a:pt x="624" y="124"/>
                      </a:lnTo>
                      <a:lnTo>
                        <a:pt x="624" y="124"/>
                      </a:lnTo>
                      <a:lnTo>
                        <a:pt x="626" y="122"/>
                      </a:lnTo>
                      <a:lnTo>
                        <a:pt x="626" y="122"/>
                      </a:lnTo>
                      <a:lnTo>
                        <a:pt x="624" y="122"/>
                      </a:lnTo>
                      <a:lnTo>
                        <a:pt x="618" y="120"/>
                      </a:lnTo>
                      <a:lnTo>
                        <a:pt x="616" y="120"/>
                      </a:lnTo>
                      <a:lnTo>
                        <a:pt x="614" y="122"/>
                      </a:lnTo>
                      <a:lnTo>
                        <a:pt x="614" y="122"/>
                      </a:lnTo>
                      <a:lnTo>
                        <a:pt x="614" y="124"/>
                      </a:lnTo>
                      <a:lnTo>
                        <a:pt x="612" y="124"/>
                      </a:lnTo>
                      <a:lnTo>
                        <a:pt x="612" y="126"/>
                      </a:lnTo>
                      <a:lnTo>
                        <a:pt x="612" y="126"/>
                      </a:lnTo>
                      <a:close/>
                      <a:moveTo>
                        <a:pt x="410" y="148"/>
                      </a:moveTo>
                      <a:lnTo>
                        <a:pt x="408" y="148"/>
                      </a:lnTo>
                      <a:lnTo>
                        <a:pt x="408" y="148"/>
                      </a:lnTo>
                      <a:lnTo>
                        <a:pt x="402" y="146"/>
                      </a:lnTo>
                      <a:lnTo>
                        <a:pt x="400" y="146"/>
                      </a:lnTo>
                      <a:lnTo>
                        <a:pt x="394" y="142"/>
                      </a:lnTo>
                      <a:lnTo>
                        <a:pt x="388" y="140"/>
                      </a:lnTo>
                      <a:lnTo>
                        <a:pt x="384" y="138"/>
                      </a:lnTo>
                      <a:lnTo>
                        <a:pt x="380" y="134"/>
                      </a:lnTo>
                      <a:lnTo>
                        <a:pt x="380" y="134"/>
                      </a:lnTo>
                      <a:lnTo>
                        <a:pt x="378" y="132"/>
                      </a:lnTo>
                      <a:lnTo>
                        <a:pt x="376" y="130"/>
                      </a:lnTo>
                      <a:lnTo>
                        <a:pt x="376" y="130"/>
                      </a:lnTo>
                      <a:lnTo>
                        <a:pt x="376" y="128"/>
                      </a:lnTo>
                      <a:lnTo>
                        <a:pt x="376" y="128"/>
                      </a:lnTo>
                      <a:lnTo>
                        <a:pt x="376" y="126"/>
                      </a:lnTo>
                      <a:lnTo>
                        <a:pt x="374" y="126"/>
                      </a:lnTo>
                      <a:lnTo>
                        <a:pt x="374" y="124"/>
                      </a:lnTo>
                      <a:lnTo>
                        <a:pt x="374" y="124"/>
                      </a:lnTo>
                      <a:lnTo>
                        <a:pt x="374" y="124"/>
                      </a:lnTo>
                      <a:lnTo>
                        <a:pt x="374" y="122"/>
                      </a:lnTo>
                      <a:lnTo>
                        <a:pt x="374" y="122"/>
                      </a:lnTo>
                      <a:lnTo>
                        <a:pt x="374" y="122"/>
                      </a:lnTo>
                      <a:lnTo>
                        <a:pt x="376" y="122"/>
                      </a:lnTo>
                      <a:lnTo>
                        <a:pt x="376" y="120"/>
                      </a:lnTo>
                      <a:lnTo>
                        <a:pt x="376" y="120"/>
                      </a:lnTo>
                      <a:lnTo>
                        <a:pt x="376" y="118"/>
                      </a:lnTo>
                      <a:lnTo>
                        <a:pt x="376" y="118"/>
                      </a:lnTo>
                      <a:lnTo>
                        <a:pt x="380" y="118"/>
                      </a:lnTo>
                      <a:lnTo>
                        <a:pt x="380" y="118"/>
                      </a:lnTo>
                      <a:lnTo>
                        <a:pt x="380" y="118"/>
                      </a:lnTo>
                      <a:lnTo>
                        <a:pt x="380" y="116"/>
                      </a:lnTo>
                      <a:lnTo>
                        <a:pt x="378" y="116"/>
                      </a:lnTo>
                      <a:lnTo>
                        <a:pt x="378" y="116"/>
                      </a:lnTo>
                      <a:lnTo>
                        <a:pt x="380" y="114"/>
                      </a:lnTo>
                      <a:lnTo>
                        <a:pt x="380" y="114"/>
                      </a:lnTo>
                      <a:lnTo>
                        <a:pt x="380" y="112"/>
                      </a:lnTo>
                      <a:lnTo>
                        <a:pt x="380" y="112"/>
                      </a:lnTo>
                      <a:lnTo>
                        <a:pt x="376" y="112"/>
                      </a:lnTo>
                      <a:lnTo>
                        <a:pt x="372" y="112"/>
                      </a:lnTo>
                      <a:lnTo>
                        <a:pt x="368" y="112"/>
                      </a:lnTo>
                      <a:lnTo>
                        <a:pt x="366" y="110"/>
                      </a:lnTo>
                      <a:lnTo>
                        <a:pt x="362" y="110"/>
                      </a:lnTo>
                      <a:lnTo>
                        <a:pt x="362" y="110"/>
                      </a:lnTo>
                      <a:lnTo>
                        <a:pt x="360" y="110"/>
                      </a:lnTo>
                      <a:lnTo>
                        <a:pt x="356" y="112"/>
                      </a:lnTo>
                      <a:lnTo>
                        <a:pt x="356" y="112"/>
                      </a:lnTo>
                      <a:lnTo>
                        <a:pt x="354" y="112"/>
                      </a:lnTo>
                      <a:lnTo>
                        <a:pt x="352" y="112"/>
                      </a:lnTo>
                      <a:lnTo>
                        <a:pt x="350" y="112"/>
                      </a:lnTo>
                      <a:lnTo>
                        <a:pt x="350" y="112"/>
                      </a:lnTo>
                      <a:lnTo>
                        <a:pt x="348" y="112"/>
                      </a:lnTo>
                      <a:lnTo>
                        <a:pt x="346" y="112"/>
                      </a:lnTo>
                      <a:lnTo>
                        <a:pt x="346" y="112"/>
                      </a:lnTo>
                      <a:lnTo>
                        <a:pt x="346" y="114"/>
                      </a:lnTo>
                      <a:lnTo>
                        <a:pt x="346" y="114"/>
                      </a:lnTo>
                      <a:lnTo>
                        <a:pt x="346" y="116"/>
                      </a:lnTo>
                      <a:lnTo>
                        <a:pt x="346" y="116"/>
                      </a:lnTo>
                      <a:lnTo>
                        <a:pt x="348" y="116"/>
                      </a:lnTo>
                      <a:lnTo>
                        <a:pt x="348" y="116"/>
                      </a:lnTo>
                      <a:lnTo>
                        <a:pt x="346" y="116"/>
                      </a:lnTo>
                      <a:lnTo>
                        <a:pt x="344" y="116"/>
                      </a:lnTo>
                      <a:lnTo>
                        <a:pt x="344" y="116"/>
                      </a:lnTo>
                      <a:lnTo>
                        <a:pt x="342" y="118"/>
                      </a:lnTo>
                      <a:lnTo>
                        <a:pt x="340" y="118"/>
                      </a:lnTo>
                      <a:lnTo>
                        <a:pt x="340" y="118"/>
                      </a:lnTo>
                      <a:lnTo>
                        <a:pt x="340" y="120"/>
                      </a:lnTo>
                      <a:lnTo>
                        <a:pt x="342" y="120"/>
                      </a:lnTo>
                      <a:lnTo>
                        <a:pt x="342" y="120"/>
                      </a:lnTo>
                      <a:lnTo>
                        <a:pt x="346" y="120"/>
                      </a:lnTo>
                      <a:lnTo>
                        <a:pt x="344" y="122"/>
                      </a:lnTo>
                      <a:lnTo>
                        <a:pt x="344" y="122"/>
                      </a:lnTo>
                      <a:lnTo>
                        <a:pt x="346" y="122"/>
                      </a:lnTo>
                      <a:lnTo>
                        <a:pt x="344" y="122"/>
                      </a:lnTo>
                      <a:lnTo>
                        <a:pt x="344" y="124"/>
                      </a:lnTo>
                      <a:lnTo>
                        <a:pt x="344" y="124"/>
                      </a:lnTo>
                      <a:lnTo>
                        <a:pt x="344" y="126"/>
                      </a:lnTo>
                      <a:lnTo>
                        <a:pt x="344" y="126"/>
                      </a:lnTo>
                      <a:lnTo>
                        <a:pt x="344" y="126"/>
                      </a:lnTo>
                      <a:lnTo>
                        <a:pt x="342" y="126"/>
                      </a:lnTo>
                      <a:lnTo>
                        <a:pt x="342" y="128"/>
                      </a:lnTo>
                      <a:lnTo>
                        <a:pt x="342" y="128"/>
                      </a:lnTo>
                      <a:lnTo>
                        <a:pt x="342" y="128"/>
                      </a:lnTo>
                      <a:lnTo>
                        <a:pt x="340" y="128"/>
                      </a:lnTo>
                      <a:lnTo>
                        <a:pt x="336" y="128"/>
                      </a:lnTo>
                      <a:lnTo>
                        <a:pt x="336" y="128"/>
                      </a:lnTo>
                      <a:lnTo>
                        <a:pt x="334" y="128"/>
                      </a:lnTo>
                      <a:lnTo>
                        <a:pt x="334" y="128"/>
                      </a:lnTo>
                      <a:lnTo>
                        <a:pt x="334" y="130"/>
                      </a:lnTo>
                      <a:lnTo>
                        <a:pt x="334" y="130"/>
                      </a:lnTo>
                      <a:lnTo>
                        <a:pt x="334" y="132"/>
                      </a:lnTo>
                      <a:lnTo>
                        <a:pt x="334" y="134"/>
                      </a:lnTo>
                      <a:lnTo>
                        <a:pt x="336" y="136"/>
                      </a:lnTo>
                      <a:lnTo>
                        <a:pt x="336" y="136"/>
                      </a:lnTo>
                      <a:lnTo>
                        <a:pt x="338" y="136"/>
                      </a:lnTo>
                      <a:lnTo>
                        <a:pt x="340" y="138"/>
                      </a:lnTo>
                      <a:lnTo>
                        <a:pt x="342" y="138"/>
                      </a:lnTo>
                      <a:lnTo>
                        <a:pt x="344" y="138"/>
                      </a:lnTo>
                      <a:lnTo>
                        <a:pt x="346" y="136"/>
                      </a:lnTo>
                      <a:lnTo>
                        <a:pt x="350" y="138"/>
                      </a:lnTo>
                      <a:lnTo>
                        <a:pt x="352" y="138"/>
                      </a:lnTo>
                      <a:lnTo>
                        <a:pt x="356" y="136"/>
                      </a:lnTo>
                      <a:lnTo>
                        <a:pt x="358" y="136"/>
                      </a:lnTo>
                      <a:lnTo>
                        <a:pt x="356" y="138"/>
                      </a:lnTo>
                      <a:lnTo>
                        <a:pt x="358" y="138"/>
                      </a:lnTo>
                      <a:lnTo>
                        <a:pt x="358" y="140"/>
                      </a:lnTo>
                      <a:lnTo>
                        <a:pt x="360" y="140"/>
                      </a:lnTo>
                      <a:lnTo>
                        <a:pt x="360" y="140"/>
                      </a:lnTo>
                      <a:lnTo>
                        <a:pt x="360" y="140"/>
                      </a:lnTo>
                      <a:lnTo>
                        <a:pt x="364" y="142"/>
                      </a:lnTo>
                      <a:lnTo>
                        <a:pt x="368" y="142"/>
                      </a:lnTo>
                      <a:lnTo>
                        <a:pt x="368" y="144"/>
                      </a:lnTo>
                      <a:lnTo>
                        <a:pt x="366" y="142"/>
                      </a:lnTo>
                      <a:lnTo>
                        <a:pt x="364" y="142"/>
                      </a:lnTo>
                      <a:lnTo>
                        <a:pt x="366" y="144"/>
                      </a:lnTo>
                      <a:lnTo>
                        <a:pt x="362" y="144"/>
                      </a:lnTo>
                      <a:lnTo>
                        <a:pt x="362" y="144"/>
                      </a:lnTo>
                      <a:lnTo>
                        <a:pt x="362" y="144"/>
                      </a:lnTo>
                      <a:lnTo>
                        <a:pt x="364" y="146"/>
                      </a:lnTo>
                      <a:lnTo>
                        <a:pt x="364" y="146"/>
                      </a:lnTo>
                      <a:lnTo>
                        <a:pt x="362" y="146"/>
                      </a:lnTo>
                      <a:lnTo>
                        <a:pt x="360" y="146"/>
                      </a:lnTo>
                      <a:lnTo>
                        <a:pt x="366" y="148"/>
                      </a:lnTo>
                      <a:lnTo>
                        <a:pt x="370" y="148"/>
                      </a:lnTo>
                      <a:lnTo>
                        <a:pt x="372" y="148"/>
                      </a:lnTo>
                      <a:lnTo>
                        <a:pt x="374" y="150"/>
                      </a:lnTo>
                      <a:lnTo>
                        <a:pt x="376" y="150"/>
                      </a:lnTo>
                      <a:lnTo>
                        <a:pt x="376" y="148"/>
                      </a:lnTo>
                      <a:lnTo>
                        <a:pt x="376" y="148"/>
                      </a:lnTo>
                      <a:lnTo>
                        <a:pt x="378" y="150"/>
                      </a:lnTo>
                      <a:lnTo>
                        <a:pt x="380" y="150"/>
                      </a:lnTo>
                      <a:lnTo>
                        <a:pt x="384" y="150"/>
                      </a:lnTo>
                      <a:lnTo>
                        <a:pt x="388" y="150"/>
                      </a:lnTo>
                      <a:lnTo>
                        <a:pt x="388" y="150"/>
                      </a:lnTo>
                      <a:lnTo>
                        <a:pt x="388" y="150"/>
                      </a:lnTo>
                      <a:lnTo>
                        <a:pt x="390" y="150"/>
                      </a:lnTo>
                      <a:lnTo>
                        <a:pt x="390" y="150"/>
                      </a:lnTo>
                      <a:lnTo>
                        <a:pt x="392" y="150"/>
                      </a:lnTo>
                      <a:lnTo>
                        <a:pt x="392" y="150"/>
                      </a:lnTo>
                      <a:lnTo>
                        <a:pt x="394" y="150"/>
                      </a:lnTo>
                      <a:lnTo>
                        <a:pt x="394" y="150"/>
                      </a:lnTo>
                      <a:lnTo>
                        <a:pt x="398" y="152"/>
                      </a:lnTo>
                      <a:lnTo>
                        <a:pt x="398" y="150"/>
                      </a:lnTo>
                      <a:lnTo>
                        <a:pt x="398" y="150"/>
                      </a:lnTo>
                      <a:lnTo>
                        <a:pt x="396" y="150"/>
                      </a:lnTo>
                      <a:lnTo>
                        <a:pt x="396" y="150"/>
                      </a:lnTo>
                      <a:lnTo>
                        <a:pt x="394" y="148"/>
                      </a:lnTo>
                      <a:lnTo>
                        <a:pt x="396" y="148"/>
                      </a:lnTo>
                      <a:lnTo>
                        <a:pt x="396" y="148"/>
                      </a:lnTo>
                      <a:lnTo>
                        <a:pt x="398" y="150"/>
                      </a:lnTo>
                      <a:lnTo>
                        <a:pt x="398" y="150"/>
                      </a:lnTo>
                      <a:lnTo>
                        <a:pt x="400" y="150"/>
                      </a:lnTo>
                      <a:lnTo>
                        <a:pt x="404" y="150"/>
                      </a:lnTo>
                      <a:lnTo>
                        <a:pt x="406" y="150"/>
                      </a:lnTo>
                      <a:lnTo>
                        <a:pt x="406" y="150"/>
                      </a:lnTo>
                      <a:lnTo>
                        <a:pt x="408" y="150"/>
                      </a:lnTo>
                      <a:lnTo>
                        <a:pt x="410" y="148"/>
                      </a:lnTo>
                      <a:close/>
                      <a:moveTo>
                        <a:pt x="446" y="160"/>
                      </a:moveTo>
                      <a:lnTo>
                        <a:pt x="446" y="160"/>
                      </a:lnTo>
                      <a:lnTo>
                        <a:pt x="442" y="160"/>
                      </a:lnTo>
                      <a:lnTo>
                        <a:pt x="440" y="158"/>
                      </a:lnTo>
                      <a:lnTo>
                        <a:pt x="436" y="156"/>
                      </a:lnTo>
                      <a:lnTo>
                        <a:pt x="434" y="156"/>
                      </a:lnTo>
                      <a:lnTo>
                        <a:pt x="432" y="154"/>
                      </a:lnTo>
                      <a:lnTo>
                        <a:pt x="430" y="154"/>
                      </a:lnTo>
                      <a:lnTo>
                        <a:pt x="428" y="152"/>
                      </a:lnTo>
                      <a:lnTo>
                        <a:pt x="428" y="152"/>
                      </a:lnTo>
                      <a:lnTo>
                        <a:pt x="426" y="152"/>
                      </a:lnTo>
                      <a:lnTo>
                        <a:pt x="424" y="152"/>
                      </a:lnTo>
                      <a:lnTo>
                        <a:pt x="424" y="154"/>
                      </a:lnTo>
                      <a:lnTo>
                        <a:pt x="424" y="154"/>
                      </a:lnTo>
                      <a:lnTo>
                        <a:pt x="422" y="154"/>
                      </a:lnTo>
                      <a:lnTo>
                        <a:pt x="422" y="156"/>
                      </a:lnTo>
                      <a:lnTo>
                        <a:pt x="424" y="158"/>
                      </a:lnTo>
                      <a:lnTo>
                        <a:pt x="424" y="158"/>
                      </a:lnTo>
                      <a:lnTo>
                        <a:pt x="424" y="158"/>
                      </a:lnTo>
                      <a:lnTo>
                        <a:pt x="426" y="158"/>
                      </a:lnTo>
                      <a:lnTo>
                        <a:pt x="430" y="160"/>
                      </a:lnTo>
                      <a:lnTo>
                        <a:pt x="430" y="162"/>
                      </a:lnTo>
                      <a:lnTo>
                        <a:pt x="432" y="160"/>
                      </a:lnTo>
                      <a:lnTo>
                        <a:pt x="432" y="160"/>
                      </a:lnTo>
                      <a:lnTo>
                        <a:pt x="434" y="160"/>
                      </a:lnTo>
                      <a:lnTo>
                        <a:pt x="434" y="162"/>
                      </a:lnTo>
                      <a:lnTo>
                        <a:pt x="436" y="162"/>
                      </a:lnTo>
                      <a:lnTo>
                        <a:pt x="438" y="162"/>
                      </a:lnTo>
                      <a:lnTo>
                        <a:pt x="438" y="164"/>
                      </a:lnTo>
                      <a:lnTo>
                        <a:pt x="438" y="164"/>
                      </a:lnTo>
                      <a:lnTo>
                        <a:pt x="440" y="164"/>
                      </a:lnTo>
                      <a:lnTo>
                        <a:pt x="440" y="164"/>
                      </a:lnTo>
                      <a:lnTo>
                        <a:pt x="442" y="164"/>
                      </a:lnTo>
                      <a:lnTo>
                        <a:pt x="444" y="164"/>
                      </a:lnTo>
                      <a:lnTo>
                        <a:pt x="446" y="164"/>
                      </a:lnTo>
                      <a:lnTo>
                        <a:pt x="446" y="164"/>
                      </a:lnTo>
                      <a:lnTo>
                        <a:pt x="448" y="164"/>
                      </a:lnTo>
                      <a:lnTo>
                        <a:pt x="448" y="162"/>
                      </a:lnTo>
                      <a:lnTo>
                        <a:pt x="448" y="162"/>
                      </a:lnTo>
                      <a:lnTo>
                        <a:pt x="446" y="160"/>
                      </a:lnTo>
                      <a:close/>
                      <a:moveTo>
                        <a:pt x="510" y="152"/>
                      </a:moveTo>
                      <a:lnTo>
                        <a:pt x="512" y="152"/>
                      </a:lnTo>
                      <a:lnTo>
                        <a:pt x="512" y="152"/>
                      </a:lnTo>
                      <a:lnTo>
                        <a:pt x="512" y="152"/>
                      </a:lnTo>
                      <a:lnTo>
                        <a:pt x="508" y="150"/>
                      </a:lnTo>
                      <a:lnTo>
                        <a:pt x="508" y="148"/>
                      </a:lnTo>
                      <a:lnTo>
                        <a:pt x="508" y="148"/>
                      </a:lnTo>
                      <a:lnTo>
                        <a:pt x="508" y="148"/>
                      </a:lnTo>
                      <a:lnTo>
                        <a:pt x="508" y="148"/>
                      </a:lnTo>
                      <a:lnTo>
                        <a:pt x="510" y="150"/>
                      </a:lnTo>
                      <a:lnTo>
                        <a:pt x="510" y="152"/>
                      </a:lnTo>
                      <a:close/>
                      <a:moveTo>
                        <a:pt x="586" y="110"/>
                      </a:moveTo>
                      <a:lnTo>
                        <a:pt x="590" y="108"/>
                      </a:lnTo>
                      <a:lnTo>
                        <a:pt x="590" y="108"/>
                      </a:lnTo>
                      <a:lnTo>
                        <a:pt x="590" y="108"/>
                      </a:lnTo>
                      <a:lnTo>
                        <a:pt x="590" y="108"/>
                      </a:lnTo>
                      <a:lnTo>
                        <a:pt x="590" y="108"/>
                      </a:lnTo>
                      <a:lnTo>
                        <a:pt x="586" y="108"/>
                      </a:lnTo>
                      <a:lnTo>
                        <a:pt x="584" y="108"/>
                      </a:lnTo>
                      <a:lnTo>
                        <a:pt x="584" y="110"/>
                      </a:lnTo>
                      <a:lnTo>
                        <a:pt x="586" y="110"/>
                      </a:lnTo>
                      <a:close/>
                      <a:moveTo>
                        <a:pt x="598" y="110"/>
                      </a:moveTo>
                      <a:lnTo>
                        <a:pt x="600" y="110"/>
                      </a:lnTo>
                      <a:lnTo>
                        <a:pt x="592" y="108"/>
                      </a:lnTo>
                      <a:lnTo>
                        <a:pt x="592" y="108"/>
                      </a:lnTo>
                      <a:lnTo>
                        <a:pt x="592" y="108"/>
                      </a:lnTo>
                      <a:lnTo>
                        <a:pt x="594" y="108"/>
                      </a:lnTo>
                      <a:lnTo>
                        <a:pt x="598" y="110"/>
                      </a:lnTo>
                      <a:close/>
                      <a:moveTo>
                        <a:pt x="544" y="12"/>
                      </a:moveTo>
                      <a:lnTo>
                        <a:pt x="552" y="12"/>
                      </a:lnTo>
                      <a:lnTo>
                        <a:pt x="556" y="10"/>
                      </a:lnTo>
                      <a:lnTo>
                        <a:pt x="556" y="10"/>
                      </a:lnTo>
                      <a:lnTo>
                        <a:pt x="556" y="10"/>
                      </a:lnTo>
                      <a:lnTo>
                        <a:pt x="554" y="10"/>
                      </a:lnTo>
                      <a:lnTo>
                        <a:pt x="550" y="10"/>
                      </a:lnTo>
                      <a:lnTo>
                        <a:pt x="544" y="10"/>
                      </a:lnTo>
                      <a:lnTo>
                        <a:pt x="542" y="10"/>
                      </a:lnTo>
                      <a:lnTo>
                        <a:pt x="542" y="12"/>
                      </a:lnTo>
                      <a:lnTo>
                        <a:pt x="542" y="12"/>
                      </a:lnTo>
                      <a:lnTo>
                        <a:pt x="544" y="12"/>
                      </a:lnTo>
                      <a:close/>
                      <a:moveTo>
                        <a:pt x="576" y="116"/>
                      </a:moveTo>
                      <a:lnTo>
                        <a:pt x="580" y="116"/>
                      </a:lnTo>
                      <a:lnTo>
                        <a:pt x="580" y="118"/>
                      </a:lnTo>
                      <a:lnTo>
                        <a:pt x="582" y="118"/>
                      </a:lnTo>
                      <a:lnTo>
                        <a:pt x="582" y="118"/>
                      </a:lnTo>
                      <a:lnTo>
                        <a:pt x="582" y="116"/>
                      </a:lnTo>
                      <a:lnTo>
                        <a:pt x="582" y="116"/>
                      </a:lnTo>
                      <a:lnTo>
                        <a:pt x="580" y="116"/>
                      </a:lnTo>
                      <a:lnTo>
                        <a:pt x="582" y="116"/>
                      </a:lnTo>
                      <a:lnTo>
                        <a:pt x="584" y="114"/>
                      </a:lnTo>
                      <a:lnTo>
                        <a:pt x="580" y="114"/>
                      </a:lnTo>
                      <a:lnTo>
                        <a:pt x="578" y="114"/>
                      </a:lnTo>
                      <a:lnTo>
                        <a:pt x="576" y="114"/>
                      </a:lnTo>
                      <a:lnTo>
                        <a:pt x="574" y="114"/>
                      </a:lnTo>
                      <a:lnTo>
                        <a:pt x="574" y="114"/>
                      </a:lnTo>
                      <a:lnTo>
                        <a:pt x="574" y="116"/>
                      </a:lnTo>
                      <a:lnTo>
                        <a:pt x="576" y="116"/>
                      </a:lnTo>
                      <a:close/>
                      <a:moveTo>
                        <a:pt x="528" y="26"/>
                      </a:moveTo>
                      <a:lnTo>
                        <a:pt x="532" y="26"/>
                      </a:lnTo>
                      <a:lnTo>
                        <a:pt x="534" y="26"/>
                      </a:lnTo>
                      <a:lnTo>
                        <a:pt x="534" y="28"/>
                      </a:lnTo>
                      <a:lnTo>
                        <a:pt x="536" y="28"/>
                      </a:lnTo>
                      <a:lnTo>
                        <a:pt x="544" y="28"/>
                      </a:lnTo>
                      <a:lnTo>
                        <a:pt x="544" y="28"/>
                      </a:lnTo>
                      <a:lnTo>
                        <a:pt x="540" y="26"/>
                      </a:lnTo>
                      <a:lnTo>
                        <a:pt x="532" y="26"/>
                      </a:lnTo>
                      <a:lnTo>
                        <a:pt x="530" y="26"/>
                      </a:lnTo>
                      <a:lnTo>
                        <a:pt x="528" y="26"/>
                      </a:lnTo>
                      <a:lnTo>
                        <a:pt x="528" y="26"/>
                      </a:lnTo>
                      <a:lnTo>
                        <a:pt x="526" y="26"/>
                      </a:lnTo>
                      <a:lnTo>
                        <a:pt x="528" y="26"/>
                      </a:lnTo>
                      <a:lnTo>
                        <a:pt x="528" y="26"/>
                      </a:lnTo>
                      <a:close/>
                      <a:moveTo>
                        <a:pt x="654" y="100"/>
                      </a:moveTo>
                      <a:lnTo>
                        <a:pt x="652" y="100"/>
                      </a:lnTo>
                      <a:lnTo>
                        <a:pt x="652" y="100"/>
                      </a:lnTo>
                      <a:lnTo>
                        <a:pt x="654" y="100"/>
                      </a:lnTo>
                      <a:lnTo>
                        <a:pt x="654" y="100"/>
                      </a:lnTo>
                      <a:lnTo>
                        <a:pt x="656" y="100"/>
                      </a:lnTo>
                      <a:lnTo>
                        <a:pt x="658" y="100"/>
                      </a:lnTo>
                      <a:lnTo>
                        <a:pt x="656" y="100"/>
                      </a:lnTo>
                      <a:lnTo>
                        <a:pt x="656" y="100"/>
                      </a:lnTo>
                      <a:lnTo>
                        <a:pt x="654" y="100"/>
                      </a:lnTo>
                      <a:close/>
                      <a:moveTo>
                        <a:pt x="768" y="70"/>
                      </a:moveTo>
                      <a:lnTo>
                        <a:pt x="764" y="70"/>
                      </a:lnTo>
                      <a:lnTo>
                        <a:pt x="764" y="70"/>
                      </a:lnTo>
                      <a:lnTo>
                        <a:pt x="764" y="70"/>
                      </a:lnTo>
                      <a:lnTo>
                        <a:pt x="768" y="70"/>
                      </a:lnTo>
                      <a:lnTo>
                        <a:pt x="770" y="72"/>
                      </a:lnTo>
                      <a:lnTo>
                        <a:pt x="774" y="72"/>
                      </a:lnTo>
                      <a:lnTo>
                        <a:pt x="776" y="72"/>
                      </a:lnTo>
                      <a:lnTo>
                        <a:pt x="776" y="70"/>
                      </a:lnTo>
                      <a:lnTo>
                        <a:pt x="776" y="70"/>
                      </a:lnTo>
                      <a:lnTo>
                        <a:pt x="776" y="70"/>
                      </a:lnTo>
                      <a:lnTo>
                        <a:pt x="778" y="70"/>
                      </a:lnTo>
                      <a:lnTo>
                        <a:pt x="778" y="70"/>
                      </a:lnTo>
                      <a:lnTo>
                        <a:pt x="776" y="70"/>
                      </a:lnTo>
                      <a:lnTo>
                        <a:pt x="774" y="70"/>
                      </a:lnTo>
                      <a:lnTo>
                        <a:pt x="772" y="70"/>
                      </a:lnTo>
                      <a:lnTo>
                        <a:pt x="768" y="70"/>
                      </a:lnTo>
                      <a:lnTo>
                        <a:pt x="768" y="70"/>
                      </a:lnTo>
                      <a:close/>
                      <a:moveTo>
                        <a:pt x="1317" y="64"/>
                      </a:moveTo>
                      <a:lnTo>
                        <a:pt x="1317" y="64"/>
                      </a:lnTo>
                      <a:lnTo>
                        <a:pt x="1317" y="64"/>
                      </a:lnTo>
                      <a:lnTo>
                        <a:pt x="1317" y="62"/>
                      </a:lnTo>
                      <a:lnTo>
                        <a:pt x="1311" y="64"/>
                      </a:lnTo>
                      <a:lnTo>
                        <a:pt x="1309" y="64"/>
                      </a:lnTo>
                      <a:lnTo>
                        <a:pt x="1309" y="64"/>
                      </a:lnTo>
                      <a:lnTo>
                        <a:pt x="1317" y="64"/>
                      </a:lnTo>
                      <a:close/>
                      <a:moveTo>
                        <a:pt x="1291" y="136"/>
                      </a:moveTo>
                      <a:lnTo>
                        <a:pt x="1288" y="136"/>
                      </a:lnTo>
                      <a:lnTo>
                        <a:pt x="1288" y="136"/>
                      </a:lnTo>
                      <a:lnTo>
                        <a:pt x="1288" y="136"/>
                      </a:lnTo>
                      <a:lnTo>
                        <a:pt x="1291" y="138"/>
                      </a:lnTo>
                      <a:lnTo>
                        <a:pt x="1293" y="138"/>
                      </a:lnTo>
                      <a:lnTo>
                        <a:pt x="1293" y="138"/>
                      </a:lnTo>
                      <a:lnTo>
                        <a:pt x="1295" y="138"/>
                      </a:lnTo>
                      <a:lnTo>
                        <a:pt x="1295" y="138"/>
                      </a:lnTo>
                      <a:lnTo>
                        <a:pt x="1295" y="138"/>
                      </a:lnTo>
                      <a:lnTo>
                        <a:pt x="1297" y="138"/>
                      </a:lnTo>
                      <a:lnTo>
                        <a:pt x="1299" y="138"/>
                      </a:lnTo>
                      <a:lnTo>
                        <a:pt x="1299" y="138"/>
                      </a:lnTo>
                      <a:lnTo>
                        <a:pt x="1299" y="136"/>
                      </a:lnTo>
                      <a:lnTo>
                        <a:pt x="1297" y="136"/>
                      </a:lnTo>
                      <a:lnTo>
                        <a:pt x="1297" y="136"/>
                      </a:lnTo>
                      <a:lnTo>
                        <a:pt x="1291" y="136"/>
                      </a:lnTo>
                      <a:lnTo>
                        <a:pt x="1291" y="136"/>
                      </a:lnTo>
                      <a:close/>
                      <a:moveTo>
                        <a:pt x="1214" y="76"/>
                      </a:moveTo>
                      <a:lnTo>
                        <a:pt x="1216" y="76"/>
                      </a:lnTo>
                      <a:lnTo>
                        <a:pt x="1212" y="76"/>
                      </a:lnTo>
                      <a:lnTo>
                        <a:pt x="1212" y="76"/>
                      </a:lnTo>
                      <a:lnTo>
                        <a:pt x="1216" y="80"/>
                      </a:lnTo>
                      <a:lnTo>
                        <a:pt x="1220" y="82"/>
                      </a:lnTo>
                      <a:lnTo>
                        <a:pt x="1218" y="82"/>
                      </a:lnTo>
                      <a:lnTo>
                        <a:pt x="1216" y="82"/>
                      </a:lnTo>
                      <a:lnTo>
                        <a:pt x="1216" y="82"/>
                      </a:lnTo>
                      <a:lnTo>
                        <a:pt x="1218" y="84"/>
                      </a:lnTo>
                      <a:lnTo>
                        <a:pt x="1220" y="84"/>
                      </a:lnTo>
                      <a:lnTo>
                        <a:pt x="1224" y="86"/>
                      </a:lnTo>
                      <a:lnTo>
                        <a:pt x="1228" y="86"/>
                      </a:lnTo>
                      <a:lnTo>
                        <a:pt x="1230" y="86"/>
                      </a:lnTo>
                      <a:lnTo>
                        <a:pt x="1230" y="88"/>
                      </a:lnTo>
                      <a:lnTo>
                        <a:pt x="1236" y="90"/>
                      </a:lnTo>
                      <a:lnTo>
                        <a:pt x="1238" y="90"/>
                      </a:lnTo>
                      <a:lnTo>
                        <a:pt x="1240" y="90"/>
                      </a:lnTo>
                      <a:lnTo>
                        <a:pt x="1250" y="92"/>
                      </a:lnTo>
                      <a:lnTo>
                        <a:pt x="1252" y="92"/>
                      </a:lnTo>
                      <a:lnTo>
                        <a:pt x="1252" y="92"/>
                      </a:lnTo>
                      <a:lnTo>
                        <a:pt x="1254" y="92"/>
                      </a:lnTo>
                      <a:lnTo>
                        <a:pt x="1254" y="92"/>
                      </a:lnTo>
                      <a:lnTo>
                        <a:pt x="1254" y="90"/>
                      </a:lnTo>
                      <a:lnTo>
                        <a:pt x="1254" y="90"/>
                      </a:lnTo>
                      <a:lnTo>
                        <a:pt x="1252" y="88"/>
                      </a:lnTo>
                      <a:lnTo>
                        <a:pt x="1252" y="88"/>
                      </a:lnTo>
                      <a:lnTo>
                        <a:pt x="1252" y="88"/>
                      </a:lnTo>
                      <a:lnTo>
                        <a:pt x="1254" y="88"/>
                      </a:lnTo>
                      <a:lnTo>
                        <a:pt x="1258" y="88"/>
                      </a:lnTo>
                      <a:lnTo>
                        <a:pt x="1262" y="90"/>
                      </a:lnTo>
                      <a:lnTo>
                        <a:pt x="1264" y="90"/>
                      </a:lnTo>
                      <a:lnTo>
                        <a:pt x="1266" y="88"/>
                      </a:lnTo>
                      <a:lnTo>
                        <a:pt x="1272" y="88"/>
                      </a:lnTo>
                      <a:lnTo>
                        <a:pt x="1272" y="88"/>
                      </a:lnTo>
                      <a:lnTo>
                        <a:pt x="1274" y="88"/>
                      </a:lnTo>
                      <a:lnTo>
                        <a:pt x="1276" y="88"/>
                      </a:lnTo>
                      <a:lnTo>
                        <a:pt x="1278" y="88"/>
                      </a:lnTo>
                      <a:lnTo>
                        <a:pt x="1280" y="88"/>
                      </a:lnTo>
                      <a:lnTo>
                        <a:pt x="1282" y="90"/>
                      </a:lnTo>
                      <a:lnTo>
                        <a:pt x="1284" y="90"/>
                      </a:lnTo>
                      <a:lnTo>
                        <a:pt x="1286" y="90"/>
                      </a:lnTo>
                      <a:lnTo>
                        <a:pt x="1286" y="90"/>
                      </a:lnTo>
                      <a:lnTo>
                        <a:pt x="1288" y="90"/>
                      </a:lnTo>
                      <a:lnTo>
                        <a:pt x="1291" y="88"/>
                      </a:lnTo>
                      <a:lnTo>
                        <a:pt x="1286" y="86"/>
                      </a:lnTo>
                      <a:lnTo>
                        <a:pt x="1282" y="86"/>
                      </a:lnTo>
                      <a:lnTo>
                        <a:pt x="1280" y="86"/>
                      </a:lnTo>
                      <a:lnTo>
                        <a:pt x="1272" y="82"/>
                      </a:lnTo>
                      <a:lnTo>
                        <a:pt x="1270" y="82"/>
                      </a:lnTo>
                      <a:lnTo>
                        <a:pt x="1270" y="80"/>
                      </a:lnTo>
                      <a:lnTo>
                        <a:pt x="1264" y="78"/>
                      </a:lnTo>
                      <a:lnTo>
                        <a:pt x="1266" y="78"/>
                      </a:lnTo>
                      <a:lnTo>
                        <a:pt x="1268" y="78"/>
                      </a:lnTo>
                      <a:lnTo>
                        <a:pt x="1272" y="78"/>
                      </a:lnTo>
                      <a:lnTo>
                        <a:pt x="1274" y="78"/>
                      </a:lnTo>
                      <a:lnTo>
                        <a:pt x="1274" y="78"/>
                      </a:lnTo>
                      <a:lnTo>
                        <a:pt x="1274" y="80"/>
                      </a:lnTo>
                      <a:lnTo>
                        <a:pt x="1274" y="80"/>
                      </a:lnTo>
                      <a:lnTo>
                        <a:pt x="1276" y="80"/>
                      </a:lnTo>
                      <a:lnTo>
                        <a:pt x="1278" y="82"/>
                      </a:lnTo>
                      <a:lnTo>
                        <a:pt x="1280" y="84"/>
                      </a:lnTo>
                      <a:lnTo>
                        <a:pt x="1282" y="84"/>
                      </a:lnTo>
                      <a:lnTo>
                        <a:pt x="1286" y="86"/>
                      </a:lnTo>
                      <a:lnTo>
                        <a:pt x="1291" y="86"/>
                      </a:lnTo>
                      <a:lnTo>
                        <a:pt x="1293" y="86"/>
                      </a:lnTo>
                      <a:lnTo>
                        <a:pt x="1299" y="86"/>
                      </a:lnTo>
                      <a:lnTo>
                        <a:pt x="1301" y="86"/>
                      </a:lnTo>
                      <a:lnTo>
                        <a:pt x="1301" y="86"/>
                      </a:lnTo>
                      <a:lnTo>
                        <a:pt x="1303" y="84"/>
                      </a:lnTo>
                      <a:lnTo>
                        <a:pt x="1301" y="82"/>
                      </a:lnTo>
                      <a:lnTo>
                        <a:pt x="1299" y="82"/>
                      </a:lnTo>
                      <a:lnTo>
                        <a:pt x="1299" y="82"/>
                      </a:lnTo>
                      <a:lnTo>
                        <a:pt x="1299" y="80"/>
                      </a:lnTo>
                      <a:lnTo>
                        <a:pt x="1303" y="80"/>
                      </a:lnTo>
                      <a:lnTo>
                        <a:pt x="1301" y="80"/>
                      </a:lnTo>
                      <a:lnTo>
                        <a:pt x="1301" y="80"/>
                      </a:lnTo>
                      <a:lnTo>
                        <a:pt x="1276" y="76"/>
                      </a:lnTo>
                      <a:lnTo>
                        <a:pt x="1276" y="76"/>
                      </a:lnTo>
                      <a:lnTo>
                        <a:pt x="1274" y="76"/>
                      </a:lnTo>
                      <a:lnTo>
                        <a:pt x="1272" y="76"/>
                      </a:lnTo>
                      <a:lnTo>
                        <a:pt x="1270" y="76"/>
                      </a:lnTo>
                      <a:lnTo>
                        <a:pt x="1266" y="76"/>
                      </a:lnTo>
                      <a:lnTo>
                        <a:pt x="1262" y="74"/>
                      </a:lnTo>
                      <a:lnTo>
                        <a:pt x="1256" y="72"/>
                      </a:lnTo>
                      <a:lnTo>
                        <a:pt x="1252" y="72"/>
                      </a:lnTo>
                      <a:lnTo>
                        <a:pt x="1248" y="72"/>
                      </a:lnTo>
                      <a:lnTo>
                        <a:pt x="1248" y="72"/>
                      </a:lnTo>
                      <a:lnTo>
                        <a:pt x="1246" y="74"/>
                      </a:lnTo>
                      <a:lnTo>
                        <a:pt x="1246" y="74"/>
                      </a:lnTo>
                      <a:lnTo>
                        <a:pt x="1246" y="74"/>
                      </a:lnTo>
                      <a:lnTo>
                        <a:pt x="1248" y="76"/>
                      </a:lnTo>
                      <a:lnTo>
                        <a:pt x="1250" y="76"/>
                      </a:lnTo>
                      <a:lnTo>
                        <a:pt x="1250" y="76"/>
                      </a:lnTo>
                      <a:lnTo>
                        <a:pt x="1252" y="78"/>
                      </a:lnTo>
                      <a:lnTo>
                        <a:pt x="1252" y="78"/>
                      </a:lnTo>
                      <a:lnTo>
                        <a:pt x="1252" y="78"/>
                      </a:lnTo>
                      <a:lnTo>
                        <a:pt x="1250" y="78"/>
                      </a:lnTo>
                      <a:lnTo>
                        <a:pt x="1248" y="78"/>
                      </a:lnTo>
                      <a:lnTo>
                        <a:pt x="1248" y="78"/>
                      </a:lnTo>
                      <a:lnTo>
                        <a:pt x="1246" y="78"/>
                      </a:lnTo>
                      <a:lnTo>
                        <a:pt x="1244" y="76"/>
                      </a:lnTo>
                      <a:lnTo>
                        <a:pt x="1242" y="76"/>
                      </a:lnTo>
                      <a:lnTo>
                        <a:pt x="1240" y="76"/>
                      </a:lnTo>
                      <a:lnTo>
                        <a:pt x="1240" y="76"/>
                      </a:lnTo>
                      <a:lnTo>
                        <a:pt x="1234" y="74"/>
                      </a:lnTo>
                      <a:lnTo>
                        <a:pt x="1230" y="74"/>
                      </a:lnTo>
                      <a:lnTo>
                        <a:pt x="1226" y="72"/>
                      </a:lnTo>
                      <a:lnTo>
                        <a:pt x="1224" y="72"/>
                      </a:lnTo>
                      <a:lnTo>
                        <a:pt x="1222" y="72"/>
                      </a:lnTo>
                      <a:lnTo>
                        <a:pt x="1220" y="70"/>
                      </a:lnTo>
                      <a:lnTo>
                        <a:pt x="1218" y="70"/>
                      </a:lnTo>
                      <a:lnTo>
                        <a:pt x="1216" y="72"/>
                      </a:lnTo>
                      <a:lnTo>
                        <a:pt x="1214" y="72"/>
                      </a:lnTo>
                      <a:lnTo>
                        <a:pt x="1214" y="72"/>
                      </a:lnTo>
                      <a:lnTo>
                        <a:pt x="1214" y="72"/>
                      </a:lnTo>
                      <a:lnTo>
                        <a:pt x="1214" y="72"/>
                      </a:lnTo>
                      <a:lnTo>
                        <a:pt x="1212" y="74"/>
                      </a:lnTo>
                      <a:lnTo>
                        <a:pt x="1210" y="74"/>
                      </a:lnTo>
                      <a:lnTo>
                        <a:pt x="1210" y="74"/>
                      </a:lnTo>
                      <a:lnTo>
                        <a:pt x="1210" y="74"/>
                      </a:lnTo>
                      <a:lnTo>
                        <a:pt x="1214" y="76"/>
                      </a:lnTo>
                      <a:close/>
                      <a:moveTo>
                        <a:pt x="1286" y="100"/>
                      </a:moveTo>
                      <a:lnTo>
                        <a:pt x="1284" y="98"/>
                      </a:lnTo>
                      <a:lnTo>
                        <a:pt x="1282" y="98"/>
                      </a:lnTo>
                      <a:lnTo>
                        <a:pt x="1282" y="98"/>
                      </a:lnTo>
                      <a:lnTo>
                        <a:pt x="1280" y="98"/>
                      </a:lnTo>
                      <a:lnTo>
                        <a:pt x="1280" y="98"/>
                      </a:lnTo>
                      <a:lnTo>
                        <a:pt x="1274" y="98"/>
                      </a:lnTo>
                      <a:lnTo>
                        <a:pt x="1274" y="98"/>
                      </a:lnTo>
                      <a:lnTo>
                        <a:pt x="1272" y="98"/>
                      </a:lnTo>
                      <a:lnTo>
                        <a:pt x="1272" y="98"/>
                      </a:lnTo>
                      <a:lnTo>
                        <a:pt x="1278" y="102"/>
                      </a:lnTo>
                      <a:lnTo>
                        <a:pt x="1282" y="102"/>
                      </a:lnTo>
                      <a:lnTo>
                        <a:pt x="1282" y="102"/>
                      </a:lnTo>
                      <a:lnTo>
                        <a:pt x="1286" y="102"/>
                      </a:lnTo>
                      <a:lnTo>
                        <a:pt x="1286" y="100"/>
                      </a:lnTo>
                      <a:close/>
                      <a:moveTo>
                        <a:pt x="1299" y="102"/>
                      </a:moveTo>
                      <a:lnTo>
                        <a:pt x="1297" y="102"/>
                      </a:lnTo>
                      <a:lnTo>
                        <a:pt x="1293" y="104"/>
                      </a:lnTo>
                      <a:lnTo>
                        <a:pt x="1291" y="104"/>
                      </a:lnTo>
                      <a:lnTo>
                        <a:pt x="1291" y="104"/>
                      </a:lnTo>
                      <a:lnTo>
                        <a:pt x="1291" y="104"/>
                      </a:lnTo>
                      <a:lnTo>
                        <a:pt x="1291" y="104"/>
                      </a:lnTo>
                      <a:lnTo>
                        <a:pt x="1291" y="106"/>
                      </a:lnTo>
                      <a:lnTo>
                        <a:pt x="1291" y="108"/>
                      </a:lnTo>
                      <a:lnTo>
                        <a:pt x="1291" y="108"/>
                      </a:lnTo>
                      <a:lnTo>
                        <a:pt x="1288" y="108"/>
                      </a:lnTo>
                      <a:lnTo>
                        <a:pt x="1284" y="110"/>
                      </a:lnTo>
                      <a:lnTo>
                        <a:pt x="1282" y="110"/>
                      </a:lnTo>
                      <a:lnTo>
                        <a:pt x="1286" y="110"/>
                      </a:lnTo>
                      <a:lnTo>
                        <a:pt x="1286" y="110"/>
                      </a:lnTo>
                      <a:lnTo>
                        <a:pt x="1288" y="110"/>
                      </a:lnTo>
                      <a:lnTo>
                        <a:pt x="1291" y="110"/>
                      </a:lnTo>
                      <a:lnTo>
                        <a:pt x="1293" y="110"/>
                      </a:lnTo>
                      <a:lnTo>
                        <a:pt x="1295" y="110"/>
                      </a:lnTo>
                      <a:lnTo>
                        <a:pt x="1301" y="110"/>
                      </a:lnTo>
                      <a:lnTo>
                        <a:pt x="1307" y="112"/>
                      </a:lnTo>
                      <a:lnTo>
                        <a:pt x="1313" y="112"/>
                      </a:lnTo>
                      <a:lnTo>
                        <a:pt x="1317" y="112"/>
                      </a:lnTo>
                      <a:lnTo>
                        <a:pt x="1319" y="112"/>
                      </a:lnTo>
                      <a:lnTo>
                        <a:pt x="1321" y="112"/>
                      </a:lnTo>
                      <a:lnTo>
                        <a:pt x="1325" y="112"/>
                      </a:lnTo>
                      <a:lnTo>
                        <a:pt x="1329" y="112"/>
                      </a:lnTo>
                      <a:lnTo>
                        <a:pt x="1329" y="112"/>
                      </a:lnTo>
                      <a:lnTo>
                        <a:pt x="1325" y="108"/>
                      </a:lnTo>
                      <a:lnTo>
                        <a:pt x="1323" y="108"/>
                      </a:lnTo>
                      <a:lnTo>
                        <a:pt x="1321" y="108"/>
                      </a:lnTo>
                      <a:lnTo>
                        <a:pt x="1309" y="104"/>
                      </a:lnTo>
                      <a:lnTo>
                        <a:pt x="1305" y="104"/>
                      </a:lnTo>
                      <a:lnTo>
                        <a:pt x="1301" y="102"/>
                      </a:lnTo>
                      <a:lnTo>
                        <a:pt x="1299" y="102"/>
                      </a:lnTo>
                      <a:close/>
                      <a:moveTo>
                        <a:pt x="1763" y="144"/>
                      </a:moveTo>
                      <a:lnTo>
                        <a:pt x="1763" y="144"/>
                      </a:lnTo>
                      <a:lnTo>
                        <a:pt x="1765" y="144"/>
                      </a:lnTo>
                      <a:lnTo>
                        <a:pt x="1771" y="148"/>
                      </a:lnTo>
                      <a:lnTo>
                        <a:pt x="1771" y="148"/>
                      </a:lnTo>
                      <a:lnTo>
                        <a:pt x="1773" y="146"/>
                      </a:lnTo>
                      <a:lnTo>
                        <a:pt x="1779" y="146"/>
                      </a:lnTo>
                      <a:lnTo>
                        <a:pt x="1779" y="144"/>
                      </a:lnTo>
                      <a:lnTo>
                        <a:pt x="1779" y="144"/>
                      </a:lnTo>
                      <a:lnTo>
                        <a:pt x="1781" y="144"/>
                      </a:lnTo>
                      <a:lnTo>
                        <a:pt x="1783" y="144"/>
                      </a:lnTo>
                      <a:lnTo>
                        <a:pt x="1787" y="146"/>
                      </a:lnTo>
                      <a:lnTo>
                        <a:pt x="1789" y="146"/>
                      </a:lnTo>
                      <a:lnTo>
                        <a:pt x="1791" y="146"/>
                      </a:lnTo>
                      <a:lnTo>
                        <a:pt x="1795" y="144"/>
                      </a:lnTo>
                      <a:lnTo>
                        <a:pt x="1801" y="144"/>
                      </a:lnTo>
                      <a:lnTo>
                        <a:pt x="1803" y="144"/>
                      </a:lnTo>
                      <a:lnTo>
                        <a:pt x="1803" y="142"/>
                      </a:lnTo>
                      <a:lnTo>
                        <a:pt x="1803" y="142"/>
                      </a:lnTo>
                      <a:lnTo>
                        <a:pt x="1801" y="140"/>
                      </a:lnTo>
                      <a:lnTo>
                        <a:pt x="1801" y="140"/>
                      </a:lnTo>
                      <a:lnTo>
                        <a:pt x="1797" y="140"/>
                      </a:lnTo>
                      <a:lnTo>
                        <a:pt x="1793" y="138"/>
                      </a:lnTo>
                      <a:lnTo>
                        <a:pt x="1791" y="138"/>
                      </a:lnTo>
                      <a:lnTo>
                        <a:pt x="1789" y="138"/>
                      </a:lnTo>
                      <a:lnTo>
                        <a:pt x="1789" y="138"/>
                      </a:lnTo>
                      <a:lnTo>
                        <a:pt x="1785" y="136"/>
                      </a:lnTo>
                      <a:lnTo>
                        <a:pt x="1785" y="136"/>
                      </a:lnTo>
                      <a:lnTo>
                        <a:pt x="1779" y="136"/>
                      </a:lnTo>
                      <a:lnTo>
                        <a:pt x="1777" y="136"/>
                      </a:lnTo>
                      <a:lnTo>
                        <a:pt x="1775" y="136"/>
                      </a:lnTo>
                      <a:lnTo>
                        <a:pt x="1775" y="136"/>
                      </a:lnTo>
                      <a:lnTo>
                        <a:pt x="1773" y="136"/>
                      </a:lnTo>
                      <a:lnTo>
                        <a:pt x="1771" y="136"/>
                      </a:lnTo>
                      <a:lnTo>
                        <a:pt x="1769" y="136"/>
                      </a:lnTo>
                      <a:lnTo>
                        <a:pt x="1769" y="136"/>
                      </a:lnTo>
                      <a:lnTo>
                        <a:pt x="1769" y="136"/>
                      </a:lnTo>
                      <a:lnTo>
                        <a:pt x="1767" y="136"/>
                      </a:lnTo>
                      <a:lnTo>
                        <a:pt x="1767" y="136"/>
                      </a:lnTo>
                      <a:lnTo>
                        <a:pt x="1767" y="136"/>
                      </a:lnTo>
                      <a:lnTo>
                        <a:pt x="1765" y="138"/>
                      </a:lnTo>
                      <a:lnTo>
                        <a:pt x="1765" y="138"/>
                      </a:lnTo>
                      <a:lnTo>
                        <a:pt x="1763" y="140"/>
                      </a:lnTo>
                      <a:lnTo>
                        <a:pt x="1761" y="142"/>
                      </a:lnTo>
                      <a:lnTo>
                        <a:pt x="1763" y="142"/>
                      </a:lnTo>
                      <a:lnTo>
                        <a:pt x="1763" y="144"/>
                      </a:lnTo>
                      <a:close/>
                      <a:moveTo>
                        <a:pt x="1667" y="162"/>
                      </a:moveTo>
                      <a:lnTo>
                        <a:pt x="1669" y="162"/>
                      </a:lnTo>
                      <a:lnTo>
                        <a:pt x="1671" y="162"/>
                      </a:lnTo>
                      <a:lnTo>
                        <a:pt x="1675" y="164"/>
                      </a:lnTo>
                      <a:lnTo>
                        <a:pt x="1677" y="164"/>
                      </a:lnTo>
                      <a:lnTo>
                        <a:pt x="1685" y="166"/>
                      </a:lnTo>
                      <a:lnTo>
                        <a:pt x="1689" y="166"/>
                      </a:lnTo>
                      <a:lnTo>
                        <a:pt x="1689" y="166"/>
                      </a:lnTo>
                      <a:lnTo>
                        <a:pt x="1689" y="164"/>
                      </a:lnTo>
                      <a:lnTo>
                        <a:pt x="1687" y="164"/>
                      </a:lnTo>
                      <a:lnTo>
                        <a:pt x="1687" y="162"/>
                      </a:lnTo>
                      <a:lnTo>
                        <a:pt x="1687" y="162"/>
                      </a:lnTo>
                      <a:lnTo>
                        <a:pt x="1687" y="162"/>
                      </a:lnTo>
                      <a:lnTo>
                        <a:pt x="1685" y="162"/>
                      </a:lnTo>
                      <a:lnTo>
                        <a:pt x="1685" y="162"/>
                      </a:lnTo>
                      <a:lnTo>
                        <a:pt x="1671" y="160"/>
                      </a:lnTo>
                      <a:lnTo>
                        <a:pt x="1669" y="160"/>
                      </a:lnTo>
                      <a:lnTo>
                        <a:pt x="1667" y="160"/>
                      </a:lnTo>
                      <a:lnTo>
                        <a:pt x="1667" y="160"/>
                      </a:lnTo>
                      <a:lnTo>
                        <a:pt x="1667" y="162"/>
                      </a:lnTo>
                      <a:lnTo>
                        <a:pt x="1667" y="162"/>
                      </a:lnTo>
                      <a:close/>
                      <a:moveTo>
                        <a:pt x="1563" y="146"/>
                      </a:moveTo>
                      <a:lnTo>
                        <a:pt x="1565" y="148"/>
                      </a:lnTo>
                      <a:lnTo>
                        <a:pt x="1567" y="148"/>
                      </a:lnTo>
                      <a:lnTo>
                        <a:pt x="1567" y="148"/>
                      </a:lnTo>
                      <a:lnTo>
                        <a:pt x="1565" y="146"/>
                      </a:lnTo>
                      <a:lnTo>
                        <a:pt x="1563" y="146"/>
                      </a:lnTo>
                      <a:lnTo>
                        <a:pt x="1561" y="146"/>
                      </a:lnTo>
                      <a:lnTo>
                        <a:pt x="1563" y="146"/>
                      </a:lnTo>
                      <a:lnTo>
                        <a:pt x="1563" y="146"/>
                      </a:lnTo>
                      <a:close/>
                      <a:moveTo>
                        <a:pt x="1313" y="80"/>
                      </a:moveTo>
                      <a:lnTo>
                        <a:pt x="1313" y="80"/>
                      </a:lnTo>
                      <a:lnTo>
                        <a:pt x="1315" y="82"/>
                      </a:lnTo>
                      <a:lnTo>
                        <a:pt x="1317" y="84"/>
                      </a:lnTo>
                      <a:lnTo>
                        <a:pt x="1317" y="84"/>
                      </a:lnTo>
                      <a:lnTo>
                        <a:pt x="1325" y="86"/>
                      </a:lnTo>
                      <a:lnTo>
                        <a:pt x="1329" y="86"/>
                      </a:lnTo>
                      <a:lnTo>
                        <a:pt x="1333" y="88"/>
                      </a:lnTo>
                      <a:lnTo>
                        <a:pt x="1335" y="88"/>
                      </a:lnTo>
                      <a:lnTo>
                        <a:pt x="1339" y="88"/>
                      </a:lnTo>
                      <a:lnTo>
                        <a:pt x="1341" y="88"/>
                      </a:lnTo>
                      <a:lnTo>
                        <a:pt x="1345" y="90"/>
                      </a:lnTo>
                      <a:lnTo>
                        <a:pt x="1347" y="90"/>
                      </a:lnTo>
                      <a:lnTo>
                        <a:pt x="1349" y="90"/>
                      </a:lnTo>
                      <a:lnTo>
                        <a:pt x="1357" y="90"/>
                      </a:lnTo>
                      <a:lnTo>
                        <a:pt x="1363" y="90"/>
                      </a:lnTo>
                      <a:lnTo>
                        <a:pt x="1365" y="90"/>
                      </a:lnTo>
                      <a:lnTo>
                        <a:pt x="1369" y="90"/>
                      </a:lnTo>
                      <a:lnTo>
                        <a:pt x="1371" y="88"/>
                      </a:lnTo>
                      <a:lnTo>
                        <a:pt x="1371" y="88"/>
                      </a:lnTo>
                      <a:lnTo>
                        <a:pt x="1369" y="86"/>
                      </a:lnTo>
                      <a:lnTo>
                        <a:pt x="1367" y="84"/>
                      </a:lnTo>
                      <a:lnTo>
                        <a:pt x="1367" y="86"/>
                      </a:lnTo>
                      <a:lnTo>
                        <a:pt x="1367" y="86"/>
                      </a:lnTo>
                      <a:lnTo>
                        <a:pt x="1367" y="86"/>
                      </a:lnTo>
                      <a:lnTo>
                        <a:pt x="1365" y="86"/>
                      </a:lnTo>
                      <a:lnTo>
                        <a:pt x="1363" y="84"/>
                      </a:lnTo>
                      <a:lnTo>
                        <a:pt x="1359" y="84"/>
                      </a:lnTo>
                      <a:lnTo>
                        <a:pt x="1353" y="84"/>
                      </a:lnTo>
                      <a:lnTo>
                        <a:pt x="1347" y="84"/>
                      </a:lnTo>
                      <a:lnTo>
                        <a:pt x="1347" y="84"/>
                      </a:lnTo>
                      <a:lnTo>
                        <a:pt x="1343" y="84"/>
                      </a:lnTo>
                      <a:lnTo>
                        <a:pt x="1341" y="84"/>
                      </a:lnTo>
                      <a:lnTo>
                        <a:pt x="1341" y="82"/>
                      </a:lnTo>
                      <a:lnTo>
                        <a:pt x="1339" y="82"/>
                      </a:lnTo>
                      <a:lnTo>
                        <a:pt x="1339" y="82"/>
                      </a:lnTo>
                      <a:lnTo>
                        <a:pt x="1337" y="82"/>
                      </a:lnTo>
                      <a:lnTo>
                        <a:pt x="1327" y="82"/>
                      </a:lnTo>
                      <a:lnTo>
                        <a:pt x="1327" y="82"/>
                      </a:lnTo>
                      <a:lnTo>
                        <a:pt x="1323" y="82"/>
                      </a:lnTo>
                      <a:lnTo>
                        <a:pt x="1321" y="82"/>
                      </a:lnTo>
                      <a:lnTo>
                        <a:pt x="1319" y="82"/>
                      </a:lnTo>
                      <a:lnTo>
                        <a:pt x="1317" y="80"/>
                      </a:lnTo>
                      <a:lnTo>
                        <a:pt x="1313" y="80"/>
                      </a:lnTo>
                      <a:lnTo>
                        <a:pt x="1313" y="80"/>
                      </a:lnTo>
                      <a:close/>
                      <a:moveTo>
                        <a:pt x="1601" y="168"/>
                      </a:moveTo>
                      <a:lnTo>
                        <a:pt x="1603" y="170"/>
                      </a:lnTo>
                      <a:lnTo>
                        <a:pt x="1605" y="172"/>
                      </a:lnTo>
                      <a:lnTo>
                        <a:pt x="1607" y="172"/>
                      </a:lnTo>
                      <a:lnTo>
                        <a:pt x="1607" y="174"/>
                      </a:lnTo>
                      <a:lnTo>
                        <a:pt x="1611" y="174"/>
                      </a:lnTo>
                      <a:lnTo>
                        <a:pt x="1613" y="174"/>
                      </a:lnTo>
                      <a:lnTo>
                        <a:pt x="1613" y="174"/>
                      </a:lnTo>
                      <a:lnTo>
                        <a:pt x="1613" y="176"/>
                      </a:lnTo>
                      <a:lnTo>
                        <a:pt x="1615" y="176"/>
                      </a:lnTo>
                      <a:lnTo>
                        <a:pt x="1615" y="176"/>
                      </a:lnTo>
                      <a:lnTo>
                        <a:pt x="1613" y="174"/>
                      </a:lnTo>
                      <a:lnTo>
                        <a:pt x="1613" y="174"/>
                      </a:lnTo>
                      <a:lnTo>
                        <a:pt x="1609" y="172"/>
                      </a:lnTo>
                      <a:lnTo>
                        <a:pt x="1607" y="172"/>
                      </a:lnTo>
                      <a:lnTo>
                        <a:pt x="1605" y="170"/>
                      </a:lnTo>
                      <a:lnTo>
                        <a:pt x="1603" y="168"/>
                      </a:lnTo>
                      <a:lnTo>
                        <a:pt x="1603" y="168"/>
                      </a:lnTo>
                      <a:lnTo>
                        <a:pt x="1605" y="168"/>
                      </a:lnTo>
                      <a:lnTo>
                        <a:pt x="1605" y="166"/>
                      </a:lnTo>
                      <a:lnTo>
                        <a:pt x="1603" y="166"/>
                      </a:lnTo>
                      <a:lnTo>
                        <a:pt x="1601" y="164"/>
                      </a:lnTo>
                      <a:lnTo>
                        <a:pt x="1601" y="164"/>
                      </a:lnTo>
                      <a:lnTo>
                        <a:pt x="1599" y="166"/>
                      </a:lnTo>
                      <a:lnTo>
                        <a:pt x="1601" y="166"/>
                      </a:lnTo>
                      <a:lnTo>
                        <a:pt x="1599" y="168"/>
                      </a:lnTo>
                      <a:lnTo>
                        <a:pt x="1601" y="168"/>
                      </a:lnTo>
                      <a:close/>
                      <a:moveTo>
                        <a:pt x="1224" y="98"/>
                      </a:moveTo>
                      <a:lnTo>
                        <a:pt x="1220" y="98"/>
                      </a:lnTo>
                      <a:lnTo>
                        <a:pt x="1222" y="98"/>
                      </a:lnTo>
                      <a:lnTo>
                        <a:pt x="1222" y="98"/>
                      </a:lnTo>
                      <a:lnTo>
                        <a:pt x="1226" y="100"/>
                      </a:lnTo>
                      <a:lnTo>
                        <a:pt x="1228" y="100"/>
                      </a:lnTo>
                      <a:lnTo>
                        <a:pt x="1234" y="102"/>
                      </a:lnTo>
                      <a:lnTo>
                        <a:pt x="1236" y="102"/>
                      </a:lnTo>
                      <a:lnTo>
                        <a:pt x="1236" y="102"/>
                      </a:lnTo>
                      <a:lnTo>
                        <a:pt x="1236" y="102"/>
                      </a:lnTo>
                      <a:lnTo>
                        <a:pt x="1230" y="100"/>
                      </a:lnTo>
                      <a:lnTo>
                        <a:pt x="1224" y="98"/>
                      </a:lnTo>
                      <a:close/>
                      <a:moveTo>
                        <a:pt x="856" y="46"/>
                      </a:moveTo>
                      <a:lnTo>
                        <a:pt x="860" y="46"/>
                      </a:lnTo>
                      <a:lnTo>
                        <a:pt x="862" y="46"/>
                      </a:lnTo>
                      <a:lnTo>
                        <a:pt x="864" y="46"/>
                      </a:lnTo>
                      <a:lnTo>
                        <a:pt x="864" y="44"/>
                      </a:lnTo>
                      <a:lnTo>
                        <a:pt x="862" y="44"/>
                      </a:lnTo>
                      <a:lnTo>
                        <a:pt x="860" y="44"/>
                      </a:lnTo>
                      <a:lnTo>
                        <a:pt x="852" y="44"/>
                      </a:lnTo>
                      <a:lnTo>
                        <a:pt x="850" y="44"/>
                      </a:lnTo>
                      <a:lnTo>
                        <a:pt x="856" y="46"/>
                      </a:lnTo>
                      <a:close/>
                      <a:moveTo>
                        <a:pt x="846" y="44"/>
                      </a:moveTo>
                      <a:lnTo>
                        <a:pt x="848" y="44"/>
                      </a:lnTo>
                      <a:lnTo>
                        <a:pt x="850" y="44"/>
                      </a:lnTo>
                      <a:lnTo>
                        <a:pt x="850" y="44"/>
                      </a:lnTo>
                      <a:lnTo>
                        <a:pt x="850" y="44"/>
                      </a:lnTo>
                      <a:lnTo>
                        <a:pt x="852" y="44"/>
                      </a:lnTo>
                      <a:lnTo>
                        <a:pt x="850" y="42"/>
                      </a:lnTo>
                      <a:lnTo>
                        <a:pt x="850" y="42"/>
                      </a:lnTo>
                      <a:lnTo>
                        <a:pt x="850" y="42"/>
                      </a:lnTo>
                      <a:lnTo>
                        <a:pt x="848" y="42"/>
                      </a:lnTo>
                      <a:lnTo>
                        <a:pt x="848" y="42"/>
                      </a:lnTo>
                      <a:lnTo>
                        <a:pt x="844" y="44"/>
                      </a:lnTo>
                      <a:lnTo>
                        <a:pt x="844" y="44"/>
                      </a:lnTo>
                      <a:lnTo>
                        <a:pt x="846" y="44"/>
                      </a:lnTo>
                      <a:close/>
                      <a:moveTo>
                        <a:pt x="782" y="46"/>
                      </a:moveTo>
                      <a:lnTo>
                        <a:pt x="782" y="46"/>
                      </a:lnTo>
                      <a:lnTo>
                        <a:pt x="786" y="48"/>
                      </a:lnTo>
                      <a:lnTo>
                        <a:pt x="788" y="46"/>
                      </a:lnTo>
                      <a:lnTo>
                        <a:pt x="792" y="46"/>
                      </a:lnTo>
                      <a:lnTo>
                        <a:pt x="796" y="44"/>
                      </a:lnTo>
                      <a:lnTo>
                        <a:pt x="796" y="44"/>
                      </a:lnTo>
                      <a:lnTo>
                        <a:pt x="802" y="44"/>
                      </a:lnTo>
                      <a:lnTo>
                        <a:pt x="806" y="44"/>
                      </a:lnTo>
                      <a:lnTo>
                        <a:pt x="810" y="44"/>
                      </a:lnTo>
                      <a:lnTo>
                        <a:pt x="812" y="44"/>
                      </a:lnTo>
                      <a:lnTo>
                        <a:pt x="812" y="44"/>
                      </a:lnTo>
                      <a:lnTo>
                        <a:pt x="812" y="44"/>
                      </a:lnTo>
                      <a:lnTo>
                        <a:pt x="814" y="44"/>
                      </a:lnTo>
                      <a:lnTo>
                        <a:pt x="822" y="44"/>
                      </a:lnTo>
                      <a:lnTo>
                        <a:pt x="826" y="42"/>
                      </a:lnTo>
                      <a:lnTo>
                        <a:pt x="828" y="42"/>
                      </a:lnTo>
                      <a:lnTo>
                        <a:pt x="830" y="42"/>
                      </a:lnTo>
                      <a:lnTo>
                        <a:pt x="830" y="42"/>
                      </a:lnTo>
                      <a:lnTo>
                        <a:pt x="834" y="40"/>
                      </a:lnTo>
                      <a:lnTo>
                        <a:pt x="832" y="38"/>
                      </a:lnTo>
                      <a:lnTo>
                        <a:pt x="830" y="38"/>
                      </a:lnTo>
                      <a:lnTo>
                        <a:pt x="830" y="38"/>
                      </a:lnTo>
                      <a:lnTo>
                        <a:pt x="828" y="36"/>
                      </a:lnTo>
                      <a:lnTo>
                        <a:pt x="826" y="36"/>
                      </a:lnTo>
                      <a:lnTo>
                        <a:pt x="826" y="36"/>
                      </a:lnTo>
                      <a:lnTo>
                        <a:pt x="824" y="36"/>
                      </a:lnTo>
                      <a:lnTo>
                        <a:pt x="822" y="36"/>
                      </a:lnTo>
                      <a:lnTo>
                        <a:pt x="818" y="36"/>
                      </a:lnTo>
                      <a:lnTo>
                        <a:pt x="818" y="34"/>
                      </a:lnTo>
                      <a:lnTo>
                        <a:pt x="818" y="34"/>
                      </a:lnTo>
                      <a:lnTo>
                        <a:pt x="816" y="34"/>
                      </a:lnTo>
                      <a:lnTo>
                        <a:pt x="814" y="34"/>
                      </a:lnTo>
                      <a:lnTo>
                        <a:pt x="812" y="32"/>
                      </a:lnTo>
                      <a:lnTo>
                        <a:pt x="810" y="32"/>
                      </a:lnTo>
                      <a:lnTo>
                        <a:pt x="808" y="32"/>
                      </a:lnTo>
                      <a:lnTo>
                        <a:pt x="806" y="32"/>
                      </a:lnTo>
                      <a:lnTo>
                        <a:pt x="804" y="32"/>
                      </a:lnTo>
                      <a:lnTo>
                        <a:pt x="804" y="32"/>
                      </a:lnTo>
                      <a:lnTo>
                        <a:pt x="802" y="32"/>
                      </a:lnTo>
                      <a:lnTo>
                        <a:pt x="802" y="32"/>
                      </a:lnTo>
                      <a:lnTo>
                        <a:pt x="800" y="34"/>
                      </a:lnTo>
                      <a:lnTo>
                        <a:pt x="800" y="34"/>
                      </a:lnTo>
                      <a:lnTo>
                        <a:pt x="800" y="36"/>
                      </a:lnTo>
                      <a:lnTo>
                        <a:pt x="800" y="36"/>
                      </a:lnTo>
                      <a:lnTo>
                        <a:pt x="798" y="36"/>
                      </a:lnTo>
                      <a:lnTo>
                        <a:pt x="798" y="32"/>
                      </a:lnTo>
                      <a:lnTo>
                        <a:pt x="798" y="32"/>
                      </a:lnTo>
                      <a:lnTo>
                        <a:pt x="798" y="30"/>
                      </a:lnTo>
                      <a:lnTo>
                        <a:pt x="798" y="30"/>
                      </a:lnTo>
                      <a:lnTo>
                        <a:pt x="798" y="30"/>
                      </a:lnTo>
                      <a:lnTo>
                        <a:pt x="798" y="30"/>
                      </a:lnTo>
                      <a:lnTo>
                        <a:pt x="798" y="30"/>
                      </a:lnTo>
                      <a:lnTo>
                        <a:pt x="794" y="28"/>
                      </a:lnTo>
                      <a:lnTo>
                        <a:pt x="790" y="28"/>
                      </a:lnTo>
                      <a:lnTo>
                        <a:pt x="788" y="28"/>
                      </a:lnTo>
                      <a:lnTo>
                        <a:pt x="788" y="28"/>
                      </a:lnTo>
                      <a:lnTo>
                        <a:pt x="788" y="28"/>
                      </a:lnTo>
                      <a:lnTo>
                        <a:pt x="790" y="30"/>
                      </a:lnTo>
                      <a:lnTo>
                        <a:pt x="792" y="30"/>
                      </a:lnTo>
                      <a:lnTo>
                        <a:pt x="790" y="30"/>
                      </a:lnTo>
                      <a:lnTo>
                        <a:pt x="788" y="30"/>
                      </a:lnTo>
                      <a:lnTo>
                        <a:pt x="786" y="30"/>
                      </a:lnTo>
                      <a:lnTo>
                        <a:pt x="786" y="30"/>
                      </a:lnTo>
                      <a:lnTo>
                        <a:pt x="784" y="28"/>
                      </a:lnTo>
                      <a:lnTo>
                        <a:pt x="784" y="30"/>
                      </a:lnTo>
                      <a:lnTo>
                        <a:pt x="784" y="30"/>
                      </a:lnTo>
                      <a:lnTo>
                        <a:pt x="784" y="30"/>
                      </a:lnTo>
                      <a:lnTo>
                        <a:pt x="784" y="30"/>
                      </a:lnTo>
                      <a:lnTo>
                        <a:pt x="782" y="30"/>
                      </a:lnTo>
                      <a:lnTo>
                        <a:pt x="782" y="32"/>
                      </a:lnTo>
                      <a:lnTo>
                        <a:pt x="782" y="32"/>
                      </a:lnTo>
                      <a:lnTo>
                        <a:pt x="782" y="32"/>
                      </a:lnTo>
                      <a:lnTo>
                        <a:pt x="782" y="32"/>
                      </a:lnTo>
                      <a:lnTo>
                        <a:pt x="782" y="34"/>
                      </a:lnTo>
                      <a:lnTo>
                        <a:pt x="782" y="34"/>
                      </a:lnTo>
                      <a:lnTo>
                        <a:pt x="782" y="34"/>
                      </a:lnTo>
                      <a:lnTo>
                        <a:pt x="782" y="34"/>
                      </a:lnTo>
                      <a:lnTo>
                        <a:pt x="782" y="34"/>
                      </a:lnTo>
                      <a:lnTo>
                        <a:pt x="784" y="36"/>
                      </a:lnTo>
                      <a:lnTo>
                        <a:pt x="786" y="36"/>
                      </a:lnTo>
                      <a:lnTo>
                        <a:pt x="784" y="36"/>
                      </a:lnTo>
                      <a:lnTo>
                        <a:pt x="782" y="36"/>
                      </a:lnTo>
                      <a:lnTo>
                        <a:pt x="780" y="36"/>
                      </a:lnTo>
                      <a:lnTo>
                        <a:pt x="780" y="36"/>
                      </a:lnTo>
                      <a:lnTo>
                        <a:pt x="780" y="38"/>
                      </a:lnTo>
                      <a:lnTo>
                        <a:pt x="780" y="38"/>
                      </a:lnTo>
                      <a:lnTo>
                        <a:pt x="782" y="40"/>
                      </a:lnTo>
                      <a:lnTo>
                        <a:pt x="782" y="40"/>
                      </a:lnTo>
                      <a:lnTo>
                        <a:pt x="782" y="40"/>
                      </a:lnTo>
                      <a:lnTo>
                        <a:pt x="782" y="40"/>
                      </a:lnTo>
                      <a:lnTo>
                        <a:pt x="782" y="42"/>
                      </a:lnTo>
                      <a:lnTo>
                        <a:pt x="782" y="42"/>
                      </a:lnTo>
                      <a:lnTo>
                        <a:pt x="780" y="44"/>
                      </a:lnTo>
                      <a:lnTo>
                        <a:pt x="780" y="44"/>
                      </a:lnTo>
                      <a:lnTo>
                        <a:pt x="780" y="46"/>
                      </a:lnTo>
                      <a:lnTo>
                        <a:pt x="780" y="46"/>
                      </a:lnTo>
                      <a:lnTo>
                        <a:pt x="782" y="46"/>
                      </a:lnTo>
                      <a:close/>
                      <a:moveTo>
                        <a:pt x="778" y="70"/>
                      </a:moveTo>
                      <a:lnTo>
                        <a:pt x="780" y="70"/>
                      </a:lnTo>
                      <a:lnTo>
                        <a:pt x="780" y="70"/>
                      </a:lnTo>
                      <a:lnTo>
                        <a:pt x="780" y="70"/>
                      </a:lnTo>
                      <a:lnTo>
                        <a:pt x="780" y="70"/>
                      </a:lnTo>
                      <a:lnTo>
                        <a:pt x="782" y="70"/>
                      </a:lnTo>
                      <a:lnTo>
                        <a:pt x="782" y="70"/>
                      </a:lnTo>
                      <a:lnTo>
                        <a:pt x="782" y="70"/>
                      </a:lnTo>
                      <a:lnTo>
                        <a:pt x="780" y="68"/>
                      </a:lnTo>
                      <a:lnTo>
                        <a:pt x="780" y="68"/>
                      </a:lnTo>
                      <a:lnTo>
                        <a:pt x="778" y="68"/>
                      </a:lnTo>
                      <a:lnTo>
                        <a:pt x="780" y="68"/>
                      </a:lnTo>
                      <a:lnTo>
                        <a:pt x="778" y="70"/>
                      </a:lnTo>
                      <a:close/>
                      <a:moveTo>
                        <a:pt x="782" y="66"/>
                      </a:moveTo>
                      <a:lnTo>
                        <a:pt x="782" y="66"/>
                      </a:lnTo>
                      <a:lnTo>
                        <a:pt x="784" y="66"/>
                      </a:lnTo>
                      <a:lnTo>
                        <a:pt x="780" y="64"/>
                      </a:lnTo>
                      <a:lnTo>
                        <a:pt x="778" y="64"/>
                      </a:lnTo>
                      <a:lnTo>
                        <a:pt x="780" y="64"/>
                      </a:lnTo>
                      <a:lnTo>
                        <a:pt x="782" y="66"/>
                      </a:lnTo>
                      <a:close/>
                      <a:moveTo>
                        <a:pt x="934" y="66"/>
                      </a:moveTo>
                      <a:lnTo>
                        <a:pt x="936" y="66"/>
                      </a:lnTo>
                      <a:lnTo>
                        <a:pt x="938" y="66"/>
                      </a:lnTo>
                      <a:lnTo>
                        <a:pt x="940" y="68"/>
                      </a:lnTo>
                      <a:lnTo>
                        <a:pt x="940" y="68"/>
                      </a:lnTo>
                      <a:lnTo>
                        <a:pt x="940" y="66"/>
                      </a:lnTo>
                      <a:lnTo>
                        <a:pt x="940" y="66"/>
                      </a:lnTo>
                      <a:lnTo>
                        <a:pt x="940" y="66"/>
                      </a:lnTo>
                      <a:lnTo>
                        <a:pt x="940" y="66"/>
                      </a:lnTo>
                      <a:lnTo>
                        <a:pt x="938" y="64"/>
                      </a:lnTo>
                      <a:lnTo>
                        <a:pt x="936" y="64"/>
                      </a:lnTo>
                      <a:lnTo>
                        <a:pt x="936" y="64"/>
                      </a:lnTo>
                      <a:lnTo>
                        <a:pt x="932" y="64"/>
                      </a:lnTo>
                      <a:lnTo>
                        <a:pt x="932" y="64"/>
                      </a:lnTo>
                      <a:lnTo>
                        <a:pt x="932" y="66"/>
                      </a:lnTo>
                      <a:lnTo>
                        <a:pt x="934" y="66"/>
                      </a:lnTo>
                      <a:close/>
                      <a:moveTo>
                        <a:pt x="1076" y="114"/>
                      </a:moveTo>
                      <a:lnTo>
                        <a:pt x="1078" y="114"/>
                      </a:lnTo>
                      <a:lnTo>
                        <a:pt x="1076" y="114"/>
                      </a:lnTo>
                      <a:lnTo>
                        <a:pt x="1074" y="114"/>
                      </a:lnTo>
                      <a:lnTo>
                        <a:pt x="1072" y="114"/>
                      </a:lnTo>
                      <a:lnTo>
                        <a:pt x="1070" y="114"/>
                      </a:lnTo>
                      <a:lnTo>
                        <a:pt x="1070" y="114"/>
                      </a:lnTo>
                      <a:lnTo>
                        <a:pt x="1072" y="114"/>
                      </a:lnTo>
                      <a:lnTo>
                        <a:pt x="1076" y="114"/>
                      </a:lnTo>
                      <a:close/>
                      <a:moveTo>
                        <a:pt x="874" y="56"/>
                      </a:moveTo>
                      <a:lnTo>
                        <a:pt x="876" y="56"/>
                      </a:lnTo>
                      <a:lnTo>
                        <a:pt x="876" y="56"/>
                      </a:lnTo>
                      <a:lnTo>
                        <a:pt x="876" y="56"/>
                      </a:lnTo>
                      <a:lnTo>
                        <a:pt x="876" y="56"/>
                      </a:lnTo>
                      <a:lnTo>
                        <a:pt x="874" y="56"/>
                      </a:lnTo>
                      <a:lnTo>
                        <a:pt x="872" y="56"/>
                      </a:lnTo>
                      <a:lnTo>
                        <a:pt x="872" y="56"/>
                      </a:lnTo>
                      <a:lnTo>
                        <a:pt x="874" y="56"/>
                      </a:lnTo>
                      <a:lnTo>
                        <a:pt x="874" y="56"/>
                      </a:lnTo>
                      <a:close/>
                      <a:moveTo>
                        <a:pt x="1110" y="104"/>
                      </a:moveTo>
                      <a:lnTo>
                        <a:pt x="1110" y="104"/>
                      </a:lnTo>
                      <a:lnTo>
                        <a:pt x="1112" y="104"/>
                      </a:lnTo>
                      <a:lnTo>
                        <a:pt x="1112" y="102"/>
                      </a:lnTo>
                      <a:lnTo>
                        <a:pt x="1112" y="102"/>
                      </a:lnTo>
                      <a:lnTo>
                        <a:pt x="1110" y="102"/>
                      </a:lnTo>
                      <a:lnTo>
                        <a:pt x="1108" y="102"/>
                      </a:lnTo>
                      <a:lnTo>
                        <a:pt x="1108" y="102"/>
                      </a:lnTo>
                      <a:lnTo>
                        <a:pt x="1108" y="102"/>
                      </a:lnTo>
                      <a:lnTo>
                        <a:pt x="1110" y="104"/>
                      </a:lnTo>
                      <a:close/>
                      <a:moveTo>
                        <a:pt x="966" y="94"/>
                      </a:moveTo>
                      <a:lnTo>
                        <a:pt x="966" y="94"/>
                      </a:lnTo>
                      <a:lnTo>
                        <a:pt x="966" y="94"/>
                      </a:lnTo>
                      <a:lnTo>
                        <a:pt x="968" y="96"/>
                      </a:lnTo>
                      <a:lnTo>
                        <a:pt x="966" y="96"/>
                      </a:lnTo>
                      <a:lnTo>
                        <a:pt x="964" y="96"/>
                      </a:lnTo>
                      <a:lnTo>
                        <a:pt x="964" y="96"/>
                      </a:lnTo>
                      <a:lnTo>
                        <a:pt x="962" y="96"/>
                      </a:lnTo>
                      <a:lnTo>
                        <a:pt x="966" y="98"/>
                      </a:lnTo>
                      <a:lnTo>
                        <a:pt x="970" y="98"/>
                      </a:lnTo>
                      <a:lnTo>
                        <a:pt x="972" y="98"/>
                      </a:lnTo>
                      <a:lnTo>
                        <a:pt x="974" y="100"/>
                      </a:lnTo>
                      <a:lnTo>
                        <a:pt x="980" y="100"/>
                      </a:lnTo>
                      <a:lnTo>
                        <a:pt x="980" y="100"/>
                      </a:lnTo>
                      <a:lnTo>
                        <a:pt x="982" y="98"/>
                      </a:lnTo>
                      <a:lnTo>
                        <a:pt x="982" y="98"/>
                      </a:lnTo>
                      <a:lnTo>
                        <a:pt x="984" y="98"/>
                      </a:lnTo>
                      <a:lnTo>
                        <a:pt x="982" y="96"/>
                      </a:lnTo>
                      <a:lnTo>
                        <a:pt x="982" y="96"/>
                      </a:lnTo>
                      <a:lnTo>
                        <a:pt x="982" y="96"/>
                      </a:lnTo>
                      <a:lnTo>
                        <a:pt x="980" y="96"/>
                      </a:lnTo>
                      <a:lnTo>
                        <a:pt x="976" y="94"/>
                      </a:lnTo>
                      <a:lnTo>
                        <a:pt x="966" y="94"/>
                      </a:lnTo>
                      <a:lnTo>
                        <a:pt x="966" y="94"/>
                      </a:lnTo>
                      <a:close/>
                      <a:moveTo>
                        <a:pt x="1194" y="78"/>
                      </a:moveTo>
                      <a:lnTo>
                        <a:pt x="1196" y="78"/>
                      </a:lnTo>
                      <a:lnTo>
                        <a:pt x="1198" y="80"/>
                      </a:lnTo>
                      <a:lnTo>
                        <a:pt x="1198" y="80"/>
                      </a:lnTo>
                      <a:lnTo>
                        <a:pt x="1198" y="80"/>
                      </a:lnTo>
                      <a:lnTo>
                        <a:pt x="1200" y="82"/>
                      </a:lnTo>
                      <a:lnTo>
                        <a:pt x="1202" y="82"/>
                      </a:lnTo>
                      <a:lnTo>
                        <a:pt x="1204" y="82"/>
                      </a:lnTo>
                      <a:lnTo>
                        <a:pt x="1204" y="82"/>
                      </a:lnTo>
                      <a:lnTo>
                        <a:pt x="1204" y="80"/>
                      </a:lnTo>
                      <a:lnTo>
                        <a:pt x="1202" y="80"/>
                      </a:lnTo>
                      <a:lnTo>
                        <a:pt x="1204" y="78"/>
                      </a:lnTo>
                      <a:lnTo>
                        <a:pt x="1202" y="78"/>
                      </a:lnTo>
                      <a:lnTo>
                        <a:pt x="1198" y="78"/>
                      </a:lnTo>
                      <a:lnTo>
                        <a:pt x="1198" y="78"/>
                      </a:lnTo>
                      <a:lnTo>
                        <a:pt x="1196" y="76"/>
                      </a:lnTo>
                      <a:lnTo>
                        <a:pt x="1194" y="76"/>
                      </a:lnTo>
                      <a:lnTo>
                        <a:pt x="1194" y="76"/>
                      </a:lnTo>
                      <a:lnTo>
                        <a:pt x="1194" y="78"/>
                      </a:lnTo>
                      <a:close/>
                      <a:moveTo>
                        <a:pt x="1369" y="72"/>
                      </a:moveTo>
                      <a:lnTo>
                        <a:pt x="1367" y="72"/>
                      </a:lnTo>
                      <a:lnTo>
                        <a:pt x="1367" y="70"/>
                      </a:lnTo>
                      <a:lnTo>
                        <a:pt x="1365" y="70"/>
                      </a:lnTo>
                      <a:lnTo>
                        <a:pt x="1365" y="70"/>
                      </a:lnTo>
                      <a:lnTo>
                        <a:pt x="1365" y="72"/>
                      </a:lnTo>
                      <a:lnTo>
                        <a:pt x="1369" y="72"/>
                      </a:lnTo>
                      <a:lnTo>
                        <a:pt x="1369" y="72"/>
                      </a:lnTo>
                      <a:close/>
                      <a:moveTo>
                        <a:pt x="1857" y="537"/>
                      </a:moveTo>
                      <a:lnTo>
                        <a:pt x="1857" y="537"/>
                      </a:lnTo>
                      <a:lnTo>
                        <a:pt x="1855" y="541"/>
                      </a:lnTo>
                      <a:lnTo>
                        <a:pt x="1853" y="541"/>
                      </a:lnTo>
                      <a:lnTo>
                        <a:pt x="1855" y="541"/>
                      </a:lnTo>
                      <a:lnTo>
                        <a:pt x="1855" y="541"/>
                      </a:lnTo>
                      <a:lnTo>
                        <a:pt x="1857" y="541"/>
                      </a:lnTo>
                      <a:lnTo>
                        <a:pt x="1857" y="539"/>
                      </a:lnTo>
                      <a:lnTo>
                        <a:pt x="1859" y="535"/>
                      </a:lnTo>
                      <a:lnTo>
                        <a:pt x="1857" y="535"/>
                      </a:lnTo>
                      <a:lnTo>
                        <a:pt x="1857" y="537"/>
                      </a:lnTo>
                      <a:close/>
                      <a:moveTo>
                        <a:pt x="1843" y="551"/>
                      </a:moveTo>
                      <a:lnTo>
                        <a:pt x="1843" y="551"/>
                      </a:lnTo>
                      <a:lnTo>
                        <a:pt x="1839" y="555"/>
                      </a:lnTo>
                      <a:lnTo>
                        <a:pt x="1839" y="557"/>
                      </a:lnTo>
                      <a:lnTo>
                        <a:pt x="1837" y="559"/>
                      </a:lnTo>
                      <a:lnTo>
                        <a:pt x="1837" y="563"/>
                      </a:lnTo>
                      <a:lnTo>
                        <a:pt x="1839" y="563"/>
                      </a:lnTo>
                      <a:lnTo>
                        <a:pt x="1839" y="561"/>
                      </a:lnTo>
                      <a:lnTo>
                        <a:pt x="1841" y="559"/>
                      </a:lnTo>
                      <a:lnTo>
                        <a:pt x="1841" y="559"/>
                      </a:lnTo>
                      <a:lnTo>
                        <a:pt x="1843" y="559"/>
                      </a:lnTo>
                      <a:lnTo>
                        <a:pt x="1843" y="557"/>
                      </a:lnTo>
                      <a:lnTo>
                        <a:pt x="1843" y="555"/>
                      </a:lnTo>
                      <a:lnTo>
                        <a:pt x="1845" y="551"/>
                      </a:lnTo>
                      <a:lnTo>
                        <a:pt x="1843" y="551"/>
                      </a:lnTo>
                      <a:close/>
                      <a:moveTo>
                        <a:pt x="1855" y="471"/>
                      </a:moveTo>
                      <a:lnTo>
                        <a:pt x="1855" y="471"/>
                      </a:lnTo>
                      <a:lnTo>
                        <a:pt x="1855" y="469"/>
                      </a:lnTo>
                      <a:lnTo>
                        <a:pt x="1853" y="469"/>
                      </a:lnTo>
                      <a:lnTo>
                        <a:pt x="1851" y="469"/>
                      </a:lnTo>
                      <a:lnTo>
                        <a:pt x="1853" y="471"/>
                      </a:lnTo>
                      <a:lnTo>
                        <a:pt x="1853" y="471"/>
                      </a:lnTo>
                      <a:lnTo>
                        <a:pt x="1855" y="471"/>
                      </a:lnTo>
                      <a:lnTo>
                        <a:pt x="1855" y="471"/>
                      </a:lnTo>
                      <a:close/>
                      <a:moveTo>
                        <a:pt x="1861" y="523"/>
                      </a:moveTo>
                      <a:lnTo>
                        <a:pt x="1861" y="525"/>
                      </a:lnTo>
                      <a:lnTo>
                        <a:pt x="1861" y="525"/>
                      </a:lnTo>
                      <a:lnTo>
                        <a:pt x="1861" y="525"/>
                      </a:lnTo>
                      <a:lnTo>
                        <a:pt x="1861" y="525"/>
                      </a:lnTo>
                      <a:lnTo>
                        <a:pt x="1861" y="525"/>
                      </a:lnTo>
                      <a:lnTo>
                        <a:pt x="1861" y="523"/>
                      </a:lnTo>
                      <a:close/>
                      <a:moveTo>
                        <a:pt x="1863" y="495"/>
                      </a:moveTo>
                      <a:lnTo>
                        <a:pt x="1863" y="493"/>
                      </a:lnTo>
                      <a:lnTo>
                        <a:pt x="1863" y="493"/>
                      </a:lnTo>
                      <a:lnTo>
                        <a:pt x="1861" y="491"/>
                      </a:lnTo>
                      <a:lnTo>
                        <a:pt x="1861" y="497"/>
                      </a:lnTo>
                      <a:lnTo>
                        <a:pt x="1863" y="497"/>
                      </a:lnTo>
                      <a:lnTo>
                        <a:pt x="1865" y="499"/>
                      </a:lnTo>
                      <a:lnTo>
                        <a:pt x="1865" y="497"/>
                      </a:lnTo>
                      <a:lnTo>
                        <a:pt x="1865" y="497"/>
                      </a:lnTo>
                      <a:lnTo>
                        <a:pt x="1863" y="495"/>
                      </a:lnTo>
                      <a:close/>
                      <a:moveTo>
                        <a:pt x="1865" y="477"/>
                      </a:moveTo>
                      <a:lnTo>
                        <a:pt x="1865" y="475"/>
                      </a:lnTo>
                      <a:lnTo>
                        <a:pt x="1863" y="473"/>
                      </a:lnTo>
                      <a:lnTo>
                        <a:pt x="1861" y="473"/>
                      </a:lnTo>
                      <a:lnTo>
                        <a:pt x="1861" y="473"/>
                      </a:lnTo>
                      <a:lnTo>
                        <a:pt x="1863" y="477"/>
                      </a:lnTo>
                      <a:lnTo>
                        <a:pt x="1863" y="479"/>
                      </a:lnTo>
                      <a:lnTo>
                        <a:pt x="1859" y="479"/>
                      </a:lnTo>
                      <a:lnTo>
                        <a:pt x="1859" y="481"/>
                      </a:lnTo>
                      <a:lnTo>
                        <a:pt x="1857" y="481"/>
                      </a:lnTo>
                      <a:lnTo>
                        <a:pt x="1857" y="481"/>
                      </a:lnTo>
                      <a:lnTo>
                        <a:pt x="1859" y="481"/>
                      </a:lnTo>
                      <a:lnTo>
                        <a:pt x="1861" y="485"/>
                      </a:lnTo>
                      <a:lnTo>
                        <a:pt x="1861" y="485"/>
                      </a:lnTo>
                      <a:lnTo>
                        <a:pt x="1863" y="485"/>
                      </a:lnTo>
                      <a:lnTo>
                        <a:pt x="1863" y="485"/>
                      </a:lnTo>
                      <a:lnTo>
                        <a:pt x="1863" y="483"/>
                      </a:lnTo>
                      <a:lnTo>
                        <a:pt x="1865" y="483"/>
                      </a:lnTo>
                      <a:lnTo>
                        <a:pt x="1867" y="483"/>
                      </a:lnTo>
                      <a:lnTo>
                        <a:pt x="1867" y="481"/>
                      </a:lnTo>
                      <a:lnTo>
                        <a:pt x="1867" y="477"/>
                      </a:lnTo>
                      <a:lnTo>
                        <a:pt x="1865" y="477"/>
                      </a:lnTo>
                      <a:close/>
                      <a:moveTo>
                        <a:pt x="1863" y="505"/>
                      </a:moveTo>
                      <a:lnTo>
                        <a:pt x="1863" y="505"/>
                      </a:lnTo>
                      <a:lnTo>
                        <a:pt x="1861" y="505"/>
                      </a:lnTo>
                      <a:lnTo>
                        <a:pt x="1861" y="505"/>
                      </a:lnTo>
                      <a:lnTo>
                        <a:pt x="1861" y="507"/>
                      </a:lnTo>
                      <a:lnTo>
                        <a:pt x="1861" y="507"/>
                      </a:lnTo>
                      <a:lnTo>
                        <a:pt x="1863" y="507"/>
                      </a:lnTo>
                      <a:lnTo>
                        <a:pt x="1863" y="507"/>
                      </a:lnTo>
                      <a:lnTo>
                        <a:pt x="1863" y="505"/>
                      </a:lnTo>
                      <a:lnTo>
                        <a:pt x="1863" y="505"/>
                      </a:lnTo>
                      <a:close/>
                      <a:moveTo>
                        <a:pt x="1811" y="601"/>
                      </a:moveTo>
                      <a:lnTo>
                        <a:pt x="1811" y="601"/>
                      </a:lnTo>
                      <a:lnTo>
                        <a:pt x="1811" y="601"/>
                      </a:lnTo>
                      <a:lnTo>
                        <a:pt x="1811" y="601"/>
                      </a:lnTo>
                      <a:lnTo>
                        <a:pt x="1811" y="601"/>
                      </a:lnTo>
                      <a:lnTo>
                        <a:pt x="1811" y="601"/>
                      </a:lnTo>
                      <a:lnTo>
                        <a:pt x="1811" y="601"/>
                      </a:lnTo>
                      <a:lnTo>
                        <a:pt x="1811" y="601"/>
                      </a:lnTo>
                      <a:lnTo>
                        <a:pt x="1811" y="601"/>
                      </a:lnTo>
                      <a:lnTo>
                        <a:pt x="1811" y="601"/>
                      </a:lnTo>
                      <a:lnTo>
                        <a:pt x="1813" y="601"/>
                      </a:lnTo>
                      <a:lnTo>
                        <a:pt x="1813" y="601"/>
                      </a:lnTo>
                      <a:lnTo>
                        <a:pt x="1813" y="601"/>
                      </a:lnTo>
                      <a:lnTo>
                        <a:pt x="1811" y="601"/>
                      </a:lnTo>
                      <a:close/>
                      <a:moveTo>
                        <a:pt x="1813" y="601"/>
                      </a:moveTo>
                      <a:lnTo>
                        <a:pt x="1813" y="601"/>
                      </a:lnTo>
                      <a:lnTo>
                        <a:pt x="1813" y="601"/>
                      </a:lnTo>
                      <a:lnTo>
                        <a:pt x="1813" y="601"/>
                      </a:lnTo>
                      <a:lnTo>
                        <a:pt x="1815" y="601"/>
                      </a:lnTo>
                      <a:lnTo>
                        <a:pt x="1815" y="601"/>
                      </a:lnTo>
                      <a:lnTo>
                        <a:pt x="1815" y="601"/>
                      </a:lnTo>
                      <a:lnTo>
                        <a:pt x="1815" y="601"/>
                      </a:lnTo>
                      <a:lnTo>
                        <a:pt x="1813" y="601"/>
                      </a:lnTo>
                      <a:close/>
                      <a:moveTo>
                        <a:pt x="1821" y="593"/>
                      </a:moveTo>
                      <a:lnTo>
                        <a:pt x="1817" y="595"/>
                      </a:lnTo>
                      <a:lnTo>
                        <a:pt x="1817" y="595"/>
                      </a:lnTo>
                      <a:lnTo>
                        <a:pt x="1819" y="597"/>
                      </a:lnTo>
                      <a:lnTo>
                        <a:pt x="1819" y="597"/>
                      </a:lnTo>
                      <a:lnTo>
                        <a:pt x="1819" y="595"/>
                      </a:lnTo>
                      <a:lnTo>
                        <a:pt x="1821" y="595"/>
                      </a:lnTo>
                      <a:lnTo>
                        <a:pt x="1821" y="595"/>
                      </a:lnTo>
                      <a:lnTo>
                        <a:pt x="1821" y="593"/>
                      </a:lnTo>
                      <a:close/>
                      <a:moveTo>
                        <a:pt x="1807" y="585"/>
                      </a:moveTo>
                      <a:lnTo>
                        <a:pt x="1805" y="583"/>
                      </a:lnTo>
                      <a:lnTo>
                        <a:pt x="1803" y="583"/>
                      </a:lnTo>
                      <a:lnTo>
                        <a:pt x="1803" y="587"/>
                      </a:lnTo>
                      <a:lnTo>
                        <a:pt x="1803" y="587"/>
                      </a:lnTo>
                      <a:lnTo>
                        <a:pt x="1803" y="589"/>
                      </a:lnTo>
                      <a:lnTo>
                        <a:pt x="1803" y="589"/>
                      </a:lnTo>
                      <a:lnTo>
                        <a:pt x="1803" y="591"/>
                      </a:lnTo>
                      <a:lnTo>
                        <a:pt x="1801" y="591"/>
                      </a:lnTo>
                      <a:lnTo>
                        <a:pt x="1801" y="593"/>
                      </a:lnTo>
                      <a:lnTo>
                        <a:pt x="1801" y="595"/>
                      </a:lnTo>
                      <a:lnTo>
                        <a:pt x="1801" y="597"/>
                      </a:lnTo>
                      <a:lnTo>
                        <a:pt x="1805" y="597"/>
                      </a:lnTo>
                      <a:lnTo>
                        <a:pt x="1803" y="595"/>
                      </a:lnTo>
                      <a:lnTo>
                        <a:pt x="1805" y="593"/>
                      </a:lnTo>
                      <a:lnTo>
                        <a:pt x="1805" y="591"/>
                      </a:lnTo>
                      <a:lnTo>
                        <a:pt x="1805" y="589"/>
                      </a:lnTo>
                      <a:lnTo>
                        <a:pt x="1805" y="587"/>
                      </a:lnTo>
                      <a:lnTo>
                        <a:pt x="1807" y="587"/>
                      </a:lnTo>
                      <a:lnTo>
                        <a:pt x="1807" y="587"/>
                      </a:lnTo>
                      <a:lnTo>
                        <a:pt x="1809" y="585"/>
                      </a:lnTo>
                      <a:lnTo>
                        <a:pt x="1809" y="585"/>
                      </a:lnTo>
                      <a:lnTo>
                        <a:pt x="1809" y="583"/>
                      </a:lnTo>
                      <a:lnTo>
                        <a:pt x="1807" y="585"/>
                      </a:lnTo>
                      <a:close/>
                      <a:moveTo>
                        <a:pt x="1815" y="597"/>
                      </a:moveTo>
                      <a:lnTo>
                        <a:pt x="1815" y="597"/>
                      </a:lnTo>
                      <a:lnTo>
                        <a:pt x="1815" y="597"/>
                      </a:lnTo>
                      <a:lnTo>
                        <a:pt x="1815" y="597"/>
                      </a:lnTo>
                      <a:lnTo>
                        <a:pt x="1815" y="597"/>
                      </a:lnTo>
                      <a:lnTo>
                        <a:pt x="1815" y="599"/>
                      </a:lnTo>
                      <a:lnTo>
                        <a:pt x="1817" y="597"/>
                      </a:lnTo>
                      <a:lnTo>
                        <a:pt x="1815" y="597"/>
                      </a:lnTo>
                      <a:lnTo>
                        <a:pt x="1815" y="597"/>
                      </a:lnTo>
                      <a:close/>
                      <a:moveTo>
                        <a:pt x="1829" y="565"/>
                      </a:moveTo>
                      <a:lnTo>
                        <a:pt x="1829" y="565"/>
                      </a:lnTo>
                      <a:lnTo>
                        <a:pt x="1829" y="563"/>
                      </a:lnTo>
                      <a:lnTo>
                        <a:pt x="1829" y="563"/>
                      </a:lnTo>
                      <a:lnTo>
                        <a:pt x="1827" y="563"/>
                      </a:lnTo>
                      <a:lnTo>
                        <a:pt x="1827" y="565"/>
                      </a:lnTo>
                      <a:lnTo>
                        <a:pt x="1825" y="567"/>
                      </a:lnTo>
                      <a:lnTo>
                        <a:pt x="1823" y="569"/>
                      </a:lnTo>
                      <a:lnTo>
                        <a:pt x="1821" y="569"/>
                      </a:lnTo>
                      <a:lnTo>
                        <a:pt x="1819" y="567"/>
                      </a:lnTo>
                      <a:lnTo>
                        <a:pt x="1819" y="567"/>
                      </a:lnTo>
                      <a:lnTo>
                        <a:pt x="1819" y="567"/>
                      </a:lnTo>
                      <a:lnTo>
                        <a:pt x="1819" y="569"/>
                      </a:lnTo>
                      <a:lnTo>
                        <a:pt x="1819" y="569"/>
                      </a:lnTo>
                      <a:lnTo>
                        <a:pt x="1817" y="571"/>
                      </a:lnTo>
                      <a:lnTo>
                        <a:pt x="1817" y="571"/>
                      </a:lnTo>
                      <a:lnTo>
                        <a:pt x="1817" y="575"/>
                      </a:lnTo>
                      <a:lnTo>
                        <a:pt x="1815" y="577"/>
                      </a:lnTo>
                      <a:lnTo>
                        <a:pt x="1815" y="579"/>
                      </a:lnTo>
                      <a:lnTo>
                        <a:pt x="1815" y="581"/>
                      </a:lnTo>
                      <a:lnTo>
                        <a:pt x="1815" y="581"/>
                      </a:lnTo>
                      <a:lnTo>
                        <a:pt x="1815" y="583"/>
                      </a:lnTo>
                      <a:lnTo>
                        <a:pt x="1815" y="585"/>
                      </a:lnTo>
                      <a:lnTo>
                        <a:pt x="1817" y="583"/>
                      </a:lnTo>
                      <a:lnTo>
                        <a:pt x="1817" y="581"/>
                      </a:lnTo>
                      <a:lnTo>
                        <a:pt x="1817" y="579"/>
                      </a:lnTo>
                      <a:lnTo>
                        <a:pt x="1819" y="577"/>
                      </a:lnTo>
                      <a:lnTo>
                        <a:pt x="1819" y="577"/>
                      </a:lnTo>
                      <a:lnTo>
                        <a:pt x="1819" y="575"/>
                      </a:lnTo>
                      <a:lnTo>
                        <a:pt x="1819" y="575"/>
                      </a:lnTo>
                      <a:lnTo>
                        <a:pt x="1821" y="575"/>
                      </a:lnTo>
                      <a:lnTo>
                        <a:pt x="1823" y="575"/>
                      </a:lnTo>
                      <a:lnTo>
                        <a:pt x="1823" y="571"/>
                      </a:lnTo>
                      <a:lnTo>
                        <a:pt x="1825" y="569"/>
                      </a:lnTo>
                      <a:lnTo>
                        <a:pt x="1827" y="569"/>
                      </a:lnTo>
                      <a:lnTo>
                        <a:pt x="1829" y="567"/>
                      </a:lnTo>
                      <a:lnTo>
                        <a:pt x="1831" y="567"/>
                      </a:lnTo>
                      <a:lnTo>
                        <a:pt x="1831" y="567"/>
                      </a:lnTo>
                      <a:lnTo>
                        <a:pt x="1831" y="565"/>
                      </a:lnTo>
                      <a:lnTo>
                        <a:pt x="1829" y="565"/>
                      </a:lnTo>
                      <a:close/>
                      <a:moveTo>
                        <a:pt x="406" y="563"/>
                      </a:moveTo>
                      <a:lnTo>
                        <a:pt x="406" y="563"/>
                      </a:lnTo>
                      <a:lnTo>
                        <a:pt x="406" y="565"/>
                      </a:lnTo>
                      <a:lnTo>
                        <a:pt x="406" y="565"/>
                      </a:lnTo>
                      <a:lnTo>
                        <a:pt x="406" y="563"/>
                      </a:lnTo>
                      <a:lnTo>
                        <a:pt x="406" y="561"/>
                      </a:lnTo>
                      <a:lnTo>
                        <a:pt x="406" y="563"/>
                      </a:lnTo>
                      <a:close/>
                      <a:moveTo>
                        <a:pt x="182" y="235"/>
                      </a:moveTo>
                      <a:lnTo>
                        <a:pt x="182" y="235"/>
                      </a:lnTo>
                      <a:lnTo>
                        <a:pt x="182" y="233"/>
                      </a:lnTo>
                      <a:lnTo>
                        <a:pt x="180" y="235"/>
                      </a:lnTo>
                      <a:lnTo>
                        <a:pt x="180" y="235"/>
                      </a:lnTo>
                      <a:lnTo>
                        <a:pt x="178" y="235"/>
                      </a:lnTo>
                      <a:lnTo>
                        <a:pt x="180" y="235"/>
                      </a:lnTo>
                      <a:lnTo>
                        <a:pt x="180" y="237"/>
                      </a:lnTo>
                      <a:lnTo>
                        <a:pt x="182" y="237"/>
                      </a:lnTo>
                      <a:lnTo>
                        <a:pt x="182" y="237"/>
                      </a:lnTo>
                      <a:lnTo>
                        <a:pt x="184" y="237"/>
                      </a:lnTo>
                      <a:lnTo>
                        <a:pt x="182" y="237"/>
                      </a:lnTo>
                      <a:lnTo>
                        <a:pt x="184" y="235"/>
                      </a:lnTo>
                      <a:lnTo>
                        <a:pt x="182" y="235"/>
                      </a:lnTo>
                      <a:close/>
                      <a:moveTo>
                        <a:pt x="580" y="210"/>
                      </a:moveTo>
                      <a:lnTo>
                        <a:pt x="578" y="210"/>
                      </a:lnTo>
                      <a:lnTo>
                        <a:pt x="578" y="208"/>
                      </a:lnTo>
                      <a:lnTo>
                        <a:pt x="576" y="208"/>
                      </a:lnTo>
                      <a:lnTo>
                        <a:pt x="574" y="208"/>
                      </a:lnTo>
                      <a:lnTo>
                        <a:pt x="574" y="210"/>
                      </a:lnTo>
                      <a:lnTo>
                        <a:pt x="576" y="212"/>
                      </a:lnTo>
                      <a:lnTo>
                        <a:pt x="580" y="212"/>
                      </a:lnTo>
                      <a:lnTo>
                        <a:pt x="582" y="212"/>
                      </a:lnTo>
                      <a:lnTo>
                        <a:pt x="582" y="212"/>
                      </a:lnTo>
                      <a:lnTo>
                        <a:pt x="582" y="212"/>
                      </a:lnTo>
                      <a:lnTo>
                        <a:pt x="582" y="212"/>
                      </a:lnTo>
                      <a:lnTo>
                        <a:pt x="582" y="210"/>
                      </a:lnTo>
                      <a:lnTo>
                        <a:pt x="580" y="210"/>
                      </a:lnTo>
                      <a:close/>
                      <a:moveTo>
                        <a:pt x="1547" y="399"/>
                      </a:moveTo>
                      <a:lnTo>
                        <a:pt x="1545" y="399"/>
                      </a:lnTo>
                      <a:lnTo>
                        <a:pt x="1543" y="401"/>
                      </a:lnTo>
                      <a:lnTo>
                        <a:pt x="1543" y="401"/>
                      </a:lnTo>
                      <a:lnTo>
                        <a:pt x="1545" y="401"/>
                      </a:lnTo>
                      <a:lnTo>
                        <a:pt x="1545" y="401"/>
                      </a:lnTo>
                      <a:lnTo>
                        <a:pt x="1547" y="401"/>
                      </a:lnTo>
                      <a:lnTo>
                        <a:pt x="1549" y="401"/>
                      </a:lnTo>
                      <a:lnTo>
                        <a:pt x="1547" y="399"/>
                      </a:lnTo>
                      <a:lnTo>
                        <a:pt x="1547" y="399"/>
                      </a:lnTo>
                      <a:lnTo>
                        <a:pt x="1547" y="399"/>
                      </a:lnTo>
                      <a:close/>
                      <a:moveTo>
                        <a:pt x="528" y="168"/>
                      </a:moveTo>
                      <a:lnTo>
                        <a:pt x="528" y="166"/>
                      </a:lnTo>
                      <a:lnTo>
                        <a:pt x="528" y="166"/>
                      </a:lnTo>
                      <a:lnTo>
                        <a:pt x="526" y="166"/>
                      </a:lnTo>
                      <a:lnTo>
                        <a:pt x="524" y="168"/>
                      </a:lnTo>
                      <a:lnTo>
                        <a:pt x="524" y="168"/>
                      </a:lnTo>
                      <a:lnTo>
                        <a:pt x="526" y="168"/>
                      </a:lnTo>
                      <a:lnTo>
                        <a:pt x="528" y="168"/>
                      </a:lnTo>
                      <a:close/>
                      <a:moveTo>
                        <a:pt x="1867" y="471"/>
                      </a:moveTo>
                      <a:lnTo>
                        <a:pt x="1867" y="471"/>
                      </a:lnTo>
                      <a:lnTo>
                        <a:pt x="1865" y="471"/>
                      </a:lnTo>
                      <a:lnTo>
                        <a:pt x="1863" y="473"/>
                      </a:lnTo>
                      <a:lnTo>
                        <a:pt x="1863" y="473"/>
                      </a:lnTo>
                      <a:lnTo>
                        <a:pt x="1865" y="473"/>
                      </a:lnTo>
                      <a:lnTo>
                        <a:pt x="1867" y="475"/>
                      </a:lnTo>
                      <a:lnTo>
                        <a:pt x="1869" y="475"/>
                      </a:lnTo>
                      <a:lnTo>
                        <a:pt x="1869" y="475"/>
                      </a:lnTo>
                      <a:lnTo>
                        <a:pt x="1867" y="473"/>
                      </a:lnTo>
                      <a:lnTo>
                        <a:pt x="1867" y="471"/>
                      </a:lnTo>
                      <a:close/>
                      <a:moveTo>
                        <a:pt x="1937" y="401"/>
                      </a:moveTo>
                      <a:lnTo>
                        <a:pt x="1935" y="401"/>
                      </a:lnTo>
                      <a:lnTo>
                        <a:pt x="1933" y="401"/>
                      </a:lnTo>
                      <a:lnTo>
                        <a:pt x="1929" y="397"/>
                      </a:lnTo>
                      <a:lnTo>
                        <a:pt x="1927" y="397"/>
                      </a:lnTo>
                      <a:lnTo>
                        <a:pt x="1927" y="395"/>
                      </a:lnTo>
                      <a:lnTo>
                        <a:pt x="1925" y="395"/>
                      </a:lnTo>
                      <a:lnTo>
                        <a:pt x="1921" y="395"/>
                      </a:lnTo>
                      <a:lnTo>
                        <a:pt x="1921" y="395"/>
                      </a:lnTo>
                      <a:lnTo>
                        <a:pt x="1921" y="395"/>
                      </a:lnTo>
                      <a:lnTo>
                        <a:pt x="1925" y="397"/>
                      </a:lnTo>
                      <a:lnTo>
                        <a:pt x="1927" y="399"/>
                      </a:lnTo>
                      <a:lnTo>
                        <a:pt x="1929" y="399"/>
                      </a:lnTo>
                      <a:lnTo>
                        <a:pt x="1929" y="399"/>
                      </a:lnTo>
                      <a:lnTo>
                        <a:pt x="1933" y="401"/>
                      </a:lnTo>
                      <a:lnTo>
                        <a:pt x="1935" y="403"/>
                      </a:lnTo>
                      <a:lnTo>
                        <a:pt x="1937" y="403"/>
                      </a:lnTo>
                      <a:lnTo>
                        <a:pt x="1937" y="403"/>
                      </a:lnTo>
                      <a:lnTo>
                        <a:pt x="1939" y="405"/>
                      </a:lnTo>
                      <a:lnTo>
                        <a:pt x="1943" y="405"/>
                      </a:lnTo>
                      <a:lnTo>
                        <a:pt x="1939" y="403"/>
                      </a:lnTo>
                      <a:lnTo>
                        <a:pt x="1937" y="401"/>
                      </a:lnTo>
                      <a:close/>
                      <a:moveTo>
                        <a:pt x="1959" y="405"/>
                      </a:moveTo>
                      <a:lnTo>
                        <a:pt x="1955" y="405"/>
                      </a:lnTo>
                      <a:lnTo>
                        <a:pt x="1953" y="403"/>
                      </a:lnTo>
                      <a:lnTo>
                        <a:pt x="1951" y="403"/>
                      </a:lnTo>
                      <a:lnTo>
                        <a:pt x="1949" y="403"/>
                      </a:lnTo>
                      <a:lnTo>
                        <a:pt x="1951" y="403"/>
                      </a:lnTo>
                      <a:lnTo>
                        <a:pt x="1955" y="405"/>
                      </a:lnTo>
                      <a:lnTo>
                        <a:pt x="1965" y="409"/>
                      </a:lnTo>
                      <a:lnTo>
                        <a:pt x="1963" y="407"/>
                      </a:lnTo>
                      <a:lnTo>
                        <a:pt x="1959" y="405"/>
                      </a:lnTo>
                      <a:close/>
                      <a:moveTo>
                        <a:pt x="1551" y="403"/>
                      </a:moveTo>
                      <a:lnTo>
                        <a:pt x="1553" y="403"/>
                      </a:lnTo>
                      <a:lnTo>
                        <a:pt x="1553" y="403"/>
                      </a:lnTo>
                      <a:lnTo>
                        <a:pt x="1555" y="403"/>
                      </a:lnTo>
                      <a:lnTo>
                        <a:pt x="1555" y="403"/>
                      </a:lnTo>
                      <a:lnTo>
                        <a:pt x="1559" y="407"/>
                      </a:lnTo>
                      <a:lnTo>
                        <a:pt x="1561" y="405"/>
                      </a:lnTo>
                      <a:lnTo>
                        <a:pt x="1561" y="405"/>
                      </a:lnTo>
                      <a:lnTo>
                        <a:pt x="1561" y="405"/>
                      </a:lnTo>
                      <a:lnTo>
                        <a:pt x="1563" y="403"/>
                      </a:lnTo>
                      <a:lnTo>
                        <a:pt x="1561" y="403"/>
                      </a:lnTo>
                      <a:lnTo>
                        <a:pt x="1561" y="401"/>
                      </a:lnTo>
                      <a:lnTo>
                        <a:pt x="1561" y="401"/>
                      </a:lnTo>
                      <a:lnTo>
                        <a:pt x="1561" y="399"/>
                      </a:lnTo>
                      <a:lnTo>
                        <a:pt x="1561" y="399"/>
                      </a:lnTo>
                      <a:lnTo>
                        <a:pt x="1559" y="399"/>
                      </a:lnTo>
                      <a:lnTo>
                        <a:pt x="1557" y="399"/>
                      </a:lnTo>
                      <a:lnTo>
                        <a:pt x="1557" y="399"/>
                      </a:lnTo>
                      <a:lnTo>
                        <a:pt x="1551" y="397"/>
                      </a:lnTo>
                      <a:lnTo>
                        <a:pt x="1551" y="397"/>
                      </a:lnTo>
                      <a:lnTo>
                        <a:pt x="1551" y="401"/>
                      </a:lnTo>
                      <a:lnTo>
                        <a:pt x="1551" y="401"/>
                      </a:lnTo>
                      <a:lnTo>
                        <a:pt x="1551" y="403"/>
                      </a:lnTo>
                      <a:close/>
                      <a:moveTo>
                        <a:pt x="1833" y="341"/>
                      </a:moveTo>
                      <a:lnTo>
                        <a:pt x="1833" y="341"/>
                      </a:lnTo>
                      <a:lnTo>
                        <a:pt x="1835" y="341"/>
                      </a:lnTo>
                      <a:lnTo>
                        <a:pt x="1835" y="341"/>
                      </a:lnTo>
                      <a:lnTo>
                        <a:pt x="1837" y="337"/>
                      </a:lnTo>
                      <a:lnTo>
                        <a:pt x="1839" y="337"/>
                      </a:lnTo>
                      <a:lnTo>
                        <a:pt x="1843" y="335"/>
                      </a:lnTo>
                      <a:lnTo>
                        <a:pt x="1841" y="335"/>
                      </a:lnTo>
                      <a:lnTo>
                        <a:pt x="1839" y="331"/>
                      </a:lnTo>
                      <a:lnTo>
                        <a:pt x="1835" y="329"/>
                      </a:lnTo>
                      <a:lnTo>
                        <a:pt x="1835" y="329"/>
                      </a:lnTo>
                      <a:lnTo>
                        <a:pt x="1833" y="333"/>
                      </a:lnTo>
                      <a:lnTo>
                        <a:pt x="1829" y="333"/>
                      </a:lnTo>
                      <a:lnTo>
                        <a:pt x="1829" y="335"/>
                      </a:lnTo>
                      <a:lnTo>
                        <a:pt x="1831" y="335"/>
                      </a:lnTo>
                      <a:lnTo>
                        <a:pt x="1833" y="337"/>
                      </a:lnTo>
                      <a:lnTo>
                        <a:pt x="1833" y="339"/>
                      </a:lnTo>
                      <a:lnTo>
                        <a:pt x="1833" y="341"/>
                      </a:lnTo>
                      <a:lnTo>
                        <a:pt x="1833" y="341"/>
                      </a:lnTo>
                      <a:close/>
                      <a:moveTo>
                        <a:pt x="2017" y="245"/>
                      </a:moveTo>
                      <a:lnTo>
                        <a:pt x="2015" y="245"/>
                      </a:lnTo>
                      <a:lnTo>
                        <a:pt x="2013" y="245"/>
                      </a:lnTo>
                      <a:lnTo>
                        <a:pt x="2013" y="245"/>
                      </a:lnTo>
                      <a:lnTo>
                        <a:pt x="2011" y="243"/>
                      </a:lnTo>
                      <a:lnTo>
                        <a:pt x="2007" y="243"/>
                      </a:lnTo>
                      <a:lnTo>
                        <a:pt x="2007" y="243"/>
                      </a:lnTo>
                      <a:lnTo>
                        <a:pt x="2005" y="243"/>
                      </a:lnTo>
                      <a:lnTo>
                        <a:pt x="2005" y="243"/>
                      </a:lnTo>
                      <a:lnTo>
                        <a:pt x="2003" y="241"/>
                      </a:lnTo>
                      <a:lnTo>
                        <a:pt x="2003" y="241"/>
                      </a:lnTo>
                      <a:lnTo>
                        <a:pt x="2003" y="241"/>
                      </a:lnTo>
                      <a:lnTo>
                        <a:pt x="2003" y="241"/>
                      </a:lnTo>
                      <a:lnTo>
                        <a:pt x="2001" y="239"/>
                      </a:lnTo>
                      <a:lnTo>
                        <a:pt x="1999" y="239"/>
                      </a:lnTo>
                      <a:lnTo>
                        <a:pt x="1999" y="239"/>
                      </a:lnTo>
                      <a:lnTo>
                        <a:pt x="1999" y="239"/>
                      </a:lnTo>
                      <a:lnTo>
                        <a:pt x="1999" y="239"/>
                      </a:lnTo>
                      <a:lnTo>
                        <a:pt x="1999" y="239"/>
                      </a:lnTo>
                      <a:lnTo>
                        <a:pt x="2001" y="239"/>
                      </a:lnTo>
                      <a:lnTo>
                        <a:pt x="2003" y="239"/>
                      </a:lnTo>
                      <a:lnTo>
                        <a:pt x="2005" y="237"/>
                      </a:lnTo>
                      <a:lnTo>
                        <a:pt x="2005" y="237"/>
                      </a:lnTo>
                      <a:lnTo>
                        <a:pt x="2005" y="237"/>
                      </a:lnTo>
                      <a:lnTo>
                        <a:pt x="2003" y="235"/>
                      </a:lnTo>
                      <a:lnTo>
                        <a:pt x="2001" y="233"/>
                      </a:lnTo>
                      <a:lnTo>
                        <a:pt x="1999" y="233"/>
                      </a:lnTo>
                      <a:lnTo>
                        <a:pt x="1997" y="233"/>
                      </a:lnTo>
                      <a:lnTo>
                        <a:pt x="1997" y="233"/>
                      </a:lnTo>
                      <a:lnTo>
                        <a:pt x="1995" y="233"/>
                      </a:lnTo>
                      <a:lnTo>
                        <a:pt x="1999" y="233"/>
                      </a:lnTo>
                      <a:lnTo>
                        <a:pt x="1999" y="233"/>
                      </a:lnTo>
                      <a:lnTo>
                        <a:pt x="1997" y="231"/>
                      </a:lnTo>
                      <a:lnTo>
                        <a:pt x="1995" y="228"/>
                      </a:lnTo>
                      <a:lnTo>
                        <a:pt x="1995" y="228"/>
                      </a:lnTo>
                      <a:lnTo>
                        <a:pt x="1993" y="228"/>
                      </a:lnTo>
                      <a:lnTo>
                        <a:pt x="1993" y="228"/>
                      </a:lnTo>
                      <a:lnTo>
                        <a:pt x="1993" y="228"/>
                      </a:lnTo>
                      <a:lnTo>
                        <a:pt x="1987" y="226"/>
                      </a:lnTo>
                      <a:lnTo>
                        <a:pt x="1983" y="226"/>
                      </a:lnTo>
                      <a:lnTo>
                        <a:pt x="1983" y="226"/>
                      </a:lnTo>
                      <a:lnTo>
                        <a:pt x="1985" y="226"/>
                      </a:lnTo>
                      <a:lnTo>
                        <a:pt x="1987" y="226"/>
                      </a:lnTo>
                      <a:lnTo>
                        <a:pt x="1991" y="226"/>
                      </a:lnTo>
                      <a:lnTo>
                        <a:pt x="1991" y="226"/>
                      </a:lnTo>
                      <a:lnTo>
                        <a:pt x="1993" y="228"/>
                      </a:lnTo>
                      <a:lnTo>
                        <a:pt x="1993" y="228"/>
                      </a:lnTo>
                      <a:lnTo>
                        <a:pt x="1997" y="228"/>
                      </a:lnTo>
                      <a:lnTo>
                        <a:pt x="1997" y="228"/>
                      </a:lnTo>
                      <a:lnTo>
                        <a:pt x="1999" y="228"/>
                      </a:lnTo>
                      <a:lnTo>
                        <a:pt x="1999" y="228"/>
                      </a:lnTo>
                      <a:lnTo>
                        <a:pt x="2003" y="228"/>
                      </a:lnTo>
                      <a:lnTo>
                        <a:pt x="2003" y="228"/>
                      </a:lnTo>
                      <a:lnTo>
                        <a:pt x="2007" y="228"/>
                      </a:lnTo>
                      <a:lnTo>
                        <a:pt x="2007" y="228"/>
                      </a:lnTo>
                      <a:lnTo>
                        <a:pt x="2007" y="228"/>
                      </a:lnTo>
                      <a:lnTo>
                        <a:pt x="2007" y="228"/>
                      </a:lnTo>
                      <a:lnTo>
                        <a:pt x="2005" y="226"/>
                      </a:lnTo>
                      <a:lnTo>
                        <a:pt x="2001" y="226"/>
                      </a:lnTo>
                      <a:lnTo>
                        <a:pt x="1999" y="224"/>
                      </a:lnTo>
                      <a:lnTo>
                        <a:pt x="1997" y="224"/>
                      </a:lnTo>
                      <a:lnTo>
                        <a:pt x="1997" y="224"/>
                      </a:lnTo>
                      <a:lnTo>
                        <a:pt x="1997" y="224"/>
                      </a:lnTo>
                      <a:lnTo>
                        <a:pt x="2001" y="224"/>
                      </a:lnTo>
                      <a:lnTo>
                        <a:pt x="2003" y="226"/>
                      </a:lnTo>
                      <a:lnTo>
                        <a:pt x="2005" y="226"/>
                      </a:lnTo>
                      <a:lnTo>
                        <a:pt x="2007" y="226"/>
                      </a:lnTo>
                      <a:lnTo>
                        <a:pt x="2011" y="226"/>
                      </a:lnTo>
                      <a:lnTo>
                        <a:pt x="2011" y="226"/>
                      </a:lnTo>
                      <a:lnTo>
                        <a:pt x="2009" y="224"/>
                      </a:lnTo>
                      <a:lnTo>
                        <a:pt x="2007" y="224"/>
                      </a:lnTo>
                      <a:lnTo>
                        <a:pt x="2007" y="222"/>
                      </a:lnTo>
                      <a:lnTo>
                        <a:pt x="2007" y="222"/>
                      </a:lnTo>
                      <a:lnTo>
                        <a:pt x="2007" y="220"/>
                      </a:lnTo>
                      <a:lnTo>
                        <a:pt x="2009" y="220"/>
                      </a:lnTo>
                      <a:lnTo>
                        <a:pt x="2009" y="220"/>
                      </a:lnTo>
                      <a:lnTo>
                        <a:pt x="2011" y="220"/>
                      </a:lnTo>
                      <a:lnTo>
                        <a:pt x="2011" y="220"/>
                      </a:lnTo>
                      <a:lnTo>
                        <a:pt x="2011" y="220"/>
                      </a:lnTo>
                      <a:lnTo>
                        <a:pt x="2009" y="218"/>
                      </a:lnTo>
                      <a:lnTo>
                        <a:pt x="2007" y="218"/>
                      </a:lnTo>
                      <a:lnTo>
                        <a:pt x="2003" y="218"/>
                      </a:lnTo>
                      <a:lnTo>
                        <a:pt x="2003" y="218"/>
                      </a:lnTo>
                      <a:lnTo>
                        <a:pt x="2001" y="216"/>
                      </a:lnTo>
                      <a:lnTo>
                        <a:pt x="2001" y="216"/>
                      </a:lnTo>
                      <a:lnTo>
                        <a:pt x="1999" y="216"/>
                      </a:lnTo>
                      <a:lnTo>
                        <a:pt x="1999" y="216"/>
                      </a:lnTo>
                      <a:lnTo>
                        <a:pt x="1997" y="216"/>
                      </a:lnTo>
                      <a:lnTo>
                        <a:pt x="1997" y="216"/>
                      </a:lnTo>
                      <a:lnTo>
                        <a:pt x="1997" y="216"/>
                      </a:lnTo>
                      <a:lnTo>
                        <a:pt x="1997" y="216"/>
                      </a:lnTo>
                      <a:lnTo>
                        <a:pt x="1995" y="216"/>
                      </a:lnTo>
                      <a:lnTo>
                        <a:pt x="1995" y="214"/>
                      </a:lnTo>
                      <a:lnTo>
                        <a:pt x="1987" y="212"/>
                      </a:lnTo>
                      <a:lnTo>
                        <a:pt x="1983" y="212"/>
                      </a:lnTo>
                      <a:lnTo>
                        <a:pt x="1977" y="210"/>
                      </a:lnTo>
                      <a:lnTo>
                        <a:pt x="1973" y="208"/>
                      </a:lnTo>
                      <a:lnTo>
                        <a:pt x="1967" y="206"/>
                      </a:lnTo>
                      <a:lnTo>
                        <a:pt x="1963" y="206"/>
                      </a:lnTo>
                      <a:lnTo>
                        <a:pt x="1961" y="206"/>
                      </a:lnTo>
                      <a:lnTo>
                        <a:pt x="1957" y="204"/>
                      </a:lnTo>
                      <a:lnTo>
                        <a:pt x="1955" y="204"/>
                      </a:lnTo>
                      <a:lnTo>
                        <a:pt x="1949" y="204"/>
                      </a:lnTo>
                      <a:lnTo>
                        <a:pt x="1951" y="204"/>
                      </a:lnTo>
                      <a:lnTo>
                        <a:pt x="1957" y="206"/>
                      </a:lnTo>
                      <a:lnTo>
                        <a:pt x="1957" y="206"/>
                      </a:lnTo>
                      <a:lnTo>
                        <a:pt x="1959" y="206"/>
                      </a:lnTo>
                      <a:lnTo>
                        <a:pt x="1957" y="206"/>
                      </a:lnTo>
                      <a:lnTo>
                        <a:pt x="1953" y="206"/>
                      </a:lnTo>
                      <a:lnTo>
                        <a:pt x="1951" y="206"/>
                      </a:lnTo>
                      <a:lnTo>
                        <a:pt x="1949" y="204"/>
                      </a:lnTo>
                      <a:lnTo>
                        <a:pt x="1949" y="204"/>
                      </a:lnTo>
                      <a:lnTo>
                        <a:pt x="1949" y="206"/>
                      </a:lnTo>
                      <a:lnTo>
                        <a:pt x="1951" y="206"/>
                      </a:lnTo>
                      <a:lnTo>
                        <a:pt x="1953" y="206"/>
                      </a:lnTo>
                      <a:lnTo>
                        <a:pt x="1951" y="208"/>
                      </a:lnTo>
                      <a:lnTo>
                        <a:pt x="1951" y="208"/>
                      </a:lnTo>
                      <a:lnTo>
                        <a:pt x="1949" y="206"/>
                      </a:lnTo>
                      <a:lnTo>
                        <a:pt x="1949" y="206"/>
                      </a:lnTo>
                      <a:lnTo>
                        <a:pt x="1947" y="204"/>
                      </a:lnTo>
                      <a:lnTo>
                        <a:pt x="1949" y="204"/>
                      </a:lnTo>
                      <a:lnTo>
                        <a:pt x="1947" y="204"/>
                      </a:lnTo>
                      <a:lnTo>
                        <a:pt x="1943" y="204"/>
                      </a:lnTo>
                      <a:lnTo>
                        <a:pt x="1941" y="202"/>
                      </a:lnTo>
                      <a:lnTo>
                        <a:pt x="1941" y="202"/>
                      </a:lnTo>
                      <a:lnTo>
                        <a:pt x="1939" y="204"/>
                      </a:lnTo>
                      <a:lnTo>
                        <a:pt x="1931" y="204"/>
                      </a:lnTo>
                      <a:lnTo>
                        <a:pt x="1931" y="204"/>
                      </a:lnTo>
                      <a:lnTo>
                        <a:pt x="1931" y="204"/>
                      </a:lnTo>
                      <a:lnTo>
                        <a:pt x="1933" y="204"/>
                      </a:lnTo>
                      <a:lnTo>
                        <a:pt x="1933" y="204"/>
                      </a:lnTo>
                      <a:lnTo>
                        <a:pt x="1935" y="204"/>
                      </a:lnTo>
                      <a:lnTo>
                        <a:pt x="1937" y="204"/>
                      </a:lnTo>
                      <a:lnTo>
                        <a:pt x="1939" y="206"/>
                      </a:lnTo>
                      <a:lnTo>
                        <a:pt x="1939" y="206"/>
                      </a:lnTo>
                      <a:lnTo>
                        <a:pt x="1941" y="206"/>
                      </a:lnTo>
                      <a:lnTo>
                        <a:pt x="1943" y="208"/>
                      </a:lnTo>
                      <a:lnTo>
                        <a:pt x="1945" y="208"/>
                      </a:lnTo>
                      <a:lnTo>
                        <a:pt x="1945" y="210"/>
                      </a:lnTo>
                      <a:lnTo>
                        <a:pt x="1945" y="210"/>
                      </a:lnTo>
                      <a:lnTo>
                        <a:pt x="1945" y="210"/>
                      </a:lnTo>
                      <a:lnTo>
                        <a:pt x="1947" y="212"/>
                      </a:lnTo>
                      <a:lnTo>
                        <a:pt x="1949" y="212"/>
                      </a:lnTo>
                      <a:lnTo>
                        <a:pt x="1951" y="212"/>
                      </a:lnTo>
                      <a:lnTo>
                        <a:pt x="1953" y="212"/>
                      </a:lnTo>
                      <a:lnTo>
                        <a:pt x="1955" y="214"/>
                      </a:lnTo>
                      <a:lnTo>
                        <a:pt x="1955" y="214"/>
                      </a:lnTo>
                      <a:lnTo>
                        <a:pt x="1957" y="216"/>
                      </a:lnTo>
                      <a:lnTo>
                        <a:pt x="1957" y="216"/>
                      </a:lnTo>
                      <a:lnTo>
                        <a:pt x="1957" y="216"/>
                      </a:lnTo>
                      <a:lnTo>
                        <a:pt x="1957" y="216"/>
                      </a:lnTo>
                      <a:lnTo>
                        <a:pt x="1957" y="216"/>
                      </a:lnTo>
                      <a:lnTo>
                        <a:pt x="1953" y="214"/>
                      </a:lnTo>
                      <a:lnTo>
                        <a:pt x="1951" y="214"/>
                      </a:lnTo>
                      <a:lnTo>
                        <a:pt x="1949" y="214"/>
                      </a:lnTo>
                      <a:lnTo>
                        <a:pt x="1949" y="214"/>
                      </a:lnTo>
                      <a:lnTo>
                        <a:pt x="1949" y="214"/>
                      </a:lnTo>
                      <a:lnTo>
                        <a:pt x="1949" y="214"/>
                      </a:lnTo>
                      <a:lnTo>
                        <a:pt x="1949" y="214"/>
                      </a:lnTo>
                      <a:lnTo>
                        <a:pt x="1947" y="214"/>
                      </a:lnTo>
                      <a:lnTo>
                        <a:pt x="1945" y="212"/>
                      </a:lnTo>
                      <a:lnTo>
                        <a:pt x="1943" y="212"/>
                      </a:lnTo>
                      <a:lnTo>
                        <a:pt x="1941" y="212"/>
                      </a:lnTo>
                      <a:lnTo>
                        <a:pt x="1941" y="210"/>
                      </a:lnTo>
                      <a:lnTo>
                        <a:pt x="1939" y="210"/>
                      </a:lnTo>
                      <a:lnTo>
                        <a:pt x="1937" y="210"/>
                      </a:lnTo>
                      <a:lnTo>
                        <a:pt x="1935" y="210"/>
                      </a:lnTo>
                      <a:lnTo>
                        <a:pt x="1935" y="208"/>
                      </a:lnTo>
                      <a:lnTo>
                        <a:pt x="1933" y="206"/>
                      </a:lnTo>
                      <a:lnTo>
                        <a:pt x="1931" y="206"/>
                      </a:lnTo>
                      <a:lnTo>
                        <a:pt x="1929" y="204"/>
                      </a:lnTo>
                      <a:lnTo>
                        <a:pt x="1927" y="204"/>
                      </a:lnTo>
                      <a:lnTo>
                        <a:pt x="1925" y="202"/>
                      </a:lnTo>
                      <a:lnTo>
                        <a:pt x="1923" y="200"/>
                      </a:lnTo>
                      <a:lnTo>
                        <a:pt x="1921" y="200"/>
                      </a:lnTo>
                      <a:lnTo>
                        <a:pt x="1919" y="198"/>
                      </a:lnTo>
                      <a:lnTo>
                        <a:pt x="1917" y="198"/>
                      </a:lnTo>
                      <a:lnTo>
                        <a:pt x="1917" y="198"/>
                      </a:lnTo>
                      <a:lnTo>
                        <a:pt x="1917" y="200"/>
                      </a:lnTo>
                      <a:lnTo>
                        <a:pt x="1917" y="200"/>
                      </a:lnTo>
                      <a:lnTo>
                        <a:pt x="1915" y="200"/>
                      </a:lnTo>
                      <a:lnTo>
                        <a:pt x="1915" y="198"/>
                      </a:lnTo>
                      <a:lnTo>
                        <a:pt x="1913" y="196"/>
                      </a:lnTo>
                      <a:lnTo>
                        <a:pt x="1911" y="196"/>
                      </a:lnTo>
                      <a:lnTo>
                        <a:pt x="1911" y="196"/>
                      </a:lnTo>
                      <a:lnTo>
                        <a:pt x="1909" y="194"/>
                      </a:lnTo>
                      <a:lnTo>
                        <a:pt x="1881" y="188"/>
                      </a:lnTo>
                      <a:lnTo>
                        <a:pt x="1877" y="186"/>
                      </a:lnTo>
                      <a:lnTo>
                        <a:pt x="1873" y="186"/>
                      </a:lnTo>
                      <a:lnTo>
                        <a:pt x="1871" y="186"/>
                      </a:lnTo>
                      <a:lnTo>
                        <a:pt x="1871" y="186"/>
                      </a:lnTo>
                      <a:lnTo>
                        <a:pt x="1871" y="186"/>
                      </a:lnTo>
                      <a:lnTo>
                        <a:pt x="1869" y="186"/>
                      </a:lnTo>
                      <a:lnTo>
                        <a:pt x="1869" y="186"/>
                      </a:lnTo>
                      <a:lnTo>
                        <a:pt x="1869" y="186"/>
                      </a:lnTo>
                      <a:lnTo>
                        <a:pt x="1867" y="184"/>
                      </a:lnTo>
                      <a:lnTo>
                        <a:pt x="1855" y="182"/>
                      </a:lnTo>
                      <a:lnTo>
                        <a:pt x="1853" y="180"/>
                      </a:lnTo>
                      <a:lnTo>
                        <a:pt x="1855" y="182"/>
                      </a:lnTo>
                      <a:lnTo>
                        <a:pt x="1863" y="184"/>
                      </a:lnTo>
                      <a:lnTo>
                        <a:pt x="1865" y="184"/>
                      </a:lnTo>
                      <a:lnTo>
                        <a:pt x="1865" y="186"/>
                      </a:lnTo>
                      <a:lnTo>
                        <a:pt x="1863" y="186"/>
                      </a:lnTo>
                      <a:lnTo>
                        <a:pt x="1863" y="184"/>
                      </a:lnTo>
                      <a:lnTo>
                        <a:pt x="1861" y="184"/>
                      </a:lnTo>
                      <a:lnTo>
                        <a:pt x="1859" y="184"/>
                      </a:lnTo>
                      <a:lnTo>
                        <a:pt x="1857" y="182"/>
                      </a:lnTo>
                      <a:lnTo>
                        <a:pt x="1853" y="182"/>
                      </a:lnTo>
                      <a:lnTo>
                        <a:pt x="1851" y="182"/>
                      </a:lnTo>
                      <a:lnTo>
                        <a:pt x="1849" y="180"/>
                      </a:lnTo>
                      <a:lnTo>
                        <a:pt x="1847" y="180"/>
                      </a:lnTo>
                      <a:lnTo>
                        <a:pt x="1849" y="180"/>
                      </a:lnTo>
                      <a:lnTo>
                        <a:pt x="1851" y="180"/>
                      </a:lnTo>
                      <a:lnTo>
                        <a:pt x="1847" y="180"/>
                      </a:lnTo>
                      <a:lnTo>
                        <a:pt x="1843" y="178"/>
                      </a:lnTo>
                      <a:lnTo>
                        <a:pt x="1837" y="178"/>
                      </a:lnTo>
                      <a:lnTo>
                        <a:pt x="1835" y="176"/>
                      </a:lnTo>
                      <a:lnTo>
                        <a:pt x="1833" y="176"/>
                      </a:lnTo>
                      <a:lnTo>
                        <a:pt x="1833" y="176"/>
                      </a:lnTo>
                      <a:lnTo>
                        <a:pt x="1831" y="176"/>
                      </a:lnTo>
                      <a:lnTo>
                        <a:pt x="1829" y="176"/>
                      </a:lnTo>
                      <a:lnTo>
                        <a:pt x="1829" y="176"/>
                      </a:lnTo>
                      <a:lnTo>
                        <a:pt x="1827" y="174"/>
                      </a:lnTo>
                      <a:lnTo>
                        <a:pt x="1823" y="174"/>
                      </a:lnTo>
                      <a:lnTo>
                        <a:pt x="1821" y="174"/>
                      </a:lnTo>
                      <a:lnTo>
                        <a:pt x="1811" y="170"/>
                      </a:lnTo>
                      <a:lnTo>
                        <a:pt x="1807" y="170"/>
                      </a:lnTo>
                      <a:lnTo>
                        <a:pt x="1805" y="170"/>
                      </a:lnTo>
                      <a:lnTo>
                        <a:pt x="1805" y="168"/>
                      </a:lnTo>
                      <a:lnTo>
                        <a:pt x="1803" y="168"/>
                      </a:lnTo>
                      <a:lnTo>
                        <a:pt x="1797" y="168"/>
                      </a:lnTo>
                      <a:lnTo>
                        <a:pt x="1791" y="166"/>
                      </a:lnTo>
                      <a:lnTo>
                        <a:pt x="1781" y="166"/>
                      </a:lnTo>
                      <a:lnTo>
                        <a:pt x="1775" y="164"/>
                      </a:lnTo>
                      <a:lnTo>
                        <a:pt x="1767" y="162"/>
                      </a:lnTo>
                      <a:lnTo>
                        <a:pt x="1761" y="162"/>
                      </a:lnTo>
                      <a:lnTo>
                        <a:pt x="1759" y="160"/>
                      </a:lnTo>
                      <a:lnTo>
                        <a:pt x="1757" y="160"/>
                      </a:lnTo>
                      <a:lnTo>
                        <a:pt x="1753" y="162"/>
                      </a:lnTo>
                      <a:lnTo>
                        <a:pt x="1747" y="162"/>
                      </a:lnTo>
                      <a:lnTo>
                        <a:pt x="1741" y="162"/>
                      </a:lnTo>
                      <a:lnTo>
                        <a:pt x="1737" y="162"/>
                      </a:lnTo>
                      <a:lnTo>
                        <a:pt x="1733" y="162"/>
                      </a:lnTo>
                      <a:lnTo>
                        <a:pt x="1729" y="160"/>
                      </a:lnTo>
                      <a:lnTo>
                        <a:pt x="1729" y="160"/>
                      </a:lnTo>
                      <a:lnTo>
                        <a:pt x="1731" y="162"/>
                      </a:lnTo>
                      <a:lnTo>
                        <a:pt x="1727" y="162"/>
                      </a:lnTo>
                      <a:lnTo>
                        <a:pt x="1723" y="160"/>
                      </a:lnTo>
                      <a:lnTo>
                        <a:pt x="1719" y="160"/>
                      </a:lnTo>
                      <a:lnTo>
                        <a:pt x="1711" y="160"/>
                      </a:lnTo>
                      <a:lnTo>
                        <a:pt x="1701" y="158"/>
                      </a:lnTo>
                      <a:lnTo>
                        <a:pt x="1697" y="158"/>
                      </a:lnTo>
                      <a:lnTo>
                        <a:pt x="1693" y="158"/>
                      </a:lnTo>
                      <a:lnTo>
                        <a:pt x="1697" y="160"/>
                      </a:lnTo>
                      <a:lnTo>
                        <a:pt x="1697" y="162"/>
                      </a:lnTo>
                      <a:lnTo>
                        <a:pt x="1699" y="164"/>
                      </a:lnTo>
                      <a:lnTo>
                        <a:pt x="1699" y="164"/>
                      </a:lnTo>
                      <a:lnTo>
                        <a:pt x="1699" y="164"/>
                      </a:lnTo>
                      <a:lnTo>
                        <a:pt x="1705" y="166"/>
                      </a:lnTo>
                      <a:lnTo>
                        <a:pt x="1711" y="168"/>
                      </a:lnTo>
                      <a:lnTo>
                        <a:pt x="1715" y="170"/>
                      </a:lnTo>
                      <a:lnTo>
                        <a:pt x="1719" y="172"/>
                      </a:lnTo>
                      <a:lnTo>
                        <a:pt x="1721" y="174"/>
                      </a:lnTo>
                      <a:lnTo>
                        <a:pt x="1721" y="176"/>
                      </a:lnTo>
                      <a:lnTo>
                        <a:pt x="1715" y="178"/>
                      </a:lnTo>
                      <a:lnTo>
                        <a:pt x="1711" y="178"/>
                      </a:lnTo>
                      <a:lnTo>
                        <a:pt x="1705" y="176"/>
                      </a:lnTo>
                      <a:lnTo>
                        <a:pt x="1701" y="174"/>
                      </a:lnTo>
                      <a:lnTo>
                        <a:pt x="1695" y="172"/>
                      </a:lnTo>
                      <a:lnTo>
                        <a:pt x="1689" y="170"/>
                      </a:lnTo>
                      <a:lnTo>
                        <a:pt x="1687" y="170"/>
                      </a:lnTo>
                      <a:lnTo>
                        <a:pt x="1685" y="170"/>
                      </a:lnTo>
                      <a:lnTo>
                        <a:pt x="1681" y="168"/>
                      </a:lnTo>
                      <a:lnTo>
                        <a:pt x="1677" y="166"/>
                      </a:lnTo>
                      <a:lnTo>
                        <a:pt x="1675" y="164"/>
                      </a:lnTo>
                      <a:lnTo>
                        <a:pt x="1673" y="164"/>
                      </a:lnTo>
                      <a:lnTo>
                        <a:pt x="1671" y="164"/>
                      </a:lnTo>
                      <a:lnTo>
                        <a:pt x="1667" y="164"/>
                      </a:lnTo>
                      <a:lnTo>
                        <a:pt x="1665" y="166"/>
                      </a:lnTo>
                      <a:lnTo>
                        <a:pt x="1665" y="166"/>
                      </a:lnTo>
                      <a:lnTo>
                        <a:pt x="1663" y="166"/>
                      </a:lnTo>
                      <a:lnTo>
                        <a:pt x="1653" y="166"/>
                      </a:lnTo>
                      <a:lnTo>
                        <a:pt x="1649" y="166"/>
                      </a:lnTo>
                      <a:lnTo>
                        <a:pt x="1635" y="166"/>
                      </a:lnTo>
                      <a:lnTo>
                        <a:pt x="1629" y="164"/>
                      </a:lnTo>
                      <a:lnTo>
                        <a:pt x="1625" y="164"/>
                      </a:lnTo>
                      <a:lnTo>
                        <a:pt x="1623" y="164"/>
                      </a:lnTo>
                      <a:lnTo>
                        <a:pt x="1621" y="164"/>
                      </a:lnTo>
                      <a:lnTo>
                        <a:pt x="1617" y="164"/>
                      </a:lnTo>
                      <a:lnTo>
                        <a:pt x="1615" y="164"/>
                      </a:lnTo>
                      <a:lnTo>
                        <a:pt x="1609" y="164"/>
                      </a:lnTo>
                      <a:lnTo>
                        <a:pt x="1609" y="166"/>
                      </a:lnTo>
                      <a:lnTo>
                        <a:pt x="1607" y="166"/>
                      </a:lnTo>
                      <a:lnTo>
                        <a:pt x="1605" y="168"/>
                      </a:lnTo>
                      <a:lnTo>
                        <a:pt x="1607" y="170"/>
                      </a:lnTo>
                      <a:lnTo>
                        <a:pt x="1609" y="172"/>
                      </a:lnTo>
                      <a:lnTo>
                        <a:pt x="1613" y="174"/>
                      </a:lnTo>
                      <a:lnTo>
                        <a:pt x="1615" y="176"/>
                      </a:lnTo>
                      <a:lnTo>
                        <a:pt x="1615" y="176"/>
                      </a:lnTo>
                      <a:lnTo>
                        <a:pt x="1615" y="178"/>
                      </a:lnTo>
                      <a:lnTo>
                        <a:pt x="1617" y="180"/>
                      </a:lnTo>
                      <a:lnTo>
                        <a:pt x="1617" y="180"/>
                      </a:lnTo>
                      <a:lnTo>
                        <a:pt x="1615" y="182"/>
                      </a:lnTo>
                      <a:lnTo>
                        <a:pt x="1615" y="180"/>
                      </a:lnTo>
                      <a:lnTo>
                        <a:pt x="1615" y="180"/>
                      </a:lnTo>
                      <a:lnTo>
                        <a:pt x="1613" y="176"/>
                      </a:lnTo>
                      <a:lnTo>
                        <a:pt x="1611" y="174"/>
                      </a:lnTo>
                      <a:lnTo>
                        <a:pt x="1607" y="174"/>
                      </a:lnTo>
                      <a:lnTo>
                        <a:pt x="1605" y="172"/>
                      </a:lnTo>
                      <a:lnTo>
                        <a:pt x="1601" y="170"/>
                      </a:lnTo>
                      <a:lnTo>
                        <a:pt x="1597" y="168"/>
                      </a:lnTo>
                      <a:lnTo>
                        <a:pt x="1595" y="166"/>
                      </a:lnTo>
                      <a:lnTo>
                        <a:pt x="1591" y="164"/>
                      </a:lnTo>
                      <a:lnTo>
                        <a:pt x="1583" y="164"/>
                      </a:lnTo>
                      <a:lnTo>
                        <a:pt x="1579" y="162"/>
                      </a:lnTo>
                      <a:lnTo>
                        <a:pt x="1575" y="162"/>
                      </a:lnTo>
                      <a:lnTo>
                        <a:pt x="1575" y="160"/>
                      </a:lnTo>
                      <a:lnTo>
                        <a:pt x="1573" y="158"/>
                      </a:lnTo>
                      <a:lnTo>
                        <a:pt x="1571" y="158"/>
                      </a:lnTo>
                      <a:lnTo>
                        <a:pt x="1571" y="156"/>
                      </a:lnTo>
                      <a:lnTo>
                        <a:pt x="1569" y="154"/>
                      </a:lnTo>
                      <a:lnTo>
                        <a:pt x="1567" y="154"/>
                      </a:lnTo>
                      <a:lnTo>
                        <a:pt x="1565" y="152"/>
                      </a:lnTo>
                      <a:lnTo>
                        <a:pt x="1561" y="150"/>
                      </a:lnTo>
                      <a:lnTo>
                        <a:pt x="1559" y="150"/>
                      </a:lnTo>
                      <a:lnTo>
                        <a:pt x="1553" y="148"/>
                      </a:lnTo>
                      <a:lnTo>
                        <a:pt x="1543" y="146"/>
                      </a:lnTo>
                      <a:lnTo>
                        <a:pt x="1533" y="144"/>
                      </a:lnTo>
                      <a:lnTo>
                        <a:pt x="1525" y="144"/>
                      </a:lnTo>
                      <a:lnTo>
                        <a:pt x="1517" y="144"/>
                      </a:lnTo>
                      <a:lnTo>
                        <a:pt x="1507" y="144"/>
                      </a:lnTo>
                      <a:lnTo>
                        <a:pt x="1505" y="144"/>
                      </a:lnTo>
                      <a:lnTo>
                        <a:pt x="1499" y="144"/>
                      </a:lnTo>
                      <a:lnTo>
                        <a:pt x="1493" y="144"/>
                      </a:lnTo>
                      <a:lnTo>
                        <a:pt x="1489" y="146"/>
                      </a:lnTo>
                      <a:lnTo>
                        <a:pt x="1485" y="146"/>
                      </a:lnTo>
                      <a:lnTo>
                        <a:pt x="1479" y="146"/>
                      </a:lnTo>
                      <a:lnTo>
                        <a:pt x="1475" y="148"/>
                      </a:lnTo>
                      <a:lnTo>
                        <a:pt x="1463" y="144"/>
                      </a:lnTo>
                      <a:lnTo>
                        <a:pt x="1465" y="144"/>
                      </a:lnTo>
                      <a:lnTo>
                        <a:pt x="1467" y="144"/>
                      </a:lnTo>
                      <a:lnTo>
                        <a:pt x="1459" y="142"/>
                      </a:lnTo>
                      <a:lnTo>
                        <a:pt x="1455" y="140"/>
                      </a:lnTo>
                      <a:lnTo>
                        <a:pt x="1449" y="140"/>
                      </a:lnTo>
                      <a:lnTo>
                        <a:pt x="1447" y="138"/>
                      </a:lnTo>
                      <a:lnTo>
                        <a:pt x="1445" y="140"/>
                      </a:lnTo>
                      <a:lnTo>
                        <a:pt x="1441" y="140"/>
                      </a:lnTo>
                      <a:lnTo>
                        <a:pt x="1441" y="142"/>
                      </a:lnTo>
                      <a:lnTo>
                        <a:pt x="1441" y="140"/>
                      </a:lnTo>
                      <a:lnTo>
                        <a:pt x="1443" y="138"/>
                      </a:lnTo>
                      <a:lnTo>
                        <a:pt x="1443" y="138"/>
                      </a:lnTo>
                      <a:lnTo>
                        <a:pt x="1441" y="138"/>
                      </a:lnTo>
                      <a:lnTo>
                        <a:pt x="1441" y="136"/>
                      </a:lnTo>
                      <a:lnTo>
                        <a:pt x="1435" y="138"/>
                      </a:lnTo>
                      <a:lnTo>
                        <a:pt x="1433" y="136"/>
                      </a:lnTo>
                      <a:lnTo>
                        <a:pt x="1431" y="136"/>
                      </a:lnTo>
                      <a:lnTo>
                        <a:pt x="1431" y="136"/>
                      </a:lnTo>
                      <a:lnTo>
                        <a:pt x="1425" y="134"/>
                      </a:lnTo>
                      <a:lnTo>
                        <a:pt x="1421" y="134"/>
                      </a:lnTo>
                      <a:lnTo>
                        <a:pt x="1419" y="134"/>
                      </a:lnTo>
                      <a:lnTo>
                        <a:pt x="1417" y="134"/>
                      </a:lnTo>
                      <a:lnTo>
                        <a:pt x="1417" y="134"/>
                      </a:lnTo>
                      <a:lnTo>
                        <a:pt x="1417" y="134"/>
                      </a:lnTo>
                      <a:lnTo>
                        <a:pt x="1417" y="132"/>
                      </a:lnTo>
                      <a:lnTo>
                        <a:pt x="1419" y="132"/>
                      </a:lnTo>
                      <a:lnTo>
                        <a:pt x="1427" y="132"/>
                      </a:lnTo>
                      <a:lnTo>
                        <a:pt x="1427" y="132"/>
                      </a:lnTo>
                      <a:lnTo>
                        <a:pt x="1425" y="130"/>
                      </a:lnTo>
                      <a:lnTo>
                        <a:pt x="1425" y="130"/>
                      </a:lnTo>
                      <a:lnTo>
                        <a:pt x="1419" y="128"/>
                      </a:lnTo>
                      <a:lnTo>
                        <a:pt x="1415" y="128"/>
                      </a:lnTo>
                      <a:lnTo>
                        <a:pt x="1407" y="126"/>
                      </a:lnTo>
                      <a:lnTo>
                        <a:pt x="1401" y="126"/>
                      </a:lnTo>
                      <a:lnTo>
                        <a:pt x="1389" y="126"/>
                      </a:lnTo>
                      <a:lnTo>
                        <a:pt x="1387" y="126"/>
                      </a:lnTo>
                      <a:lnTo>
                        <a:pt x="1387" y="126"/>
                      </a:lnTo>
                      <a:lnTo>
                        <a:pt x="1387" y="128"/>
                      </a:lnTo>
                      <a:lnTo>
                        <a:pt x="1385" y="132"/>
                      </a:lnTo>
                      <a:lnTo>
                        <a:pt x="1385" y="132"/>
                      </a:lnTo>
                      <a:lnTo>
                        <a:pt x="1383" y="134"/>
                      </a:lnTo>
                      <a:lnTo>
                        <a:pt x="1377" y="134"/>
                      </a:lnTo>
                      <a:lnTo>
                        <a:pt x="1375" y="134"/>
                      </a:lnTo>
                      <a:lnTo>
                        <a:pt x="1373" y="134"/>
                      </a:lnTo>
                      <a:lnTo>
                        <a:pt x="1373" y="132"/>
                      </a:lnTo>
                      <a:lnTo>
                        <a:pt x="1373" y="132"/>
                      </a:lnTo>
                      <a:lnTo>
                        <a:pt x="1373" y="132"/>
                      </a:lnTo>
                      <a:lnTo>
                        <a:pt x="1371" y="132"/>
                      </a:lnTo>
                      <a:lnTo>
                        <a:pt x="1371" y="132"/>
                      </a:lnTo>
                      <a:lnTo>
                        <a:pt x="1371" y="132"/>
                      </a:lnTo>
                      <a:lnTo>
                        <a:pt x="1373" y="132"/>
                      </a:lnTo>
                      <a:lnTo>
                        <a:pt x="1375" y="132"/>
                      </a:lnTo>
                      <a:lnTo>
                        <a:pt x="1379" y="130"/>
                      </a:lnTo>
                      <a:lnTo>
                        <a:pt x="1377" y="130"/>
                      </a:lnTo>
                      <a:lnTo>
                        <a:pt x="1375" y="128"/>
                      </a:lnTo>
                      <a:lnTo>
                        <a:pt x="1373" y="128"/>
                      </a:lnTo>
                      <a:lnTo>
                        <a:pt x="1373" y="126"/>
                      </a:lnTo>
                      <a:lnTo>
                        <a:pt x="1373" y="126"/>
                      </a:lnTo>
                      <a:lnTo>
                        <a:pt x="1373" y="126"/>
                      </a:lnTo>
                      <a:lnTo>
                        <a:pt x="1377" y="128"/>
                      </a:lnTo>
                      <a:lnTo>
                        <a:pt x="1379" y="128"/>
                      </a:lnTo>
                      <a:lnTo>
                        <a:pt x="1379" y="128"/>
                      </a:lnTo>
                      <a:lnTo>
                        <a:pt x="1381" y="130"/>
                      </a:lnTo>
                      <a:lnTo>
                        <a:pt x="1383" y="130"/>
                      </a:lnTo>
                      <a:lnTo>
                        <a:pt x="1383" y="130"/>
                      </a:lnTo>
                      <a:lnTo>
                        <a:pt x="1385" y="128"/>
                      </a:lnTo>
                      <a:lnTo>
                        <a:pt x="1385" y="126"/>
                      </a:lnTo>
                      <a:lnTo>
                        <a:pt x="1383" y="126"/>
                      </a:lnTo>
                      <a:lnTo>
                        <a:pt x="1381" y="126"/>
                      </a:lnTo>
                      <a:lnTo>
                        <a:pt x="1365" y="126"/>
                      </a:lnTo>
                      <a:lnTo>
                        <a:pt x="1359" y="128"/>
                      </a:lnTo>
                      <a:lnTo>
                        <a:pt x="1357" y="128"/>
                      </a:lnTo>
                      <a:lnTo>
                        <a:pt x="1355" y="126"/>
                      </a:lnTo>
                      <a:lnTo>
                        <a:pt x="1357" y="126"/>
                      </a:lnTo>
                      <a:lnTo>
                        <a:pt x="1359" y="126"/>
                      </a:lnTo>
                      <a:lnTo>
                        <a:pt x="1359" y="124"/>
                      </a:lnTo>
                      <a:lnTo>
                        <a:pt x="1361" y="124"/>
                      </a:lnTo>
                      <a:lnTo>
                        <a:pt x="1363" y="124"/>
                      </a:lnTo>
                      <a:lnTo>
                        <a:pt x="1367" y="124"/>
                      </a:lnTo>
                      <a:lnTo>
                        <a:pt x="1375" y="124"/>
                      </a:lnTo>
                      <a:lnTo>
                        <a:pt x="1375" y="124"/>
                      </a:lnTo>
                      <a:lnTo>
                        <a:pt x="1371" y="124"/>
                      </a:lnTo>
                      <a:lnTo>
                        <a:pt x="1367" y="122"/>
                      </a:lnTo>
                      <a:lnTo>
                        <a:pt x="1365" y="122"/>
                      </a:lnTo>
                      <a:lnTo>
                        <a:pt x="1361" y="122"/>
                      </a:lnTo>
                      <a:lnTo>
                        <a:pt x="1353" y="122"/>
                      </a:lnTo>
                      <a:lnTo>
                        <a:pt x="1349" y="120"/>
                      </a:lnTo>
                      <a:lnTo>
                        <a:pt x="1341" y="120"/>
                      </a:lnTo>
                      <a:lnTo>
                        <a:pt x="1339" y="120"/>
                      </a:lnTo>
                      <a:lnTo>
                        <a:pt x="1323" y="120"/>
                      </a:lnTo>
                      <a:lnTo>
                        <a:pt x="1315" y="118"/>
                      </a:lnTo>
                      <a:lnTo>
                        <a:pt x="1313" y="118"/>
                      </a:lnTo>
                      <a:lnTo>
                        <a:pt x="1307" y="118"/>
                      </a:lnTo>
                      <a:lnTo>
                        <a:pt x="1305" y="118"/>
                      </a:lnTo>
                      <a:lnTo>
                        <a:pt x="1305" y="118"/>
                      </a:lnTo>
                      <a:lnTo>
                        <a:pt x="1305" y="118"/>
                      </a:lnTo>
                      <a:lnTo>
                        <a:pt x="1311" y="120"/>
                      </a:lnTo>
                      <a:lnTo>
                        <a:pt x="1313" y="120"/>
                      </a:lnTo>
                      <a:lnTo>
                        <a:pt x="1315" y="122"/>
                      </a:lnTo>
                      <a:lnTo>
                        <a:pt x="1311" y="122"/>
                      </a:lnTo>
                      <a:lnTo>
                        <a:pt x="1309" y="122"/>
                      </a:lnTo>
                      <a:lnTo>
                        <a:pt x="1301" y="122"/>
                      </a:lnTo>
                      <a:lnTo>
                        <a:pt x="1299" y="124"/>
                      </a:lnTo>
                      <a:lnTo>
                        <a:pt x="1299" y="126"/>
                      </a:lnTo>
                      <a:lnTo>
                        <a:pt x="1299" y="126"/>
                      </a:lnTo>
                      <a:lnTo>
                        <a:pt x="1301" y="128"/>
                      </a:lnTo>
                      <a:lnTo>
                        <a:pt x="1305" y="128"/>
                      </a:lnTo>
                      <a:lnTo>
                        <a:pt x="1305" y="126"/>
                      </a:lnTo>
                      <a:lnTo>
                        <a:pt x="1305" y="126"/>
                      </a:lnTo>
                      <a:lnTo>
                        <a:pt x="1311" y="126"/>
                      </a:lnTo>
                      <a:lnTo>
                        <a:pt x="1313" y="128"/>
                      </a:lnTo>
                      <a:lnTo>
                        <a:pt x="1311" y="128"/>
                      </a:lnTo>
                      <a:lnTo>
                        <a:pt x="1309" y="128"/>
                      </a:lnTo>
                      <a:lnTo>
                        <a:pt x="1309" y="130"/>
                      </a:lnTo>
                      <a:lnTo>
                        <a:pt x="1307" y="130"/>
                      </a:lnTo>
                      <a:lnTo>
                        <a:pt x="1311" y="132"/>
                      </a:lnTo>
                      <a:lnTo>
                        <a:pt x="1313" y="132"/>
                      </a:lnTo>
                      <a:lnTo>
                        <a:pt x="1315" y="134"/>
                      </a:lnTo>
                      <a:lnTo>
                        <a:pt x="1321" y="136"/>
                      </a:lnTo>
                      <a:lnTo>
                        <a:pt x="1323" y="138"/>
                      </a:lnTo>
                      <a:lnTo>
                        <a:pt x="1319" y="138"/>
                      </a:lnTo>
                      <a:lnTo>
                        <a:pt x="1317" y="138"/>
                      </a:lnTo>
                      <a:lnTo>
                        <a:pt x="1315" y="138"/>
                      </a:lnTo>
                      <a:lnTo>
                        <a:pt x="1311" y="136"/>
                      </a:lnTo>
                      <a:lnTo>
                        <a:pt x="1307" y="136"/>
                      </a:lnTo>
                      <a:lnTo>
                        <a:pt x="1305" y="136"/>
                      </a:lnTo>
                      <a:lnTo>
                        <a:pt x="1305" y="136"/>
                      </a:lnTo>
                      <a:lnTo>
                        <a:pt x="1303" y="136"/>
                      </a:lnTo>
                      <a:lnTo>
                        <a:pt x="1301" y="136"/>
                      </a:lnTo>
                      <a:lnTo>
                        <a:pt x="1301" y="136"/>
                      </a:lnTo>
                      <a:lnTo>
                        <a:pt x="1301" y="136"/>
                      </a:lnTo>
                      <a:lnTo>
                        <a:pt x="1301" y="138"/>
                      </a:lnTo>
                      <a:lnTo>
                        <a:pt x="1301" y="138"/>
                      </a:lnTo>
                      <a:lnTo>
                        <a:pt x="1301" y="138"/>
                      </a:lnTo>
                      <a:lnTo>
                        <a:pt x="1303" y="140"/>
                      </a:lnTo>
                      <a:lnTo>
                        <a:pt x="1303" y="140"/>
                      </a:lnTo>
                      <a:lnTo>
                        <a:pt x="1307" y="140"/>
                      </a:lnTo>
                      <a:lnTo>
                        <a:pt x="1305" y="140"/>
                      </a:lnTo>
                      <a:lnTo>
                        <a:pt x="1305" y="140"/>
                      </a:lnTo>
                      <a:lnTo>
                        <a:pt x="1305" y="140"/>
                      </a:lnTo>
                      <a:lnTo>
                        <a:pt x="1303" y="142"/>
                      </a:lnTo>
                      <a:lnTo>
                        <a:pt x="1305" y="142"/>
                      </a:lnTo>
                      <a:lnTo>
                        <a:pt x="1305" y="142"/>
                      </a:lnTo>
                      <a:lnTo>
                        <a:pt x="1307" y="142"/>
                      </a:lnTo>
                      <a:lnTo>
                        <a:pt x="1307" y="142"/>
                      </a:lnTo>
                      <a:lnTo>
                        <a:pt x="1305" y="142"/>
                      </a:lnTo>
                      <a:lnTo>
                        <a:pt x="1301" y="142"/>
                      </a:lnTo>
                      <a:lnTo>
                        <a:pt x="1297" y="140"/>
                      </a:lnTo>
                      <a:lnTo>
                        <a:pt x="1295" y="140"/>
                      </a:lnTo>
                      <a:lnTo>
                        <a:pt x="1293" y="138"/>
                      </a:lnTo>
                      <a:lnTo>
                        <a:pt x="1280" y="136"/>
                      </a:lnTo>
                      <a:lnTo>
                        <a:pt x="1276" y="136"/>
                      </a:lnTo>
                      <a:lnTo>
                        <a:pt x="1274" y="136"/>
                      </a:lnTo>
                      <a:lnTo>
                        <a:pt x="1270" y="136"/>
                      </a:lnTo>
                      <a:lnTo>
                        <a:pt x="1270" y="136"/>
                      </a:lnTo>
                      <a:lnTo>
                        <a:pt x="1266" y="138"/>
                      </a:lnTo>
                      <a:lnTo>
                        <a:pt x="1264" y="138"/>
                      </a:lnTo>
                      <a:lnTo>
                        <a:pt x="1264" y="138"/>
                      </a:lnTo>
                      <a:lnTo>
                        <a:pt x="1258" y="140"/>
                      </a:lnTo>
                      <a:lnTo>
                        <a:pt x="1252" y="138"/>
                      </a:lnTo>
                      <a:lnTo>
                        <a:pt x="1248" y="138"/>
                      </a:lnTo>
                      <a:lnTo>
                        <a:pt x="1244" y="136"/>
                      </a:lnTo>
                      <a:lnTo>
                        <a:pt x="1238" y="134"/>
                      </a:lnTo>
                      <a:lnTo>
                        <a:pt x="1238" y="134"/>
                      </a:lnTo>
                      <a:lnTo>
                        <a:pt x="1236" y="132"/>
                      </a:lnTo>
                      <a:lnTo>
                        <a:pt x="1234" y="132"/>
                      </a:lnTo>
                      <a:lnTo>
                        <a:pt x="1232" y="132"/>
                      </a:lnTo>
                      <a:lnTo>
                        <a:pt x="1232" y="132"/>
                      </a:lnTo>
                      <a:lnTo>
                        <a:pt x="1232" y="134"/>
                      </a:lnTo>
                      <a:lnTo>
                        <a:pt x="1232" y="136"/>
                      </a:lnTo>
                      <a:lnTo>
                        <a:pt x="1234" y="138"/>
                      </a:lnTo>
                      <a:lnTo>
                        <a:pt x="1236" y="140"/>
                      </a:lnTo>
                      <a:lnTo>
                        <a:pt x="1236" y="140"/>
                      </a:lnTo>
                      <a:lnTo>
                        <a:pt x="1238" y="140"/>
                      </a:lnTo>
                      <a:lnTo>
                        <a:pt x="1236" y="142"/>
                      </a:lnTo>
                      <a:lnTo>
                        <a:pt x="1236" y="144"/>
                      </a:lnTo>
                      <a:lnTo>
                        <a:pt x="1238" y="146"/>
                      </a:lnTo>
                      <a:lnTo>
                        <a:pt x="1238" y="148"/>
                      </a:lnTo>
                      <a:lnTo>
                        <a:pt x="1236" y="148"/>
                      </a:lnTo>
                      <a:lnTo>
                        <a:pt x="1236" y="148"/>
                      </a:lnTo>
                      <a:lnTo>
                        <a:pt x="1234" y="148"/>
                      </a:lnTo>
                      <a:lnTo>
                        <a:pt x="1232" y="148"/>
                      </a:lnTo>
                      <a:lnTo>
                        <a:pt x="1228" y="146"/>
                      </a:lnTo>
                      <a:lnTo>
                        <a:pt x="1228" y="146"/>
                      </a:lnTo>
                      <a:lnTo>
                        <a:pt x="1228" y="146"/>
                      </a:lnTo>
                      <a:lnTo>
                        <a:pt x="1226" y="146"/>
                      </a:lnTo>
                      <a:lnTo>
                        <a:pt x="1222" y="146"/>
                      </a:lnTo>
                      <a:lnTo>
                        <a:pt x="1218" y="144"/>
                      </a:lnTo>
                      <a:lnTo>
                        <a:pt x="1214" y="142"/>
                      </a:lnTo>
                      <a:lnTo>
                        <a:pt x="1206" y="138"/>
                      </a:lnTo>
                      <a:lnTo>
                        <a:pt x="1202" y="138"/>
                      </a:lnTo>
                      <a:lnTo>
                        <a:pt x="1200" y="136"/>
                      </a:lnTo>
                      <a:lnTo>
                        <a:pt x="1196" y="136"/>
                      </a:lnTo>
                      <a:lnTo>
                        <a:pt x="1194" y="134"/>
                      </a:lnTo>
                      <a:lnTo>
                        <a:pt x="1196" y="134"/>
                      </a:lnTo>
                      <a:lnTo>
                        <a:pt x="1198" y="134"/>
                      </a:lnTo>
                      <a:lnTo>
                        <a:pt x="1200" y="134"/>
                      </a:lnTo>
                      <a:lnTo>
                        <a:pt x="1196" y="132"/>
                      </a:lnTo>
                      <a:lnTo>
                        <a:pt x="1194" y="132"/>
                      </a:lnTo>
                      <a:lnTo>
                        <a:pt x="1194" y="130"/>
                      </a:lnTo>
                      <a:lnTo>
                        <a:pt x="1194" y="132"/>
                      </a:lnTo>
                      <a:lnTo>
                        <a:pt x="1196" y="132"/>
                      </a:lnTo>
                      <a:lnTo>
                        <a:pt x="1196" y="134"/>
                      </a:lnTo>
                      <a:lnTo>
                        <a:pt x="1194" y="134"/>
                      </a:lnTo>
                      <a:lnTo>
                        <a:pt x="1182" y="128"/>
                      </a:lnTo>
                      <a:lnTo>
                        <a:pt x="1176" y="126"/>
                      </a:lnTo>
                      <a:lnTo>
                        <a:pt x="1174" y="126"/>
                      </a:lnTo>
                      <a:lnTo>
                        <a:pt x="1170" y="124"/>
                      </a:lnTo>
                      <a:lnTo>
                        <a:pt x="1170" y="124"/>
                      </a:lnTo>
                      <a:lnTo>
                        <a:pt x="1176" y="126"/>
                      </a:lnTo>
                      <a:lnTo>
                        <a:pt x="1182" y="126"/>
                      </a:lnTo>
                      <a:lnTo>
                        <a:pt x="1188" y="128"/>
                      </a:lnTo>
                      <a:lnTo>
                        <a:pt x="1192" y="128"/>
                      </a:lnTo>
                      <a:lnTo>
                        <a:pt x="1192" y="128"/>
                      </a:lnTo>
                      <a:lnTo>
                        <a:pt x="1190" y="126"/>
                      </a:lnTo>
                      <a:lnTo>
                        <a:pt x="1186" y="124"/>
                      </a:lnTo>
                      <a:lnTo>
                        <a:pt x="1184" y="122"/>
                      </a:lnTo>
                      <a:lnTo>
                        <a:pt x="1178" y="122"/>
                      </a:lnTo>
                      <a:lnTo>
                        <a:pt x="1176" y="122"/>
                      </a:lnTo>
                      <a:lnTo>
                        <a:pt x="1176" y="122"/>
                      </a:lnTo>
                      <a:lnTo>
                        <a:pt x="1178" y="122"/>
                      </a:lnTo>
                      <a:lnTo>
                        <a:pt x="1180" y="122"/>
                      </a:lnTo>
                      <a:lnTo>
                        <a:pt x="1180" y="120"/>
                      </a:lnTo>
                      <a:lnTo>
                        <a:pt x="1182" y="120"/>
                      </a:lnTo>
                      <a:lnTo>
                        <a:pt x="1180" y="118"/>
                      </a:lnTo>
                      <a:lnTo>
                        <a:pt x="1176" y="118"/>
                      </a:lnTo>
                      <a:lnTo>
                        <a:pt x="1172" y="118"/>
                      </a:lnTo>
                      <a:lnTo>
                        <a:pt x="1172" y="118"/>
                      </a:lnTo>
                      <a:lnTo>
                        <a:pt x="1172" y="116"/>
                      </a:lnTo>
                      <a:lnTo>
                        <a:pt x="1174" y="116"/>
                      </a:lnTo>
                      <a:lnTo>
                        <a:pt x="1174" y="114"/>
                      </a:lnTo>
                      <a:lnTo>
                        <a:pt x="1174" y="114"/>
                      </a:lnTo>
                      <a:lnTo>
                        <a:pt x="1172" y="114"/>
                      </a:lnTo>
                      <a:lnTo>
                        <a:pt x="1172" y="114"/>
                      </a:lnTo>
                      <a:lnTo>
                        <a:pt x="1170" y="114"/>
                      </a:lnTo>
                      <a:lnTo>
                        <a:pt x="1170" y="112"/>
                      </a:lnTo>
                      <a:lnTo>
                        <a:pt x="1168" y="112"/>
                      </a:lnTo>
                      <a:lnTo>
                        <a:pt x="1166" y="112"/>
                      </a:lnTo>
                      <a:lnTo>
                        <a:pt x="1162" y="112"/>
                      </a:lnTo>
                      <a:lnTo>
                        <a:pt x="1160" y="112"/>
                      </a:lnTo>
                      <a:lnTo>
                        <a:pt x="1160" y="110"/>
                      </a:lnTo>
                      <a:lnTo>
                        <a:pt x="1158" y="110"/>
                      </a:lnTo>
                      <a:lnTo>
                        <a:pt x="1156" y="110"/>
                      </a:lnTo>
                      <a:lnTo>
                        <a:pt x="1156" y="110"/>
                      </a:lnTo>
                      <a:lnTo>
                        <a:pt x="1156" y="110"/>
                      </a:lnTo>
                      <a:lnTo>
                        <a:pt x="1152" y="108"/>
                      </a:lnTo>
                      <a:lnTo>
                        <a:pt x="1144" y="108"/>
                      </a:lnTo>
                      <a:lnTo>
                        <a:pt x="1142" y="108"/>
                      </a:lnTo>
                      <a:lnTo>
                        <a:pt x="1144" y="110"/>
                      </a:lnTo>
                      <a:lnTo>
                        <a:pt x="1142" y="110"/>
                      </a:lnTo>
                      <a:lnTo>
                        <a:pt x="1138" y="110"/>
                      </a:lnTo>
                      <a:lnTo>
                        <a:pt x="1138" y="110"/>
                      </a:lnTo>
                      <a:lnTo>
                        <a:pt x="1138" y="110"/>
                      </a:lnTo>
                      <a:lnTo>
                        <a:pt x="1136" y="108"/>
                      </a:lnTo>
                      <a:lnTo>
                        <a:pt x="1136" y="108"/>
                      </a:lnTo>
                      <a:lnTo>
                        <a:pt x="1136" y="108"/>
                      </a:lnTo>
                      <a:lnTo>
                        <a:pt x="1134" y="108"/>
                      </a:lnTo>
                      <a:lnTo>
                        <a:pt x="1134" y="108"/>
                      </a:lnTo>
                      <a:lnTo>
                        <a:pt x="1132" y="108"/>
                      </a:lnTo>
                      <a:lnTo>
                        <a:pt x="1132" y="108"/>
                      </a:lnTo>
                      <a:lnTo>
                        <a:pt x="1130" y="110"/>
                      </a:lnTo>
                      <a:lnTo>
                        <a:pt x="1128" y="108"/>
                      </a:lnTo>
                      <a:lnTo>
                        <a:pt x="1116" y="106"/>
                      </a:lnTo>
                      <a:lnTo>
                        <a:pt x="1112" y="104"/>
                      </a:lnTo>
                      <a:lnTo>
                        <a:pt x="1112" y="104"/>
                      </a:lnTo>
                      <a:lnTo>
                        <a:pt x="1108" y="106"/>
                      </a:lnTo>
                      <a:lnTo>
                        <a:pt x="1108" y="106"/>
                      </a:lnTo>
                      <a:lnTo>
                        <a:pt x="1108" y="106"/>
                      </a:lnTo>
                      <a:lnTo>
                        <a:pt x="1104" y="106"/>
                      </a:lnTo>
                      <a:lnTo>
                        <a:pt x="1102" y="106"/>
                      </a:lnTo>
                      <a:lnTo>
                        <a:pt x="1104" y="108"/>
                      </a:lnTo>
                      <a:lnTo>
                        <a:pt x="1106" y="110"/>
                      </a:lnTo>
                      <a:lnTo>
                        <a:pt x="1106" y="110"/>
                      </a:lnTo>
                      <a:lnTo>
                        <a:pt x="1108" y="110"/>
                      </a:lnTo>
                      <a:lnTo>
                        <a:pt x="1110" y="112"/>
                      </a:lnTo>
                      <a:lnTo>
                        <a:pt x="1112" y="112"/>
                      </a:lnTo>
                      <a:lnTo>
                        <a:pt x="1112" y="112"/>
                      </a:lnTo>
                      <a:lnTo>
                        <a:pt x="1112" y="114"/>
                      </a:lnTo>
                      <a:lnTo>
                        <a:pt x="1112" y="114"/>
                      </a:lnTo>
                      <a:lnTo>
                        <a:pt x="1112" y="114"/>
                      </a:lnTo>
                      <a:lnTo>
                        <a:pt x="1112" y="116"/>
                      </a:lnTo>
                      <a:lnTo>
                        <a:pt x="1112" y="116"/>
                      </a:lnTo>
                      <a:lnTo>
                        <a:pt x="1110" y="116"/>
                      </a:lnTo>
                      <a:lnTo>
                        <a:pt x="1104" y="116"/>
                      </a:lnTo>
                      <a:lnTo>
                        <a:pt x="1104" y="116"/>
                      </a:lnTo>
                      <a:lnTo>
                        <a:pt x="1104" y="116"/>
                      </a:lnTo>
                      <a:lnTo>
                        <a:pt x="1106" y="116"/>
                      </a:lnTo>
                      <a:lnTo>
                        <a:pt x="1108" y="116"/>
                      </a:lnTo>
                      <a:lnTo>
                        <a:pt x="1108" y="118"/>
                      </a:lnTo>
                      <a:lnTo>
                        <a:pt x="1106" y="118"/>
                      </a:lnTo>
                      <a:lnTo>
                        <a:pt x="1102" y="118"/>
                      </a:lnTo>
                      <a:lnTo>
                        <a:pt x="1100" y="118"/>
                      </a:lnTo>
                      <a:lnTo>
                        <a:pt x="1098" y="116"/>
                      </a:lnTo>
                      <a:lnTo>
                        <a:pt x="1096" y="116"/>
                      </a:lnTo>
                      <a:lnTo>
                        <a:pt x="1092" y="116"/>
                      </a:lnTo>
                      <a:lnTo>
                        <a:pt x="1088" y="116"/>
                      </a:lnTo>
                      <a:lnTo>
                        <a:pt x="1082" y="116"/>
                      </a:lnTo>
                      <a:lnTo>
                        <a:pt x="1076" y="116"/>
                      </a:lnTo>
                      <a:lnTo>
                        <a:pt x="1074" y="116"/>
                      </a:lnTo>
                      <a:lnTo>
                        <a:pt x="1068" y="114"/>
                      </a:lnTo>
                      <a:lnTo>
                        <a:pt x="1062" y="114"/>
                      </a:lnTo>
                      <a:lnTo>
                        <a:pt x="1054" y="112"/>
                      </a:lnTo>
                      <a:lnTo>
                        <a:pt x="1052" y="110"/>
                      </a:lnTo>
                      <a:lnTo>
                        <a:pt x="1052" y="108"/>
                      </a:lnTo>
                      <a:lnTo>
                        <a:pt x="1054" y="108"/>
                      </a:lnTo>
                      <a:lnTo>
                        <a:pt x="1056" y="108"/>
                      </a:lnTo>
                      <a:lnTo>
                        <a:pt x="1056" y="108"/>
                      </a:lnTo>
                      <a:lnTo>
                        <a:pt x="1056" y="108"/>
                      </a:lnTo>
                      <a:lnTo>
                        <a:pt x="1050" y="108"/>
                      </a:lnTo>
                      <a:lnTo>
                        <a:pt x="1038" y="106"/>
                      </a:lnTo>
                      <a:lnTo>
                        <a:pt x="1028" y="106"/>
                      </a:lnTo>
                      <a:lnTo>
                        <a:pt x="1014" y="106"/>
                      </a:lnTo>
                      <a:lnTo>
                        <a:pt x="1010" y="106"/>
                      </a:lnTo>
                      <a:lnTo>
                        <a:pt x="1002" y="108"/>
                      </a:lnTo>
                      <a:lnTo>
                        <a:pt x="1000" y="108"/>
                      </a:lnTo>
                      <a:lnTo>
                        <a:pt x="998" y="108"/>
                      </a:lnTo>
                      <a:lnTo>
                        <a:pt x="998" y="110"/>
                      </a:lnTo>
                      <a:lnTo>
                        <a:pt x="1002" y="110"/>
                      </a:lnTo>
                      <a:lnTo>
                        <a:pt x="1002" y="110"/>
                      </a:lnTo>
                      <a:lnTo>
                        <a:pt x="1004" y="110"/>
                      </a:lnTo>
                      <a:lnTo>
                        <a:pt x="1004" y="110"/>
                      </a:lnTo>
                      <a:lnTo>
                        <a:pt x="1004" y="110"/>
                      </a:lnTo>
                      <a:lnTo>
                        <a:pt x="1002" y="112"/>
                      </a:lnTo>
                      <a:lnTo>
                        <a:pt x="1002" y="112"/>
                      </a:lnTo>
                      <a:lnTo>
                        <a:pt x="1004" y="114"/>
                      </a:lnTo>
                      <a:lnTo>
                        <a:pt x="1004" y="114"/>
                      </a:lnTo>
                      <a:lnTo>
                        <a:pt x="1004" y="116"/>
                      </a:lnTo>
                      <a:lnTo>
                        <a:pt x="1004" y="118"/>
                      </a:lnTo>
                      <a:lnTo>
                        <a:pt x="1004" y="118"/>
                      </a:lnTo>
                      <a:lnTo>
                        <a:pt x="1006" y="120"/>
                      </a:lnTo>
                      <a:lnTo>
                        <a:pt x="1008" y="120"/>
                      </a:lnTo>
                      <a:lnTo>
                        <a:pt x="1012" y="120"/>
                      </a:lnTo>
                      <a:lnTo>
                        <a:pt x="1012" y="120"/>
                      </a:lnTo>
                      <a:lnTo>
                        <a:pt x="1012" y="120"/>
                      </a:lnTo>
                      <a:lnTo>
                        <a:pt x="1008" y="120"/>
                      </a:lnTo>
                      <a:lnTo>
                        <a:pt x="1006" y="120"/>
                      </a:lnTo>
                      <a:lnTo>
                        <a:pt x="1004" y="118"/>
                      </a:lnTo>
                      <a:lnTo>
                        <a:pt x="1004" y="118"/>
                      </a:lnTo>
                      <a:lnTo>
                        <a:pt x="1004" y="118"/>
                      </a:lnTo>
                      <a:lnTo>
                        <a:pt x="1004" y="116"/>
                      </a:lnTo>
                      <a:lnTo>
                        <a:pt x="1004" y="114"/>
                      </a:lnTo>
                      <a:lnTo>
                        <a:pt x="1002" y="114"/>
                      </a:lnTo>
                      <a:lnTo>
                        <a:pt x="1000" y="110"/>
                      </a:lnTo>
                      <a:lnTo>
                        <a:pt x="996" y="110"/>
                      </a:lnTo>
                      <a:lnTo>
                        <a:pt x="994" y="108"/>
                      </a:lnTo>
                      <a:lnTo>
                        <a:pt x="994" y="108"/>
                      </a:lnTo>
                      <a:lnTo>
                        <a:pt x="994" y="106"/>
                      </a:lnTo>
                      <a:lnTo>
                        <a:pt x="992" y="106"/>
                      </a:lnTo>
                      <a:lnTo>
                        <a:pt x="988" y="104"/>
                      </a:lnTo>
                      <a:lnTo>
                        <a:pt x="986" y="102"/>
                      </a:lnTo>
                      <a:lnTo>
                        <a:pt x="984" y="102"/>
                      </a:lnTo>
                      <a:lnTo>
                        <a:pt x="984" y="102"/>
                      </a:lnTo>
                      <a:lnTo>
                        <a:pt x="986" y="104"/>
                      </a:lnTo>
                      <a:lnTo>
                        <a:pt x="986" y="104"/>
                      </a:lnTo>
                      <a:lnTo>
                        <a:pt x="986" y="104"/>
                      </a:lnTo>
                      <a:lnTo>
                        <a:pt x="982" y="106"/>
                      </a:lnTo>
                      <a:lnTo>
                        <a:pt x="980" y="106"/>
                      </a:lnTo>
                      <a:lnTo>
                        <a:pt x="976" y="104"/>
                      </a:lnTo>
                      <a:lnTo>
                        <a:pt x="970" y="104"/>
                      </a:lnTo>
                      <a:lnTo>
                        <a:pt x="968" y="102"/>
                      </a:lnTo>
                      <a:lnTo>
                        <a:pt x="966" y="102"/>
                      </a:lnTo>
                      <a:lnTo>
                        <a:pt x="968" y="102"/>
                      </a:lnTo>
                      <a:lnTo>
                        <a:pt x="968" y="100"/>
                      </a:lnTo>
                      <a:lnTo>
                        <a:pt x="966" y="100"/>
                      </a:lnTo>
                      <a:lnTo>
                        <a:pt x="964" y="100"/>
                      </a:lnTo>
                      <a:lnTo>
                        <a:pt x="964" y="102"/>
                      </a:lnTo>
                      <a:lnTo>
                        <a:pt x="962" y="102"/>
                      </a:lnTo>
                      <a:lnTo>
                        <a:pt x="954" y="102"/>
                      </a:lnTo>
                      <a:lnTo>
                        <a:pt x="954" y="102"/>
                      </a:lnTo>
                      <a:lnTo>
                        <a:pt x="952" y="102"/>
                      </a:lnTo>
                      <a:lnTo>
                        <a:pt x="952" y="102"/>
                      </a:lnTo>
                      <a:lnTo>
                        <a:pt x="952" y="104"/>
                      </a:lnTo>
                      <a:lnTo>
                        <a:pt x="952" y="104"/>
                      </a:lnTo>
                      <a:lnTo>
                        <a:pt x="954" y="106"/>
                      </a:lnTo>
                      <a:lnTo>
                        <a:pt x="958" y="106"/>
                      </a:lnTo>
                      <a:lnTo>
                        <a:pt x="960" y="106"/>
                      </a:lnTo>
                      <a:lnTo>
                        <a:pt x="964" y="104"/>
                      </a:lnTo>
                      <a:lnTo>
                        <a:pt x="964" y="104"/>
                      </a:lnTo>
                      <a:lnTo>
                        <a:pt x="966" y="106"/>
                      </a:lnTo>
                      <a:lnTo>
                        <a:pt x="966" y="106"/>
                      </a:lnTo>
                      <a:lnTo>
                        <a:pt x="962" y="106"/>
                      </a:lnTo>
                      <a:lnTo>
                        <a:pt x="958" y="108"/>
                      </a:lnTo>
                      <a:lnTo>
                        <a:pt x="956" y="110"/>
                      </a:lnTo>
                      <a:lnTo>
                        <a:pt x="952" y="108"/>
                      </a:lnTo>
                      <a:lnTo>
                        <a:pt x="952" y="110"/>
                      </a:lnTo>
                      <a:lnTo>
                        <a:pt x="952" y="110"/>
                      </a:lnTo>
                      <a:lnTo>
                        <a:pt x="946" y="110"/>
                      </a:lnTo>
                      <a:lnTo>
                        <a:pt x="944" y="112"/>
                      </a:lnTo>
                      <a:lnTo>
                        <a:pt x="944" y="112"/>
                      </a:lnTo>
                      <a:lnTo>
                        <a:pt x="942" y="112"/>
                      </a:lnTo>
                      <a:lnTo>
                        <a:pt x="942" y="112"/>
                      </a:lnTo>
                      <a:lnTo>
                        <a:pt x="940" y="114"/>
                      </a:lnTo>
                      <a:lnTo>
                        <a:pt x="936" y="114"/>
                      </a:lnTo>
                      <a:lnTo>
                        <a:pt x="932" y="112"/>
                      </a:lnTo>
                      <a:lnTo>
                        <a:pt x="926" y="114"/>
                      </a:lnTo>
                      <a:lnTo>
                        <a:pt x="924" y="114"/>
                      </a:lnTo>
                      <a:lnTo>
                        <a:pt x="924" y="114"/>
                      </a:lnTo>
                      <a:lnTo>
                        <a:pt x="924" y="116"/>
                      </a:lnTo>
                      <a:lnTo>
                        <a:pt x="924" y="116"/>
                      </a:lnTo>
                      <a:lnTo>
                        <a:pt x="922" y="118"/>
                      </a:lnTo>
                      <a:lnTo>
                        <a:pt x="920" y="118"/>
                      </a:lnTo>
                      <a:lnTo>
                        <a:pt x="916" y="118"/>
                      </a:lnTo>
                      <a:lnTo>
                        <a:pt x="918" y="118"/>
                      </a:lnTo>
                      <a:lnTo>
                        <a:pt x="920" y="116"/>
                      </a:lnTo>
                      <a:lnTo>
                        <a:pt x="920" y="112"/>
                      </a:lnTo>
                      <a:lnTo>
                        <a:pt x="926" y="110"/>
                      </a:lnTo>
                      <a:lnTo>
                        <a:pt x="926" y="110"/>
                      </a:lnTo>
                      <a:lnTo>
                        <a:pt x="928" y="108"/>
                      </a:lnTo>
                      <a:lnTo>
                        <a:pt x="928" y="106"/>
                      </a:lnTo>
                      <a:lnTo>
                        <a:pt x="934" y="106"/>
                      </a:lnTo>
                      <a:lnTo>
                        <a:pt x="938" y="106"/>
                      </a:lnTo>
                      <a:lnTo>
                        <a:pt x="942" y="100"/>
                      </a:lnTo>
                      <a:lnTo>
                        <a:pt x="946" y="100"/>
                      </a:lnTo>
                      <a:lnTo>
                        <a:pt x="948" y="98"/>
                      </a:lnTo>
                      <a:lnTo>
                        <a:pt x="948" y="98"/>
                      </a:lnTo>
                      <a:lnTo>
                        <a:pt x="948" y="98"/>
                      </a:lnTo>
                      <a:lnTo>
                        <a:pt x="946" y="98"/>
                      </a:lnTo>
                      <a:lnTo>
                        <a:pt x="946" y="96"/>
                      </a:lnTo>
                      <a:lnTo>
                        <a:pt x="948" y="96"/>
                      </a:lnTo>
                      <a:lnTo>
                        <a:pt x="950" y="94"/>
                      </a:lnTo>
                      <a:lnTo>
                        <a:pt x="954" y="94"/>
                      </a:lnTo>
                      <a:lnTo>
                        <a:pt x="956" y="92"/>
                      </a:lnTo>
                      <a:lnTo>
                        <a:pt x="960" y="90"/>
                      </a:lnTo>
                      <a:lnTo>
                        <a:pt x="962" y="90"/>
                      </a:lnTo>
                      <a:lnTo>
                        <a:pt x="968" y="88"/>
                      </a:lnTo>
                      <a:lnTo>
                        <a:pt x="970" y="84"/>
                      </a:lnTo>
                      <a:lnTo>
                        <a:pt x="970" y="80"/>
                      </a:lnTo>
                      <a:lnTo>
                        <a:pt x="966" y="80"/>
                      </a:lnTo>
                      <a:lnTo>
                        <a:pt x="964" y="80"/>
                      </a:lnTo>
                      <a:lnTo>
                        <a:pt x="962" y="78"/>
                      </a:lnTo>
                      <a:lnTo>
                        <a:pt x="960" y="78"/>
                      </a:lnTo>
                      <a:lnTo>
                        <a:pt x="960" y="80"/>
                      </a:lnTo>
                      <a:lnTo>
                        <a:pt x="954" y="76"/>
                      </a:lnTo>
                      <a:lnTo>
                        <a:pt x="950" y="76"/>
                      </a:lnTo>
                      <a:lnTo>
                        <a:pt x="950" y="76"/>
                      </a:lnTo>
                      <a:lnTo>
                        <a:pt x="950" y="76"/>
                      </a:lnTo>
                      <a:lnTo>
                        <a:pt x="952" y="76"/>
                      </a:lnTo>
                      <a:lnTo>
                        <a:pt x="958" y="78"/>
                      </a:lnTo>
                      <a:lnTo>
                        <a:pt x="962" y="78"/>
                      </a:lnTo>
                      <a:lnTo>
                        <a:pt x="964" y="78"/>
                      </a:lnTo>
                      <a:lnTo>
                        <a:pt x="964" y="78"/>
                      </a:lnTo>
                      <a:lnTo>
                        <a:pt x="964" y="80"/>
                      </a:lnTo>
                      <a:lnTo>
                        <a:pt x="966" y="80"/>
                      </a:lnTo>
                      <a:lnTo>
                        <a:pt x="966" y="78"/>
                      </a:lnTo>
                      <a:lnTo>
                        <a:pt x="966" y="78"/>
                      </a:lnTo>
                      <a:lnTo>
                        <a:pt x="964" y="76"/>
                      </a:lnTo>
                      <a:lnTo>
                        <a:pt x="962" y="74"/>
                      </a:lnTo>
                      <a:lnTo>
                        <a:pt x="960" y="74"/>
                      </a:lnTo>
                      <a:lnTo>
                        <a:pt x="956" y="72"/>
                      </a:lnTo>
                      <a:lnTo>
                        <a:pt x="954" y="70"/>
                      </a:lnTo>
                      <a:lnTo>
                        <a:pt x="952" y="70"/>
                      </a:lnTo>
                      <a:lnTo>
                        <a:pt x="950" y="70"/>
                      </a:lnTo>
                      <a:lnTo>
                        <a:pt x="948" y="70"/>
                      </a:lnTo>
                      <a:lnTo>
                        <a:pt x="950" y="70"/>
                      </a:lnTo>
                      <a:lnTo>
                        <a:pt x="952" y="70"/>
                      </a:lnTo>
                      <a:lnTo>
                        <a:pt x="952" y="72"/>
                      </a:lnTo>
                      <a:lnTo>
                        <a:pt x="952" y="72"/>
                      </a:lnTo>
                      <a:lnTo>
                        <a:pt x="950" y="72"/>
                      </a:lnTo>
                      <a:lnTo>
                        <a:pt x="948" y="72"/>
                      </a:lnTo>
                      <a:lnTo>
                        <a:pt x="948" y="72"/>
                      </a:lnTo>
                      <a:lnTo>
                        <a:pt x="948" y="72"/>
                      </a:lnTo>
                      <a:lnTo>
                        <a:pt x="946" y="70"/>
                      </a:lnTo>
                      <a:lnTo>
                        <a:pt x="946" y="70"/>
                      </a:lnTo>
                      <a:lnTo>
                        <a:pt x="942" y="68"/>
                      </a:lnTo>
                      <a:lnTo>
                        <a:pt x="940" y="68"/>
                      </a:lnTo>
                      <a:lnTo>
                        <a:pt x="938" y="68"/>
                      </a:lnTo>
                      <a:lnTo>
                        <a:pt x="936" y="68"/>
                      </a:lnTo>
                      <a:lnTo>
                        <a:pt x="936" y="68"/>
                      </a:lnTo>
                      <a:lnTo>
                        <a:pt x="936" y="68"/>
                      </a:lnTo>
                      <a:lnTo>
                        <a:pt x="936" y="66"/>
                      </a:lnTo>
                      <a:lnTo>
                        <a:pt x="932" y="66"/>
                      </a:lnTo>
                      <a:lnTo>
                        <a:pt x="930" y="66"/>
                      </a:lnTo>
                      <a:lnTo>
                        <a:pt x="928" y="64"/>
                      </a:lnTo>
                      <a:lnTo>
                        <a:pt x="924" y="64"/>
                      </a:lnTo>
                      <a:lnTo>
                        <a:pt x="922" y="64"/>
                      </a:lnTo>
                      <a:lnTo>
                        <a:pt x="914" y="64"/>
                      </a:lnTo>
                      <a:lnTo>
                        <a:pt x="910" y="64"/>
                      </a:lnTo>
                      <a:lnTo>
                        <a:pt x="902" y="64"/>
                      </a:lnTo>
                      <a:lnTo>
                        <a:pt x="896" y="64"/>
                      </a:lnTo>
                      <a:lnTo>
                        <a:pt x="892" y="64"/>
                      </a:lnTo>
                      <a:lnTo>
                        <a:pt x="890" y="64"/>
                      </a:lnTo>
                      <a:lnTo>
                        <a:pt x="890" y="64"/>
                      </a:lnTo>
                      <a:lnTo>
                        <a:pt x="890" y="64"/>
                      </a:lnTo>
                      <a:lnTo>
                        <a:pt x="890" y="66"/>
                      </a:lnTo>
                      <a:lnTo>
                        <a:pt x="890" y="66"/>
                      </a:lnTo>
                      <a:lnTo>
                        <a:pt x="888" y="66"/>
                      </a:lnTo>
                      <a:lnTo>
                        <a:pt x="884" y="66"/>
                      </a:lnTo>
                      <a:lnTo>
                        <a:pt x="880" y="66"/>
                      </a:lnTo>
                      <a:lnTo>
                        <a:pt x="878" y="66"/>
                      </a:lnTo>
                      <a:lnTo>
                        <a:pt x="876" y="66"/>
                      </a:lnTo>
                      <a:lnTo>
                        <a:pt x="874" y="66"/>
                      </a:lnTo>
                      <a:lnTo>
                        <a:pt x="876" y="66"/>
                      </a:lnTo>
                      <a:lnTo>
                        <a:pt x="878" y="66"/>
                      </a:lnTo>
                      <a:lnTo>
                        <a:pt x="878" y="64"/>
                      </a:lnTo>
                      <a:lnTo>
                        <a:pt x="880" y="62"/>
                      </a:lnTo>
                      <a:lnTo>
                        <a:pt x="880" y="60"/>
                      </a:lnTo>
                      <a:lnTo>
                        <a:pt x="878" y="60"/>
                      </a:lnTo>
                      <a:lnTo>
                        <a:pt x="874" y="60"/>
                      </a:lnTo>
                      <a:lnTo>
                        <a:pt x="872" y="60"/>
                      </a:lnTo>
                      <a:lnTo>
                        <a:pt x="872" y="60"/>
                      </a:lnTo>
                      <a:lnTo>
                        <a:pt x="866" y="60"/>
                      </a:lnTo>
                      <a:lnTo>
                        <a:pt x="864" y="60"/>
                      </a:lnTo>
                      <a:lnTo>
                        <a:pt x="862" y="60"/>
                      </a:lnTo>
                      <a:lnTo>
                        <a:pt x="860" y="60"/>
                      </a:lnTo>
                      <a:lnTo>
                        <a:pt x="858" y="58"/>
                      </a:lnTo>
                      <a:lnTo>
                        <a:pt x="856" y="58"/>
                      </a:lnTo>
                      <a:lnTo>
                        <a:pt x="844" y="58"/>
                      </a:lnTo>
                      <a:lnTo>
                        <a:pt x="844" y="58"/>
                      </a:lnTo>
                      <a:lnTo>
                        <a:pt x="850" y="58"/>
                      </a:lnTo>
                      <a:lnTo>
                        <a:pt x="854" y="56"/>
                      </a:lnTo>
                      <a:lnTo>
                        <a:pt x="856" y="56"/>
                      </a:lnTo>
                      <a:lnTo>
                        <a:pt x="858" y="54"/>
                      </a:lnTo>
                      <a:lnTo>
                        <a:pt x="856" y="54"/>
                      </a:lnTo>
                      <a:lnTo>
                        <a:pt x="856" y="54"/>
                      </a:lnTo>
                      <a:lnTo>
                        <a:pt x="852" y="52"/>
                      </a:lnTo>
                      <a:lnTo>
                        <a:pt x="848" y="52"/>
                      </a:lnTo>
                      <a:lnTo>
                        <a:pt x="844" y="52"/>
                      </a:lnTo>
                      <a:lnTo>
                        <a:pt x="842" y="52"/>
                      </a:lnTo>
                      <a:lnTo>
                        <a:pt x="834" y="50"/>
                      </a:lnTo>
                      <a:lnTo>
                        <a:pt x="832" y="50"/>
                      </a:lnTo>
                      <a:lnTo>
                        <a:pt x="830" y="52"/>
                      </a:lnTo>
                      <a:lnTo>
                        <a:pt x="826" y="52"/>
                      </a:lnTo>
                      <a:lnTo>
                        <a:pt x="824" y="52"/>
                      </a:lnTo>
                      <a:lnTo>
                        <a:pt x="822" y="52"/>
                      </a:lnTo>
                      <a:lnTo>
                        <a:pt x="814" y="58"/>
                      </a:lnTo>
                      <a:lnTo>
                        <a:pt x="814" y="58"/>
                      </a:lnTo>
                      <a:lnTo>
                        <a:pt x="814" y="60"/>
                      </a:lnTo>
                      <a:lnTo>
                        <a:pt x="812" y="60"/>
                      </a:lnTo>
                      <a:lnTo>
                        <a:pt x="812" y="62"/>
                      </a:lnTo>
                      <a:lnTo>
                        <a:pt x="814" y="62"/>
                      </a:lnTo>
                      <a:lnTo>
                        <a:pt x="816" y="62"/>
                      </a:lnTo>
                      <a:lnTo>
                        <a:pt x="818" y="64"/>
                      </a:lnTo>
                      <a:lnTo>
                        <a:pt x="818" y="64"/>
                      </a:lnTo>
                      <a:lnTo>
                        <a:pt x="818" y="66"/>
                      </a:lnTo>
                      <a:lnTo>
                        <a:pt x="820" y="66"/>
                      </a:lnTo>
                      <a:lnTo>
                        <a:pt x="822" y="66"/>
                      </a:lnTo>
                      <a:lnTo>
                        <a:pt x="828" y="66"/>
                      </a:lnTo>
                      <a:lnTo>
                        <a:pt x="826" y="68"/>
                      </a:lnTo>
                      <a:lnTo>
                        <a:pt x="824" y="66"/>
                      </a:lnTo>
                      <a:lnTo>
                        <a:pt x="820" y="66"/>
                      </a:lnTo>
                      <a:lnTo>
                        <a:pt x="818" y="66"/>
                      </a:lnTo>
                      <a:lnTo>
                        <a:pt x="814" y="66"/>
                      </a:lnTo>
                      <a:lnTo>
                        <a:pt x="808" y="66"/>
                      </a:lnTo>
                      <a:lnTo>
                        <a:pt x="806" y="66"/>
                      </a:lnTo>
                      <a:lnTo>
                        <a:pt x="798" y="66"/>
                      </a:lnTo>
                      <a:lnTo>
                        <a:pt x="798" y="66"/>
                      </a:lnTo>
                      <a:lnTo>
                        <a:pt x="800" y="68"/>
                      </a:lnTo>
                      <a:lnTo>
                        <a:pt x="802" y="68"/>
                      </a:lnTo>
                      <a:lnTo>
                        <a:pt x="808" y="70"/>
                      </a:lnTo>
                      <a:lnTo>
                        <a:pt x="810" y="70"/>
                      </a:lnTo>
                      <a:lnTo>
                        <a:pt x="812" y="72"/>
                      </a:lnTo>
                      <a:lnTo>
                        <a:pt x="816" y="74"/>
                      </a:lnTo>
                      <a:lnTo>
                        <a:pt x="816" y="76"/>
                      </a:lnTo>
                      <a:lnTo>
                        <a:pt x="816" y="76"/>
                      </a:lnTo>
                      <a:lnTo>
                        <a:pt x="814" y="76"/>
                      </a:lnTo>
                      <a:lnTo>
                        <a:pt x="814" y="76"/>
                      </a:lnTo>
                      <a:lnTo>
                        <a:pt x="814" y="76"/>
                      </a:lnTo>
                      <a:lnTo>
                        <a:pt x="814" y="74"/>
                      </a:lnTo>
                      <a:lnTo>
                        <a:pt x="814" y="72"/>
                      </a:lnTo>
                      <a:lnTo>
                        <a:pt x="812" y="72"/>
                      </a:lnTo>
                      <a:lnTo>
                        <a:pt x="812" y="72"/>
                      </a:lnTo>
                      <a:lnTo>
                        <a:pt x="810" y="72"/>
                      </a:lnTo>
                      <a:lnTo>
                        <a:pt x="806" y="70"/>
                      </a:lnTo>
                      <a:lnTo>
                        <a:pt x="804" y="70"/>
                      </a:lnTo>
                      <a:lnTo>
                        <a:pt x="800" y="70"/>
                      </a:lnTo>
                      <a:lnTo>
                        <a:pt x="800" y="70"/>
                      </a:lnTo>
                      <a:lnTo>
                        <a:pt x="796" y="70"/>
                      </a:lnTo>
                      <a:lnTo>
                        <a:pt x="796" y="72"/>
                      </a:lnTo>
                      <a:lnTo>
                        <a:pt x="794" y="72"/>
                      </a:lnTo>
                      <a:lnTo>
                        <a:pt x="794" y="72"/>
                      </a:lnTo>
                      <a:lnTo>
                        <a:pt x="792" y="72"/>
                      </a:lnTo>
                      <a:lnTo>
                        <a:pt x="792" y="72"/>
                      </a:lnTo>
                      <a:lnTo>
                        <a:pt x="790" y="74"/>
                      </a:lnTo>
                      <a:lnTo>
                        <a:pt x="788" y="72"/>
                      </a:lnTo>
                      <a:lnTo>
                        <a:pt x="788" y="74"/>
                      </a:lnTo>
                      <a:lnTo>
                        <a:pt x="784" y="74"/>
                      </a:lnTo>
                      <a:lnTo>
                        <a:pt x="782" y="74"/>
                      </a:lnTo>
                      <a:lnTo>
                        <a:pt x="782" y="74"/>
                      </a:lnTo>
                      <a:lnTo>
                        <a:pt x="782" y="74"/>
                      </a:lnTo>
                      <a:lnTo>
                        <a:pt x="780" y="74"/>
                      </a:lnTo>
                      <a:lnTo>
                        <a:pt x="776" y="74"/>
                      </a:lnTo>
                      <a:lnTo>
                        <a:pt x="774" y="76"/>
                      </a:lnTo>
                      <a:lnTo>
                        <a:pt x="772" y="74"/>
                      </a:lnTo>
                      <a:lnTo>
                        <a:pt x="774" y="74"/>
                      </a:lnTo>
                      <a:lnTo>
                        <a:pt x="774" y="72"/>
                      </a:lnTo>
                      <a:lnTo>
                        <a:pt x="772" y="72"/>
                      </a:lnTo>
                      <a:lnTo>
                        <a:pt x="768" y="72"/>
                      </a:lnTo>
                      <a:lnTo>
                        <a:pt x="766" y="72"/>
                      </a:lnTo>
                      <a:lnTo>
                        <a:pt x="764" y="72"/>
                      </a:lnTo>
                      <a:lnTo>
                        <a:pt x="758" y="72"/>
                      </a:lnTo>
                      <a:lnTo>
                        <a:pt x="758" y="72"/>
                      </a:lnTo>
                      <a:lnTo>
                        <a:pt x="756" y="72"/>
                      </a:lnTo>
                      <a:lnTo>
                        <a:pt x="754" y="72"/>
                      </a:lnTo>
                      <a:lnTo>
                        <a:pt x="750" y="72"/>
                      </a:lnTo>
                      <a:lnTo>
                        <a:pt x="750" y="72"/>
                      </a:lnTo>
                      <a:lnTo>
                        <a:pt x="746" y="72"/>
                      </a:lnTo>
                      <a:lnTo>
                        <a:pt x="744" y="72"/>
                      </a:lnTo>
                      <a:lnTo>
                        <a:pt x="744" y="74"/>
                      </a:lnTo>
                      <a:lnTo>
                        <a:pt x="742" y="72"/>
                      </a:lnTo>
                      <a:lnTo>
                        <a:pt x="742" y="74"/>
                      </a:lnTo>
                      <a:lnTo>
                        <a:pt x="744" y="74"/>
                      </a:lnTo>
                      <a:lnTo>
                        <a:pt x="744" y="74"/>
                      </a:lnTo>
                      <a:lnTo>
                        <a:pt x="746" y="74"/>
                      </a:lnTo>
                      <a:lnTo>
                        <a:pt x="746" y="74"/>
                      </a:lnTo>
                      <a:lnTo>
                        <a:pt x="746" y="74"/>
                      </a:lnTo>
                      <a:lnTo>
                        <a:pt x="748" y="74"/>
                      </a:lnTo>
                      <a:lnTo>
                        <a:pt x="750" y="74"/>
                      </a:lnTo>
                      <a:lnTo>
                        <a:pt x="750" y="74"/>
                      </a:lnTo>
                      <a:lnTo>
                        <a:pt x="752" y="74"/>
                      </a:lnTo>
                      <a:lnTo>
                        <a:pt x="756" y="74"/>
                      </a:lnTo>
                      <a:lnTo>
                        <a:pt x="756" y="74"/>
                      </a:lnTo>
                      <a:lnTo>
                        <a:pt x="752" y="76"/>
                      </a:lnTo>
                      <a:lnTo>
                        <a:pt x="742" y="76"/>
                      </a:lnTo>
                      <a:lnTo>
                        <a:pt x="740" y="76"/>
                      </a:lnTo>
                      <a:lnTo>
                        <a:pt x="734" y="78"/>
                      </a:lnTo>
                      <a:lnTo>
                        <a:pt x="732" y="78"/>
                      </a:lnTo>
                      <a:lnTo>
                        <a:pt x="728" y="78"/>
                      </a:lnTo>
                      <a:lnTo>
                        <a:pt x="720" y="80"/>
                      </a:lnTo>
                      <a:lnTo>
                        <a:pt x="714" y="80"/>
                      </a:lnTo>
                      <a:lnTo>
                        <a:pt x="712" y="80"/>
                      </a:lnTo>
                      <a:lnTo>
                        <a:pt x="706" y="82"/>
                      </a:lnTo>
                      <a:lnTo>
                        <a:pt x="706" y="84"/>
                      </a:lnTo>
                      <a:lnTo>
                        <a:pt x="698" y="86"/>
                      </a:lnTo>
                      <a:lnTo>
                        <a:pt x="692" y="84"/>
                      </a:lnTo>
                      <a:lnTo>
                        <a:pt x="690" y="84"/>
                      </a:lnTo>
                      <a:lnTo>
                        <a:pt x="690" y="86"/>
                      </a:lnTo>
                      <a:lnTo>
                        <a:pt x="692" y="86"/>
                      </a:lnTo>
                      <a:lnTo>
                        <a:pt x="694" y="86"/>
                      </a:lnTo>
                      <a:lnTo>
                        <a:pt x="696" y="86"/>
                      </a:lnTo>
                      <a:lnTo>
                        <a:pt x="698" y="88"/>
                      </a:lnTo>
                      <a:lnTo>
                        <a:pt x="698" y="88"/>
                      </a:lnTo>
                      <a:lnTo>
                        <a:pt x="696" y="90"/>
                      </a:lnTo>
                      <a:lnTo>
                        <a:pt x="694" y="92"/>
                      </a:lnTo>
                      <a:lnTo>
                        <a:pt x="692" y="92"/>
                      </a:lnTo>
                      <a:lnTo>
                        <a:pt x="686" y="90"/>
                      </a:lnTo>
                      <a:lnTo>
                        <a:pt x="686" y="90"/>
                      </a:lnTo>
                      <a:lnTo>
                        <a:pt x="686" y="92"/>
                      </a:lnTo>
                      <a:lnTo>
                        <a:pt x="684" y="90"/>
                      </a:lnTo>
                      <a:lnTo>
                        <a:pt x="684" y="92"/>
                      </a:lnTo>
                      <a:lnTo>
                        <a:pt x="688" y="92"/>
                      </a:lnTo>
                      <a:lnTo>
                        <a:pt x="692" y="94"/>
                      </a:lnTo>
                      <a:lnTo>
                        <a:pt x="696" y="94"/>
                      </a:lnTo>
                      <a:lnTo>
                        <a:pt x="698" y="94"/>
                      </a:lnTo>
                      <a:lnTo>
                        <a:pt x="700" y="96"/>
                      </a:lnTo>
                      <a:lnTo>
                        <a:pt x="702" y="96"/>
                      </a:lnTo>
                      <a:lnTo>
                        <a:pt x="700" y="96"/>
                      </a:lnTo>
                      <a:lnTo>
                        <a:pt x="696" y="96"/>
                      </a:lnTo>
                      <a:lnTo>
                        <a:pt x="694" y="96"/>
                      </a:lnTo>
                      <a:lnTo>
                        <a:pt x="692" y="94"/>
                      </a:lnTo>
                      <a:lnTo>
                        <a:pt x="690" y="96"/>
                      </a:lnTo>
                      <a:lnTo>
                        <a:pt x="690" y="96"/>
                      </a:lnTo>
                      <a:lnTo>
                        <a:pt x="692" y="98"/>
                      </a:lnTo>
                      <a:lnTo>
                        <a:pt x="696" y="98"/>
                      </a:lnTo>
                      <a:lnTo>
                        <a:pt x="698" y="98"/>
                      </a:lnTo>
                      <a:lnTo>
                        <a:pt x="708" y="104"/>
                      </a:lnTo>
                      <a:lnTo>
                        <a:pt x="710" y="104"/>
                      </a:lnTo>
                      <a:lnTo>
                        <a:pt x="712" y="104"/>
                      </a:lnTo>
                      <a:lnTo>
                        <a:pt x="712" y="104"/>
                      </a:lnTo>
                      <a:lnTo>
                        <a:pt x="712" y="104"/>
                      </a:lnTo>
                      <a:lnTo>
                        <a:pt x="710" y="106"/>
                      </a:lnTo>
                      <a:lnTo>
                        <a:pt x="710" y="106"/>
                      </a:lnTo>
                      <a:lnTo>
                        <a:pt x="702" y="108"/>
                      </a:lnTo>
                      <a:lnTo>
                        <a:pt x="700" y="108"/>
                      </a:lnTo>
                      <a:lnTo>
                        <a:pt x="700" y="108"/>
                      </a:lnTo>
                      <a:lnTo>
                        <a:pt x="700" y="108"/>
                      </a:lnTo>
                      <a:lnTo>
                        <a:pt x="698" y="110"/>
                      </a:lnTo>
                      <a:lnTo>
                        <a:pt x="700" y="110"/>
                      </a:lnTo>
                      <a:lnTo>
                        <a:pt x="700" y="110"/>
                      </a:lnTo>
                      <a:lnTo>
                        <a:pt x="702" y="112"/>
                      </a:lnTo>
                      <a:lnTo>
                        <a:pt x="710" y="114"/>
                      </a:lnTo>
                      <a:lnTo>
                        <a:pt x="710" y="114"/>
                      </a:lnTo>
                      <a:lnTo>
                        <a:pt x="708" y="114"/>
                      </a:lnTo>
                      <a:lnTo>
                        <a:pt x="706" y="112"/>
                      </a:lnTo>
                      <a:lnTo>
                        <a:pt x="702" y="112"/>
                      </a:lnTo>
                      <a:lnTo>
                        <a:pt x="698" y="110"/>
                      </a:lnTo>
                      <a:lnTo>
                        <a:pt x="698" y="110"/>
                      </a:lnTo>
                      <a:lnTo>
                        <a:pt x="698" y="110"/>
                      </a:lnTo>
                      <a:lnTo>
                        <a:pt x="698" y="108"/>
                      </a:lnTo>
                      <a:lnTo>
                        <a:pt x="698" y="108"/>
                      </a:lnTo>
                      <a:lnTo>
                        <a:pt x="700" y="108"/>
                      </a:lnTo>
                      <a:lnTo>
                        <a:pt x="702" y="106"/>
                      </a:lnTo>
                      <a:lnTo>
                        <a:pt x="704" y="106"/>
                      </a:lnTo>
                      <a:lnTo>
                        <a:pt x="706" y="104"/>
                      </a:lnTo>
                      <a:lnTo>
                        <a:pt x="706" y="104"/>
                      </a:lnTo>
                      <a:lnTo>
                        <a:pt x="704" y="102"/>
                      </a:lnTo>
                      <a:lnTo>
                        <a:pt x="702" y="102"/>
                      </a:lnTo>
                      <a:lnTo>
                        <a:pt x="694" y="104"/>
                      </a:lnTo>
                      <a:lnTo>
                        <a:pt x="692" y="104"/>
                      </a:lnTo>
                      <a:lnTo>
                        <a:pt x="690" y="106"/>
                      </a:lnTo>
                      <a:lnTo>
                        <a:pt x="688" y="106"/>
                      </a:lnTo>
                      <a:lnTo>
                        <a:pt x="686" y="106"/>
                      </a:lnTo>
                      <a:lnTo>
                        <a:pt x="682" y="104"/>
                      </a:lnTo>
                      <a:lnTo>
                        <a:pt x="680" y="106"/>
                      </a:lnTo>
                      <a:lnTo>
                        <a:pt x="672" y="106"/>
                      </a:lnTo>
                      <a:lnTo>
                        <a:pt x="670" y="106"/>
                      </a:lnTo>
                      <a:lnTo>
                        <a:pt x="652" y="106"/>
                      </a:lnTo>
                      <a:lnTo>
                        <a:pt x="648" y="106"/>
                      </a:lnTo>
                      <a:lnTo>
                        <a:pt x="640" y="108"/>
                      </a:lnTo>
                      <a:lnTo>
                        <a:pt x="640" y="108"/>
                      </a:lnTo>
                      <a:lnTo>
                        <a:pt x="640" y="108"/>
                      </a:lnTo>
                      <a:lnTo>
                        <a:pt x="640" y="110"/>
                      </a:lnTo>
                      <a:lnTo>
                        <a:pt x="640" y="110"/>
                      </a:lnTo>
                      <a:lnTo>
                        <a:pt x="640" y="112"/>
                      </a:lnTo>
                      <a:lnTo>
                        <a:pt x="642" y="112"/>
                      </a:lnTo>
                      <a:lnTo>
                        <a:pt x="642" y="114"/>
                      </a:lnTo>
                      <a:lnTo>
                        <a:pt x="644" y="114"/>
                      </a:lnTo>
                      <a:lnTo>
                        <a:pt x="646" y="114"/>
                      </a:lnTo>
                      <a:lnTo>
                        <a:pt x="648" y="116"/>
                      </a:lnTo>
                      <a:lnTo>
                        <a:pt x="648" y="116"/>
                      </a:lnTo>
                      <a:lnTo>
                        <a:pt x="648" y="118"/>
                      </a:lnTo>
                      <a:lnTo>
                        <a:pt x="648" y="118"/>
                      </a:lnTo>
                      <a:lnTo>
                        <a:pt x="650" y="120"/>
                      </a:lnTo>
                      <a:lnTo>
                        <a:pt x="650" y="120"/>
                      </a:lnTo>
                      <a:lnTo>
                        <a:pt x="652" y="122"/>
                      </a:lnTo>
                      <a:lnTo>
                        <a:pt x="654" y="122"/>
                      </a:lnTo>
                      <a:lnTo>
                        <a:pt x="658" y="124"/>
                      </a:lnTo>
                      <a:lnTo>
                        <a:pt x="660" y="124"/>
                      </a:lnTo>
                      <a:lnTo>
                        <a:pt x="662" y="124"/>
                      </a:lnTo>
                      <a:lnTo>
                        <a:pt x="666" y="126"/>
                      </a:lnTo>
                      <a:lnTo>
                        <a:pt x="670" y="126"/>
                      </a:lnTo>
                      <a:lnTo>
                        <a:pt x="670" y="126"/>
                      </a:lnTo>
                      <a:lnTo>
                        <a:pt x="672" y="126"/>
                      </a:lnTo>
                      <a:lnTo>
                        <a:pt x="674" y="128"/>
                      </a:lnTo>
                      <a:lnTo>
                        <a:pt x="674" y="128"/>
                      </a:lnTo>
                      <a:lnTo>
                        <a:pt x="678" y="132"/>
                      </a:lnTo>
                      <a:lnTo>
                        <a:pt x="680" y="132"/>
                      </a:lnTo>
                      <a:lnTo>
                        <a:pt x="686" y="132"/>
                      </a:lnTo>
                      <a:lnTo>
                        <a:pt x="688" y="132"/>
                      </a:lnTo>
                      <a:lnTo>
                        <a:pt x="692" y="134"/>
                      </a:lnTo>
                      <a:lnTo>
                        <a:pt x="692" y="136"/>
                      </a:lnTo>
                      <a:lnTo>
                        <a:pt x="692" y="136"/>
                      </a:lnTo>
                      <a:lnTo>
                        <a:pt x="692" y="136"/>
                      </a:lnTo>
                      <a:lnTo>
                        <a:pt x="692" y="138"/>
                      </a:lnTo>
                      <a:lnTo>
                        <a:pt x="692" y="138"/>
                      </a:lnTo>
                      <a:lnTo>
                        <a:pt x="692" y="140"/>
                      </a:lnTo>
                      <a:lnTo>
                        <a:pt x="692" y="144"/>
                      </a:lnTo>
                      <a:lnTo>
                        <a:pt x="696" y="144"/>
                      </a:lnTo>
                      <a:lnTo>
                        <a:pt x="700" y="148"/>
                      </a:lnTo>
                      <a:lnTo>
                        <a:pt x="702" y="150"/>
                      </a:lnTo>
                      <a:lnTo>
                        <a:pt x="704" y="152"/>
                      </a:lnTo>
                      <a:lnTo>
                        <a:pt x="706" y="152"/>
                      </a:lnTo>
                      <a:lnTo>
                        <a:pt x="706" y="154"/>
                      </a:lnTo>
                      <a:lnTo>
                        <a:pt x="704" y="154"/>
                      </a:lnTo>
                      <a:lnTo>
                        <a:pt x="702" y="154"/>
                      </a:lnTo>
                      <a:lnTo>
                        <a:pt x="700" y="156"/>
                      </a:lnTo>
                      <a:lnTo>
                        <a:pt x="700" y="156"/>
                      </a:lnTo>
                      <a:lnTo>
                        <a:pt x="702" y="158"/>
                      </a:lnTo>
                      <a:lnTo>
                        <a:pt x="702" y="158"/>
                      </a:lnTo>
                      <a:lnTo>
                        <a:pt x="702" y="158"/>
                      </a:lnTo>
                      <a:lnTo>
                        <a:pt x="700" y="158"/>
                      </a:lnTo>
                      <a:lnTo>
                        <a:pt x="700" y="158"/>
                      </a:lnTo>
                      <a:lnTo>
                        <a:pt x="698" y="158"/>
                      </a:lnTo>
                      <a:lnTo>
                        <a:pt x="696" y="156"/>
                      </a:lnTo>
                      <a:lnTo>
                        <a:pt x="696" y="156"/>
                      </a:lnTo>
                      <a:lnTo>
                        <a:pt x="696" y="154"/>
                      </a:lnTo>
                      <a:lnTo>
                        <a:pt x="696" y="150"/>
                      </a:lnTo>
                      <a:lnTo>
                        <a:pt x="696" y="150"/>
                      </a:lnTo>
                      <a:lnTo>
                        <a:pt x="694" y="148"/>
                      </a:lnTo>
                      <a:lnTo>
                        <a:pt x="694" y="146"/>
                      </a:lnTo>
                      <a:lnTo>
                        <a:pt x="690" y="146"/>
                      </a:lnTo>
                      <a:lnTo>
                        <a:pt x="690" y="146"/>
                      </a:lnTo>
                      <a:lnTo>
                        <a:pt x="688" y="146"/>
                      </a:lnTo>
                      <a:lnTo>
                        <a:pt x="688" y="150"/>
                      </a:lnTo>
                      <a:lnTo>
                        <a:pt x="688" y="152"/>
                      </a:lnTo>
                      <a:lnTo>
                        <a:pt x="688" y="152"/>
                      </a:lnTo>
                      <a:lnTo>
                        <a:pt x="688" y="152"/>
                      </a:lnTo>
                      <a:lnTo>
                        <a:pt x="690" y="154"/>
                      </a:lnTo>
                      <a:lnTo>
                        <a:pt x="688" y="152"/>
                      </a:lnTo>
                      <a:lnTo>
                        <a:pt x="686" y="150"/>
                      </a:lnTo>
                      <a:lnTo>
                        <a:pt x="686" y="148"/>
                      </a:lnTo>
                      <a:lnTo>
                        <a:pt x="686" y="148"/>
                      </a:lnTo>
                      <a:lnTo>
                        <a:pt x="686" y="146"/>
                      </a:lnTo>
                      <a:lnTo>
                        <a:pt x="684" y="144"/>
                      </a:lnTo>
                      <a:lnTo>
                        <a:pt x="684" y="144"/>
                      </a:lnTo>
                      <a:lnTo>
                        <a:pt x="682" y="144"/>
                      </a:lnTo>
                      <a:lnTo>
                        <a:pt x="682" y="140"/>
                      </a:lnTo>
                      <a:lnTo>
                        <a:pt x="684" y="140"/>
                      </a:lnTo>
                      <a:lnTo>
                        <a:pt x="686" y="138"/>
                      </a:lnTo>
                      <a:lnTo>
                        <a:pt x="688" y="138"/>
                      </a:lnTo>
                      <a:lnTo>
                        <a:pt x="688" y="136"/>
                      </a:lnTo>
                      <a:lnTo>
                        <a:pt x="688" y="136"/>
                      </a:lnTo>
                      <a:lnTo>
                        <a:pt x="688" y="134"/>
                      </a:lnTo>
                      <a:lnTo>
                        <a:pt x="686" y="134"/>
                      </a:lnTo>
                      <a:lnTo>
                        <a:pt x="684" y="134"/>
                      </a:lnTo>
                      <a:lnTo>
                        <a:pt x="682" y="134"/>
                      </a:lnTo>
                      <a:lnTo>
                        <a:pt x="680" y="134"/>
                      </a:lnTo>
                      <a:lnTo>
                        <a:pt x="674" y="134"/>
                      </a:lnTo>
                      <a:lnTo>
                        <a:pt x="670" y="134"/>
                      </a:lnTo>
                      <a:lnTo>
                        <a:pt x="668" y="134"/>
                      </a:lnTo>
                      <a:lnTo>
                        <a:pt x="658" y="130"/>
                      </a:lnTo>
                      <a:lnTo>
                        <a:pt x="658" y="130"/>
                      </a:lnTo>
                      <a:lnTo>
                        <a:pt x="656" y="128"/>
                      </a:lnTo>
                      <a:lnTo>
                        <a:pt x="656" y="128"/>
                      </a:lnTo>
                      <a:lnTo>
                        <a:pt x="652" y="128"/>
                      </a:lnTo>
                      <a:lnTo>
                        <a:pt x="646" y="126"/>
                      </a:lnTo>
                      <a:lnTo>
                        <a:pt x="638" y="124"/>
                      </a:lnTo>
                      <a:lnTo>
                        <a:pt x="628" y="124"/>
                      </a:lnTo>
                      <a:lnTo>
                        <a:pt x="626" y="124"/>
                      </a:lnTo>
                      <a:lnTo>
                        <a:pt x="624" y="126"/>
                      </a:lnTo>
                      <a:lnTo>
                        <a:pt x="622" y="126"/>
                      </a:lnTo>
                      <a:lnTo>
                        <a:pt x="620" y="128"/>
                      </a:lnTo>
                      <a:lnTo>
                        <a:pt x="620" y="128"/>
                      </a:lnTo>
                      <a:lnTo>
                        <a:pt x="620" y="128"/>
                      </a:lnTo>
                      <a:lnTo>
                        <a:pt x="620" y="128"/>
                      </a:lnTo>
                      <a:lnTo>
                        <a:pt x="620" y="128"/>
                      </a:lnTo>
                      <a:lnTo>
                        <a:pt x="624" y="128"/>
                      </a:lnTo>
                      <a:lnTo>
                        <a:pt x="626" y="128"/>
                      </a:lnTo>
                      <a:lnTo>
                        <a:pt x="628" y="130"/>
                      </a:lnTo>
                      <a:lnTo>
                        <a:pt x="630" y="130"/>
                      </a:lnTo>
                      <a:lnTo>
                        <a:pt x="630" y="132"/>
                      </a:lnTo>
                      <a:lnTo>
                        <a:pt x="626" y="132"/>
                      </a:lnTo>
                      <a:lnTo>
                        <a:pt x="624" y="132"/>
                      </a:lnTo>
                      <a:lnTo>
                        <a:pt x="616" y="130"/>
                      </a:lnTo>
                      <a:lnTo>
                        <a:pt x="614" y="130"/>
                      </a:lnTo>
                      <a:lnTo>
                        <a:pt x="610" y="130"/>
                      </a:lnTo>
                      <a:lnTo>
                        <a:pt x="606" y="132"/>
                      </a:lnTo>
                      <a:lnTo>
                        <a:pt x="606" y="132"/>
                      </a:lnTo>
                      <a:lnTo>
                        <a:pt x="608" y="132"/>
                      </a:lnTo>
                      <a:lnTo>
                        <a:pt x="610" y="134"/>
                      </a:lnTo>
                      <a:lnTo>
                        <a:pt x="612" y="136"/>
                      </a:lnTo>
                      <a:lnTo>
                        <a:pt x="614" y="136"/>
                      </a:lnTo>
                      <a:lnTo>
                        <a:pt x="620" y="138"/>
                      </a:lnTo>
                      <a:lnTo>
                        <a:pt x="622" y="138"/>
                      </a:lnTo>
                      <a:lnTo>
                        <a:pt x="628" y="140"/>
                      </a:lnTo>
                      <a:lnTo>
                        <a:pt x="630" y="140"/>
                      </a:lnTo>
                      <a:lnTo>
                        <a:pt x="632" y="140"/>
                      </a:lnTo>
                      <a:lnTo>
                        <a:pt x="636" y="140"/>
                      </a:lnTo>
                      <a:lnTo>
                        <a:pt x="640" y="144"/>
                      </a:lnTo>
                      <a:lnTo>
                        <a:pt x="642" y="144"/>
                      </a:lnTo>
                      <a:lnTo>
                        <a:pt x="642" y="144"/>
                      </a:lnTo>
                      <a:lnTo>
                        <a:pt x="644" y="144"/>
                      </a:lnTo>
                      <a:lnTo>
                        <a:pt x="646" y="144"/>
                      </a:lnTo>
                      <a:lnTo>
                        <a:pt x="646" y="144"/>
                      </a:lnTo>
                      <a:lnTo>
                        <a:pt x="648" y="144"/>
                      </a:lnTo>
                      <a:lnTo>
                        <a:pt x="648" y="146"/>
                      </a:lnTo>
                      <a:lnTo>
                        <a:pt x="648" y="146"/>
                      </a:lnTo>
                      <a:lnTo>
                        <a:pt x="642" y="146"/>
                      </a:lnTo>
                      <a:lnTo>
                        <a:pt x="640" y="146"/>
                      </a:lnTo>
                      <a:lnTo>
                        <a:pt x="636" y="144"/>
                      </a:lnTo>
                      <a:lnTo>
                        <a:pt x="630" y="142"/>
                      </a:lnTo>
                      <a:lnTo>
                        <a:pt x="624" y="142"/>
                      </a:lnTo>
                      <a:lnTo>
                        <a:pt x="622" y="142"/>
                      </a:lnTo>
                      <a:lnTo>
                        <a:pt x="620" y="142"/>
                      </a:lnTo>
                      <a:lnTo>
                        <a:pt x="612" y="142"/>
                      </a:lnTo>
                      <a:lnTo>
                        <a:pt x="608" y="140"/>
                      </a:lnTo>
                      <a:lnTo>
                        <a:pt x="604" y="140"/>
                      </a:lnTo>
                      <a:lnTo>
                        <a:pt x="602" y="140"/>
                      </a:lnTo>
                      <a:lnTo>
                        <a:pt x="602" y="138"/>
                      </a:lnTo>
                      <a:lnTo>
                        <a:pt x="602" y="138"/>
                      </a:lnTo>
                      <a:lnTo>
                        <a:pt x="602" y="136"/>
                      </a:lnTo>
                      <a:lnTo>
                        <a:pt x="602" y="134"/>
                      </a:lnTo>
                      <a:lnTo>
                        <a:pt x="598" y="132"/>
                      </a:lnTo>
                      <a:lnTo>
                        <a:pt x="596" y="130"/>
                      </a:lnTo>
                      <a:lnTo>
                        <a:pt x="598" y="130"/>
                      </a:lnTo>
                      <a:lnTo>
                        <a:pt x="598" y="128"/>
                      </a:lnTo>
                      <a:lnTo>
                        <a:pt x="598" y="126"/>
                      </a:lnTo>
                      <a:lnTo>
                        <a:pt x="598" y="126"/>
                      </a:lnTo>
                      <a:lnTo>
                        <a:pt x="600" y="126"/>
                      </a:lnTo>
                      <a:lnTo>
                        <a:pt x="598" y="124"/>
                      </a:lnTo>
                      <a:lnTo>
                        <a:pt x="598" y="124"/>
                      </a:lnTo>
                      <a:lnTo>
                        <a:pt x="596" y="124"/>
                      </a:lnTo>
                      <a:lnTo>
                        <a:pt x="596" y="122"/>
                      </a:lnTo>
                      <a:lnTo>
                        <a:pt x="594" y="122"/>
                      </a:lnTo>
                      <a:lnTo>
                        <a:pt x="592" y="120"/>
                      </a:lnTo>
                      <a:lnTo>
                        <a:pt x="590" y="118"/>
                      </a:lnTo>
                      <a:lnTo>
                        <a:pt x="588" y="118"/>
                      </a:lnTo>
                      <a:lnTo>
                        <a:pt x="586" y="118"/>
                      </a:lnTo>
                      <a:lnTo>
                        <a:pt x="584" y="118"/>
                      </a:lnTo>
                      <a:lnTo>
                        <a:pt x="584" y="118"/>
                      </a:lnTo>
                      <a:lnTo>
                        <a:pt x="586" y="120"/>
                      </a:lnTo>
                      <a:lnTo>
                        <a:pt x="588" y="122"/>
                      </a:lnTo>
                      <a:lnTo>
                        <a:pt x="590" y="122"/>
                      </a:lnTo>
                      <a:lnTo>
                        <a:pt x="590" y="124"/>
                      </a:lnTo>
                      <a:lnTo>
                        <a:pt x="592" y="126"/>
                      </a:lnTo>
                      <a:lnTo>
                        <a:pt x="592" y="128"/>
                      </a:lnTo>
                      <a:lnTo>
                        <a:pt x="592" y="128"/>
                      </a:lnTo>
                      <a:lnTo>
                        <a:pt x="590" y="128"/>
                      </a:lnTo>
                      <a:lnTo>
                        <a:pt x="588" y="130"/>
                      </a:lnTo>
                      <a:lnTo>
                        <a:pt x="586" y="130"/>
                      </a:lnTo>
                      <a:lnTo>
                        <a:pt x="582" y="132"/>
                      </a:lnTo>
                      <a:lnTo>
                        <a:pt x="580" y="132"/>
                      </a:lnTo>
                      <a:lnTo>
                        <a:pt x="578" y="138"/>
                      </a:lnTo>
                      <a:lnTo>
                        <a:pt x="578" y="138"/>
                      </a:lnTo>
                      <a:lnTo>
                        <a:pt x="582" y="140"/>
                      </a:lnTo>
                      <a:lnTo>
                        <a:pt x="584" y="140"/>
                      </a:lnTo>
                      <a:lnTo>
                        <a:pt x="584" y="142"/>
                      </a:lnTo>
                      <a:lnTo>
                        <a:pt x="588" y="144"/>
                      </a:lnTo>
                      <a:lnTo>
                        <a:pt x="598" y="150"/>
                      </a:lnTo>
                      <a:lnTo>
                        <a:pt x="598" y="150"/>
                      </a:lnTo>
                      <a:lnTo>
                        <a:pt x="598" y="152"/>
                      </a:lnTo>
                      <a:lnTo>
                        <a:pt x="596" y="156"/>
                      </a:lnTo>
                      <a:lnTo>
                        <a:pt x="596" y="156"/>
                      </a:lnTo>
                      <a:lnTo>
                        <a:pt x="596" y="162"/>
                      </a:lnTo>
                      <a:lnTo>
                        <a:pt x="598" y="164"/>
                      </a:lnTo>
                      <a:lnTo>
                        <a:pt x="600" y="166"/>
                      </a:lnTo>
                      <a:lnTo>
                        <a:pt x="602" y="166"/>
                      </a:lnTo>
                      <a:lnTo>
                        <a:pt x="604" y="168"/>
                      </a:lnTo>
                      <a:lnTo>
                        <a:pt x="604" y="172"/>
                      </a:lnTo>
                      <a:lnTo>
                        <a:pt x="606" y="172"/>
                      </a:lnTo>
                      <a:lnTo>
                        <a:pt x="606" y="172"/>
                      </a:lnTo>
                      <a:lnTo>
                        <a:pt x="612" y="172"/>
                      </a:lnTo>
                      <a:lnTo>
                        <a:pt x="616" y="172"/>
                      </a:lnTo>
                      <a:lnTo>
                        <a:pt x="620" y="172"/>
                      </a:lnTo>
                      <a:lnTo>
                        <a:pt x="622" y="170"/>
                      </a:lnTo>
                      <a:lnTo>
                        <a:pt x="624" y="170"/>
                      </a:lnTo>
                      <a:lnTo>
                        <a:pt x="630" y="170"/>
                      </a:lnTo>
                      <a:lnTo>
                        <a:pt x="638" y="172"/>
                      </a:lnTo>
                      <a:lnTo>
                        <a:pt x="646" y="174"/>
                      </a:lnTo>
                      <a:lnTo>
                        <a:pt x="648" y="176"/>
                      </a:lnTo>
                      <a:lnTo>
                        <a:pt x="650" y="176"/>
                      </a:lnTo>
                      <a:lnTo>
                        <a:pt x="654" y="180"/>
                      </a:lnTo>
                      <a:lnTo>
                        <a:pt x="658" y="182"/>
                      </a:lnTo>
                      <a:lnTo>
                        <a:pt x="660" y="184"/>
                      </a:lnTo>
                      <a:lnTo>
                        <a:pt x="660" y="186"/>
                      </a:lnTo>
                      <a:lnTo>
                        <a:pt x="660" y="186"/>
                      </a:lnTo>
                      <a:lnTo>
                        <a:pt x="658" y="186"/>
                      </a:lnTo>
                      <a:lnTo>
                        <a:pt x="658" y="186"/>
                      </a:lnTo>
                      <a:lnTo>
                        <a:pt x="658" y="190"/>
                      </a:lnTo>
                      <a:lnTo>
                        <a:pt x="658" y="190"/>
                      </a:lnTo>
                      <a:lnTo>
                        <a:pt x="660" y="194"/>
                      </a:lnTo>
                      <a:lnTo>
                        <a:pt x="668" y="194"/>
                      </a:lnTo>
                      <a:lnTo>
                        <a:pt x="672" y="196"/>
                      </a:lnTo>
                      <a:lnTo>
                        <a:pt x="676" y="196"/>
                      </a:lnTo>
                      <a:lnTo>
                        <a:pt x="676" y="196"/>
                      </a:lnTo>
                      <a:lnTo>
                        <a:pt x="678" y="196"/>
                      </a:lnTo>
                      <a:lnTo>
                        <a:pt x="674" y="196"/>
                      </a:lnTo>
                      <a:lnTo>
                        <a:pt x="666" y="196"/>
                      </a:lnTo>
                      <a:lnTo>
                        <a:pt x="664" y="196"/>
                      </a:lnTo>
                      <a:lnTo>
                        <a:pt x="662" y="196"/>
                      </a:lnTo>
                      <a:lnTo>
                        <a:pt x="662" y="194"/>
                      </a:lnTo>
                      <a:lnTo>
                        <a:pt x="658" y="194"/>
                      </a:lnTo>
                      <a:lnTo>
                        <a:pt x="658" y="194"/>
                      </a:lnTo>
                      <a:lnTo>
                        <a:pt x="656" y="192"/>
                      </a:lnTo>
                      <a:lnTo>
                        <a:pt x="654" y="190"/>
                      </a:lnTo>
                      <a:lnTo>
                        <a:pt x="652" y="184"/>
                      </a:lnTo>
                      <a:lnTo>
                        <a:pt x="650" y="182"/>
                      </a:lnTo>
                      <a:lnTo>
                        <a:pt x="648" y="180"/>
                      </a:lnTo>
                      <a:lnTo>
                        <a:pt x="642" y="178"/>
                      </a:lnTo>
                      <a:lnTo>
                        <a:pt x="638" y="176"/>
                      </a:lnTo>
                      <a:lnTo>
                        <a:pt x="636" y="174"/>
                      </a:lnTo>
                      <a:lnTo>
                        <a:pt x="634" y="174"/>
                      </a:lnTo>
                      <a:lnTo>
                        <a:pt x="632" y="174"/>
                      </a:lnTo>
                      <a:lnTo>
                        <a:pt x="628" y="176"/>
                      </a:lnTo>
                      <a:lnTo>
                        <a:pt x="622" y="176"/>
                      </a:lnTo>
                      <a:lnTo>
                        <a:pt x="616" y="178"/>
                      </a:lnTo>
                      <a:lnTo>
                        <a:pt x="616" y="180"/>
                      </a:lnTo>
                      <a:lnTo>
                        <a:pt x="618" y="184"/>
                      </a:lnTo>
                      <a:lnTo>
                        <a:pt x="620" y="184"/>
                      </a:lnTo>
                      <a:lnTo>
                        <a:pt x="622" y="186"/>
                      </a:lnTo>
                      <a:lnTo>
                        <a:pt x="624" y="188"/>
                      </a:lnTo>
                      <a:lnTo>
                        <a:pt x="626" y="190"/>
                      </a:lnTo>
                      <a:lnTo>
                        <a:pt x="626" y="192"/>
                      </a:lnTo>
                      <a:lnTo>
                        <a:pt x="628" y="194"/>
                      </a:lnTo>
                      <a:lnTo>
                        <a:pt x="626" y="194"/>
                      </a:lnTo>
                      <a:lnTo>
                        <a:pt x="622" y="198"/>
                      </a:lnTo>
                      <a:lnTo>
                        <a:pt x="622" y="200"/>
                      </a:lnTo>
                      <a:lnTo>
                        <a:pt x="622" y="204"/>
                      </a:lnTo>
                      <a:lnTo>
                        <a:pt x="622" y="204"/>
                      </a:lnTo>
                      <a:lnTo>
                        <a:pt x="620" y="208"/>
                      </a:lnTo>
                      <a:lnTo>
                        <a:pt x="618" y="208"/>
                      </a:lnTo>
                      <a:lnTo>
                        <a:pt x="610" y="212"/>
                      </a:lnTo>
                      <a:lnTo>
                        <a:pt x="610" y="212"/>
                      </a:lnTo>
                      <a:lnTo>
                        <a:pt x="610" y="216"/>
                      </a:lnTo>
                      <a:lnTo>
                        <a:pt x="608" y="216"/>
                      </a:lnTo>
                      <a:lnTo>
                        <a:pt x="606" y="216"/>
                      </a:lnTo>
                      <a:lnTo>
                        <a:pt x="602" y="216"/>
                      </a:lnTo>
                      <a:lnTo>
                        <a:pt x="598" y="214"/>
                      </a:lnTo>
                      <a:lnTo>
                        <a:pt x="596" y="214"/>
                      </a:lnTo>
                      <a:lnTo>
                        <a:pt x="586" y="216"/>
                      </a:lnTo>
                      <a:lnTo>
                        <a:pt x="582" y="214"/>
                      </a:lnTo>
                      <a:lnTo>
                        <a:pt x="578" y="212"/>
                      </a:lnTo>
                      <a:lnTo>
                        <a:pt x="574" y="212"/>
                      </a:lnTo>
                      <a:lnTo>
                        <a:pt x="572" y="212"/>
                      </a:lnTo>
                      <a:lnTo>
                        <a:pt x="570" y="210"/>
                      </a:lnTo>
                      <a:lnTo>
                        <a:pt x="570" y="210"/>
                      </a:lnTo>
                      <a:lnTo>
                        <a:pt x="568" y="208"/>
                      </a:lnTo>
                      <a:lnTo>
                        <a:pt x="568" y="208"/>
                      </a:lnTo>
                      <a:lnTo>
                        <a:pt x="568" y="208"/>
                      </a:lnTo>
                      <a:lnTo>
                        <a:pt x="570" y="208"/>
                      </a:lnTo>
                      <a:lnTo>
                        <a:pt x="576" y="208"/>
                      </a:lnTo>
                      <a:lnTo>
                        <a:pt x="578" y="208"/>
                      </a:lnTo>
                      <a:lnTo>
                        <a:pt x="578" y="208"/>
                      </a:lnTo>
                      <a:lnTo>
                        <a:pt x="580" y="208"/>
                      </a:lnTo>
                      <a:lnTo>
                        <a:pt x="584" y="210"/>
                      </a:lnTo>
                      <a:lnTo>
                        <a:pt x="586" y="210"/>
                      </a:lnTo>
                      <a:lnTo>
                        <a:pt x="586" y="208"/>
                      </a:lnTo>
                      <a:lnTo>
                        <a:pt x="586" y="208"/>
                      </a:lnTo>
                      <a:lnTo>
                        <a:pt x="588" y="208"/>
                      </a:lnTo>
                      <a:lnTo>
                        <a:pt x="586" y="210"/>
                      </a:lnTo>
                      <a:lnTo>
                        <a:pt x="586" y="210"/>
                      </a:lnTo>
                      <a:lnTo>
                        <a:pt x="586" y="210"/>
                      </a:lnTo>
                      <a:lnTo>
                        <a:pt x="586" y="210"/>
                      </a:lnTo>
                      <a:lnTo>
                        <a:pt x="588" y="212"/>
                      </a:lnTo>
                      <a:lnTo>
                        <a:pt x="590" y="212"/>
                      </a:lnTo>
                      <a:lnTo>
                        <a:pt x="592" y="212"/>
                      </a:lnTo>
                      <a:lnTo>
                        <a:pt x="594" y="210"/>
                      </a:lnTo>
                      <a:lnTo>
                        <a:pt x="596" y="210"/>
                      </a:lnTo>
                      <a:lnTo>
                        <a:pt x="598" y="210"/>
                      </a:lnTo>
                      <a:lnTo>
                        <a:pt x="598" y="208"/>
                      </a:lnTo>
                      <a:lnTo>
                        <a:pt x="596" y="206"/>
                      </a:lnTo>
                      <a:lnTo>
                        <a:pt x="594" y="206"/>
                      </a:lnTo>
                      <a:lnTo>
                        <a:pt x="598" y="206"/>
                      </a:lnTo>
                      <a:lnTo>
                        <a:pt x="600" y="204"/>
                      </a:lnTo>
                      <a:lnTo>
                        <a:pt x="604" y="196"/>
                      </a:lnTo>
                      <a:lnTo>
                        <a:pt x="606" y="194"/>
                      </a:lnTo>
                      <a:lnTo>
                        <a:pt x="608" y="194"/>
                      </a:lnTo>
                      <a:lnTo>
                        <a:pt x="608" y="192"/>
                      </a:lnTo>
                      <a:lnTo>
                        <a:pt x="608" y="190"/>
                      </a:lnTo>
                      <a:lnTo>
                        <a:pt x="606" y="188"/>
                      </a:lnTo>
                      <a:lnTo>
                        <a:pt x="604" y="186"/>
                      </a:lnTo>
                      <a:lnTo>
                        <a:pt x="606" y="186"/>
                      </a:lnTo>
                      <a:lnTo>
                        <a:pt x="606" y="182"/>
                      </a:lnTo>
                      <a:lnTo>
                        <a:pt x="608" y="182"/>
                      </a:lnTo>
                      <a:lnTo>
                        <a:pt x="608" y="182"/>
                      </a:lnTo>
                      <a:lnTo>
                        <a:pt x="606" y="180"/>
                      </a:lnTo>
                      <a:lnTo>
                        <a:pt x="602" y="178"/>
                      </a:lnTo>
                      <a:lnTo>
                        <a:pt x="596" y="178"/>
                      </a:lnTo>
                      <a:lnTo>
                        <a:pt x="594" y="176"/>
                      </a:lnTo>
                      <a:lnTo>
                        <a:pt x="592" y="174"/>
                      </a:lnTo>
                      <a:lnTo>
                        <a:pt x="590" y="174"/>
                      </a:lnTo>
                      <a:lnTo>
                        <a:pt x="590" y="172"/>
                      </a:lnTo>
                      <a:lnTo>
                        <a:pt x="588" y="168"/>
                      </a:lnTo>
                      <a:lnTo>
                        <a:pt x="588" y="168"/>
                      </a:lnTo>
                      <a:lnTo>
                        <a:pt x="586" y="162"/>
                      </a:lnTo>
                      <a:lnTo>
                        <a:pt x="582" y="156"/>
                      </a:lnTo>
                      <a:lnTo>
                        <a:pt x="580" y="156"/>
                      </a:lnTo>
                      <a:lnTo>
                        <a:pt x="580" y="154"/>
                      </a:lnTo>
                      <a:lnTo>
                        <a:pt x="582" y="154"/>
                      </a:lnTo>
                      <a:lnTo>
                        <a:pt x="582" y="152"/>
                      </a:lnTo>
                      <a:lnTo>
                        <a:pt x="578" y="148"/>
                      </a:lnTo>
                      <a:lnTo>
                        <a:pt x="576" y="146"/>
                      </a:lnTo>
                      <a:lnTo>
                        <a:pt x="574" y="142"/>
                      </a:lnTo>
                      <a:lnTo>
                        <a:pt x="568" y="140"/>
                      </a:lnTo>
                      <a:lnTo>
                        <a:pt x="564" y="138"/>
                      </a:lnTo>
                      <a:lnTo>
                        <a:pt x="564" y="138"/>
                      </a:lnTo>
                      <a:lnTo>
                        <a:pt x="564" y="136"/>
                      </a:lnTo>
                      <a:lnTo>
                        <a:pt x="566" y="136"/>
                      </a:lnTo>
                      <a:lnTo>
                        <a:pt x="566" y="134"/>
                      </a:lnTo>
                      <a:lnTo>
                        <a:pt x="566" y="132"/>
                      </a:lnTo>
                      <a:lnTo>
                        <a:pt x="566" y="130"/>
                      </a:lnTo>
                      <a:lnTo>
                        <a:pt x="566" y="128"/>
                      </a:lnTo>
                      <a:lnTo>
                        <a:pt x="566" y="124"/>
                      </a:lnTo>
                      <a:lnTo>
                        <a:pt x="564" y="122"/>
                      </a:lnTo>
                      <a:lnTo>
                        <a:pt x="564" y="120"/>
                      </a:lnTo>
                      <a:lnTo>
                        <a:pt x="560" y="120"/>
                      </a:lnTo>
                      <a:lnTo>
                        <a:pt x="558" y="118"/>
                      </a:lnTo>
                      <a:lnTo>
                        <a:pt x="554" y="118"/>
                      </a:lnTo>
                      <a:lnTo>
                        <a:pt x="552" y="118"/>
                      </a:lnTo>
                      <a:lnTo>
                        <a:pt x="548" y="116"/>
                      </a:lnTo>
                      <a:lnTo>
                        <a:pt x="546" y="116"/>
                      </a:lnTo>
                      <a:lnTo>
                        <a:pt x="538" y="118"/>
                      </a:lnTo>
                      <a:lnTo>
                        <a:pt x="532" y="116"/>
                      </a:lnTo>
                      <a:lnTo>
                        <a:pt x="530" y="118"/>
                      </a:lnTo>
                      <a:lnTo>
                        <a:pt x="528" y="118"/>
                      </a:lnTo>
                      <a:lnTo>
                        <a:pt x="526" y="118"/>
                      </a:lnTo>
                      <a:lnTo>
                        <a:pt x="526" y="116"/>
                      </a:lnTo>
                      <a:lnTo>
                        <a:pt x="526" y="116"/>
                      </a:lnTo>
                      <a:lnTo>
                        <a:pt x="526" y="116"/>
                      </a:lnTo>
                      <a:lnTo>
                        <a:pt x="526" y="116"/>
                      </a:lnTo>
                      <a:lnTo>
                        <a:pt x="524" y="116"/>
                      </a:lnTo>
                      <a:lnTo>
                        <a:pt x="522" y="120"/>
                      </a:lnTo>
                      <a:lnTo>
                        <a:pt x="522" y="124"/>
                      </a:lnTo>
                      <a:lnTo>
                        <a:pt x="522" y="130"/>
                      </a:lnTo>
                      <a:lnTo>
                        <a:pt x="522" y="132"/>
                      </a:lnTo>
                      <a:lnTo>
                        <a:pt x="522" y="134"/>
                      </a:lnTo>
                      <a:lnTo>
                        <a:pt x="520" y="136"/>
                      </a:lnTo>
                      <a:lnTo>
                        <a:pt x="516" y="138"/>
                      </a:lnTo>
                      <a:lnTo>
                        <a:pt x="514" y="140"/>
                      </a:lnTo>
                      <a:lnTo>
                        <a:pt x="510" y="140"/>
                      </a:lnTo>
                      <a:lnTo>
                        <a:pt x="510" y="142"/>
                      </a:lnTo>
                      <a:lnTo>
                        <a:pt x="508" y="144"/>
                      </a:lnTo>
                      <a:lnTo>
                        <a:pt x="510" y="144"/>
                      </a:lnTo>
                      <a:lnTo>
                        <a:pt x="510" y="144"/>
                      </a:lnTo>
                      <a:lnTo>
                        <a:pt x="510" y="146"/>
                      </a:lnTo>
                      <a:lnTo>
                        <a:pt x="510" y="146"/>
                      </a:lnTo>
                      <a:lnTo>
                        <a:pt x="510" y="146"/>
                      </a:lnTo>
                      <a:lnTo>
                        <a:pt x="510" y="148"/>
                      </a:lnTo>
                      <a:lnTo>
                        <a:pt x="512" y="148"/>
                      </a:lnTo>
                      <a:lnTo>
                        <a:pt x="516" y="146"/>
                      </a:lnTo>
                      <a:lnTo>
                        <a:pt x="516" y="148"/>
                      </a:lnTo>
                      <a:lnTo>
                        <a:pt x="518" y="148"/>
                      </a:lnTo>
                      <a:lnTo>
                        <a:pt x="520" y="152"/>
                      </a:lnTo>
                      <a:lnTo>
                        <a:pt x="520" y="154"/>
                      </a:lnTo>
                      <a:lnTo>
                        <a:pt x="520" y="156"/>
                      </a:lnTo>
                      <a:lnTo>
                        <a:pt x="522" y="156"/>
                      </a:lnTo>
                      <a:lnTo>
                        <a:pt x="522" y="158"/>
                      </a:lnTo>
                      <a:lnTo>
                        <a:pt x="522" y="158"/>
                      </a:lnTo>
                      <a:lnTo>
                        <a:pt x="522" y="160"/>
                      </a:lnTo>
                      <a:lnTo>
                        <a:pt x="520" y="160"/>
                      </a:lnTo>
                      <a:lnTo>
                        <a:pt x="520" y="162"/>
                      </a:lnTo>
                      <a:lnTo>
                        <a:pt x="520" y="164"/>
                      </a:lnTo>
                      <a:lnTo>
                        <a:pt x="520" y="164"/>
                      </a:lnTo>
                      <a:lnTo>
                        <a:pt x="522" y="166"/>
                      </a:lnTo>
                      <a:lnTo>
                        <a:pt x="522" y="166"/>
                      </a:lnTo>
                      <a:lnTo>
                        <a:pt x="522" y="166"/>
                      </a:lnTo>
                      <a:lnTo>
                        <a:pt x="522" y="164"/>
                      </a:lnTo>
                      <a:lnTo>
                        <a:pt x="524" y="164"/>
                      </a:lnTo>
                      <a:lnTo>
                        <a:pt x="530" y="166"/>
                      </a:lnTo>
                      <a:lnTo>
                        <a:pt x="532" y="166"/>
                      </a:lnTo>
                      <a:lnTo>
                        <a:pt x="536" y="168"/>
                      </a:lnTo>
                      <a:lnTo>
                        <a:pt x="536" y="168"/>
                      </a:lnTo>
                      <a:lnTo>
                        <a:pt x="538" y="170"/>
                      </a:lnTo>
                      <a:lnTo>
                        <a:pt x="542" y="174"/>
                      </a:lnTo>
                      <a:lnTo>
                        <a:pt x="546" y="174"/>
                      </a:lnTo>
                      <a:lnTo>
                        <a:pt x="548" y="176"/>
                      </a:lnTo>
                      <a:lnTo>
                        <a:pt x="548" y="176"/>
                      </a:lnTo>
                      <a:lnTo>
                        <a:pt x="550" y="176"/>
                      </a:lnTo>
                      <a:lnTo>
                        <a:pt x="552" y="176"/>
                      </a:lnTo>
                      <a:lnTo>
                        <a:pt x="552" y="178"/>
                      </a:lnTo>
                      <a:lnTo>
                        <a:pt x="552" y="180"/>
                      </a:lnTo>
                      <a:lnTo>
                        <a:pt x="550" y="184"/>
                      </a:lnTo>
                      <a:lnTo>
                        <a:pt x="548" y="184"/>
                      </a:lnTo>
                      <a:lnTo>
                        <a:pt x="546" y="184"/>
                      </a:lnTo>
                      <a:lnTo>
                        <a:pt x="540" y="182"/>
                      </a:lnTo>
                      <a:lnTo>
                        <a:pt x="538" y="180"/>
                      </a:lnTo>
                      <a:lnTo>
                        <a:pt x="532" y="178"/>
                      </a:lnTo>
                      <a:lnTo>
                        <a:pt x="528" y="176"/>
                      </a:lnTo>
                      <a:lnTo>
                        <a:pt x="526" y="176"/>
                      </a:lnTo>
                      <a:lnTo>
                        <a:pt x="522" y="176"/>
                      </a:lnTo>
                      <a:lnTo>
                        <a:pt x="520" y="174"/>
                      </a:lnTo>
                      <a:lnTo>
                        <a:pt x="518" y="174"/>
                      </a:lnTo>
                      <a:lnTo>
                        <a:pt x="514" y="174"/>
                      </a:lnTo>
                      <a:lnTo>
                        <a:pt x="512" y="172"/>
                      </a:lnTo>
                      <a:lnTo>
                        <a:pt x="510" y="172"/>
                      </a:lnTo>
                      <a:lnTo>
                        <a:pt x="508" y="172"/>
                      </a:lnTo>
                      <a:lnTo>
                        <a:pt x="504" y="170"/>
                      </a:lnTo>
                      <a:lnTo>
                        <a:pt x="502" y="170"/>
                      </a:lnTo>
                      <a:lnTo>
                        <a:pt x="502" y="170"/>
                      </a:lnTo>
                      <a:lnTo>
                        <a:pt x="498" y="168"/>
                      </a:lnTo>
                      <a:lnTo>
                        <a:pt x="492" y="166"/>
                      </a:lnTo>
                      <a:lnTo>
                        <a:pt x="482" y="164"/>
                      </a:lnTo>
                      <a:lnTo>
                        <a:pt x="472" y="164"/>
                      </a:lnTo>
                      <a:lnTo>
                        <a:pt x="462" y="162"/>
                      </a:lnTo>
                      <a:lnTo>
                        <a:pt x="454" y="162"/>
                      </a:lnTo>
                      <a:lnTo>
                        <a:pt x="452" y="162"/>
                      </a:lnTo>
                      <a:lnTo>
                        <a:pt x="452" y="162"/>
                      </a:lnTo>
                      <a:lnTo>
                        <a:pt x="450" y="164"/>
                      </a:lnTo>
                      <a:lnTo>
                        <a:pt x="446" y="164"/>
                      </a:lnTo>
                      <a:lnTo>
                        <a:pt x="446" y="166"/>
                      </a:lnTo>
                      <a:lnTo>
                        <a:pt x="448" y="168"/>
                      </a:lnTo>
                      <a:lnTo>
                        <a:pt x="454" y="172"/>
                      </a:lnTo>
                      <a:lnTo>
                        <a:pt x="456" y="172"/>
                      </a:lnTo>
                      <a:lnTo>
                        <a:pt x="458" y="174"/>
                      </a:lnTo>
                      <a:lnTo>
                        <a:pt x="458" y="176"/>
                      </a:lnTo>
                      <a:lnTo>
                        <a:pt x="456" y="178"/>
                      </a:lnTo>
                      <a:lnTo>
                        <a:pt x="454" y="178"/>
                      </a:lnTo>
                      <a:lnTo>
                        <a:pt x="452" y="178"/>
                      </a:lnTo>
                      <a:lnTo>
                        <a:pt x="448" y="178"/>
                      </a:lnTo>
                      <a:lnTo>
                        <a:pt x="448" y="180"/>
                      </a:lnTo>
                      <a:lnTo>
                        <a:pt x="450" y="182"/>
                      </a:lnTo>
                      <a:lnTo>
                        <a:pt x="450" y="182"/>
                      </a:lnTo>
                      <a:lnTo>
                        <a:pt x="450" y="184"/>
                      </a:lnTo>
                      <a:lnTo>
                        <a:pt x="450" y="184"/>
                      </a:lnTo>
                      <a:lnTo>
                        <a:pt x="450" y="184"/>
                      </a:lnTo>
                      <a:lnTo>
                        <a:pt x="448" y="184"/>
                      </a:lnTo>
                      <a:lnTo>
                        <a:pt x="448" y="184"/>
                      </a:lnTo>
                      <a:lnTo>
                        <a:pt x="444" y="184"/>
                      </a:lnTo>
                      <a:lnTo>
                        <a:pt x="440" y="182"/>
                      </a:lnTo>
                      <a:lnTo>
                        <a:pt x="440" y="180"/>
                      </a:lnTo>
                      <a:lnTo>
                        <a:pt x="440" y="180"/>
                      </a:lnTo>
                      <a:lnTo>
                        <a:pt x="442" y="178"/>
                      </a:lnTo>
                      <a:lnTo>
                        <a:pt x="442" y="178"/>
                      </a:lnTo>
                      <a:lnTo>
                        <a:pt x="440" y="176"/>
                      </a:lnTo>
                      <a:lnTo>
                        <a:pt x="438" y="176"/>
                      </a:lnTo>
                      <a:lnTo>
                        <a:pt x="436" y="174"/>
                      </a:lnTo>
                      <a:lnTo>
                        <a:pt x="436" y="174"/>
                      </a:lnTo>
                      <a:lnTo>
                        <a:pt x="436" y="174"/>
                      </a:lnTo>
                      <a:lnTo>
                        <a:pt x="430" y="176"/>
                      </a:lnTo>
                      <a:lnTo>
                        <a:pt x="428" y="176"/>
                      </a:lnTo>
                      <a:lnTo>
                        <a:pt x="428" y="176"/>
                      </a:lnTo>
                      <a:lnTo>
                        <a:pt x="420" y="180"/>
                      </a:lnTo>
                      <a:lnTo>
                        <a:pt x="418" y="182"/>
                      </a:lnTo>
                      <a:lnTo>
                        <a:pt x="414" y="180"/>
                      </a:lnTo>
                      <a:lnTo>
                        <a:pt x="412" y="180"/>
                      </a:lnTo>
                      <a:lnTo>
                        <a:pt x="408" y="180"/>
                      </a:lnTo>
                      <a:lnTo>
                        <a:pt x="404" y="180"/>
                      </a:lnTo>
                      <a:lnTo>
                        <a:pt x="402" y="180"/>
                      </a:lnTo>
                      <a:lnTo>
                        <a:pt x="400" y="180"/>
                      </a:lnTo>
                      <a:lnTo>
                        <a:pt x="398" y="180"/>
                      </a:lnTo>
                      <a:lnTo>
                        <a:pt x="394" y="182"/>
                      </a:lnTo>
                      <a:lnTo>
                        <a:pt x="392" y="184"/>
                      </a:lnTo>
                      <a:lnTo>
                        <a:pt x="394" y="186"/>
                      </a:lnTo>
                      <a:lnTo>
                        <a:pt x="392" y="186"/>
                      </a:lnTo>
                      <a:lnTo>
                        <a:pt x="390" y="186"/>
                      </a:lnTo>
                      <a:lnTo>
                        <a:pt x="388" y="186"/>
                      </a:lnTo>
                      <a:lnTo>
                        <a:pt x="388" y="186"/>
                      </a:lnTo>
                      <a:lnTo>
                        <a:pt x="386" y="186"/>
                      </a:lnTo>
                      <a:lnTo>
                        <a:pt x="384" y="186"/>
                      </a:lnTo>
                      <a:lnTo>
                        <a:pt x="382" y="186"/>
                      </a:lnTo>
                      <a:lnTo>
                        <a:pt x="382" y="186"/>
                      </a:lnTo>
                      <a:lnTo>
                        <a:pt x="378" y="186"/>
                      </a:lnTo>
                      <a:lnTo>
                        <a:pt x="376" y="186"/>
                      </a:lnTo>
                      <a:lnTo>
                        <a:pt x="374" y="186"/>
                      </a:lnTo>
                      <a:lnTo>
                        <a:pt x="374" y="184"/>
                      </a:lnTo>
                      <a:lnTo>
                        <a:pt x="374" y="184"/>
                      </a:lnTo>
                      <a:lnTo>
                        <a:pt x="378" y="184"/>
                      </a:lnTo>
                      <a:lnTo>
                        <a:pt x="378" y="184"/>
                      </a:lnTo>
                      <a:lnTo>
                        <a:pt x="380" y="184"/>
                      </a:lnTo>
                      <a:lnTo>
                        <a:pt x="382" y="182"/>
                      </a:lnTo>
                      <a:lnTo>
                        <a:pt x="380" y="182"/>
                      </a:lnTo>
                      <a:lnTo>
                        <a:pt x="378" y="180"/>
                      </a:lnTo>
                      <a:lnTo>
                        <a:pt x="378" y="178"/>
                      </a:lnTo>
                      <a:lnTo>
                        <a:pt x="378" y="178"/>
                      </a:lnTo>
                      <a:lnTo>
                        <a:pt x="378" y="178"/>
                      </a:lnTo>
                      <a:lnTo>
                        <a:pt x="380" y="176"/>
                      </a:lnTo>
                      <a:lnTo>
                        <a:pt x="378" y="176"/>
                      </a:lnTo>
                      <a:lnTo>
                        <a:pt x="378" y="176"/>
                      </a:lnTo>
                      <a:lnTo>
                        <a:pt x="376" y="176"/>
                      </a:lnTo>
                      <a:lnTo>
                        <a:pt x="378" y="176"/>
                      </a:lnTo>
                      <a:lnTo>
                        <a:pt x="384" y="174"/>
                      </a:lnTo>
                      <a:lnTo>
                        <a:pt x="384" y="174"/>
                      </a:lnTo>
                      <a:lnTo>
                        <a:pt x="380" y="174"/>
                      </a:lnTo>
                      <a:lnTo>
                        <a:pt x="376" y="174"/>
                      </a:lnTo>
                      <a:lnTo>
                        <a:pt x="372" y="176"/>
                      </a:lnTo>
                      <a:lnTo>
                        <a:pt x="366" y="178"/>
                      </a:lnTo>
                      <a:lnTo>
                        <a:pt x="362" y="180"/>
                      </a:lnTo>
                      <a:lnTo>
                        <a:pt x="362" y="180"/>
                      </a:lnTo>
                      <a:lnTo>
                        <a:pt x="364" y="180"/>
                      </a:lnTo>
                      <a:lnTo>
                        <a:pt x="366" y="182"/>
                      </a:lnTo>
                      <a:lnTo>
                        <a:pt x="366" y="182"/>
                      </a:lnTo>
                      <a:lnTo>
                        <a:pt x="366" y="184"/>
                      </a:lnTo>
                      <a:lnTo>
                        <a:pt x="364" y="184"/>
                      </a:lnTo>
                      <a:lnTo>
                        <a:pt x="364" y="184"/>
                      </a:lnTo>
                      <a:lnTo>
                        <a:pt x="364" y="184"/>
                      </a:lnTo>
                      <a:lnTo>
                        <a:pt x="362" y="184"/>
                      </a:lnTo>
                      <a:lnTo>
                        <a:pt x="362" y="184"/>
                      </a:lnTo>
                      <a:lnTo>
                        <a:pt x="362" y="184"/>
                      </a:lnTo>
                      <a:lnTo>
                        <a:pt x="362" y="182"/>
                      </a:lnTo>
                      <a:lnTo>
                        <a:pt x="360" y="182"/>
                      </a:lnTo>
                      <a:lnTo>
                        <a:pt x="358" y="182"/>
                      </a:lnTo>
                      <a:lnTo>
                        <a:pt x="358" y="182"/>
                      </a:lnTo>
                      <a:lnTo>
                        <a:pt x="354" y="182"/>
                      </a:lnTo>
                      <a:lnTo>
                        <a:pt x="352" y="184"/>
                      </a:lnTo>
                      <a:lnTo>
                        <a:pt x="348" y="184"/>
                      </a:lnTo>
                      <a:lnTo>
                        <a:pt x="346" y="184"/>
                      </a:lnTo>
                      <a:lnTo>
                        <a:pt x="344" y="184"/>
                      </a:lnTo>
                      <a:lnTo>
                        <a:pt x="342" y="186"/>
                      </a:lnTo>
                      <a:lnTo>
                        <a:pt x="340" y="186"/>
                      </a:lnTo>
                      <a:lnTo>
                        <a:pt x="336" y="188"/>
                      </a:lnTo>
                      <a:lnTo>
                        <a:pt x="328" y="192"/>
                      </a:lnTo>
                      <a:lnTo>
                        <a:pt x="326" y="192"/>
                      </a:lnTo>
                      <a:lnTo>
                        <a:pt x="326" y="192"/>
                      </a:lnTo>
                      <a:lnTo>
                        <a:pt x="324" y="192"/>
                      </a:lnTo>
                      <a:lnTo>
                        <a:pt x="324" y="192"/>
                      </a:lnTo>
                      <a:lnTo>
                        <a:pt x="324" y="192"/>
                      </a:lnTo>
                      <a:lnTo>
                        <a:pt x="326" y="194"/>
                      </a:lnTo>
                      <a:lnTo>
                        <a:pt x="326" y="194"/>
                      </a:lnTo>
                      <a:lnTo>
                        <a:pt x="324" y="194"/>
                      </a:lnTo>
                      <a:lnTo>
                        <a:pt x="320" y="194"/>
                      </a:lnTo>
                      <a:lnTo>
                        <a:pt x="316" y="196"/>
                      </a:lnTo>
                      <a:lnTo>
                        <a:pt x="316" y="196"/>
                      </a:lnTo>
                      <a:lnTo>
                        <a:pt x="316" y="198"/>
                      </a:lnTo>
                      <a:lnTo>
                        <a:pt x="316" y="200"/>
                      </a:lnTo>
                      <a:lnTo>
                        <a:pt x="316" y="200"/>
                      </a:lnTo>
                      <a:lnTo>
                        <a:pt x="316" y="204"/>
                      </a:lnTo>
                      <a:lnTo>
                        <a:pt x="316" y="206"/>
                      </a:lnTo>
                      <a:lnTo>
                        <a:pt x="314" y="206"/>
                      </a:lnTo>
                      <a:lnTo>
                        <a:pt x="304" y="208"/>
                      </a:lnTo>
                      <a:lnTo>
                        <a:pt x="304" y="208"/>
                      </a:lnTo>
                      <a:lnTo>
                        <a:pt x="302" y="208"/>
                      </a:lnTo>
                      <a:lnTo>
                        <a:pt x="302" y="208"/>
                      </a:lnTo>
                      <a:lnTo>
                        <a:pt x="300" y="208"/>
                      </a:lnTo>
                      <a:lnTo>
                        <a:pt x="298" y="208"/>
                      </a:lnTo>
                      <a:lnTo>
                        <a:pt x="296" y="208"/>
                      </a:lnTo>
                      <a:lnTo>
                        <a:pt x="296" y="206"/>
                      </a:lnTo>
                      <a:lnTo>
                        <a:pt x="294" y="206"/>
                      </a:lnTo>
                      <a:lnTo>
                        <a:pt x="290" y="202"/>
                      </a:lnTo>
                      <a:lnTo>
                        <a:pt x="284" y="200"/>
                      </a:lnTo>
                      <a:lnTo>
                        <a:pt x="282" y="200"/>
                      </a:lnTo>
                      <a:lnTo>
                        <a:pt x="282" y="198"/>
                      </a:lnTo>
                      <a:lnTo>
                        <a:pt x="282" y="198"/>
                      </a:lnTo>
                      <a:lnTo>
                        <a:pt x="286" y="194"/>
                      </a:lnTo>
                      <a:lnTo>
                        <a:pt x="288" y="194"/>
                      </a:lnTo>
                      <a:lnTo>
                        <a:pt x="294" y="192"/>
                      </a:lnTo>
                      <a:lnTo>
                        <a:pt x="298" y="192"/>
                      </a:lnTo>
                      <a:lnTo>
                        <a:pt x="300" y="192"/>
                      </a:lnTo>
                      <a:lnTo>
                        <a:pt x="300" y="190"/>
                      </a:lnTo>
                      <a:lnTo>
                        <a:pt x="296" y="188"/>
                      </a:lnTo>
                      <a:lnTo>
                        <a:pt x="292" y="186"/>
                      </a:lnTo>
                      <a:lnTo>
                        <a:pt x="288" y="182"/>
                      </a:lnTo>
                      <a:lnTo>
                        <a:pt x="284" y="182"/>
                      </a:lnTo>
                      <a:lnTo>
                        <a:pt x="278" y="180"/>
                      </a:lnTo>
                      <a:lnTo>
                        <a:pt x="268" y="182"/>
                      </a:lnTo>
                      <a:lnTo>
                        <a:pt x="266" y="182"/>
                      </a:lnTo>
                      <a:lnTo>
                        <a:pt x="260" y="180"/>
                      </a:lnTo>
                      <a:lnTo>
                        <a:pt x="258" y="180"/>
                      </a:lnTo>
                      <a:lnTo>
                        <a:pt x="258" y="180"/>
                      </a:lnTo>
                      <a:lnTo>
                        <a:pt x="258" y="180"/>
                      </a:lnTo>
                      <a:lnTo>
                        <a:pt x="258" y="180"/>
                      </a:lnTo>
                      <a:lnTo>
                        <a:pt x="268" y="184"/>
                      </a:lnTo>
                      <a:lnTo>
                        <a:pt x="270" y="186"/>
                      </a:lnTo>
                      <a:lnTo>
                        <a:pt x="270" y="188"/>
                      </a:lnTo>
                      <a:lnTo>
                        <a:pt x="270" y="188"/>
                      </a:lnTo>
                      <a:lnTo>
                        <a:pt x="270" y="188"/>
                      </a:lnTo>
                      <a:lnTo>
                        <a:pt x="270" y="190"/>
                      </a:lnTo>
                      <a:lnTo>
                        <a:pt x="270" y="194"/>
                      </a:lnTo>
                      <a:lnTo>
                        <a:pt x="270" y="198"/>
                      </a:lnTo>
                      <a:lnTo>
                        <a:pt x="268" y="200"/>
                      </a:lnTo>
                      <a:lnTo>
                        <a:pt x="268" y="200"/>
                      </a:lnTo>
                      <a:lnTo>
                        <a:pt x="270" y="202"/>
                      </a:lnTo>
                      <a:lnTo>
                        <a:pt x="272" y="202"/>
                      </a:lnTo>
                      <a:lnTo>
                        <a:pt x="276" y="204"/>
                      </a:lnTo>
                      <a:lnTo>
                        <a:pt x="278" y="204"/>
                      </a:lnTo>
                      <a:lnTo>
                        <a:pt x="278" y="206"/>
                      </a:lnTo>
                      <a:lnTo>
                        <a:pt x="278" y="208"/>
                      </a:lnTo>
                      <a:lnTo>
                        <a:pt x="280" y="210"/>
                      </a:lnTo>
                      <a:lnTo>
                        <a:pt x="278" y="212"/>
                      </a:lnTo>
                      <a:lnTo>
                        <a:pt x="278" y="214"/>
                      </a:lnTo>
                      <a:lnTo>
                        <a:pt x="276" y="216"/>
                      </a:lnTo>
                      <a:lnTo>
                        <a:pt x="278" y="218"/>
                      </a:lnTo>
                      <a:lnTo>
                        <a:pt x="278" y="220"/>
                      </a:lnTo>
                      <a:lnTo>
                        <a:pt x="278" y="220"/>
                      </a:lnTo>
                      <a:lnTo>
                        <a:pt x="276" y="220"/>
                      </a:lnTo>
                      <a:lnTo>
                        <a:pt x="276" y="218"/>
                      </a:lnTo>
                      <a:lnTo>
                        <a:pt x="274" y="218"/>
                      </a:lnTo>
                      <a:lnTo>
                        <a:pt x="274" y="218"/>
                      </a:lnTo>
                      <a:lnTo>
                        <a:pt x="272" y="218"/>
                      </a:lnTo>
                      <a:lnTo>
                        <a:pt x="270" y="218"/>
                      </a:lnTo>
                      <a:lnTo>
                        <a:pt x="270" y="218"/>
                      </a:lnTo>
                      <a:lnTo>
                        <a:pt x="272" y="216"/>
                      </a:lnTo>
                      <a:lnTo>
                        <a:pt x="270" y="216"/>
                      </a:lnTo>
                      <a:lnTo>
                        <a:pt x="270" y="216"/>
                      </a:lnTo>
                      <a:lnTo>
                        <a:pt x="266" y="214"/>
                      </a:lnTo>
                      <a:lnTo>
                        <a:pt x="264" y="214"/>
                      </a:lnTo>
                      <a:lnTo>
                        <a:pt x="260" y="214"/>
                      </a:lnTo>
                      <a:lnTo>
                        <a:pt x="258" y="214"/>
                      </a:lnTo>
                      <a:lnTo>
                        <a:pt x="256" y="212"/>
                      </a:lnTo>
                      <a:lnTo>
                        <a:pt x="254" y="212"/>
                      </a:lnTo>
                      <a:lnTo>
                        <a:pt x="254" y="212"/>
                      </a:lnTo>
                      <a:lnTo>
                        <a:pt x="252" y="214"/>
                      </a:lnTo>
                      <a:lnTo>
                        <a:pt x="250" y="216"/>
                      </a:lnTo>
                      <a:lnTo>
                        <a:pt x="246" y="218"/>
                      </a:lnTo>
                      <a:lnTo>
                        <a:pt x="242" y="220"/>
                      </a:lnTo>
                      <a:lnTo>
                        <a:pt x="238" y="220"/>
                      </a:lnTo>
                      <a:lnTo>
                        <a:pt x="238" y="220"/>
                      </a:lnTo>
                      <a:lnTo>
                        <a:pt x="236" y="222"/>
                      </a:lnTo>
                      <a:lnTo>
                        <a:pt x="234" y="224"/>
                      </a:lnTo>
                      <a:lnTo>
                        <a:pt x="228" y="226"/>
                      </a:lnTo>
                      <a:lnTo>
                        <a:pt x="228" y="228"/>
                      </a:lnTo>
                      <a:lnTo>
                        <a:pt x="228" y="228"/>
                      </a:lnTo>
                      <a:lnTo>
                        <a:pt x="230" y="231"/>
                      </a:lnTo>
                      <a:lnTo>
                        <a:pt x="230" y="233"/>
                      </a:lnTo>
                      <a:lnTo>
                        <a:pt x="234" y="235"/>
                      </a:lnTo>
                      <a:lnTo>
                        <a:pt x="236" y="237"/>
                      </a:lnTo>
                      <a:lnTo>
                        <a:pt x="238" y="239"/>
                      </a:lnTo>
                      <a:lnTo>
                        <a:pt x="240" y="241"/>
                      </a:lnTo>
                      <a:lnTo>
                        <a:pt x="238" y="241"/>
                      </a:lnTo>
                      <a:lnTo>
                        <a:pt x="236" y="241"/>
                      </a:lnTo>
                      <a:lnTo>
                        <a:pt x="234" y="241"/>
                      </a:lnTo>
                      <a:lnTo>
                        <a:pt x="232" y="241"/>
                      </a:lnTo>
                      <a:lnTo>
                        <a:pt x="232" y="243"/>
                      </a:lnTo>
                      <a:lnTo>
                        <a:pt x="232" y="243"/>
                      </a:lnTo>
                      <a:lnTo>
                        <a:pt x="230" y="243"/>
                      </a:lnTo>
                      <a:lnTo>
                        <a:pt x="222" y="241"/>
                      </a:lnTo>
                      <a:lnTo>
                        <a:pt x="218" y="241"/>
                      </a:lnTo>
                      <a:lnTo>
                        <a:pt x="216" y="241"/>
                      </a:lnTo>
                      <a:lnTo>
                        <a:pt x="214" y="239"/>
                      </a:lnTo>
                      <a:lnTo>
                        <a:pt x="214" y="239"/>
                      </a:lnTo>
                      <a:lnTo>
                        <a:pt x="212" y="239"/>
                      </a:lnTo>
                      <a:lnTo>
                        <a:pt x="210" y="239"/>
                      </a:lnTo>
                      <a:lnTo>
                        <a:pt x="210" y="239"/>
                      </a:lnTo>
                      <a:lnTo>
                        <a:pt x="204" y="235"/>
                      </a:lnTo>
                      <a:lnTo>
                        <a:pt x="198" y="233"/>
                      </a:lnTo>
                      <a:lnTo>
                        <a:pt x="198" y="233"/>
                      </a:lnTo>
                      <a:lnTo>
                        <a:pt x="196" y="235"/>
                      </a:lnTo>
                      <a:lnTo>
                        <a:pt x="194" y="237"/>
                      </a:lnTo>
                      <a:lnTo>
                        <a:pt x="194" y="239"/>
                      </a:lnTo>
                      <a:lnTo>
                        <a:pt x="192" y="237"/>
                      </a:lnTo>
                      <a:lnTo>
                        <a:pt x="192" y="239"/>
                      </a:lnTo>
                      <a:lnTo>
                        <a:pt x="192" y="241"/>
                      </a:lnTo>
                      <a:lnTo>
                        <a:pt x="194" y="241"/>
                      </a:lnTo>
                      <a:lnTo>
                        <a:pt x="196" y="241"/>
                      </a:lnTo>
                      <a:lnTo>
                        <a:pt x="200" y="245"/>
                      </a:lnTo>
                      <a:lnTo>
                        <a:pt x="202" y="247"/>
                      </a:lnTo>
                      <a:lnTo>
                        <a:pt x="202" y="247"/>
                      </a:lnTo>
                      <a:lnTo>
                        <a:pt x="204" y="247"/>
                      </a:lnTo>
                      <a:lnTo>
                        <a:pt x="208" y="247"/>
                      </a:lnTo>
                      <a:lnTo>
                        <a:pt x="210" y="247"/>
                      </a:lnTo>
                      <a:lnTo>
                        <a:pt x="210" y="247"/>
                      </a:lnTo>
                      <a:lnTo>
                        <a:pt x="212" y="249"/>
                      </a:lnTo>
                      <a:lnTo>
                        <a:pt x="212" y="251"/>
                      </a:lnTo>
                      <a:lnTo>
                        <a:pt x="214" y="253"/>
                      </a:lnTo>
                      <a:lnTo>
                        <a:pt x="212" y="253"/>
                      </a:lnTo>
                      <a:lnTo>
                        <a:pt x="208" y="255"/>
                      </a:lnTo>
                      <a:lnTo>
                        <a:pt x="206" y="255"/>
                      </a:lnTo>
                      <a:lnTo>
                        <a:pt x="206" y="255"/>
                      </a:lnTo>
                      <a:lnTo>
                        <a:pt x="200" y="255"/>
                      </a:lnTo>
                      <a:lnTo>
                        <a:pt x="198" y="253"/>
                      </a:lnTo>
                      <a:lnTo>
                        <a:pt x="192" y="253"/>
                      </a:lnTo>
                      <a:lnTo>
                        <a:pt x="192" y="253"/>
                      </a:lnTo>
                      <a:lnTo>
                        <a:pt x="190" y="249"/>
                      </a:lnTo>
                      <a:lnTo>
                        <a:pt x="184" y="247"/>
                      </a:lnTo>
                      <a:lnTo>
                        <a:pt x="182" y="247"/>
                      </a:lnTo>
                      <a:lnTo>
                        <a:pt x="180" y="247"/>
                      </a:lnTo>
                      <a:lnTo>
                        <a:pt x="178" y="247"/>
                      </a:lnTo>
                      <a:lnTo>
                        <a:pt x="176" y="245"/>
                      </a:lnTo>
                      <a:lnTo>
                        <a:pt x="172" y="243"/>
                      </a:lnTo>
                      <a:lnTo>
                        <a:pt x="172" y="241"/>
                      </a:lnTo>
                      <a:lnTo>
                        <a:pt x="172" y="241"/>
                      </a:lnTo>
                      <a:lnTo>
                        <a:pt x="174" y="241"/>
                      </a:lnTo>
                      <a:lnTo>
                        <a:pt x="172" y="241"/>
                      </a:lnTo>
                      <a:lnTo>
                        <a:pt x="172" y="239"/>
                      </a:lnTo>
                      <a:lnTo>
                        <a:pt x="170" y="237"/>
                      </a:lnTo>
                      <a:lnTo>
                        <a:pt x="168" y="235"/>
                      </a:lnTo>
                      <a:lnTo>
                        <a:pt x="166" y="233"/>
                      </a:lnTo>
                      <a:lnTo>
                        <a:pt x="164" y="231"/>
                      </a:lnTo>
                      <a:lnTo>
                        <a:pt x="166" y="228"/>
                      </a:lnTo>
                      <a:lnTo>
                        <a:pt x="166" y="228"/>
                      </a:lnTo>
                      <a:lnTo>
                        <a:pt x="168" y="226"/>
                      </a:lnTo>
                      <a:lnTo>
                        <a:pt x="168" y="224"/>
                      </a:lnTo>
                      <a:lnTo>
                        <a:pt x="168" y="224"/>
                      </a:lnTo>
                      <a:lnTo>
                        <a:pt x="168" y="224"/>
                      </a:lnTo>
                      <a:lnTo>
                        <a:pt x="168" y="222"/>
                      </a:lnTo>
                      <a:lnTo>
                        <a:pt x="166" y="222"/>
                      </a:lnTo>
                      <a:lnTo>
                        <a:pt x="162" y="218"/>
                      </a:lnTo>
                      <a:lnTo>
                        <a:pt x="158" y="216"/>
                      </a:lnTo>
                      <a:lnTo>
                        <a:pt x="152" y="216"/>
                      </a:lnTo>
                      <a:lnTo>
                        <a:pt x="150" y="216"/>
                      </a:lnTo>
                      <a:lnTo>
                        <a:pt x="150" y="216"/>
                      </a:lnTo>
                      <a:lnTo>
                        <a:pt x="152" y="214"/>
                      </a:lnTo>
                      <a:lnTo>
                        <a:pt x="152" y="214"/>
                      </a:lnTo>
                      <a:lnTo>
                        <a:pt x="152" y="214"/>
                      </a:lnTo>
                      <a:lnTo>
                        <a:pt x="152" y="214"/>
                      </a:lnTo>
                      <a:lnTo>
                        <a:pt x="150" y="212"/>
                      </a:lnTo>
                      <a:lnTo>
                        <a:pt x="148" y="212"/>
                      </a:lnTo>
                      <a:lnTo>
                        <a:pt x="146" y="212"/>
                      </a:lnTo>
                      <a:lnTo>
                        <a:pt x="148" y="210"/>
                      </a:lnTo>
                      <a:lnTo>
                        <a:pt x="146" y="210"/>
                      </a:lnTo>
                      <a:lnTo>
                        <a:pt x="144" y="210"/>
                      </a:lnTo>
                      <a:lnTo>
                        <a:pt x="142" y="210"/>
                      </a:lnTo>
                      <a:lnTo>
                        <a:pt x="142" y="208"/>
                      </a:lnTo>
                      <a:lnTo>
                        <a:pt x="140" y="208"/>
                      </a:lnTo>
                      <a:lnTo>
                        <a:pt x="138" y="206"/>
                      </a:lnTo>
                      <a:lnTo>
                        <a:pt x="138" y="204"/>
                      </a:lnTo>
                      <a:lnTo>
                        <a:pt x="136" y="204"/>
                      </a:lnTo>
                      <a:lnTo>
                        <a:pt x="134" y="204"/>
                      </a:lnTo>
                      <a:lnTo>
                        <a:pt x="132" y="202"/>
                      </a:lnTo>
                      <a:lnTo>
                        <a:pt x="130" y="202"/>
                      </a:lnTo>
                      <a:lnTo>
                        <a:pt x="136" y="202"/>
                      </a:lnTo>
                      <a:lnTo>
                        <a:pt x="142" y="204"/>
                      </a:lnTo>
                      <a:lnTo>
                        <a:pt x="142" y="204"/>
                      </a:lnTo>
                      <a:lnTo>
                        <a:pt x="142" y="204"/>
                      </a:lnTo>
                      <a:lnTo>
                        <a:pt x="144" y="206"/>
                      </a:lnTo>
                      <a:lnTo>
                        <a:pt x="146" y="208"/>
                      </a:lnTo>
                      <a:lnTo>
                        <a:pt x="150" y="208"/>
                      </a:lnTo>
                      <a:lnTo>
                        <a:pt x="150" y="208"/>
                      </a:lnTo>
                      <a:lnTo>
                        <a:pt x="152" y="208"/>
                      </a:lnTo>
                      <a:lnTo>
                        <a:pt x="154" y="208"/>
                      </a:lnTo>
                      <a:lnTo>
                        <a:pt x="154" y="210"/>
                      </a:lnTo>
                      <a:lnTo>
                        <a:pt x="158" y="210"/>
                      </a:lnTo>
                      <a:lnTo>
                        <a:pt x="162" y="210"/>
                      </a:lnTo>
                      <a:lnTo>
                        <a:pt x="162" y="210"/>
                      </a:lnTo>
                      <a:lnTo>
                        <a:pt x="162" y="210"/>
                      </a:lnTo>
                      <a:lnTo>
                        <a:pt x="162" y="212"/>
                      </a:lnTo>
                      <a:lnTo>
                        <a:pt x="164" y="212"/>
                      </a:lnTo>
                      <a:lnTo>
                        <a:pt x="166" y="210"/>
                      </a:lnTo>
                      <a:lnTo>
                        <a:pt x="174" y="214"/>
                      </a:lnTo>
                      <a:lnTo>
                        <a:pt x="174" y="214"/>
                      </a:lnTo>
                      <a:lnTo>
                        <a:pt x="186" y="216"/>
                      </a:lnTo>
                      <a:lnTo>
                        <a:pt x="190" y="216"/>
                      </a:lnTo>
                      <a:lnTo>
                        <a:pt x="192" y="216"/>
                      </a:lnTo>
                      <a:lnTo>
                        <a:pt x="196" y="216"/>
                      </a:lnTo>
                      <a:lnTo>
                        <a:pt x="200" y="218"/>
                      </a:lnTo>
                      <a:lnTo>
                        <a:pt x="204" y="218"/>
                      </a:lnTo>
                      <a:lnTo>
                        <a:pt x="210" y="220"/>
                      </a:lnTo>
                      <a:lnTo>
                        <a:pt x="214" y="220"/>
                      </a:lnTo>
                      <a:lnTo>
                        <a:pt x="220" y="218"/>
                      </a:lnTo>
                      <a:lnTo>
                        <a:pt x="230" y="216"/>
                      </a:lnTo>
                      <a:lnTo>
                        <a:pt x="234" y="214"/>
                      </a:lnTo>
                      <a:lnTo>
                        <a:pt x="240" y="208"/>
                      </a:lnTo>
                      <a:lnTo>
                        <a:pt x="240" y="206"/>
                      </a:lnTo>
                      <a:lnTo>
                        <a:pt x="242" y="202"/>
                      </a:lnTo>
                      <a:lnTo>
                        <a:pt x="240" y="202"/>
                      </a:lnTo>
                      <a:lnTo>
                        <a:pt x="240" y="202"/>
                      </a:lnTo>
                      <a:lnTo>
                        <a:pt x="238" y="200"/>
                      </a:lnTo>
                      <a:lnTo>
                        <a:pt x="238" y="198"/>
                      </a:lnTo>
                      <a:lnTo>
                        <a:pt x="236" y="198"/>
                      </a:lnTo>
                      <a:lnTo>
                        <a:pt x="234" y="194"/>
                      </a:lnTo>
                      <a:lnTo>
                        <a:pt x="232" y="194"/>
                      </a:lnTo>
                      <a:lnTo>
                        <a:pt x="230" y="192"/>
                      </a:lnTo>
                      <a:lnTo>
                        <a:pt x="228" y="192"/>
                      </a:lnTo>
                      <a:lnTo>
                        <a:pt x="226" y="192"/>
                      </a:lnTo>
                      <a:lnTo>
                        <a:pt x="224" y="190"/>
                      </a:lnTo>
                      <a:lnTo>
                        <a:pt x="222" y="190"/>
                      </a:lnTo>
                      <a:lnTo>
                        <a:pt x="220" y="188"/>
                      </a:lnTo>
                      <a:lnTo>
                        <a:pt x="220" y="188"/>
                      </a:lnTo>
                      <a:lnTo>
                        <a:pt x="218" y="188"/>
                      </a:lnTo>
                      <a:lnTo>
                        <a:pt x="220" y="188"/>
                      </a:lnTo>
                      <a:lnTo>
                        <a:pt x="220" y="188"/>
                      </a:lnTo>
                      <a:lnTo>
                        <a:pt x="216" y="188"/>
                      </a:lnTo>
                      <a:lnTo>
                        <a:pt x="208" y="184"/>
                      </a:lnTo>
                      <a:lnTo>
                        <a:pt x="206" y="184"/>
                      </a:lnTo>
                      <a:lnTo>
                        <a:pt x="206" y="184"/>
                      </a:lnTo>
                      <a:lnTo>
                        <a:pt x="202" y="184"/>
                      </a:lnTo>
                      <a:lnTo>
                        <a:pt x="202" y="184"/>
                      </a:lnTo>
                      <a:lnTo>
                        <a:pt x="194" y="180"/>
                      </a:lnTo>
                      <a:lnTo>
                        <a:pt x="180" y="174"/>
                      </a:lnTo>
                      <a:lnTo>
                        <a:pt x="170" y="172"/>
                      </a:lnTo>
                      <a:lnTo>
                        <a:pt x="164" y="170"/>
                      </a:lnTo>
                      <a:lnTo>
                        <a:pt x="162" y="170"/>
                      </a:lnTo>
                      <a:lnTo>
                        <a:pt x="162" y="170"/>
                      </a:lnTo>
                      <a:lnTo>
                        <a:pt x="160" y="172"/>
                      </a:lnTo>
                      <a:lnTo>
                        <a:pt x="158" y="170"/>
                      </a:lnTo>
                      <a:lnTo>
                        <a:pt x="152" y="170"/>
                      </a:lnTo>
                      <a:lnTo>
                        <a:pt x="150" y="170"/>
                      </a:lnTo>
                      <a:lnTo>
                        <a:pt x="144" y="170"/>
                      </a:lnTo>
                      <a:lnTo>
                        <a:pt x="144" y="170"/>
                      </a:lnTo>
                      <a:lnTo>
                        <a:pt x="142" y="172"/>
                      </a:lnTo>
                      <a:lnTo>
                        <a:pt x="142" y="172"/>
                      </a:lnTo>
                      <a:lnTo>
                        <a:pt x="140" y="174"/>
                      </a:lnTo>
                      <a:lnTo>
                        <a:pt x="140" y="172"/>
                      </a:lnTo>
                      <a:lnTo>
                        <a:pt x="142" y="172"/>
                      </a:lnTo>
                      <a:lnTo>
                        <a:pt x="142" y="170"/>
                      </a:lnTo>
                      <a:lnTo>
                        <a:pt x="142" y="170"/>
                      </a:lnTo>
                      <a:lnTo>
                        <a:pt x="142" y="168"/>
                      </a:lnTo>
                      <a:lnTo>
                        <a:pt x="142" y="168"/>
                      </a:lnTo>
                      <a:lnTo>
                        <a:pt x="140" y="168"/>
                      </a:lnTo>
                      <a:lnTo>
                        <a:pt x="140" y="168"/>
                      </a:lnTo>
                      <a:lnTo>
                        <a:pt x="136" y="168"/>
                      </a:lnTo>
                      <a:lnTo>
                        <a:pt x="136" y="168"/>
                      </a:lnTo>
                      <a:lnTo>
                        <a:pt x="136" y="168"/>
                      </a:lnTo>
                      <a:lnTo>
                        <a:pt x="136" y="168"/>
                      </a:lnTo>
                      <a:lnTo>
                        <a:pt x="136" y="168"/>
                      </a:lnTo>
                      <a:lnTo>
                        <a:pt x="132" y="168"/>
                      </a:lnTo>
                      <a:lnTo>
                        <a:pt x="130" y="168"/>
                      </a:lnTo>
                      <a:lnTo>
                        <a:pt x="128" y="166"/>
                      </a:lnTo>
                      <a:lnTo>
                        <a:pt x="126" y="166"/>
                      </a:lnTo>
                      <a:lnTo>
                        <a:pt x="126" y="164"/>
                      </a:lnTo>
                      <a:lnTo>
                        <a:pt x="126" y="164"/>
                      </a:lnTo>
                      <a:lnTo>
                        <a:pt x="134" y="166"/>
                      </a:lnTo>
                      <a:lnTo>
                        <a:pt x="136" y="166"/>
                      </a:lnTo>
                      <a:lnTo>
                        <a:pt x="136" y="164"/>
                      </a:lnTo>
                      <a:lnTo>
                        <a:pt x="136" y="164"/>
                      </a:lnTo>
                      <a:lnTo>
                        <a:pt x="136" y="164"/>
                      </a:lnTo>
                      <a:lnTo>
                        <a:pt x="134" y="164"/>
                      </a:lnTo>
                      <a:lnTo>
                        <a:pt x="130" y="162"/>
                      </a:lnTo>
                      <a:lnTo>
                        <a:pt x="128" y="162"/>
                      </a:lnTo>
                      <a:lnTo>
                        <a:pt x="124" y="160"/>
                      </a:lnTo>
                      <a:lnTo>
                        <a:pt x="124" y="160"/>
                      </a:lnTo>
                      <a:lnTo>
                        <a:pt x="124" y="162"/>
                      </a:lnTo>
                      <a:lnTo>
                        <a:pt x="124" y="162"/>
                      </a:lnTo>
                      <a:lnTo>
                        <a:pt x="122" y="162"/>
                      </a:lnTo>
                      <a:lnTo>
                        <a:pt x="122" y="162"/>
                      </a:lnTo>
                      <a:lnTo>
                        <a:pt x="120" y="164"/>
                      </a:lnTo>
                      <a:lnTo>
                        <a:pt x="120" y="164"/>
                      </a:lnTo>
                      <a:lnTo>
                        <a:pt x="118" y="164"/>
                      </a:lnTo>
                      <a:lnTo>
                        <a:pt x="114" y="162"/>
                      </a:lnTo>
                      <a:lnTo>
                        <a:pt x="112" y="162"/>
                      </a:lnTo>
                      <a:lnTo>
                        <a:pt x="112" y="164"/>
                      </a:lnTo>
                      <a:lnTo>
                        <a:pt x="112" y="166"/>
                      </a:lnTo>
                      <a:lnTo>
                        <a:pt x="112" y="166"/>
                      </a:lnTo>
                      <a:lnTo>
                        <a:pt x="112" y="166"/>
                      </a:lnTo>
                      <a:lnTo>
                        <a:pt x="112" y="166"/>
                      </a:lnTo>
                      <a:lnTo>
                        <a:pt x="110" y="166"/>
                      </a:lnTo>
                      <a:lnTo>
                        <a:pt x="106" y="166"/>
                      </a:lnTo>
                      <a:lnTo>
                        <a:pt x="104" y="164"/>
                      </a:lnTo>
                      <a:lnTo>
                        <a:pt x="104" y="164"/>
                      </a:lnTo>
                      <a:lnTo>
                        <a:pt x="104" y="164"/>
                      </a:lnTo>
                      <a:lnTo>
                        <a:pt x="104" y="166"/>
                      </a:lnTo>
                      <a:lnTo>
                        <a:pt x="104" y="166"/>
                      </a:lnTo>
                      <a:lnTo>
                        <a:pt x="104" y="166"/>
                      </a:lnTo>
                      <a:lnTo>
                        <a:pt x="104" y="168"/>
                      </a:lnTo>
                      <a:lnTo>
                        <a:pt x="104" y="168"/>
                      </a:lnTo>
                      <a:lnTo>
                        <a:pt x="102" y="168"/>
                      </a:lnTo>
                      <a:lnTo>
                        <a:pt x="100" y="168"/>
                      </a:lnTo>
                      <a:lnTo>
                        <a:pt x="96" y="170"/>
                      </a:lnTo>
                      <a:lnTo>
                        <a:pt x="96" y="170"/>
                      </a:lnTo>
                      <a:lnTo>
                        <a:pt x="94" y="172"/>
                      </a:lnTo>
                      <a:lnTo>
                        <a:pt x="94" y="174"/>
                      </a:lnTo>
                      <a:lnTo>
                        <a:pt x="94" y="174"/>
                      </a:lnTo>
                      <a:lnTo>
                        <a:pt x="92" y="174"/>
                      </a:lnTo>
                      <a:lnTo>
                        <a:pt x="90" y="174"/>
                      </a:lnTo>
                      <a:lnTo>
                        <a:pt x="88" y="174"/>
                      </a:lnTo>
                      <a:lnTo>
                        <a:pt x="88" y="176"/>
                      </a:lnTo>
                      <a:lnTo>
                        <a:pt x="86" y="176"/>
                      </a:lnTo>
                      <a:lnTo>
                        <a:pt x="86" y="176"/>
                      </a:lnTo>
                      <a:lnTo>
                        <a:pt x="88" y="176"/>
                      </a:lnTo>
                      <a:lnTo>
                        <a:pt x="90" y="176"/>
                      </a:lnTo>
                      <a:lnTo>
                        <a:pt x="90" y="176"/>
                      </a:lnTo>
                      <a:lnTo>
                        <a:pt x="90" y="178"/>
                      </a:lnTo>
                      <a:lnTo>
                        <a:pt x="90" y="178"/>
                      </a:lnTo>
                      <a:lnTo>
                        <a:pt x="88" y="182"/>
                      </a:lnTo>
                      <a:lnTo>
                        <a:pt x="88" y="182"/>
                      </a:lnTo>
                      <a:lnTo>
                        <a:pt x="88" y="184"/>
                      </a:lnTo>
                      <a:lnTo>
                        <a:pt x="90" y="186"/>
                      </a:lnTo>
                      <a:lnTo>
                        <a:pt x="94" y="188"/>
                      </a:lnTo>
                      <a:lnTo>
                        <a:pt x="98" y="188"/>
                      </a:lnTo>
                      <a:lnTo>
                        <a:pt x="100" y="190"/>
                      </a:lnTo>
                      <a:lnTo>
                        <a:pt x="104" y="194"/>
                      </a:lnTo>
                      <a:lnTo>
                        <a:pt x="106" y="194"/>
                      </a:lnTo>
                      <a:lnTo>
                        <a:pt x="106" y="194"/>
                      </a:lnTo>
                      <a:lnTo>
                        <a:pt x="106" y="196"/>
                      </a:lnTo>
                      <a:lnTo>
                        <a:pt x="104" y="198"/>
                      </a:lnTo>
                      <a:lnTo>
                        <a:pt x="102" y="200"/>
                      </a:lnTo>
                      <a:lnTo>
                        <a:pt x="100" y="202"/>
                      </a:lnTo>
                      <a:lnTo>
                        <a:pt x="100" y="204"/>
                      </a:lnTo>
                      <a:lnTo>
                        <a:pt x="98" y="206"/>
                      </a:lnTo>
                      <a:lnTo>
                        <a:pt x="98" y="206"/>
                      </a:lnTo>
                      <a:lnTo>
                        <a:pt x="98" y="206"/>
                      </a:lnTo>
                      <a:lnTo>
                        <a:pt x="98" y="208"/>
                      </a:lnTo>
                      <a:lnTo>
                        <a:pt x="100" y="210"/>
                      </a:lnTo>
                      <a:lnTo>
                        <a:pt x="102" y="210"/>
                      </a:lnTo>
                      <a:lnTo>
                        <a:pt x="104" y="212"/>
                      </a:lnTo>
                      <a:lnTo>
                        <a:pt x="104" y="214"/>
                      </a:lnTo>
                      <a:lnTo>
                        <a:pt x="106" y="214"/>
                      </a:lnTo>
                      <a:lnTo>
                        <a:pt x="106" y="216"/>
                      </a:lnTo>
                      <a:lnTo>
                        <a:pt x="106" y="216"/>
                      </a:lnTo>
                      <a:lnTo>
                        <a:pt x="108" y="218"/>
                      </a:lnTo>
                      <a:lnTo>
                        <a:pt x="110" y="218"/>
                      </a:lnTo>
                      <a:lnTo>
                        <a:pt x="110" y="220"/>
                      </a:lnTo>
                      <a:lnTo>
                        <a:pt x="112" y="224"/>
                      </a:lnTo>
                      <a:lnTo>
                        <a:pt x="112" y="224"/>
                      </a:lnTo>
                      <a:lnTo>
                        <a:pt x="112" y="226"/>
                      </a:lnTo>
                      <a:lnTo>
                        <a:pt x="112" y="226"/>
                      </a:lnTo>
                      <a:lnTo>
                        <a:pt x="110" y="226"/>
                      </a:lnTo>
                      <a:lnTo>
                        <a:pt x="108" y="226"/>
                      </a:lnTo>
                      <a:lnTo>
                        <a:pt x="108" y="226"/>
                      </a:lnTo>
                      <a:lnTo>
                        <a:pt x="110" y="228"/>
                      </a:lnTo>
                      <a:lnTo>
                        <a:pt x="108" y="228"/>
                      </a:lnTo>
                      <a:lnTo>
                        <a:pt x="108" y="231"/>
                      </a:lnTo>
                      <a:lnTo>
                        <a:pt x="108" y="233"/>
                      </a:lnTo>
                      <a:lnTo>
                        <a:pt x="108" y="233"/>
                      </a:lnTo>
                      <a:lnTo>
                        <a:pt x="108" y="233"/>
                      </a:lnTo>
                      <a:lnTo>
                        <a:pt x="108" y="233"/>
                      </a:lnTo>
                      <a:lnTo>
                        <a:pt x="110" y="233"/>
                      </a:lnTo>
                      <a:lnTo>
                        <a:pt x="110" y="235"/>
                      </a:lnTo>
                      <a:lnTo>
                        <a:pt x="110" y="235"/>
                      </a:lnTo>
                      <a:lnTo>
                        <a:pt x="110" y="235"/>
                      </a:lnTo>
                      <a:lnTo>
                        <a:pt x="110" y="235"/>
                      </a:lnTo>
                      <a:lnTo>
                        <a:pt x="108" y="237"/>
                      </a:lnTo>
                      <a:lnTo>
                        <a:pt x="108" y="237"/>
                      </a:lnTo>
                      <a:lnTo>
                        <a:pt x="108" y="237"/>
                      </a:lnTo>
                      <a:lnTo>
                        <a:pt x="110" y="239"/>
                      </a:lnTo>
                      <a:lnTo>
                        <a:pt x="110" y="239"/>
                      </a:lnTo>
                      <a:lnTo>
                        <a:pt x="112" y="241"/>
                      </a:lnTo>
                      <a:lnTo>
                        <a:pt x="114" y="241"/>
                      </a:lnTo>
                      <a:lnTo>
                        <a:pt x="116" y="241"/>
                      </a:lnTo>
                      <a:lnTo>
                        <a:pt x="116" y="241"/>
                      </a:lnTo>
                      <a:lnTo>
                        <a:pt x="116" y="243"/>
                      </a:lnTo>
                      <a:lnTo>
                        <a:pt x="114" y="243"/>
                      </a:lnTo>
                      <a:lnTo>
                        <a:pt x="114" y="245"/>
                      </a:lnTo>
                      <a:lnTo>
                        <a:pt x="116" y="245"/>
                      </a:lnTo>
                      <a:lnTo>
                        <a:pt x="116" y="247"/>
                      </a:lnTo>
                      <a:lnTo>
                        <a:pt x="120" y="249"/>
                      </a:lnTo>
                      <a:lnTo>
                        <a:pt x="120" y="249"/>
                      </a:lnTo>
                      <a:lnTo>
                        <a:pt x="122" y="249"/>
                      </a:lnTo>
                      <a:lnTo>
                        <a:pt x="122" y="251"/>
                      </a:lnTo>
                      <a:lnTo>
                        <a:pt x="122" y="251"/>
                      </a:lnTo>
                      <a:lnTo>
                        <a:pt x="122" y="253"/>
                      </a:lnTo>
                      <a:lnTo>
                        <a:pt x="120" y="253"/>
                      </a:lnTo>
                      <a:lnTo>
                        <a:pt x="118" y="255"/>
                      </a:lnTo>
                      <a:lnTo>
                        <a:pt x="116" y="257"/>
                      </a:lnTo>
                      <a:lnTo>
                        <a:pt x="116" y="257"/>
                      </a:lnTo>
                      <a:lnTo>
                        <a:pt x="116" y="257"/>
                      </a:lnTo>
                      <a:lnTo>
                        <a:pt x="122" y="261"/>
                      </a:lnTo>
                      <a:lnTo>
                        <a:pt x="124" y="263"/>
                      </a:lnTo>
                      <a:lnTo>
                        <a:pt x="130" y="263"/>
                      </a:lnTo>
                      <a:lnTo>
                        <a:pt x="132" y="265"/>
                      </a:lnTo>
                      <a:lnTo>
                        <a:pt x="132" y="267"/>
                      </a:lnTo>
                      <a:lnTo>
                        <a:pt x="134" y="267"/>
                      </a:lnTo>
                      <a:lnTo>
                        <a:pt x="136" y="269"/>
                      </a:lnTo>
                      <a:lnTo>
                        <a:pt x="136" y="269"/>
                      </a:lnTo>
                      <a:lnTo>
                        <a:pt x="136" y="269"/>
                      </a:lnTo>
                      <a:lnTo>
                        <a:pt x="136" y="271"/>
                      </a:lnTo>
                      <a:lnTo>
                        <a:pt x="136" y="273"/>
                      </a:lnTo>
                      <a:lnTo>
                        <a:pt x="136" y="273"/>
                      </a:lnTo>
                      <a:lnTo>
                        <a:pt x="134" y="275"/>
                      </a:lnTo>
                      <a:lnTo>
                        <a:pt x="134" y="277"/>
                      </a:lnTo>
                      <a:lnTo>
                        <a:pt x="132" y="279"/>
                      </a:lnTo>
                      <a:lnTo>
                        <a:pt x="126" y="283"/>
                      </a:lnTo>
                      <a:lnTo>
                        <a:pt x="126" y="283"/>
                      </a:lnTo>
                      <a:lnTo>
                        <a:pt x="124" y="285"/>
                      </a:lnTo>
                      <a:lnTo>
                        <a:pt x="120" y="289"/>
                      </a:lnTo>
                      <a:lnTo>
                        <a:pt x="120" y="289"/>
                      </a:lnTo>
                      <a:lnTo>
                        <a:pt x="118" y="293"/>
                      </a:lnTo>
                      <a:lnTo>
                        <a:pt x="116" y="293"/>
                      </a:lnTo>
                      <a:lnTo>
                        <a:pt x="116" y="293"/>
                      </a:lnTo>
                      <a:lnTo>
                        <a:pt x="112" y="297"/>
                      </a:lnTo>
                      <a:lnTo>
                        <a:pt x="110" y="299"/>
                      </a:lnTo>
                      <a:lnTo>
                        <a:pt x="106" y="299"/>
                      </a:lnTo>
                      <a:lnTo>
                        <a:pt x="106" y="301"/>
                      </a:lnTo>
                      <a:lnTo>
                        <a:pt x="104" y="301"/>
                      </a:lnTo>
                      <a:lnTo>
                        <a:pt x="104" y="303"/>
                      </a:lnTo>
                      <a:lnTo>
                        <a:pt x="102" y="303"/>
                      </a:lnTo>
                      <a:lnTo>
                        <a:pt x="100" y="305"/>
                      </a:lnTo>
                      <a:lnTo>
                        <a:pt x="96" y="309"/>
                      </a:lnTo>
                      <a:lnTo>
                        <a:pt x="100" y="307"/>
                      </a:lnTo>
                      <a:lnTo>
                        <a:pt x="104" y="307"/>
                      </a:lnTo>
                      <a:lnTo>
                        <a:pt x="106" y="307"/>
                      </a:lnTo>
                      <a:lnTo>
                        <a:pt x="106" y="307"/>
                      </a:lnTo>
                      <a:lnTo>
                        <a:pt x="106" y="309"/>
                      </a:lnTo>
                      <a:lnTo>
                        <a:pt x="106" y="309"/>
                      </a:lnTo>
                      <a:lnTo>
                        <a:pt x="104" y="309"/>
                      </a:lnTo>
                      <a:lnTo>
                        <a:pt x="106" y="309"/>
                      </a:lnTo>
                      <a:lnTo>
                        <a:pt x="106" y="311"/>
                      </a:lnTo>
                      <a:lnTo>
                        <a:pt x="110" y="311"/>
                      </a:lnTo>
                      <a:lnTo>
                        <a:pt x="112" y="315"/>
                      </a:lnTo>
                      <a:lnTo>
                        <a:pt x="116" y="315"/>
                      </a:lnTo>
                      <a:lnTo>
                        <a:pt x="118" y="313"/>
                      </a:lnTo>
                      <a:lnTo>
                        <a:pt x="120" y="315"/>
                      </a:lnTo>
                      <a:lnTo>
                        <a:pt x="122" y="315"/>
                      </a:lnTo>
                      <a:lnTo>
                        <a:pt x="124" y="317"/>
                      </a:lnTo>
                      <a:lnTo>
                        <a:pt x="126" y="317"/>
                      </a:lnTo>
                      <a:lnTo>
                        <a:pt x="128" y="317"/>
                      </a:lnTo>
                      <a:lnTo>
                        <a:pt x="128" y="319"/>
                      </a:lnTo>
                      <a:lnTo>
                        <a:pt x="126" y="319"/>
                      </a:lnTo>
                      <a:lnTo>
                        <a:pt x="120" y="317"/>
                      </a:lnTo>
                      <a:lnTo>
                        <a:pt x="114" y="317"/>
                      </a:lnTo>
                      <a:lnTo>
                        <a:pt x="114" y="317"/>
                      </a:lnTo>
                      <a:lnTo>
                        <a:pt x="112" y="319"/>
                      </a:lnTo>
                      <a:lnTo>
                        <a:pt x="112" y="319"/>
                      </a:lnTo>
                      <a:lnTo>
                        <a:pt x="112" y="321"/>
                      </a:lnTo>
                      <a:lnTo>
                        <a:pt x="110" y="321"/>
                      </a:lnTo>
                      <a:lnTo>
                        <a:pt x="110" y="321"/>
                      </a:lnTo>
                      <a:lnTo>
                        <a:pt x="108" y="321"/>
                      </a:lnTo>
                      <a:lnTo>
                        <a:pt x="106" y="319"/>
                      </a:lnTo>
                      <a:lnTo>
                        <a:pt x="106" y="321"/>
                      </a:lnTo>
                      <a:lnTo>
                        <a:pt x="106" y="321"/>
                      </a:lnTo>
                      <a:lnTo>
                        <a:pt x="104" y="323"/>
                      </a:lnTo>
                      <a:lnTo>
                        <a:pt x="102" y="321"/>
                      </a:lnTo>
                      <a:lnTo>
                        <a:pt x="102" y="321"/>
                      </a:lnTo>
                      <a:lnTo>
                        <a:pt x="100" y="321"/>
                      </a:lnTo>
                      <a:lnTo>
                        <a:pt x="100" y="321"/>
                      </a:lnTo>
                      <a:lnTo>
                        <a:pt x="100" y="323"/>
                      </a:lnTo>
                      <a:lnTo>
                        <a:pt x="102" y="325"/>
                      </a:lnTo>
                      <a:lnTo>
                        <a:pt x="100" y="325"/>
                      </a:lnTo>
                      <a:lnTo>
                        <a:pt x="102" y="327"/>
                      </a:lnTo>
                      <a:lnTo>
                        <a:pt x="102" y="327"/>
                      </a:lnTo>
                      <a:lnTo>
                        <a:pt x="102" y="327"/>
                      </a:lnTo>
                      <a:lnTo>
                        <a:pt x="102" y="327"/>
                      </a:lnTo>
                      <a:lnTo>
                        <a:pt x="102" y="327"/>
                      </a:lnTo>
                      <a:lnTo>
                        <a:pt x="102" y="329"/>
                      </a:lnTo>
                      <a:lnTo>
                        <a:pt x="102" y="329"/>
                      </a:lnTo>
                      <a:lnTo>
                        <a:pt x="100" y="329"/>
                      </a:lnTo>
                      <a:lnTo>
                        <a:pt x="100" y="329"/>
                      </a:lnTo>
                      <a:lnTo>
                        <a:pt x="100" y="331"/>
                      </a:lnTo>
                      <a:lnTo>
                        <a:pt x="98" y="333"/>
                      </a:lnTo>
                      <a:lnTo>
                        <a:pt x="96" y="335"/>
                      </a:lnTo>
                      <a:lnTo>
                        <a:pt x="96" y="335"/>
                      </a:lnTo>
                      <a:lnTo>
                        <a:pt x="96" y="337"/>
                      </a:lnTo>
                      <a:lnTo>
                        <a:pt x="94" y="337"/>
                      </a:lnTo>
                      <a:lnTo>
                        <a:pt x="94" y="339"/>
                      </a:lnTo>
                      <a:lnTo>
                        <a:pt x="96" y="343"/>
                      </a:lnTo>
                      <a:lnTo>
                        <a:pt x="96" y="343"/>
                      </a:lnTo>
                      <a:lnTo>
                        <a:pt x="96" y="345"/>
                      </a:lnTo>
                      <a:lnTo>
                        <a:pt x="96" y="345"/>
                      </a:lnTo>
                      <a:lnTo>
                        <a:pt x="96" y="347"/>
                      </a:lnTo>
                      <a:lnTo>
                        <a:pt x="98" y="347"/>
                      </a:lnTo>
                      <a:lnTo>
                        <a:pt x="100" y="349"/>
                      </a:lnTo>
                      <a:lnTo>
                        <a:pt x="100" y="351"/>
                      </a:lnTo>
                      <a:lnTo>
                        <a:pt x="100" y="351"/>
                      </a:lnTo>
                      <a:lnTo>
                        <a:pt x="100" y="353"/>
                      </a:lnTo>
                      <a:lnTo>
                        <a:pt x="102" y="353"/>
                      </a:lnTo>
                      <a:lnTo>
                        <a:pt x="102" y="353"/>
                      </a:lnTo>
                      <a:lnTo>
                        <a:pt x="100" y="353"/>
                      </a:lnTo>
                      <a:lnTo>
                        <a:pt x="98" y="353"/>
                      </a:lnTo>
                      <a:lnTo>
                        <a:pt x="98" y="355"/>
                      </a:lnTo>
                      <a:lnTo>
                        <a:pt x="98" y="355"/>
                      </a:lnTo>
                      <a:lnTo>
                        <a:pt x="96" y="355"/>
                      </a:lnTo>
                      <a:lnTo>
                        <a:pt x="96" y="357"/>
                      </a:lnTo>
                      <a:lnTo>
                        <a:pt x="96" y="357"/>
                      </a:lnTo>
                      <a:lnTo>
                        <a:pt x="96" y="357"/>
                      </a:lnTo>
                      <a:lnTo>
                        <a:pt x="98" y="359"/>
                      </a:lnTo>
                      <a:lnTo>
                        <a:pt x="98" y="359"/>
                      </a:lnTo>
                      <a:lnTo>
                        <a:pt x="98" y="359"/>
                      </a:lnTo>
                      <a:lnTo>
                        <a:pt x="100" y="361"/>
                      </a:lnTo>
                      <a:lnTo>
                        <a:pt x="102" y="361"/>
                      </a:lnTo>
                      <a:lnTo>
                        <a:pt x="102" y="361"/>
                      </a:lnTo>
                      <a:lnTo>
                        <a:pt x="104" y="363"/>
                      </a:lnTo>
                      <a:lnTo>
                        <a:pt x="104" y="363"/>
                      </a:lnTo>
                      <a:lnTo>
                        <a:pt x="102" y="363"/>
                      </a:lnTo>
                      <a:lnTo>
                        <a:pt x="102" y="365"/>
                      </a:lnTo>
                      <a:lnTo>
                        <a:pt x="102" y="365"/>
                      </a:lnTo>
                      <a:lnTo>
                        <a:pt x="102" y="367"/>
                      </a:lnTo>
                      <a:lnTo>
                        <a:pt x="102" y="369"/>
                      </a:lnTo>
                      <a:lnTo>
                        <a:pt x="102" y="369"/>
                      </a:lnTo>
                      <a:lnTo>
                        <a:pt x="104" y="369"/>
                      </a:lnTo>
                      <a:lnTo>
                        <a:pt x="104" y="369"/>
                      </a:lnTo>
                      <a:lnTo>
                        <a:pt x="104" y="369"/>
                      </a:lnTo>
                      <a:lnTo>
                        <a:pt x="104" y="371"/>
                      </a:lnTo>
                      <a:lnTo>
                        <a:pt x="106" y="371"/>
                      </a:lnTo>
                      <a:lnTo>
                        <a:pt x="106" y="373"/>
                      </a:lnTo>
                      <a:lnTo>
                        <a:pt x="106" y="373"/>
                      </a:lnTo>
                      <a:lnTo>
                        <a:pt x="108" y="375"/>
                      </a:lnTo>
                      <a:lnTo>
                        <a:pt x="108" y="375"/>
                      </a:lnTo>
                      <a:lnTo>
                        <a:pt x="108" y="377"/>
                      </a:lnTo>
                      <a:lnTo>
                        <a:pt x="110" y="379"/>
                      </a:lnTo>
                      <a:lnTo>
                        <a:pt x="110" y="379"/>
                      </a:lnTo>
                      <a:lnTo>
                        <a:pt x="110" y="381"/>
                      </a:lnTo>
                      <a:lnTo>
                        <a:pt x="110" y="381"/>
                      </a:lnTo>
                      <a:lnTo>
                        <a:pt x="112" y="383"/>
                      </a:lnTo>
                      <a:lnTo>
                        <a:pt x="112" y="383"/>
                      </a:lnTo>
                      <a:lnTo>
                        <a:pt x="112" y="383"/>
                      </a:lnTo>
                      <a:lnTo>
                        <a:pt x="112" y="381"/>
                      </a:lnTo>
                      <a:lnTo>
                        <a:pt x="114" y="381"/>
                      </a:lnTo>
                      <a:lnTo>
                        <a:pt x="116" y="383"/>
                      </a:lnTo>
                      <a:lnTo>
                        <a:pt x="116" y="383"/>
                      </a:lnTo>
                      <a:lnTo>
                        <a:pt x="118" y="385"/>
                      </a:lnTo>
                      <a:lnTo>
                        <a:pt x="118" y="385"/>
                      </a:lnTo>
                      <a:lnTo>
                        <a:pt x="120" y="383"/>
                      </a:lnTo>
                      <a:lnTo>
                        <a:pt x="120" y="383"/>
                      </a:lnTo>
                      <a:lnTo>
                        <a:pt x="122" y="383"/>
                      </a:lnTo>
                      <a:lnTo>
                        <a:pt x="124" y="385"/>
                      </a:lnTo>
                      <a:lnTo>
                        <a:pt x="126" y="385"/>
                      </a:lnTo>
                      <a:lnTo>
                        <a:pt x="126" y="385"/>
                      </a:lnTo>
                      <a:lnTo>
                        <a:pt x="126" y="385"/>
                      </a:lnTo>
                      <a:lnTo>
                        <a:pt x="126" y="387"/>
                      </a:lnTo>
                      <a:lnTo>
                        <a:pt x="126" y="387"/>
                      </a:lnTo>
                      <a:lnTo>
                        <a:pt x="126" y="389"/>
                      </a:lnTo>
                      <a:lnTo>
                        <a:pt x="128" y="389"/>
                      </a:lnTo>
                      <a:lnTo>
                        <a:pt x="130" y="387"/>
                      </a:lnTo>
                      <a:lnTo>
                        <a:pt x="130" y="387"/>
                      </a:lnTo>
                      <a:lnTo>
                        <a:pt x="130" y="387"/>
                      </a:lnTo>
                      <a:lnTo>
                        <a:pt x="132" y="387"/>
                      </a:lnTo>
                      <a:lnTo>
                        <a:pt x="132" y="387"/>
                      </a:lnTo>
                      <a:lnTo>
                        <a:pt x="134" y="387"/>
                      </a:lnTo>
                      <a:lnTo>
                        <a:pt x="134" y="387"/>
                      </a:lnTo>
                      <a:lnTo>
                        <a:pt x="138" y="387"/>
                      </a:lnTo>
                      <a:lnTo>
                        <a:pt x="140" y="387"/>
                      </a:lnTo>
                      <a:lnTo>
                        <a:pt x="140" y="387"/>
                      </a:lnTo>
                      <a:lnTo>
                        <a:pt x="142" y="389"/>
                      </a:lnTo>
                      <a:lnTo>
                        <a:pt x="142" y="389"/>
                      </a:lnTo>
                      <a:lnTo>
                        <a:pt x="144" y="389"/>
                      </a:lnTo>
                      <a:lnTo>
                        <a:pt x="144" y="389"/>
                      </a:lnTo>
                      <a:lnTo>
                        <a:pt x="144" y="391"/>
                      </a:lnTo>
                      <a:lnTo>
                        <a:pt x="146" y="391"/>
                      </a:lnTo>
                      <a:lnTo>
                        <a:pt x="146" y="391"/>
                      </a:lnTo>
                      <a:lnTo>
                        <a:pt x="146" y="391"/>
                      </a:lnTo>
                      <a:lnTo>
                        <a:pt x="146" y="391"/>
                      </a:lnTo>
                      <a:lnTo>
                        <a:pt x="146" y="393"/>
                      </a:lnTo>
                      <a:lnTo>
                        <a:pt x="146" y="395"/>
                      </a:lnTo>
                      <a:lnTo>
                        <a:pt x="146" y="395"/>
                      </a:lnTo>
                      <a:lnTo>
                        <a:pt x="146" y="395"/>
                      </a:lnTo>
                      <a:lnTo>
                        <a:pt x="146" y="395"/>
                      </a:lnTo>
                      <a:lnTo>
                        <a:pt x="146" y="397"/>
                      </a:lnTo>
                      <a:lnTo>
                        <a:pt x="148" y="397"/>
                      </a:lnTo>
                      <a:lnTo>
                        <a:pt x="148" y="399"/>
                      </a:lnTo>
                      <a:lnTo>
                        <a:pt x="148" y="399"/>
                      </a:lnTo>
                      <a:lnTo>
                        <a:pt x="148" y="401"/>
                      </a:lnTo>
                      <a:lnTo>
                        <a:pt x="146" y="401"/>
                      </a:lnTo>
                      <a:lnTo>
                        <a:pt x="146" y="403"/>
                      </a:lnTo>
                      <a:lnTo>
                        <a:pt x="146" y="403"/>
                      </a:lnTo>
                      <a:lnTo>
                        <a:pt x="146" y="403"/>
                      </a:lnTo>
                      <a:lnTo>
                        <a:pt x="150" y="405"/>
                      </a:lnTo>
                      <a:lnTo>
                        <a:pt x="152" y="407"/>
                      </a:lnTo>
                      <a:lnTo>
                        <a:pt x="152" y="407"/>
                      </a:lnTo>
                      <a:lnTo>
                        <a:pt x="152" y="407"/>
                      </a:lnTo>
                      <a:lnTo>
                        <a:pt x="152" y="409"/>
                      </a:lnTo>
                      <a:lnTo>
                        <a:pt x="152" y="409"/>
                      </a:lnTo>
                      <a:lnTo>
                        <a:pt x="152" y="409"/>
                      </a:lnTo>
                      <a:lnTo>
                        <a:pt x="154" y="411"/>
                      </a:lnTo>
                      <a:lnTo>
                        <a:pt x="154" y="413"/>
                      </a:lnTo>
                      <a:lnTo>
                        <a:pt x="156" y="413"/>
                      </a:lnTo>
                      <a:lnTo>
                        <a:pt x="160" y="415"/>
                      </a:lnTo>
                      <a:lnTo>
                        <a:pt x="162" y="417"/>
                      </a:lnTo>
                      <a:lnTo>
                        <a:pt x="162" y="417"/>
                      </a:lnTo>
                      <a:lnTo>
                        <a:pt x="162" y="417"/>
                      </a:lnTo>
                      <a:lnTo>
                        <a:pt x="162" y="419"/>
                      </a:lnTo>
                      <a:lnTo>
                        <a:pt x="162" y="419"/>
                      </a:lnTo>
                      <a:lnTo>
                        <a:pt x="162" y="421"/>
                      </a:lnTo>
                      <a:lnTo>
                        <a:pt x="162" y="421"/>
                      </a:lnTo>
                      <a:lnTo>
                        <a:pt x="164" y="421"/>
                      </a:lnTo>
                      <a:lnTo>
                        <a:pt x="168" y="421"/>
                      </a:lnTo>
                      <a:lnTo>
                        <a:pt x="172" y="423"/>
                      </a:lnTo>
                      <a:lnTo>
                        <a:pt x="172" y="423"/>
                      </a:lnTo>
                      <a:lnTo>
                        <a:pt x="170" y="423"/>
                      </a:lnTo>
                      <a:lnTo>
                        <a:pt x="172" y="425"/>
                      </a:lnTo>
                      <a:lnTo>
                        <a:pt x="172" y="425"/>
                      </a:lnTo>
                      <a:lnTo>
                        <a:pt x="174" y="427"/>
                      </a:lnTo>
                      <a:lnTo>
                        <a:pt x="176" y="427"/>
                      </a:lnTo>
                      <a:lnTo>
                        <a:pt x="176" y="427"/>
                      </a:lnTo>
                      <a:lnTo>
                        <a:pt x="176" y="429"/>
                      </a:lnTo>
                      <a:lnTo>
                        <a:pt x="174" y="429"/>
                      </a:lnTo>
                      <a:lnTo>
                        <a:pt x="174" y="429"/>
                      </a:lnTo>
                      <a:lnTo>
                        <a:pt x="172" y="429"/>
                      </a:lnTo>
                      <a:lnTo>
                        <a:pt x="172" y="431"/>
                      </a:lnTo>
                      <a:lnTo>
                        <a:pt x="170" y="431"/>
                      </a:lnTo>
                      <a:lnTo>
                        <a:pt x="168" y="433"/>
                      </a:lnTo>
                      <a:lnTo>
                        <a:pt x="168" y="433"/>
                      </a:lnTo>
                      <a:lnTo>
                        <a:pt x="164" y="433"/>
                      </a:lnTo>
                      <a:lnTo>
                        <a:pt x="164" y="431"/>
                      </a:lnTo>
                      <a:lnTo>
                        <a:pt x="162" y="431"/>
                      </a:lnTo>
                      <a:lnTo>
                        <a:pt x="162" y="431"/>
                      </a:lnTo>
                      <a:lnTo>
                        <a:pt x="160" y="431"/>
                      </a:lnTo>
                      <a:lnTo>
                        <a:pt x="158" y="431"/>
                      </a:lnTo>
                      <a:lnTo>
                        <a:pt x="158" y="431"/>
                      </a:lnTo>
                      <a:lnTo>
                        <a:pt x="158" y="431"/>
                      </a:lnTo>
                      <a:lnTo>
                        <a:pt x="158" y="433"/>
                      </a:lnTo>
                      <a:lnTo>
                        <a:pt x="156" y="433"/>
                      </a:lnTo>
                      <a:lnTo>
                        <a:pt x="158" y="435"/>
                      </a:lnTo>
                      <a:lnTo>
                        <a:pt x="158" y="435"/>
                      </a:lnTo>
                      <a:lnTo>
                        <a:pt x="160" y="437"/>
                      </a:lnTo>
                      <a:lnTo>
                        <a:pt x="160" y="437"/>
                      </a:lnTo>
                      <a:lnTo>
                        <a:pt x="162" y="439"/>
                      </a:lnTo>
                      <a:lnTo>
                        <a:pt x="162" y="439"/>
                      </a:lnTo>
                      <a:lnTo>
                        <a:pt x="160" y="439"/>
                      </a:lnTo>
                      <a:lnTo>
                        <a:pt x="162" y="441"/>
                      </a:lnTo>
                      <a:lnTo>
                        <a:pt x="162" y="441"/>
                      </a:lnTo>
                      <a:lnTo>
                        <a:pt x="162" y="443"/>
                      </a:lnTo>
                      <a:lnTo>
                        <a:pt x="162" y="443"/>
                      </a:lnTo>
                      <a:lnTo>
                        <a:pt x="162" y="445"/>
                      </a:lnTo>
                      <a:lnTo>
                        <a:pt x="162" y="447"/>
                      </a:lnTo>
                      <a:lnTo>
                        <a:pt x="164" y="447"/>
                      </a:lnTo>
                      <a:lnTo>
                        <a:pt x="164" y="447"/>
                      </a:lnTo>
                      <a:lnTo>
                        <a:pt x="166" y="449"/>
                      </a:lnTo>
                      <a:lnTo>
                        <a:pt x="166" y="449"/>
                      </a:lnTo>
                      <a:lnTo>
                        <a:pt x="166" y="449"/>
                      </a:lnTo>
                      <a:lnTo>
                        <a:pt x="166" y="451"/>
                      </a:lnTo>
                      <a:lnTo>
                        <a:pt x="168" y="451"/>
                      </a:lnTo>
                      <a:lnTo>
                        <a:pt x="170" y="451"/>
                      </a:lnTo>
                      <a:lnTo>
                        <a:pt x="170" y="451"/>
                      </a:lnTo>
                      <a:lnTo>
                        <a:pt x="172" y="449"/>
                      </a:lnTo>
                      <a:lnTo>
                        <a:pt x="172" y="449"/>
                      </a:lnTo>
                      <a:lnTo>
                        <a:pt x="174" y="447"/>
                      </a:lnTo>
                      <a:lnTo>
                        <a:pt x="174" y="447"/>
                      </a:lnTo>
                      <a:lnTo>
                        <a:pt x="174" y="445"/>
                      </a:lnTo>
                      <a:lnTo>
                        <a:pt x="174" y="445"/>
                      </a:lnTo>
                      <a:lnTo>
                        <a:pt x="176" y="447"/>
                      </a:lnTo>
                      <a:lnTo>
                        <a:pt x="180" y="447"/>
                      </a:lnTo>
                      <a:lnTo>
                        <a:pt x="180" y="447"/>
                      </a:lnTo>
                      <a:lnTo>
                        <a:pt x="184" y="445"/>
                      </a:lnTo>
                      <a:lnTo>
                        <a:pt x="186" y="445"/>
                      </a:lnTo>
                      <a:lnTo>
                        <a:pt x="188" y="445"/>
                      </a:lnTo>
                      <a:lnTo>
                        <a:pt x="190" y="445"/>
                      </a:lnTo>
                      <a:lnTo>
                        <a:pt x="192" y="445"/>
                      </a:lnTo>
                      <a:lnTo>
                        <a:pt x="192" y="445"/>
                      </a:lnTo>
                      <a:lnTo>
                        <a:pt x="194" y="447"/>
                      </a:lnTo>
                      <a:lnTo>
                        <a:pt x="196" y="449"/>
                      </a:lnTo>
                      <a:lnTo>
                        <a:pt x="198" y="451"/>
                      </a:lnTo>
                      <a:lnTo>
                        <a:pt x="202" y="455"/>
                      </a:lnTo>
                      <a:lnTo>
                        <a:pt x="202" y="455"/>
                      </a:lnTo>
                      <a:lnTo>
                        <a:pt x="202" y="457"/>
                      </a:lnTo>
                      <a:lnTo>
                        <a:pt x="200" y="457"/>
                      </a:lnTo>
                      <a:lnTo>
                        <a:pt x="198" y="457"/>
                      </a:lnTo>
                      <a:lnTo>
                        <a:pt x="198" y="457"/>
                      </a:lnTo>
                      <a:lnTo>
                        <a:pt x="198" y="457"/>
                      </a:lnTo>
                      <a:lnTo>
                        <a:pt x="200" y="459"/>
                      </a:lnTo>
                      <a:lnTo>
                        <a:pt x="200" y="461"/>
                      </a:lnTo>
                      <a:lnTo>
                        <a:pt x="200" y="461"/>
                      </a:lnTo>
                      <a:lnTo>
                        <a:pt x="200" y="463"/>
                      </a:lnTo>
                      <a:lnTo>
                        <a:pt x="202" y="463"/>
                      </a:lnTo>
                      <a:lnTo>
                        <a:pt x="202" y="463"/>
                      </a:lnTo>
                      <a:lnTo>
                        <a:pt x="200" y="463"/>
                      </a:lnTo>
                      <a:lnTo>
                        <a:pt x="200" y="465"/>
                      </a:lnTo>
                      <a:lnTo>
                        <a:pt x="200" y="465"/>
                      </a:lnTo>
                      <a:lnTo>
                        <a:pt x="204" y="465"/>
                      </a:lnTo>
                      <a:lnTo>
                        <a:pt x="206" y="465"/>
                      </a:lnTo>
                      <a:lnTo>
                        <a:pt x="208" y="465"/>
                      </a:lnTo>
                      <a:lnTo>
                        <a:pt x="208" y="465"/>
                      </a:lnTo>
                      <a:lnTo>
                        <a:pt x="210" y="465"/>
                      </a:lnTo>
                      <a:lnTo>
                        <a:pt x="212" y="465"/>
                      </a:lnTo>
                      <a:lnTo>
                        <a:pt x="212" y="465"/>
                      </a:lnTo>
                      <a:lnTo>
                        <a:pt x="212" y="465"/>
                      </a:lnTo>
                      <a:lnTo>
                        <a:pt x="214" y="467"/>
                      </a:lnTo>
                      <a:lnTo>
                        <a:pt x="214" y="467"/>
                      </a:lnTo>
                      <a:lnTo>
                        <a:pt x="214" y="467"/>
                      </a:lnTo>
                      <a:lnTo>
                        <a:pt x="216" y="467"/>
                      </a:lnTo>
                      <a:lnTo>
                        <a:pt x="216" y="467"/>
                      </a:lnTo>
                      <a:lnTo>
                        <a:pt x="216" y="469"/>
                      </a:lnTo>
                      <a:lnTo>
                        <a:pt x="216" y="469"/>
                      </a:lnTo>
                      <a:lnTo>
                        <a:pt x="216" y="469"/>
                      </a:lnTo>
                      <a:lnTo>
                        <a:pt x="216" y="471"/>
                      </a:lnTo>
                      <a:lnTo>
                        <a:pt x="218" y="471"/>
                      </a:lnTo>
                      <a:lnTo>
                        <a:pt x="218" y="473"/>
                      </a:lnTo>
                      <a:lnTo>
                        <a:pt x="218" y="473"/>
                      </a:lnTo>
                      <a:lnTo>
                        <a:pt x="218" y="473"/>
                      </a:lnTo>
                      <a:lnTo>
                        <a:pt x="218" y="475"/>
                      </a:lnTo>
                      <a:lnTo>
                        <a:pt x="218" y="475"/>
                      </a:lnTo>
                      <a:lnTo>
                        <a:pt x="218" y="477"/>
                      </a:lnTo>
                      <a:lnTo>
                        <a:pt x="220" y="477"/>
                      </a:lnTo>
                      <a:lnTo>
                        <a:pt x="220" y="479"/>
                      </a:lnTo>
                      <a:lnTo>
                        <a:pt x="222" y="479"/>
                      </a:lnTo>
                      <a:lnTo>
                        <a:pt x="222" y="479"/>
                      </a:lnTo>
                      <a:lnTo>
                        <a:pt x="224" y="479"/>
                      </a:lnTo>
                      <a:lnTo>
                        <a:pt x="226" y="479"/>
                      </a:lnTo>
                      <a:lnTo>
                        <a:pt x="226" y="479"/>
                      </a:lnTo>
                      <a:lnTo>
                        <a:pt x="228" y="479"/>
                      </a:lnTo>
                      <a:lnTo>
                        <a:pt x="230" y="479"/>
                      </a:lnTo>
                      <a:lnTo>
                        <a:pt x="230" y="481"/>
                      </a:lnTo>
                      <a:lnTo>
                        <a:pt x="232" y="481"/>
                      </a:lnTo>
                      <a:lnTo>
                        <a:pt x="232" y="481"/>
                      </a:lnTo>
                      <a:lnTo>
                        <a:pt x="234" y="481"/>
                      </a:lnTo>
                      <a:lnTo>
                        <a:pt x="234" y="481"/>
                      </a:lnTo>
                      <a:lnTo>
                        <a:pt x="236" y="483"/>
                      </a:lnTo>
                      <a:lnTo>
                        <a:pt x="236" y="481"/>
                      </a:lnTo>
                      <a:lnTo>
                        <a:pt x="238" y="481"/>
                      </a:lnTo>
                      <a:lnTo>
                        <a:pt x="240" y="479"/>
                      </a:lnTo>
                      <a:lnTo>
                        <a:pt x="242" y="479"/>
                      </a:lnTo>
                      <a:lnTo>
                        <a:pt x="242" y="479"/>
                      </a:lnTo>
                      <a:lnTo>
                        <a:pt x="244" y="479"/>
                      </a:lnTo>
                      <a:lnTo>
                        <a:pt x="246" y="479"/>
                      </a:lnTo>
                      <a:lnTo>
                        <a:pt x="246" y="479"/>
                      </a:lnTo>
                      <a:lnTo>
                        <a:pt x="248" y="479"/>
                      </a:lnTo>
                      <a:lnTo>
                        <a:pt x="248" y="481"/>
                      </a:lnTo>
                      <a:lnTo>
                        <a:pt x="250" y="481"/>
                      </a:lnTo>
                      <a:lnTo>
                        <a:pt x="250" y="483"/>
                      </a:lnTo>
                      <a:lnTo>
                        <a:pt x="254" y="487"/>
                      </a:lnTo>
                      <a:lnTo>
                        <a:pt x="256" y="487"/>
                      </a:lnTo>
                      <a:lnTo>
                        <a:pt x="256" y="487"/>
                      </a:lnTo>
                      <a:lnTo>
                        <a:pt x="258" y="487"/>
                      </a:lnTo>
                      <a:lnTo>
                        <a:pt x="258" y="487"/>
                      </a:lnTo>
                      <a:lnTo>
                        <a:pt x="258" y="485"/>
                      </a:lnTo>
                      <a:lnTo>
                        <a:pt x="258" y="485"/>
                      </a:lnTo>
                      <a:lnTo>
                        <a:pt x="258" y="485"/>
                      </a:lnTo>
                      <a:lnTo>
                        <a:pt x="262" y="487"/>
                      </a:lnTo>
                      <a:lnTo>
                        <a:pt x="262" y="487"/>
                      </a:lnTo>
                      <a:lnTo>
                        <a:pt x="264" y="487"/>
                      </a:lnTo>
                      <a:lnTo>
                        <a:pt x="266" y="487"/>
                      </a:lnTo>
                      <a:lnTo>
                        <a:pt x="268" y="489"/>
                      </a:lnTo>
                      <a:lnTo>
                        <a:pt x="270" y="489"/>
                      </a:lnTo>
                      <a:lnTo>
                        <a:pt x="270" y="489"/>
                      </a:lnTo>
                      <a:lnTo>
                        <a:pt x="272" y="489"/>
                      </a:lnTo>
                      <a:lnTo>
                        <a:pt x="272" y="489"/>
                      </a:lnTo>
                      <a:lnTo>
                        <a:pt x="272" y="489"/>
                      </a:lnTo>
                      <a:lnTo>
                        <a:pt x="274" y="491"/>
                      </a:lnTo>
                      <a:lnTo>
                        <a:pt x="274" y="491"/>
                      </a:lnTo>
                      <a:lnTo>
                        <a:pt x="276" y="491"/>
                      </a:lnTo>
                      <a:lnTo>
                        <a:pt x="278" y="491"/>
                      </a:lnTo>
                      <a:lnTo>
                        <a:pt x="280" y="493"/>
                      </a:lnTo>
                      <a:lnTo>
                        <a:pt x="282" y="493"/>
                      </a:lnTo>
                      <a:lnTo>
                        <a:pt x="284" y="493"/>
                      </a:lnTo>
                      <a:lnTo>
                        <a:pt x="284" y="493"/>
                      </a:lnTo>
                      <a:lnTo>
                        <a:pt x="284" y="493"/>
                      </a:lnTo>
                      <a:lnTo>
                        <a:pt x="286" y="493"/>
                      </a:lnTo>
                      <a:lnTo>
                        <a:pt x="284" y="495"/>
                      </a:lnTo>
                      <a:lnTo>
                        <a:pt x="284" y="495"/>
                      </a:lnTo>
                      <a:lnTo>
                        <a:pt x="286" y="497"/>
                      </a:lnTo>
                      <a:lnTo>
                        <a:pt x="286" y="497"/>
                      </a:lnTo>
                      <a:lnTo>
                        <a:pt x="286" y="499"/>
                      </a:lnTo>
                      <a:lnTo>
                        <a:pt x="286" y="499"/>
                      </a:lnTo>
                      <a:lnTo>
                        <a:pt x="284" y="501"/>
                      </a:lnTo>
                      <a:lnTo>
                        <a:pt x="284" y="501"/>
                      </a:lnTo>
                      <a:lnTo>
                        <a:pt x="282" y="503"/>
                      </a:lnTo>
                      <a:lnTo>
                        <a:pt x="280" y="503"/>
                      </a:lnTo>
                      <a:lnTo>
                        <a:pt x="282" y="503"/>
                      </a:lnTo>
                      <a:lnTo>
                        <a:pt x="282" y="505"/>
                      </a:lnTo>
                      <a:lnTo>
                        <a:pt x="284" y="505"/>
                      </a:lnTo>
                      <a:lnTo>
                        <a:pt x="286" y="505"/>
                      </a:lnTo>
                      <a:lnTo>
                        <a:pt x="286" y="507"/>
                      </a:lnTo>
                      <a:lnTo>
                        <a:pt x="286" y="507"/>
                      </a:lnTo>
                      <a:lnTo>
                        <a:pt x="284" y="507"/>
                      </a:lnTo>
                      <a:lnTo>
                        <a:pt x="282" y="507"/>
                      </a:lnTo>
                      <a:lnTo>
                        <a:pt x="282" y="507"/>
                      </a:lnTo>
                      <a:lnTo>
                        <a:pt x="282" y="507"/>
                      </a:lnTo>
                      <a:lnTo>
                        <a:pt x="282" y="509"/>
                      </a:lnTo>
                      <a:lnTo>
                        <a:pt x="282" y="511"/>
                      </a:lnTo>
                      <a:lnTo>
                        <a:pt x="284" y="511"/>
                      </a:lnTo>
                      <a:lnTo>
                        <a:pt x="284" y="511"/>
                      </a:lnTo>
                      <a:lnTo>
                        <a:pt x="284" y="513"/>
                      </a:lnTo>
                      <a:lnTo>
                        <a:pt x="286" y="513"/>
                      </a:lnTo>
                      <a:lnTo>
                        <a:pt x="286" y="515"/>
                      </a:lnTo>
                      <a:lnTo>
                        <a:pt x="284" y="515"/>
                      </a:lnTo>
                      <a:lnTo>
                        <a:pt x="286" y="515"/>
                      </a:lnTo>
                      <a:lnTo>
                        <a:pt x="286" y="515"/>
                      </a:lnTo>
                      <a:lnTo>
                        <a:pt x="286" y="515"/>
                      </a:lnTo>
                      <a:lnTo>
                        <a:pt x="286" y="515"/>
                      </a:lnTo>
                      <a:lnTo>
                        <a:pt x="286" y="517"/>
                      </a:lnTo>
                      <a:lnTo>
                        <a:pt x="286" y="517"/>
                      </a:lnTo>
                      <a:lnTo>
                        <a:pt x="286" y="519"/>
                      </a:lnTo>
                      <a:lnTo>
                        <a:pt x="284" y="521"/>
                      </a:lnTo>
                      <a:lnTo>
                        <a:pt x="286" y="523"/>
                      </a:lnTo>
                      <a:lnTo>
                        <a:pt x="284" y="523"/>
                      </a:lnTo>
                      <a:lnTo>
                        <a:pt x="284" y="523"/>
                      </a:lnTo>
                      <a:lnTo>
                        <a:pt x="280" y="523"/>
                      </a:lnTo>
                      <a:lnTo>
                        <a:pt x="276" y="523"/>
                      </a:lnTo>
                      <a:lnTo>
                        <a:pt x="276" y="523"/>
                      </a:lnTo>
                      <a:lnTo>
                        <a:pt x="274" y="523"/>
                      </a:lnTo>
                      <a:lnTo>
                        <a:pt x="272" y="523"/>
                      </a:lnTo>
                      <a:lnTo>
                        <a:pt x="270" y="525"/>
                      </a:lnTo>
                      <a:lnTo>
                        <a:pt x="270" y="527"/>
                      </a:lnTo>
                      <a:lnTo>
                        <a:pt x="268" y="527"/>
                      </a:lnTo>
                      <a:lnTo>
                        <a:pt x="266" y="527"/>
                      </a:lnTo>
                      <a:lnTo>
                        <a:pt x="266" y="529"/>
                      </a:lnTo>
                      <a:lnTo>
                        <a:pt x="266" y="529"/>
                      </a:lnTo>
                      <a:lnTo>
                        <a:pt x="266" y="531"/>
                      </a:lnTo>
                      <a:lnTo>
                        <a:pt x="266" y="531"/>
                      </a:lnTo>
                      <a:lnTo>
                        <a:pt x="264" y="531"/>
                      </a:lnTo>
                      <a:lnTo>
                        <a:pt x="264" y="533"/>
                      </a:lnTo>
                      <a:lnTo>
                        <a:pt x="264" y="533"/>
                      </a:lnTo>
                      <a:lnTo>
                        <a:pt x="266" y="533"/>
                      </a:lnTo>
                      <a:lnTo>
                        <a:pt x="266" y="533"/>
                      </a:lnTo>
                      <a:lnTo>
                        <a:pt x="266" y="533"/>
                      </a:lnTo>
                      <a:lnTo>
                        <a:pt x="266" y="533"/>
                      </a:lnTo>
                      <a:lnTo>
                        <a:pt x="266" y="535"/>
                      </a:lnTo>
                      <a:lnTo>
                        <a:pt x="264" y="535"/>
                      </a:lnTo>
                      <a:lnTo>
                        <a:pt x="266" y="535"/>
                      </a:lnTo>
                      <a:lnTo>
                        <a:pt x="266" y="537"/>
                      </a:lnTo>
                      <a:lnTo>
                        <a:pt x="268" y="535"/>
                      </a:lnTo>
                      <a:lnTo>
                        <a:pt x="270" y="533"/>
                      </a:lnTo>
                      <a:lnTo>
                        <a:pt x="272" y="533"/>
                      </a:lnTo>
                      <a:lnTo>
                        <a:pt x="272" y="533"/>
                      </a:lnTo>
                      <a:lnTo>
                        <a:pt x="272" y="535"/>
                      </a:lnTo>
                      <a:lnTo>
                        <a:pt x="270" y="535"/>
                      </a:lnTo>
                      <a:lnTo>
                        <a:pt x="272" y="535"/>
                      </a:lnTo>
                      <a:lnTo>
                        <a:pt x="276" y="535"/>
                      </a:lnTo>
                      <a:lnTo>
                        <a:pt x="276" y="533"/>
                      </a:lnTo>
                      <a:lnTo>
                        <a:pt x="278" y="533"/>
                      </a:lnTo>
                      <a:lnTo>
                        <a:pt x="280" y="535"/>
                      </a:lnTo>
                      <a:lnTo>
                        <a:pt x="280" y="537"/>
                      </a:lnTo>
                      <a:lnTo>
                        <a:pt x="280" y="537"/>
                      </a:lnTo>
                      <a:lnTo>
                        <a:pt x="280" y="537"/>
                      </a:lnTo>
                      <a:lnTo>
                        <a:pt x="278" y="537"/>
                      </a:lnTo>
                      <a:lnTo>
                        <a:pt x="274" y="539"/>
                      </a:lnTo>
                      <a:lnTo>
                        <a:pt x="272" y="541"/>
                      </a:lnTo>
                      <a:lnTo>
                        <a:pt x="270" y="541"/>
                      </a:lnTo>
                      <a:lnTo>
                        <a:pt x="270" y="543"/>
                      </a:lnTo>
                      <a:lnTo>
                        <a:pt x="270" y="543"/>
                      </a:lnTo>
                      <a:lnTo>
                        <a:pt x="268" y="543"/>
                      </a:lnTo>
                      <a:lnTo>
                        <a:pt x="266" y="543"/>
                      </a:lnTo>
                      <a:lnTo>
                        <a:pt x="266" y="543"/>
                      </a:lnTo>
                      <a:lnTo>
                        <a:pt x="264" y="545"/>
                      </a:lnTo>
                      <a:lnTo>
                        <a:pt x="262" y="545"/>
                      </a:lnTo>
                      <a:lnTo>
                        <a:pt x="260" y="545"/>
                      </a:lnTo>
                      <a:lnTo>
                        <a:pt x="262" y="547"/>
                      </a:lnTo>
                      <a:lnTo>
                        <a:pt x="262" y="549"/>
                      </a:lnTo>
                      <a:lnTo>
                        <a:pt x="264" y="549"/>
                      </a:lnTo>
                      <a:lnTo>
                        <a:pt x="266" y="549"/>
                      </a:lnTo>
                      <a:lnTo>
                        <a:pt x="268" y="551"/>
                      </a:lnTo>
                      <a:lnTo>
                        <a:pt x="272" y="553"/>
                      </a:lnTo>
                      <a:lnTo>
                        <a:pt x="270" y="555"/>
                      </a:lnTo>
                      <a:lnTo>
                        <a:pt x="270" y="553"/>
                      </a:lnTo>
                      <a:lnTo>
                        <a:pt x="268" y="553"/>
                      </a:lnTo>
                      <a:lnTo>
                        <a:pt x="266" y="555"/>
                      </a:lnTo>
                      <a:lnTo>
                        <a:pt x="266" y="557"/>
                      </a:lnTo>
                      <a:lnTo>
                        <a:pt x="266" y="555"/>
                      </a:lnTo>
                      <a:lnTo>
                        <a:pt x="266" y="555"/>
                      </a:lnTo>
                      <a:lnTo>
                        <a:pt x="266" y="555"/>
                      </a:lnTo>
                      <a:lnTo>
                        <a:pt x="264" y="555"/>
                      </a:lnTo>
                      <a:lnTo>
                        <a:pt x="264" y="559"/>
                      </a:lnTo>
                      <a:lnTo>
                        <a:pt x="262" y="561"/>
                      </a:lnTo>
                      <a:lnTo>
                        <a:pt x="260" y="563"/>
                      </a:lnTo>
                      <a:lnTo>
                        <a:pt x="260" y="565"/>
                      </a:lnTo>
                      <a:lnTo>
                        <a:pt x="260" y="565"/>
                      </a:lnTo>
                      <a:lnTo>
                        <a:pt x="262" y="565"/>
                      </a:lnTo>
                      <a:lnTo>
                        <a:pt x="262" y="565"/>
                      </a:lnTo>
                      <a:lnTo>
                        <a:pt x="262" y="567"/>
                      </a:lnTo>
                      <a:lnTo>
                        <a:pt x="256" y="567"/>
                      </a:lnTo>
                      <a:lnTo>
                        <a:pt x="256" y="569"/>
                      </a:lnTo>
                      <a:lnTo>
                        <a:pt x="254" y="567"/>
                      </a:lnTo>
                      <a:lnTo>
                        <a:pt x="252" y="567"/>
                      </a:lnTo>
                      <a:lnTo>
                        <a:pt x="250" y="565"/>
                      </a:lnTo>
                      <a:lnTo>
                        <a:pt x="250" y="565"/>
                      </a:lnTo>
                      <a:lnTo>
                        <a:pt x="248" y="567"/>
                      </a:lnTo>
                      <a:lnTo>
                        <a:pt x="248" y="567"/>
                      </a:lnTo>
                      <a:lnTo>
                        <a:pt x="250" y="567"/>
                      </a:lnTo>
                      <a:lnTo>
                        <a:pt x="252" y="567"/>
                      </a:lnTo>
                      <a:lnTo>
                        <a:pt x="250" y="569"/>
                      </a:lnTo>
                      <a:lnTo>
                        <a:pt x="248" y="569"/>
                      </a:lnTo>
                      <a:lnTo>
                        <a:pt x="248" y="571"/>
                      </a:lnTo>
                      <a:lnTo>
                        <a:pt x="248" y="571"/>
                      </a:lnTo>
                      <a:lnTo>
                        <a:pt x="252" y="571"/>
                      </a:lnTo>
                      <a:lnTo>
                        <a:pt x="256" y="575"/>
                      </a:lnTo>
                      <a:lnTo>
                        <a:pt x="258" y="575"/>
                      </a:lnTo>
                      <a:lnTo>
                        <a:pt x="258" y="577"/>
                      </a:lnTo>
                      <a:lnTo>
                        <a:pt x="260" y="579"/>
                      </a:lnTo>
                      <a:lnTo>
                        <a:pt x="260" y="579"/>
                      </a:lnTo>
                      <a:lnTo>
                        <a:pt x="262" y="579"/>
                      </a:lnTo>
                      <a:lnTo>
                        <a:pt x="264" y="581"/>
                      </a:lnTo>
                      <a:lnTo>
                        <a:pt x="266" y="579"/>
                      </a:lnTo>
                      <a:lnTo>
                        <a:pt x="272" y="585"/>
                      </a:lnTo>
                      <a:lnTo>
                        <a:pt x="274" y="585"/>
                      </a:lnTo>
                      <a:lnTo>
                        <a:pt x="278" y="587"/>
                      </a:lnTo>
                      <a:lnTo>
                        <a:pt x="280" y="587"/>
                      </a:lnTo>
                      <a:lnTo>
                        <a:pt x="288" y="593"/>
                      </a:lnTo>
                      <a:lnTo>
                        <a:pt x="292" y="597"/>
                      </a:lnTo>
                      <a:lnTo>
                        <a:pt x="298" y="601"/>
                      </a:lnTo>
                      <a:lnTo>
                        <a:pt x="300" y="601"/>
                      </a:lnTo>
                      <a:lnTo>
                        <a:pt x="300" y="601"/>
                      </a:lnTo>
                      <a:lnTo>
                        <a:pt x="300" y="599"/>
                      </a:lnTo>
                      <a:lnTo>
                        <a:pt x="302" y="599"/>
                      </a:lnTo>
                      <a:lnTo>
                        <a:pt x="304" y="599"/>
                      </a:lnTo>
                      <a:lnTo>
                        <a:pt x="306" y="599"/>
                      </a:lnTo>
                      <a:lnTo>
                        <a:pt x="308" y="599"/>
                      </a:lnTo>
                      <a:lnTo>
                        <a:pt x="310" y="601"/>
                      </a:lnTo>
                      <a:lnTo>
                        <a:pt x="312" y="601"/>
                      </a:lnTo>
                      <a:lnTo>
                        <a:pt x="314" y="603"/>
                      </a:lnTo>
                      <a:lnTo>
                        <a:pt x="318" y="603"/>
                      </a:lnTo>
                      <a:lnTo>
                        <a:pt x="320" y="605"/>
                      </a:lnTo>
                      <a:lnTo>
                        <a:pt x="322" y="605"/>
                      </a:lnTo>
                      <a:lnTo>
                        <a:pt x="330" y="605"/>
                      </a:lnTo>
                      <a:lnTo>
                        <a:pt x="330" y="605"/>
                      </a:lnTo>
                      <a:lnTo>
                        <a:pt x="330" y="605"/>
                      </a:lnTo>
                      <a:lnTo>
                        <a:pt x="332" y="605"/>
                      </a:lnTo>
                      <a:lnTo>
                        <a:pt x="334" y="605"/>
                      </a:lnTo>
                      <a:lnTo>
                        <a:pt x="336" y="607"/>
                      </a:lnTo>
                      <a:lnTo>
                        <a:pt x="338" y="607"/>
                      </a:lnTo>
                      <a:lnTo>
                        <a:pt x="340" y="605"/>
                      </a:lnTo>
                      <a:lnTo>
                        <a:pt x="342" y="607"/>
                      </a:lnTo>
                      <a:lnTo>
                        <a:pt x="342" y="607"/>
                      </a:lnTo>
                      <a:lnTo>
                        <a:pt x="344" y="607"/>
                      </a:lnTo>
                      <a:lnTo>
                        <a:pt x="344" y="609"/>
                      </a:lnTo>
                      <a:lnTo>
                        <a:pt x="348" y="611"/>
                      </a:lnTo>
                      <a:lnTo>
                        <a:pt x="352" y="611"/>
                      </a:lnTo>
                      <a:lnTo>
                        <a:pt x="352" y="613"/>
                      </a:lnTo>
                      <a:lnTo>
                        <a:pt x="356" y="613"/>
                      </a:lnTo>
                      <a:lnTo>
                        <a:pt x="356" y="613"/>
                      </a:lnTo>
                      <a:lnTo>
                        <a:pt x="356" y="613"/>
                      </a:lnTo>
                      <a:lnTo>
                        <a:pt x="354" y="615"/>
                      </a:lnTo>
                      <a:lnTo>
                        <a:pt x="354" y="615"/>
                      </a:lnTo>
                      <a:lnTo>
                        <a:pt x="356" y="615"/>
                      </a:lnTo>
                      <a:lnTo>
                        <a:pt x="356" y="617"/>
                      </a:lnTo>
                      <a:lnTo>
                        <a:pt x="358" y="617"/>
                      </a:lnTo>
                      <a:lnTo>
                        <a:pt x="358" y="615"/>
                      </a:lnTo>
                      <a:lnTo>
                        <a:pt x="360" y="615"/>
                      </a:lnTo>
                      <a:lnTo>
                        <a:pt x="362" y="615"/>
                      </a:lnTo>
                      <a:lnTo>
                        <a:pt x="364" y="613"/>
                      </a:lnTo>
                      <a:lnTo>
                        <a:pt x="366" y="613"/>
                      </a:lnTo>
                      <a:lnTo>
                        <a:pt x="366" y="613"/>
                      </a:lnTo>
                      <a:lnTo>
                        <a:pt x="368" y="613"/>
                      </a:lnTo>
                      <a:lnTo>
                        <a:pt x="368" y="613"/>
                      </a:lnTo>
                      <a:lnTo>
                        <a:pt x="370" y="615"/>
                      </a:lnTo>
                      <a:lnTo>
                        <a:pt x="370" y="613"/>
                      </a:lnTo>
                      <a:lnTo>
                        <a:pt x="370" y="613"/>
                      </a:lnTo>
                      <a:lnTo>
                        <a:pt x="372" y="613"/>
                      </a:lnTo>
                      <a:lnTo>
                        <a:pt x="374" y="615"/>
                      </a:lnTo>
                      <a:lnTo>
                        <a:pt x="376" y="615"/>
                      </a:lnTo>
                      <a:lnTo>
                        <a:pt x="376" y="615"/>
                      </a:lnTo>
                      <a:lnTo>
                        <a:pt x="378" y="617"/>
                      </a:lnTo>
                      <a:lnTo>
                        <a:pt x="382" y="617"/>
                      </a:lnTo>
                      <a:lnTo>
                        <a:pt x="382" y="617"/>
                      </a:lnTo>
                      <a:lnTo>
                        <a:pt x="384" y="617"/>
                      </a:lnTo>
                      <a:lnTo>
                        <a:pt x="384" y="617"/>
                      </a:lnTo>
                      <a:lnTo>
                        <a:pt x="384" y="619"/>
                      </a:lnTo>
                      <a:lnTo>
                        <a:pt x="384" y="621"/>
                      </a:lnTo>
                      <a:lnTo>
                        <a:pt x="384" y="623"/>
                      </a:lnTo>
                      <a:lnTo>
                        <a:pt x="384" y="623"/>
                      </a:lnTo>
                      <a:lnTo>
                        <a:pt x="386" y="625"/>
                      </a:lnTo>
                      <a:lnTo>
                        <a:pt x="388" y="625"/>
                      </a:lnTo>
                      <a:lnTo>
                        <a:pt x="388" y="625"/>
                      </a:lnTo>
                      <a:lnTo>
                        <a:pt x="390" y="625"/>
                      </a:lnTo>
                      <a:lnTo>
                        <a:pt x="392" y="627"/>
                      </a:lnTo>
                      <a:lnTo>
                        <a:pt x="392" y="627"/>
                      </a:lnTo>
                      <a:lnTo>
                        <a:pt x="392" y="627"/>
                      </a:lnTo>
                      <a:lnTo>
                        <a:pt x="396" y="627"/>
                      </a:lnTo>
                      <a:lnTo>
                        <a:pt x="396" y="627"/>
                      </a:lnTo>
                      <a:lnTo>
                        <a:pt x="398" y="629"/>
                      </a:lnTo>
                      <a:lnTo>
                        <a:pt x="398" y="629"/>
                      </a:lnTo>
                      <a:lnTo>
                        <a:pt x="398" y="629"/>
                      </a:lnTo>
                      <a:lnTo>
                        <a:pt x="398" y="629"/>
                      </a:lnTo>
                      <a:lnTo>
                        <a:pt x="400" y="629"/>
                      </a:lnTo>
                      <a:lnTo>
                        <a:pt x="400" y="629"/>
                      </a:lnTo>
                      <a:lnTo>
                        <a:pt x="402" y="631"/>
                      </a:lnTo>
                      <a:lnTo>
                        <a:pt x="404" y="631"/>
                      </a:lnTo>
                      <a:lnTo>
                        <a:pt x="404" y="633"/>
                      </a:lnTo>
                      <a:lnTo>
                        <a:pt x="404" y="633"/>
                      </a:lnTo>
                      <a:lnTo>
                        <a:pt x="406" y="633"/>
                      </a:lnTo>
                      <a:lnTo>
                        <a:pt x="406" y="635"/>
                      </a:lnTo>
                      <a:lnTo>
                        <a:pt x="408" y="635"/>
                      </a:lnTo>
                      <a:lnTo>
                        <a:pt x="410" y="637"/>
                      </a:lnTo>
                      <a:lnTo>
                        <a:pt x="410" y="639"/>
                      </a:lnTo>
                      <a:lnTo>
                        <a:pt x="414" y="639"/>
                      </a:lnTo>
                      <a:lnTo>
                        <a:pt x="414" y="639"/>
                      </a:lnTo>
                      <a:lnTo>
                        <a:pt x="418" y="639"/>
                      </a:lnTo>
                      <a:lnTo>
                        <a:pt x="418" y="639"/>
                      </a:lnTo>
                      <a:lnTo>
                        <a:pt x="420" y="637"/>
                      </a:lnTo>
                      <a:lnTo>
                        <a:pt x="420" y="635"/>
                      </a:lnTo>
                      <a:lnTo>
                        <a:pt x="422" y="635"/>
                      </a:lnTo>
                      <a:lnTo>
                        <a:pt x="424" y="633"/>
                      </a:lnTo>
                      <a:lnTo>
                        <a:pt x="424" y="633"/>
                      </a:lnTo>
                      <a:lnTo>
                        <a:pt x="424" y="631"/>
                      </a:lnTo>
                      <a:lnTo>
                        <a:pt x="426" y="629"/>
                      </a:lnTo>
                      <a:lnTo>
                        <a:pt x="426" y="629"/>
                      </a:lnTo>
                      <a:lnTo>
                        <a:pt x="424" y="627"/>
                      </a:lnTo>
                      <a:lnTo>
                        <a:pt x="424" y="627"/>
                      </a:lnTo>
                      <a:lnTo>
                        <a:pt x="424" y="627"/>
                      </a:lnTo>
                      <a:lnTo>
                        <a:pt x="422" y="625"/>
                      </a:lnTo>
                      <a:lnTo>
                        <a:pt x="420" y="623"/>
                      </a:lnTo>
                      <a:lnTo>
                        <a:pt x="418" y="619"/>
                      </a:lnTo>
                      <a:lnTo>
                        <a:pt x="414" y="615"/>
                      </a:lnTo>
                      <a:lnTo>
                        <a:pt x="412" y="615"/>
                      </a:lnTo>
                      <a:lnTo>
                        <a:pt x="412" y="615"/>
                      </a:lnTo>
                      <a:lnTo>
                        <a:pt x="412" y="613"/>
                      </a:lnTo>
                      <a:lnTo>
                        <a:pt x="410" y="611"/>
                      </a:lnTo>
                      <a:lnTo>
                        <a:pt x="408" y="609"/>
                      </a:lnTo>
                      <a:lnTo>
                        <a:pt x="408" y="609"/>
                      </a:lnTo>
                      <a:lnTo>
                        <a:pt x="408" y="609"/>
                      </a:lnTo>
                      <a:lnTo>
                        <a:pt x="408" y="605"/>
                      </a:lnTo>
                      <a:lnTo>
                        <a:pt x="406" y="605"/>
                      </a:lnTo>
                      <a:lnTo>
                        <a:pt x="406" y="603"/>
                      </a:lnTo>
                      <a:lnTo>
                        <a:pt x="406" y="599"/>
                      </a:lnTo>
                      <a:lnTo>
                        <a:pt x="406" y="597"/>
                      </a:lnTo>
                      <a:lnTo>
                        <a:pt x="408" y="595"/>
                      </a:lnTo>
                      <a:lnTo>
                        <a:pt x="408" y="593"/>
                      </a:lnTo>
                      <a:lnTo>
                        <a:pt x="406" y="595"/>
                      </a:lnTo>
                      <a:lnTo>
                        <a:pt x="406" y="599"/>
                      </a:lnTo>
                      <a:lnTo>
                        <a:pt x="404" y="595"/>
                      </a:lnTo>
                      <a:lnTo>
                        <a:pt x="402" y="591"/>
                      </a:lnTo>
                      <a:lnTo>
                        <a:pt x="402" y="589"/>
                      </a:lnTo>
                      <a:lnTo>
                        <a:pt x="400" y="589"/>
                      </a:lnTo>
                      <a:lnTo>
                        <a:pt x="398" y="587"/>
                      </a:lnTo>
                      <a:lnTo>
                        <a:pt x="396" y="585"/>
                      </a:lnTo>
                      <a:lnTo>
                        <a:pt x="396" y="585"/>
                      </a:lnTo>
                      <a:lnTo>
                        <a:pt x="392" y="585"/>
                      </a:lnTo>
                      <a:lnTo>
                        <a:pt x="392" y="583"/>
                      </a:lnTo>
                      <a:lnTo>
                        <a:pt x="392" y="583"/>
                      </a:lnTo>
                      <a:lnTo>
                        <a:pt x="392" y="581"/>
                      </a:lnTo>
                      <a:lnTo>
                        <a:pt x="392" y="581"/>
                      </a:lnTo>
                      <a:lnTo>
                        <a:pt x="394" y="579"/>
                      </a:lnTo>
                      <a:lnTo>
                        <a:pt x="394" y="579"/>
                      </a:lnTo>
                      <a:lnTo>
                        <a:pt x="394" y="577"/>
                      </a:lnTo>
                      <a:lnTo>
                        <a:pt x="394" y="577"/>
                      </a:lnTo>
                      <a:lnTo>
                        <a:pt x="396" y="577"/>
                      </a:lnTo>
                      <a:lnTo>
                        <a:pt x="396" y="577"/>
                      </a:lnTo>
                      <a:lnTo>
                        <a:pt x="396" y="575"/>
                      </a:lnTo>
                      <a:lnTo>
                        <a:pt x="396" y="575"/>
                      </a:lnTo>
                      <a:lnTo>
                        <a:pt x="398" y="573"/>
                      </a:lnTo>
                      <a:lnTo>
                        <a:pt x="398" y="571"/>
                      </a:lnTo>
                      <a:lnTo>
                        <a:pt x="398" y="569"/>
                      </a:lnTo>
                      <a:lnTo>
                        <a:pt x="400" y="567"/>
                      </a:lnTo>
                      <a:lnTo>
                        <a:pt x="400" y="565"/>
                      </a:lnTo>
                      <a:lnTo>
                        <a:pt x="400" y="565"/>
                      </a:lnTo>
                      <a:lnTo>
                        <a:pt x="400" y="565"/>
                      </a:lnTo>
                      <a:lnTo>
                        <a:pt x="400" y="565"/>
                      </a:lnTo>
                      <a:lnTo>
                        <a:pt x="400" y="563"/>
                      </a:lnTo>
                      <a:lnTo>
                        <a:pt x="400" y="563"/>
                      </a:lnTo>
                      <a:lnTo>
                        <a:pt x="398" y="561"/>
                      </a:lnTo>
                      <a:lnTo>
                        <a:pt x="400" y="561"/>
                      </a:lnTo>
                      <a:lnTo>
                        <a:pt x="400" y="561"/>
                      </a:lnTo>
                      <a:lnTo>
                        <a:pt x="400" y="561"/>
                      </a:lnTo>
                      <a:lnTo>
                        <a:pt x="402" y="563"/>
                      </a:lnTo>
                      <a:lnTo>
                        <a:pt x="402" y="561"/>
                      </a:lnTo>
                      <a:lnTo>
                        <a:pt x="402" y="561"/>
                      </a:lnTo>
                      <a:lnTo>
                        <a:pt x="404" y="561"/>
                      </a:lnTo>
                      <a:lnTo>
                        <a:pt x="404" y="561"/>
                      </a:lnTo>
                      <a:lnTo>
                        <a:pt x="408" y="561"/>
                      </a:lnTo>
                      <a:lnTo>
                        <a:pt x="408" y="561"/>
                      </a:lnTo>
                      <a:lnTo>
                        <a:pt x="410" y="559"/>
                      </a:lnTo>
                      <a:lnTo>
                        <a:pt x="412" y="557"/>
                      </a:lnTo>
                      <a:lnTo>
                        <a:pt x="414" y="557"/>
                      </a:lnTo>
                      <a:lnTo>
                        <a:pt x="414" y="557"/>
                      </a:lnTo>
                      <a:lnTo>
                        <a:pt x="414" y="557"/>
                      </a:lnTo>
                      <a:lnTo>
                        <a:pt x="416" y="557"/>
                      </a:lnTo>
                      <a:lnTo>
                        <a:pt x="416" y="557"/>
                      </a:lnTo>
                      <a:lnTo>
                        <a:pt x="416" y="557"/>
                      </a:lnTo>
                      <a:lnTo>
                        <a:pt x="416" y="555"/>
                      </a:lnTo>
                      <a:lnTo>
                        <a:pt x="416" y="555"/>
                      </a:lnTo>
                      <a:lnTo>
                        <a:pt x="414" y="553"/>
                      </a:lnTo>
                      <a:lnTo>
                        <a:pt x="416" y="553"/>
                      </a:lnTo>
                      <a:lnTo>
                        <a:pt x="416" y="553"/>
                      </a:lnTo>
                      <a:lnTo>
                        <a:pt x="420" y="553"/>
                      </a:lnTo>
                      <a:lnTo>
                        <a:pt x="420" y="551"/>
                      </a:lnTo>
                      <a:lnTo>
                        <a:pt x="420" y="551"/>
                      </a:lnTo>
                      <a:lnTo>
                        <a:pt x="422" y="551"/>
                      </a:lnTo>
                      <a:lnTo>
                        <a:pt x="422" y="549"/>
                      </a:lnTo>
                      <a:lnTo>
                        <a:pt x="420" y="549"/>
                      </a:lnTo>
                      <a:lnTo>
                        <a:pt x="418" y="547"/>
                      </a:lnTo>
                      <a:lnTo>
                        <a:pt x="414" y="547"/>
                      </a:lnTo>
                      <a:lnTo>
                        <a:pt x="412" y="545"/>
                      </a:lnTo>
                      <a:lnTo>
                        <a:pt x="412" y="545"/>
                      </a:lnTo>
                      <a:lnTo>
                        <a:pt x="412" y="545"/>
                      </a:lnTo>
                      <a:lnTo>
                        <a:pt x="410" y="545"/>
                      </a:lnTo>
                      <a:lnTo>
                        <a:pt x="410" y="543"/>
                      </a:lnTo>
                      <a:lnTo>
                        <a:pt x="410" y="543"/>
                      </a:lnTo>
                      <a:lnTo>
                        <a:pt x="410" y="543"/>
                      </a:lnTo>
                      <a:lnTo>
                        <a:pt x="412" y="543"/>
                      </a:lnTo>
                      <a:lnTo>
                        <a:pt x="412" y="543"/>
                      </a:lnTo>
                      <a:lnTo>
                        <a:pt x="412" y="543"/>
                      </a:lnTo>
                      <a:lnTo>
                        <a:pt x="414" y="543"/>
                      </a:lnTo>
                      <a:lnTo>
                        <a:pt x="416" y="543"/>
                      </a:lnTo>
                      <a:lnTo>
                        <a:pt x="416" y="543"/>
                      </a:lnTo>
                      <a:lnTo>
                        <a:pt x="416" y="541"/>
                      </a:lnTo>
                      <a:lnTo>
                        <a:pt x="414" y="539"/>
                      </a:lnTo>
                      <a:lnTo>
                        <a:pt x="412" y="537"/>
                      </a:lnTo>
                      <a:lnTo>
                        <a:pt x="410" y="533"/>
                      </a:lnTo>
                      <a:lnTo>
                        <a:pt x="408" y="533"/>
                      </a:lnTo>
                      <a:lnTo>
                        <a:pt x="406" y="531"/>
                      </a:lnTo>
                      <a:lnTo>
                        <a:pt x="404" y="527"/>
                      </a:lnTo>
                      <a:lnTo>
                        <a:pt x="402" y="525"/>
                      </a:lnTo>
                      <a:lnTo>
                        <a:pt x="402" y="525"/>
                      </a:lnTo>
                      <a:lnTo>
                        <a:pt x="398" y="525"/>
                      </a:lnTo>
                      <a:lnTo>
                        <a:pt x="394" y="525"/>
                      </a:lnTo>
                      <a:lnTo>
                        <a:pt x="392" y="523"/>
                      </a:lnTo>
                      <a:lnTo>
                        <a:pt x="392" y="525"/>
                      </a:lnTo>
                      <a:lnTo>
                        <a:pt x="390" y="525"/>
                      </a:lnTo>
                      <a:lnTo>
                        <a:pt x="388" y="525"/>
                      </a:lnTo>
                      <a:lnTo>
                        <a:pt x="388" y="523"/>
                      </a:lnTo>
                      <a:lnTo>
                        <a:pt x="386" y="521"/>
                      </a:lnTo>
                      <a:lnTo>
                        <a:pt x="386" y="521"/>
                      </a:lnTo>
                      <a:lnTo>
                        <a:pt x="386" y="519"/>
                      </a:lnTo>
                      <a:lnTo>
                        <a:pt x="386" y="517"/>
                      </a:lnTo>
                      <a:lnTo>
                        <a:pt x="384" y="515"/>
                      </a:lnTo>
                      <a:lnTo>
                        <a:pt x="382" y="515"/>
                      </a:lnTo>
                      <a:lnTo>
                        <a:pt x="380" y="513"/>
                      </a:lnTo>
                      <a:lnTo>
                        <a:pt x="378" y="511"/>
                      </a:lnTo>
                      <a:lnTo>
                        <a:pt x="378" y="507"/>
                      </a:lnTo>
                      <a:lnTo>
                        <a:pt x="380" y="503"/>
                      </a:lnTo>
                      <a:lnTo>
                        <a:pt x="382" y="503"/>
                      </a:lnTo>
                      <a:lnTo>
                        <a:pt x="382" y="501"/>
                      </a:lnTo>
                      <a:lnTo>
                        <a:pt x="382" y="501"/>
                      </a:lnTo>
                      <a:lnTo>
                        <a:pt x="382" y="499"/>
                      </a:lnTo>
                      <a:lnTo>
                        <a:pt x="380" y="499"/>
                      </a:lnTo>
                      <a:lnTo>
                        <a:pt x="378" y="497"/>
                      </a:lnTo>
                      <a:lnTo>
                        <a:pt x="378" y="497"/>
                      </a:lnTo>
                      <a:lnTo>
                        <a:pt x="378" y="495"/>
                      </a:lnTo>
                      <a:lnTo>
                        <a:pt x="378" y="491"/>
                      </a:lnTo>
                      <a:lnTo>
                        <a:pt x="378" y="489"/>
                      </a:lnTo>
                      <a:lnTo>
                        <a:pt x="380" y="487"/>
                      </a:lnTo>
                      <a:lnTo>
                        <a:pt x="382" y="485"/>
                      </a:lnTo>
                      <a:lnTo>
                        <a:pt x="382" y="485"/>
                      </a:lnTo>
                      <a:lnTo>
                        <a:pt x="382" y="483"/>
                      </a:lnTo>
                      <a:lnTo>
                        <a:pt x="382" y="481"/>
                      </a:lnTo>
                      <a:lnTo>
                        <a:pt x="382" y="481"/>
                      </a:lnTo>
                      <a:lnTo>
                        <a:pt x="382" y="481"/>
                      </a:lnTo>
                      <a:lnTo>
                        <a:pt x="384" y="479"/>
                      </a:lnTo>
                      <a:lnTo>
                        <a:pt x="384" y="479"/>
                      </a:lnTo>
                      <a:lnTo>
                        <a:pt x="386" y="479"/>
                      </a:lnTo>
                      <a:lnTo>
                        <a:pt x="386" y="479"/>
                      </a:lnTo>
                      <a:lnTo>
                        <a:pt x="390" y="481"/>
                      </a:lnTo>
                      <a:lnTo>
                        <a:pt x="392" y="485"/>
                      </a:lnTo>
                      <a:lnTo>
                        <a:pt x="394" y="487"/>
                      </a:lnTo>
                      <a:lnTo>
                        <a:pt x="396" y="487"/>
                      </a:lnTo>
                      <a:lnTo>
                        <a:pt x="398" y="489"/>
                      </a:lnTo>
                      <a:lnTo>
                        <a:pt x="398" y="489"/>
                      </a:lnTo>
                      <a:lnTo>
                        <a:pt x="400" y="487"/>
                      </a:lnTo>
                      <a:lnTo>
                        <a:pt x="402" y="487"/>
                      </a:lnTo>
                      <a:lnTo>
                        <a:pt x="404" y="487"/>
                      </a:lnTo>
                      <a:lnTo>
                        <a:pt x="404" y="485"/>
                      </a:lnTo>
                      <a:lnTo>
                        <a:pt x="402" y="483"/>
                      </a:lnTo>
                      <a:lnTo>
                        <a:pt x="402" y="483"/>
                      </a:lnTo>
                      <a:lnTo>
                        <a:pt x="402" y="481"/>
                      </a:lnTo>
                      <a:lnTo>
                        <a:pt x="400" y="479"/>
                      </a:lnTo>
                      <a:lnTo>
                        <a:pt x="400" y="477"/>
                      </a:lnTo>
                      <a:lnTo>
                        <a:pt x="398" y="475"/>
                      </a:lnTo>
                      <a:lnTo>
                        <a:pt x="398" y="475"/>
                      </a:lnTo>
                      <a:lnTo>
                        <a:pt x="400" y="475"/>
                      </a:lnTo>
                      <a:lnTo>
                        <a:pt x="400" y="475"/>
                      </a:lnTo>
                      <a:lnTo>
                        <a:pt x="402" y="475"/>
                      </a:lnTo>
                      <a:lnTo>
                        <a:pt x="404" y="473"/>
                      </a:lnTo>
                      <a:lnTo>
                        <a:pt x="408" y="471"/>
                      </a:lnTo>
                      <a:lnTo>
                        <a:pt x="408" y="469"/>
                      </a:lnTo>
                      <a:lnTo>
                        <a:pt x="408" y="467"/>
                      </a:lnTo>
                      <a:lnTo>
                        <a:pt x="408" y="467"/>
                      </a:lnTo>
                      <a:lnTo>
                        <a:pt x="410" y="467"/>
                      </a:lnTo>
                      <a:lnTo>
                        <a:pt x="412" y="467"/>
                      </a:lnTo>
                      <a:lnTo>
                        <a:pt x="414" y="465"/>
                      </a:lnTo>
                      <a:lnTo>
                        <a:pt x="416" y="465"/>
                      </a:lnTo>
                      <a:lnTo>
                        <a:pt x="418" y="463"/>
                      </a:lnTo>
                      <a:lnTo>
                        <a:pt x="418" y="463"/>
                      </a:lnTo>
                      <a:lnTo>
                        <a:pt x="420" y="463"/>
                      </a:lnTo>
                      <a:lnTo>
                        <a:pt x="420" y="459"/>
                      </a:lnTo>
                      <a:lnTo>
                        <a:pt x="422" y="459"/>
                      </a:lnTo>
                      <a:lnTo>
                        <a:pt x="424" y="457"/>
                      </a:lnTo>
                      <a:lnTo>
                        <a:pt x="424" y="455"/>
                      </a:lnTo>
                      <a:lnTo>
                        <a:pt x="424" y="457"/>
                      </a:lnTo>
                      <a:lnTo>
                        <a:pt x="426" y="457"/>
                      </a:lnTo>
                      <a:lnTo>
                        <a:pt x="428" y="457"/>
                      </a:lnTo>
                      <a:lnTo>
                        <a:pt x="430" y="459"/>
                      </a:lnTo>
                      <a:lnTo>
                        <a:pt x="432" y="459"/>
                      </a:lnTo>
                      <a:lnTo>
                        <a:pt x="432" y="459"/>
                      </a:lnTo>
                      <a:lnTo>
                        <a:pt x="432" y="461"/>
                      </a:lnTo>
                      <a:lnTo>
                        <a:pt x="432" y="461"/>
                      </a:lnTo>
                      <a:lnTo>
                        <a:pt x="434" y="461"/>
                      </a:lnTo>
                      <a:lnTo>
                        <a:pt x="436" y="461"/>
                      </a:lnTo>
                      <a:lnTo>
                        <a:pt x="438" y="459"/>
                      </a:lnTo>
                      <a:lnTo>
                        <a:pt x="440" y="457"/>
                      </a:lnTo>
                      <a:lnTo>
                        <a:pt x="442" y="457"/>
                      </a:lnTo>
                      <a:lnTo>
                        <a:pt x="444" y="457"/>
                      </a:lnTo>
                      <a:lnTo>
                        <a:pt x="446" y="459"/>
                      </a:lnTo>
                      <a:lnTo>
                        <a:pt x="448" y="459"/>
                      </a:lnTo>
                      <a:lnTo>
                        <a:pt x="448" y="461"/>
                      </a:lnTo>
                      <a:lnTo>
                        <a:pt x="450" y="461"/>
                      </a:lnTo>
                      <a:lnTo>
                        <a:pt x="450" y="461"/>
                      </a:lnTo>
                      <a:lnTo>
                        <a:pt x="450" y="459"/>
                      </a:lnTo>
                      <a:lnTo>
                        <a:pt x="450" y="459"/>
                      </a:lnTo>
                      <a:lnTo>
                        <a:pt x="452" y="459"/>
                      </a:lnTo>
                      <a:lnTo>
                        <a:pt x="454" y="461"/>
                      </a:lnTo>
                      <a:lnTo>
                        <a:pt x="456" y="461"/>
                      </a:lnTo>
                      <a:lnTo>
                        <a:pt x="458" y="461"/>
                      </a:lnTo>
                      <a:lnTo>
                        <a:pt x="458" y="459"/>
                      </a:lnTo>
                      <a:lnTo>
                        <a:pt x="460" y="461"/>
                      </a:lnTo>
                      <a:lnTo>
                        <a:pt x="460" y="461"/>
                      </a:lnTo>
                      <a:lnTo>
                        <a:pt x="462" y="461"/>
                      </a:lnTo>
                      <a:lnTo>
                        <a:pt x="464" y="465"/>
                      </a:lnTo>
                      <a:lnTo>
                        <a:pt x="466" y="465"/>
                      </a:lnTo>
                      <a:lnTo>
                        <a:pt x="468" y="465"/>
                      </a:lnTo>
                      <a:lnTo>
                        <a:pt x="470" y="467"/>
                      </a:lnTo>
                      <a:lnTo>
                        <a:pt x="472" y="467"/>
                      </a:lnTo>
                      <a:lnTo>
                        <a:pt x="472" y="469"/>
                      </a:lnTo>
                      <a:lnTo>
                        <a:pt x="474" y="469"/>
                      </a:lnTo>
                      <a:lnTo>
                        <a:pt x="476" y="473"/>
                      </a:lnTo>
                      <a:lnTo>
                        <a:pt x="478" y="475"/>
                      </a:lnTo>
                      <a:lnTo>
                        <a:pt x="478" y="475"/>
                      </a:lnTo>
                      <a:lnTo>
                        <a:pt x="480" y="477"/>
                      </a:lnTo>
                      <a:lnTo>
                        <a:pt x="480" y="477"/>
                      </a:lnTo>
                      <a:lnTo>
                        <a:pt x="480" y="477"/>
                      </a:lnTo>
                      <a:lnTo>
                        <a:pt x="480" y="475"/>
                      </a:lnTo>
                      <a:lnTo>
                        <a:pt x="480" y="475"/>
                      </a:lnTo>
                      <a:lnTo>
                        <a:pt x="480" y="473"/>
                      </a:lnTo>
                      <a:lnTo>
                        <a:pt x="478" y="471"/>
                      </a:lnTo>
                      <a:lnTo>
                        <a:pt x="478" y="469"/>
                      </a:lnTo>
                      <a:lnTo>
                        <a:pt x="478" y="469"/>
                      </a:lnTo>
                      <a:lnTo>
                        <a:pt x="478" y="469"/>
                      </a:lnTo>
                      <a:lnTo>
                        <a:pt x="478" y="469"/>
                      </a:lnTo>
                      <a:lnTo>
                        <a:pt x="480" y="469"/>
                      </a:lnTo>
                      <a:lnTo>
                        <a:pt x="482" y="469"/>
                      </a:lnTo>
                      <a:lnTo>
                        <a:pt x="484" y="471"/>
                      </a:lnTo>
                      <a:lnTo>
                        <a:pt x="488" y="473"/>
                      </a:lnTo>
                      <a:lnTo>
                        <a:pt x="490" y="475"/>
                      </a:lnTo>
                      <a:lnTo>
                        <a:pt x="492" y="475"/>
                      </a:lnTo>
                      <a:lnTo>
                        <a:pt x="494" y="475"/>
                      </a:lnTo>
                      <a:lnTo>
                        <a:pt x="496" y="475"/>
                      </a:lnTo>
                      <a:lnTo>
                        <a:pt x="498" y="475"/>
                      </a:lnTo>
                      <a:lnTo>
                        <a:pt x="500" y="473"/>
                      </a:lnTo>
                      <a:lnTo>
                        <a:pt x="500" y="473"/>
                      </a:lnTo>
                      <a:lnTo>
                        <a:pt x="500" y="471"/>
                      </a:lnTo>
                      <a:lnTo>
                        <a:pt x="502" y="469"/>
                      </a:lnTo>
                      <a:lnTo>
                        <a:pt x="504" y="469"/>
                      </a:lnTo>
                      <a:lnTo>
                        <a:pt x="504" y="469"/>
                      </a:lnTo>
                      <a:lnTo>
                        <a:pt x="506" y="469"/>
                      </a:lnTo>
                      <a:lnTo>
                        <a:pt x="508" y="467"/>
                      </a:lnTo>
                      <a:lnTo>
                        <a:pt x="508" y="467"/>
                      </a:lnTo>
                      <a:lnTo>
                        <a:pt x="510" y="467"/>
                      </a:lnTo>
                      <a:lnTo>
                        <a:pt x="514" y="467"/>
                      </a:lnTo>
                      <a:lnTo>
                        <a:pt x="516" y="469"/>
                      </a:lnTo>
                      <a:lnTo>
                        <a:pt x="518" y="471"/>
                      </a:lnTo>
                      <a:lnTo>
                        <a:pt x="518" y="471"/>
                      </a:lnTo>
                      <a:lnTo>
                        <a:pt x="520" y="469"/>
                      </a:lnTo>
                      <a:lnTo>
                        <a:pt x="520" y="469"/>
                      </a:lnTo>
                      <a:lnTo>
                        <a:pt x="522" y="467"/>
                      </a:lnTo>
                      <a:lnTo>
                        <a:pt x="522" y="467"/>
                      </a:lnTo>
                      <a:lnTo>
                        <a:pt x="522" y="467"/>
                      </a:lnTo>
                      <a:lnTo>
                        <a:pt x="524" y="467"/>
                      </a:lnTo>
                      <a:lnTo>
                        <a:pt x="526" y="467"/>
                      </a:lnTo>
                      <a:lnTo>
                        <a:pt x="526" y="467"/>
                      </a:lnTo>
                      <a:lnTo>
                        <a:pt x="530" y="467"/>
                      </a:lnTo>
                      <a:lnTo>
                        <a:pt x="532" y="469"/>
                      </a:lnTo>
                      <a:lnTo>
                        <a:pt x="534" y="471"/>
                      </a:lnTo>
                      <a:lnTo>
                        <a:pt x="536" y="473"/>
                      </a:lnTo>
                      <a:lnTo>
                        <a:pt x="538" y="473"/>
                      </a:lnTo>
                      <a:lnTo>
                        <a:pt x="540" y="473"/>
                      </a:lnTo>
                      <a:lnTo>
                        <a:pt x="540" y="475"/>
                      </a:lnTo>
                      <a:lnTo>
                        <a:pt x="542" y="475"/>
                      </a:lnTo>
                      <a:lnTo>
                        <a:pt x="546" y="475"/>
                      </a:lnTo>
                      <a:lnTo>
                        <a:pt x="546" y="475"/>
                      </a:lnTo>
                      <a:lnTo>
                        <a:pt x="548" y="475"/>
                      </a:lnTo>
                      <a:lnTo>
                        <a:pt x="548" y="477"/>
                      </a:lnTo>
                      <a:lnTo>
                        <a:pt x="548" y="477"/>
                      </a:lnTo>
                      <a:lnTo>
                        <a:pt x="550" y="477"/>
                      </a:lnTo>
                      <a:lnTo>
                        <a:pt x="552" y="475"/>
                      </a:lnTo>
                      <a:lnTo>
                        <a:pt x="552" y="473"/>
                      </a:lnTo>
                      <a:lnTo>
                        <a:pt x="552" y="471"/>
                      </a:lnTo>
                      <a:lnTo>
                        <a:pt x="552" y="471"/>
                      </a:lnTo>
                      <a:lnTo>
                        <a:pt x="554" y="471"/>
                      </a:lnTo>
                      <a:lnTo>
                        <a:pt x="554" y="471"/>
                      </a:lnTo>
                      <a:lnTo>
                        <a:pt x="556" y="473"/>
                      </a:lnTo>
                      <a:lnTo>
                        <a:pt x="556" y="473"/>
                      </a:lnTo>
                      <a:lnTo>
                        <a:pt x="558" y="473"/>
                      </a:lnTo>
                      <a:lnTo>
                        <a:pt x="560" y="475"/>
                      </a:lnTo>
                      <a:lnTo>
                        <a:pt x="562" y="475"/>
                      </a:lnTo>
                      <a:lnTo>
                        <a:pt x="566" y="473"/>
                      </a:lnTo>
                      <a:lnTo>
                        <a:pt x="570" y="473"/>
                      </a:lnTo>
                      <a:lnTo>
                        <a:pt x="572" y="471"/>
                      </a:lnTo>
                      <a:lnTo>
                        <a:pt x="572" y="469"/>
                      </a:lnTo>
                      <a:lnTo>
                        <a:pt x="572" y="467"/>
                      </a:lnTo>
                      <a:lnTo>
                        <a:pt x="572" y="465"/>
                      </a:lnTo>
                      <a:lnTo>
                        <a:pt x="572" y="463"/>
                      </a:lnTo>
                      <a:lnTo>
                        <a:pt x="568" y="461"/>
                      </a:lnTo>
                      <a:lnTo>
                        <a:pt x="568" y="461"/>
                      </a:lnTo>
                      <a:lnTo>
                        <a:pt x="562" y="459"/>
                      </a:lnTo>
                      <a:lnTo>
                        <a:pt x="562" y="459"/>
                      </a:lnTo>
                      <a:lnTo>
                        <a:pt x="562" y="459"/>
                      </a:lnTo>
                      <a:lnTo>
                        <a:pt x="558" y="457"/>
                      </a:lnTo>
                      <a:lnTo>
                        <a:pt x="554" y="457"/>
                      </a:lnTo>
                      <a:lnTo>
                        <a:pt x="554" y="457"/>
                      </a:lnTo>
                      <a:lnTo>
                        <a:pt x="554" y="455"/>
                      </a:lnTo>
                      <a:lnTo>
                        <a:pt x="552" y="455"/>
                      </a:lnTo>
                      <a:lnTo>
                        <a:pt x="548" y="453"/>
                      </a:lnTo>
                      <a:lnTo>
                        <a:pt x="548" y="453"/>
                      </a:lnTo>
                      <a:lnTo>
                        <a:pt x="548" y="451"/>
                      </a:lnTo>
                      <a:lnTo>
                        <a:pt x="550" y="451"/>
                      </a:lnTo>
                      <a:lnTo>
                        <a:pt x="552" y="449"/>
                      </a:lnTo>
                      <a:lnTo>
                        <a:pt x="552" y="449"/>
                      </a:lnTo>
                      <a:lnTo>
                        <a:pt x="554" y="449"/>
                      </a:lnTo>
                      <a:lnTo>
                        <a:pt x="556" y="447"/>
                      </a:lnTo>
                      <a:lnTo>
                        <a:pt x="558" y="447"/>
                      </a:lnTo>
                      <a:lnTo>
                        <a:pt x="558" y="445"/>
                      </a:lnTo>
                      <a:lnTo>
                        <a:pt x="558" y="445"/>
                      </a:lnTo>
                      <a:lnTo>
                        <a:pt x="554" y="441"/>
                      </a:lnTo>
                      <a:lnTo>
                        <a:pt x="554" y="439"/>
                      </a:lnTo>
                      <a:lnTo>
                        <a:pt x="554" y="439"/>
                      </a:lnTo>
                      <a:lnTo>
                        <a:pt x="554" y="437"/>
                      </a:lnTo>
                      <a:lnTo>
                        <a:pt x="554" y="437"/>
                      </a:lnTo>
                      <a:lnTo>
                        <a:pt x="556" y="435"/>
                      </a:lnTo>
                      <a:lnTo>
                        <a:pt x="556" y="435"/>
                      </a:lnTo>
                      <a:lnTo>
                        <a:pt x="558" y="435"/>
                      </a:lnTo>
                      <a:lnTo>
                        <a:pt x="560" y="435"/>
                      </a:lnTo>
                      <a:lnTo>
                        <a:pt x="562" y="435"/>
                      </a:lnTo>
                      <a:lnTo>
                        <a:pt x="564" y="435"/>
                      </a:lnTo>
                      <a:lnTo>
                        <a:pt x="568" y="435"/>
                      </a:lnTo>
                      <a:lnTo>
                        <a:pt x="568" y="435"/>
                      </a:lnTo>
                      <a:lnTo>
                        <a:pt x="570" y="435"/>
                      </a:lnTo>
                      <a:lnTo>
                        <a:pt x="570" y="435"/>
                      </a:lnTo>
                      <a:lnTo>
                        <a:pt x="570" y="433"/>
                      </a:lnTo>
                      <a:lnTo>
                        <a:pt x="568" y="433"/>
                      </a:lnTo>
                      <a:lnTo>
                        <a:pt x="564" y="431"/>
                      </a:lnTo>
                      <a:lnTo>
                        <a:pt x="562" y="431"/>
                      </a:lnTo>
                      <a:lnTo>
                        <a:pt x="562" y="431"/>
                      </a:lnTo>
                      <a:lnTo>
                        <a:pt x="560" y="431"/>
                      </a:lnTo>
                      <a:lnTo>
                        <a:pt x="558" y="429"/>
                      </a:lnTo>
                      <a:lnTo>
                        <a:pt x="556" y="429"/>
                      </a:lnTo>
                      <a:lnTo>
                        <a:pt x="556" y="429"/>
                      </a:lnTo>
                      <a:lnTo>
                        <a:pt x="556" y="427"/>
                      </a:lnTo>
                      <a:lnTo>
                        <a:pt x="556" y="427"/>
                      </a:lnTo>
                      <a:lnTo>
                        <a:pt x="556" y="427"/>
                      </a:lnTo>
                      <a:lnTo>
                        <a:pt x="558" y="427"/>
                      </a:lnTo>
                      <a:lnTo>
                        <a:pt x="560" y="425"/>
                      </a:lnTo>
                      <a:lnTo>
                        <a:pt x="560" y="425"/>
                      </a:lnTo>
                      <a:lnTo>
                        <a:pt x="560" y="425"/>
                      </a:lnTo>
                      <a:lnTo>
                        <a:pt x="558" y="425"/>
                      </a:lnTo>
                      <a:lnTo>
                        <a:pt x="558" y="425"/>
                      </a:lnTo>
                      <a:lnTo>
                        <a:pt x="558" y="425"/>
                      </a:lnTo>
                      <a:lnTo>
                        <a:pt x="556" y="425"/>
                      </a:lnTo>
                      <a:lnTo>
                        <a:pt x="556" y="425"/>
                      </a:lnTo>
                      <a:lnTo>
                        <a:pt x="554" y="425"/>
                      </a:lnTo>
                      <a:lnTo>
                        <a:pt x="552" y="423"/>
                      </a:lnTo>
                      <a:lnTo>
                        <a:pt x="552" y="423"/>
                      </a:lnTo>
                      <a:lnTo>
                        <a:pt x="552" y="423"/>
                      </a:lnTo>
                      <a:lnTo>
                        <a:pt x="552" y="421"/>
                      </a:lnTo>
                      <a:lnTo>
                        <a:pt x="552" y="421"/>
                      </a:lnTo>
                      <a:lnTo>
                        <a:pt x="552" y="419"/>
                      </a:lnTo>
                      <a:lnTo>
                        <a:pt x="552" y="417"/>
                      </a:lnTo>
                      <a:lnTo>
                        <a:pt x="552" y="417"/>
                      </a:lnTo>
                      <a:lnTo>
                        <a:pt x="554" y="417"/>
                      </a:lnTo>
                      <a:lnTo>
                        <a:pt x="558" y="417"/>
                      </a:lnTo>
                      <a:lnTo>
                        <a:pt x="562" y="419"/>
                      </a:lnTo>
                      <a:lnTo>
                        <a:pt x="562" y="417"/>
                      </a:lnTo>
                      <a:lnTo>
                        <a:pt x="564" y="417"/>
                      </a:lnTo>
                      <a:lnTo>
                        <a:pt x="564" y="417"/>
                      </a:lnTo>
                      <a:lnTo>
                        <a:pt x="570" y="417"/>
                      </a:lnTo>
                      <a:lnTo>
                        <a:pt x="570" y="417"/>
                      </a:lnTo>
                      <a:lnTo>
                        <a:pt x="570" y="417"/>
                      </a:lnTo>
                      <a:lnTo>
                        <a:pt x="576" y="415"/>
                      </a:lnTo>
                      <a:lnTo>
                        <a:pt x="578" y="415"/>
                      </a:lnTo>
                      <a:lnTo>
                        <a:pt x="578" y="415"/>
                      </a:lnTo>
                      <a:lnTo>
                        <a:pt x="580" y="415"/>
                      </a:lnTo>
                      <a:lnTo>
                        <a:pt x="580" y="415"/>
                      </a:lnTo>
                      <a:lnTo>
                        <a:pt x="582" y="413"/>
                      </a:lnTo>
                      <a:lnTo>
                        <a:pt x="584" y="413"/>
                      </a:lnTo>
                      <a:lnTo>
                        <a:pt x="584" y="413"/>
                      </a:lnTo>
                      <a:lnTo>
                        <a:pt x="586" y="413"/>
                      </a:lnTo>
                      <a:lnTo>
                        <a:pt x="588" y="413"/>
                      </a:lnTo>
                      <a:lnTo>
                        <a:pt x="588" y="413"/>
                      </a:lnTo>
                      <a:lnTo>
                        <a:pt x="588" y="413"/>
                      </a:lnTo>
                      <a:lnTo>
                        <a:pt x="590" y="411"/>
                      </a:lnTo>
                      <a:lnTo>
                        <a:pt x="594" y="411"/>
                      </a:lnTo>
                      <a:lnTo>
                        <a:pt x="594" y="411"/>
                      </a:lnTo>
                      <a:lnTo>
                        <a:pt x="596" y="411"/>
                      </a:lnTo>
                      <a:lnTo>
                        <a:pt x="598" y="411"/>
                      </a:lnTo>
                      <a:lnTo>
                        <a:pt x="600" y="411"/>
                      </a:lnTo>
                      <a:lnTo>
                        <a:pt x="600" y="411"/>
                      </a:lnTo>
                      <a:lnTo>
                        <a:pt x="602" y="411"/>
                      </a:lnTo>
                      <a:lnTo>
                        <a:pt x="602" y="411"/>
                      </a:lnTo>
                      <a:lnTo>
                        <a:pt x="602" y="409"/>
                      </a:lnTo>
                      <a:lnTo>
                        <a:pt x="602" y="409"/>
                      </a:lnTo>
                      <a:lnTo>
                        <a:pt x="604" y="407"/>
                      </a:lnTo>
                      <a:lnTo>
                        <a:pt x="604" y="407"/>
                      </a:lnTo>
                      <a:lnTo>
                        <a:pt x="606" y="407"/>
                      </a:lnTo>
                      <a:lnTo>
                        <a:pt x="606" y="407"/>
                      </a:lnTo>
                      <a:lnTo>
                        <a:pt x="608" y="407"/>
                      </a:lnTo>
                      <a:lnTo>
                        <a:pt x="610" y="405"/>
                      </a:lnTo>
                      <a:lnTo>
                        <a:pt x="612" y="407"/>
                      </a:lnTo>
                      <a:lnTo>
                        <a:pt x="614" y="405"/>
                      </a:lnTo>
                      <a:lnTo>
                        <a:pt x="620" y="405"/>
                      </a:lnTo>
                      <a:lnTo>
                        <a:pt x="622" y="405"/>
                      </a:lnTo>
                      <a:lnTo>
                        <a:pt x="626" y="403"/>
                      </a:lnTo>
                      <a:lnTo>
                        <a:pt x="628" y="403"/>
                      </a:lnTo>
                      <a:lnTo>
                        <a:pt x="630" y="403"/>
                      </a:lnTo>
                      <a:lnTo>
                        <a:pt x="634" y="403"/>
                      </a:lnTo>
                      <a:lnTo>
                        <a:pt x="634" y="401"/>
                      </a:lnTo>
                      <a:lnTo>
                        <a:pt x="636" y="401"/>
                      </a:lnTo>
                      <a:lnTo>
                        <a:pt x="638" y="401"/>
                      </a:lnTo>
                      <a:lnTo>
                        <a:pt x="638" y="401"/>
                      </a:lnTo>
                      <a:lnTo>
                        <a:pt x="640" y="401"/>
                      </a:lnTo>
                      <a:lnTo>
                        <a:pt x="640" y="399"/>
                      </a:lnTo>
                      <a:lnTo>
                        <a:pt x="638" y="399"/>
                      </a:lnTo>
                      <a:lnTo>
                        <a:pt x="638" y="397"/>
                      </a:lnTo>
                      <a:lnTo>
                        <a:pt x="640" y="397"/>
                      </a:lnTo>
                      <a:lnTo>
                        <a:pt x="640" y="397"/>
                      </a:lnTo>
                      <a:lnTo>
                        <a:pt x="642" y="397"/>
                      </a:lnTo>
                      <a:lnTo>
                        <a:pt x="644" y="395"/>
                      </a:lnTo>
                      <a:lnTo>
                        <a:pt x="646" y="395"/>
                      </a:lnTo>
                      <a:lnTo>
                        <a:pt x="646" y="393"/>
                      </a:lnTo>
                      <a:lnTo>
                        <a:pt x="650" y="395"/>
                      </a:lnTo>
                      <a:lnTo>
                        <a:pt x="654" y="395"/>
                      </a:lnTo>
                      <a:lnTo>
                        <a:pt x="658" y="395"/>
                      </a:lnTo>
                      <a:lnTo>
                        <a:pt x="660" y="397"/>
                      </a:lnTo>
                      <a:lnTo>
                        <a:pt x="662" y="397"/>
                      </a:lnTo>
                      <a:lnTo>
                        <a:pt x="662" y="397"/>
                      </a:lnTo>
                      <a:lnTo>
                        <a:pt x="664" y="397"/>
                      </a:lnTo>
                      <a:lnTo>
                        <a:pt x="666" y="397"/>
                      </a:lnTo>
                      <a:lnTo>
                        <a:pt x="666" y="397"/>
                      </a:lnTo>
                      <a:lnTo>
                        <a:pt x="666" y="397"/>
                      </a:lnTo>
                      <a:lnTo>
                        <a:pt x="668" y="395"/>
                      </a:lnTo>
                      <a:lnTo>
                        <a:pt x="670" y="395"/>
                      </a:lnTo>
                      <a:lnTo>
                        <a:pt x="672" y="395"/>
                      </a:lnTo>
                      <a:lnTo>
                        <a:pt x="674" y="399"/>
                      </a:lnTo>
                      <a:lnTo>
                        <a:pt x="676" y="401"/>
                      </a:lnTo>
                      <a:lnTo>
                        <a:pt x="680" y="405"/>
                      </a:lnTo>
                      <a:lnTo>
                        <a:pt x="682" y="407"/>
                      </a:lnTo>
                      <a:lnTo>
                        <a:pt x="682" y="409"/>
                      </a:lnTo>
                      <a:lnTo>
                        <a:pt x="682" y="409"/>
                      </a:lnTo>
                      <a:lnTo>
                        <a:pt x="682" y="411"/>
                      </a:lnTo>
                      <a:lnTo>
                        <a:pt x="682" y="413"/>
                      </a:lnTo>
                      <a:lnTo>
                        <a:pt x="682" y="413"/>
                      </a:lnTo>
                      <a:lnTo>
                        <a:pt x="686" y="415"/>
                      </a:lnTo>
                      <a:lnTo>
                        <a:pt x="690" y="415"/>
                      </a:lnTo>
                      <a:lnTo>
                        <a:pt x="692" y="413"/>
                      </a:lnTo>
                      <a:lnTo>
                        <a:pt x="694" y="413"/>
                      </a:lnTo>
                      <a:lnTo>
                        <a:pt x="696" y="413"/>
                      </a:lnTo>
                      <a:lnTo>
                        <a:pt x="696" y="411"/>
                      </a:lnTo>
                      <a:lnTo>
                        <a:pt x="696" y="411"/>
                      </a:lnTo>
                      <a:lnTo>
                        <a:pt x="698" y="413"/>
                      </a:lnTo>
                      <a:lnTo>
                        <a:pt x="698" y="415"/>
                      </a:lnTo>
                      <a:lnTo>
                        <a:pt x="700" y="415"/>
                      </a:lnTo>
                      <a:lnTo>
                        <a:pt x="700" y="417"/>
                      </a:lnTo>
                      <a:lnTo>
                        <a:pt x="702" y="417"/>
                      </a:lnTo>
                      <a:lnTo>
                        <a:pt x="702" y="419"/>
                      </a:lnTo>
                      <a:lnTo>
                        <a:pt x="702" y="417"/>
                      </a:lnTo>
                      <a:lnTo>
                        <a:pt x="704" y="417"/>
                      </a:lnTo>
                      <a:lnTo>
                        <a:pt x="704" y="417"/>
                      </a:lnTo>
                      <a:lnTo>
                        <a:pt x="704" y="417"/>
                      </a:lnTo>
                      <a:lnTo>
                        <a:pt x="702" y="415"/>
                      </a:lnTo>
                      <a:lnTo>
                        <a:pt x="702" y="415"/>
                      </a:lnTo>
                      <a:lnTo>
                        <a:pt x="704" y="415"/>
                      </a:lnTo>
                      <a:lnTo>
                        <a:pt x="704" y="415"/>
                      </a:lnTo>
                      <a:lnTo>
                        <a:pt x="708" y="415"/>
                      </a:lnTo>
                      <a:lnTo>
                        <a:pt x="710" y="417"/>
                      </a:lnTo>
                      <a:lnTo>
                        <a:pt x="712" y="417"/>
                      </a:lnTo>
                      <a:lnTo>
                        <a:pt x="712" y="417"/>
                      </a:lnTo>
                      <a:lnTo>
                        <a:pt x="714" y="417"/>
                      </a:lnTo>
                      <a:lnTo>
                        <a:pt x="716" y="417"/>
                      </a:lnTo>
                      <a:lnTo>
                        <a:pt x="716" y="417"/>
                      </a:lnTo>
                      <a:lnTo>
                        <a:pt x="716" y="417"/>
                      </a:lnTo>
                      <a:lnTo>
                        <a:pt x="718" y="417"/>
                      </a:lnTo>
                      <a:lnTo>
                        <a:pt x="718" y="417"/>
                      </a:lnTo>
                      <a:lnTo>
                        <a:pt x="718" y="417"/>
                      </a:lnTo>
                      <a:lnTo>
                        <a:pt x="718" y="419"/>
                      </a:lnTo>
                      <a:lnTo>
                        <a:pt x="718" y="419"/>
                      </a:lnTo>
                      <a:lnTo>
                        <a:pt x="716" y="421"/>
                      </a:lnTo>
                      <a:lnTo>
                        <a:pt x="716" y="423"/>
                      </a:lnTo>
                      <a:lnTo>
                        <a:pt x="716" y="423"/>
                      </a:lnTo>
                      <a:lnTo>
                        <a:pt x="716" y="425"/>
                      </a:lnTo>
                      <a:lnTo>
                        <a:pt x="718" y="425"/>
                      </a:lnTo>
                      <a:lnTo>
                        <a:pt x="718" y="427"/>
                      </a:lnTo>
                      <a:lnTo>
                        <a:pt x="718" y="427"/>
                      </a:lnTo>
                      <a:lnTo>
                        <a:pt x="718" y="427"/>
                      </a:lnTo>
                      <a:lnTo>
                        <a:pt x="720" y="425"/>
                      </a:lnTo>
                      <a:lnTo>
                        <a:pt x="722" y="423"/>
                      </a:lnTo>
                      <a:lnTo>
                        <a:pt x="724" y="423"/>
                      </a:lnTo>
                      <a:lnTo>
                        <a:pt x="726" y="423"/>
                      </a:lnTo>
                      <a:lnTo>
                        <a:pt x="728" y="425"/>
                      </a:lnTo>
                      <a:lnTo>
                        <a:pt x="730" y="425"/>
                      </a:lnTo>
                      <a:lnTo>
                        <a:pt x="730" y="425"/>
                      </a:lnTo>
                      <a:lnTo>
                        <a:pt x="732" y="425"/>
                      </a:lnTo>
                      <a:lnTo>
                        <a:pt x="732" y="425"/>
                      </a:lnTo>
                      <a:lnTo>
                        <a:pt x="730" y="423"/>
                      </a:lnTo>
                      <a:lnTo>
                        <a:pt x="730" y="423"/>
                      </a:lnTo>
                      <a:lnTo>
                        <a:pt x="734" y="421"/>
                      </a:lnTo>
                      <a:lnTo>
                        <a:pt x="734" y="421"/>
                      </a:lnTo>
                      <a:lnTo>
                        <a:pt x="736" y="419"/>
                      </a:lnTo>
                      <a:lnTo>
                        <a:pt x="736" y="421"/>
                      </a:lnTo>
                      <a:lnTo>
                        <a:pt x="738" y="421"/>
                      </a:lnTo>
                      <a:lnTo>
                        <a:pt x="740" y="419"/>
                      </a:lnTo>
                      <a:lnTo>
                        <a:pt x="740" y="417"/>
                      </a:lnTo>
                      <a:lnTo>
                        <a:pt x="740" y="417"/>
                      </a:lnTo>
                      <a:lnTo>
                        <a:pt x="740" y="417"/>
                      </a:lnTo>
                      <a:lnTo>
                        <a:pt x="740" y="415"/>
                      </a:lnTo>
                      <a:lnTo>
                        <a:pt x="744" y="415"/>
                      </a:lnTo>
                      <a:lnTo>
                        <a:pt x="744" y="415"/>
                      </a:lnTo>
                      <a:lnTo>
                        <a:pt x="746" y="415"/>
                      </a:lnTo>
                      <a:lnTo>
                        <a:pt x="748" y="413"/>
                      </a:lnTo>
                      <a:lnTo>
                        <a:pt x="750" y="411"/>
                      </a:lnTo>
                      <a:lnTo>
                        <a:pt x="754" y="411"/>
                      </a:lnTo>
                      <a:lnTo>
                        <a:pt x="754" y="411"/>
                      </a:lnTo>
                      <a:lnTo>
                        <a:pt x="754" y="411"/>
                      </a:lnTo>
                      <a:lnTo>
                        <a:pt x="756" y="409"/>
                      </a:lnTo>
                      <a:lnTo>
                        <a:pt x="756" y="409"/>
                      </a:lnTo>
                      <a:lnTo>
                        <a:pt x="758" y="411"/>
                      </a:lnTo>
                      <a:lnTo>
                        <a:pt x="756" y="415"/>
                      </a:lnTo>
                      <a:lnTo>
                        <a:pt x="756" y="415"/>
                      </a:lnTo>
                      <a:lnTo>
                        <a:pt x="754" y="415"/>
                      </a:lnTo>
                      <a:lnTo>
                        <a:pt x="754" y="415"/>
                      </a:lnTo>
                      <a:lnTo>
                        <a:pt x="754" y="417"/>
                      </a:lnTo>
                      <a:lnTo>
                        <a:pt x="756" y="417"/>
                      </a:lnTo>
                      <a:lnTo>
                        <a:pt x="756" y="417"/>
                      </a:lnTo>
                      <a:lnTo>
                        <a:pt x="756" y="419"/>
                      </a:lnTo>
                      <a:lnTo>
                        <a:pt x="762" y="421"/>
                      </a:lnTo>
                      <a:lnTo>
                        <a:pt x="766" y="423"/>
                      </a:lnTo>
                      <a:lnTo>
                        <a:pt x="772" y="425"/>
                      </a:lnTo>
                      <a:lnTo>
                        <a:pt x="776" y="427"/>
                      </a:lnTo>
                      <a:lnTo>
                        <a:pt x="778" y="429"/>
                      </a:lnTo>
                      <a:lnTo>
                        <a:pt x="778" y="429"/>
                      </a:lnTo>
                      <a:lnTo>
                        <a:pt x="782" y="433"/>
                      </a:lnTo>
                      <a:lnTo>
                        <a:pt x="786" y="435"/>
                      </a:lnTo>
                      <a:lnTo>
                        <a:pt x="792" y="441"/>
                      </a:lnTo>
                      <a:lnTo>
                        <a:pt x="796" y="445"/>
                      </a:lnTo>
                      <a:lnTo>
                        <a:pt x="802" y="451"/>
                      </a:lnTo>
                      <a:lnTo>
                        <a:pt x="806" y="453"/>
                      </a:lnTo>
                      <a:lnTo>
                        <a:pt x="812" y="459"/>
                      </a:lnTo>
                      <a:lnTo>
                        <a:pt x="814" y="461"/>
                      </a:lnTo>
                      <a:lnTo>
                        <a:pt x="818" y="465"/>
                      </a:lnTo>
                      <a:lnTo>
                        <a:pt x="822" y="469"/>
                      </a:lnTo>
                      <a:lnTo>
                        <a:pt x="824" y="473"/>
                      </a:lnTo>
                      <a:lnTo>
                        <a:pt x="826" y="473"/>
                      </a:lnTo>
                      <a:lnTo>
                        <a:pt x="826" y="471"/>
                      </a:lnTo>
                      <a:lnTo>
                        <a:pt x="826" y="471"/>
                      </a:lnTo>
                      <a:lnTo>
                        <a:pt x="826" y="471"/>
                      </a:lnTo>
                      <a:lnTo>
                        <a:pt x="828" y="469"/>
                      </a:lnTo>
                      <a:lnTo>
                        <a:pt x="828" y="469"/>
                      </a:lnTo>
                      <a:lnTo>
                        <a:pt x="828" y="469"/>
                      </a:lnTo>
                      <a:lnTo>
                        <a:pt x="830" y="469"/>
                      </a:lnTo>
                      <a:lnTo>
                        <a:pt x="830" y="469"/>
                      </a:lnTo>
                      <a:lnTo>
                        <a:pt x="828" y="467"/>
                      </a:lnTo>
                      <a:lnTo>
                        <a:pt x="828" y="467"/>
                      </a:lnTo>
                      <a:lnTo>
                        <a:pt x="828" y="465"/>
                      </a:lnTo>
                      <a:lnTo>
                        <a:pt x="828" y="465"/>
                      </a:lnTo>
                      <a:lnTo>
                        <a:pt x="830" y="465"/>
                      </a:lnTo>
                      <a:lnTo>
                        <a:pt x="830" y="465"/>
                      </a:lnTo>
                      <a:lnTo>
                        <a:pt x="830" y="463"/>
                      </a:lnTo>
                      <a:lnTo>
                        <a:pt x="832" y="463"/>
                      </a:lnTo>
                      <a:lnTo>
                        <a:pt x="832" y="463"/>
                      </a:lnTo>
                      <a:lnTo>
                        <a:pt x="834" y="463"/>
                      </a:lnTo>
                      <a:lnTo>
                        <a:pt x="834" y="465"/>
                      </a:lnTo>
                      <a:lnTo>
                        <a:pt x="836" y="465"/>
                      </a:lnTo>
                      <a:lnTo>
                        <a:pt x="836" y="465"/>
                      </a:lnTo>
                      <a:lnTo>
                        <a:pt x="838" y="465"/>
                      </a:lnTo>
                      <a:lnTo>
                        <a:pt x="838" y="465"/>
                      </a:lnTo>
                      <a:lnTo>
                        <a:pt x="838" y="467"/>
                      </a:lnTo>
                      <a:lnTo>
                        <a:pt x="838" y="469"/>
                      </a:lnTo>
                      <a:lnTo>
                        <a:pt x="838" y="469"/>
                      </a:lnTo>
                      <a:lnTo>
                        <a:pt x="840" y="469"/>
                      </a:lnTo>
                      <a:lnTo>
                        <a:pt x="842" y="469"/>
                      </a:lnTo>
                      <a:lnTo>
                        <a:pt x="842" y="469"/>
                      </a:lnTo>
                      <a:lnTo>
                        <a:pt x="844" y="469"/>
                      </a:lnTo>
                      <a:lnTo>
                        <a:pt x="844" y="471"/>
                      </a:lnTo>
                      <a:lnTo>
                        <a:pt x="844" y="471"/>
                      </a:lnTo>
                      <a:lnTo>
                        <a:pt x="844" y="473"/>
                      </a:lnTo>
                      <a:lnTo>
                        <a:pt x="846" y="473"/>
                      </a:lnTo>
                      <a:lnTo>
                        <a:pt x="848" y="473"/>
                      </a:lnTo>
                      <a:lnTo>
                        <a:pt x="850" y="473"/>
                      </a:lnTo>
                      <a:lnTo>
                        <a:pt x="852" y="473"/>
                      </a:lnTo>
                      <a:lnTo>
                        <a:pt x="854" y="473"/>
                      </a:lnTo>
                      <a:lnTo>
                        <a:pt x="856" y="473"/>
                      </a:lnTo>
                      <a:lnTo>
                        <a:pt x="856" y="473"/>
                      </a:lnTo>
                      <a:lnTo>
                        <a:pt x="860" y="473"/>
                      </a:lnTo>
                      <a:lnTo>
                        <a:pt x="860" y="473"/>
                      </a:lnTo>
                      <a:lnTo>
                        <a:pt x="862" y="471"/>
                      </a:lnTo>
                      <a:lnTo>
                        <a:pt x="862" y="471"/>
                      </a:lnTo>
                      <a:lnTo>
                        <a:pt x="862" y="471"/>
                      </a:lnTo>
                      <a:lnTo>
                        <a:pt x="864" y="471"/>
                      </a:lnTo>
                      <a:lnTo>
                        <a:pt x="866" y="471"/>
                      </a:lnTo>
                      <a:lnTo>
                        <a:pt x="866" y="469"/>
                      </a:lnTo>
                      <a:lnTo>
                        <a:pt x="866" y="469"/>
                      </a:lnTo>
                      <a:lnTo>
                        <a:pt x="868" y="469"/>
                      </a:lnTo>
                      <a:lnTo>
                        <a:pt x="870" y="469"/>
                      </a:lnTo>
                      <a:lnTo>
                        <a:pt x="872" y="469"/>
                      </a:lnTo>
                      <a:lnTo>
                        <a:pt x="874" y="471"/>
                      </a:lnTo>
                      <a:lnTo>
                        <a:pt x="878" y="471"/>
                      </a:lnTo>
                      <a:lnTo>
                        <a:pt x="878" y="473"/>
                      </a:lnTo>
                      <a:lnTo>
                        <a:pt x="880" y="473"/>
                      </a:lnTo>
                      <a:lnTo>
                        <a:pt x="882" y="475"/>
                      </a:lnTo>
                      <a:lnTo>
                        <a:pt x="884" y="477"/>
                      </a:lnTo>
                      <a:lnTo>
                        <a:pt x="884" y="479"/>
                      </a:lnTo>
                      <a:lnTo>
                        <a:pt x="886" y="481"/>
                      </a:lnTo>
                      <a:lnTo>
                        <a:pt x="888" y="481"/>
                      </a:lnTo>
                      <a:lnTo>
                        <a:pt x="888" y="481"/>
                      </a:lnTo>
                      <a:lnTo>
                        <a:pt x="890" y="481"/>
                      </a:lnTo>
                      <a:lnTo>
                        <a:pt x="892" y="483"/>
                      </a:lnTo>
                      <a:lnTo>
                        <a:pt x="896" y="485"/>
                      </a:lnTo>
                      <a:lnTo>
                        <a:pt x="898" y="485"/>
                      </a:lnTo>
                      <a:lnTo>
                        <a:pt x="898" y="485"/>
                      </a:lnTo>
                      <a:lnTo>
                        <a:pt x="898" y="485"/>
                      </a:lnTo>
                      <a:lnTo>
                        <a:pt x="898" y="487"/>
                      </a:lnTo>
                      <a:lnTo>
                        <a:pt x="900" y="487"/>
                      </a:lnTo>
                      <a:lnTo>
                        <a:pt x="902" y="489"/>
                      </a:lnTo>
                      <a:lnTo>
                        <a:pt x="902" y="491"/>
                      </a:lnTo>
                      <a:lnTo>
                        <a:pt x="904" y="491"/>
                      </a:lnTo>
                      <a:lnTo>
                        <a:pt x="904" y="493"/>
                      </a:lnTo>
                      <a:lnTo>
                        <a:pt x="906" y="493"/>
                      </a:lnTo>
                      <a:lnTo>
                        <a:pt x="906" y="493"/>
                      </a:lnTo>
                      <a:lnTo>
                        <a:pt x="908" y="493"/>
                      </a:lnTo>
                      <a:lnTo>
                        <a:pt x="914" y="493"/>
                      </a:lnTo>
                      <a:lnTo>
                        <a:pt x="914" y="493"/>
                      </a:lnTo>
                      <a:lnTo>
                        <a:pt x="916" y="495"/>
                      </a:lnTo>
                      <a:lnTo>
                        <a:pt x="916" y="495"/>
                      </a:lnTo>
                      <a:lnTo>
                        <a:pt x="918" y="495"/>
                      </a:lnTo>
                      <a:lnTo>
                        <a:pt x="918" y="495"/>
                      </a:lnTo>
                      <a:lnTo>
                        <a:pt x="920" y="493"/>
                      </a:lnTo>
                      <a:lnTo>
                        <a:pt x="920" y="493"/>
                      </a:lnTo>
                      <a:lnTo>
                        <a:pt x="920" y="491"/>
                      </a:lnTo>
                      <a:lnTo>
                        <a:pt x="922" y="491"/>
                      </a:lnTo>
                      <a:lnTo>
                        <a:pt x="922" y="489"/>
                      </a:lnTo>
                      <a:lnTo>
                        <a:pt x="924" y="489"/>
                      </a:lnTo>
                      <a:lnTo>
                        <a:pt x="924" y="491"/>
                      </a:lnTo>
                      <a:lnTo>
                        <a:pt x="924" y="491"/>
                      </a:lnTo>
                      <a:lnTo>
                        <a:pt x="924" y="491"/>
                      </a:lnTo>
                      <a:lnTo>
                        <a:pt x="924" y="493"/>
                      </a:lnTo>
                      <a:lnTo>
                        <a:pt x="924" y="493"/>
                      </a:lnTo>
                      <a:lnTo>
                        <a:pt x="926" y="493"/>
                      </a:lnTo>
                      <a:lnTo>
                        <a:pt x="928" y="495"/>
                      </a:lnTo>
                      <a:lnTo>
                        <a:pt x="930" y="497"/>
                      </a:lnTo>
                      <a:lnTo>
                        <a:pt x="932" y="499"/>
                      </a:lnTo>
                      <a:lnTo>
                        <a:pt x="932" y="499"/>
                      </a:lnTo>
                      <a:lnTo>
                        <a:pt x="934" y="499"/>
                      </a:lnTo>
                      <a:lnTo>
                        <a:pt x="936" y="499"/>
                      </a:lnTo>
                      <a:lnTo>
                        <a:pt x="936" y="501"/>
                      </a:lnTo>
                      <a:lnTo>
                        <a:pt x="938" y="501"/>
                      </a:lnTo>
                      <a:lnTo>
                        <a:pt x="938" y="501"/>
                      </a:lnTo>
                      <a:lnTo>
                        <a:pt x="940" y="501"/>
                      </a:lnTo>
                      <a:lnTo>
                        <a:pt x="940" y="501"/>
                      </a:lnTo>
                      <a:lnTo>
                        <a:pt x="940" y="501"/>
                      </a:lnTo>
                      <a:lnTo>
                        <a:pt x="942" y="501"/>
                      </a:lnTo>
                      <a:lnTo>
                        <a:pt x="942" y="501"/>
                      </a:lnTo>
                      <a:lnTo>
                        <a:pt x="944" y="501"/>
                      </a:lnTo>
                      <a:lnTo>
                        <a:pt x="944" y="501"/>
                      </a:lnTo>
                      <a:lnTo>
                        <a:pt x="946" y="501"/>
                      </a:lnTo>
                      <a:lnTo>
                        <a:pt x="946" y="499"/>
                      </a:lnTo>
                      <a:lnTo>
                        <a:pt x="946" y="499"/>
                      </a:lnTo>
                      <a:lnTo>
                        <a:pt x="946" y="499"/>
                      </a:lnTo>
                      <a:lnTo>
                        <a:pt x="946" y="497"/>
                      </a:lnTo>
                      <a:lnTo>
                        <a:pt x="946" y="497"/>
                      </a:lnTo>
                      <a:lnTo>
                        <a:pt x="946" y="495"/>
                      </a:lnTo>
                      <a:lnTo>
                        <a:pt x="948" y="495"/>
                      </a:lnTo>
                      <a:lnTo>
                        <a:pt x="950" y="495"/>
                      </a:lnTo>
                      <a:lnTo>
                        <a:pt x="950" y="495"/>
                      </a:lnTo>
                      <a:lnTo>
                        <a:pt x="952" y="495"/>
                      </a:lnTo>
                      <a:lnTo>
                        <a:pt x="952" y="495"/>
                      </a:lnTo>
                      <a:lnTo>
                        <a:pt x="954" y="495"/>
                      </a:lnTo>
                      <a:lnTo>
                        <a:pt x="954" y="495"/>
                      </a:lnTo>
                      <a:lnTo>
                        <a:pt x="956" y="495"/>
                      </a:lnTo>
                      <a:lnTo>
                        <a:pt x="956" y="495"/>
                      </a:lnTo>
                      <a:lnTo>
                        <a:pt x="956" y="493"/>
                      </a:lnTo>
                      <a:lnTo>
                        <a:pt x="956" y="493"/>
                      </a:lnTo>
                      <a:lnTo>
                        <a:pt x="956" y="495"/>
                      </a:lnTo>
                      <a:lnTo>
                        <a:pt x="956" y="495"/>
                      </a:lnTo>
                      <a:lnTo>
                        <a:pt x="958" y="495"/>
                      </a:lnTo>
                      <a:lnTo>
                        <a:pt x="958" y="495"/>
                      </a:lnTo>
                      <a:lnTo>
                        <a:pt x="960" y="493"/>
                      </a:lnTo>
                      <a:lnTo>
                        <a:pt x="960" y="493"/>
                      </a:lnTo>
                      <a:lnTo>
                        <a:pt x="960" y="493"/>
                      </a:lnTo>
                      <a:lnTo>
                        <a:pt x="960" y="493"/>
                      </a:lnTo>
                      <a:lnTo>
                        <a:pt x="962" y="493"/>
                      </a:lnTo>
                      <a:lnTo>
                        <a:pt x="962" y="491"/>
                      </a:lnTo>
                      <a:lnTo>
                        <a:pt x="964" y="491"/>
                      </a:lnTo>
                      <a:lnTo>
                        <a:pt x="964" y="491"/>
                      </a:lnTo>
                      <a:lnTo>
                        <a:pt x="964" y="491"/>
                      </a:lnTo>
                      <a:lnTo>
                        <a:pt x="964" y="489"/>
                      </a:lnTo>
                      <a:lnTo>
                        <a:pt x="964" y="487"/>
                      </a:lnTo>
                      <a:lnTo>
                        <a:pt x="964" y="487"/>
                      </a:lnTo>
                      <a:lnTo>
                        <a:pt x="966" y="487"/>
                      </a:lnTo>
                      <a:lnTo>
                        <a:pt x="968" y="485"/>
                      </a:lnTo>
                      <a:lnTo>
                        <a:pt x="966" y="485"/>
                      </a:lnTo>
                      <a:lnTo>
                        <a:pt x="968" y="485"/>
                      </a:lnTo>
                      <a:lnTo>
                        <a:pt x="968" y="483"/>
                      </a:lnTo>
                      <a:lnTo>
                        <a:pt x="970" y="483"/>
                      </a:lnTo>
                      <a:lnTo>
                        <a:pt x="970" y="483"/>
                      </a:lnTo>
                      <a:lnTo>
                        <a:pt x="970" y="483"/>
                      </a:lnTo>
                      <a:lnTo>
                        <a:pt x="972" y="481"/>
                      </a:lnTo>
                      <a:lnTo>
                        <a:pt x="974" y="481"/>
                      </a:lnTo>
                      <a:lnTo>
                        <a:pt x="976" y="481"/>
                      </a:lnTo>
                      <a:lnTo>
                        <a:pt x="976" y="481"/>
                      </a:lnTo>
                      <a:lnTo>
                        <a:pt x="976" y="481"/>
                      </a:lnTo>
                      <a:lnTo>
                        <a:pt x="976" y="479"/>
                      </a:lnTo>
                      <a:lnTo>
                        <a:pt x="978" y="479"/>
                      </a:lnTo>
                      <a:lnTo>
                        <a:pt x="978" y="479"/>
                      </a:lnTo>
                      <a:lnTo>
                        <a:pt x="980" y="477"/>
                      </a:lnTo>
                      <a:lnTo>
                        <a:pt x="982" y="477"/>
                      </a:lnTo>
                      <a:lnTo>
                        <a:pt x="982" y="477"/>
                      </a:lnTo>
                      <a:lnTo>
                        <a:pt x="982" y="477"/>
                      </a:lnTo>
                      <a:lnTo>
                        <a:pt x="982" y="477"/>
                      </a:lnTo>
                      <a:lnTo>
                        <a:pt x="984" y="475"/>
                      </a:lnTo>
                      <a:lnTo>
                        <a:pt x="984" y="475"/>
                      </a:lnTo>
                      <a:lnTo>
                        <a:pt x="984" y="475"/>
                      </a:lnTo>
                      <a:lnTo>
                        <a:pt x="986" y="475"/>
                      </a:lnTo>
                      <a:lnTo>
                        <a:pt x="986" y="473"/>
                      </a:lnTo>
                      <a:lnTo>
                        <a:pt x="988" y="473"/>
                      </a:lnTo>
                      <a:lnTo>
                        <a:pt x="990" y="473"/>
                      </a:lnTo>
                      <a:lnTo>
                        <a:pt x="992" y="473"/>
                      </a:lnTo>
                      <a:lnTo>
                        <a:pt x="992" y="473"/>
                      </a:lnTo>
                      <a:lnTo>
                        <a:pt x="992" y="471"/>
                      </a:lnTo>
                      <a:lnTo>
                        <a:pt x="992" y="471"/>
                      </a:lnTo>
                      <a:lnTo>
                        <a:pt x="992" y="471"/>
                      </a:lnTo>
                      <a:lnTo>
                        <a:pt x="994" y="471"/>
                      </a:lnTo>
                      <a:lnTo>
                        <a:pt x="996" y="473"/>
                      </a:lnTo>
                      <a:lnTo>
                        <a:pt x="996" y="473"/>
                      </a:lnTo>
                      <a:lnTo>
                        <a:pt x="998" y="473"/>
                      </a:lnTo>
                      <a:lnTo>
                        <a:pt x="998" y="473"/>
                      </a:lnTo>
                      <a:lnTo>
                        <a:pt x="1000" y="473"/>
                      </a:lnTo>
                      <a:lnTo>
                        <a:pt x="1000" y="473"/>
                      </a:lnTo>
                      <a:lnTo>
                        <a:pt x="1000" y="473"/>
                      </a:lnTo>
                      <a:lnTo>
                        <a:pt x="1002" y="473"/>
                      </a:lnTo>
                      <a:lnTo>
                        <a:pt x="1002" y="473"/>
                      </a:lnTo>
                      <a:lnTo>
                        <a:pt x="1002" y="473"/>
                      </a:lnTo>
                      <a:lnTo>
                        <a:pt x="1004" y="475"/>
                      </a:lnTo>
                      <a:lnTo>
                        <a:pt x="1004" y="475"/>
                      </a:lnTo>
                      <a:lnTo>
                        <a:pt x="1006" y="475"/>
                      </a:lnTo>
                      <a:lnTo>
                        <a:pt x="1008" y="475"/>
                      </a:lnTo>
                      <a:lnTo>
                        <a:pt x="1008" y="475"/>
                      </a:lnTo>
                      <a:lnTo>
                        <a:pt x="1010" y="475"/>
                      </a:lnTo>
                      <a:lnTo>
                        <a:pt x="1012" y="475"/>
                      </a:lnTo>
                      <a:lnTo>
                        <a:pt x="1012" y="475"/>
                      </a:lnTo>
                      <a:lnTo>
                        <a:pt x="1014" y="475"/>
                      </a:lnTo>
                      <a:lnTo>
                        <a:pt x="1018" y="475"/>
                      </a:lnTo>
                      <a:lnTo>
                        <a:pt x="1018" y="475"/>
                      </a:lnTo>
                      <a:lnTo>
                        <a:pt x="1020" y="477"/>
                      </a:lnTo>
                      <a:lnTo>
                        <a:pt x="1022" y="477"/>
                      </a:lnTo>
                      <a:lnTo>
                        <a:pt x="1024" y="479"/>
                      </a:lnTo>
                      <a:lnTo>
                        <a:pt x="1024" y="481"/>
                      </a:lnTo>
                      <a:lnTo>
                        <a:pt x="1026" y="481"/>
                      </a:lnTo>
                      <a:lnTo>
                        <a:pt x="1026" y="483"/>
                      </a:lnTo>
                      <a:lnTo>
                        <a:pt x="1026" y="483"/>
                      </a:lnTo>
                      <a:lnTo>
                        <a:pt x="1028" y="483"/>
                      </a:lnTo>
                      <a:lnTo>
                        <a:pt x="1030" y="485"/>
                      </a:lnTo>
                      <a:lnTo>
                        <a:pt x="1030" y="485"/>
                      </a:lnTo>
                      <a:lnTo>
                        <a:pt x="1032" y="485"/>
                      </a:lnTo>
                      <a:lnTo>
                        <a:pt x="1032" y="485"/>
                      </a:lnTo>
                      <a:lnTo>
                        <a:pt x="1032" y="485"/>
                      </a:lnTo>
                      <a:lnTo>
                        <a:pt x="1034" y="485"/>
                      </a:lnTo>
                      <a:lnTo>
                        <a:pt x="1036" y="485"/>
                      </a:lnTo>
                      <a:lnTo>
                        <a:pt x="1036" y="487"/>
                      </a:lnTo>
                      <a:lnTo>
                        <a:pt x="1038" y="487"/>
                      </a:lnTo>
                      <a:lnTo>
                        <a:pt x="1038" y="487"/>
                      </a:lnTo>
                      <a:lnTo>
                        <a:pt x="1040" y="487"/>
                      </a:lnTo>
                      <a:lnTo>
                        <a:pt x="1042" y="487"/>
                      </a:lnTo>
                      <a:lnTo>
                        <a:pt x="1042" y="487"/>
                      </a:lnTo>
                      <a:lnTo>
                        <a:pt x="1044" y="487"/>
                      </a:lnTo>
                      <a:lnTo>
                        <a:pt x="1044" y="487"/>
                      </a:lnTo>
                      <a:lnTo>
                        <a:pt x="1046" y="487"/>
                      </a:lnTo>
                      <a:lnTo>
                        <a:pt x="1046" y="485"/>
                      </a:lnTo>
                      <a:lnTo>
                        <a:pt x="1048" y="485"/>
                      </a:lnTo>
                      <a:lnTo>
                        <a:pt x="1048" y="485"/>
                      </a:lnTo>
                      <a:lnTo>
                        <a:pt x="1048" y="487"/>
                      </a:lnTo>
                      <a:lnTo>
                        <a:pt x="1050" y="487"/>
                      </a:lnTo>
                      <a:lnTo>
                        <a:pt x="1050" y="485"/>
                      </a:lnTo>
                      <a:lnTo>
                        <a:pt x="1050" y="485"/>
                      </a:lnTo>
                      <a:lnTo>
                        <a:pt x="1052" y="485"/>
                      </a:lnTo>
                      <a:lnTo>
                        <a:pt x="1052" y="487"/>
                      </a:lnTo>
                      <a:lnTo>
                        <a:pt x="1054" y="487"/>
                      </a:lnTo>
                      <a:lnTo>
                        <a:pt x="1056" y="487"/>
                      </a:lnTo>
                      <a:lnTo>
                        <a:pt x="1056" y="487"/>
                      </a:lnTo>
                      <a:lnTo>
                        <a:pt x="1056" y="487"/>
                      </a:lnTo>
                      <a:lnTo>
                        <a:pt x="1058" y="487"/>
                      </a:lnTo>
                      <a:lnTo>
                        <a:pt x="1058" y="487"/>
                      </a:lnTo>
                      <a:lnTo>
                        <a:pt x="1060" y="487"/>
                      </a:lnTo>
                      <a:lnTo>
                        <a:pt x="1060" y="487"/>
                      </a:lnTo>
                      <a:lnTo>
                        <a:pt x="1064" y="487"/>
                      </a:lnTo>
                      <a:lnTo>
                        <a:pt x="1066" y="489"/>
                      </a:lnTo>
                      <a:lnTo>
                        <a:pt x="1066" y="489"/>
                      </a:lnTo>
                      <a:lnTo>
                        <a:pt x="1066" y="489"/>
                      </a:lnTo>
                      <a:lnTo>
                        <a:pt x="1068" y="491"/>
                      </a:lnTo>
                      <a:lnTo>
                        <a:pt x="1070" y="491"/>
                      </a:lnTo>
                      <a:lnTo>
                        <a:pt x="1070" y="489"/>
                      </a:lnTo>
                      <a:lnTo>
                        <a:pt x="1072" y="489"/>
                      </a:lnTo>
                      <a:lnTo>
                        <a:pt x="1072" y="487"/>
                      </a:lnTo>
                      <a:lnTo>
                        <a:pt x="1072" y="487"/>
                      </a:lnTo>
                      <a:lnTo>
                        <a:pt x="1074" y="487"/>
                      </a:lnTo>
                      <a:lnTo>
                        <a:pt x="1074" y="487"/>
                      </a:lnTo>
                      <a:lnTo>
                        <a:pt x="1076" y="487"/>
                      </a:lnTo>
                      <a:lnTo>
                        <a:pt x="1076" y="485"/>
                      </a:lnTo>
                      <a:lnTo>
                        <a:pt x="1076" y="485"/>
                      </a:lnTo>
                      <a:lnTo>
                        <a:pt x="1078" y="485"/>
                      </a:lnTo>
                      <a:lnTo>
                        <a:pt x="1078" y="483"/>
                      </a:lnTo>
                      <a:lnTo>
                        <a:pt x="1078" y="483"/>
                      </a:lnTo>
                      <a:lnTo>
                        <a:pt x="1078" y="481"/>
                      </a:lnTo>
                      <a:lnTo>
                        <a:pt x="1078" y="481"/>
                      </a:lnTo>
                      <a:lnTo>
                        <a:pt x="1078" y="479"/>
                      </a:lnTo>
                      <a:lnTo>
                        <a:pt x="1076" y="477"/>
                      </a:lnTo>
                      <a:lnTo>
                        <a:pt x="1076" y="477"/>
                      </a:lnTo>
                      <a:lnTo>
                        <a:pt x="1076" y="477"/>
                      </a:lnTo>
                      <a:lnTo>
                        <a:pt x="1074" y="475"/>
                      </a:lnTo>
                      <a:lnTo>
                        <a:pt x="1072" y="475"/>
                      </a:lnTo>
                      <a:lnTo>
                        <a:pt x="1072" y="475"/>
                      </a:lnTo>
                      <a:lnTo>
                        <a:pt x="1070" y="473"/>
                      </a:lnTo>
                      <a:lnTo>
                        <a:pt x="1070" y="473"/>
                      </a:lnTo>
                      <a:lnTo>
                        <a:pt x="1070" y="471"/>
                      </a:lnTo>
                      <a:lnTo>
                        <a:pt x="1068" y="471"/>
                      </a:lnTo>
                      <a:lnTo>
                        <a:pt x="1068" y="471"/>
                      </a:lnTo>
                      <a:lnTo>
                        <a:pt x="1066" y="469"/>
                      </a:lnTo>
                      <a:lnTo>
                        <a:pt x="1066" y="469"/>
                      </a:lnTo>
                      <a:lnTo>
                        <a:pt x="1066" y="467"/>
                      </a:lnTo>
                      <a:lnTo>
                        <a:pt x="1066" y="465"/>
                      </a:lnTo>
                      <a:lnTo>
                        <a:pt x="1066" y="465"/>
                      </a:lnTo>
                      <a:lnTo>
                        <a:pt x="1066" y="465"/>
                      </a:lnTo>
                      <a:lnTo>
                        <a:pt x="1064" y="463"/>
                      </a:lnTo>
                      <a:lnTo>
                        <a:pt x="1064" y="463"/>
                      </a:lnTo>
                      <a:lnTo>
                        <a:pt x="1064" y="461"/>
                      </a:lnTo>
                      <a:lnTo>
                        <a:pt x="1064" y="461"/>
                      </a:lnTo>
                      <a:lnTo>
                        <a:pt x="1066" y="461"/>
                      </a:lnTo>
                      <a:lnTo>
                        <a:pt x="1066" y="461"/>
                      </a:lnTo>
                      <a:lnTo>
                        <a:pt x="1066" y="459"/>
                      </a:lnTo>
                      <a:lnTo>
                        <a:pt x="1066" y="459"/>
                      </a:lnTo>
                      <a:lnTo>
                        <a:pt x="1066" y="457"/>
                      </a:lnTo>
                      <a:lnTo>
                        <a:pt x="1066" y="457"/>
                      </a:lnTo>
                      <a:lnTo>
                        <a:pt x="1066" y="457"/>
                      </a:lnTo>
                      <a:lnTo>
                        <a:pt x="1070" y="455"/>
                      </a:lnTo>
                      <a:lnTo>
                        <a:pt x="1070" y="453"/>
                      </a:lnTo>
                      <a:lnTo>
                        <a:pt x="1070" y="451"/>
                      </a:lnTo>
                      <a:lnTo>
                        <a:pt x="1070" y="451"/>
                      </a:lnTo>
                      <a:lnTo>
                        <a:pt x="1070" y="449"/>
                      </a:lnTo>
                      <a:lnTo>
                        <a:pt x="1072" y="449"/>
                      </a:lnTo>
                      <a:lnTo>
                        <a:pt x="1074" y="451"/>
                      </a:lnTo>
                      <a:lnTo>
                        <a:pt x="1074" y="451"/>
                      </a:lnTo>
                      <a:lnTo>
                        <a:pt x="1076" y="451"/>
                      </a:lnTo>
                      <a:lnTo>
                        <a:pt x="1080" y="453"/>
                      </a:lnTo>
                      <a:lnTo>
                        <a:pt x="1082" y="453"/>
                      </a:lnTo>
                      <a:lnTo>
                        <a:pt x="1082" y="453"/>
                      </a:lnTo>
                      <a:lnTo>
                        <a:pt x="1084" y="453"/>
                      </a:lnTo>
                      <a:lnTo>
                        <a:pt x="1086" y="455"/>
                      </a:lnTo>
                      <a:lnTo>
                        <a:pt x="1088" y="455"/>
                      </a:lnTo>
                      <a:lnTo>
                        <a:pt x="1090" y="455"/>
                      </a:lnTo>
                      <a:lnTo>
                        <a:pt x="1092" y="455"/>
                      </a:lnTo>
                      <a:lnTo>
                        <a:pt x="1096" y="455"/>
                      </a:lnTo>
                      <a:lnTo>
                        <a:pt x="1096" y="457"/>
                      </a:lnTo>
                      <a:lnTo>
                        <a:pt x="1100" y="457"/>
                      </a:lnTo>
                      <a:lnTo>
                        <a:pt x="1102" y="459"/>
                      </a:lnTo>
                      <a:lnTo>
                        <a:pt x="1106" y="459"/>
                      </a:lnTo>
                      <a:lnTo>
                        <a:pt x="1108" y="459"/>
                      </a:lnTo>
                      <a:lnTo>
                        <a:pt x="1108" y="461"/>
                      </a:lnTo>
                      <a:lnTo>
                        <a:pt x="1110" y="461"/>
                      </a:lnTo>
                      <a:lnTo>
                        <a:pt x="1112" y="461"/>
                      </a:lnTo>
                      <a:lnTo>
                        <a:pt x="1112" y="461"/>
                      </a:lnTo>
                      <a:lnTo>
                        <a:pt x="1116" y="461"/>
                      </a:lnTo>
                      <a:lnTo>
                        <a:pt x="1118" y="461"/>
                      </a:lnTo>
                      <a:lnTo>
                        <a:pt x="1120" y="463"/>
                      </a:lnTo>
                      <a:lnTo>
                        <a:pt x="1122" y="463"/>
                      </a:lnTo>
                      <a:lnTo>
                        <a:pt x="1122" y="463"/>
                      </a:lnTo>
                      <a:lnTo>
                        <a:pt x="1122" y="465"/>
                      </a:lnTo>
                      <a:lnTo>
                        <a:pt x="1124" y="467"/>
                      </a:lnTo>
                      <a:lnTo>
                        <a:pt x="1124" y="467"/>
                      </a:lnTo>
                      <a:lnTo>
                        <a:pt x="1126" y="469"/>
                      </a:lnTo>
                      <a:lnTo>
                        <a:pt x="1126" y="471"/>
                      </a:lnTo>
                      <a:lnTo>
                        <a:pt x="1128" y="471"/>
                      </a:lnTo>
                      <a:lnTo>
                        <a:pt x="1128" y="473"/>
                      </a:lnTo>
                      <a:lnTo>
                        <a:pt x="1128" y="473"/>
                      </a:lnTo>
                      <a:lnTo>
                        <a:pt x="1130" y="473"/>
                      </a:lnTo>
                      <a:lnTo>
                        <a:pt x="1130" y="475"/>
                      </a:lnTo>
                      <a:lnTo>
                        <a:pt x="1130" y="475"/>
                      </a:lnTo>
                      <a:lnTo>
                        <a:pt x="1130" y="475"/>
                      </a:lnTo>
                      <a:lnTo>
                        <a:pt x="1132" y="477"/>
                      </a:lnTo>
                      <a:lnTo>
                        <a:pt x="1132" y="477"/>
                      </a:lnTo>
                      <a:lnTo>
                        <a:pt x="1134" y="477"/>
                      </a:lnTo>
                      <a:lnTo>
                        <a:pt x="1134" y="477"/>
                      </a:lnTo>
                      <a:lnTo>
                        <a:pt x="1138" y="479"/>
                      </a:lnTo>
                      <a:lnTo>
                        <a:pt x="1138" y="479"/>
                      </a:lnTo>
                      <a:lnTo>
                        <a:pt x="1140" y="479"/>
                      </a:lnTo>
                      <a:lnTo>
                        <a:pt x="1144" y="481"/>
                      </a:lnTo>
                      <a:lnTo>
                        <a:pt x="1144" y="481"/>
                      </a:lnTo>
                      <a:lnTo>
                        <a:pt x="1146" y="481"/>
                      </a:lnTo>
                      <a:lnTo>
                        <a:pt x="1148" y="483"/>
                      </a:lnTo>
                      <a:lnTo>
                        <a:pt x="1150" y="483"/>
                      </a:lnTo>
                      <a:lnTo>
                        <a:pt x="1150" y="483"/>
                      </a:lnTo>
                      <a:lnTo>
                        <a:pt x="1152" y="483"/>
                      </a:lnTo>
                      <a:lnTo>
                        <a:pt x="1154" y="483"/>
                      </a:lnTo>
                      <a:lnTo>
                        <a:pt x="1154" y="483"/>
                      </a:lnTo>
                      <a:lnTo>
                        <a:pt x="1156" y="483"/>
                      </a:lnTo>
                      <a:lnTo>
                        <a:pt x="1156" y="483"/>
                      </a:lnTo>
                      <a:lnTo>
                        <a:pt x="1158" y="483"/>
                      </a:lnTo>
                      <a:lnTo>
                        <a:pt x="1160" y="483"/>
                      </a:lnTo>
                      <a:lnTo>
                        <a:pt x="1160" y="481"/>
                      </a:lnTo>
                      <a:lnTo>
                        <a:pt x="1162" y="481"/>
                      </a:lnTo>
                      <a:lnTo>
                        <a:pt x="1162" y="481"/>
                      </a:lnTo>
                      <a:lnTo>
                        <a:pt x="1164" y="481"/>
                      </a:lnTo>
                      <a:lnTo>
                        <a:pt x="1166" y="479"/>
                      </a:lnTo>
                      <a:lnTo>
                        <a:pt x="1168" y="479"/>
                      </a:lnTo>
                      <a:lnTo>
                        <a:pt x="1170" y="479"/>
                      </a:lnTo>
                      <a:lnTo>
                        <a:pt x="1172" y="479"/>
                      </a:lnTo>
                      <a:lnTo>
                        <a:pt x="1172" y="477"/>
                      </a:lnTo>
                      <a:lnTo>
                        <a:pt x="1174" y="477"/>
                      </a:lnTo>
                      <a:lnTo>
                        <a:pt x="1176" y="479"/>
                      </a:lnTo>
                      <a:lnTo>
                        <a:pt x="1178" y="479"/>
                      </a:lnTo>
                      <a:lnTo>
                        <a:pt x="1180" y="479"/>
                      </a:lnTo>
                      <a:lnTo>
                        <a:pt x="1182" y="479"/>
                      </a:lnTo>
                      <a:lnTo>
                        <a:pt x="1184" y="479"/>
                      </a:lnTo>
                      <a:lnTo>
                        <a:pt x="1186" y="481"/>
                      </a:lnTo>
                      <a:lnTo>
                        <a:pt x="1188" y="481"/>
                      </a:lnTo>
                      <a:lnTo>
                        <a:pt x="1192" y="479"/>
                      </a:lnTo>
                      <a:lnTo>
                        <a:pt x="1194" y="481"/>
                      </a:lnTo>
                      <a:lnTo>
                        <a:pt x="1196" y="481"/>
                      </a:lnTo>
                      <a:lnTo>
                        <a:pt x="1198" y="483"/>
                      </a:lnTo>
                      <a:lnTo>
                        <a:pt x="1200" y="485"/>
                      </a:lnTo>
                      <a:lnTo>
                        <a:pt x="1202" y="485"/>
                      </a:lnTo>
                      <a:lnTo>
                        <a:pt x="1204" y="485"/>
                      </a:lnTo>
                      <a:lnTo>
                        <a:pt x="1204" y="485"/>
                      </a:lnTo>
                      <a:lnTo>
                        <a:pt x="1208" y="485"/>
                      </a:lnTo>
                      <a:lnTo>
                        <a:pt x="1212" y="487"/>
                      </a:lnTo>
                      <a:lnTo>
                        <a:pt x="1214" y="487"/>
                      </a:lnTo>
                      <a:lnTo>
                        <a:pt x="1214" y="487"/>
                      </a:lnTo>
                      <a:lnTo>
                        <a:pt x="1214" y="489"/>
                      </a:lnTo>
                      <a:lnTo>
                        <a:pt x="1216" y="491"/>
                      </a:lnTo>
                      <a:lnTo>
                        <a:pt x="1216" y="491"/>
                      </a:lnTo>
                      <a:lnTo>
                        <a:pt x="1216" y="491"/>
                      </a:lnTo>
                      <a:lnTo>
                        <a:pt x="1218" y="491"/>
                      </a:lnTo>
                      <a:lnTo>
                        <a:pt x="1218" y="493"/>
                      </a:lnTo>
                      <a:lnTo>
                        <a:pt x="1220" y="493"/>
                      </a:lnTo>
                      <a:lnTo>
                        <a:pt x="1222" y="493"/>
                      </a:lnTo>
                      <a:lnTo>
                        <a:pt x="1224" y="497"/>
                      </a:lnTo>
                      <a:lnTo>
                        <a:pt x="1226" y="497"/>
                      </a:lnTo>
                      <a:lnTo>
                        <a:pt x="1228" y="497"/>
                      </a:lnTo>
                      <a:lnTo>
                        <a:pt x="1230" y="497"/>
                      </a:lnTo>
                      <a:lnTo>
                        <a:pt x="1232" y="497"/>
                      </a:lnTo>
                      <a:lnTo>
                        <a:pt x="1236" y="497"/>
                      </a:lnTo>
                      <a:lnTo>
                        <a:pt x="1240" y="497"/>
                      </a:lnTo>
                      <a:lnTo>
                        <a:pt x="1242" y="499"/>
                      </a:lnTo>
                      <a:lnTo>
                        <a:pt x="1244" y="499"/>
                      </a:lnTo>
                      <a:lnTo>
                        <a:pt x="1248" y="499"/>
                      </a:lnTo>
                      <a:lnTo>
                        <a:pt x="1252" y="501"/>
                      </a:lnTo>
                      <a:lnTo>
                        <a:pt x="1252" y="499"/>
                      </a:lnTo>
                      <a:lnTo>
                        <a:pt x="1254" y="499"/>
                      </a:lnTo>
                      <a:lnTo>
                        <a:pt x="1256" y="499"/>
                      </a:lnTo>
                      <a:lnTo>
                        <a:pt x="1258" y="501"/>
                      </a:lnTo>
                      <a:lnTo>
                        <a:pt x="1258" y="501"/>
                      </a:lnTo>
                      <a:lnTo>
                        <a:pt x="1260" y="501"/>
                      </a:lnTo>
                      <a:lnTo>
                        <a:pt x="1264" y="497"/>
                      </a:lnTo>
                      <a:lnTo>
                        <a:pt x="1266" y="497"/>
                      </a:lnTo>
                      <a:lnTo>
                        <a:pt x="1266" y="497"/>
                      </a:lnTo>
                      <a:lnTo>
                        <a:pt x="1268" y="497"/>
                      </a:lnTo>
                      <a:lnTo>
                        <a:pt x="1268" y="497"/>
                      </a:lnTo>
                      <a:lnTo>
                        <a:pt x="1270" y="497"/>
                      </a:lnTo>
                      <a:lnTo>
                        <a:pt x="1272" y="497"/>
                      </a:lnTo>
                      <a:lnTo>
                        <a:pt x="1274" y="495"/>
                      </a:lnTo>
                      <a:lnTo>
                        <a:pt x="1276" y="495"/>
                      </a:lnTo>
                      <a:lnTo>
                        <a:pt x="1278" y="495"/>
                      </a:lnTo>
                      <a:lnTo>
                        <a:pt x="1280" y="493"/>
                      </a:lnTo>
                      <a:lnTo>
                        <a:pt x="1282" y="495"/>
                      </a:lnTo>
                      <a:lnTo>
                        <a:pt x="1284" y="493"/>
                      </a:lnTo>
                      <a:lnTo>
                        <a:pt x="1286" y="493"/>
                      </a:lnTo>
                      <a:lnTo>
                        <a:pt x="1286" y="493"/>
                      </a:lnTo>
                      <a:lnTo>
                        <a:pt x="1286" y="491"/>
                      </a:lnTo>
                      <a:lnTo>
                        <a:pt x="1286" y="489"/>
                      </a:lnTo>
                      <a:lnTo>
                        <a:pt x="1288" y="487"/>
                      </a:lnTo>
                      <a:lnTo>
                        <a:pt x="1288" y="487"/>
                      </a:lnTo>
                      <a:lnTo>
                        <a:pt x="1291" y="485"/>
                      </a:lnTo>
                      <a:lnTo>
                        <a:pt x="1293" y="485"/>
                      </a:lnTo>
                      <a:lnTo>
                        <a:pt x="1295" y="483"/>
                      </a:lnTo>
                      <a:lnTo>
                        <a:pt x="1295" y="483"/>
                      </a:lnTo>
                      <a:lnTo>
                        <a:pt x="1297" y="481"/>
                      </a:lnTo>
                      <a:lnTo>
                        <a:pt x="1299" y="481"/>
                      </a:lnTo>
                      <a:lnTo>
                        <a:pt x="1299" y="481"/>
                      </a:lnTo>
                      <a:lnTo>
                        <a:pt x="1303" y="481"/>
                      </a:lnTo>
                      <a:lnTo>
                        <a:pt x="1303" y="481"/>
                      </a:lnTo>
                      <a:lnTo>
                        <a:pt x="1305" y="481"/>
                      </a:lnTo>
                      <a:lnTo>
                        <a:pt x="1307" y="483"/>
                      </a:lnTo>
                      <a:lnTo>
                        <a:pt x="1309" y="483"/>
                      </a:lnTo>
                      <a:lnTo>
                        <a:pt x="1311" y="485"/>
                      </a:lnTo>
                      <a:lnTo>
                        <a:pt x="1315" y="487"/>
                      </a:lnTo>
                      <a:lnTo>
                        <a:pt x="1317" y="487"/>
                      </a:lnTo>
                      <a:lnTo>
                        <a:pt x="1317" y="487"/>
                      </a:lnTo>
                      <a:lnTo>
                        <a:pt x="1319" y="487"/>
                      </a:lnTo>
                      <a:lnTo>
                        <a:pt x="1321" y="487"/>
                      </a:lnTo>
                      <a:lnTo>
                        <a:pt x="1323" y="487"/>
                      </a:lnTo>
                      <a:lnTo>
                        <a:pt x="1323" y="487"/>
                      </a:lnTo>
                      <a:lnTo>
                        <a:pt x="1327" y="485"/>
                      </a:lnTo>
                      <a:lnTo>
                        <a:pt x="1327" y="485"/>
                      </a:lnTo>
                      <a:lnTo>
                        <a:pt x="1329" y="487"/>
                      </a:lnTo>
                      <a:lnTo>
                        <a:pt x="1333" y="487"/>
                      </a:lnTo>
                      <a:lnTo>
                        <a:pt x="1335" y="487"/>
                      </a:lnTo>
                      <a:lnTo>
                        <a:pt x="1335" y="489"/>
                      </a:lnTo>
                      <a:lnTo>
                        <a:pt x="1339" y="491"/>
                      </a:lnTo>
                      <a:lnTo>
                        <a:pt x="1341" y="491"/>
                      </a:lnTo>
                      <a:lnTo>
                        <a:pt x="1345" y="493"/>
                      </a:lnTo>
                      <a:lnTo>
                        <a:pt x="1349" y="493"/>
                      </a:lnTo>
                      <a:lnTo>
                        <a:pt x="1353" y="493"/>
                      </a:lnTo>
                      <a:lnTo>
                        <a:pt x="1355" y="495"/>
                      </a:lnTo>
                      <a:lnTo>
                        <a:pt x="1355" y="495"/>
                      </a:lnTo>
                      <a:lnTo>
                        <a:pt x="1357" y="491"/>
                      </a:lnTo>
                      <a:lnTo>
                        <a:pt x="1359" y="489"/>
                      </a:lnTo>
                      <a:lnTo>
                        <a:pt x="1363" y="487"/>
                      </a:lnTo>
                      <a:lnTo>
                        <a:pt x="1365" y="487"/>
                      </a:lnTo>
                      <a:lnTo>
                        <a:pt x="1367" y="485"/>
                      </a:lnTo>
                      <a:lnTo>
                        <a:pt x="1369" y="485"/>
                      </a:lnTo>
                      <a:lnTo>
                        <a:pt x="1369" y="483"/>
                      </a:lnTo>
                      <a:lnTo>
                        <a:pt x="1367" y="481"/>
                      </a:lnTo>
                      <a:lnTo>
                        <a:pt x="1365" y="479"/>
                      </a:lnTo>
                      <a:lnTo>
                        <a:pt x="1363" y="479"/>
                      </a:lnTo>
                      <a:lnTo>
                        <a:pt x="1363" y="479"/>
                      </a:lnTo>
                      <a:lnTo>
                        <a:pt x="1363" y="479"/>
                      </a:lnTo>
                      <a:lnTo>
                        <a:pt x="1363" y="477"/>
                      </a:lnTo>
                      <a:lnTo>
                        <a:pt x="1363" y="475"/>
                      </a:lnTo>
                      <a:lnTo>
                        <a:pt x="1363" y="475"/>
                      </a:lnTo>
                      <a:lnTo>
                        <a:pt x="1365" y="473"/>
                      </a:lnTo>
                      <a:lnTo>
                        <a:pt x="1363" y="473"/>
                      </a:lnTo>
                      <a:lnTo>
                        <a:pt x="1363" y="471"/>
                      </a:lnTo>
                      <a:lnTo>
                        <a:pt x="1363" y="469"/>
                      </a:lnTo>
                      <a:lnTo>
                        <a:pt x="1363" y="467"/>
                      </a:lnTo>
                      <a:lnTo>
                        <a:pt x="1363" y="467"/>
                      </a:lnTo>
                      <a:lnTo>
                        <a:pt x="1363" y="465"/>
                      </a:lnTo>
                      <a:lnTo>
                        <a:pt x="1363" y="463"/>
                      </a:lnTo>
                      <a:lnTo>
                        <a:pt x="1363" y="461"/>
                      </a:lnTo>
                      <a:lnTo>
                        <a:pt x="1363" y="459"/>
                      </a:lnTo>
                      <a:lnTo>
                        <a:pt x="1363" y="455"/>
                      </a:lnTo>
                      <a:lnTo>
                        <a:pt x="1365" y="453"/>
                      </a:lnTo>
                      <a:lnTo>
                        <a:pt x="1367" y="451"/>
                      </a:lnTo>
                      <a:lnTo>
                        <a:pt x="1367" y="449"/>
                      </a:lnTo>
                      <a:lnTo>
                        <a:pt x="1365" y="447"/>
                      </a:lnTo>
                      <a:lnTo>
                        <a:pt x="1363" y="447"/>
                      </a:lnTo>
                      <a:lnTo>
                        <a:pt x="1361" y="445"/>
                      </a:lnTo>
                      <a:lnTo>
                        <a:pt x="1361" y="443"/>
                      </a:lnTo>
                      <a:lnTo>
                        <a:pt x="1359" y="441"/>
                      </a:lnTo>
                      <a:lnTo>
                        <a:pt x="1357" y="441"/>
                      </a:lnTo>
                      <a:lnTo>
                        <a:pt x="1355" y="441"/>
                      </a:lnTo>
                      <a:lnTo>
                        <a:pt x="1353" y="441"/>
                      </a:lnTo>
                      <a:lnTo>
                        <a:pt x="1351" y="441"/>
                      </a:lnTo>
                      <a:lnTo>
                        <a:pt x="1349" y="439"/>
                      </a:lnTo>
                      <a:lnTo>
                        <a:pt x="1349" y="437"/>
                      </a:lnTo>
                      <a:lnTo>
                        <a:pt x="1351" y="437"/>
                      </a:lnTo>
                      <a:lnTo>
                        <a:pt x="1353" y="435"/>
                      </a:lnTo>
                      <a:lnTo>
                        <a:pt x="1353" y="431"/>
                      </a:lnTo>
                      <a:lnTo>
                        <a:pt x="1355" y="429"/>
                      </a:lnTo>
                      <a:lnTo>
                        <a:pt x="1361" y="429"/>
                      </a:lnTo>
                      <a:lnTo>
                        <a:pt x="1365" y="427"/>
                      </a:lnTo>
                      <a:lnTo>
                        <a:pt x="1369" y="427"/>
                      </a:lnTo>
                      <a:lnTo>
                        <a:pt x="1371" y="425"/>
                      </a:lnTo>
                      <a:lnTo>
                        <a:pt x="1373" y="427"/>
                      </a:lnTo>
                      <a:lnTo>
                        <a:pt x="1375" y="427"/>
                      </a:lnTo>
                      <a:lnTo>
                        <a:pt x="1377" y="427"/>
                      </a:lnTo>
                      <a:lnTo>
                        <a:pt x="1379" y="425"/>
                      </a:lnTo>
                      <a:lnTo>
                        <a:pt x="1381" y="425"/>
                      </a:lnTo>
                      <a:lnTo>
                        <a:pt x="1383" y="425"/>
                      </a:lnTo>
                      <a:lnTo>
                        <a:pt x="1385" y="425"/>
                      </a:lnTo>
                      <a:lnTo>
                        <a:pt x="1387" y="425"/>
                      </a:lnTo>
                      <a:lnTo>
                        <a:pt x="1387" y="425"/>
                      </a:lnTo>
                      <a:lnTo>
                        <a:pt x="1387" y="425"/>
                      </a:lnTo>
                      <a:lnTo>
                        <a:pt x="1387" y="425"/>
                      </a:lnTo>
                      <a:lnTo>
                        <a:pt x="1389" y="425"/>
                      </a:lnTo>
                      <a:lnTo>
                        <a:pt x="1395" y="427"/>
                      </a:lnTo>
                      <a:lnTo>
                        <a:pt x="1397" y="429"/>
                      </a:lnTo>
                      <a:lnTo>
                        <a:pt x="1399" y="427"/>
                      </a:lnTo>
                      <a:lnTo>
                        <a:pt x="1399" y="429"/>
                      </a:lnTo>
                      <a:lnTo>
                        <a:pt x="1401" y="429"/>
                      </a:lnTo>
                      <a:lnTo>
                        <a:pt x="1403" y="431"/>
                      </a:lnTo>
                      <a:lnTo>
                        <a:pt x="1405" y="431"/>
                      </a:lnTo>
                      <a:lnTo>
                        <a:pt x="1409" y="431"/>
                      </a:lnTo>
                      <a:lnTo>
                        <a:pt x="1409" y="431"/>
                      </a:lnTo>
                      <a:lnTo>
                        <a:pt x="1409" y="431"/>
                      </a:lnTo>
                      <a:lnTo>
                        <a:pt x="1411" y="431"/>
                      </a:lnTo>
                      <a:lnTo>
                        <a:pt x="1411" y="431"/>
                      </a:lnTo>
                      <a:lnTo>
                        <a:pt x="1413" y="431"/>
                      </a:lnTo>
                      <a:lnTo>
                        <a:pt x="1417" y="433"/>
                      </a:lnTo>
                      <a:lnTo>
                        <a:pt x="1419" y="433"/>
                      </a:lnTo>
                      <a:lnTo>
                        <a:pt x="1421" y="433"/>
                      </a:lnTo>
                      <a:lnTo>
                        <a:pt x="1421" y="433"/>
                      </a:lnTo>
                      <a:lnTo>
                        <a:pt x="1423" y="435"/>
                      </a:lnTo>
                      <a:lnTo>
                        <a:pt x="1423" y="435"/>
                      </a:lnTo>
                      <a:lnTo>
                        <a:pt x="1423" y="435"/>
                      </a:lnTo>
                      <a:lnTo>
                        <a:pt x="1425" y="437"/>
                      </a:lnTo>
                      <a:lnTo>
                        <a:pt x="1425" y="437"/>
                      </a:lnTo>
                      <a:lnTo>
                        <a:pt x="1427" y="437"/>
                      </a:lnTo>
                      <a:lnTo>
                        <a:pt x="1427" y="437"/>
                      </a:lnTo>
                      <a:lnTo>
                        <a:pt x="1429" y="439"/>
                      </a:lnTo>
                      <a:lnTo>
                        <a:pt x="1431" y="439"/>
                      </a:lnTo>
                      <a:lnTo>
                        <a:pt x="1431" y="439"/>
                      </a:lnTo>
                      <a:lnTo>
                        <a:pt x="1431" y="439"/>
                      </a:lnTo>
                      <a:lnTo>
                        <a:pt x="1431" y="439"/>
                      </a:lnTo>
                      <a:lnTo>
                        <a:pt x="1431" y="441"/>
                      </a:lnTo>
                      <a:lnTo>
                        <a:pt x="1431" y="441"/>
                      </a:lnTo>
                      <a:lnTo>
                        <a:pt x="1433" y="441"/>
                      </a:lnTo>
                      <a:lnTo>
                        <a:pt x="1433" y="441"/>
                      </a:lnTo>
                      <a:lnTo>
                        <a:pt x="1435" y="443"/>
                      </a:lnTo>
                      <a:lnTo>
                        <a:pt x="1435" y="443"/>
                      </a:lnTo>
                      <a:lnTo>
                        <a:pt x="1437" y="443"/>
                      </a:lnTo>
                      <a:lnTo>
                        <a:pt x="1437" y="445"/>
                      </a:lnTo>
                      <a:lnTo>
                        <a:pt x="1439" y="445"/>
                      </a:lnTo>
                      <a:lnTo>
                        <a:pt x="1439" y="445"/>
                      </a:lnTo>
                      <a:lnTo>
                        <a:pt x="1439" y="445"/>
                      </a:lnTo>
                      <a:lnTo>
                        <a:pt x="1441" y="447"/>
                      </a:lnTo>
                      <a:lnTo>
                        <a:pt x="1441" y="447"/>
                      </a:lnTo>
                      <a:lnTo>
                        <a:pt x="1441" y="449"/>
                      </a:lnTo>
                      <a:lnTo>
                        <a:pt x="1443" y="449"/>
                      </a:lnTo>
                      <a:lnTo>
                        <a:pt x="1445" y="451"/>
                      </a:lnTo>
                      <a:lnTo>
                        <a:pt x="1447" y="453"/>
                      </a:lnTo>
                      <a:lnTo>
                        <a:pt x="1449" y="455"/>
                      </a:lnTo>
                      <a:lnTo>
                        <a:pt x="1451" y="457"/>
                      </a:lnTo>
                      <a:lnTo>
                        <a:pt x="1453" y="457"/>
                      </a:lnTo>
                      <a:lnTo>
                        <a:pt x="1453" y="459"/>
                      </a:lnTo>
                      <a:lnTo>
                        <a:pt x="1455" y="459"/>
                      </a:lnTo>
                      <a:lnTo>
                        <a:pt x="1455" y="459"/>
                      </a:lnTo>
                      <a:lnTo>
                        <a:pt x="1455" y="461"/>
                      </a:lnTo>
                      <a:lnTo>
                        <a:pt x="1457" y="461"/>
                      </a:lnTo>
                      <a:lnTo>
                        <a:pt x="1457" y="461"/>
                      </a:lnTo>
                      <a:lnTo>
                        <a:pt x="1457" y="463"/>
                      </a:lnTo>
                      <a:lnTo>
                        <a:pt x="1459" y="463"/>
                      </a:lnTo>
                      <a:lnTo>
                        <a:pt x="1459" y="465"/>
                      </a:lnTo>
                      <a:lnTo>
                        <a:pt x="1461" y="465"/>
                      </a:lnTo>
                      <a:lnTo>
                        <a:pt x="1461" y="467"/>
                      </a:lnTo>
                      <a:lnTo>
                        <a:pt x="1463" y="469"/>
                      </a:lnTo>
                      <a:lnTo>
                        <a:pt x="1469" y="471"/>
                      </a:lnTo>
                      <a:lnTo>
                        <a:pt x="1471" y="473"/>
                      </a:lnTo>
                      <a:lnTo>
                        <a:pt x="1473" y="475"/>
                      </a:lnTo>
                      <a:lnTo>
                        <a:pt x="1473" y="477"/>
                      </a:lnTo>
                      <a:lnTo>
                        <a:pt x="1473" y="477"/>
                      </a:lnTo>
                      <a:lnTo>
                        <a:pt x="1473" y="477"/>
                      </a:lnTo>
                      <a:lnTo>
                        <a:pt x="1475" y="479"/>
                      </a:lnTo>
                      <a:lnTo>
                        <a:pt x="1475" y="479"/>
                      </a:lnTo>
                      <a:lnTo>
                        <a:pt x="1475" y="479"/>
                      </a:lnTo>
                      <a:lnTo>
                        <a:pt x="1477" y="481"/>
                      </a:lnTo>
                      <a:lnTo>
                        <a:pt x="1481" y="483"/>
                      </a:lnTo>
                      <a:lnTo>
                        <a:pt x="1481" y="485"/>
                      </a:lnTo>
                      <a:lnTo>
                        <a:pt x="1481" y="487"/>
                      </a:lnTo>
                      <a:lnTo>
                        <a:pt x="1483" y="487"/>
                      </a:lnTo>
                      <a:lnTo>
                        <a:pt x="1485" y="489"/>
                      </a:lnTo>
                      <a:lnTo>
                        <a:pt x="1487" y="489"/>
                      </a:lnTo>
                      <a:lnTo>
                        <a:pt x="1487" y="491"/>
                      </a:lnTo>
                      <a:lnTo>
                        <a:pt x="1489" y="491"/>
                      </a:lnTo>
                      <a:lnTo>
                        <a:pt x="1491" y="493"/>
                      </a:lnTo>
                      <a:lnTo>
                        <a:pt x="1493" y="493"/>
                      </a:lnTo>
                      <a:lnTo>
                        <a:pt x="1497" y="493"/>
                      </a:lnTo>
                      <a:lnTo>
                        <a:pt x="1501" y="493"/>
                      </a:lnTo>
                      <a:lnTo>
                        <a:pt x="1503" y="493"/>
                      </a:lnTo>
                      <a:lnTo>
                        <a:pt x="1503" y="493"/>
                      </a:lnTo>
                      <a:lnTo>
                        <a:pt x="1505" y="493"/>
                      </a:lnTo>
                      <a:lnTo>
                        <a:pt x="1505" y="495"/>
                      </a:lnTo>
                      <a:lnTo>
                        <a:pt x="1505" y="495"/>
                      </a:lnTo>
                      <a:lnTo>
                        <a:pt x="1507" y="495"/>
                      </a:lnTo>
                      <a:lnTo>
                        <a:pt x="1509" y="495"/>
                      </a:lnTo>
                      <a:lnTo>
                        <a:pt x="1511" y="497"/>
                      </a:lnTo>
                      <a:lnTo>
                        <a:pt x="1511" y="497"/>
                      </a:lnTo>
                      <a:lnTo>
                        <a:pt x="1511" y="497"/>
                      </a:lnTo>
                      <a:lnTo>
                        <a:pt x="1513" y="497"/>
                      </a:lnTo>
                      <a:lnTo>
                        <a:pt x="1513" y="497"/>
                      </a:lnTo>
                      <a:lnTo>
                        <a:pt x="1515" y="497"/>
                      </a:lnTo>
                      <a:lnTo>
                        <a:pt x="1515" y="497"/>
                      </a:lnTo>
                      <a:lnTo>
                        <a:pt x="1515" y="497"/>
                      </a:lnTo>
                      <a:lnTo>
                        <a:pt x="1515" y="497"/>
                      </a:lnTo>
                      <a:lnTo>
                        <a:pt x="1517" y="497"/>
                      </a:lnTo>
                      <a:lnTo>
                        <a:pt x="1519" y="499"/>
                      </a:lnTo>
                      <a:lnTo>
                        <a:pt x="1519" y="499"/>
                      </a:lnTo>
                      <a:lnTo>
                        <a:pt x="1523" y="499"/>
                      </a:lnTo>
                      <a:lnTo>
                        <a:pt x="1529" y="503"/>
                      </a:lnTo>
                      <a:lnTo>
                        <a:pt x="1531" y="505"/>
                      </a:lnTo>
                      <a:lnTo>
                        <a:pt x="1533" y="505"/>
                      </a:lnTo>
                      <a:lnTo>
                        <a:pt x="1537" y="505"/>
                      </a:lnTo>
                      <a:lnTo>
                        <a:pt x="1539" y="507"/>
                      </a:lnTo>
                      <a:lnTo>
                        <a:pt x="1539" y="509"/>
                      </a:lnTo>
                      <a:lnTo>
                        <a:pt x="1539" y="509"/>
                      </a:lnTo>
                      <a:lnTo>
                        <a:pt x="1541" y="511"/>
                      </a:lnTo>
                      <a:lnTo>
                        <a:pt x="1541" y="513"/>
                      </a:lnTo>
                      <a:lnTo>
                        <a:pt x="1543" y="513"/>
                      </a:lnTo>
                      <a:lnTo>
                        <a:pt x="1545" y="513"/>
                      </a:lnTo>
                      <a:lnTo>
                        <a:pt x="1545" y="515"/>
                      </a:lnTo>
                      <a:lnTo>
                        <a:pt x="1547" y="517"/>
                      </a:lnTo>
                      <a:lnTo>
                        <a:pt x="1547" y="519"/>
                      </a:lnTo>
                      <a:lnTo>
                        <a:pt x="1549" y="521"/>
                      </a:lnTo>
                      <a:lnTo>
                        <a:pt x="1551" y="521"/>
                      </a:lnTo>
                      <a:lnTo>
                        <a:pt x="1553" y="523"/>
                      </a:lnTo>
                      <a:lnTo>
                        <a:pt x="1553" y="525"/>
                      </a:lnTo>
                      <a:lnTo>
                        <a:pt x="1555" y="525"/>
                      </a:lnTo>
                      <a:lnTo>
                        <a:pt x="1555" y="525"/>
                      </a:lnTo>
                      <a:lnTo>
                        <a:pt x="1557" y="525"/>
                      </a:lnTo>
                      <a:lnTo>
                        <a:pt x="1559" y="525"/>
                      </a:lnTo>
                      <a:lnTo>
                        <a:pt x="1561" y="525"/>
                      </a:lnTo>
                      <a:lnTo>
                        <a:pt x="1563" y="527"/>
                      </a:lnTo>
                      <a:lnTo>
                        <a:pt x="1567" y="527"/>
                      </a:lnTo>
                      <a:lnTo>
                        <a:pt x="1571" y="525"/>
                      </a:lnTo>
                      <a:lnTo>
                        <a:pt x="1575" y="525"/>
                      </a:lnTo>
                      <a:lnTo>
                        <a:pt x="1575" y="525"/>
                      </a:lnTo>
                      <a:lnTo>
                        <a:pt x="1577" y="525"/>
                      </a:lnTo>
                      <a:lnTo>
                        <a:pt x="1575" y="523"/>
                      </a:lnTo>
                      <a:lnTo>
                        <a:pt x="1577" y="521"/>
                      </a:lnTo>
                      <a:lnTo>
                        <a:pt x="1577" y="521"/>
                      </a:lnTo>
                      <a:lnTo>
                        <a:pt x="1579" y="521"/>
                      </a:lnTo>
                      <a:lnTo>
                        <a:pt x="1579" y="519"/>
                      </a:lnTo>
                      <a:lnTo>
                        <a:pt x="1581" y="519"/>
                      </a:lnTo>
                      <a:lnTo>
                        <a:pt x="1583" y="519"/>
                      </a:lnTo>
                      <a:lnTo>
                        <a:pt x="1585" y="519"/>
                      </a:lnTo>
                      <a:lnTo>
                        <a:pt x="1587" y="519"/>
                      </a:lnTo>
                      <a:lnTo>
                        <a:pt x="1587" y="517"/>
                      </a:lnTo>
                      <a:lnTo>
                        <a:pt x="1589" y="515"/>
                      </a:lnTo>
                      <a:lnTo>
                        <a:pt x="1593" y="515"/>
                      </a:lnTo>
                      <a:lnTo>
                        <a:pt x="1593" y="513"/>
                      </a:lnTo>
                      <a:lnTo>
                        <a:pt x="1595" y="515"/>
                      </a:lnTo>
                      <a:lnTo>
                        <a:pt x="1595" y="515"/>
                      </a:lnTo>
                      <a:lnTo>
                        <a:pt x="1597" y="515"/>
                      </a:lnTo>
                      <a:lnTo>
                        <a:pt x="1601" y="517"/>
                      </a:lnTo>
                      <a:lnTo>
                        <a:pt x="1601" y="517"/>
                      </a:lnTo>
                      <a:lnTo>
                        <a:pt x="1601" y="517"/>
                      </a:lnTo>
                      <a:lnTo>
                        <a:pt x="1601" y="519"/>
                      </a:lnTo>
                      <a:lnTo>
                        <a:pt x="1601" y="519"/>
                      </a:lnTo>
                      <a:lnTo>
                        <a:pt x="1601" y="521"/>
                      </a:lnTo>
                      <a:lnTo>
                        <a:pt x="1603" y="521"/>
                      </a:lnTo>
                      <a:lnTo>
                        <a:pt x="1605" y="523"/>
                      </a:lnTo>
                      <a:lnTo>
                        <a:pt x="1605" y="523"/>
                      </a:lnTo>
                      <a:lnTo>
                        <a:pt x="1607" y="525"/>
                      </a:lnTo>
                      <a:lnTo>
                        <a:pt x="1607" y="527"/>
                      </a:lnTo>
                      <a:lnTo>
                        <a:pt x="1607" y="527"/>
                      </a:lnTo>
                      <a:lnTo>
                        <a:pt x="1607" y="529"/>
                      </a:lnTo>
                      <a:lnTo>
                        <a:pt x="1607" y="529"/>
                      </a:lnTo>
                      <a:lnTo>
                        <a:pt x="1607" y="531"/>
                      </a:lnTo>
                      <a:lnTo>
                        <a:pt x="1605" y="531"/>
                      </a:lnTo>
                      <a:lnTo>
                        <a:pt x="1605" y="531"/>
                      </a:lnTo>
                      <a:lnTo>
                        <a:pt x="1605" y="531"/>
                      </a:lnTo>
                      <a:lnTo>
                        <a:pt x="1605" y="531"/>
                      </a:lnTo>
                      <a:lnTo>
                        <a:pt x="1603" y="531"/>
                      </a:lnTo>
                      <a:lnTo>
                        <a:pt x="1603" y="533"/>
                      </a:lnTo>
                      <a:lnTo>
                        <a:pt x="1605" y="533"/>
                      </a:lnTo>
                      <a:lnTo>
                        <a:pt x="1605" y="535"/>
                      </a:lnTo>
                      <a:lnTo>
                        <a:pt x="1605" y="535"/>
                      </a:lnTo>
                      <a:lnTo>
                        <a:pt x="1605" y="537"/>
                      </a:lnTo>
                      <a:lnTo>
                        <a:pt x="1605" y="539"/>
                      </a:lnTo>
                      <a:lnTo>
                        <a:pt x="1607" y="539"/>
                      </a:lnTo>
                      <a:lnTo>
                        <a:pt x="1607" y="541"/>
                      </a:lnTo>
                      <a:lnTo>
                        <a:pt x="1607" y="541"/>
                      </a:lnTo>
                      <a:lnTo>
                        <a:pt x="1607" y="543"/>
                      </a:lnTo>
                      <a:lnTo>
                        <a:pt x="1609" y="545"/>
                      </a:lnTo>
                      <a:lnTo>
                        <a:pt x="1609" y="547"/>
                      </a:lnTo>
                      <a:lnTo>
                        <a:pt x="1609" y="547"/>
                      </a:lnTo>
                      <a:lnTo>
                        <a:pt x="1609" y="549"/>
                      </a:lnTo>
                      <a:lnTo>
                        <a:pt x="1609" y="549"/>
                      </a:lnTo>
                      <a:lnTo>
                        <a:pt x="1611" y="551"/>
                      </a:lnTo>
                      <a:lnTo>
                        <a:pt x="1611" y="551"/>
                      </a:lnTo>
                      <a:lnTo>
                        <a:pt x="1611" y="551"/>
                      </a:lnTo>
                      <a:lnTo>
                        <a:pt x="1609" y="553"/>
                      </a:lnTo>
                      <a:lnTo>
                        <a:pt x="1609" y="553"/>
                      </a:lnTo>
                      <a:lnTo>
                        <a:pt x="1611" y="555"/>
                      </a:lnTo>
                      <a:lnTo>
                        <a:pt x="1611" y="555"/>
                      </a:lnTo>
                      <a:lnTo>
                        <a:pt x="1611" y="557"/>
                      </a:lnTo>
                      <a:lnTo>
                        <a:pt x="1611" y="557"/>
                      </a:lnTo>
                      <a:lnTo>
                        <a:pt x="1609" y="557"/>
                      </a:lnTo>
                      <a:lnTo>
                        <a:pt x="1609" y="557"/>
                      </a:lnTo>
                      <a:lnTo>
                        <a:pt x="1609" y="559"/>
                      </a:lnTo>
                      <a:lnTo>
                        <a:pt x="1611" y="559"/>
                      </a:lnTo>
                      <a:lnTo>
                        <a:pt x="1611" y="561"/>
                      </a:lnTo>
                      <a:lnTo>
                        <a:pt x="1611" y="561"/>
                      </a:lnTo>
                      <a:lnTo>
                        <a:pt x="1611" y="563"/>
                      </a:lnTo>
                      <a:lnTo>
                        <a:pt x="1611" y="563"/>
                      </a:lnTo>
                      <a:lnTo>
                        <a:pt x="1611" y="563"/>
                      </a:lnTo>
                      <a:lnTo>
                        <a:pt x="1609" y="563"/>
                      </a:lnTo>
                      <a:lnTo>
                        <a:pt x="1609" y="565"/>
                      </a:lnTo>
                      <a:lnTo>
                        <a:pt x="1609" y="567"/>
                      </a:lnTo>
                      <a:lnTo>
                        <a:pt x="1611" y="569"/>
                      </a:lnTo>
                      <a:lnTo>
                        <a:pt x="1611" y="571"/>
                      </a:lnTo>
                      <a:lnTo>
                        <a:pt x="1611" y="571"/>
                      </a:lnTo>
                      <a:lnTo>
                        <a:pt x="1611" y="573"/>
                      </a:lnTo>
                      <a:lnTo>
                        <a:pt x="1609" y="573"/>
                      </a:lnTo>
                      <a:lnTo>
                        <a:pt x="1609" y="571"/>
                      </a:lnTo>
                      <a:lnTo>
                        <a:pt x="1607" y="571"/>
                      </a:lnTo>
                      <a:lnTo>
                        <a:pt x="1605" y="571"/>
                      </a:lnTo>
                      <a:lnTo>
                        <a:pt x="1603" y="571"/>
                      </a:lnTo>
                      <a:lnTo>
                        <a:pt x="1601" y="571"/>
                      </a:lnTo>
                      <a:lnTo>
                        <a:pt x="1597" y="569"/>
                      </a:lnTo>
                      <a:lnTo>
                        <a:pt x="1597" y="569"/>
                      </a:lnTo>
                      <a:lnTo>
                        <a:pt x="1595" y="569"/>
                      </a:lnTo>
                      <a:lnTo>
                        <a:pt x="1593" y="569"/>
                      </a:lnTo>
                      <a:lnTo>
                        <a:pt x="1591" y="567"/>
                      </a:lnTo>
                      <a:lnTo>
                        <a:pt x="1591" y="567"/>
                      </a:lnTo>
                      <a:lnTo>
                        <a:pt x="1591" y="569"/>
                      </a:lnTo>
                      <a:lnTo>
                        <a:pt x="1591" y="569"/>
                      </a:lnTo>
                      <a:lnTo>
                        <a:pt x="1591" y="571"/>
                      </a:lnTo>
                      <a:lnTo>
                        <a:pt x="1591" y="571"/>
                      </a:lnTo>
                      <a:lnTo>
                        <a:pt x="1591" y="573"/>
                      </a:lnTo>
                      <a:lnTo>
                        <a:pt x="1589" y="575"/>
                      </a:lnTo>
                      <a:lnTo>
                        <a:pt x="1587" y="575"/>
                      </a:lnTo>
                      <a:lnTo>
                        <a:pt x="1587" y="575"/>
                      </a:lnTo>
                      <a:lnTo>
                        <a:pt x="1585" y="575"/>
                      </a:lnTo>
                      <a:lnTo>
                        <a:pt x="1585" y="577"/>
                      </a:lnTo>
                      <a:lnTo>
                        <a:pt x="1585" y="577"/>
                      </a:lnTo>
                      <a:lnTo>
                        <a:pt x="1585" y="577"/>
                      </a:lnTo>
                      <a:lnTo>
                        <a:pt x="1585" y="579"/>
                      </a:lnTo>
                      <a:lnTo>
                        <a:pt x="1587" y="581"/>
                      </a:lnTo>
                      <a:lnTo>
                        <a:pt x="1589" y="581"/>
                      </a:lnTo>
                      <a:lnTo>
                        <a:pt x="1591" y="583"/>
                      </a:lnTo>
                      <a:lnTo>
                        <a:pt x="1597" y="591"/>
                      </a:lnTo>
                      <a:lnTo>
                        <a:pt x="1597" y="591"/>
                      </a:lnTo>
                      <a:lnTo>
                        <a:pt x="1599" y="597"/>
                      </a:lnTo>
                      <a:lnTo>
                        <a:pt x="1599" y="597"/>
                      </a:lnTo>
                      <a:lnTo>
                        <a:pt x="1601" y="599"/>
                      </a:lnTo>
                      <a:lnTo>
                        <a:pt x="1601" y="601"/>
                      </a:lnTo>
                      <a:lnTo>
                        <a:pt x="1601" y="601"/>
                      </a:lnTo>
                      <a:lnTo>
                        <a:pt x="1603" y="601"/>
                      </a:lnTo>
                      <a:lnTo>
                        <a:pt x="1603" y="601"/>
                      </a:lnTo>
                      <a:lnTo>
                        <a:pt x="1603" y="603"/>
                      </a:lnTo>
                      <a:lnTo>
                        <a:pt x="1603" y="603"/>
                      </a:lnTo>
                      <a:lnTo>
                        <a:pt x="1603" y="605"/>
                      </a:lnTo>
                      <a:lnTo>
                        <a:pt x="1605" y="607"/>
                      </a:lnTo>
                      <a:lnTo>
                        <a:pt x="1605" y="607"/>
                      </a:lnTo>
                      <a:lnTo>
                        <a:pt x="1605" y="607"/>
                      </a:lnTo>
                      <a:lnTo>
                        <a:pt x="1605" y="609"/>
                      </a:lnTo>
                      <a:lnTo>
                        <a:pt x="1605" y="609"/>
                      </a:lnTo>
                      <a:lnTo>
                        <a:pt x="1605" y="611"/>
                      </a:lnTo>
                      <a:lnTo>
                        <a:pt x="1605" y="611"/>
                      </a:lnTo>
                      <a:lnTo>
                        <a:pt x="1603" y="611"/>
                      </a:lnTo>
                      <a:lnTo>
                        <a:pt x="1603" y="611"/>
                      </a:lnTo>
                      <a:lnTo>
                        <a:pt x="1601" y="611"/>
                      </a:lnTo>
                      <a:lnTo>
                        <a:pt x="1601" y="611"/>
                      </a:lnTo>
                      <a:lnTo>
                        <a:pt x="1599" y="613"/>
                      </a:lnTo>
                      <a:lnTo>
                        <a:pt x="1599" y="613"/>
                      </a:lnTo>
                      <a:lnTo>
                        <a:pt x="1597" y="613"/>
                      </a:lnTo>
                      <a:lnTo>
                        <a:pt x="1597" y="613"/>
                      </a:lnTo>
                      <a:lnTo>
                        <a:pt x="1597" y="613"/>
                      </a:lnTo>
                      <a:lnTo>
                        <a:pt x="1599" y="615"/>
                      </a:lnTo>
                      <a:lnTo>
                        <a:pt x="1599" y="615"/>
                      </a:lnTo>
                      <a:lnTo>
                        <a:pt x="1601" y="615"/>
                      </a:lnTo>
                      <a:lnTo>
                        <a:pt x="1601" y="617"/>
                      </a:lnTo>
                      <a:lnTo>
                        <a:pt x="1601" y="617"/>
                      </a:lnTo>
                      <a:lnTo>
                        <a:pt x="1601" y="617"/>
                      </a:lnTo>
                      <a:lnTo>
                        <a:pt x="1603" y="619"/>
                      </a:lnTo>
                      <a:lnTo>
                        <a:pt x="1605" y="619"/>
                      </a:lnTo>
                      <a:lnTo>
                        <a:pt x="1605" y="621"/>
                      </a:lnTo>
                      <a:lnTo>
                        <a:pt x="1605" y="621"/>
                      </a:lnTo>
                      <a:lnTo>
                        <a:pt x="1605" y="621"/>
                      </a:lnTo>
                      <a:lnTo>
                        <a:pt x="1605" y="617"/>
                      </a:lnTo>
                      <a:lnTo>
                        <a:pt x="1603" y="615"/>
                      </a:lnTo>
                      <a:lnTo>
                        <a:pt x="1603" y="615"/>
                      </a:lnTo>
                      <a:lnTo>
                        <a:pt x="1607" y="615"/>
                      </a:lnTo>
                      <a:lnTo>
                        <a:pt x="1607" y="615"/>
                      </a:lnTo>
                      <a:lnTo>
                        <a:pt x="1609" y="615"/>
                      </a:lnTo>
                      <a:lnTo>
                        <a:pt x="1609" y="613"/>
                      </a:lnTo>
                      <a:lnTo>
                        <a:pt x="1609" y="613"/>
                      </a:lnTo>
                      <a:lnTo>
                        <a:pt x="1611" y="611"/>
                      </a:lnTo>
                      <a:lnTo>
                        <a:pt x="1611" y="609"/>
                      </a:lnTo>
                      <a:lnTo>
                        <a:pt x="1611" y="605"/>
                      </a:lnTo>
                      <a:lnTo>
                        <a:pt x="1613" y="605"/>
                      </a:lnTo>
                      <a:lnTo>
                        <a:pt x="1613" y="603"/>
                      </a:lnTo>
                      <a:lnTo>
                        <a:pt x="1615" y="603"/>
                      </a:lnTo>
                      <a:lnTo>
                        <a:pt x="1615" y="603"/>
                      </a:lnTo>
                      <a:lnTo>
                        <a:pt x="1615" y="605"/>
                      </a:lnTo>
                      <a:lnTo>
                        <a:pt x="1615" y="607"/>
                      </a:lnTo>
                      <a:lnTo>
                        <a:pt x="1615" y="607"/>
                      </a:lnTo>
                      <a:lnTo>
                        <a:pt x="1617" y="607"/>
                      </a:lnTo>
                      <a:lnTo>
                        <a:pt x="1619" y="605"/>
                      </a:lnTo>
                      <a:lnTo>
                        <a:pt x="1619" y="603"/>
                      </a:lnTo>
                      <a:lnTo>
                        <a:pt x="1619" y="605"/>
                      </a:lnTo>
                      <a:lnTo>
                        <a:pt x="1623" y="611"/>
                      </a:lnTo>
                      <a:lnTo>
                        <a:pt x="1625" y="611"/>
                      </a:lnTo>
                      <a:lnTo>
                        <a:pt x="1627" y="611"/>
                      </a:lnTo>
                      <a:lnTo>
                        <a:pt x="1629" y="611"/>
                      </a:lnTo>
                      <a:lnTo>
                        <a:pt x="1631" y="613"/>
                      </a:lnTo>
                      <a:lnTo>
                        <a:pt x="1633" y="613"/>
                      </a:lnTo>
                      <a:lnTo>
                        <a:pt x="1633" y="613"/>
                      </a:lnTo>
                      <a:lnTo>
                        <a:pt x="1635" y="613"/>
                      </a:lnTo>
                      <a:lnTo>
                        <a:pt x="1637" y="615"/>
                      </a:lnTo>
                      <a:lnTo>
                        <a:pt x="1639" y="613"/>
                      </a:lnTo>
                      <a:lnTo>
                        <a:pt x="1641" y="611"/>
                      </a:lnTo>
                      <a:lnTo>
                        <a:pt x="1643" y="611"/>
                      </a:lnTo>
                      <a:lnTo>
                        <a:pt x="1647" y="609"/>
                      </a:lnTo>
                      <a:lnTo>
                        <a:pt x="1647" y="609"/>
                      </a:lnTo>
                      <a:lnTo>
                        <a:pt x="1653" y="603"/>
                      </a:lnTo>
                      <a:lnTo>
                        <a:pt x="1655" y="601"/>
                      </a:lnTo>
                      <a:lnTo>
                        <a:pt x="1657" y="599"/>
                      </a:lnTo>
                      <a:lnTo>
                        <a:pt x="1657" y="597"/>
                      </a:lnTo>
                      <a:lnTo>
                        <a:pt x="1659" y="595"/>
                      </a:lnTo>
                      <a:lnTo>
                        <a:pt x="1659" y="593"/>
                      </a:lnTo>
                      <a:lnTo>
                        <a:pt x="1659" y="593"/>
                      </a:lnTo>
                      <a:lnTo>
                        <a:pt x="1659" y="585"/>
                      </a:lnTo>
                      <a:lnTo>
                        <a:pt x="1659" y="583"/>
                      </a:lnTo>
                      <a:lnTo>
                        <a:pt x="1661" y="583"/>
                      </a:lnTo>
                      <a:lnTo>
                        <a:pt x="1661" y="581"/>
                      </a:lnTo>
                      <a:lnTo>
                        <a:pt x="1661" y="581"/>
                      </a:lnTo>
                      <a:lnTo>
                        <a:pt x="1663" y="577"/>
                      </a:lnTo>
                      <a:lnTo>
                        <a:pt x="1663" y="575"/>
                      </a:lnTo>
                      <a:lnTo>
                        <a:pt x="1663" y="571"/>
                      </a:lnTo>
                      <a:lnTo>
                        <a:pt x="1663" y="569"/>
                      </a:lnTo>
                      <a:lnTo>
                        <a:pt x="1665" y="565"/>
                      </a:lnTo>
                      <a:lnTo>
                        <a:pt x="1667" y="561"/>
                      </a:lnTo>
                      <a:lnTo>
                        <a:pt x="1669" y="559"/>
                      </a:lnTo>
                      <a:lnTo>
                        <a:pt x="1669" y="557"/>
                      </a:lnTo>
                      <a:lnTo>
                        <a:pt x="1671" y="551"/>
                      </a:lnTo>
                      <a:lnTo>
                        <a:pt x="1669" y="547"/>
                      </a:lnTo>
                      <a:lnTo>
                        <a:pt x="1671" y="545"/>
                      </a:lnTo>
                      <a:lnTo>
                        <a:pt x="1669" y="543"/>
                      </a:lnTo>
                      <a:lnTo>
                        <a:pt x="1669" y="539"/>
                      </a:lnTo>
                      <a:lnTo>
                        <a:pt x="1669" y="539"/>
                      </a:lnTo>
                      <a:lnTo>
                        <a:pt x="1667" y="537"/>
                      </a:lnTo>
                      <a:lnTo>
                        <a:pt x="1671" y="531"/>
                      </a:lnTo>
                      <a:lnTo>
                        <a:pt x="1669" y="527"/>
                      </a:lnTo>
                      <a:lnTo>
                        <a:pt x="1669" y="523"/>
                      </a:lnTo>
                      <a:lnTo>
                        <a:pt x="1671" y="521"/>
                      </a:lnTo>
                      <a:lnTo>
                        <a:pt x="1671" y="519"/>
                      </a:lnTo>
                      <a:lnTo>
                        <a:pt x="1671" y="517"/>
                      </a:lnTo>
                      <a:lnTo>
                        <a:pt x="1673" y="515"/>
                      </a:lnTo>
                      <a:lnTo>
                        <a:pt x="1673" y="513"/>
                      </a:lnTo>
                      <a:lnTo>
                        <a:pt x="1673" y="511"/>
                      </a:lnTo>
                      <a:lnTo>
                        <a:pt x="1671" y="507"/>
                      </a:lnTo>
                      <a:lnTo>
                        <a:pt x="1671" y="503"/>
                      </a:lnTo>
                      <a:lnTo>
                        <a:pt x="1669" y="503"/>
                      </a:lnTo>
                      <a:lnTo>
                        <a:pt x="1669" y="503"/>
                      </a:lnTo>
                      <a:lnTo>
                        <a:pt x="1669" y="501"/>
                      </a:lnTo>
                      <a:lnTo>
                        <a:pt x="1667" y="501"/>
                      </a:lnTo>
                      <a:lnTo>
                        <a:pt x="1667" y="499"/>
                      </a:lnTo>
                      <a:lnTo>
                        <a:pt x="1667" y="499"/>
                      </a:lnTo>
                      <a:lnTo>
                        <a:pt x="1667" y="497"/>
                      </a:lnTo>
                      <a:lnTo>
                        <a:pt x="1665" y="493"/>
                      </a:lnTo>
                      <a:lnTo>
                        <a:pt x="1663" y="489"/>
                      </a:lnTo>
                      <a:lnTo>
                        <a:pt x="1661" y="489"/>
                      </a:lnTo>
                      <a:lnTo>
                        <a:pt x="1661" y="487"/>
                      </a:lnTo>
                      <a:lnTo>
                        <a:pt x="1661" y="485"/>
                      </a:lnTo>
                      <a:lnTo>
                        <a:pt x="1661" y="485"/>
                      </a:lnTo>
                      <a:lnTo>
                        <a:pt x="1661" y="485"/>
                      </a:lnTo>
                      <a:lnTo>
                        <a:pt x="1659" y="483"/>
                      </a:lnTo>
                      <a:lnTo>
                        <a:pt x="1659" y="483"/>
                      </a:lnTo>
                      <a:lnTo>
                        <a:pt x="1653" y="477"/>
                      </a:lnTo>
                      <a:lnTo>
                        <a:pt x="1649" y="471"/>
                      </a:lnTo>
                      <a:lnTo>
                        <a:pt x="1649" y="469"/>
                      </a:lnTo>
                      <a:lnTo>
                        <a:pt x="1649" y="467"/>
                      </a:lnTo>
                      <a:lnTo>
                        <a:pt x="1647" y="465"/>
                      </a:lnTo>
                      <a:lnTo>
                        <a:pt x="1647" y="461"/>
                      </a:lnTo>
                      <a:lnTo>
                        <a:pt x="1645" y="457"/>
                      </a:lnTo>
                      <a:lnTo>
                        <a:pt x="1647" y="455"/>
                      </a:lnTo>
                      <a:lnTo>
                        <a:pt x="1647" y="453"/>
                      </a:lnTo>
                      <a:lnTo>
                        <a:pt x="1647" y="453"/>
                      </a:lnTo>
                      <a:lnTo>
                        <a:pt x="1645" y="451"/>
                      </a:lnTo>
                      <a:lnTo>
                        <a:pt x="1645" y="449"/>
                      </a:lnTo>
                      <a:lnTo>
                        <a:pt x="1643" y="447"/>
                      </a:lnTo>
                      <a:lnTo>
                        <a:pt x="1641" y="447"/>
                      </a:lnTo>
                      <a:lnTo>
                        <a:pt x="1639" y="445"/>
                      </a:lnTo>
                      <a:lnTo>
                        <a:pt x="1637" y="443"/>
                      </a:lnTo>
                      <a:lnTo>
                        <a:pt x="1637" y="441"/>
                      </a:lnTo>
                      <a:lnTo>
                        <a:pt x="1635" y="441"/>
                      </a:lnTo>
                      <a:lnTo>
                        <a:pt x="1633" y="437"/>
                      </a:lnTo>
                      <a:lnTo>
                        <a:pt x="1629" y="435"/>
                      </a:lnTo>
                      <a:lnTo>
                        <a:pt x="1625" y="433"/>
                      </a:lnTo>
                      <a:lnTo>
                        <a:pt x="1623" y="433"/>
                      </a:lnTo>
                      <a:lnTo>
                        <a:pt x="1625" y="433"/>
                      </a:lnTo>
                      <a:lnTo>
                        <a:pt x="1629" y="433"/>
                      </a:lnTo>
                      <a:lnTo>
                        <a:pt x="1631" y="433"/>
                      </a:lnTo>
                      <a:lnTo>
                        <a:pt x="1631" y="431"/>
                      </a:lnTo>
                      <a:lnTo>
                        <a:pt x="1629" y="429"/>
                      </a:lnTo>
                      <a:lnTo>
                        <a:pt x="1625" y="429"/>
                      </a:lnTo>
                      <a:lnTo>
                        <a:pt x="1621" y="427"/>
                      </a:lnTo>
                      <a:lnTo>
                        <a:pt x="1621" y="425"/>
                      </a:lnTo>
                      <a:lnTo>
                        <a:pt x="1615" y="425"/>
                      </a:lnTo>
                      <a:lnTo>
                        <a:pt x="1607" y="421"/>
                      </a:lnTo>
                      <a:lnTo>
                        <a:pt x="1603" y="417"/>
                      </a:lnTo>
                      <a:lnTo>
                        <a:pt x="1601" y="417"/>
                      </a:lnTo>
                      <a:lnTo>
                        <a:pt x="1595" y="413"/>
                      </a:lnTo>
                      <a:lnTo>
                        <a:pt x="1593" y="413"/>
                      </a:lnTo>
                      <a:lnTo>
                        <a:pt x="1593" y="413"/>
                      </a:lnTo>
                      <a:lnTo>
                        <a:pt x="1589" y="413"/>
                      </a:lnTo>
                      <a:lnTo>
                        <a:pt x="1585" y="413"/>
                      </a:lnTo>
                      <a:lnTo>
                        <a:pt x="1579" y="411"/>
                      </a:lnTo>
                      <a:lnTo>
                        <a:pt x="1579" y="413"/>
                      </a:lnTo>
                      <a:lnTo>
                        <a:pt x="1579" y="413"/>
                      </a:lnTo>
                      <a:lnTo>
                        <a:pt x="1581" y="415"/>
                      </a:lnTo>
                      <a:lnTo>
                        <a:pt x="1583" y="417"/>
                      </a:lnTo>
                      <a:lnTo>
                        <a:pt x="1585" y="419"/>
                      </a:lnTo>
                      <a:lnTo>
                        <a:pt x="1585" y="421"/>
                      </a:lnTo>
                      <a:lnTo>
                        <a:pt x="1587" y="425"/>
                      </a:lnTo>
                      <a:lnTo>
                        <a:pt x="1585" y="425"/>
                      </a:lnTo>
                      <a:lnTo>
                        <a:pt x="1585" y="425"/>
                      </a:lnTo>
                      <a:lnTo>
                        <a:pt x="1583" y="425"/>
                      </a:lnTo>
                      <a:lnTo>
                        <a:pt x="1583" y="425"/>
                      </a:lnTo>
                      <a:lnTo>
                        <a:pt x="1583" y="423"/>
                      </a:lnTo>
                      <a:lnTo>
                        <a:pt x="1583" y="421"/>
                      </a:lnTo>
                      <a:lnTo>
                        <a:pt x="1581" y="419"/>
                      </a:lnTo>
                      <a:lnTo>
                        <a:pt x="1581" y="417"/>
                      </a:lnTo>
                      <a:lnTo>
                        <a:pt x="1581" y="417"/>
                      </a:lnTo>
                      <a:lnTo>
                        <a:pt x="1579" y="419"/>
                      </a:lnTo>
                      <a:lnTo>
                        <a:pt x="1581" y="421"/>
                      </a:lnTo>
                      <a:lnTo>
                        <a:pt x="1579" y="423"/>
                      </a:lnTo>
                      <a:lnTo>
                        <a:pt x="1575" y="425"/>
                      </a:lnTo>
                      <a:lnTo>
                        <a:pt x="1571" y="425"/>
                      </a:lnTo>
                      <a:lnTo>
                        <a:pt x="1569" y="425"/>
                      </a:lnTo>
                      <a:lnTo>
                        <a:pt x="1569" y="425"/>
                      </a:lnTo>
                      <a:lnTo>
                        <a:pt x="1569" y="423"/>
                      </a:lnTo>
                      <a:lnTo>
                        <a:pt x="1571" y="423"/>
                      </a:lnTo>
                      <a:lnTo>
                        <a:pt x="1571" y="419"/>
                      </a:lnTo>
                      <a:lnTo>
                        <a:pt x="1571" y="419"/>
                      </a:lnTo>
                      <a:lnTo>
                        <a:pt x="1571" y="419"/>
                      </a:lnTo>
                      <a:lnTo>
                        <a:pt x="1569" y="417"/>
                      </a:lnTo>
                      <a:lnTo>
                        <a:pt x="1567" y="417"/>
                      </a:lnTo>
                      <a:lnTo>
                        <a:pt x="1563" y="415"/>
                      </a:lnTo>
                      <a:lnTo>
                        <a:pt x="1563" y="415"/>
                      </a:lnTo>
                      <a:lnTo>
                        <a:pt x="1565" y="415"/>
                      </a:lnTo>
                      <a:lnTo>
                        <a:pt x="1565" y="415"/>
                      </a:lnTo>
                      <a:lnTo>
                        <a:pt x="1565" y="413"/>
                      </a:lnTo>
                      <a:lnTo>
                        <a:pt x="1563" y="413"/>
                      </a:lnTo>
                      <a:lnTo>
                        <a:pt x="1561" y="413"/>
                      </a:lnTo>
                      <a:lnTo>
                        <a:pt x="1559" y="415"/>
                      </a:lnTo>
                      <a:lnTo>
                        <a:pt x="1559" y="415"/>
                      </a:lnTo>
                      <a:lnTo>
                        <a:pt x="1561" y="417"/>
                      </a:lnTo>
                      <a:lnTo>
                        <a:pt x="1563" y="417"/>
                      </a:lnTo>
                      <a:lnTo>
                        <a:pt x="1565" y="421"/>
                      </a:lnTo>
                      <a:lnTo>
                        <a:pt x="1563" y="419"/>
                      </a:lnTo>
                      <a:lnTo>
                        <a:pt x="1561" y="419"/>
                      </a:lnTo>
                      <a:lnTo>
                        <a:pt x="1561" y="421"/>
                      </a:lnTo>
                      <a:lnTo>
                        <a:pt x="1559" y="421"/>
                      </a:lnTo>
                      <a:lnTo>
                        <a:pt x="1557" y="419"/>
                      </a:lnTo>
                      <a:lnTo>
                        <a:pt x="1555" y="417"/>
                      </a:lnTo>
                      <a:lnTo>
                        <a:pt x="1553" y="411"/>
                      </a:lnTo>
                      <a:lnTo>
                        <a:pt x="1551" y="409"/>
                      </a:lnTo>
                      <a:lnTo>
                        <a:pt x="1551" y="407"/>
                      </a:lnTo>
                      <a:lnTo>
                        <a:pt x="1549" y="407"/>
                      </a:lnTo>
                      <a:lnTo>
                        <a:pt x="1547" y="407"/>
                      </a:lnTo>
                      <a:lnTo>
                        <a:pt x="1547" y="407"/>
                      </a:lnTo>
                      <a:lnTo>
                        <a:pt x="1541" y="407"/>
                      </a:lnTo>
                      <a:lnTo>
                        <a:pt x="1537" y="407"/>
                      </a:lnTo>
                      <a:lnTo>
                        <a:pt x="1531" y="405"/>
                      </a:lnTo>
                      <a:lnTo>
                        <a:pt x="1529" y="405"/>
                      </a:lnTo>
                      <a:lnTo>
                        <a:pt x="1527" y="405"/>
                      </a:lnTo>
                      <a:lnTo>
                        <a:pt x="1525" y="403"/>
                      </a:lnTo>
                      <a:lnTo>
                        <a:pt x="1525" y="401"/>
                      </a:lnTo>
                      <a:lnTo>
                        <a:pt x="1525" y="401"/>
                      </a:lnTo>
                      <a:lnTo>
                        <a:pt x="1525" y="399"/>
                      </a:lnTo>
                      <a:lnTo>
                        <a:pt x="1527" y="397"/>
                      </a:lnTo>
                      <a:lnTo>
                        <a:pt x="1531" y="395"/>
                      </a:lnTo>
                      <a:lnTo>
                        <a:pt x="1531" y="391"/>
                      </a:lnTo>
                      <a:lnTo>
                        <a:pt x="1531" y="391"/>
                      </a:lnTo>
                      <a:lnTo>
                        <a:pt x="1535" y="389"/>
                      </a:lnTo>
                      <a:lnTo>
                        <a:pt x="1535" y="387"/>
                      </a:lnTo>
                      <a:lnTo>
                        <a:pt x="1537" y="385"/>
                      </a:lnTo>
                      <a:lnTo>
                        <a:pt x="1537" y="383"/>
                      </a:lnTo>
                      <a:lnTo>
                        <a:pt x="1539" y="381"/>
                      </a:lnTo>
                      <a:lnTo>
                        <a:pt x="1539" y="381"/>
                      </a:lnTo>
                      <a:lnTo>
                        <a:pt x="1541" y="377"/>
                      </a:lnTo>
                      <a:lnTo>
                        <a:pt x="1541" y="375"/>
                      </a:lnTo>
                      <a:lnTo>
                        <a:pt x="1539" y="373"/>
                      </a:lnTo>
                      <a:lnTo>
                        <a:pt x="1539" y="373"/>
                      </a:lnTo>
                      <a:lnTo>
                        <a:pt x="1541" y="367"/>
                      </a:lnTo>
                      <a:lnTo>
                        <a:pt x="1543" y="365"/>
                      </a:lnTo>
                      <a:lnTo>
                        <a:pt x="1543" y="363"/>
                      </a:lnTo>
                      <a:lnTo>
                        <a:pt x="1545" y="361"/>
                      </a:lnTo>
                      <a:lnTo>
                        <a:pt x="1545" y="361"/>
                      </a:lnTo>
                      <a:lnTo>
                        <a:pt x="1545" y="359"/>
                      </a:lnTo>
                      <a:lnTo>
                        <a:pt x="1547" y="359"/>
                      </a:lnTo>
                      <a:lnTo>
                        <a:pt x="1547" y="357"/>
                      </a:lnTo>
                      <a:lnTo>
                        <a:pt x="1547" y="355"/>
                      </a:lnTo>
                      <a:lnTo>
                        <a:pt x="1551" y="353"/>
                      </a:lnTo>
                      <a:lnTo>
                        <a:pt x="1551" y="353"/>
                      </a:lnTo>
                      <a:lnTo>
                        <a:pt x="1547" y="347"/>
                      </a:lnTo>
                      <a:lnTo>
                        <a:pt x="1547" y="345"/>
                      </a:lnTo>
                      <a:lnTo>
                        <a:pt x="1549" y="343"/>
                      </a:lnTo>
                      <a:lnTo>
                        <a:pt x="1551" y="341"/>
                      </a:lnTo>
                      <a:lnTo>
                        <a:pt x="1553" y="339"/>
                      </a:lnTo>
                      <a:lnTo>
                        <a:pt x="1553" y="337"/>
                      </a:lnTo>
                      <a:lnTo>
                        <a:pt x="1553" y="333"/>
                      </a:lnTo>
                      <a:lnTo>
                        <a:pt x="1555" y="331"/>
                      </a:lnTo>
                      <a:lnTo>
                        <a:pt x="1557" y="329"/>
                      </a:lnTo>
                      <a:lnTo>
                        <a:pt x="1561" y="327"/>
                      </a:lnTo>
                      <a:lnTo>
                        <a:pt x="1567" y="327"/>
                      </a:lnTo>
                      <a:lnTo>
                        <a:pt x="1569" y="327"/>
                      </a:lnTo>
                      <a:lnTo>
                        <a:pt x="1573" y="327"/>
                      </a:lnTo>
                      <a:lnTo>
                        <a:pt x="1579" y="327"/>
                      </a:lnTo>
                      <a:lnTo>
                        <a:pt x="1591" y="327"/>
                      </a:lnTo>
                      <a:lnTo>
                        <a:pt x="1595" y="327"/>
                      </a:lnTo>
                      <a:lnTo>
                        <a:pt x="1597" y="329"/>
                      </a:lnTo>
                      <a:lnTo>
                        <a:pt x="1599" y="331"/>
                      </a:lnTo>
                      <a:lnTo>
                        <a:pt x="1601" y="331"/>
                      </a:lnTo>
                      <a:lnTo>
                        <a:pt x="1603" y="329"/>
                      </a:lnTo>
                      <a:lnTo>
                        <a:pt x="1603" y="327"/>
                      </a:lnTo>
                      <a:lnTo>
                        <a:pt x="1603" y="327"/>
                      </a:lnTo>
                      <a:lnTo>
                        <a:pt x="1607" y="327"/>
                      </a:lnTo>
                      <a:lnTo>
                        <a:pt x="1611" y="327"/>
                      </a:lnTo>
                      <a:lnTo>
                        <a:pt x="1619" y="329"/>
                      </a:lnTo>
                      <a:lnTo>
                        <a:pt x="1621" y="329"/>
                      </a:lnTo>
                      <a:lnTo>
                        <a:pt x="1621" y="327"/>
                      </a:lnTo>
                      <a:lnTo>
                        <a:pt x="1625" y="327"/>
                      </a:lnTo>
                      <a:lnTo>
                        <a:pt x="1631" y="329"/>
                      </a:lnTo>
                      <a:lnTo>
                        <a:pt x="1633" y="329"/>
                      </a:lnTo>
                      <a:lnTo>
                        <a:pt x="1635" y="329"/>
                      </a:lnTo>
                      <a:lnTo>
                        <a:pt x="1635" y="327"/>
                      </a:lnTo>
                      <a:lnTo>
                        <a:pt x="1633" y="327"/>
                      </a:lnTo>
                      <a:lnTo>
                        <a:pt x="1633" y="327"/>
                      </a:lnTo>
                      <a:lnTo>
                        <a:pt x="1631" y="327"/>
                      </a:lnTo>
                      <a:lnTo>
                        <a:pt x="1631" y="325"/>
                      </a:lnTo>
                      <a:lnTo>
                        <a:pt x="1633" y="325"/>
                      </a:lnTo>
                      <a:lnTo>
                        <a:pt x="1635" y="325"/>
                      </a:lnTo>
                      <a:lnTo>
                        <a:pt x="1637" y="325"/>
                      </a:lnTo>
                      <a:lnTo>
                        <a:pt x="1635" y="325"/>
                      </a:lnTo>
                      <a:lnTo>
                        <a:pt x="1635" y="325"/>
                      </a:lnTo>
                      <a:lnTo>
                        <a:pt x="1633" y="323"/>
                      </a:lnTo>
                      <a:lnTo>
                        <a:pt x="1633" y="321"/>
                      </a:lnTo>
                      <a:lnTo>
                        <a:pt x="1635" y="321"/>
                      </a:lnTo>
                      <a:lnTo>
                        <a:pt x="1637" y="321"/>
                      </a:lnTo>
                      <a:lnTo>
                        <a:pt x="1647" y="323"/>
                      </a:lnTo>
                      <a:lnTo>
                        <a:pt x="1647" y="323"/>
                      </a:lnTo>
                      <a:lnTo>
                        <a:pt x="1651" y="323"/>
                      </a:lnTo>
                      <a:lnTo>
                        <a:pt x="1653" y="325"/>
                      </a:lnTo>
                      <a:lnTo>
                        <a:pt x="1653" y="325"/>
                      </a:lnTo>
                      <a:lnTo>
                        <a:pt x="1653" y="325"/>
                      </a:lnTo>
                      <a:lnTo>
                        <a:pt x="1653" y="325"/>
                      </a:lnTo>
                      <a:lnTo>
                        <a:pt x="1655" y="325"/>
                      </a:lnTo>
                      <a:lnTo>
                        <a:pt x="1657" y="327"/>
                      </a:lnTo>
                      <a:lnTo>
                        <a:pt x="1657" y="325"/>
                      </a:lnTo>
                      <a:lnTo>
                        <a:pt x="1657" y="325"/>
                      </a:lnTo>
                      <a:lnTo>
                        <a:pt x="1657" y="325"/>
                      </a:lnTo>
                      <a:lnTo>
                        <a:pt x="1657" y="323"/>
                      </a:lnTo>
                      <a:lnTo>
                        <a:pt x="1659" y="325"/>
                      </a:lnTo>
                      <a:lnTo>
                        <a:pt x="1663" y="325"/>
                      </a:lnTo>
                      <a:lnTo>
                        <a:pt x="1665" y="325"/>
                      </a:lnTo>
                      <a:lnTo>
                        <a:pt x="1671" y="329"/>
                      </a:lnTo>
                      <a:lnTo>
                        <a:pt x="1675" y="329"/>
                      </a:lnTo>
                      <a:lnTo>
                        <a:pt x="1677" y="329"/>
                      </a:lnTo>
                      <a:lnTo>
                        <a:pt x="1677" y="329"/>
                      </a:lnTo>
                      <a:lnTo>
                        <a:pt x="1679" y="329"/>
                      </a:lnTo>
                      <a:lnTo>
                        <a:pt x="1677" y="331"/>
                      </a:lnTo>
                      <a:lnTo>
                        <a:pt x="1673" y="331"/>
                      </a:lnTo>
                      <a:lnTo>
                        <a:pt x="1671" y="331"/>
                      </a:lnTo>
                      <a:lnTo>
                        <a:pt x="1667" y="333"/>
                      </a:lnTo>
                      <a:lnTo>
                        <a:pt x="1673" y="335"/>
                      </a:lnTo>
                      <a:lnTo>
                        <a:pt x="1679" y="335"/>
                      </a:lnTo>
                      <a:lnTo>
                        <a:pt x="1683" y="335"/>
                      </a:lnTo>
                      <a:lnTo>
                        <a:pt x="1681" y="333"/>
                      </a:lnTo>
                      <a:lnTo>
                        <a:pt x="1683" y="333"/>
                      </a:lnTo>
                      <a:lnTo>
                        <a:pt x="1685" y="333"/>
                      </a:lnTo>
                      <a:lnTo>
                        <a:pt x="1687" y="335"/>
                      </a:lnTo>
                      <a:lnTo>
                        <a:pt x="1691" y="335"/>
                      </a:lnTo>
                      <a:lnTo>
                        <a:pt x="1691" y="335"/>
                      </a:lnTo>
                      <a:lnTo>
                        <a:pt x="1693" y="333"/>
                      </a:lnTo>
                      <a:lnTo>
                        <a:pt x="1693" y="333"/>
                      </a:lnTo>
                      <a:lnTo>
                        <a:pt x="1695" y="333"/>
                      </a:lnTo>
                      <a:lnTo>
                        <a:pt x="1693" y="331"/>
                      </a:lnTo>
                      <a:lnTo>
                        <a:pt x="1697" y="329"/>
                      </a:lnTo>
                      <a:lnTo>
                        <a:pt x="1701" y="331"/>
                      </a:lnTo>
                      <a:lnTo>
                        <a:pt x="1705" y="333"/>
                      </a:lnTo>
                      <a:lnTo>
                        <a:pt x="1707" y="331"/>
                      </a:lnTo>
                      <a:lnTo>
                        <a:pt x="1707" y="331"/>
                      </a:lnTo>
                      <a:lnTo>
                        <a:pt x="1707" y="331"/>
                      </a:lnTo>
                      <a:lnTo>
                        <a:pt x="1711" y="331"/>
                      </a:lnTo>
                      <a:lnTo>
                        <a:pt x="1713" y="331"/>
                      </a:lnTo>
                      <a:lnTo>
                        <a:pt x="1715" y="331"/>
                      </a:lnTo>
                      <a:lnTo>
                        <a:pt x="1717" y="331"/>
                      </a:lnTo>
                      <a:lnTo>
                        <a:pt x="1715" y="329"/>
                      </a:lnTo>
                      <a:lnTo>
                        <a:pt x="1713" y="327"/>
                      </a:lnTo>
                      <a:lnTo>
                        <a:pt x="1709" y="327"/>
                      </a:lnTo>
                      <a:lnTo>
                        <a:pt x="1703" y="325"/>
                      </a:lnTo>
                      <a:lnTo>
                        <a:pt x="1701" y="325"/>
                      </a:lnTo>
                      <a:lnTo>
                        <a:pt x="1701" y="325"/>
                      </a:lnTo>
                      <a:lnTo>
                        <a:pt x="1699" y="325"/>
                      </a:lnTo>
                      <a:lnTo>
                        <a:pt x="1699" y="325"/>
                      </a:lnTo>
                      <a:lnTo>
                        <a:pt x="1697" y="323"/>
                      </a:lnTo>
                      <a:lnTo>
                        <a:pt x="1697" y="323"/>
                      </a:lnTo>
                      <a:lnTo>
                        <a:pt x="1697" y="321"/>
                      </a:lnTo>
                      <a:lnTo>
                        <a:pt x="1695" y="319"/>
                      </a:lnTo>
                      <a:lnTo>
                        <a:pt x="1695" y="319"/>
                      </a:lnTo>
                      <a:lnTo>
                        <a:pt x="1695" y="319"/>
                      </a:lnTo>
                      <a:lnTo>
                        <a:pt x="1693" y="315"/>
                      </a:lnTo>
                      <a:lnTo>
                        <a:pt x="1695" y="311"/>
                      </a:lnTo>
                      <a:lnTo>
                        <a:pt x="1697" y="309"/>
                      </a:lnTo>
                      <a:lnTo>
                        <a:pt x="1699" y="307"/>
                      </a:lnTo>
                      <a:lnTo>
                        <a:pt x="1699" y="305"/>
                      </a:lnTo>
                      <a:lnTo>
                        <a:pt x="1697" y="301"/>
                      </a:lnTo>
                      <a:lnTo>
                        <a:pt x="1697" y="299"/>
                      </a:lnTo>
                      <a:lnTo>
                        <a:pt x="1699" y="297"/>
                      </a:lnTo>
                      <a:lnTo>
                        <a:pt x="1699" y="297"/>
                      </a:lnTo>
                      <a:lnTo>
                        <a:pt x="1697" y="293"/>
                      </a:lnTo>
                      <a:lnTo>
                        <a:pt x="1697" y="293"/>
                      </a:lnTo>
                      <a:lnTo>
                        <a:pt x="1697" y="291"/>
                      </a:lnTo>
                      <a:lnTo>
                        <a:pt x="1697" y="289"/>
                      </a:lnTo>
                      <a:lnTo>
                        <a:pt x="1699" y="289"/>
                      </a:lnTo>
                      <a:lnTo>
                        <a:pt x="1701" y="287"/>
                      </a:lnTo>
                      <a:lnTo>
                        <a:pt x="1705" y="289"/>
                      </a:lnTo>
                      <a:lnTo>
                        <a:pt x="1709" y="289"/>
                      </a:lnTo>
                      <a:lnTo>
                        <a:pt x="1709" y="289"/>
                      </a:lnTo>
                      <a:lnTo>
                        <a:pt x="1711" y="287"/>
                      </a:lnTo>
                      <a:lnTo>
                        <a:pt x="1713" y="287"/>
                      </a:lnTo>
                      <a:lnTo>
                        <a:pt x="1717" y="287"/>
                      </a:lnTo>
                      <a:lnTo>
                        <a:pt x="1717" y="285"/>
                      </a:lnTo>
                      <a:lnTo>
                        <a:pt x="1719" y="285"/>
                      </a:lnTo>
                      <a:lnTo>
                        <a:pt x="1721" y="287"/>
                      </a:lnTo>
                      <a:lnTo>
                        <a:pt x="1725" y="287"/>
                      </a:lnTo>
                      <a:lnTo>
                        <a:pt x="1725" y="289"/>
                      </a:lnTo>
                      <a:lnTo>
                        <a:pt x="1727" y="289"/>
                      </a:lnTo>
                      <a:lnTo>
                        <a:pt x="1729" y="289"/>
                      </a:lnTo>
                      <a:lnTo>
                        <a:pt x="1731" y="287"/>
                      </a:lnTo>
                      <a:lnTo>
                        <a:pt x="1733" y="287"/>
                      </a:lnTo>
                      <a:lnTo>
                        <a:pt x="1733" y="287"/>
                      </a:lnTo>
                      <a:lnTo>
                        <a:pt x="1735" y="287"/>
                      </a:lnTo>
                      <a:lnTo>
                        <a:pt x="1735" y="289"/>
                      </a:lnTo>
                      <a:lnTo>
                        <a:pt x="1737" y="291"/>
                      </a:lnTo>
                      <a:lnTo>
                        <a:pt x="1739" y="293"/>
                      </a:lnTo>
                      <a:lnTo>
                        <a:pt x="1739" y="295"/>
                      </a:lnTo>
                      <a:lnTo>
                        <a:pt x="1739" y="297"/>
                      </a:lnTo>
                      <a:lnTo>
                        <a:pt x="1741" y="297"/>
                      </a:lnTo>
                      <a:lnTo>
                        <a:pt x="1743" y="299"/>
                      </a:lnTo>
                      <a:lnTo>
                        <a:pt x="1743" y="301"/>
                      </a:lnTo>
                      <a:lnTo>
                        <a:pt x="1745" y="301"/>
                      </a:lnTo>
                      <a:lnTo>
                        <a:pt x="1745" y="301"/>
                      </a:lnTo>
                      <a:lnTo>
                        <a:pt x="1745" y="301"/>
                      </a:lnTo>
                      <a:lnTo>
                        <a:pt x="1747" y="301"/>
                      </a:lnTo>
                      <a:lnTo>
                        <a:pt x="1749" y="301"/>
                      </a:lnTo>
                      <a:lnTo>
                        <a:pt x="1751" y="301"/>
                      </a:lnTo>
                      <a:lnTo>
                        <a:pt x="1751" y="303"/>
                      </a:lnTo>
                      <a:lnTo>
                        <a:pt x="1753" y="305"/>
                      </a:lnTo>
                      <a:lnTo>
                        <a:pt x="1753" y="305"/>
                      </a:lnTo>
                      <a:lnTo>
                        <a:pt x="1755" y="307"/>
                      </a:lnTo>
                      <a:lnTo>
                        <a:pt x="1755" y="307"/>
                      </a:lnTo>
                      <a:lnTo>
                        <a:pt x="1755" y="305"/>
                      </a:lnTo>
                      <a:lnTo>
                        <a:pt x="1757" y="305"/>
                      </a:lnTo>
                      <a:lnTo>
                        <a:pt x="1761" y="305"/>
                      </a:lnTo>
                      <a:lnTo>
                        <a:pt x="1759" y="303"/>
                      </a:lnTo>
                      <a:lnTo>
                        <a:pt x="1759" y="301"/>
                      </a:lnTo>
                      <a:lnTo>
                        <a:pt x="1763" y="293"/>
                      </a:lnTo>
                      <a:lnTo>
                        <a:pt x="1763" y="291"/>
                      </a:lnTo>
                      <a:lnTo>
                        <a:pt x="1765" y="291"/>
                      </a:lnTo>
                      <a:lnTo>
                        <a:pt x="1767" y="291"/>
                      </a:lnTo>
                      <a:lnTo>
                        <a:pt x="1767" y="291"/>
                      </a:lnTo>
                      <a:lnTo>
                        <a:pt x="1767" y="289"/>
                      </a:lnTo>
                      <a:lnTo>
                        <a:pt x="1767" y="289"/>
                      </a:lnTo>
                      <a:lnTo>
                        <a:pt x="1769" y="289"/>
                      </a:lnTo>
                      <a:lnTo>
                        <a:pt x="1771" y="291"/>
                      </a:lnTo>
                      <a:lnTo>
                        <a:pt x="1773" y="293"/>
                      </a:lnTo>
                      <a:lnTo>
                        <a:pt x="1773" y="291"/>
                      </a:lnTo>
                      <a:lnTo>
                        <a:pt x="1773" y="291"/>
                      </a:lnTo>
                      <a:lnTo>
                        <a:pt x="1773" y="291"/>
                      </a:lnTo>
                      <a:lnTo>
                        <a:pt x="1775" y="291"/>
                      </a:lnTo>
                      <a:lnTo>
                        <a:pt x="1773" y="289"/>
                      </a:lnTo>
                      <a:lnTo>
                        <a:pt x="1773" y="289"/>
                      </a:lnTo>
                      <a:lnTo>
                        <a:pt x="1769" y="289"/>
                      </a:lnTo>
                      <a:lnTo>
                        <a:pt x="1767" y="287"/>
                      </a:lnTo>
                      <a:lnTo>
                        <a:pt x="1765" y="283"/>
                      </a:lnTo>
                      <a:lnTo>
                        <a:pt x="1763" y="283"/>
                      </a:lnTo>
                      <a:lnTo>
                        <a:pt x="1763" y="281"/>
                      </a:lnTo>
                      <a:lnTo>
                        <a:pt x="1761" y="279"/>
                      </a:lnTo>
                      <a:lnTo>
                        <a:pt x="1761" y="279"/>
                      </a:lnTo>
                      <a:lnTo>
                        <a:pt x="1761" y="279"/>
                      </a:lnTo>
                      <a:lnTo>
                        <a:pt x="1759" y="277"/>
                      </a:lnTo>
                      <a:lnTo>
                        <a:pt x="1759" y="277"/>
                      </a:lnTo>
                      <a:lnTo>
                        <a:pt x="1759" y="275"/>
                      </a:lnTo>
                      <a:lnTo>
                        <a:pt x="1767" y="273"/>
                      </a:lnTo>
                      <a:lnTo>
                        <a:pt x="1769" y="273"/>
                      </a:lnTo>
                      <a:lnTo>
                        <a:pt x="1771" y="273"/>
                      </a:lnTo>
                      <a:lnTo>
                        <a:pt x="1777" y="275"/>
                      </a:lnTo>
                      <a:lnTo>
                        <a:pt x="1781" y="277"/>
                      </a:lnTo>
                      <a:lnTo>
                        <a:pt x="1785" y="277"/>
                      </a:lnTo>
                      <a:lnTo>
                        <a:pt x="1787" y="277"/>
                      </a:lnTo>
                      <a:lnTo>
                        <a:pt x="1785" y="277"/>
                      </a:lnTo>
                      <a:lnTo>
                        <a:pt x="1783" y="277"/>
                      </a:lnTo>
                      <a:lnTo>
                        <a:pt x="1785" y="279"/>
                      </a:lnTo>
                      <a:lnTo>
                        <a:pt x="1785" y="279"/>
                      </a:lnTo>
                      <a:lnTo>
                        <a:pt x="1783" y="279"/>
                      </a:lnTo>
                      <a:lnTo>
                        <a:pt x="1781" y="277"/>
                      </a:lnTo>
                      <a:lnTo>
                        <a:pt x="1777" y="277"/>
                      </a:lnTo>
                      <a:lnTo>
                        <a:pt x="1775" y="277"/>
                      </a:lnTo>
                      <a:lnTo>
                        <a:pt x="1775" y="279"/>
                      </a:lnTo>
                      <a:lnTo>
                        <a:pt x="1775" y="281"/>
                      </a:lnTo>
                      <a:lnTo>
                        <a:pt x="1777" y="285"/>
                      </a:lnTo>
                      <a:lnTo>
                        <a:pt x="1781" y="287"/>
                      </a:lnTo>
                      <a:lnTo>
                        <a:pt x="1783" y="289"/>
                      </a:lnTo>
                      <a:lnTo>
                        <a:pt x="1783" y="291"/>
                      </a:lnTo>
                      <a:lnTo>
                        <a:pt x="1783" y="291"/>
                      </a:lnTo>
                      <a:lnTo>
                        <a:pt x="1785" y="293"/>
                      </a:lnTo>
                      <a:lnTo>
                        <a:pt x="1787" y="295"/>
                      </a:lnTo>
                      <a:lnTo>
                        <a:pt x="1789" y="295"/>
                      </a:lnTo>
                      <a:lnTo>
                        <a:pt x="1789" y="295"/>
                      </a:lnTo>
                      <a:lnTo>
                        <a:pt x="1791" y="297"/>
                      </a:lnTo>
                      <a:lnTo>
                        <a:pt x="1789" y="299"/>
                      </a:lnTo>
                      <a:lnTo>
                        <a:pt x="1789" y="299"/>
                      </a:lnTo>
                      <a:lnTo>
                        <a:pt x="1789" y="301"/>
                      </a:lnTo>
                      <a:lnTo>
                        <a:pt x="1793" y="303"/>
                      </a:lnTo>
                      <a:lnTo>
                        <a:pt x="1793" y="303"/>
                      </a:lnTo>
                      <a:lnTo>
                        <a:pt x="1793" y="303"/>
                      </a:lnTo>
                      <a:lnTo>
                        <a:pt x="1791" y="305"/>
                      </a:lnTo>
                      <a:lnTo>
                        <a:pt x="1787" y="305"/>
                      </a:lnTo>
                      <a:lnTo>
                        <a:pt x="1787" y="307"/>
                      </a:lnTo>
                      <a:lnTo>
                        <a:pt x="1783" y="309"/>
                      </a:lnTo>
                      <a:lnTo>
                        <a:pt x="1781" y="309"/>
                      </a:lnTo>
                      <a:lnTo>
                        <a:pt x="1781" y="311"/>
                      </a:lnTo>
                      <a:lnTo>
                        <a:pt x="1783" y="313"/>
                      </a:lnTo>
                      <a:lnTo>
                        <a:pt x="1783" y="315"/>
                      </a:lnTo>
                      <a:lnTo>
                        <a:pt x="1781" y="317"/>
                      </a:lnTo>
                      <a:lnTo>
                        <a:pt x="1781" y="319"/>
                      </a:lnTo>
                      <a:lnTo>
                        <a:pt x="1781" y="323"/>
                      </a:lnTo>
                      <a:lnTo>
                        <a:pt x="1779" y="323"/>
                      </a:lnTo>
                      <a:lnTo>
                        <a:pt x="1779" y="325"/>
                      </a:lnTo>
                      <a:lnTo>
                        <a:pt x="1779" y="327"/>
                      </a:lnTo>
                      <a:lnTo>
                        <a:pt x="1777" y="331"/>
                      </a:lnTo>
                      <a:lnTo>
                        <a:pt x="1779" y="337"/>
                      </a:lnTo>
                      <a:lnTo>
                        <a:pt x="1779" y="339"/>
                      </a:lnTo>
                      <a:lnTo>
                        <a:pt x="1779" y="341"/>
                      </a:lnTo>
                      <a:lnTo>
                        <a:pt x="1779" y="341"/>
                      </a:lnTo>
                      <a:lnTo>
                        <a:pt x="1779" y="343"/>
                      </a:lnTo>
                      <a:lnTo>
                        <a:pt x="1777" y="345"/>
                      </a:lnTo>
                      <a:lnTo>
                        <a:pt x="1777" y="347"/>
                      </a:lnTo>
                      <a:lnTo>
                        <a:pt x="1775" y="349"/>
                      </a:lnTo>
                      <a:lnTo>
                        <a:pt x="1777" y="349"/>
                      </a:lnTo>
                      <a:lnTo>
                        <a:pt x="1775" y="349"/>
                      </a:lnTo>
                      <a:lnTo>
                        <a:pt x="1773" y="351"/>
                      </a:lnTo>
                      <a:lnTo>
                        <a:pt x="1769" y="349"/>
                      </a:lnTo>
                      <a:lnTo>
                        <a:pt x="1769" y="353"/>
                      </a:lnTo>
                      <a:lnTo>
                        <a:pt x="1767" y="353"/>
                      </a:lnTo>
                      <a:lnTo>
                        <a:pt x="1763" y="353"/>
                      </a:lnTo>
                      <a:lnTo>
                        <a:pt x="1763" y="353"/>
                      </a:lnTo>
                      <a:lnTo>
                        <a:pt x="1761" y="353"/>
                      </a:lnTo>
                      <a:lnTo>
                        <a:pt x="1761" y="355"/>
                      </a:lnTo>
                      <a:lnTo>
                        <a:pt x="1765" y="355"/>
                      </a:lnTo>
                      <a:lnTo>
                        <a:pt x="1767" y="357"/>
                      </a:lnTo>
                      <a:lnTo>
                        <a:pt x="1767" y="357"/>
                      </a:lnTo>
                      <a:lnTo>
                        <a:pt x="1769" y="359"/>
                      </a:lnTo>
                      <a:lnTo>
                        <a:pt x="1771" y="361"/>
                      </a:lnTo>
                      <a:lnTo>
                        <a:pt x="1771" y="365"/>
                      </a:lnTo>
                      <a:lnTo>
                        <a:pt x="1771" y="367"/>
                      </a:lnTo>
                      <a:lnTo>
                        <a:pt x="1769" y="371"/>
                      </a:lnTo>
                      <a:lnTo>
                        <a:pt x="1769" y="371"/>
                      </a:lnTo>
                      <a:lnTo>
                        <a:pt x="1769" y="371"/>
                      </a:lnTo>
                      <a:lnTo>
                        <a:pt x="1775" y="383"/>
                      </a:lnTo>
                      <a:lnTo>
                        <a:pt x="1779" y="387"/>
                      </a:lnTo>
                      <a:lnTo>
                        <a:pt x="1785" y="395"/>
                      </a:lnTo>
                      <a:lnTo>
                        <a:pt x="1787" y="397"/>
                      </a:lnTo>
                      <a:lnTo>
                        <a:pt x="1793" y="403"/>
                      </a:lnTo>
                      <a:lnTo>
                        <a:pt x="1801" y="409"/>
                      </a:lnTo>
                      <a:lnTo>
                        <a:pt x="1813" y="419"/>
                      </a:lnTo>
                      <a:lnTo>
                        <a:pt x="1815" y="421"/>
                      </a:lnTo>
                      <a:lnTo>
                        <a:pt x="1829" y="435"/>
                      </a:lnTo>
                      <a:lnTo>
                        <a:pt x="1831" y="437"/>
                      </a:lnTo>
                      <a:lnTo>
                        <a:pt x="1833" y="439"/>
                      </a:lnTo>
                      <a:lnTo>
                        <a:pt x="1837" y="441"/>
                      </a:lnTo>
                      <a:lnTo>
                        <a:pt x="1841" y="443"/>
                      </a:lnTo>
                      <a:lnTo>
                        <a:pt x="1843" y="445"/>
                      </a:lnTo>
                      <a:lnTo>
                        <a:pt x="1851" y="453"/>
                      </a:lnTo>
                      <a:lnTo>
                        <a:pt x="1857" y="461"/>
                      </a:lnTo>
                      <a:lnTo>
                        <a:pt x="1859" y="461"/>
                      </a:lnTo>
                      <a:lnTo>
                        <a:pt x="1861" y="463"/>
                      </a:lnTo>
                      <a:lnTo>
                        <a:pt x="1863" y="465"/>
                      </a:lnTo>
                      <a:lnTo>
                        <a:pt x="1865" y="467"/>
                      </a:lnTo>
                      <a:lnTo>
                        <a:pt x="1867" y="467"/>
                      </a:lnTo>
                      <a:lnTo>
                        <a:pt x="1869" y="469"/>
                      </a:lnTo>
                      <a:lnTo>
                        <a:pt x="1869" y="469"/>
                      </a:lnTo>
                      <a:lnTo>
                        <a:pt x="1871" y="465"/>
                      </a:lnTo>
                      <a:lnTo>
                        <a:pt x="1873" y="461"/>
                      </a:lnTo>
                      <a:lnTo>
                        <a:pt x="1871" y="461"/>
                      </a:lnTo>
                      <a:lnTo>
                        <a:pt x="1873" y="459"/>
                      </a:lnTo>
                      <a:lnTo>
                        <a:pt x="1873" y="457"/>
                      </a:lnTo>
                      <a:lnTo>
                        <a:pt x="1875" y="455"/>
                      </a:lnTo>
                      <a:lnTo>
                        <a:pt x="1873" y="449"/>
                      </a:lnTo>
                      <a:lnTo>
                        <a:pt x="1871" y="447"/>
                      </a:lnTo>
                      <a:lnTo>
                        <a:pt x="1871" y="445"/>
                      </a:lnTo>
                      <a:lnTo>
                        <a:pt x="1869" y="443"/>
                      </a:lnTo>
                      <a:lnTo>
                        <a:pt x="1867" y="441"/>
                      </a:lnTo>
                      <a:lnTo>
                        <a:pt x="1867" y="439"/>
                      </a:lnTo>
                      <a:lnTo>
                        <a:pt x="1865" y="437"/>
                      </a:lnTo>
                      <a:lnTo>
                        <a:pt x="1863" y="435"/>
                      </a:lnTo>
                      <a:lnTo>
                        <a:pt x="1861" y="435"/>
                      </a:lnTo>
                      <a:lnTo>
                        <a:pt x="1861" y="433"/>
                      </a:lnTo>
                      <a:lnTo>
                        <a:pt x="1861" y="433"/>
                      </a:lnTo>
                      <a:lnTo>
                        <a:pt x="1863" y="433"/>
                      </a:lnTo>
                      <a:lnTo>
                        <a:pt x="1865" y="435"/>
                      </a:lnTo>
                      <a:lnTo>
                        <a:pt x="1867" y="435"/>
                      </a:lnTo>
                      <a:lnTo>
                        <a:pt x="1867" y="433"/>
                      </a:lnTo>
                      <a:lnTo>
                        <a:pt x="1869" y="433"/>
                      </a:lnTo>
                      <a:lnTo>
                        <a:pt x="1873" y="431"/>
                      </a:lnTo>
                      <a:lnTo>
                        <a:pt x="1875" y="431"/>
                      </a:lnTo>
                      <a:lnTo>
                        <a:pt x="1879" y="433"/>
                      </a:lnTo>
                      <a:lnTo>
                        <a:pt x="1879" y="431"/>
                      </a:lnTo>
                      <a:lnTo>
                        <a:pt x="1877" y="429"/>
                      </a:lnTo>
                      <a:lnTo>
                        <a:pt x="1875" y="427"/>
                      </a:lnTo>
                      <a:lnTo>
                        <a:pt x="1873" y="427"/>
                      </a:lnTo>
                      <a:lnTo>
                        <a:pt x="1873" y="425"/>
                      </a:lnTo>
                      <a:lnTo>
                        <a:pt x="1871" y="423"/>
                      </a:lnTo>
                      <a:lnTo>
                        <a:pt x="1869" y="423"/>
                      </a:lnTo>
                      <a:lnTo>
                        <a:pt x="1867" y="421"/>
                      </a:lnTo>
                      <a:lnTo>
                        <a:pt x="1865" y="417"/>
                      </a:lnTo>
                      <a:lnTo>
                        <a:pt x="1863" y="415"/>
                      </a:lnTo>
                      <a:lnTo>
                        <a:pt x="1863" y="413"/>
                      </a:lnTo>
                      <a:lnTo>
                        <a:pt x="1865" y="413"/>
                      </a:lnTo>
                      <a:lnTo>
                        <a:pt x="1865" y="409"/>
                      </a:lnTo>
                      <a:lnTo>
                        <a:pt x="1867" y="409"/>
                      </a:lnTo>
                      <a:lnTo>
                        <a:pt x="1869" y="407"/>
                      </a:lnTo>
                      <a:lnTo>
                        <a:pt x="1871" y="407"/>
                      </a:lnTo>
                      <a:lnTo>
                        <a:pt x="1875" y="409"/>
                      </a:lnTo>
                      <a:lnTo>
                        <a:pt x="1879" y="409"/>
                      </a:lnTo>
                      <a:lnTo>
                        <a:pt x="1879" y="409"/>
                      </a:lnTo>
                      <a:lnTo>
                        <a:pt x="1881" y="405"/>
                      </a:lnTo>
                      <a:lnTo>
                        <a:pt x="1881" y="405"/>
                      </a:lnTo>
                      <a:lnTo>
                        <a:pt x="1879" y="403"/>
                      </a:lnTo>
                      <a:lnTo>
                        <a:pt x="1875" y="401"/>
                      </a:lnTo>
                      <a:lnTo>
                        <a:pt x="1871" y="397"/>
                      </a:lnTo>
                      <a:lnTo>
                        <a:pt x="1869" y="397"/>
                      </a:lnTo>
                      <a:lnTo>
                        <a:pt x="1867" y="395"/>
                      </a:lnTo>
                      <a:lnTo>
                        <a:pt x="1863" y="391"/>
                      </a:lnTo>
                      <a:lnTo>
                        <a:pt x="1861" y="389"/>
                      </a:lnTo>
                      <a:lnTo>
                        <a:pt x="1861" y="387"/>
                      </a:lnTo>
                      <a:lnTo>
                        <a:pt x="1859" y="381"/>
                      </a:lnTo>
                      <a:lnTo>
                        <a:pt x="1859" y="381"/>
                      </a:lnTo>
                      <a:lnTo>
                        <a:pt x="1861" y="381"/>
                      </a:lnTo>
                      <a:lnTo>
                        <a:pt x="1861" y="379"/>
                      </a:lnTo>
                      <a:lnTo>
                        <a:pt x="1861" y="379"/>
                      </a:lnTo>
                      <a:lnTo>
                        <a:pt x="1859" y="377"/>
                      </a:lnTo>
                      <a:lnTo>
                        <a:pt x="1859" y="375"/>
                      </a:lnTo>
                      <a:lnTo>
                        <a:pt x="1859" y="375"/>
                      </a:lnTo>
                      <a:lnTo>
                        <a:pt x="1863" y="375"/>
                      </a:lnTo>
                      <a:lnTo>
                        <a:pt x="1863" y="375"/>
                      </a:lnTo>
                      <a:lnTo>
                        <a:pt x="1863" y="375"/>
                      </a:lnTo>
                      <a:lnTo>
                        <a:pt x="1865" y="375"/>
                      </a:lnTo>
                      <a:lnTo>
                        <a:pt x="1863" y="377"/>
                      </a:lnTo>
                      <a:lnTo>
                        <a:pt x="1863" y="377"/>
                      </a:lnTo>
                      <a:lnTo>
                        <a:pt x="1863" y="379"/>
                      </a:lnTo>
                      <a:lnTo>
                        <a:pt x="1869" y="383"/>
                      </a:lnTo>
                      <a:lnTo>
                        <a:pt x="1871" y="383"/>
                      </a:lnTo>
                      <a:lnTo>
                        <a:pt x="1871" y="383"/>
                      </a:lnTo>
                      <a:lnTo>
                        <a:pt x="1873" y="381"/>
                      </a:lnTo>
                      <a:lnTo>
                        <a:pt x="1873" y="381"/>
                      </a:lnTo>
                      <a:lnTo>
                        <a:pt x="1873" y="379"/>
                      </a:lnTo>
                      <a:lnTo>
                        <a:pt x="1869" y="375"/>
                      </a:lnTo>
                      <a:lnTo>
                        <a:pt x="1865" y="375"/>
                      </a:lnTo>
                      <a:lnTo>
                        <a:pt x="1863" y="371"/>
                      </a:lnTo>
                      <a:lnTo>
                        <a:pt x="1861" y="371"/>
                      </a:lnTo>
                      <a:lnTo>
                        <a:pt x="1859" y="371"/>
                      </a:lnTo>
                      <a:lnTo>
                        <a:pt x="1859" y="371"/>
                      </a:lnTo>
                      <a:lnTo>
                        <a:pt x="1857" y="371"/>
                      </a:lnTo>
                      <a:lnTo>
                        <a:pt x="1855" y="369"/>
                      </a:lnTo>
                      <a:lnTo>
                        <a:pt x="1855" y="369"/>
                      </a:lnTo>
                      <a:lnTo>
                        <a:pt x="1853" y="367"/>
                      </a:lnTo>
                      <a:lnTo>
                        <a:pt x="1851" y="365"/>
                      </a:lnTo>
                      <a:lnTo>
                        <a:pt x="1847" y="363"/>
                      </a:lnTo>
                      <a:lnTo>
                        <a:pt x="1847" y="363"/>
                      </a:lnTo>
                      <a:lnTo>
                        <a:pt x="1845" y="361"/>
                      </a:lnTo>
                      <a:lnTo>
                        <a:pt x="1847" y="359"/>
                      </a:lnTo>
                      <a:lnTo>
                        <a:pt x="1847" y="357"/>
                      </a:lnTo>
                      <a:lnTo>
                        <a:pt x="1847" y="357"/>
                      </a:lnTo>
                      <a:lnTo>
                        <a:pt x="1845" y="355"/>
                      </a:lnTo>
                      <a:lnTo>
                        <a:pt x="1843" y="353"/>
                      </a:lnTo>
                      <a:lnTo>
                        <a:pt x="1843" y="353"/>
                      </a:lnTo>
                      <a:lnTo>
                        <a:pt x="1835" y="351"/>
                      </a:lnTo>
                      <a:lnTo>
                        <a:pt x="1833" y="351"/>
                      </a:lnTo>
                      <a:lnTo>
                        <a:pt x="1833" y="351"/>
                      </a:lnTo>
                      <a:lnTo>
                        <a:pt x="1835" y="355"/>
                      </a:lnTo>
                      <a:lnTo>
                        <a:pt x="1835" y="355"/>
                      </a:lnTo>
                      <a:lnTo>
                        <a:pt x="1835" y="355"/>
                      </a:lnTo>
                      <a:lnTo>
                        <a:pt x="1833" y="353"/>
                      </a:lnTo>
                      <a:lnTo>
                        <a:pt x="1831" y="353"/>
                      </a:lnTo>
                      <a:lnTo>
                        <a:pt x="1829" y="353"/>
                      </a:lnTo>
                      <a:lnTo>
                        <a:pt x="1827" y="351"/>
                      </a:lnTo>
                      <a:lnTo>
                        <a:pt x="1825" y="351"/>
                      </a:lnTo>
                      <a:lnTo>
                        <a:pt x="1823" y="349"/>
                      </a:lnTo>
                      <a:lnTo>
                        <a:pt x="1821" y="345"/>
                      </a:lnTo>
                      <a:lnTo>
                        <a:pt x="1819" y="343"/>
                      </a:lnTo>
                      <a:lnTo>
                        <a:pt x="1817" y="339"/>
                      </a:lnTo>
                      <a:lnTo>
                        <a:pt x="1819" y="337"/>
                      </a:lnTo>
                      <a:lnTo>
                        <a:pt x="1819" y="335"/>
                      </a:lnTo>
                      <a:lnTo>
                        <a:pt x="1819" y="335"/>
                      </a:lnTo>
                      <a:lnTo>
                        <a:pt x="1819" y="333"/>
                      </a:lnTo>
                      <a:lnTo>
                        <a:pt x="1819" y="333"/>
                      </a:lnTo>
                      <a:lnTo>
                        <a:pt x="1817" y="331"/>
                      </a:lnTo>
                      <a:lnTo>
                        <a:pt x="1817" y="331"/>
                      </a:lnTo>
                      <a:lnTo>
                        <a:pt x="1817" y="331"/>
                      </a:lnTo>
                      <a:lnTo>
                        <a:pt x="1819" y="331"/>
                      </a:lnTo>
                      <a:lnTo>
                        <a:pt x="1817" y="329"/>
                      </a:lnTo>
                      <a:lnTo>
                        <a:pt x="1813" y="325"/>
                      </a:lnTo>
                      <a:lnTo>
                        <a:pt x="1811" y="323"/>
                      </a:lnTo>
                      <a:lnTo>
                        <a:pt x="1811" y="321"/>
                      </a:lnTo>
                      <a:lnTo>
                        <a:pt x="1809" y="319"/>
                      </a:lnTo>
                      <a:lnTo>
                        <a:pt x="1809" y="319"/>
                      </a:lnTo>
                      <a:lnTo>
                        <a:pt x="1811" y="319"/>
                      </a:lnTo>
                      <a:lnTo>
                        <a:pt x="1811" y="317"/>
                      </a:lnTo>
                      <a:lnTo>
                        <a:pt x="1811" y="317"/>
                      </a:lnTo>
                      <a:lnTo>
                        <a:pt x="1811" y="317"/>
                      </a:lnTo>
                      <a:lnTo>
                        <a:pt x="1813" y="317"/>
                      </a:lnTo>
                      <a:lnTo>
                        <a:pt x="1815" y="317"/>
                      </a:lnTo>
                      <a:lnTo>
                        <a:pt x="1817" y="317"/>
                      </a:lnTo>
                      <a:lnTo>
                        <a:pt x="1817" y="319"/>
                      </a:lnTo>
                      <a:lnTo>
                        <a:pt x="1817" y="317"/>
                      </a:lnTo>
                      <a:lnTo>
                        <a:pt x="1817" y="317"/>
                      </a:lnTo>
                      <a:lnTo>
                        <a:pt x="1819" y="317"/>
                      </a:lnTo>
                      <a:lnTo>
                        <a:pt x="1819" y="317"/>
                      </a:lnTo>
                      <a:lnTo>
                        <a:pt x="1823" y="317"/>
                      </a:lnTo>
                      <a:lnTo>
                        <a:pt x="1827" y="319"/>
                      </a:lnTo>
                      <a:lnTo>
                        <a:pt x="1827" y="319"/>
                      </a:lnTo>
                      <a:lnTo>
                        <a:pt x="1829" y="319"/>
                      </a:lnTo>
                      <a:lnTo>
                        <a:pt x="1829" y="319"/>
                      </a:lnTo>
                      <a:lnTo>
                        <a:pt x="1829" y="319"/>
                      </a:lnTo>
                      <a:lnTo>
                        <a:pt x="1827" y="315"/>
                      </a:lnTo>
                      <a:lnTo>
                        <a:pt x="1827" y="315"/>
                      </a:lnTo>
                      <a:lnTo>
                        <a:pt x="1827" y="315"/>
                      </a:lnTo>
                      <a:lnTo>
                        <a:pt x="1829" y="313"/>
                      </a:lnTo>
                      <a:lnTo>
                        <a:pt x="1829" y="313"/>
                      </a:lnTo>
                      <a:lnTo>
                        <a:pt x="1833" y="311"/>
                      </a:lnTo>
                      <a:lnTo>
                        <a:pt x="1833" y="309"/>
                      </a:lnTo>
                      <a:lnTo>
                        <a:pt x="1835" y="309"/>
                      </a:lnTo>
                      <a:lnTo>
                        <a:pt x="1835" y="311"/>
                      </a:lnTo>
                      <a:lnTo>
                        <a:pt x="1837" y="311"/>
                      </a:lnTo>
                      <a:lnTo>
                        <a:pt x="1839" y="315"/>
                      </a:lnTo>
                      <a:lnTo>
                        <a:pt x="1839" y="315"/>
                      </a:lnTo>
                      <a:lnTo>
                        <a:pt x="1841" y="317"/>
                      </a:lnTo>
                      <a:lnTo>
                        <a:pt x="1843" y="319"/>
                      </a:lnTo>
                      <a:lnTo>
                        <a:pt x="1845" y="319"/>
                      </a:lnTo>
                      <a:lnTo>
                        <a:pt x="1845" y="319"/>
                      </a:lnTo>
                      <a:lnTo>
                        <a:pt x="1847" y="319"/>
                      </a:lnTo>
                      <a:lnTo>
                        <a:pt x="1847" y="319"/>
                      </a:lnTo>
                      <a:lnTo>
                        <a:pt x="1845" y="313"/>
                      </a:lnTo>
                      <a:lnTo>
                        <a:pt x="1847" y="311"/>
                      </a:lnTo>
                      <a:lnTo>
                        <a:pt x="1851" y="309"/>
                      </a:lnTo>
                      <a:lnTo>
                        <a:pt x="1851" y="309"/>
                      </a:lnTo>
                      <a:lnTo>
                        <a:pt x="1855" y="307"/>
                      </a:lnTo>
                      <a:lnTo>
                        <a:pt x="1859" y="307"/>
                      </a:lnTo>
                      <a:lnTo>
                        <a:pt x="1863" y="309"/>
                      </a:lnTo>
                      <a:lnTo>
                        <a:pt x="1863" y="307"/>
                      </a:lnTo>
                      <a:lnTo>
                        <a:pt x="1869" y="307"/>
                      </a:lnTo>
                      <a:lnTo>
                        <a:pt x="1871" y="309"/>
                      </a:lnTo>
                      <a:lnTo>
                        <a:pt x="1877" y="311"/>
                      </a:lnTo>
                      <a:lnTo>
                        <a:pt x="1883" y="313"/>
                      </a:lnTo>
                      <a:lnTo>
                        <a:pt x="1883" y="313"/>
                      </a:lnTo>
                      <a:lnTo>
                        <a:pt x="1885" y="313"/>
                      </a:lnTo>
                      <a:lnTo>
                        <a:pt x="1885" y="315"/>
                      </a:lnTo>
                      <a:lnTo>
                        <a:pt x="1887" y="315"/>
                      </a:lnTo>
                      <a:lnTo>
                        <a:pt x="1889" y="317"/>
                      </a:lnTo>
                      <a:lnTo>
                        <a:pt x="1893" y="317"/>
                      </a:lnTo>
                      <a:lnTo>
                        <a:pt x="1895" y="317"/>
                      </a:lnTo>
                      <a:lnTo>
                        <a:pt x="1895" y="317"/>
                      </a:lnTo>
                      <a:lnTo>
                        <a:pt x="1895" y="317"/>
                      </a:lnTo>
                      <a:lnTo>
                        <a:pt x="1891" y="313"/>
                      </a:lnTo>
                      <a:lnTo>
                        <a:pt x="1891" y="311"/>
                      </a:lnTo>
                      <a:lnTo>
                        <a:pt x="1889" y="311"/>
                      </a:lnTo>
                      <a:lnTo>
                        <a:pt x="1889" y="311"/>
                      </a:lnTo>
                      <a:lnTo>
                        <a:pt x="1891" y="309"/>
                      </a:lnTo>
                      <a:lnTo>
                        <a:pt x="1891" y="309"/>
                      </a:lnTo>
                      <a:lnTo>
                        <a:pt x="1895" y="305"/>
                      </a:lnTo>
                      <a:lnTo>
                        <a:pt x="1895" y="303"/>
                      </a:lnTo>
                      <a:lnTo>
                        <a:pt x="1897" y="303"/>
                      </a:lnTo>
                      <a:lnTo>
                        <a:pt x="1897" y="303"/>
                      </a:lnTo>
                      <a:lnTo>
                        <a:pt x="1897" y="303"/>
                      </a:lnTo>
                      <a:lnTo>
                        <a:pt x="1899" y="303"/>
                      </a:lnTo>
                      <a:lnTo>
                        <a:pt x="1899" y="301"/>
                      </a:lnTo>
                      <a:lnTo>
                        <a:pt x="1899" y="299"/>
                      </a:lnTo>
                      <a:lnTo>
                        <a:pt x="1899" y="299"/>
                      </a:lnTo>
                      <a:lnTo>
                        <a:pt x="1897" y="299"/>
                      </a:lnTo>
                      <a:lnTo>
                        <a:pt x="1899" y="297"/>
                      </a:lnTo>
                      <a:lnTo>
                        <a:pt x="1899" y="297"/>
                      </a:lnTo>
                      <a:lnTo>
                        <a:pt x="1899" y="297"/>
                      </a:lnTo>
                      <a:lnTo>
                        <a:pt x="1899" y="297"/>
                      </a:lnTo>
                      <a:lnTo>
                        <a:pt x="1899" y="295"/>
                      </a:lnTo>
                      <a:lnTo>
                        <a:pt x="1899" y="295"/>
                      </a:lnTo>
                      <a:lnTo>
                        <a:pt x="1901" y="297"/>
                      </a:lnTo>
                      <a:lnTo>
                        <a:pt x="1901" y="295"/>
                      </a:lnTo>
                      <a:lnTo>
                        <a:pt x="1899" y="295"/>
                      </a:lnTo>
                      <a:lnTo>
                        <a:pt x="1897" y="293"/>
                      </a:lnTo>
                      <a:lnTo>
                        <a:pt x="1897" y="293"/>
                      </a:lnTo>
                      <a:lnTo>
                        <a:pt x="1901" y="295"/>
                      </a:lnTo>
                      <a:lnTo>
                        <a:pt x="1901" y="295"/>
                      </a:lnTo>
                      <a:lnTo>
                        <a:pt x="1903" y="291"/>
                      </a:lnTo>
                      <a:lnTo>
                        <a:pt x="1901" y="289"/>
                      </a:lnTo>
                      <a:lnTo>
                        <a:pt x="1905" y="289"/>
                      </a:lnTo>
                      <a:lnTo>
                        <a:pt x="1907" y="289"/>
                      </a:lnTo>
                      <a:lnTo>
                        <a:pt x="1909" y="287"/>
                      </a:lnTo>
                      <a:lnTo>
                        <a:pt x="1911" y="287"/>
                      </a:lnTo>
                      <a:lnTo>
                        <a:pt x="1911" y="287"/>
                      </a:lnTo>
                      <a:lnTo>
                        <a:pt x="1911" y="285"/>
                      </a:lnTo>
                      <a:lnTo>
                        <a:pt x="1913" y="285"/>
                      </a:lnTo>
                      <a:lnTo>
                        <a:pt x="1915" y="285"/>
                      </a:lnTo>
                      <a:lnTo>
                        <a:pt x="1915" y="283"/>
                      </a:lnTo>
                      <a:lnTo>
                        <a:pt x="1915" y="283"/>
                      </a:lnTo>
                      <a:lnTo>
                        <a:pt x="1917" y="283"/>
                      </a:lnTo>
                      <a:lnTo>
                        <a:pt x="1917" y="281"/>
                      </a:lnTo>
                      <a:lnTo>
                        <a:pt x="1923" y="279"/>
                      </a:lnTo>
                      <a:lnTo>
                        <a:pt x="1923" y="279"/>
                      </a:lnTo>
                      <a:lnTo>
                        <a:pt x="1925" y="277"/>
                      </a:lnTo>
                      <a:lnTo>
                        <a:pt x="1925" y="277"/>
                      </a:lnTo>
                      <a:lnTo>
                        <a:pt x="1929" y="275"/>
                      </a:lnTo>
                      <a:lnTo>
                        <a:pt x="1929" y="275"/>
                      </a:lnTo>
                      <a:lnTo>
                        <a:pt x="1925" y="275"/>
                      </a:lnTo>
                      <a:lnTo>
                        <a:pt x="1925" y="275"/>
                      </a:lnTo>
                      <a:lnTo>
                        <a:pt x="1923" y="273"/>
                      </a:lnTo>
                      <a:lnTo>
                        <a:pt x="1923" y="273"/>
                      </a:lnTo>
                      <a:lnTo>
                        <a:pt x="1923" y="273"/>
                      </a:lnTo>
                      <a:lnTo>
                        <a:pt x="1923" y="273"/>
                      </a:lnTo>
                      <a:lnTo>
                        <a:pt x="1925" y="273"/>
                      </a:lnTo>
                      <a:lnTo>
                        <a:pt x="1925" y="273"/>
                      </a:lnTo>
                      <a:lnTo>
                        <a:pt x="1925" y="273"/>
                      </a:lnTo>
                      <a:lnTo>
                        <a:pt x="1927" y="273"/>
                      </a:lnTo>
                      <a:lnTo>
                        <a:pt x="1927" y="273"/>
                      </a:lnTo>
                      <a:lnTo>
                        <a:pt x="1927" y="273"/>
                      </a:lnTo>
                      <a:lnTo>
                        <a:pt x="1929" y="275"/>
                      </a:lnTo>
                      <a:lnTo>
                        <a:pt x="1929" y="275"/>
                      </a:lnTo>
                      <a:lnTo>
                        <a:pt x="1931" y="275"/>
                      </a:lnTo>
                      <a:lnTo>
                        <a:pt x="1935" y="275"/>
                      </a:lnTo>
                      <a:lnTo>
                        <a:pt x="1939" y="275"/>
                      </a:lnTo>
                      <a:lnTo>
                        <a:pt x="1955" y="279"/>
                      </a:lnTo>
                      <a:lnTo>
                        <a:pt x="1957" y="279"/>
                      </a:lnTo>
                      <a:lnTo>
                        <a:pt x="1957" y="279"/>
                      </a:lnTo>
                      <a:lnTo>
                        <a:pt x="1957" y="279"/>
                      </a:lnTo>
                      <a:lnTo>
                        <a:pt x="1955" y="277"/>
                      </a:lnTo>
                      <a:lnTo>
                        <a:pt x="1955" y="277"/>
                      </a:lnTo>
                      <a:lnTo>
                        <a:pt x="1955" y="275"/>
                      </a:lnTo>
                      <a:lnTo>
                        <a:pt x="1955" y="273"/>
                      </a:lnTo>
                      <a:lnTo>
                        <a:pt x="1953" y="273"/>
                      </a:lnTo>
                      <a:lnTo>
                        <a:pt x="1951" y="271"/>
                      </a:lnTo>
                      <a:lnTo>
                        <a:pt x="1949" y="271"/>
                      </a:lnTo>
                      <a:lnTo>
                        <a:pt x="1947" y="269"/>
                      </a:lnTo>
                      <a:lnTo>
                        <a:pt x="1945" y="269"/>
                      </a:lnTo>
                      <a:lnTo>
                        <a:pt x="1945" y="267"/>
                      </a:lnTo>
                      <a:lnTo>
                        <a:pt x="1945" y="267"/>
                      </a:lnTo>
                      <a:lnTo>
                        <a:pt x="1943" y="267"/>
                      </a:lnTo>
                      <a:lnTo>
                        <a:pt x="1943" y="265"/>
                      </a:lnTo>
                      <a:lnTo>
                        <a:pt x="1937" y="265"/>
                      </a:lnTo>
                      <a:lnTo>
                        <a:pt x="1933" y="263"/>
                      </a:lnTo>
                      <a:lnTo>
                        <a:pt x="1933" y="263"/>
                      </a:lnTo>
                      <a:lnTo>
                        <a:pt x="1929" y="261"/>
                      </a:lnTo>
                      <a:lnTo>
                        <a:pt x="1929" y="261"/>
                      </a:lnTo>
                      <a:lnTo>
                        <a:pt x="1931" y="261"/>
                      </a:lnTo>
                      <a:lnTo>
                        <a:pt x="1931" y="263"/>
                      </a:lnTo>
                      <a:lnTo>
                        <a:pt x="1929" y="263"/>
                      </a:lnTo>
                      <a:lnTo>
                        <a:pt x="1929" y="261"/>
                      </a:lnTo>
                      <a:lnTo>
                        <a:pt x="1927" y="261"/>
                      </a:lnTo>
                      <a:lnTo>
                        <a:pt x="1927" y="259"/>
                      </a:lnTo>
                      <a:lnTo>
                        <a:pt x="1923" y="259"/>
                      </a:lnTo>
                      <a:lnTo>
                        <a:pt x="1923" y="259"/>
                      </a:lnTo>
                      <a:lnTo>
                        <a:pt x="1923" y="259"/>
                      </a:lnTo>
                      <a:lnTo>
                        <a:pt x="1925" y="259"/>
                      </a:lnTo>
                      <a:lnTo>
                        <a:pt x="1925" y="259"/>
                      </a:lnTo>
                      <a:lnTo>
                        <a:pt x="1921" y="255"/>
                      </a:lnTo>
                      <a:lnTo>
                        <a:pt x="1917" y="253"/>
                      </a:lnTo>
                      <a:lnTo>
                        <a:pt x="1917" y="253"/>
                      </a:lnTo>
                      <a:lnTo>
                        <a:pt x="1915" y="253"/>
                      </a:lnTo>
                      <a:lnTo>
                        <a:pt x="1913" y="251"/>
                      </a:lnTo>
                      <a:lnTo>
                        <a:pt x="1913" y="251"/>
                      </a:lnTo>
                      <a:lnTo>
                        <a:pt x="1909" y="249"/>
                      </a:lnTo>
                      <a:lnTo>
                        <a:pt x="1907" y="247"/>
                      </a:lnTo>
                      <a:lnTo>
                        <a:pt x="1905" y="247"/>
                      </a:lnTo>
                      <a:lnTo>
                        <a:pt x="1905" y="247"/>
                      </a:lnTo>
                      <a:lnTo>
                        <a:pt x="1905" y="249"/>
                      </a:lnTo>
                      <a:lnTo>
                        <a:pt x="1905" y="249"/>
                      </a:lnTo>
                      <a:lnTo>
                        <a:pt x="1903" y="249"/>
                      </a:lnTo>
                      <a:lnTo>
                        <a:pt x="1899" y="247"/>
                      </a:lnTo>
                      <a:lnTo>
                        <a:pt x="1893" y="245"/>
                      </a:lnTo>
                      <a:lnTo>
                        <a:pt x="1891" y="243"/>
                      </a:lnTo>
                      <a:lnTo>
                        <a:pt x="1887" y="241"/>
                      </a:lnTo>
                      <a:lnTo>
                        <a:pt x="1887" y="241"/>
                      </a:lnTo>
                      <a:lnTo>
                        <a:pt x="1885" y="241"/>
                      </a:lnTo>
                      <a:lnTo>
                        <a:pt x="1883" y="241"/>
                      </a:lnTo>
                      <a:lnTo>
                        <a:pt x="1881" y="243"/>
                      </a:lnTo>
                      <a:lnTo>
                        <a:pt x="1881" y="243"/>
                      </a:lnTo>
                      <a:lnTo>
                        <a:pt x="1877" y="241"/>
                      </a:lnTo>
                      <a:lnTo>
                        <a:pt x="1875" y="243"/>
                      </a:lnTo>
                      <a:lnTo>
                        <a:pt x="1875" y="243"/>
                      </a:lnTo>
                      <a:lnTo>
                        <a:pt x="1875" y="243"/>
                      </a:lnTo>
                      <a:lnTo>
                        <a:pt x="1875" y="241"/>
                      </a:lnTo>
                      <a:lnTo>
                        <a:pt x="1873" y="241"/>
                      </a:lnTo>
                      <a:lnTo>
                        <a:pt x="1871" y="239"/>
                      </a:lnTo>
                      <a:lnTo>
                        <a:pt x="1869" y="239"/>
                      </a:lnTo>
                      <a:lnTo>
                        <a:pt x="1867" y="239"/>
                      </a:lnTo>
                      <a:lnTo>
                        <a:pt x="1867" y="239"/>
                      </a:lnTo>
                      <a:lnTo>
                        <a:pt x="1867" y="239"/>
                      </a:lnTo>
                      <a:lnTo>
                        <a:pt x="1865" y="241"/>
                      </a:lnTo>
                      <a:lnTo>
                        <a:pt x="1861" y="241"/>
                      </a:lnTo>
                      <a:lnTo>
                        <a:pt x="1859" y="241"/>
                      </a:lnTo>
                      <a:lnTo>
                        <a:pt x="1855" y="241"/>
                      </a:lnTo>
                      <a:lnTo>
                        <a:pt x="1853" y="241"/>
                      </a:lnTo>
                      <a:lnTo>
                        <a:pt x="1857" y="241"/>
                      </a:lnTo>
                      <a:lnTo>
                        <a:pt x="1861" y="241"/>
                      </a:lnTo>
                      <a:lnTo>
                        <a:pt x="1865" y="239"/>
                      </a:lnTo>
                      <a:lnTo>
                        <a:pt x="1865" y="237"/>
                      </a:lnTo>
                      <a:lnTo>
                        <a:pt x="1873" y="239"/>
                      </a:lnTo>
                      <a:lnTo>
                        <a:pt x="1875" y="239"/>
                      </a:lnTo>
                      <a:lnTo>
                        <a:pt x="1877" y="239"/>
                      </a:lnTo>
                      <a:lnTo>
                        <a:pt x="1881" y="241"/>
                      </a:lnTo>
                      <a:lnTo>
                        <a:pt x="1883" y="241"/>
                      </a:lnTo>
                      <a:lnTo>
                        <a:pt x="1881" y="239"/>
                      </a:lnTo>
                      <a:lnTo>
                        <a:pt x="1879" y="237"/>
                      </a:lnTo>
                      <a:lnTo>
                        <a:pt x="1877" y="237"/>
                      </a:lnTo>
                      <a:lnTo>
                        <a:pt x="1875" y="237"/>
                      </a:lnTo>
                      <a:lnTo>
                        <a:pt x="1871" y="237"/>
                      </a:lnTo>
                      <a:lnTo>
                        <a:pt x="1869" y="237"/>
                      </a:lnTo>
                      <a:lnTo>
                        <a:pt x="1867" y="237"/>
                      </a:lnTo>
                      <a:lnTo>
                        <a:pt x="1867" y="235"/>
                      </a:lnTo>
                      <a:lnTo>
                        <a:pt x="1871" y="237"/>
                      </a:lnTo>
                      <a:lnTo>
                        <a:pt x="1873" y="235"/>
                      </a:lnTo>
                      <a:lnTo>
                        <a:pt x="1879" y="237"/>
                      </a:lnTo>
                      <a:lnTo>
                        <a:pt x="1881" y="237"/>
                      </a:lnTo>
                      <a:lnTo>
                        <a:pt x="1881" y="239"/>
                      </a:lnTo>
                      <a:lnTo>
                        <a:pt x="1887" y="241"/>
                      </a:lnTo>
                      <a:lnTo>
                        <a:pt x="1891" y="241"/>
                      </a:lnTo>
                      <a:lnTo>
                        <a:pt x="1899" y="243"/>
                      </a:lnTo>
                      <a:lnTo>
                        <a:pt x="1903" y="243"/>
                      </a:lnTo>
                      <a:lnTo>
                        <a:pt x="1905" y="243"/>
                      </a:lnTo>
                      <a:lnTo>
                        <a:pt x="1907" y="241"/>
                      </a:lnTo>
                      <a:lnTo>
                        <a:pt x="1909" y="239"/>
                      </a:lnTo>
                      <a:lnTo>
                        <a:pt x="1909" y="239"/>
                      </a:lnTo>
                      <a:lnTo>
                        <a:pt x="1909" y="237"/>
                      </a:lnTo>
                      <a:lnTo>
                        <a:pt x="1911" y="237"/>
                      </a:lnTo>
                      <a:lnTo>
                        <a:pt x="1911" y="235"/>
                      </a:lnTo>
                      <a:lnTo>
                        <a:pt x="1911" y="235"/>
                      </a:lnTo>
                      <a:lnTo>
                        <a:pt x="1911" y="235"/>
                      </a:lnTo>
                      <a:lnTo>
                        <a:pt x="1911" y="233"/>
                      </a:lnTo>
                      <a:lnTo>
                        <a:pt x="1909" y="231"/>
                      </a:lnTo>
                      <a:lnTo>
                        <a:pt x="1909" y="231"/>
                      </a:lnTo>
                      <a:lnTo>
                        <a:pt x="1909" y="228"/>
                      </a:lnTo>
                      <a:lnTo>
                        <a:pt x="1907" y="226"/>
                      </a:lnTo>
                      <a:lnTo>
                        <a:pt x="1907" y="226"/>
                      </a:lnTo>
                      <a:lnTo>
                        <a:pt x="1905" y="226"/>
                      </a:lnTo>
                      <a:lnTo>
                        <a:pt x="1901" y="224"/>
                      </a:lnTo>
                      <a:lnTo>
                        <a:pt x="1899" y="224"/>
                      </a:lnTo>
                      <a:lnTo>
                        <a:pt x="1895" y="222"/>
                      </a:lnTo>
                      <a:lnTo>
                        <a:pt x="1893" y="220"/>
                      </a:lnTo>
                      <a:lnTo>
                        <a:pt x="1891" y="218"/>
                      </a:lnTo>
                      <a:lnTo>
                        <a:pt x="1891" y="218"/>
                      </a:lnTo>
                      <a:lnTo>
                        <a:pt x="1893" y="218"/>
                      </a:lnTo>
                      <a:lnTo>
                        <a:pt x="1895" y="218"/>
                      </a:lnTo>
                      <a:lnTo>
                        <a:pt x="1895" y="218"/>
                      </a:lnTo>
                      <a:lnTo>
                        <a:pt x="1895" y="216"/>
                      </a:lnTo>
                      <a:lnTo>
                        <a:pt x="1893" y="216"/>
                      </a:lnTo>
                      <a:lnTo>
                        <a:pt x="1893" y="216"/>
                      </a:lnTo>
                      <a:lnTo>
                        <a:pt x="1893" y="216"/>
                      </a:lnTo>
                      <a:lnTo>
                        <a:pt x="1893" y="214"/>
                      </a:lnTo>
                      <a:lnTo>
                        <a:pt x="1893" y="214"/>
                      </a:lnTo>
                      <a:lnTo>
                        <a:pt x="1893" y="214"/>
                      </a:lnTo>
                      <a:lnTo>
                        <a:pt x="1897" y="216"/>
                      </a:lnTo>
                      <a:lnTo>
                        <a:pt x="1897" y="218"/>
                      </a:lnTo>
                      <a:lnTo>
                        <a:pt x="1899" y="218"/>
                      </a:lnTo>
                      <a:lnTo>
                        <a:pt x="1901" y="218"/>
                      </a:lnTo>
                      <a:lnTo>
                        <a:pt x="1901" y="218"/>
                      </a:lnTo>
                      <a:lnTo>
                        <a:pt x="1901" y="216"/>
                      </a:lnTo>
                      <a:lnTo>
                        <a:pt x="1899" y="214"/>
                      </a:lnTo>
                      <a:lnTo>
                        <a:pt x="1899" y="214"/>
                      </a:lnTo>
                      <a:lnTo>
                        <a:pt x="1901" y="216"/>
                      </a:lnTo>
                      <a:lnTo>
                        <a:pt x="1903" y="218"/>
                      </a:lnTo>
                      <a:lnTo>
                        <a:pt x="1903" y="218"/>
                      </a:lnTo>
                      <a:lnTo>
                        <a:pt x="1903" y="218"/>
                      </a:lnTo>
                      <a:lnTo>
                        <a:pt x="1905" y="220"/>
                      </a:lnTo>
                      <a:lnTo>
                        <a:pt x="1905" y="220"/>
                      </a:lnTo>
                      <a:lnTo>
                        <a:pt x="1903" y="220"/>
                      </a:lnTo>
                      <a:lnTo>
                        <a:pt x="1903" y="220"/>
                      </a:lnTo>
                      <a:lnTo>
                        <a:pt x="1905" y="222"/>
                      </a:lnTo>
                      <a:lnTo>
                        <a:pt x="1909" y="222"/>
                      </a:lnTo>
                      <a:lnTo>
                        <a:pt x="1911" y="224"/>
                      </a:lnTo>
                      <a:lnTo>
                        <a:pt x="1913" y="224"/>
                      </a:lnTo>
                      <a:lnTo>
                        <a:pt x="1913" y="224"/>
                      </a:lnTo>
                      <a:lnTo>
                        <a:pt x="1915" y="224"/>
                      </a:lnTo>
                      <a:lnTo>
                        <a:pt x="1915" y="226"/>
                      </a:lnTo>
                      <a:lnTo>
                        <a:pt x="1917" y="226"/>
                      </a:lnTo>
                      <a:lnTo>
                        <a:pt x="1919" y="228"/>
                      </a:lnTo>
                      <a:lnTo>
                        <a:pt x="1921" y="228"/>
                      </a:lnTo>
                      <a:lnTo>
                        <a:pt x="1921" y="228"/>
                      </a:lnTo>
                      <a:lnTo>
                        <a:pt x="1929" y="228"/>
                      </a:lnTo>
                      <a:lnTo>
                        <a:pt x="1931" y="228"/>
                      </a:lnTo>
                      <a:lnTo>
                        <a:pt x="1933" y="226"/>
                      </a:lnTo>
                      <a:lnTo>
                        <a:pt x="1935" y="226"/>
                      </a:lnTo>
                      <a:lnTo>
                        <a:pt x="1935" y="226"/>
                      </a:lnTo>
                      <a:lnTo>
                        <a:pt x="1941" y="228"/>
                      </a:lnTo>
                      <a:lnTo>
                        <a:pt x="1949" y="228"/>
                      </a:lnTo>
                      <a:lnTo>
                        <a:pt x="1953" y="231"/>
                      </a:lnTo>
                      <a:lnTo>
                        <a:pt x="1957" y="233"/>
                      </a:lnTo>
                      <a:lnTo>
                        <a:pt x="1959" y="235"/>
                      </a:lnTo>
                      <a:lnTo>
                        <a:pt x="1961" y="237"/>
                      </a:lnTo>
                      <a:lnTo>
                        <a:pt x="1961" y="237"/>
                      </a:lnTo>
                      <a:lnTo>
                        <a:pt x="1965" y="237"/>
                      </a:lnTo>
                      <a:lnTo>
                        <a:pt x="1969" y="239"/>
                      </a:lnTo>
                      <a:lnTo>
                        <a:pt x="1969" y="239"/>
                      </a:lnTo>
                      <a:lnTo>
                        <a:pt x="1971" y="239"/>
                      </a:lnTo>
                      <a:lnTo>
                        <a:pt x="1971" y="241"/>
                      </a:lnTo>
                      <a:lnTo>
                        <a:pt x="1973" y="241"/>
                      </a:lnTo>
                      <a:lnTo>
                        <a:pt x="1975" y="239"/>
                      </a:lnTo>
                      <a:lnTo>
                        <a:pt x="1975" y="239"/>
                      </a:lnTo>
                      <a:lnTo>
                        <a:pt x="1979" y="241"/>
                      </a:lnTo>
                      <a:lnTo>
                        <a:pt x="1983" y="241"/>
                      </a:lnTo>
                      <a:lnTo>
                        <a:pt x="1989" y="243"/>
                      </a:lnTo>
                      <a:lnTo>
                        <a:pt x="1991" y="243"/>
                      </a:lnTo>
                      <a:lnTo>
                        <a:pt x="1997" y="245"/>
                      </a:lnTo>
                      <a:lnTo>
                        <a:pt x="1999" y="247"/>
                      </a:lnTo>
                      <a:lnTo>
                        <a:pt x="2001" y="247"/>
                      </a:lnTo>
                      <a:lnTo>
                        <a:pt x="2003" y="247"/>
                      </a:lnTo>
                      <a:lnTo>
                        <a:pt x="2003" y="247"/>
                      </a:lnTo>
                      <a:lnTo>
                        <a:pt x="2003" y="245"/>
                      </a:lnTo>
                      <a:lnTo>
                        <a:pt x="2003" y="245"/>
                      </a:lnTo>
                      <a:lnTo>
                        <a:pt x="2003" y="245"/>
                      </a:lnTo>
                      <a:lnTo>
                        <a:pt x="2003" y="245"/>
                      </a:lnTo>
                      <a:lnTo>
                        <a:pt x="2005" y="245"/>
                      </a:lnTo>
                      <a:lnTo>
                        <a:pt x="2005" y="247"/>
                      </a:lnTo>
                      <a:lnTo>
                        <a:pt x="2005" y="247"/>
                      </a:lnTo>
                      <a:lnTo>
                        <a:pt x="2009" y="249"/>
                      </a:lnTo>
                      <a:lnTo>
                        <a:pt x="2011" y="249"/>
                      </a:lnTo>
                      <a:lnTo>
                        <a:pt x="2011" y="249"/>
                      </a:lnTo>
                      <a:lnTo>
                        <a:pt x="2011" y="247"/>
                      </a:lnTo>
                      <a:lnTo>
                        <a:pt x="2011" y="247"/>
                      </a:lnTo>
                      <a:lnTo>
                        <a:pt x="2007" y="245"/>
                      </a:lnTo>
                      <a:lnTo>
                        <a:pt x="2007" y="245"/>
                      </a:lnTo>
                      <a:lnTo>
                        <a:pt x="2009" y="245"/>
                      </a:lnTo>
                      <a:lnTo>
                        <a:pt x="2011" y="245"/>
                      </a:lnTo>
                      <a:lnTo>
                        <a:pt x="2013" y="247"/>
                      </a:lnTo>
                      <a:lnTo>
                        <a:pt x="2013" y="247"/>
                      </a:lnTo>
                      <a:lnTo>
                        <a:pt x="2017" y="247"/>
                      </a:lnTo>
                      <a:lnTo>
                        <a:pt x="2017" y="245"/>
                      </a:lnTo>
                      <a:close/>
                      <a:moveTo>
                        <a:pt x="332" y="2"/>
                      </a:moveTo>
                      <a:lnTo>
                        <a:pt x="336" y="2"/>
                      </a:lnTo>
                      <a:lnTo>
                        <a:pt x="346" y="0"/>
                      </a:lnTo>
                      <a:lnTo>
                        <a:pt x="346" y="0"/>
                      </a:lnTo>
                      <a:lnTo>
                        <a:pt x="346" y="0"/>
                      </a:lnTo>
                      <a:lnTo>
                        <a:pt x="344" y="0"/>
                      </a:lnTo>
                      <a:lnTo>
                        <a:pt x="334" y="0"/>
                      </a:lnTo>
                      <a:lnTo>
                        <a:pt x="332" y="0"/>
                      </a:lnTo>
                      <a:lnTo>
                        <a:pt x="332" y="0"/>
                      </a:lnTo>
                      <a:lnTo>
                        <a:pt x="332" y="2"/>
                      </a:lnTo>
                      <a:lnTo>
                        <a:pt x="332" y="2"/>
                      </a:lnTo>
                      <a:lnTo>
                        <a:pt x="332" y="2"/>
                      </a:lnTo>
                      <a:close/>
                      <a:moveTo>
                        <a:pt x="346" y="12"/>
                      </a:moveTo>
                      <a:lnTo>
                        <a:pt x="348" y="12"/>
                      </a:lnTo>
                      <a:lnTo>
                        <a:pt x="348" y="12"/>
                      </a:lnTo>
                      <a:lnTo>
                        <a:pt x="348" y="10"/>
                      </a:lnTo>
                      <a:lnTo>
                        <a:pt x="346" y="10"/>
                      </a:lnTo>
                      <a:lnTo>
                        <a:pt x="346" y="10"/>
                      </a:lnTo>
                      <a:lnTo>
                        <a:pt x="344" y="8"/>
                      </a:lnTo>
                      <a:lnTo>
                        <a:pt x="342" y="8"/>
                      </a:lnTo>
                      <a:lnTo>
                        <a:pt x="340" y="8"/>
                      </a:lnTo>
                      <a:lnTo>
                        <a:pt x="338" y="8"/>
                      </a:lnTo>
                      <a:lnTo>
                        <a:pt x="338" y="8"/>
                      </a:lnTo>
                      <a:lnTo>
                        <a:pt x="334" y="10"/>
                      </a:lnTo>
                      <a:lnTo>
                        <a:pt x="332" y="8"/>
                      </a:lnTo>
                      <a:lnTo>
                        <a:pt x="330" y="10"/>
                      </a:lnTo>
                      <a:lnTo>
                        <a:pt x="334" y="10"/>
                      </a:lnTo>
                      <a:lnTo>
                        <a:pt x="336" y="10"/>
                      </a:lnTo>
                      <a:lnTo>
                        <a:pt x="340" y="12"/>
                      </a:lnTo>
                      <a:lnTo>
                        <a:pt x="344" y="12"/>
                      </a:lnTo>
                      <a:lnTo>
                        <a:pt x="346" y="12"/>
                      </a:lnTo>
                      <a:close/>
                      <a:moveTo>
                        <a:pt x="338" y="16"/>
                      </a:moveTo>
                      <a:lnTo>
                        <a:pt x="334" y="16"/>
                      </a:lnTo>
                      <a:lnTo>
                        <a:pt x="332" y="16"/>
                      </a:lnTo>
                      <a:lnTo>
                        <a:pt x="334" y="16"/>
                      </a:lnTo>
                      <a:lnTo>
                        <a:pt x="336" y="16"/>
                      </a:lnTo>
                      <a:lnTo>
                        <a:pt x="336" y="16"/>
                      </a:lnTo>
                      <a:lnTo>
                        <a:pt x="336" y="18"/>
                      </a:lnTo>
                      <a:lnTo>
                        <a:pt x="338" y="18"/>
                      </a:lnTo>
                      <a:lnTo>
                        <a:pt x="338" y="20"/>
                      </a:lnTo>
                      <a:lnTo>
                        <a:pt x="340" y="20"/>
                      </a:lnTo>
                      <a:lnTo>
                        <a:pt x="344" y="20"/>
                      </a:lnTo>
                      <a:lnTo>
                        <a:pt x="344" y="20"/>
                      </a:lnTo>
                      <a:lnTo>
                        <a:pt x="346" y="18"/>
                      </a:lnTo>
                      <a:lnTo>
                        <a:pt x="348" y="18"/>
                      </a:lnTo>
                      <a:lnTo>
                        <a:pt x="348" y="18"/>
                      </a:lnTo>
                      <a:lnTo>
                        <a:pt x="346" y="18"/>
                      </a:lnTo>
                      <a:lnTo>
                        <a:pt x="348" y="18"/>
                      </a:lnTo>
                      <a:lnTo>
                        <a:pt x="356" y="18"/>
                      </a:lnTo>
                      <a:lnTo>
                        <a:pt x="354" y="16"/>
                      </a:lnTo>
                      <a:lnTo>
                        <a:pt x="352" y="16"/>
                      </a:lnTo>
                      <a:lnTo>
                        <a:pt x="348" y="16"/>
                      </a:lnTo>
                      <a:lnTo>
                        <a:pt x="338" y="16"/>
                      </a:lnTo>
                      <a:close/>
                      <a:moveTo>
                        <a:pt x="354" y="16"/>
                      </a:moveTo>
                      <a:lnTo>
                        <a:pt x="356" y="16"/>
                      </a:lnTo>
                      <a:lnTo>
                        <a:pt x="358" y="16"/>
                      </a:lnTo>
                      <a:lnTo>
                        <a:pt x="362" y="16"/>
                      </a:lnTo>
                      <a:lnTo>
                        <a:pt x="364" y="16"/>
                      </a:lnTo>
                      <a:lnTo>
                        <a:pt x="370" y="16"/>
                      </a:lnTo>
                      <a:lnTo>
                        <a:pt x="372" y="16"/>
                      </a:lnTo>
                      <a:lnTo>
                        <a:pt x="374" y="16"/>
                      </a:lnTo>
                      <a:lnTo>
                        <a:pt x="378" y="14"/>
                      </a:lnTo>
                      <a:lnTo>
                        <a:pt x="378" y="14"/>
                      </a:lnTo>
                      <a:lnTo>
                        <a:pt x="378" y="14"/>
                      </a:lnTo>
                      <a:lnTo>
                        <a:pt x="380" y="14"/>
                      </a:lnTo>
                      <a:lnTo>
                        <a:pt x="380" y="14"/>
                      </a:lnTo>
                      <a:lnTo>
                        <a:pt x="382" y="12"/>
                      </a:lnTo>
                      <a:lnTo>
                        <a:pt x="380" y="12"/>
                      </a:lnTo>
                      <a:lnTo>
                        <a:pt x="380" y="12"/>
                      </a:lnTo>
                      <a:lnTo>
                        <a:pt x="380" y="10"/>
                      </a:lnTo>
                      <a:lnTo>
                        <a:pt x="376" y="10"/>
                      </a:lnTo>
                      <a:lnTo>
                        <a:pt x="374" y="10"/>
                      </a:lnTo>
                      <a:lnTo>
                        <a:pt x="372" y="12"/>
                      </a:lnTo>
                      <a:lnTo>
                        <a:pt x="368" y="12"/>
                      </a:lnTo>
                      <a:lnTo>
                        <a:pt x="364" y="12"/>
                      </a:lnTo>
                      <a:lnTo>
                        <a:pt x="362" y="12"/>
                      </a:lnTo>
                      <a:lnTo>
                        <a:pt x="362" y="12"/>
                      </a:lnTo>
                      <a:lnTo>
                        <a:pt x="360" y="12"/>
                      </a:lnTo>
                      <a:lnTo>
                        <a:pt x="356" y="12"/>
                      </a:lnTo>
                      <a:lnTo>
                        <a:pt x="356" y="12"/>
                      </a:lnTo>
                      <a:lnTo>
                        <a:pt x="356" y="12"/>
                      </a:lnTo>
                      <a:lnTo>
                        <a:pt x="354" y="12"/>
                      </a:lnTo>
                      <a:lnTo>
                        <a:pt x="354" y="12"/>
                      </a:lnTo>
                      <a:lnTo>
                        <a:pt x="354" y="14"/>
                      </a:lnTo>
                      <a:lnTo>
                        <a:pt x="354" y="14"/>
                      </a:lnTo>
                      <a:lnTo>
                        <a:pt x="354" y="16"/>
                      </a:lnTo>
                      <a:close/>
                      <a:moveTo>
                        <a:pt x="342" y="6"/>
                      </a:moveTo>
                      <a:lnTo>
                        <a:pt x="342" y="6"/>
                      </a:lnTo>
                      <a:lnTo>
                        <a:pt x="344" y="6"/>
                      </a:lnTo>
                      <a:lnTo>
                        <a:pt x="346" y="6"/>
                      </a:lnTo>
                      <a:lnTo>
                        <a:pt x="348" y="6"/>
                      </a:lnTo>
                      <a:lnTo>
                        <a:pt x="350" y="6"/>
                      </a:lnTo>
                      <a:lnTo>
                        <a:pt x="348" y="6"/>
                      </a:lnTo>
                      <a:lnTo>
                        <a:pt x="346" y="4"/>
                      </a:lnTo>
                      <a:lnTo>
                        <a:pt x="344" y="4"/>
                      </a:lnTo>
                      <a:lnTo>
                        <a:pt x="342" y="6"/>
                      </a:lnTo>
                      <a:close/>
                      <a:moveTo>
                        <a:pt x="366" y="10"/>
                      </a:moveTo>
                      <a:lnTo>
                        <a:pt x="370" y="10"/>
                      </a:lnTo>
                      <a:lnTo>
                        <a:pt x="372" y="10"/>
                      </a:lnTo>
                      <a:lnTo>
                        <a:pt x="372" y="8"/>
                      </a:lnTo>
                      <a:lnTo>
                        <a:pt x="370" y="8"/>
                      </a:lnTo>
                      <a:lnTo>
                        <a:pt x="362" y="8"/>
                      </a:lnTo>
                      <a:lnTo>
                        <a:pt x="360" y="10"/>
                      </a:lnTo>
                      <a:lnTo>
                        <a:pt x="358" y="10"/>
                      </a:lnTo>
                      <a:lnTo>
                        <a:pt x="358" y="10"/>
                      </a:lnTo>
                      <a:lnTo>
                        <a:pt x="362" y="10"/>
                      </a:lnTo>
                      <a:lnTo>
                        <a:pt x="366" y="10"/>
                      </a:lnTo>
                      <a:close/>
                      <a:moveTo>
                        <a:pt x="312" y="170"/>
                      </a:moveTo>
                      <a:lnTo>
                        <a:pt x="312" y="172"/>
                      </a:lnTo>
                      <a:lnTo>
                        <a:pt x="312" y="172"/>
                      </a:lnTo>
                      <a:lnTo>
                        <a:pt x="312" y="174"/>
                      </a:lnTo>
                      <a:lnTo>
                        <a:pt x="314" y="174"/>
                      </a:lnTo>
                      <a:lnTo>
                        <a:pt x="314" y="176"/>
                      </a:lnTo>
                      <a:lnTo>
                        <a:pt x="316" y="178"/>
                      </a:lnTo>
                      <a:lnTo>
                        <a:pt x="318" y="178"/>
                      </a:lnTo>
                      <a:lnTo>
                        <a:pt x="322" y="178"/>
                      </a:lnTo>
                      <a:lnTo>
                        <a:pt x="324" y="178"/>
                      </a:lnTo>
                      <a:lnTo>
                        <a:pt x="330" y="176"/>
                      </a:lnTo>
                      <a:lnTo>
                        <a:pt x="332" y="174"/>
                      </a:lnTo>
                      <a:lnTo>
                        <a:pt x="332" y="174"/>
                      </a:lnTo>
                      <a:lnTo>
                        <a:pt x="334" y="172"/>
                      </a:lnTo>
                      <a:lnTo>
                        <a:pt x="334" y="172"/>
                      </a:lnTo>
                      <a:lnTo>
                        <a:pt x="334" y="174"/>
                      </a:lnTo>
                      <a:lnTo>
                        <a:pt x="336" y="174"/>
                      </a:lnTo>
                      <a:lnTo>
                        <a:pt x="336" y="174"/>
                      </a:lnTo>
                      <a:lnTo>
                        <a:pt x="334" y="172"/>
                      </a:lnTo>
                      <a:lnTo>
                        <a:pt x="334" y="170"/>
                      </a:lnTo>
                      <a:lnTo>
                        <a:pt x="332" y="170"/>
                      </a:lnTo>
                      <a:lnTo>
                        <a:pt x="322" y="166"/>
                      </a:lnTo>
                      <a:lnTo>
                        <a:pt x="318" y="166"/>
                      </a:lnTo>
                      <a:lnTo>
                        <a:pt x="318" y="166"/>
                      </a:lnTo>
                      <a:lnTo>
                        <a:pt x="314" y="168"/>
                      </a:lnTo>
                      <a:lnTo>
                        <a:pt x="312" y="170"/>
                      </a:lnTo>
                      <a:lnTo>
                        <a:pt x="312" y="170"/>
                      </a:lnTo>
                      <a:close/>
                      <a:moveTo>
                        <a:pt x="358" y="22"/>
                      </a:moveTo>
                      <a:lnTo>
                        <a:pt x="358" y="22"/>
                      </a:lnTo>
                      <a:lnTo>
                        <a:pt x="360" y="22"/>
                      </a:lnTo>
                      <a:lnTo>
                        <a:pt x="364" y="22"/>
                      </a:lnTo>
                      <a:lnTo>
                        <a:pt x="364" y="22"/>
                      </a:lnTo>
                      <a:lnTo>
                        <a:pt x="364" y="20"/>
                      </a:lnTo>
                      <a:lnTo>
                        <a:pt x="360" y="20"/>
                      </a:lnTo>
                      <a:lnTo>
                        <a:pt x="356" y="20"/>
                      </a:lnTo>
                      <a:lnTo>
                        <a:pt x="356" y="20"/>
                      </a:lnTo>
                      <a:lnTo>
                        <a:pt x="356" y="22"/>
                      </a:lnTo>
                      <a:lnTo>
                        <a:pt x="358" y="22"/>
                      </a:lnTo>
                      <a:lnTo>
                        <a:pt x="358" y="22"/>
                      </a:lnTo>
                      <a:close/>
                      <a:moveTo>
                        <a:pt x="318" y="18"/>
                      </a:moveTo>
                      <a:lnTo>
                        <a:pt x="320" y="18"/>
                      </a:lnTo>
                      <a:lnTo>
                        <a:pt x="318" y="18"/>
                      </a:lnTo>
                      <a:lnTo>
                        <a:pt x="318" y="18"/>
                      </a:lnTo>
                      <a:lnTo>
                        <a:pt x="316" y="18"/>
                      </a:lnTo>
                      <a:lnTo>
                        <a:pt x="316" y="18"/>
                      </a:lnTo>
                      <a:lnTo>
                        <a:pt x="314" y="18"/>
                      </a:lnTo>
                      <a:lnTo>
                        <a:pt x="316" y="18"/>
                      </a:lnTo>
                      <a:lnTo>
                        <a:pt x="318" y="18"/>
                      </a:lnTo>
                      <a:close/>
                      <a:moveTo>
                        <a:pt x="376" y="2"/>
                      </a:moveTo>
                      <a:lnTo>
                        <a:pt x="378" y="2"/>
                      </a:lnTo>
                      <a:lnTo>
                        <a:pt x="380" y="2"/>
                      </a:lnTo>
                      <a:lnTo>
                        <a:pt x="386" y="2"/>
                      </a:lnTo>
                      <a:lnTo>
                        <a:pt x="388" y="2"/>
                      </a:lnTo>
                      <a:lnTo>
                        <a:pt x="388" y="2"/>
                      </a:lnTo>
                      <a:lnTo>
                        <a:pt x="388" y="2"/>
                      </a:lnTo>
                      <a:lnTo>
                        <a:pt x="388" y="2"/>
                      </a:lnTo>
                      <a:lnTo>
                        <a:pt x="378" y="2"/>
                      </a:lnTo>
                      <a:lnTo>
                        <a:pt x="374" y="2"/>
                      </a:lnTo>
                      <a:lnTo>
                        <a:pt x="372" y="2"/>
                      </a:lnTo>
                      <a:lnTo>
                        <a:pt x="376" y="2"/>
                      </a:lnTo>
                      <a:lnTo>
                        <a:pt x="376" y="2"/>
                      </a:lnTo>
                      <a:close/>
                      <a:moveTo>
                        <a:pt x="324" y="20"/>
                      </a:moveTo>
                      <a:lnTo>
                        <a:pt x="324" y="20"/>
                      </a:lnTo>
                      <a:lnTo>
                        <a:pt x="328" y="20"/>
                      </a:lnTo>
                      <a:lnTo>
                        <a:pt x="336" y="20"/>
                      </a:lnTo>
                      <a:lnTo>
                        <a:pt x="336" y="20"/>
                      </a:lnTo>
                      <a:lnTo>
                        <a:pt x="336" y="20"/>
                      </a:lnTo>
                      <a:lnTo>
                        <a:pt x="336" y="18"/>
                      </a:lnTo>
                      <a:lnTo>
                        <a:pt x="336" y="18"/>
                      </a:lnTo>
                      <a:lnTo>
                        <a:pt x="334" y="18"/>
                      </a:lnTo>
                      <a:lnTo>
                        <a:pt x="334" y="16"/>
                      </a:lnTo>
                      <a:lnTo>
                        <a:pt x="330" y="16"/>
                      </a:lnTo>
                      <a:lnTo>
                        <a:pt x="330" y="18"/>
                      </a:lnTo>
                      <a:lnTo>
                        <a:pt x="324" y="18"/>
                      </a:lnTo>
                      <a:lnTo>
                        <a:pt x="324" y="18"/>
                      </a:lnTo>
                      <a:lnTo>
                        <a:pt x="326" y="18"/>
                      </a:lnTo>
                      <a:lnTo>
                        <a:pt x="324" y="20"/>
                      </a:lnTo>
                      <a:lnTo>
                        <a:pt x="324" y="20"/>
                      </a:lnTo>
                      <a:close/>
                      <a:moveTo>
                        <a:pt x="386" y="10"/>
                      </a:moveTo>
                      <a:lnTo>
                        <a:pt x="384" y="12"/>
                      </a:lnTo>
                      <a:lnTo>
                        <a:pt x="384" y="12"/>
                      </a:lnTo>
                      <a:lnTo>
                        <a:pt x="386" y="12"/>
                      </a:lnTo>
                      <a:lnTo>
                        <a:pt x="390" y="12"/>
                      </a:lnTo>
                      <a:lnTo>
                        <a:pt x="392" y="12"/>
                      </a:lnTo>
                      <a:lnTo>
                        <a:pt x="392" y="12"/>
                      </a:lnTo>
                      <a:lnTo>
                        <a:pt x="404" y="12"/>
                      </a:lnTo>
                      <a:lnTo>
                        <a:pt x="408" y="12"/>
                      </a:lnTo>
                      <a:lnTo>
                        <a:pt x="410" y="10"/>
                      </a:lnTo>
                      <a:lnTo>
                        <a:pt x="410" y="10"/>
                      </a:lnTo>
                      <a:lnTo>
                        <a:pt x="410" y="10"/>
                      </a:lnTo>
                      <a:lnTo>
                        <a:pt x="410" y="8"/>
                      </a:lnTo>
                      <a:lnTo>
                        <a:pt x="408" y="8"/>
                      </a:lnTo>
                      <a:lnTo>
                        <a:pt x="406" y="8"/>
                      </a:lnTo>
                      <a:lnTo>
                        <a:pt x="404" y="8"/>
                      </a:lnTo>
                      <a:lnTo>
                        <a:pt x="402" y="8"/>
                      </a:lnTo>
                      <a:lnTo>
                        <a:pt x="400" y="8"/>
                      </a:lnTo>
                      <a:lnTo>
                        <a:pt x="398" y="8"/>
                      </a:lnTo>
                      <a:lnTo>
                        <a:pt x="398" y="8"/>
                      </a:lnTo>
                      <a:lnTo>
                        <a:pt x="398" y="8"/>
                      </a:lnTo>
                      <a:lnTo>
                        <a:pt x="398" y="10"/>
                      </a:lnTo>
                      <a:lnTo>
                        <a:pt x="398" y="10"/>
                      </a:lnTo>
                      <a:lnTo>
                        <a:pt x="396" y="10"/>
                      </a:lnTo>
                      <a:lnTo>
                        <a:pt x="392" y="10"/>
                      </a:lnTo>
                      <a:lnTo>
                        <a:pt x="388" y="10"/>
                      </a:lnTo>
                      <a:lnTo>
                        <a:pt x="386" y="10"/>
                      </a:lnTo>
                      <a:close/>
                      <a:moveTo>
                        <a:pt x="316" y="8"/>
                      </a:moveTo>
                      <a:lnTo>
                        <a:pt x="320" y="6"/>
                      </a:lnTo>
                      <a:lnTo>
                        <a:pt x="322" y="8"/>
                      </a:lnTo>
                      <a:lnTo>
                        <a:pt x="322" y="8"/>
                      </a:lnTo>
                      <a:lnTo>
                        <a:pt x="324" y="8"/>
                      </a:lnTo>
                      <a:lnTo>
                        <a:pt x="326" y="6"/>
                      </a:lnTo>
                      <a:lnTo>
                        <a:pt x="330" y="8"/>
                      </a:lnTo>
                      <a:lnTo>
                        <a:pt x="332" y="8"/>
                      </a:lnTo>
                      <a:lnTo>
                        <a:pt x="336" y="8"/>
                      </a:lnTo>
                      <a:lnTo>
                        <a:pt x="336" y="8"/>
                      </a:lnTo>
                      <a:lnTo>
                        <a:pt x="336" y="6"/>
                      </a:lnTo>
                      <a:lnTo>
                        <a:pt x="336" y="6"/>
                      </a:lnTo>
                      <a:lnTo>
                        <a:pt x="334" y="6"/>
                      </a:lnTo>
                      <a:lnTo>
                        <a:pt x="340" y="6"/>
                      </a:lnTo>
                      <a:lnTo>
                        <a:pt x="340" y="4"/>
                      </a:lnTo>
                      <a:lnTo>
                        <a:pt x="340" y="4"/>
                      </a:lnTo>
                      <a:lnTo>
                        <a:pt x="336" y="4"/>
                      </a:lnTo>
                      <a:lnTo>
                        <a:pt x="334" y="4"/>
                      </a:lnTo>
                      <a:lnTo>
                        <a:pt x="332" y="4"/>
                      </a:lnTo>
                      <a:lnTo>
                        <a:pt x="332" y="4"/>
                      </a:lnTo>
                      <a:lnTo>
                        <a:pt x="330" y="4"/>
                      </a:lnTo>
                      <a:lnTo>
                        <a:pt x="328" y="4"/>
                      </a:lnTo>
                      <a:lnTo>
                        <a:pt x="326" y="4"/>
                      </a:lnTo>
                      <a:lnTo>
                        <a:pt x="324" y="4"/>
                      </a:lnTo>
                      <a:lnTo>
                        <a:pt x="324" y="4"/>
                      </a:lnTo>
                      <a:lnTo>
                        <a:pt x="320" y="6"/>
                      </a:lnTo>
                      <a:lnTo>
                        <a:pt x="318" y="6"/>
                      </a:lnTo>
                      <a:lnTo>
                        <a:pt x="314" y="6"/>
                      </a:lnTo>
                      <a:lnTo>
                        <a:pt x="312" y="6"/>
                      </a:lnTo>
                      <a:lnTo>
                        <a:pt x="314" y="6"/>
                      </a:lnTo>
                      <a:lnTo>
                        <a:pt x="316" y="8"/>
                      </a:lnTo>
                      <a:close/>
                      <a:moveTo>
                        <a:pt x="292" y="18"/>
                      </a:moveTo>
                      <a:lnTo>
                        <a:pt x="292" y="18"/>
                      </a:lnTo>
                      <a:lnTo>
                        <a:pt x="292" y="20"/>
                      </a:lnTo>
                      <a:lnTo>
                        <a:pt x="294" y="20"/>
                      </a:lnTo>
                      <a:lnTo>
                        <a:pt x="300" y="20"/>
                      </a:lnTo>
                      <a:lnTo>
                        <a:pt x="302" y="18"/>
                      </a:lnTo>
                      <a:lnTo>
                        <a:pt x="304" y="18"/>
                      </a:lnTo>
                      <a:lnTo>
                        <a:pt x="304" y="18"/>
                      </a:lnTo>
                      <a:lnTo>
                        <a:pt x="300" y="18"/>
                      </a:lnTo>
                      <a:lnTo>
                        <a:pt x="298" y="16"/>
                      </a:lnTo>
                      <a:lnTo>
                        <a:pt x="298" y="16"/>
                      </a:lnTo>
                      <a:lnTo>
                        <a:pt x="296" y="16"/>
                      </a:lnTo>
                      <a:lnTo>
                        <a:pt x="292" y="16"/>
                      </a:lnTo>
                      <a:lnTo>
                        <a:pt x="292" y="18"/>
                      </a:lnTo>
                      <a:lnTo>
                        <a:pt x="292" y="18"/>
                      </a:lnTo>
                      <a:lnTo>
                        <a:pt x="290" y="18"/>
                      </a:lnTo>
                      <a:lnTo>
                        <a:pt x="288" y="18"/>
                      </a:lnTo>
                      <a:lnTo>
                        <a:pt x="288" y="18"/>
                      </a:lnTo>
                      <a:lnTo>
                        <a:pt x="290" y="18"/>
                      </a:lnTo>
                      <a:lnTo>
                        <a:pt x="292" y="18"/>
                      </a:lnTo>
                      <a:close/>
                      <a:moveTo>
                        <a:pt x="220" y="14"/>
                      </a:moveTo>
                      <a:lnTo>
                        <a:pt x="222" y="14"/>
                      </a:lnTo>
                      <a:lnTo>
                        <a:pt x="224" y="14"/>
                      </a:lnTo>
                      <a:lnTo>
                        <a:pt x="226" y="14"/>
                      </a:lnTo>
                      <a:lnTo>
                        <a:pt x="226" y="16"/>
                      </a:lnTo>
                      <a:lnTo>
                        <a:pt x="228" y="16"/>
                      </a:lnTo>
                      <a:lnTo>
                        <a:pt x="230" y="16"/>
                      </a:lnTo>
                      <a:lnTo>
                        <a:pt x="230" y="16"/>
                      </a:lnTo>
                      <a:lnTo>
                        <a:pt x="232" y="14"/>
                      </a:lnTo>
                      <a:lnTo>
                        <a:pt x="232" y="14"/>
                      </a:lnTo>
                      <a:lnTo>
                        <a:pt x="236" y="14"/>
                      </a:lnTo>
                      <a:lnTo>
                        <a:pt x="236" y="14"/>
                      </a:lnTo>
                      <a:lnTo>
                        <a:pt x="236" y="14"/>
                      </a:lnTo>
                      <a:lnTo>
                        <a:pt x="238" y="14"/>
                      </a:lnTo>
                      <a:lnTo>
                        <a:pt x="238" y="14"/>
                      </a:lnTo>
                      <a:lnTo>
                        <a:pt x="240" y="14"/>
                      </a:lnTo>
                      <a:lnTo>
                        <a:pt x="240" y="12"/>
                      </a:lnTo>
                      <a:lnTo>
                        <a:pt x="240" y="12"/>
                      </a:lnTo>
                      <a:lnTo>
                        <a:pt x="242" y="12"/>
                      </a:lnTo>
                      <a:lnTo>
                        <a:pt x="244" y="14"/>
                      </a:lnTo>
                      <a:lnTo>
                        <a:pt x="250" y="14"/>
                      </a:lnTo>
                      <a:lnTo>
                        <a:pt x="250" y="14"/>
                      </a:lnTo>
                      <a:lnTo>
                        <a:pt x="250" y="12"/>
                      </a:lnTo>
                      <a:lnTo>
                        <a:pt x="248" y="12"/>
                      </a:lnTo>
                      <a:lnTo>
                        <a:pt x="248" y="12"/>
                      </a:lnTo>
                      <a:lnTo>
                        <a:pt x="246" y="12"/>
                      </a:lnTo>
                      <a:lnTo>
                        <a:pt x="246" y="12"/>
                      </a:lnTo>
                      <a:lnTo>
                        <a:pt x="242" y="12"/>
                      </a:lnTo>
                      <a:lnTo>
                        <a:pt x="238" y="12"/>
                      </a:lnTo>
                      <a:lnTo>
                        <a:pt x="236" y="12"/>
                      </a:lnTo>
                      <a:lnTo>
                        <a:pt x="234" y="12"/>
                      </a:lnTo>
                      <a:lnTo>
                        <a:pt x="232" y="12"/>
                      </a:lnTo>
                      <a:lnTo>
                        <a:pt x="228" y="12"/>
                      </a:lnTo>
                      <a:lnTo>
                        <a:pt x="216" y="14"/>
                      </a:lnTo>
                      <a:lnTo>
                        <a:pt x="214" y="14"/>
                      </a:lnTo>
                      <a:lnTo>
                        <a:pt x="216" y="14"/>
                      </a:lnTo>
                      <a:lnTo>
                        <a:pt x="220" y="14"/>
                      </a:lnTo>
                      <a:close/>
                      <a:moveTo>
                        <a:pt x="256" y="208"/>
                      </a:moveTo>
                      <a:lnTo>
                        <a:pt x="256" y="208"/>
                      </a:lnTo>
                      <a:lnTo>
                        <a:pt x="256" y="208"/>
                      </a:lnTo>
                      <a:lnTo>
                        <a:pt x="258" y="210"/>
                      </a:lnTo>
                      <a:lnTo>
                        <a:pt x="258" y="210"/>
                      </a:lnTo>
                      <a:lnTo>
                        <a:pt x="258" y="208"/>
                      </a:lnTo>
                      <a:lnTo>
                        <a:pt x="258" y="208"/>
                      </a:lnTo>
                      <a:lnTo>
                        <a:pt x="256" y="208"/>
                      </a:lnTo>
                      <a:lnTo>
                        <a:pt x="256" y="208"/>
                      </a:lnTo>
                      <a:close/>
                      <a:moveTo>
                        <a:pt x="1747" y="553"/>
                      </a:moveTo>
                      <a:lnTo>
                        <a:pt x="1747" y="553"/>
                      </a:lnTo>
                      <a:lnTo>
                        <a:pt x="1747" y="551"/>
                      </a:lnTo>
                      <a:lnTo>
                        <a:pt x="1745" y="549"/>
                      </a:lnTo>
                      <a:lnTo>
                        <a:pt x="1745" y="549"/>
                      </a:lnTo>
                      <a:lnTo>
                        <a:pt x="1743" y="545"/>
                      </a:lnTo>
                      <a:lnTo>
                        <a:pt x="1739" y="543"/>
                      </a:lnTo>
                      <a:lnTo>
                        <a:pt x="1739" y="541"/>
                      </a:lnTo>
                      <a:lnTo>
                        <a:pt x="1737" y="541"/>
                      </a:lnTo>
                      <a:lnTo>
                        <a:pt x="1737" y="541"/>
                      </a:lnTo>
                      <a:lnTo>
                        <a:pt x="1735" y="541"/>
                      </a:lnTo>
                      <a:lnTo>
                        <a:pt x="1735" y="541"/>
                      </a:lnTo>
                      <a:lnTo>
                        <a:pt x="1731" y="537"/>
                      </a:lnTo>
                      <a:lnTo>
                        <a:pt x="1727" y="535"/>
                      </a:lnTo>
                      <a:lnTo>
                        <a:pt x="1725" y="533"/>
                      </a:lnTo>
                      <a:lnTo>
                        <a:pt x="1725" y="531"/>
                      </a:lnTo>
                      <a:lnTo>
                        <a:pt x="1723" y="531"/>
                      </a:lnTo>
                      <a:lnTo>
                        <a:pt x="1723" y="531"/>
                      </a:lnTo>
                      <a:lnTo>
                        <a:pt x="1721" y="531"/>
                      </a:lnTo>
                      <a:lnTo>
                        <a:pt x="1719" y="529"/>
                      </a:lnTo>
                      <a:lnTo>
                        <a:pt x="1717" y="527"/>
                      </a:lnTo>
                      <a:lnTo>
                        <a:pt x="1715" y="525"/>
                      </a:lnTo>
                      <a:lnTo>
                        <a:pt x="1713" y="523"/>
                      </a:lnTo>
                      <a:lnTo>
                        <a:pt x="1711" y="519"/>
                      </a:lnTo>
                      <a:lnTo>
                        <a:pt x="1711" y="517"/>
                      </a:lnTo>
                      <a:lnTo>
                        <a:pt x="1707" y="505"/>
                      </a:lnTo>
                      <a:lnTo>
                        <a:pt x="1705" y="501"/>
                      </a:lnTo>
                      <a:lnTo>
                        <a:pt x="1705" y="499"/>
                      </a:lnTo>
                      <a:lnTo>
                        <a:pt x="1707" y="499"/>
                      </a:lnTo>
                      <a:lnTo>
                        <a:pt x="1709" y="499"/>
                      </a:lnTo>
                      <a:lnTo>
                        <a:pt x="1713" y="497"/>
                      </a:lnTo>
                      <a:lnTo>
                        <a:pt x="1713" y="497"/>
                      </a:lnTo>
                      <a:lnTo>
                        <a:pt x="1717" y="499"/>
                      </a:lnTo>
                      <a:lnTo>
                        <a:pt x="1717" y="499"/>
                      </a:lnTo>
                      <a:lnTo>
                        <a:pt x="1719" y="499"/>
                      </a:lnTo>
                      <a:lnTo>
                        <a:pt x="1723" y="501"/>
                      </a:lnTo>
                      <a:lnTo>
                        <a:pt x="1727" y="503"/>
                      </a:lnTo>
                      <a:lnTo>
                        <a:pt x="1729" y="505"/>
                      </a:lnTo>
                      <a:lnTo>
                        <a:pt x="1731" y="507"/>
                      </a:lnTo>
                      <a:lnTo>
                        <a:pt x="1733" y="509"/>
                      </a:lnTo>
                      <a:lnTo>
                        <a:pt x="1735" y="509"/>
                      </a:lnTo>
                      <a:lnTo>
                        <a:pt x="1733" y="507"/>
                      </a:lnTo>
                      <a:lnTo>
                        <a:pt x="1731" y="505"/>
                      </a:lnTo>
                      <a:lnTo>
                        <a:pt x="1729" y="505"/>
                      </a:lnTo>
                      <a:lnTo>
                        <a:pt x="1725" y="503"/>
                      </a:lnTo>
                      <a:lnTo>
                        <a:pt x="1723" y="499"/>
                      </a:lnTo>
                      <a:lnTo>
                        <a:pt x="1721" y="497"/>
                      </a:lnTo>
                      <a:lnTo>
                        <a:pt x="1719" y="495"/>
                      </a:lnTo>
                      <a:lnTo>
                        <a:pt x="1717" y="493"/>
                      </a:lnTo>
                      <a:lnTo>
                        <a:pt x="1713" y="491"/>
                      </a:lnTo>
                      <a:lnTo>
                        <a:pt x="1709" y="487"/>
                      </a:lnTo>
                      <a:lnTo>
                        <a:pt x="1701" y="481"/>
                      </a:lnTo>
                      <a:lnTo>
                        <a:pt x="1697" y="477"/>
                      </a:lnTo>
                      <a:lnTo>
                        <a:pt x="1685" y="465"/>
                      </a:lnTo>
                      <a:lnTo>
                        <a:pt x="1685" y="463"/>
                      </a:lnTo>
                      <a:lnTo>
                        <a:pt x="1683" y="463"/>
                      </a:lnTo>
                      <a:lnTo>
                        <a:pt x="1683" y="461"/>
                      </a:lnTo>
                      <a:lnTo>
                        <a:pt x="1681" y="461"/>
                      </a:lnTo>
                      <a:lnTo>
                        <a:pt x="1679" y="459"/>
                      </a:lnTo>
                      <a:lnTo>
                        <a:pt x="1677" y="459"/>
                      </a:lnTo>
                      <a:lnTo>
                        <a:pt x="1677" y="457"/>
                      </a:lnTo>
                      <a:lnTo>
                        <a:pt x="1675" y="455"/>
                      </a:lnTo>
                      <a:lnTo>
                        <a:pt x="1673" y="453"/>
                      </a:lnTo>
                      <a:lnTo>
                        <a:pt x="1671" y="453"/>
                      </a:lnTo>
                      <a:lnTo>
                        <a:pt x="1669" y="449"/>
                      </a:lnTo>
                      <a:lnTo>
                        <a:pt x="1665" y="445"/>
                      </a:lnTo>
                      <a:lnTo>
                        <a:pt x="1665" y="443"/>
                      </a:lnTo>
                      <a:lnTo>
                        <a:pt x="1665" y="443"/>
                      </a:lnTo>
                      <a:lnTo>
                        <a:pt x="1665" y="443"/>
                      </a:lnTo>
                      <a:lnTo>
                        <a:pt x="1663" y="441"/>
                      </a:lnTo>
                      <a:lnTo>
                        <a:pt x="1663" y="439"/>
                      </a:lnTo>
                      <a:lnTo>
                        <a:pt x="1659" y="435"/>
                      </a:lnTo>
                      <a:lnTo>
                        <a:pt x="1655" y="431"/>
                      </a:lnTo>
                      <a:lnTo>
                        <a:pt x="1655" y="431"/>
                      </a:lnTo>
                      <a:lnTo>
                        <a:pt x="1653" y="429"/>
                      </a:lnTo>
                      <a:lnTo>
                        <a:pt x="1649" y="425"/>
                      </a:lnTo>
                      <a:lnTo>
                        <a:pt x="1641" y="421"/>
                      </a:lnTo>
                      <a:lnTo>
                        <a:pt x="1641" y="421"/>
                      </a:lnTo>
                      <a:lnTo>
                        <a:pt x="1641" y="419"/>
                      </a:lnTo>
                      <a:lnTo>
                        <a:pt x="1639" y="417"/>
                      </a:lnTo>
                      <a:lnTo>
                        <a:pt x="1639" y="417"/>
                      </a:lnTo>
                      <a:lnTo>
                        <a:pt x="1639" y="415"/>
                      </a:lnTo>
                      <a:lnTo>
                        <a:pt x="1637" y="415"/>
                      </a:lnTo>
                      <a:lnTo>
                        <a:pt x="1631" y="411"/>
                      </a:lnTo>
                      <a:lnTo>
                        <a:pt x="1629" y="411"/>
                      </a:lnTo>
                      <a:lnTo>
                        <a:pt x="1631" y="411"/>
                      </a:lnTo>
                      <a:lnTo>
                        <a:pt x="1631" y="413"/>
                      </a:lnTo>
                      <a:lnTo>
                        <a:pt x="1629" y="413"/>
                      </a:lnTo>
                      <a:lnTo>
                        <a:pt x="1627" y="413"/>
                      </a:lnTo>
                      <a:lnTo>
                        <a:pt x="1631" y="415"/>
                      </a:lnTo>
                      <a:lnTo>
                        <a:pt x="1635" y="417"/>
                      </a:lnTo>
                      <a:lnTo>
                        <a:pt x="1637" y="419"/>
                      </a:lnTo>
                      <a:lnTo>
                        <a:pt x="1639" y="421"/>
                      </a:lnTo>
                      <a:lnTo>
                        <a:pt x="1639" y="421"/>
                      </a:lnTo>
                      <a:lnTo>
                        <a:pt x="1639" y="421"/>
                      </a:lnTo>
                      <a:lnTo>
                        <a:pt x="1641" y="423"/>
                      </a:lnTo>
                      <a:lnTo>
                        <a:pt x="1639" y="423"/>
                      </a:lnTo>
                      <a:lnTo>
                        <a:pt x="1639" y="425"/>
                      </a:lnTo>
                      <a:lnTo>
                        <a:pt x="1641" y="425"/>
                      </a:lnTo>
                      <a:lnTo>
                        <a:pt x="1641" y="427"/>
                      </a:lnTo>
                      <a:lnTo>
                        <a:pt x="1641" y="427"/>
                      </a:lnTo>
                      <a:lnTo>
                        <a:pt x="1639" y="427"/>
                      </a:lnTo>
                      <a:lnTo>
                        <a:pt x="1639" y="427"/>
                      </a:lnTo>
                      <a:lnTo>
                        <a:pt x="1637" y="425"/>
                      </a:lnTo>
                      <a:lnTo>
                        <a:pt x="1635" y="425"/>
                      </a:lnTo>
                      <a:lnTo>
                        <a:pt x="1633" y="427"/>
                      </a:lnTo>
                      <a:lnTo>
                        <a:pt x="1633" y="427"/>
                      </a:lnTo>
                      <a:lnTo>
                        <a:pt x="1633" y="429"/>
                      </a:lnTo>
                      <a:lnTo>
                        <a:pt x="1637" y="431"/>
                      </a:lnTo>
                      <a:lnTo>
                        <a:pt x="1639" y="433"/>
                      </a:lnTo>
                      <a:lnTo>
                        <a:pt x="1641" y="437"/>
                      </a:lnTo>
                      <a:lnTo>
                        <a:pt x="1645" y="441"/>
                      </a:lnTo>
                      <a:lnTo>
                        <a:pt x="1645" y="443"/>
                      </a:lnTo>
                      <a:lnTo>
                        <a:pt x="1645" y="445"/>
                      </a:lnTo>
                      <a:lnTo>
                        <a:pt x="1645" y="447"/>
                      </a:lnTo>
                      <a:lnTo>
                        <a:pt x="1651" y="453"/>
                      </a:lnTo>
                      <a:lnTo>
                        <a:pt x="1653" y="453"/>
                      </a:lnTo>
                      <a:lnTo>
                        <a:pt x="1655" y="455"/>
                      </a:lnTo>
                      <a:lnTo>
                        <a:pt x="1655" y="455"/>
                      </a:lnTo>
                      <a:lnTo>
                        <a:pt x="1655" y="455"/>
                      </a:lnTo>
                      <a:lnTo>
                        <a:pt x="1655" y="457"/>
                      </a:lnTo>
                      <a:lnTo>
                        <a:pt x="1657" y="457"/>
                      </a:lnTo>
                      <a:lnTo>
                        <a:pt x="1661" y="459"/>
                      </a:lnTo>
                      <a:lnTo>
                        <a:pt x="1663" y="461"/>
                      </a:lnTo>
                      <a:lnTo>
                        <a:pt x="1667" y="465"/>
                      </a:lnTo>
                      <a:lnTo>
                        <a:pt x="1671" y="469"/>
                      </a:lnTo>
                      <a:lnTo>
                        <a:pt x="1671" y="471"/>
                      </a:lnTo>
                      <a:lnTo>
                        <a:pt x="1671" y="473"/>
                      </a:lnTo>
                      <a:lnTo>
                        <a:pt x="1673" y="475"/>
                      </a:lnTo>
                      <a:lnTo>
                        <a:pt x="1675" y="477"/>
                      </a:lnTo>
                      <a:lnTo>
                        <a:pt x="1679" y="481"/>
                      </a:lnTo>
                      <a:lnTo>
                        <a:pt x="1679" y="481"/>
                      </a:lnTo>
                      <a:lnTo>
                        <a:pt x="1687" y="493"/>
                      </a:lnTo>
                      <a:lnTo>
                        <a:pt x="1689" y="495"/>
                      </a:lnTo>
                      <a:lnTo>
                        <a:pt x="1689" y="497"/>
                      </a:lnTo>
                      <a:lnTo>
                        <a:pt x="1691" y="501"/>
                      </a:lnTo>
                      <a:lnTo>
                        <a:pt x="1693" y="503"/>
                      </a:lnTo>
                      <a:lnTo>
                        <a:pt x="1693" y="507"/>
                      </a:lnTo>
                      <a:lnTo>
                        <a:pt x="1695" y="509"/>
                      </a:lnTo>
                      <a:lnTo>
                        <a:pt x="1695" y="509"/>
                      </a:lnTo>
                      <a:lnTo>
                        <a:pt x="1699" y="513"/>
                      </a:lnTo>
                      <a:lnTo>
                        <a:pt x="1703" y="515"/>
                      </a:lnTo>
                      <a:lnTo>
                        <a:pt x="1707" y="521"/>
                      </a:lnTo>
                      <a:lnTo>
                        <a:pt x="1707" y="523"/>
                      </a:lnTo>
                      <a:lnTo>
                        <a:pt x="1707" y="523"/>
                      </a:lnTo>
                      <a:lnTo>
                        <a:pt x="1709" y="525"/>
                      </a:lnTo>
                      <a:lnTo>
                        <a:pt x="1709" y="527"/>
                      </a:lnTo>
                      <a:lnTo>
                        <a:pt x="1709" y="529"/>
                      </a:lnTo>
                      <a:lnTo>
                        <a:pt x="1713" y="531"/>
                      </a:lnTo>
                      <a:lnTo>
                        <a:pt x="1713" y="533"/>
                      </a:lnTo>
                      <a:lnTo>
                        <a:pt x="1715" y="535"/>
                      </a:lnTo>
                      <a:lnTo>
                        <a:pt x="1717" y="537"/>
                      </a:lnTo>
                      <a:lnTo>
                        <a:pt x="1717" y="543"/>
                      </a:lnTo>
                      <a:lnTo>
                        <a:pt x="1721" y="547"/>
                      </a:lnTo>
                      <a:lnTo>
                        <a:pt x="1725" y="553"/>
                      </a:lnTo>
                      <a:lnTo>
                        <a:pt x="1725" y="553"/>
                      </a:lnTo>
                      <a:lnTo>
                        <a:pt x="1727" y="555"/>
                      </a:lnTo>
                      <a:lnTo>
                        <a:pt x="1729" y="557"/>
                      </a:lnTo>
                      <a:lnTo>
                        <a:pt x="1729" y="557"/>
                      </a:lnTo>
                      <a:lnTo>
                        <a:pt x="1729" y="555"/>
                      </a:lnTo>
                      <a:lnTo>
                        <a:pt x="1729" y="553"/>
                      </a:lnTo>
                      <a:lnTo>
                        <a:pt x="1727" y="549"/>
                      </a:lnTo>
                      <a:lnTo>
                        <a:pt x="1727" y="547"/>
                      </a:lnTo>
                      <a:lnTo>
                        <a:pt x="1727" y="545"/>
                      </a:lnTo>
                      <a:lnTo>
                        <a:pt x="1727" y="545"/>
                      </a:lnTo>
                      <a:lnTo>
                        <a:pt x="1727" y="543"/>
                      </a:lnTo>
                      <a:lnTo>
                        <a:pt x="1729" y="543"/>
                      </a:lnTo>
                      <a:lnTo>
                        <a:pt x="1729" y="543"/>
                      </a:lnTo>
                      <a:lnTo>
                        <a:pt x="1731" y="543"/>
                      </a:lnTo>
                      <a:lnTo>
                        <a:pt x="1731" y="545"/>
                      </a:lnTo>
                      <a:lnTo>
                        <a:pt x="1733" y="545"/>
                      </a:lnTo>
                      <a:lnTo>
                        <a:pt x="1735" y="545"/>
                      </a:lnTo>
                      <a:lnTo>
                        <a:pt x="1739" y="545"/>
                      </a:lnTo>
                      <a:lnTo>
                        <a:pt x="1741" y="547"/>
                      </a:lnTo>
                      <a:lnTo>
                        <a:pt x="1743" y="549"/>
                      </a:lnTo>
                      <a:lnTo>
                        <a:pt x="1745" y="551"/>
                      </a:lnTo>
                      <a:lnTo>
                        <a:pt x="1747" y="555"/>
                      </a:lnTo>
                      <a:lnTo>
                        <a:pt x="1747" y="555"/>
                      </a:lnTo>
                      <a:lnTo>
                        <a:pt x="1747" y="553"/>
                      </a:lnTo>
                      <a:close/>
                      <a:moveTo>
                        <a:pt x="252" y="16"/>
                      </a:moveTo>
                      <a:lnTo>
                        <a:pt x="250" y="14"/>
                      </a:lnTo>
                      <a:lnTo>
                        <a:pt x="248" y="14"/>
                      </a:lnTo>
                      <a:lnTo>
                        <a:pt x="248" y="14"/>
                      </a:lnTo>
                      <a:lnTo>
                        <a:pt x="246" y="14"/>
                      </a:lnTo>
                      <a:lnTo>
                        <a:pt x="244" y="14"/>
                      </a:lnTo>
                      <a:lnTo>
                        <a:pt x="242" y="16"/>
                      </a:lnTo>
                      <a:lnTo>
                        <a:pt x="240" y="16"/>
                      </a:lnTo>
                      <a:lnTo>
                        <a:pt x="234" y="18"/>
                      </a:lnTo>
                      <a:lnTo>
                        <a:pt x="234" y="18"/>
                      </a:lnTo>
                      <a:lnTo>
                        <a:pt x="236" y="18"/>
                      </a:lnTo>
                      <a:lnTo>
                        <a:pt x="238" y="20"/>
                      </a:lnTo>
                      <a:lnTo>
                        <a:pt x="240" y="20"/>
                      </a:lnTo>
                      <a:lnTo>
                        <a:pt x="240" y="20"/>
                      </a:lnTo>
                      <a:lnTo>
                        <a:pt x="242" y="18"/>
                      </a:lnTo>
                      <a:lnTo>
                        <a:pt x="244" y="18"/>
                      </a:lnTo>
                      <a:lnTo>
                        <a:pt x="246" y="18"/>
                      </a:lnTo>
                      <a:lnTo>
                        <a:pt x="246" y="18"/>
                      </a:lnTo>
                      <a:lnTo>
                        <a:pt x="244" y="20"/>
                      </a:lnTo>
                      <a:lnTo>
                        <a:pt x="244" y="20"/>
                      </a:lnTo>
                      <a:lnTo>
                        <a:pt x="246" y="20"/>
                      </a:lnTo>
                      <a:lnTo>
                        <a:pt x="248" y="20"/>
                      </a:lnTo>
                      <a:lnTo>
                        <a:pt x="248" y="20"/>
                      </a:lnTo>
                      <a:lnTo>
                        <a:pt x="248" y="20"/>
                      </a:lnTo>
                      <a:lnTo>
                        <a:pt x="248" y="20"/>
                      </a:lnTo>
                      <a:lnTo>
                        <a:pt x="252" y="20"/>
                      </a:lnTo>
                      <a:lnTo>
                        <a:pt x="252" y="20"/>
                      </a:lnTo>
                      <a:lnTo>
                        <a:pt x="252" y="20"/>
                      </a:lnTo>
                      <a:lnTo>
                        <a:pt x="252" y="20"/>
                      </a:lnTo>
                      <a:lnTo>
                        <a:pt x="252" y="18"/>
                      </a:lnTo>
                      <a:lnTo>
                        <a:pt x="254" y="20"/>
                      </a:lnTo>
                      <a:lnTo>
                        <a:pt x="256" y="20"/>
                      </a:lnTo>
                      <a:lnTo>
                        <a:pt x="256" y="20"/>
                      </a:lnTo>
                      <a:lnTo>
                        <a:pt x="256" y="18"/>
                      </a:lnTo>
                      <a:lnTo>
                        <a:pt x="256" y="18"/>
                      </a:lnTo>
                      <a:lnTo>
                        <a:pt x="256" y="18"/>
                      </a:lnTo>
                      <a:lnTo>
                        <a:pt x="256" y="18"/>
                      </a:lnTo>
                      <a:lnTo>
                        <a:pt x="254" y="18"/>
                      </a:lnTo>
                      <a:lnTo>
                        <a:pt x="252" y="18"/>
                      </a:lnTo>
                      <a:lnTo>
                        <a:pt x="254" y="18"/>
                      </a:lnTo>
                      <a:lnTo>
                        <a:pt x="254" y="16"/>
                      </a:lnTo>
                      <a:lnTo>
                        <a:pt x="262" y="16"/>
                      </a:lnTo>
                      <a:lnTo>
                        <a:pt x="264" y="16"/>
                      </a:lnTo>
                      <a:lnTo>
                        <a:pt x="262" y="16"/>
                      </a:lnTo>
                      <a:lnTo>
                        <a:pt x="264" y="16"/>
                      </a:lnTo>
                      <a:lnTo>
                        <a:pt x="268" y="14"/>
                      </a:lnTo>
                      <a:lnTo>
                        <a:pt x="274" y="14"/>
                      </a:lnTo>
                      <a:lnTo>
                        <a:pt x="276" y="14"/>
                      </a:lnTo>
                      <a:lnTo>
                        <a:pt x="280" y="14"/>
                      </a:lnTo>
                      <a:lnTo>
                        <a:pt x="278" y="12"/>
                      </a:lnTo>
                      <a:lnTo>
                        <a:pt x="278" y="12"/>
                      </a:lnTo>
                      <a:lnTo>
                        <a:pt x="270" y="10"/>
                      </a:lnTo>
                      <a:lnTo>
                        <a:pt x="270" y="10"/>
                      </a:lnTo>
                      <a:lnTo>
                        <a:pt x="266" y="10"/>
                      </a:lnTo>
                      <a:lnTo>
                        <a:pt x="264" y="10"/>
                      </a:lnTo>
                      <a:lnTo>
                        <a:pt x="264" y="10"/>
                      </a:lnTo>
                      <a:lnTo>
                        <a:pt x="258" y="12"/>
                      </a:lnTo>
                      <a:lnTo>
                        <a:pt x="256" y="12"/>
                      </a:lnTo>
                      <a:lnTo>
                        <a:pt x="254" y="12"/>
                      </a:lnTo>
                      <a:lnTo>
                        <a:pt x="256" y="14"/>
                      </a:lnTo>
                      <a:lnTo>
                        <a:pt x="256" y="14"/>
                      </a:lnTo>
                      <a:lnTo>
                        <a:pt x="256" y="16"/>
                      </a:lnTo>
                      <a:lnTo>
                        <a:pt x="252" y="16"/>
                      </a:lnTo>
                      <a:close/>
                      <a:moveTo>
                        <a:pt x="42" y="403"/>
                      </a:moveTo>
                      <a:lnTo>
                        <a:pt x="42" y="403"/>
                      </a:lnTo>
                      <a:lnTo>
                        <a:pt x="40" y="401"/>
                      </a:lnTo>
                      <a:lnTo>
                        <a:pt x="38" y="401"/>
                      </a:lnTo>
                      <a:lnTo>
                        <a:pt x="38" y="399"/>
                      </a:lnTo>
                      <a:lnTo>
                        <a:pt x="34" y="399"/>
                      </a:lnTo>
                      <a:lnTo>
                        <a:pt x="32" y="399"/>
                      </a:lnTo>
                      <a:lnTo>
                        <a:pt x="32" y="399"/>
                      </a:lnTo>
                      <a:lnTo>
                        <a:pt x="28" y="399"/>
                      </a:lnTo>
                      <a:lnTo>
                        <a:pt x="26" y="397"/>
                      </a:lnTo>
                      <a:lnTo>
                        <a:pt x="24" y="397"/>
                      </a:lnTo>
                      <a:lnTo>
                        <a:pt x="22" y="397"/>
                      </a:lnTo>
                      <a:lnTo>
                        <a:pt x="22" y="395"/>
                      </a:lnTo>
                      <a:lnTo>
                        <a:pt x="20" y="395"/>
                      </a:lnTo>
                      <a:lnTo>
                        <a:pt x="20" y="395"/>
                      </a:lnTo>
                      <a:lnTo>
                        <a:pt x="20" y="399"/>
                      </a:lnTo>
                      <a:lnTo>
                        <a:pt x="20" y="401"/>
                      </a:lnTo>
                      <a:lnTo>
                        <a:pt x="18" y="401"/>
                      </a:lnTo>
                      <a:lnTo>
                        <a:pt x="16" y="401"/>
                      </a:lnTo>
                      <a:lnTo>
                        <a:pt x="14" y="401"/>
                      </a:lnTo>
                      <a:lnTo>
                        <a:pt x="12" y="401"/>
                      </a:lnTo>
                      <a:lnTo>
                        <a:pt x="12" y="401"/>
                      </a:lnTo>
                      <a:lnTo>
                        <a:pt x="16" y="397"/>
                      </a:lnTo>
                      <a:lnTo>
                        <a:pt x="16" y="395"/>
                      </a:lnTo>
                      <a:lnTo>
                        <a:pt x="16" y="395"/>
                      </a:lnTo>
                      <a:lnTo>
                        <a:pt x="14" y="397"/>
                      </a:lnTo>
                      <a:lnTo>
                        <a:pt x="12" y="399"/>
                      </a:lnTo>
                      <a:lnTo>
                        <a:pt x="10" y="401"/>
                      </a:lnTo>
                      <a:lnTo>
                        <a:pt x="10" y="401"/>
                      </a:lnTo>
                      <a:lnTo>
                        <a:pt x="6" y="401"/>
                      </a:lnTo>
                      <a:lnTo>
                        <a:pt x="4" y="401"/>
                      </a:lnTo>
                      <a:lnTo>
                        <a:pt x="4" y="403"/>
                      </a:lnTo>
                      <a:lnTo>
                        <a:pt x="4" y="405"/>
                      </a:lnTo>
                      <a:lnTo>
                        <a:pt x="2" y="407"/>
                      </a:lnTo>
                      <a:lnTo>
                        <a:pt x="2" y="407"/>
                      </a:lnTo>
                      <a:lnTo>
                        <a:pt x="0" y="409"/>
                      </a:lnTo>
                      <a:lnTo>
                        <a:pt x="0" y="409"/>
                      </a:lnTo>
                      <a:lnTo>
                        <a:pt x="4" y="409"/>
                      </a:lnTo>
                      <a:lnTo>
                        <a:pt x="8" y="411"/>
                      </a:lnTo>
                      <a:lnTo>
                        <a:pt x="14" y="411"/>
                      </a:lnTo>
                      <a:lnTo>
                        <a:pt x="20" y="411"/>
                      </a:lnTo>
                      <a:lnTo>
                        <a:pt x="26" y="411"/>
                      </a:lnTo>
                      <a:lnTo>
                        <a:pt x="34" y="411"/>
                      </a:lnTo>
                      <a:lnTo>
                        <a:pt x="40" y="411"/>
                      </a:lnTo>
                      <a:lnTo>
                        <a:pt x="42" y="411"/>
                      </a:lnTo>
                      <a:lnTo>
                        <a:pt x="40" y="411"/>
                      </a:lnTo>
                      <a:lnTo>
                        <a:pt x="40" y="409"/>
                      </a:lnTo>
                      <a:lnTo>
                        <a:pt x="40" y="407"/>
                      </a:lnTo>
                      <a:lnTo>
                        <a:pt x="40" y="407"/>
                      </a:lnTo>
                      <a:lnTo>
                        <a:pt x="42" y="403"/>
                      </a:lnTo>
                      <a:close/>
                      <a:moveTo>
                        <a:pt x="302" y="16"/>
                      </a:moveTo>
                      <a:lnTo>
                        <a:pt x="306" y="16"/>
                      </a:lnTo>
                      <a:lnTo>
                        <a:pt x="308" y="16"/>
                      </a:lnTo>
                      <a:lnTo>
                        <a:pt x="308" y="16"/>
                      </a:lnTo>
                      <a:lnTo>
                        <a:pt x="308" y="14"/>
                      </a:lnTo>
                      <a:lnTo>
                        <a:pt x="306" y="14"/>
                      </a:lnTo>
                      <a:lnTo>
                        <a:pt x="304" y="14"/>
                      </a:lnTo>
                      <a:lnTo>
                        <a:pt x="302" y="14"/>
                      </a:lnTo>
                      <a:lnTo>
                        <a:pt x="302" y="14"/>
                      </a:lnTo>
                      <a:lnTo>
                        <a:pt x="302" y="14"/>
                      </a:lnTo>
                      <a:lnTo>
                        <a:pt x="302" y="16"/>
                      </a:lnTo>
                      <a:lnTo>
                        <a:pt x="302" y="16"/>
                      </a:lnTo>
                      <a:lnTo>
                        <a:pt x="302" y="16"/>
                      </a:lnTo>
                      <a:close/>
                      <a:moveTo>
                        <a:pt x="306" y="12"/>
                      </a:moveTo>
                      <a:lnTo>
                        <a:pt x="306" y="12"/>
                      </a:lnTo>
                      <a:lnTo>
                        <a:pt x="308" y="12"/>
                      </a:lnTo>
                      <a:lnTo>
                        <a:pt x="308" y="12"/>
                      </a:lnTo>
                      <a:lnTo>
                        <a:pt x="312" y="12"/>
                      </a:lnTo>
                      <a:lnTo>
                        <a:pt x="316" y="12"/>
                      </a:lnTo>
                      <a:lnTo>
                        <a:pt x="320" y="14"/>
                      </a:lnTo>
                      <a:lnTo>
                        <a:pt x="320" y="14"/>
                      </a:lnTo>
                      <a:lnTo>
                        <a:pt x="324" y="14"/>
                      </a:lnTo>
                      <a:lnTo>
                        <a:pt x="330" y="14"/>
                      </a:lnTo>
                      <a:lnTo>
                        <a:pt x="336" y="12"/>
                      </a:lnTo>
                      <a:lnTo>
                        <a:pt x="338" y="12"/>
                      </a:lnTo>
                      <a:lnTo>
                        <a:pt x="336" y="12"/>
                      </a:lnTo>
                      <a:lnTo>
                        <a:pt x="328" y="10"/>
                      </a:lnTo>
                      <a:lnTo>
                        <a:pt x="324" y="10"/>
                      </a:lnTo>
                      <a:lnTo>
                        <a:pt x="320" y="10"/>
                      </a:lnTo>
                      <a:lnTo>
                        <a:pt x="314" y="10"/>
                      </a:lnTo>
                      <a:lnTo>
                        <a:pt x="306" y="8"/>
                      </a:lnTo>
                      <a:lnTo>
                        <a:pt x="306" y="8"/>
                      </a:lnTo>
                      <a:lnTo>
                        <a:pt x="304" y="10"/>
                      </a:lnTo>
                      <a:lnTo>
                        <a:pt x="304" y="10"/>
                      </a:lnTo>
                      <a:lnTo>
                        <a:pt x="302" y="10"/>
                      </a:lnTo>
                      <a:lnTo>
                        <a:pt x="302" y="10"/>
                      </a:lnTo>
                      <a:lnTo>
                        <a:pt x="302" y="12"/>
                      </a:lnTo>
                      <a:lnTo>
                        <a:pt x="306" y="12"/>
                      </a:lnTo>
                      <a:close/>
                      <a:moveTo>
                        <a:pt x="264" y="8"/>
                      </a:moveTo>
                      <a:lnTo>
                        <a:pt x="266" y="8"/>
                      </a:lnTo>
                      <a:lnTo>
                        <a:pt x="268" y="8"/>
                      </a:lnTo>
                      <a:lnTo>
                        <a:pt x="268" y="8"/>
                      </a:lnTo>
                      <a:lnTo>
                        <a:pt x="268" y="8"/>
                      </a:lnTo>
                      <a:lnTo>
                        <a:pt x="270" y="8"/>
                      </a:lnTo>
                      <a:lnTo>
                        <a:pt x="268" y="8"/>
                      </a:lnTo>
                      <a:lnTo>
                        <a:pt x="268" y="8"/>
                      </a:lnTo>
                      <a:lnTo>
                        <a:pt x="266" y="8"/>
                      </a:lnTo>
                      <a:lnTo>
                        <a:pt x="266" y="8"/>
                      </a:lnTo>
                      <a:lnTo>
                        <a:pt x="266" y="8"/>
                      </a:lnTo>
                      <a:lnTo>
                        <a:pt x="266" y="8"/>
                      </a:lnTo>
                      <a:lnTo>
                        <a:pt x="264" y="8"/>
                      </a:lnTo>
                      <a:lnTo>
                        <a:pt x="264" y="8"/>
                      </a:lnTo>
                      <a:lnTo>
                        <a:pt x="264" y="8"/>
                      </a:lnTo>
                      <a:close/>
                      <a:moveTo>
                        <a:pt x="1659" y="333"/>
                      </a:moveTo>
                      <a:lnTo>
                        <a:pt x="1661" y="333"/>
                      </a:lnTo>
                      <a:lnTo>
                        <a:pt x="1661" y="333"/>
                      </a:lnTo>
                      <a:lnTo>
                        <a:pt x="1663" y="333"/>
                      </a:lnTo>
                      <a:lnTo>
                        <a:pt x="1661" y="331"/>
                      </a:lnTo>
                      <a:lnTo>
                        <a:pt x="1661" y="331"/>
                      </a:lnTo>
                      <a:lnTo>
                        <a:pt x="1661" y="333"/>
                      </a:lnTo>
                      <a:lnTo>
                        <a:pt x="1659" y="333"/>
                      </a:lnTo>
                      <a:lnTo>
                        <a:pt x="1659" y="333"/>
                      </a:lnTo>
                      <a:close/>
                      <a:moveTo>
                        <a:pt x="280" y="20"/>
                      </a:moveTo>
                      <a:lnTo>
                        <a:pt x="276" y="20"/>
                      </a:lnTo>
                      <a:lnTo>
                        <a:pt x="274" y="20"/>
                      </a:lnTo>
                      <a:lnTo>
                        <a:pt x="272" y="20"/>
                      </a:lnTo>
                      <a:lnTo>
                        <a:pt x="268" y="22"/>
                      </a:lnTo>
                      <a:lnTo>
                        <a:pt x="272" y="22"/>
                      </a:lnTo>
                      <a:lnTo>
                        <a:pt x="278" y="22"/>
                      </a:lnTo>
                      <a:lnTo>
                        <a:pt x="282" y="22"/>
                      </a:lnTo>
                      <a:lnTo>
                        <a:pt x="282" y="22"/>
                      </a:lnTo>
                      <a:lnTo>
                        <a:pt x="282" y="22"/>
                      </a:lnTo>
                      <a:lnTo>
                        <a:pt x="280" y="22"/>
                      </a:lnTo>
                      <a:lnTo>
                        <a:pt x="280" y="22"/>
                      </a:lnTo>
                      <a:lnTo>
                        <a:pt x="280" y="22"/>
                      </a:lnTo>
                      <a:lnTo>
                        <a:pt x="280" y="20"/>
                      </a:lnTo>
                      <a:close/>
                      <a:moveTo>
                        <a:pt x="270" y="20"/>
                      </a:moveTo>
                      <a:lnTo>
                        <a:pt x="268" y="18"/>
                      </a:lnTo>
                      <a:lnTo>
                        <a:pt x="266" y="18"/>
                      </a:lnTo>
                      <a:lnTo>
                        <a:pt x="262" y="20"/>
                      </a:lnTo>
                      <a:lnTo>
                        <a:pt x="262" y="20"/>
                      </a:lnTo>
                      <a:lnTo>
                        <a:pt x="268" y="20"/>
                      </a:lnTo>
                      <a:lnTo>
                        <a:pt x="268" y="20"/>
                      </a:lnTo>
                      <a:lnTo>
                        <a:pt x="268" y="20"/>
                      </a:lnTo>
                      <a:lnTo>
                        <a:pt x="270" y="20"/>
                      </a:lnTo>
                      <a:lnTo>
                        <a:pt x="270" y="2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41" name="Freeform 69">
                  <a:extLst>
                    <a:ext uri="{FF2B5EF4-FFF2-40B4-BE49-F238E27FC236}">
                      <a16:creationId xmlns:a16="http://schemas.microsoft.com/office/drawing/2014/main" id="{6C87A6A1-A03B-3741-17C4-2F66386F5AC8}"/>
                    </a:ext>
                  </a:extLst>
                </p:cNvPr>
                <p:cNvSpPr>
                  <a:spLocks/>
                </p:cNvSpPr>
                <p:nvPr/>
              </p:nvSpPr>
              <p:spPr bwMode="auto">
                <a:xfrm>
                  <a:off x="3771" y="1215"/>
                  <a:ext cx="134" cy="82"/>
                </a:xfrm>
                <a:custGeom>
                  <a:avLst/>
                  <a:gdLst>
                    <a:gd name="T0" fmla="*/ 124 w 134"/>
                    <a:gd name="T1" fmla="*/ 52 h 82"/>
                    <a:gd name="T2" fmla="*/ 120 w 134"/>
                    <a:gd name="T3" fmla="*/ 54 h 82"/>
                    <a:gd name="T4" fmla="*/ 114 w 134"/>
                    <a:gd name="T5" fmla="*/ 52 h 82"/>
                    <a:gd name="T6" fmla="*/ 110 w 134"/>
                    <a:gd name="T7" fmla="*/ 48 h 82"/>
                    <a:gd name="T8" fmla="*/ 110 w 134"/>
                    <a:gd name="T9" fmla="*/ 44 h 82"/>
                    <a:gd name="T10" fmla="*/ 112 w 134"/>
                    <a:gd name="T11" fmla="*/ 32 h 82"/>
                    <a:gd name="T12" fmla="*/ 108 w 134"/>
                    <a:gd name="T13" fmla="*/ 24 h 82"/>
                    <a:gd name="T14" fmla="*/ 102 w 134"/>
                    <a:gd name="T15" fmla="*/ 18 h 82"/>
                    <a:gd name="T16" fmla="*/ 96 w 134"/>
                    <a:gd name="T17" fmla="*/ 12 h 82"/>
                    <a:gd name="T18" fmla="*/ 92 w 134"/>
                    <a:gd name="T19" fmla="*/ 4 h 82"/>
                    <a:gd name="T20" fmla="*/ 88 w 134"/>
                    <a:gd name="T21" fmla="*/ 0 h 82"/>
                    <a:gd name="T22" fmla="*/ 82 w 134"/>
                    <a:gd name="T23" fmla="*/ 4 h 82"/>
                    <a:gd name="T24" fmla="*/ 70 w 134"/>
                    <a:gd name="T25" fmla="*/ 8 h 82"/>
                    <a:gd name="T26" fmla="*/ 62 w 134"/>
                    <a:gd name="T27" fmla="*/ 10 h 82"/>
                    <a:gd name="T28" fmla="*/ 54 w 134"/>
                    <a:gd name="T29" fmla="*/ 8 h 82"/>
                    <a:gd name="T30" fmla="*/ 46 w 134"/>
                    <a:gd name="T31" fmla="*/ 6 h 82"/>
                    <a:gd name="T32" fmla="*/ 38 w 134"/>
                    <a:gd name="T33" fmla="*/ 4 h 82"/>
                    <a:gd name="T34" fmla="*/ 34 w 134"/>
                    <a:gd name="T35" fmla="*/ 6 h 82"/>
                    <a:gd name="T36" fmla="*/ 30 w 134"/>
                    <a:gd name="T37" fmla="*/ 10 h 82"/>
                    <a:gd name="T38" fmla="*/ 26 w 134"/>
                    <a:gd name="T39" fmla="*/ 12 h 82"/>
                    <a:gd name="T40" fmla="*/ 22 w 134"/>
                    <a:gd name="T41" fmla="*/ 16 h 82"/>
                    <a:gd name="T42" fmla="*/ 18 w 134"/>
                    <a:gd name="T43" fmla="*/ 22 h 82"/>
                    <a:gd name="T44" fmla="*/ 16 w 134"/>
                    <a:gd name="T45" fmla="*/ 28 h 82"/>
                    <a:gd name="T46" fmla="*/ 14 w 134"/>
                    <a:gd name="T47" fmla="*/ 30 h 82"/>
                    <a:gd name="T48" fmla="*/ 12 w 134"/>
                    <a:gd name="T49" fmla="*/ 34 h 82"/>
                    <a:gd name="T50" fmla="*/ 6 w 134"/>
                    <a:gd name="T51" fmla="*/ 36 h 82"/>
                    <a:gd name="T52" fmla="*/ 4 w 134"/>
                    <a:gd name="T53" fmla="*/ 38 h 82"/>
                    <a:gd name="T54" fmla="*/ 0 w 134"/>
                    <a:gd name="T55" fmla="*/ 40 h 82"/>
                    <a:gd name="T56" fmla="*/ 6 w 134"/>
                    <a:gd name="T57" fmla="*/ 46 h 82"/>
                    <a:gd name="T58" fmla="*/ 8 w 134"/>
                    <a:gd name="T59" fmla="*/ 46 h 82"/>
                    <a:gd name="T60" fmla="*/ 8 w 134"/>
                    <a:gd name="T61" fmla="*/ 50 h 82"/>
                    <a:gd name="T62" fmla="*/ 10 w 134"/>
                    <a:gd name="T63" fmla="*/ 52 h 82"/>
                    <a:gd name="T64" fmla="*/ 16 w 134"/>
                    <a:gd name="T65" fmla="*/ 54 h 82"/>
                    <a:gd name="T66" fmla="*/ 16 w 134"/>
                    <a:gd name="T67" fmla="*/ 56 h 82"/>
                    <a:gd name="T68" fmla="*/ 16 w 134"/>
                    <a:gd name="T69" fmla="*/ 60 h 82"/>
                    <a:gd name="T70" fmla="*/ 18 w 134"/>
                    <a:gd name="T71" fmla="*/ 60 h 82"/>
                    <a:gd name="T72" fmla="*/ 16 w 134"/>
                    <a:gd name="T73" fmla="*/ 62 h 82"/>
                    <a:gd name="T74" fmla="*/ 24 w 134"/>
                    <a:gd name="T75" fmla="*/ 66 h 82"/>
                    <a:gd name="T76" fmla="*/ 32 w 134"/>
                    <a:gd name="T77" fmla="*/ 64 h 82"/>
                    <a:gd name="T78" fmla="*/ 34 w 134"/>
                    <a:gd name="T79" fmla="*/ 66 h 82"/>
                    <a:gd name="T80" fmla="*/ 34 w 134"/>
                    <a:gd name="T81" fmla="*/ 70 h 82"/>
                    <a:gd name="T82" fmla="*/ 36 w 134"/>
                    <a:gd name="T83" fmla="*/ 74 h 82"/>
                    <a:gd name="T84" fmla="*/ 38 w 134"/>
                    <a:gd name="T85" fmla="*/ 76 h 82"/>
                    <a:gd name="T86" fmla="*/ 44 w 134"/>
                    <a:gd name="T87" fmla="*/ 78 h 82"/>
                    <a:gd name="T88" fmla="*/ 66 w 134"/>
                    <a:gd name="T89" fmla="*/ 82 h 82"/>
                    <a:gd name="T90" fmla="*/ 82 w 134"/>
                    <a:gd name="T91" fmla="*/ 78 h 82"/>
                    <a:gd name="T92" fmla="*/ 98 w 134"/>
                    <a:gd name="T93" fmla="*/ 74 h 82"/>
                    <a:gd name="T94" fmla="*/ 108 w 134"/>
                    <a:gd name="T95" fmla="*/ 78 h 82"/>
                    <a:gd name="T96" fmla="*/ 116 w 134"/>
                    <a:gd name="T97" fmla="*/ 80 h 82"/>
                    <a:gd name="T98" fmla="*/ 120 w 134"/>
                    <a:gd name="T99" fmla="*/ 72 h 82"/>
                    <a:gd name="T100" fmla="*/ 122 w 134"/>
                    <a:gd name="T101" fmla="*/ 66 h 82"/>
                    <a:gd name="T102" fmla="*/ 122 w 134"/>
                    <a:gd name="T103" fmla="*/ 60 h 82"/>
                    <a:gd name="T104" fmla="*/ 126 w 134"/>
                    <a:gd name="T105" fmla="*/ 62 h 82"/>
                    <a:gd name="T106" fmla="*/ 132 w 134"/>
                    <a:gd name="T10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 h="82">
                      <a:moveTo>
                        <a:pt x="132" y="52"/>
                      </a:moveTo>
                      <a:lnTo>
                        <a:pt x="132" y="52"/>
                      </a:lnTo>
                      <a:lnTo>
                        <a:pt x="130" y="50"/>
                      </a:lnTo>
                      <a:lnTo>
                        <a:pt x="126" y="50"/>
                      </a:lnTo>
                      <a:lnTo>
                        <a:pt x="124" y="52"/>
                      </a:lnTo>
                      <a:lnTo>
                        <a:pt x="122" y="52"/>
                      </a:lnTo>
                      <a:lnTo>
                        <a:pt x="122" y="52"/>
                      </a:lnTo>
                      <a:lnTo>
                        <a:pt x="120" y="52"/>
                      </a:lnTo>
                      <a:lnTo>
                        <a:pt x="120" y="52"/>
                      </a:lnTo>
                      <a:lnTo>
                        <a:pt x="120" y="54"/>
                      </a:lnTo>
                      <a:lnTo>
                        <a:pt x="120" y="54"/>
                      </a:lnTo>
                      <a:lnTo>
                        <a:pt x="120" y="54"/>
                      </a:lnTo>
                      <a:lnTo>
                        <a:pt x="120" y="54"/>
                      </a:lnTo>
                      <a:lnTo>
                        <a:pt x="116" y="52"/>
                      </a:lnTo>
                      <a:lnTo>
                        <a:pt x="114" y="52"/>
                      </a:lnTo>
                      <a:lnTo>
                        <a:pt x="112" y="50"/>
                      </a:lnTo>
                      <a:lnTo>
                        <a:pt x="112" y="48"/>
                      </a:lnTo>
                      <a:lnTo>
                        <a:pt x="110" y="48"/>
                      </a:lnTo>
                      <a:lnTo>
                        <a:pt x="110" y="48"/>
                      </a:lnTo>
                      <a:lnTo>
                        <a:pt x="110" y="48"/>
                      </a:lnTo>
                      <a:lnTo>
                        <a:pt x="110" y="46"/>
                      </a:lnTo>
                      <a:lnTo>
                        <a:pt x="112" y="46"/>
                      </a:lnTo>
                      <a:lnTo>
                        <a:pt x="110" y="46"/>
                      </a:lnTo>
                      <a:lnTo>
                        <a:pt x="110" y="44"/>
                      </a:lnTo>
                      <a:lnTo>
                        <a:pt x="110" y="44"/>
                      </a:lnTo>
                      <a:lnTo>
                        <a:pt x="110" y="42"/>
                      </a:lnTo>
                      <a:lnTo>
                        <a:pt x="110" y="40"/>
                      </a:lnTo>
                      <a:lnTo>
                        <a:pt x="110" y="38"/>
                      </a:lnTo>
                      <a:lnTo>
                        <a:pt x="110" y="34"/>
                      </a:lnTo>
                      <a:lnTo>
                        <a:pt x="112" y="32"/>
                      </a:lnTo>
                      <a:lnTo>
                        <a:pt x="110" y="32"/>
                      </a:lnTo>
                      <a:lnTo>
                        <a:pt x="110" y="30"/>
                      </a:lnTo>
                      <a:lnTo>
                        <a:pt x="110" y="28"/>
                      </a:lnTo>
                      <a:lnTo>
                        <a:pt x="110" y="26"/>
                      </a:lnTo>
                      <a:lnTo>
                        <a:pt x="108" y="24"/>
                      </a:lnTo>
                      <a:lnTo>
                        <a:pt x="106" y="22"/>
                      </a:lnTo>
                      <a:lnTo>
                        <a:pt x="104" y="20"/>
                      </a:lnTo>
                      <a:lnTo>
                        <a:pt x="104" y="20"/>
                      </a:lnTo>
                      <a:lnTo>
                        <a:pt x="104" y="20"/>
                      </a:lnTo>
                      <a:lnTo>
                        <a:pt x="102" y="18"/>
                      </a:lnTo>
                      <a:lnTo>
                        <a:pt x="102" y="18"/>
                      </a:lnTo>
                      <a:lnTo>
                        <a:pt x="100" y="14"/>
                      </a:lnTo>
                      <a:lnTo>
                        <a:pt x="98" y="14"/>
                      </a:lnTo>
                      <a:lnTo>
                        <a:pt x="98" y="14"/>
                      </a:lnTo>
                      <a:lnTo>
                        <a:pt x="96" y="12"/>
                      </a:lnTo>
                      <a:lnTo>
                        <a:pt x="96" y="10"/>
                      </a:lnTo>
                      <a:lnTo>
                        <a:pt x="96" y="10"/>
                      </a:lnTo>
                      <a:lnTo>
                        <a:pt x="94" y="8"/>
                      </a:lnTo>
                      <a:lnTo>
                        <a:pt x="94" y="6"/>
                      </a:lnTo>
                      <a:lnTo>
                        <a:pt x="92" y="4"/>
                      </a:lnTo>
                      <a:lnTo>
                        <a:pt x="92" y="4"/>
                      </a:lnTo>
                      <a:lnTo>
                        <a:pt x="92" y="2"/>
                      </a:lnTo>
                      <a:lnTo>
                        <a:pt x="90" y="2"/>
                      </a:lnTo>
                      <a:lnTo>
                        <a:pt x="88" y="2"/>
                      </a:lnTo>
                      <a:lnTo>
                        <a:pt x="88" y="0"/>
                      </a:lnTo>
                      <a:lnTo>
                        <a:pt x="86" y="0"/>
                      </a:lnTo>
                      <a:lnTo>
                        <a:pt x="86" y="2"/>
                      </a:lnTo>
                      <a:lnTo>
                        <a:pt x="84" y="2"/>
                      </a:lnTo>
                      <a:lnTo>
                        <a:pt x="82" y="2"/>
                      </a:lnTo>
                      <a:lnTo>
                        <a:pt x="82" y="4"/>
                      </a:lnTo>
                      <a:lnTo>
                        <a:pt x="80" y="4"/>
                      </a:lnTo>
                      <a:lnTo>
                        <a:pt x="80" y="6"/>
                      </a:lnTo>
                      <a:lnTo>
                        <a:pt x="76" y="6"/>
                      </a:lnTo>
                      <a:lnTo>
                        <a:pt x="74" y="6"/>
                      </a:lnTo>
                      <a:lnTo>
                        <a:pt x="70" y="8"/>
                      </a:lnTo>
                      <a:lnTo>
                        <a:pt x="66" y="8"/>
                      </a:lnTo>
                      <a:lnTo>
                        <a:pt x="66" y="10"/>
                      </a:lnTo>
                      <a:lnTo>
                        <a:pt x="64" y="10"/>
                      </a:lnTo>
                      <a:lnTo>
                        <a:pt x="62" y="10"/>
                      </a:lnTo>
                      <a:lnTo>
                        <a:pt x="62" y="10"/>
                      </a:lnTo>
                      <a:lnTo>
                        <a:pt x="60" y="8"/>
                      </a:lnTo>
                      <a:lnTo>
                        <a:pt x="58" y="6"/>
                      </a:lnTo>
                      <a:lnTo>
                        <a:pt x="56" y="6"/>
                      </a:lnTo>
                      <a:lnTo>
                        <a:pt x="56" y="6"/>
                      </a:lnTo>
                      <a:lnTo>
                        <a:pt x="54" y="8"/>
                      </a:lnTo>
                      <a:lnTo>
                        <a:pt x="52" y="8"/>
                      </a:lnTo>
                      <a:lnTo>
                        <a:pt x="50" y="6"/>
                      </a:lnTo>
                      <a:lnTo>
                        <a:pt x="50" y="6"/>
                      </a:lnTo>
                      <a:lnTo>
                        <a:pt x="50" y="6"/>
                      </a:lnTo>
                      <a:lnTo>
                        <a:pt x="46" y="6"/>
                      </a:lnTo>
                      <a:lnTo>
                        <a:pt x="46" y="6"/>
                      </a:lnTo>
                      <a:lnTo>
                        <a:pt x="46" y="6"/>
                      </a:lnTo>
                      <a:lnTo>
                        <a:pt x="44" y="6"/>
                      </a:lnTo>
                      <a:lnTo>
                        <a:pt x="42" y="6"/>
                      </a:lnTo>
                      <a:lnTo>
                        <a:pt x="38" y="4"/>
                      </a:lnTo>
                      <a:lnTo>
                        <a:pt x="38" y="4"/>
                      </a:lnTo>
                      <a:lnTo>
                        <a:pt x="38" y="4"/>
                      </a:lnTo>
                      <a:lnTo>
                        <a:pt x="36" y="6"/>
                      </a:lnTo>
                      <a:lnTo>
                        <a:pt x="34" y="6"/>
                      </a:lnTo>
                      <a:lnTo>
                        <a:pt x="34" y="6"/>
                      </a:lnTo>
                      <a:lnTo>
                        <a:pt x="34" y="6"/>
                      </a:lnTo>
                      <a:lnTo>
                        <a:pt x="32" y="10"/>
                      </a:lnTo>
                      <a:lnTo>
                        <a:pt x="30" y="10"/>
                      </a:lnTo>
                      <a:lnTo>
                        <a:pt x="30" y="10"/>
                      </a:lnTo>
                      <a:lnTo>
                        <a:pt x="30" y="10"/>
                      </a:lnTo>
                      <a:lnTo>
                        <a:pt x="28" y="10"/>
                      </a:lnTo>
                      <a:lnTo>
                        <a:pt x="28" y="10"/>
                      </a:lnTo>
                      <a:lnTo>
                        <a:pt x="26" y="10"/>
                      </a:lnTo>
                      <a:lnTo>
                        <a:pt x="26" y="10"/>
                      </a:lnTo>
                      <a:lnTo>
                        <a:pt x="26" y="12"/>
                      </a:lnTo>
                      <a:lnTo>
                        <a:pt x="24" y="12"/>
                      </a:lnTo>
                      <a:lnTo>
                        <a:pt x="24" y="14"/>
                      </a:lnTo>
                      <a:lnTo>
                        <a:pt x="22" y="14"/>
                      </a:lnTo>
                      <a:lnTo>
                        <a:pt x="22" y="16"/>
                      </a:lnTo>
                      <a:lnTo>
                        <a:pt x="22" y="16"/>
                      </a:lnTo>
                      <a:lnTo>
                        <a:pt x="22" y="18"/>
                      </a:lnTo>
                      <a:lnTo>
                        <a:pt x="20" y="18"/>
                      </a:lnTo>
                      <a:lnTo>
                        <a:pt x="20" y="20"/>
                      </a:lnTo>
                      <a:lnTo>
                        <a:pt x="20" y="22"/>
                      </a:lnTo>
                      <a:lnTo>
                        <a:pt x="18" y="22"/>
                      </a:lnTo>
                      <a:lnTo>
                        <a:pt x="18" y="22"/>
                      </a:lnTo>
                      <a:lnTo>
                        <a:pt x="18" y="24"/>
                      </a:lnTo>
                      <a:lnTo>
                        <a:pt x="18" y="26"/>
                      </a:lnTo>
                      <a:lnTo>
                        <a:pt x="16" y="26"/>
                      </a:lnTo>
                      <a:lnTo>
                        <a:pt x="16" y="28"/>
                      </a:lnTo>
                      <a:lnTo>
                        <a:pt x="16" y="28"/>
                      </a:lnTo>
                      <a:lnTo>
                        <a:pt x="16" y="30"/>
                      </a:lnTo>
                      <a:lnTo>
                        <a:pt x="14" y="30"/>
                      </a:lnTo>
                      <a:lnTo>
                        <a:pt x="14" y="30"/>
                      </a:lnTo>
                      <a:lnTo>
                        <a:pt x="14" y="30"/>
                      </a:lnTo>
                      <a:lnTo>
                        <a:pt x="14" y="32"/>
                      </a:lnTo>
                      <a:lnTo>
                        <a:pt x="14" y="32"/>
                      </a:lnTo>
                      <a:lnTo>
                        <a:pt x="14" y="34"/>
                      </a:lnTo>
                      <a:lnTo>
                        <a:pt x="12" y="34"/>
                      </a:lnTo>
                      <a:lnTo>
                        <a:pt x="12" y="34"/>
                      </a:lnTo>
                      <a:lnTo>
                        <a:pt x="12" y="36"/>
                      </a:lnTo>
                      <a:lnTo>
                        <a:pt x="12" y="36"/>
                      </a:lnTo>
                      <a:lnTo>
                        <a:pt x="10" y="36"/>
                      </a:lnTo>
                      <a:lnTo>
                        <a:pt x="8" y="36"/>
                      </a:lnTo>
                      <a:lnTo>
                        <a:pt x="6" y="36"/>
                      </a:lnTo>
                      <a:lnTo>
                        <a:pt x="6" y="36"/>
                      </a:lnTo>
                      <a:lnTo>
                        <a:pt x="6" y="38"/>
                      </a:lnTo>
                      <a:lnTo>
                        <a:pt x="6" y="38"/>
                      </a:lnTo>
                      <a:lnTo>
                        <a:pt x="6" y="38"/>
                      </a:lnTo>
                      <a:lnTo>
                        <a:pt x="4" y="38"/>
                      </a:lnTo>
                      <a:lnTo>
                        <a:pt x="2" y="38"/>
                      </a:lnTo>
                      <a:lnTo>
                        <a:pt x="0" y="38"/>
                      </a:lnTo>
                      <a:lnTo>
                        <a:pt x="0" y="38"/>
                      </a:lnTo>
                      <a:lnTo>
                        <a:pt x="0" y="40"/>
                      </a:lnTo>
                      <a:lnTo>
                        <a:pt x="0" y="40"/>
                      </a:lnTo>
                      <a:lnTo>
                        <a:pt x="2" y="42"/>
                      </a:lnTo>
                      <a:lnTo>
                        <a:pt x="4" y="42"/>
                      </a:lnTo>
                      <a:lnTo>
                        <a:pt x="4" y="42"/>
                      </a:lnTo>
                      <a:lnTo>
                        <a:pt x="6" y="44"/>
                      </a:lnTo>
                      <a:lnTo>
                        <a:pt x="6" y="46"/>
                      </a:lnTo>
                      <a:lnTo>
                        <a:pt x="6" y="46"/>
                      </a:lnTo>
                      <a:lnTo>
                        <a:pt x="6" y="44"/>
                      </a:lnTo>
                      <a:lnTo>
                        <a:pt x="6" y="44"/>
                      </a:lnTo>
                      <a:lnTo>
                        <a:pt x="8" y="44"/>
                      </a:lnTo>
                      <a:lnTo>
                        <a:pt x="8" y="46"/>
                      </a:lnTo>
                      <a:lnTo>
                        <a:pt x="8" y="46"/>
                      </a:lnTo>
                      <a:lnTo>
                        <a:pt x="8" y="48"/>
                      </a:lnTo>
                      <a:lnTo>
                        <a:pt x="8" y="48"/>
                      </a:lnTo>
                      <a:lnTo>
                        <a:pt x="8" y="48"/>
                      </a:lnTo>
                      <a:lnTo>
                        <a:pt x="8" y="50"/>
                      </a:lnTo>
                      <a:lnTo>
                        <a:pt x="8" y="50"/>
                      </a:lnTo>
                      <a:lnTo>
                        <a:pt x="8" y="50"/>
                      </a:lnTo>
                      <a:lnTo>
                        <a:pt x="8" y="50"/>
                      </a:lnTo>
                      <a:lnTo>
                        <a:pt x="10" y="52"/>
                      </a:lnTo>
                      <a:lnTo>
                        <a:pt x="10" y="52"/>
                      </a:lnTo>
                      <a:lnTo>
                        <a:pt x="12" y="52"/>
                      </a:lnTo>
                      <a:lnTo>
                        <a:pt x="12" y="52"/>
                      </a:lnTo>
                      <a:lnTo>
                        <a:pt x="14" y="54"/>
                      </a:lnTo>
                      <a:lnTo>
                        <a:pt x="16" y="54"/>
                      </a:lnTo>
                      <a:lnTo>
                        <a:pt x="16" y="54"/>
                      </a:lnTo>
                      <a:lnTo>
                        <a:pt x="18" y="54"/>
                      </a:lnTo>
                      <a:lnTo>
                        <a:pt x="18" y="56"/>
                      </a:lnTo>
                      <a:lnTo>
                        <a:pt x="18" y="56"/>
                      </a:lnTo>
                      <a:lnTo>
                        <a:pt x="18" y="56"/>
                      </a:lnTo>
                      <a:lnTo>
                        <a:pt x="16" y="56"/>
                      </a:lnTo>
                      <a:lnTo>
                        <a:pt x="16" y="58"/>
                      </a:lnTo>
                      <a:lnTo>
                        <a:pt x="16" y="58"/>
                      </a:lnTo>
                      <a:lnTo>
                        <a:pt x="16" y="58"/>
                      </a:lnTo>
                      <a:lnTo>
                        <a:pt x="16" y="58"/>
                      </a:lnTo>
                      <a:lnTo>
                        <a:pt x="16" y="60"/>
                      </a:lnTo>
                      <a:lnTo>
                        <a:pt x="16" y="60"/>
                      </a:lnTo>
                      <a:lnTo>
                        <a:pt x="16" y="60"/>
                      </a:lnTo>
                      <a:lnTo>
                        <a:pt x="18" y="60"/>
                      </a:lnTo>
                      <a:lnTo>
                        <a:pt x="18" y="60"/>
                      </a:lnTo>
                      <a:lnTo>
                        <a:pt x="18" y="60"/>
                      </a:lnTo>
                      <a:lnTo>
                        <a:pt x="18" y="62"/>
                      </a:lnTo>
                      <a:lnTo>
                        <a:pt x="18" y="62"/>
                      </a:lnTo>
                      <a:lnTo>
                        <a:pt x="16" y="62"/>
                      </a:lnTo>
                      <a:lnTo>
                        <a:pt x="16" y="62"/>
                      </a:lnTo>
                      <a:lnTo>
                        <a:pt x="16" y="62"/>
                      </a:lnTo>
                      <a:lnTo>
                        <a:pt x="18" y="62"/>
                      </a:lnTo>
                      <a:lnTo>
                        <a:pt x="20" y="64"/>
                      </a:lnTo>
                      <a:lnTo>
                        <a:pt x="20" y="64"/>
                      </a:lnTo>
                      <a:lnTo>
                        <a:pt x="22" y="64"/>
                      </a:lnTo>
                      <a:lnTo>
                        <a:pt x="24" y="66"/>
                      </a:lnTo>
                      <a:lnTo>
                        <a:pt x="26" y="66"/>
                      </a:lnTo>
                      <a:lnTo>
                        <a:pt x="26" y="68"/>
                      </a:lnTo>
                      <a:lnTo>
                        <a:pt x="28" y="66"/>
                      </a:lnTo>
                      <a:lnTo>
                        <a:pt x="30" y="64"/>
                      </a:lnTo>
                      <a:lnTo>
                        <a:pt x="32" y="64"/>
                      </a:lnTo>
                      <a:lnTo>
                        <a:pt x="34" y="66"/>
                      </a:lnTo>
                      <a:lnTo>
                        <a:pt x="36" y="66"/>
                      </a:lnTo>
                      <a:lnTo>
                        <a:pt x="36" y="66"/>
                      </a:lnTo>
                      <a:lnTo>
                        <a:pt x="36" y="66"/>
                      </a:lnTo>
                      <a:lnTo>
                        <a:pt x="34" y="66"/>
                      </a:lnTo>
                      <a:lnTo>
                        <a:pt x="34" y="68"/>
                      </a:lnTo>
                      <a:lnTo>
                        <a:pt x="32" y="68"/>
                      </a:lnTo>
                      <a:lnTo>
                        <a:pt x="32" y="70"/>
                      </a:lnTo>
                      <a:lnTo>
                        <a:pt x="34" y="70"/>
                      </a:lnTo>
                      <a:lnTo>
                        <a:pt x="34" y="70"/>
                      </a:lnTo>
                      <a:lnTo>
                        <a:pt x="34" y="72"/>
                      </a:lnTo>
                      <a:lnTo>
                        <a:pt x="36" y="72"/>
                      </a:lnTo>
                      <a:lnTo>
                        <a:pt x="36" y="72"/>
                      </a:lnTo>
                      <a:lnTo>
                        <a:pt x="36" y="72"/>
                      </a:lnTo>
                      <a:lnTo>
                        <a:pt x="36" y="74"/>
                      </a:lnTo>
                      <a:lnTo>
                        <a:pt x="40" y="74"/>
                      </a:lnTo>
                      <a:lnTo>
                        <a:pt x="40" y="76"/>
                      </a:lnTo>
                      <a:lnTo>
                        <a:pt x="40" y="76"/>
                      </a:lnTo>
                      <a:lnTo>
                        <a:pt x="40" y="76"/>
                      </a:lnTo>
                      <a:lnTo>
                        <a:pt x="38" y="76"/>
                      </a:lnTo>
                      <a:lnTo>
                        <a:pt x="38" y="78"/>
                      </a:lnTo>
                      <a:lnTo>
                        <a:pt x="38" y="78"/>
                      </a:lnTo>
                      <a:lnTo>
                        <a:pt x="38" y="78"/>
                      </a:lnTo>
                      <a:lnTo>
                        <a:pt x="40" y="80"/>
                      </a:lnTo>
                      <a:lnTo>
                        <a:pt x="44" y="78"/>
                      </a:lnTo>
                      <a:lnTo>
                        <a:pt x="48" y="80"/>
                      </a:lnTo>
                      <a:lnTo>
                        <a:pt x="54" y="80"/>
                      </a:lnTo>
                      <a:lnTo>
                        <a:pt x="58" y="80"/>
                      </a:lnTo>
                      <a:lnTo>
                        <a:pt x="60" y="80"/>
                      </a:lnTo>
                      <a:lnTo>
                        <a:pt x="66" y="82"/>
                      </a:lnTo>
                      <a:lnTo>
                        <a:pt x="72" y="82"/>
                      </a:lnTo>
                      <a:lnTo>
                        <a:pt x="76" y="82"/>
                      </a:lnTo>
                      <a:lnTo>
                        <a:pt x="78" y="82"/>
                      </a:lnTo>
                      <a:lnTo>
                        <a:pt x="80" y="80"/>
                      </a:lnTo>
                      <a:lnTo>
                        <a:pt x="82" y="78"/>
                      </a:lnTo>
                      <a:lnTo>
                        <a:pt x="86" y="76"/>
                      </a:lnTo>
                      <a:lnTo>
                        <a:pt x="90" y="76"/>
                      </a:lnTo>
                      <a:lnTo>
                        <a:pt x="94" y="74"/>
                      </a:lnTo>
                      <a:lnTo>
                        <a:pt x="98" y="74"/>
                      </a:lnTo>
                      <a:lnTo>
                        <a:pt x="98" y="74"/>
                      </a:lnTo>
                      <a:lnTo>
                        <a:pt x="104" y="76"/>
                      </a:lnTo>
                      <a:lnTo>
                        <a:pt x="104" y="76"/>
                      </a:lnTo>
                      <a:lnTo>
                        <a:pt x="106" y="76"/>
                      </a:lnTo>
                      <a:lnTo>
                        <a:pt x="108" y="78"/>
                      </a:lnTo>
                      <a:lnTo>
                        <a:pt x="108" y="78"/>
                      </a:lnTo>
                      <a:lnTo>
                        <a:pt x="110" y="76"/>
                      </a:lnTo>
                      <a:lnTo>
                        <a:pt x="110" y="78"/>
                      </a:lnTo>
                      <a:lnTo>
                        <a:pt x="112" y="80"/>
                      </a:lnTo>
                      <a:lnTo>
                        <a:pt x="114" y="80"/>
                      </a:lnTo>
                      <a:lnTo>
                        <a:pt x="116" y="80"/>
                      </a:lnTo>
                      <a:lnTo>
                        <a:pt x="118" y="82"/>
                      </a:lnTo>
                      <a:lnTo>
                        <a:pt x="120" y="80"/>
                      </a:lnTo>
                      <a:lnTo>
                        <a:pt x="120" y="80"/>
                      </a:lnTo>
                      <a:lnTo>
                        <a:pt x="120" y="76"/>
                      </a:lnTo>
                      <a:lnTo>
                        <a:pt x="120" y="72"/>
                      </a:lnTo>
                      <a:lnTo>
                        <a:pt x="120" y="70"/>
                      </a:lnTo>
                      <a:lnTo>
                        <a:pt x="122" y="68"/>
                      </a:lnTo>
                      <a:lnTo>
                        <a:pt x="124" y="66"/>
                      </a:lnTo>
                      <a:lnTo>
                        <a:pt x="122" y="66"/>
                      </a:lnTo>
                      <a:lnTo>
                        <a:pt x="122" y="66"/>
                      </a:lnTo>
                      <a:lnTo>
                        <a:pt x="122" y="66"/>
                      </a:lnTo>
                      <a:lnTo>
                        <a:pt x="122" y="64"/>
                      </a:lnTo>
                      <a:lnTo>
                        <a:pt x="122" y="64"/>
                      </a:lnTo>
                      <a:lnTo>
                        <a:pt x="124" y="62"/>
                      </a:lnTo>
                      <a:lnTo>
                        <a:pt x="122" y="60"/>
                      </a:lnTo>
                      <a:lnTo>
                        <a:pt x="124" y="60"/>
                      </a:lnTo>
                      <a:lnTo>
                        <a:pt x="124" y="60"/>
                      </a:lnTo>
                      <a:lnTo>
                        <a:pt x="126" y="60"/>
                      </a:lnTo>
                      <a:lnTo>
                        <a:pt x="124" y="60"/>
                      </a:lnTo>
                      <a:lnTo>
                        <a:pt x="126" y="62"/>
                      </a:lnTo>
                      <a:lnTo>
                        <a:pt x="126" y="62"/>
                      </a:lnTo>
                      <a:lnTo>
                        <a:pt x="126" y="64"/>
                      </a:lnTo>
                      <a:lnTo>
                        <a:pt x="132" y="62"/>
                      </a:lnTo>
                      <a:lnTo>
                        <a:pt x="132" y="60"/>
                      </a:lnTo>
                      <a:lnTo>
                        <a:pt x="132" y="60"/>
                      </a:lnTo>
                      <a:lnTo>
                        <a:pt x="134" y="56"/>
                      </a:lnTo>
                      <a:lnTo>
                        <a:pt x="134" y="54"/>
                      </a:lnTo>
                      <a:lnTo>
                        <a:pt x="134" y="54"/>
                      </a:lnTo>
                      <a:lnTo>
                        <a:pt x="132" y="5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42" name="Freeform 70">
                  <a:extLst>
                    <a:ext uri="{FF2B5EF4-FFF2-40B4-BE49-F238E27FC236}">
                      <a16:creationId xmlns:a16="http://schemas.microsoft.com/office/drawing/2014/main" id="{6CF73C82-82A4-9CC7-4DDD-79EFE432C3A4}"/>
                    </a:ext>
                  </a:extLst>
                </p:cNvPr>
                <p:cNvSpPr>
                  <a:spLocks/>
                </p:cNvSpPr>
                <p:nvPr/>
              </p:nvSpPr>
              <p:spPr bwMode="auto">
                <a:xfrm>
                  <a:off x="4325" y="2450"/>
                  <a:ext cx="8" cy="10"/>
                </a:xfrm>
                <a:custGeom>
                  <a:avLst/>
                  <a:gdLst>
                    <a:gd name="T0" fmla="*/ 8 w 8"/>
                    <a:gd name="T1" fmla="*/ 4 h 10"/>
                    <a:gd name="T2" fmla="*/ 6 w 8"/>
                    <a:gd name="T3" fmla="*/ 2 h 10"/>
                    <a:gd name="T4" fmla="*/ 6 w 8"/>
                    <a:gd name="T5" fmla="*/ 0 h 10"/>
                    <a:gd name="T6" fmla="*/ 4 w 8"/>
                    <a:gd name="T7" fmla="*/ 0 h 10"/>
                    <a:gd name="T8" fmla="*/ 2 w 8"/>
                    <a:gd name="T9" fmla="*/ 2 h 10"/>
                    <a:gd name="T10" fmla="*/ 0 w 8"/>
                    <a:gd name="T11" fmla="*/ 4 h 10"/>
                    <a:gd name="T12" fmla="*/ 0 w 8"/>
                    <a:gd name="T13" fmla="*/ 4 h 10"/>
                    <a:gd name="T14" fmla="*/ 0 w 8"/>
                    <a:gd name="T15" fmla="*/ 6 h 10"/>
                    <a:gd name="T16" fmla="*/ 2 w 8"/>
                    <a:gd name="T17" fmla="*/ 8 h 10"/>
                    <a:gd name="T18" fmla="*/ 4 w 8"/>
                    <a:gd name="T19" fmla="*/ 10 h 10"/>
                    <a:gd name="T20" fmla="*/ 6 w 8"/>
                    <a:gd name="T21" fmla="*/ 10 h 10"/>
                    <a:gd name="T22" fmla="*/ 8 w 8"/>
                    <a:gd name="T23" fmla="*/ 10 h 10"/>
                    <a:gd name="T24" fmla="*/ 8 w 8"/>
                    <a:gd name="T25" fmla="*/ 8 h 10"/>
                    <a:gd name="T26" fmla="*/ 8 w 8"/>
                    <a:gd name="T27" fmla="*/ 6 h 10"/>
                    <a:gd name="T28" fmla="*/ 8 w 8"/>
                    <a:gd name="T2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0">
                      <a:moveTo>
                        <a:pt x="8" y="4"/>
                      </a:moveTo>
                      <a:lnTo>
                        <a:pt x="6" y="2"/>
                      </a:lnTo>
                      <a:lnTo>
                        <a:pt x="6" y="0"/>
                      </a:lnTo>
                      <a:lnTo>
                        <a:pt x="4" y="0"/>
                      </a:lnTo>
                      <a:lnTo>
                        <a:pt x="2" y="2"/>
                      </a:lnTo>
                      <a:lnTo>
                        <a:pt x="0" y="4"/>
                      </a:lnTo>
                      <a:lnTo>
                        <a:pt x="0" y="4"/>
                      </a:lnTo>
                      <a:lnTo>
                        <a:pt x="0" y="6"/>
                      </a:lnTo>
                      <a:lnTo>
                        <a:pt x="2" y="8"/>
                      </a:lnTo>
                      <a:lnTo>
                        <a:pt x="4" y="10"/>
                      </a:lnTo>
                      <a:lnTo>
                        <a:pt x="6" y="10"/>
                      </a:lnTo>
                      <a:lnTo>
                        <a:pt x="8" y="10"/>
                      </a:lnTo>
                      <a:lnTo>
                        <a:pt x="8" y="8"/>
                      </a:lnTo>
                      <a:lnTo>
                        <a:pt x="8" y="6"/>
                      </a:lnTo>
                      <a:lnTo>
                        <a:pt x="8"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43" name="Freeform 71">
                  <a:extLst>
                    <a:ext uri="{FF2B5EF4-FFF2-40B4-BE49-F238E27FC236}">
                      <a16:creationId xmlns:a16="http://schemas.microsoft.com/office/drawing/2014/main" id="{70A905F3-2DC3-D4A5-A1E2-1FF82A1E78B7}"/>
                    </a:ext>
                  </a:extLst>
                </p:cNvPr>
                <p:cNvSpPr>
                  <a:spLocks/>
                </p:cNvSpPr>
                <p:nvPr/>
              </p:nvSpPr>
              <p:spPr bwMode="auto">
                <a:xfrm>
                  <a:off x="4251" y="1610"/>
                  <a:ext cx="12" cy="28"/>
                </a:xfrm>
                <a:custGeom>
                  <a:avLst/>
                  <a:gdLst>
                    <a:gd name="T0" fmla="*/ 12 w 12"/>
                    <a:gd name="T1" fmla="*/ 18 h 28"/>
                    <a:gd name="T2" fmla="*/ 12 w 12"/>
                    <a:gd name="T3" fmla="*/ 14 h 28"/>
                    <a:gd name="T4" fmla="*/ 10 w 12"/>
                    <a:gd name="T5" fmla="*/ 12 h 28"/>
                    <a:gd name="T6" fmla="*/ 10 w 12"/>
                    <a:gd name="T7" fmla="*/ 12 h 28"/>
                    <a:gd name="T8" fmla="*/ 10 w 12"/>
                    <a:gd name="T9" fmla="*/ 10 h 28"/>
                    <a:gd name="T10" fmla="*/ 10 w 12"/>
                    <a:gd name="T11" fmla="*/ 8 h 28"/>
                    <a:gd name="T12" fmla="*/ 12 w 12"/>
                    <a:gd name="T13" fmla="*/ 6 h 28"/>
                    <a:gd name="T14" fmla="*/ 10 w 12"/>
                    <a:gd name="T15" fmla="*/ 4 h 28"/>
                    <a:gd name="T16" fmla="*/ 8 w 12"/>
                    <a:gd name="T17" fmla="*/ 2 h 28"/>
                    <a:gd name="T18" fmla="*/ 6 w 12"/>
                    <a:gd name="T19" fmla="*/ 0 h 28"/>
                    <a:gd name="T20" fmla="*/ 4 w 12"/>
                    <a:gd name="T21" fmla="*/ 0 h 28"/>
                    <a:gd name="T22" fmla="*/ 2 w 12"/>
                    <a:gd name="T23" fmla="*/ 2 h 28"/>
                    <a:gd name="T24" fmla="*/ 2 w 12"/>
                    <a:gd name="T25" fmla="*/ 6 h 28"/>
                    <a:gd name="T26" fmla="*/ 0 w 12"/>
                    <a:gd name="T27" fmla="*/ 8 h 28"/>
                    <a:gd name="T28" fmla="*/ 0 w 12"/>
                    <a:gd name="T29" fmla="*/ 10 h 28"/>
                    <a:gd name="T30" fmla="*/ 0 w 12"/>
                    <a:gd name="T31" fmla="*/ 12 h 28"/>
                    <a:gd name="T32" fmla="*/ 0 w 12"/>
                    <a:gd name="T33" fmla="*/ 12 h 28"/>
                    <a:gd name="T34" fmla="*/ 0 w 12"/>
                    <a:gd name="T35" fmla="*/ 16 h 28"/>
                    <a:gd name="T36" fmla="*/ 2 w 12"/>
                    <a:gd name="T37" fmla="*/ 22 h 28"/>
                    <a:gd name="T38" fmla="*/ 2 w 12"/>
                    <a:gd name="T39" fmla="*/ 22 h 28"/>
                    <a:gd name="T40" fmla="*/ 0 w 12"/>
                    <a:gd name="T41" fmla="*/ 24 h 28"/>
                    <a:gd name="T42" fmla="*/ 2 w 12"/>
                    <a:gd name="T43" fmla="*/ 26 h 28"/>
                    <a:gd name="T44" fmla="*/ 2 w 12"/>
                    <a:gd name="T45" fmla="*/ 26 h 28"/>
                    <a:gd name="T46" fmla="*/ 4 w 12"/>
                    <a:gd name="T47" fmla="*/ 28 h 28"/>
                    <a:gd name="T48" fmla="*/ 4 w 12"/>
                    <a:gd name="T49" fmla="*/ 28 h 28"/>
                    <a:gd name="T50" fmla="*/ 6 w 12"/>
                    <a:gd name="T51" fmla="*/ 28 h 28"/>
                    <a:gd name="T52" fmla="*/ 6 w 12"/>
                    <a:gd name="T53" fmla="*/ 28 h 28"/>
                    <a:gd name="T54" fmla="*/ 8 w 12"/>
                    <a:gd name="T55" fmla="*/ 26 h 28"/>
                    <a:gd name="T56" fmla="*/ 10 w 12"/>
                    <a:gd name="T57" fmla="*/ 26 h 28"/>
                    <a:gd name="T58" fmla="*/ 10 w 12"/>
                    <a:gd name="T59" fmla="*/ 26 h 28"/>
                    <a:gd name="T60" fmla="*/ 12 w 12"/>
                    <a:gd name="T61" fmla="*/ 22 h 28"/>
                    <a:gd name="T62" fmla="*/ 12 w 12"/>
                    <a:gd name="T63" fmla="*/ 20 h 28"/>
                    <a:gd name="T64" fmla="*/ 12 w 12"/>
                    <a:gd name="T65" fmla="*/ 18 h 28"/>
                    <a:gd name="T66" fmla="*/ 12 w 12"/>
                    <a:gd name="T6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28">
                      <a:moveTo>
                        <a:pt x="12" y="18"/>
                      </a:moveTo>
                      <a:lnTo>
                        <a:pt x="12" y="14"/>
                      </a:lnTo>
                      <a:lnTo>
                        <a:pt x="10" y="12"/>
                      </a:lnTo>
                      <a:lnTo>
                        <a:pt x="10" y="12"/>
                      </a:lnTo>
                      <a:lnTo>
                        <a:pt x="10" y="10"/>
                      </a:lnTo>
                      <a:lnTo>
                        <a:pt x="10" y="8"/>
                      </a:lnTo>
                      <a:lnTo>
                        <a:pt x="12" y="6"/>
                      </a:lnTo>
                      <a:lnTo>
                        <a:pt x="10" y="4"/>
                      </a:lnTo>
                      <a:lnTo>
                        <a:pt x="8" y="2"/>
                      </a:lnTo>
                      <a:lnTo>
                        <a:pt x="6" y="0"/>
                      </a:lnTo>
                      <a:lnTo>
                        <a:pt x="4" y="0"/>
                      </a:lnTo>
                      <a:lnTo>
                        <a:pt x="2" y="2"/>
                      </a:lnTo>
                      <a:lnTo>
                        <a:pt x="2" y="6"/>
                      </a:lnTo>
                      <a:lnTo>
                        <a:pt x="0" y="8"/>
                      </a:lnTo>
                      <a:lnTo>
                        <a:pt x="0" y="10"/>
                      </a:lnTo>
                      <a:lnTo>
                        <a:pt x="0" y="12"/>
                      </a:lnTo>
                      <a:lnTo>
                        <a:pt x="0" y="12"/>
                      </a:lnTo>
                      <a:lnTo>
                        <a:pt x="0" y="16"/>
                      </a:lnTo>
                      <a:lnTo>
                        <a:pt x="2" y="22"/>
                      </a:lnTo>
                      <a:lnTo>
                        <a:pt x="2" y="22"/>
                      </a:lnTo>
                      <a:lnTo>
                        <a:pt x="0" y="24"/>
                      </a:lnTo>
                      <a:lnTo>
                        <a:pt x="2" y="26"/>
                      </a:lnTo>
                      <a:lnTo>
                        <a:pt x="2" y="26"/>
                      </a:lnTo>
                      <a:lnTo>
                        <a:pt x="4" y="28"/>
                      </a:lnTo>
                      <a:lnTo>
                        <a:pt x="4" y="28"/>
                      </a:lnTo>
                      <a:lnTo>
                        <a:pt x="6" y="28"/>
                      </a:lnTo>
                      <a:lnTo>
                        <a:pt x="6" y="28"/>
                      </a:lnTo>
                      <a:lnTo>
                        <a:pt x="8" y="26"/>
                      </a:lnTo>
                      <a:lnTo>
                        <a:pt x="10" y="26"/>
                      </a:lnTo>
                      <a:lnTo>
                        <a:pt x="10" y="26"/>
                      </a:lnTo>
                      <a:lnTo>
                        <a:pt x="12" y="22"/>
                      </a:lnTo>
                      <a:lnTo>
                        <a:pt x="12" y="20"/>
                      </a:lnTo>
                      <a:lnTo>
                        <a:pt x="12" y="18"/>
                      </a:lnTo>
                      <a:lnTo>
                        <a:pt x="12" y="1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44" name="Freeform 72">
                  <a:extLst>
                    <a:ext uri="{FF2B5EF4-FFF2-40B4-BE49-F238E27FC236}">
                      <a16:creationId xmlns:a16="http://schemas.microsoft.com/office/drawing/2014/main" id="{6EE2A792-0E4D-1307-66AD-EBDBFEC92E88}"/>
                    </a:ext>
                  </a:extLst>
                </p:cNvPr>
                <p:cNvSpPr>
                  <a:spLocks noEditPoints="1"/>
                </p:cNvSpPr>
                <p:nvPr/>
              </p:nvSpPr>
              <p:spPr bwMode="auto">
                <a:xfrm>
                  <a:off x="2413" y="1746"/>
                  <a:ext cx="42" cy="10"/>
                </a:xfrm>
                <a:custGeom>
                  <a:avLst/>
                  <a:gdLst>
                    <a:gd name="T0" fmla="*/ 0 w 42"/>
                    <a:gd name="T1" fmla="*/ 6 h 10"/>
                    <a:gd name="T2" fmla="*/ 0 w 42"/>
                    <a:gd name="T3" fmla="*/ 6 h 10"/>
                    <a:gd name="T4" fmla="*/ 0 w 42"/>
                    <a:gd name="T5" fmla="*/ 8 h 10"/>
                    <a:gd name="T6" fmla="*/ 0 w 42"/>
                    <a:gd name="T7" fmla="*/ 8 h 10"/>
                    <a:gd name="T8" fmla="*/ 2 w 42"/>
                    <a:gd name="T9" fmla="*/ 8 h 10"/>
                    <a:gd name="T10" fmla="*/ 2 w 42"/>
                    <a:gd name="T11" fmla="*/ 8 h 10"/>
                    <a:gd name="T12" fmla="*/ 2 w 42"/>
                    <a:gd name="T13" fmla="*/ 8 h 10"/>
                    <a:gd name="T14" fmla="*/ 2 w 42"/>
                    <a:gd name="T15" fmla="*/ 6 h 10"/>
                    <a:gd name="T16" fmla="*/ 2 w 42"/>
                    <a:gd name="T17" fmla="*/ 6 h 10"/>
                    <a:gd name="T18" fmla="*/ 42 w 42"/>
                    <a:gd name="T19" fmla="*/ 6 h 10"/>
                    <a:gd name="T20" fmla="*/ 38 w 42"/>
                    <a:gd name="T21" fmla="*/ 6 h 10"/>
                    <a:gd name="T22" fmla="*/ 38 w 42"/>
                    <a:gd name="T23" fmla="*/ 6 h 10"/>
                    <a:gd name="T24" fmla="*/ 40 w 42"/>
                    <a:gd name="T25" fmla="*/ 6 h 10"/>
                    <a:gd name="T26" fmla="*/ 42 w 42"/>
                    <a:gd name="T27" fmla="*/ 6 h 10"/>
                    <a:gd name="T28" fmla="*/ 30 w 42"/>
                    <a:gd name="T29" fmla="*/ 0 h 10"/>
                    <a:gd name="T30" fmla="*/ 30 w 42"/>
                    <a:gd name="T31" fmla="*/ 0 h 10"/>
                    <a:gd name="T32" fmla="*/ 30 w 42"/>
                    <a:gd name="T33" fmla="*/ 0 h 10"/>
                    <a:gd name="T34" fmla="*/ 28 w 42"/>
                    <a:gd name="T35" fmla="*/ 0 h 10"/>
                    <a:gd name="T36" fmla="*/ 14 w 42"/>
                    <a:gd name="T37" fmla="*/ 0 h 10"/>
                    <a:gd name="T38" fmla="*/ 14 w 42"/>
                    <a:gd name="T39" fmla="*/ 0 h 10"/>
                    <a:gd name="T40" fmla="*/ 12 w 42"/>
                    <a:gd name="T41" fmla="*/ 2 h 10"/>
                    <a:gd name="T42" fmla="*/ 12 w 42"/>
                    <a:gd name="T43" fmla="*/ 2 h 10"/>
                    <a:gd name="T44" fmla="*/ 12 w 42"/>
                    <a:gd name="T45" fmla="*/ 4 h 10"/>
                    <a:gd name="T46" fmla="*/ 12 w 42"/>
                    <a:gd name="T47" fmla="*/ 8 h 10"/>
                    <a:gd name="T48" fmla="*/ 14 w 42"/>
                    <a:gd name="T49" fmla="*/ 10 h 10"/>
                    <a:gd name="T50" fmla="*/ 16 w 42"/>
                    <a:gd name="T51" fmla="*/ 10 h 10"/>
                    <a:gd name="T52" fmla="*/ 18 w 42"/>
                    <a:gd name="T53" fmla="*/ 8 h 10"/>
                    <a:gd name="T54" fmla="*/ 22 w 42"/>
                    <a:gd name="T55" fmla="*/ 8 h 10"/>
                    <a:gd name="T56" fmla="*/ 26 w 42"/>
                    <a:gd name="T57" fmla="*/ 10 h 10"/>
                    <a:gd name="T58" fmla="*/ 26 w 42"/>
                    <a:gd name="T59" fmla="*/ 10 h 10"/>
                    <a:gd name="T60" fmla="*/ 30 w 42"/>
                    <a:gd name="T61" fmla="*/ 10 h 10"/>
                    <a:gd name="T62" fmla="*/ 34 w 42"/>
                    <a:gd name="T63" fmla="*/ 6 h 10"/>
                    <a:gd name="T64" fmla="*/ 36 w 42"/>
                    <a:gd name="T65" fmla="*/ 4 h 10"/>
                    <a:gd name="T66" fmla="*/ 34 w 42"/>
                    <a:gd name="T6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10">
                      <a:moveTo>
                        <a:pt x="2" y="6"/>
                      </a:moveTo>
                      <a:lnTo>
                        <a:pt x="0" y="6"/>
                      </a:lnTo>
                      <a:lnTo>
                        <a:pt x="0" y="6"/>
                      </a:lnTo>
                      <a:lnTo>
                        <a:pt x="0" y="6"/>
                      </a:lnTo>
                      <a:lnTo>
                        <a:pt x="0" y="8"/>
                      </a:lnTo>
                      <a:lnTo>
                        <a:pt x="0" y="8"/>
                      </a:lnTo>
                      <a:lnTo>
                        <a:pt x="0" y="8"/>
                      </a:lnTo>
                      <a:lnTo>
                        <a:pt x="0" y="8"/>
                      </a:lnTo>
                      <a:lnTo>
                        <a:pt x="2" y="8"/>
                      </a:lnTo>
                      <a:lnTo>
                        <a:pt x="2" y="8"/>
                      </a:lnTo>
                      <a:lnTo>
                        <a:pt x="2" y="8"/>
                      </a:lnTo>
                      <a:lnTo>
                        <a:pt x="2" y="8"/>
                      </a:lnTo>
                      <a:lnTo>
                        <a:pt x="2" y="8"/>
                      </a:lnTo>
                      <a:lnTo>
                        <a:pt x="2" y="8"/>
                      </a:lnTo>
                      <a:lnTo>
                        <a:pt x="2" y="6"/>
                      </a:lnTo>
                      <a:lnTo>
                        <a:pt x="2" y="6"/>
                      </a:lnTo>
                      <a:lnTo>
                        <a:pt x="2" y="6"/>
                      </a:lnTo>
                      <a:lnTo>
                        <a:pt x="2" y="6"/>
                      </a:lnTo>
                      <a:lnTo>
                        <a:pt x="2" y="6"/>
                      </a:lnTo>
                      <a:close/>
                      <a:moveTo>
                        <a:pt x="42" y="6"/>
                      </a:moveTo>
                      <a:lnTo>
                        <a:pt x="40" y="6"/>
                      </a:lnTo>
                      <a:lnTo>
                        <a:pt x="38" y="6"/>
                      </a:lnTo>
                      <a:lnTo>
                        <a:pt x="38" y="6"/>
                      </a:lnTo>
                      <a:lnTo>
                        <a:pt x="38" y="6"/>
                      </a:lnTo>
                      <a:lnTo>
                        <a:pt x="38" y="6"/>
                      </a:lnTo>
                      <a:lnTo>
                        <a:pt x="40" y="6"/>
                      </a:lnTo>
                      <a:lnTo>
                        <a:pt x="42" y="6"/>
                      </a:lnTo>
                      <a:lnTo>
                        <a:pt x="42" y="6"/>
                      </a:lnTo>
                      <a:close/>
                      <a:moveTo>
                        <a:pt x="32" y="0"/>
                      </a:moveTo>
                      <a:lnTo>
                        <a:pt x="30" y="0"/>
                      </a:lnTo>
                      <a:lnTo>
                        <a:pt x="30" y="0"/>
                      </a:lnTo>
                      <a:lnTo>
                        <a:pt x="30" y="0"/>
                      </a:lnTo>
                      <a:lnTo>
                        <a:pt x="30" y="2"/>
                      </a:lnTo>
                      <a:lnTo>
                        <a:pt x="30" y="0"/>
                      </a:lnTo>
                      <a:lnTo>
                        <a:pt x="28" y="0"/>
                      </a:lnTo>
                      <a:lnTo>
                        <a:pt x="28" y="0"/>
                      </a:lnTo>
                      <a:lnTo>
                        <a:pt x="18" y="0"/>
                      </a:lnTo>
                      <a:lnTo>
                        <a:pt x="14" y="0"/>
                      </a:lnTo>
                      <a:lnTo>
                        <a:pt x="14" y="0"/>
                      </a:lnTo>
                      <a:lnTo>
                        <a:pt x="14" y="0"/>
                      </a:lnTo>
                      <a:lnTo>
                        <a:pt x="12" y="0"/>
                      </a:lnTo>
                      <a:lnTo>
                        <a:pt x="12" y="2"/>
                      </a:lnTo>
                      <a:lnTo>
                        <a:pt x="12" y="2"/>
                      </a:lnTo>
                      <a:lnTo>
                        <a:pt x="12" y="2"/>
                      </a:lnTo>
                      <a:lnTo>
                        <a:pt x="12" y="4"/>
                      </a:lnTo>
                      <a:lnTo>
                        <a:pt x="12" y="4"/>
                      </a:lnTo>
                      <a:lnTo>
                        <a:pt x="12" y="6"/>
                      </a:lnTo>
                      <a:lnTo>
                        <a:pt x="12" y="8"/>
                      </a:lnTo>
                      <a:lnTo>
                        <a:pt x="12" y="10"/>
                      </a:lnTo>
                      <a:lnTo>
                        <a:pt x="14" y="10"/>
                      </a:lnTo>
                      <a:lnTo>
                        <a:pt x="16" y="10"/>
                      </a:lnTo>
                      <a:lnTo>
                        <a:pt x="16" y="10"/>
                      </a:lnTo>
                      <a:lnTo>
                        <a:pt x="18" y="10"/>
                      </a:lnTo>
                      <a:lnTo>
                        <a:pt x="18" y="8"/>
                      </a:lnTo>
                      <a:lnTo>
                        <a:pt x="20" y="10"/>
                      </a:lnTo>
                      <a:lnTo>
                        <a:pt x="22" y="8"/>
                      </a:lnTo>
                      <a:lnTo>
                        <a:pt x="24" y="10"/>
                      </a:lnTo>
                      <a:lnTo>
                        <a:pt x="26" y="10"/>
                      </a:lnTo>
                      <a:lnTo>
                        <a:pt x="26" y="10"/>
                      </a:lnTo>
                      <a:lnTo>
                        <a:pt x="26" y="10"/>
                      </a:lnTo>
                      <a:lnTo>
                        <a:pt x="28" y="10"/>
                      </a:lnTo>
                      <a:lnTo>
                        <a:pt x="30" y="10"/>
                      </a:lnTo>
                      <a:lnTo>
                        <a:pt x="32" y="8"/>
                      </a:lnTo>
                      <a:lnTo>
                        <a:pt x="34" y="6"/>
                      </a:lnTo>
                      <a:lnTo>
                        <a:pt x="34" y="6"/>
                      </a:lnTo>
                      <a:lnTo>
                        <a:pt x="36" y="4"/>
                      </a:lnTo>
                      <a:lnTo>
                        <a:pt x="36" y="2"/>
                      </a:lnTo>
                      <a:lnTo>
                        <a:pt x="34" y="2"/>
                      </a:lnTo>
                      <a:lnTo>
                        <a:pt x="3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45" name="Freeform 73">
                  <a:extLst>
                    <a:ext uri="{FF2B5EF4-FFF2-40B4-BE49-F238E27FC236}">
                      <a16:creationId xmlns:a16="http://schemas.microsoft.com/office/drawing/2014/main" id="{6AA4712C-981D-7756-BBA6-B06663AA77E3}"/>
                    </a:ext>
                  </a:extLst>
                </p:cNvPr>
                <p:cNvSpPr>
                  <a:spLocks noEditPoints="1"/>
                </p:cNvSpPr>
                <p:nvPr/>
              </p:nvSpPr>
              <p:spPr bwMode="auto">
                <a:xfrm>
                  <a:off x="3023" y="1323"/>
                  <a:ext cx="370" cy="171"/>
                </a:xfrm>
                <a:custGeom>
                  <a:avLst/>
                  <a:gdLst>
                    <a:gd name="T0" fmla="*/ 194 w 370"/>
                    <a:gd name="T1" fmla="*/ 169 h 171"/>
                    <a:gd name="T2" fmla="*/ 202 w 370"/>
                    <a:gd name="T3" fmla="*/ 169 h 171"/>
                    <a:gd name="T4" fmla="*/ 84 w 370"/>
                    <a:gd name="T5" fmla="*/ 90 h 171"/>
                    <a:gd name="T6" fmla="*/ 86 w 370"/>
                    <a:gd name="T7" fmla="*/ 90 h 171"/>
                    <a:gd name="T8" fmla="*/ 80 w 370"/>
                    <a:gd name="T9" fmla="*/ 76 h 171"/>
                    <a:gd name="T10" fmla="*/ 76 w 370"/>
                    <a:gd name="T11" fmla="*/ 76 h 171"/>
                    <a:gd name="T12" fmla="*/ 40 w 370"/>
                    <a:gd name="T13" fmla="*/ 62 h 171"/>
                    <a:gd name="T14" fmla="*/ 42 w 370"/>
                    <a:gd name="T15" fmla="*/ 66 h 171"/>
                    <a:gd name="T16" fmla="*/ 40 w 370"/>
                    <a:gd name="T17" fmla="*/ 62 h 171"/>
                    <a:gd name="T18" fmla="*/ 36 w 370"/>
                    <a:gd name="T19" fmla="*/ 64 h 171"/>
                    <a:gd name="T20" fmla="*/ 44 w 370"/>
                    <a:gd name="T21" fmla="*/ 60 h 171"/>
                    <a:gd name="T22" fmla="*/ 42 w 370"/>
                    <a:gd name="T23" fmla="*/ 60 h 171"/>
                    <a:gd name="T24" fmla="*/ 56 w 370"/>
                    <a:gd name="T25" fmla="*/ 60 h 171"/>
                    <a:gd name="T26" fmla="*/ 60 w 370"/>
                    <a:gd name="T27" fmla="*/ 58 h 171"/>
                    <a:gd name="T28" fmla="*/ 2 w 370"/>
                    <a:gd name="T29" fmla="*/ 48 h 171"/>
                    <a:gd name="T30" fmla="*/ 370 w 370"/>
                    <a:gd name="T31" fmla="*/ 10 h 171"/>
                    <a:gd name="T32" fmla="*/ 364 w 370"/>
                    <a:gd name="T33" fmla="*/ 8 h 171"/>
                    <a:gd name="T34" fmla="*/ 364 w 370"/>
                    <a:gd name="T35" fmla="*/ 4 h 171"/>
                    <a:gd name="T36" fmla="*/ 358 w 370"/>
                    <a:gd name="T37" fmla="*/ 4 h 171"/>
                    <a:gd name="T38" fmla="*/ 356 w 370"/>
                    <a:gd name="T39" fmla="*/ 4 h 171"/>
                    <a:gd name="T40" fmla="*/ 350 w 370"/>
                    <a:gd name="T41" fmla="*/ 6 h 171"/>
                    <a:gd name="T42" fmla="*/ 344 w 370"/>
                    <a:gd name="T43" fmla="*/ 6 h 171"/>
                    <a:gd name="T44" fmla="*/ 340 w 370"/>
                    <a:gd name="T45" fmla="*/ 4 h 171"/>
                    <a:gd name="T46" fmla="*/ 342 w 370"/>
                    <a:gd name="T47" fmla="*/ 2 h 171"/>
                    <a:gd name="T48" fmla="*/ 336 w 370"/>
                    <a:gd name="T49" fmla="*/ 2 h 171"/>
                    <a:gd name="T50" fmla="*/ 332 w 370"/>
                    <a:gd name="T51" fmla="*/ 8 h 171"/>
                    <a:gd name="T52" fmla="*/ 334 w 370"/>
                    <a:gd name="T53" fmla="*/ 18 h 171"/>
                    <a:gd name="T54" fmla="*/ 332 w 370"/>
                    <a:gd name="T55" fmla="*/ 26 h 171"/>
                    <a:gd name="T56" fmla="*/ 330 w 370"/>
                    <a:gd name="T57" fmla="*/ 36 h 171"/>
                    <a:gd name="T58" fmla="*/ 320 w 370"/>
                    <a:gd name="T59" fmla="*/ 48 h 171"/>
                    <a:gd name="T60" fmla="*/ 318 w 370"/>
                    <a:gd name="T61" fmla="*/ 58 h 171"/>
                    <a:gd name="T62" fmla="*/ 322 w 370"/>
                    <a:gd name="T63" fmla="*/ 60 h 171"/>
                    <a:gd name="T64" fmla="*/ 328 w 370"/>
                    <a:gd name="T65" fmla="*/ 54 h 171"/>
                    <a:gd name="T66" fmla="*/ 324 w 370"/>
                    <a:gd name="T67" fmla="*/ 60 h 171"/>
                    <a:gd name="T68" fmla="*/ 322 w 370"/>
                    <a:gd name="T69" fmla="*/ 64 h 171"/>
                    <a:gd name="T70" fmla="*/ 328 w 370"/>
                    <a:gd name="T71" fmla="*/ 64 h 171"/>
                    <a:gd name="T72" fmla="*/ 326 w 370"/>
                    <a:gd name="T73" fmla="*/ 74 h 171"/>
                    <a:gd name="T74" fmla="*/ 324 w 370"/>
                    <a:gd name="T75" fmla="*/ 88 h 171"/>
                    <a:gd name="T76" fmla="*/ 328 w 370"/>
                    <a:gd name="T77" fmla="*/ 88 h 171"/>
                    <a:gd name="T78" fmla="*/ 344 w 370"/>
                    <a:gd name="T79" fmla="*/ 88 h 171"/>
                    <a:gd name="T80" fmla="*/ 346 w 370"/>
                    <a:gd name="T81" fmla="*/ 78 h 171"/>
                    <a:gd name="T82" fmla="*/ 352 w 370"/>
                    <a:gd name="T83" fmla="*/ 72 h 171"/>
                    <a:gd name="T84" fmla="*/ 348 w 370"/>
                    <a:gd name="T85" fmla="*/ 64 h 171"/>
                    <a:gd name="T86" fmla="*/ 350 w 370"/>
                    <a:gd name="T87" fmla="*/ 58 h 171"/>
                    <a:gd name="T88" fmla="*/ 354 w 370"/>
                    <a:gd name="T89" fmla="*/ 52 h 171"/>
                    <a:gd name="T90" fmla="*/ 348 w 370"/>
                    <a:gd name="T91" fmla="*/ 44 h 171"/>
                    <a:gd name="T92" fmla="*/ 354 w 370"/>
                    <a:gd name="T93" fmla="*/ 42 h 171"/>
                    <a:gd name="T94" fmla="*/ 356 w 370"/>
                    <a:gd name="T95" fmla="*/ 38 h 171"/>
                    <a:gd name="T96" fmla="*/ 358 w 370"/>
                    <a:gd name="T97" fmla="*/ 32 h 171"/>
                    <a:gd name="T98" fmla="*/ 358 w 370"/>
                    <a:gd name="T99" fmla="*/ 30 h 171"/>
                    <a:gd name="T100" fmla="*/ 358 w 370"/>
                    <a:gd name="T101" fmla="*/ 20 h 171"/>
                    <a:gd name="T102" fmla="*/ 364 w 370"/>
                    <a:gd name="T103" fmla="*/ 16 h 171"/>
                    <a:gd name="T104" fmla="*/ 370 w 370"/>
                    <a:gd name="T105" fmla="*/ 1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 h="171">
                      <a:moveTo>
                        <a:pt x="198" y="167"/>
                      </a:moveTo>
                      <a:lnTo>
                        <a:pt x="196" y="167"/>
                      </a:lnTo>
                      <a:lnTo>
                        <a:pt x="194" y="167"/>
                      </a:lnTo>
                      <a:lnTo>
                        <a:pt x="194" y="167"/>
                      </a:lnTo>
                      <a:lnTo>
                        <a:pt x="194" y="169"/>
                      </a:lnTo>
                      <a:lnTo>
                        <a:pt x="194" y="169"/>
                      </a:lnTo>
                      <a:lnTo>
                        <a:pt x="196" y="169"/>
                      </a:lnTo>
                      <a:lnTo>
                        <a:pt x="200" y="171"/>
                      </a:lnTo>
                      <a:lnTo>
                        <a:pt x="200" y="169"/>
                      </a:lnTo>
                      <a:lnTo>
                        <a:pt x="202" y="169"/>
                      </a:lnTo>
                      <a:lnTo>
                        <a:pt x="200" y="169"/>
                      </a:lnTo>
                      <a:lnTo>
                        <a:pt x="198" y="167"/>
                      </a:lnTo>
                      <a:close/>
                      <a:moveTo>
                        <a:pt x="86" y="90"/>
                      </a:moveTo>
                      <a:lnTo>
                        <a:pt x="84" y="90"/>
                      </a:lnTo>
                      <a:lnTo>
                        <a:pt x="84" y="90"/>
                      </a:lnTo>
                      <a:lnTo>
                        <a:pt x="84" y="93"/>
                      </a:lnTo>
                      <a:lnTo>
                        <a:pt x="86" y="93"/>
                      </a:lnTo>
                      <a:lnTo>
                        <a:pt x="86" y="93"/>
                      </a:lnTo>
                      <a:lnTo>
                        <a:pt x="86" y="93"/>
                      </a:lnTo>
                      <a:lnTo>
                        <a:pt x="86" y="90"/>
                      </a:lnTo>
                      <a:lnTo>
                        <a:pt x="86" y="90"/>
                      </a:lnTo>
                      <a:close/>
                      <a:moveTo>
                        <a:pt x="86" y="76"/>
                      </a:moveTo>
                      <a:lnTo>
                        <a:pt x="86" y="76"/>
                      </a:lnTo>
                      <a:lnTo>
                        <a:pt x="84" y="76"/>
                      </a:lnTo>
                      <a:lnTo>
                        <a:pt x="80" y="76"/>
                      </a:lnTo>
                      <a:lnTo>
                        <a:pt x="78" y="76"/>
                      </a:lnTo>
                      <a:lnTo>
                        <a:pt x="78" y="74"/>
                      </a:lnTo>
                      <a:lnTo>
                        <a:pt x="76" y="74"/>
                      </a:lnTo>
                      <a:lnTo>
                        <a:pt x="76" y="74"/>
                      </a:lnTo>
                      <a:lnTo>
                        <a:pt x="76" y="76"/>
                      </a:lnTo>
                      <a:lnTo>
                        <a:pt x="78" y="76"/>
                      </a:lnTo>
                      <a:lnTo>
                        <a:pt x="82" y="78"/>
                      </a:lnTo>
                      <a:lnTo>
                        <a:pt x="84" y="78"/>
                      </a:lnTo>
                      <a:lnTo>
                        <a:pt x="86" y="76"/>
                      </a:lnTo>
                      <a:close/>
                      <a:moveTo>
                        <a:pt x="40" y="62"/>
                      </a:moveTo>
                      <a:lnTo>
                        <a:pt x="38" y="62"/>
                      </a:lnTo>
                      <a:lnTo>
                        <a:pt x="38" y="64"/>
                      </a:lnTo>
                      <a:lnTo>
                        <a:pt x="38" y="64"/>
                      </a:lnTo>
                      <a:lnTo>
                        <a:pt x="40" y="66"/>
                      </a:lnTo>
                      <a:lnTo>
                        <a:pt x="42" y="66"/>
                      </a:lnTo>
                      <a:lnTo>
                        <a:pt x="42" y="66"/>
                      </a:lnTo>
                      <a:lnTo>
                        <a:pt x="44" y="66"/>
                      </a:lnTo>
                      <a:lnTo>
                        <a:pt x="44" y="66"/>
                      </a:lnTo>
                      <a:lnTo>
                        <a:pt x="44" y="64"/>
                      </a:lnTo>
                      <a:lnTo>
                        <a:pt x="40" y="62"/>
                      </a:lnTo>
                      <a:close/>
                      <a:moveTo>
                        <a:pt x="36" y="62"/>
                      </a:moveTo>
                      <a:lnTo>
                        <a:pt x="36" y="62"/>
                      </a:lnTo>
                      <a:lnTo>
                        <a:pt x="34" y="62"/>
                      </a:lnTo>
                      <a:lnTo>
                        <a:pt x="36" y="64"/>
                      </a:lnTo>
                      <a:lnTo>
                        <a:pt x="36" y="64"/>
                      </a:lnTo>
                      <a:lnTo>
                        <a:pt x="38" y="62"/>
                      </a:lnTo>
                      <a:lnTo>
                        <a:pt x="38" y="62"/>
                      </a:lnTo>
                      <a:lnTo>
                        <a:pt x="36" y="62"/>
                      </a:lnTo>
                      <a:close/>
                      <a:moveTo>
                        <a:pt x="42" y="60"/>
                      </a:moveTo>
                      <a:lnTo>
                        <a:pt x="44" y="60"/>
                      </a:lnTo>
                      <a:lnTo>
                        <a:pt x="46" y="62"/>
                      </a:lnTo>
                      <a:lnTo>
                        <a:pt x="48" y="62"/>
                      </a:lnTo>
                      <a:lnTo>
                        <a:pt x="50" y="62"/>
                      </a:lnTo>
                      <a:lnTo>
                        <a:pt x="48" y="62"/>
                      </a:lnTo>
                      <a:lnTo>
                        <a:pt x="42" y="60"/>
                      </a:lnTo>
                      <a:close/>
                      <a:moveTo>
                        <a:pt x="58" y="58"/>
                      </a:moveTo>
                      <a:lnTo>
                        <a:pt x="56" y="58"/>
                      </a:lnTo>
                      <a:lnTo>
                        <a:pt x="56" y="58"/>
                      </a:lnTo>
                      <a:lnTo>
                        <a:pt x="56" y="60"/>
                      </a:lnTo>
                      <a:lnTo>
                        <a:pt x="56" y="60"/>
                      </a:lnTo>
                      <a:lnTo>
                        <a:pt x="60" y="62"/>
                      </a:lnTo>
                      <a:lnTo>
                        <a:pt x="60" y="60"/>
                      </a:lnTo>
                      <a:lnTo>
                        <a:pt x="60" y="60"/>
                      </a:lnTo>
                      <a:lnTo>
                        <a:pt x="60" y="60"/>
                      </a:lnTo>
                      <a:lnTo>
                        <a:pt x="60" y="58"/>
                      </a:lnTo>
                      <a:lnTo>
                        <a:pt x="58" y="58"/>
                      </a:lnTo>
                      <a:close/>
                      <a:moveTo>
                        <a:pt x="2" y="46"/>
                      </a:moveTo>
                      <a:lnTo>
                        <a:pt x="0" y="48"/>
                      </a:lnTo>
                      <a:lnTo>
                        <a:pt x="2" y="48"/>
                      </a:lnTo>
                      <a:lnTo>
                        <a:pt x="2" y="48"/>
                      </a:lnTo>
                      <a:lnTo>
                        <a:pt x="2" y="48"/>
                      </a:lnTo>
                      <a:lnTo>
                        <a:pt x="4" y="46"/>
                      </a:lnTo>
                      <a:lnTo>
                        <a:pt x="2" y="46"/>
                      </a:lnTo>
                      <a:lnTo>
                        <a:pt x="2" y="46"/>
                      </a:lnTo>
                      <a:close/>
                      <a:moveTo>
                        <a:pt x="370" y="10"/>
                      </a:moveTo>
                      <a:lnTo>
                        <a:pt x="368" y="10"/>
                      </a:lnTo>
                      <a:lnTo>
                        <a:pt x="368" y="10"/>
                      </a:lnTo>
                      <a:lnTo>
                        <a:pt x="366" y="8"/>
                      </a:lnTo>
                      <a:lnTo>
                        <a:pt x="366" y="8"/>
                      </a:lnTo>
                      <a:lnTo>
                        <a:pt x="364" y="8"/>
                      </a:lnTo>
                      <a:lnTo>
                        <a:pt x="364" y="8"/>
                      </a:lnTo>
                      <a:lnTo>
                        <a:pt x="364" y="6"/>
                      </a:lnTo>
                      <a:lnTo>
                        <a:pt x="364" y="6"/>
                      </a:lnTo>
                      <a:lnTo>
                        <a:pt x="364" y="4"/>
                      </a:lnTo>
                      <a:lnTo>
                        <a:pt x="364" y="4"/>
                      </a:lnTo>
                      <a:lnTo>
                        <a:pt x="362" y="4"/>
                      </a:lnTo>
                      <a:lnTo>
                        <a:pt x="362" y="4"/>
                      </a:lnTo>
                      <a:lnTo>
                        <a:pt x="360" y="4"/>
                      </a:lnTo>
                      <a:lnTo>
                        <a:pt x="360" y="4"/>
                      </a:lnTo>
                      <a:lnTo>
                        <a:pt x="358" y="4"/>
                      </a:lnTo>
                      <a:lnTo>
                        <a:pt x="356" y="4"/>
                      </a:lnTo>
                      <a:lnTo>
                        <a:pt x="356" y="4"/>
                      </a:lnTo>
                      <a:lnTo>
                        <a:pt x="356" y="4"/>
                      </a:lnTo>
                      <a:lnTo>
                        <a:pt x="356" y="4"/>
                      </a:lnTo>
                      <a:lnTo>
                        <a:pt x="356" y="4"/>
                      </a:lnTo>
                      <a:lnTo>
                        <a:pt x="356" y="4"/>
                      </a:lnTo>
                      <a:lnTo>
                        <a:pt x="354" y="6"/>
                      </a:lnTo>
                      <a:lnTo>
                        <a:pt x="352" y="6"/>
                      </a:lnTo>
                      <a:lnTo>
                        <a:pt x="350" y="6"/>
                      </a:lnTo>
                      <a:lnTo>
                        <a:pt x="350" y="6"/>
                      </a:lnTo>
                      <a:lnTo>
                        <a:pt x="350" y="6"/>
                      </a:lnTo>
                      <a:lnTo>
                        <a:pt x="348" y="4"/>
                      </a:lnTo>
                      <a:lnTo>
                        <a:pt x="346" y="6"/>
                      </a:lnTo>
                      <a:lnTo>
                        <a:pt x="346" y="6"/>
                      </a:lnTo>
                      <a:lnTo>
                        <a:pt x="344" y="6"/>
                      </a:lnTo>
                      <a:lnTo>
                        <a:pt x="342" y="6"/>
                      </a:lnTo>
                      <a:lnTo>
                        <a:pt x="342" y="6"/>
                      </a:lnTo>
                      <a:lnTo>
                        <a:pt x="342" y="6"/>
                      </a:lnTo>
                      <a:lnTo>
                        <a:pt x="342" y="6"/>
                      </a:lnTo>
                      <a:lnTo>
                        <a:pt x="340" y="4"/>
                      </a:lnTo>
                      <a:lnTo>
                        <a:pt x="340" y="4"/>
                      </a:lnTo>
                      <a:lnTo>
                        <a:pt x="342" y="2"/>
                      </a:lnTo>
                      <a:lnTo>
                        <a:pt x="342" y="2"/>
                      </a:lnTo>
                      <a:lnTo>
                        <a:pt x="342" y="2"/>
                      </a:lnTo>
                      <a:lnTo>
                        <a:pt x="342" y="2"/>
                      </a:lnTo>
                      <a:lnTo>
                        <a:pt x="342" y="0"/>
                      </a:lnTo>
                      <a:lnTo>
                        <a:pt x="340" y="0"/>
                      </a:lnTo>
                      <a:lnTo>
                        <a:pt x="340" y="2"/>
                      </a:lnTo>
                      <a:lnTo>
                        <a:pt x="336" y="2"/>
                      </a:lnTo>
                      <a:lnTo>
                        <a:pt x="336" y="2"/>
                      </a:lnTo>
                      <a:lnTo>
                        <a:pt x="334" y="2"/>
                      </a:lnTo>
                      <a:lnTo>
                        <a:pt x="332" y="4"/>
                      </a:lnTo>
                      <a:lnTo>
                        <a:pt x="332" y="6"/>
                      </a:lnTo>
                      <a:lnTo>
                        <a:pt x="330" y="8"/>
                      </a:lnTo>
                      <a:lnTo>
                        <a:pt x="332" y="8"/>
                      </a:lnTo>
                      <a:lnTo>
                        <a:pt x="332" y="8"/>
                      </a:lnTo>
                      <a:lnTo>
                        <a:pt x="332" y="10"/>
                      </a:lnTo>
                      <a:lnTo>
                        <a:pt x="332" y="10"/>
                      </a:lnTo>
                      <a:lnTo>
                        <a:pt x="332" y="16"/>
                      </a:lnTo>
                      <a:lnTo>
                        <a:pt x="334" y="18"/>
                      </a:lnTo>
                      <a:lnTo>
                        <a:pt x="334" y="18"/>
                      </a:lnTo>
                      <a:lnTo>
                        <a:pt x="334" y="20"/>
                      </a:lnTo>
                      <a:lnTo>
                        <a:pt x="332" y="22"/>
                      </a:lnTo>
                      <a:lnTo>
                        <a:pt x="332" y="24"/>
                      </a:lnTo>
                      <a:lnTo>
                        <a:pt x="332" y="26"/>
                      </a:lnTo>
                      <a:lnTo>
                        <a:pt x="330" y="28"/>
                      </a:lnTo>
                      <a:lnTo>
                        <a:pt x="328" y="34"/>
                      </a:lnTo>
                      <a:lnTo>
                        <a:pt x="328" y="34"/>
                      </a:lnTo>
                      <a:lnTo>
                        <a:pt x="330" y="36"/>
                      </a:lnTo>
                      <a:lnTo>
                        <a:pt x="330" y="36"/>
                      </a:lnTo>
                      <a:lnTo>
                        <a:pt x="326" y="40"/>
                      </a:lnTo>
                      <a:lnTo>
                        <a:pt x="324" y="44"/>
                      </a:lnTo>
                      <a:lnTo>
                        <a:pt x="322" y="46"/>
                      </a:lnTo>
                      <a:lnTo>
                        <a:pt x="322" y="48"/>
                      </a:lnTo>
                      <a:lnTo>
                        <a:pt x="320" y="48"/>
                      </a:lnTo>
                      <a:lnTo>
                        <a:pt x="320" y="50"/>
                      </a:lnTo>
                      <a:lnTo>
                        <a:pt x="320" y="50"/>
                      </a:lnTo>
                      <a:lnTo>
                        <a:pt x="320" y="52"/>
                      </a:lnTo>
                      <a:lnTo>
                        <a:pt x="318" y="56"/>
                      </a:lnTo>
                      <a:lnTo>
                        <a:pt x="318" y="58"/>
                      </a:lnTo>
                      <a:lnTo>
                        <a:pt x="318" y="58"/>
                      </a:lnTo>
                      <a:lnTo>
                        <a:pt x="318" y="60"/>
                      </a:lnTo>
                      <a:lnTo>
                        <a:pt x="318" y="60"/>
                      </a:lnTo>
                      <a:lnTo>
                        <a:pt x="320" y="60"/>
                      </a:lnTo>
                      <a:lnTo>
                        <a:pt x="322" y="60"/>
                      </a:lnTo>
                      <a:lnTo>
                        <a:pt x="322" y="60"/>
                      </a:lnTo>
                      <a:lnTo>
                        <a:pt x="324" y="58"/>
                      </a:lnTo>
                      <a:lnTo>
                        <a:pt x="326" y="54"/>
                      </a:lnTo>
                      <a:lnTo>
                        <a:pt x="328" y="54"/>
                      </a:lnTo>
                      <a:lnTo>
                        <a:pt x="328" y="54"/>
                      </a:lnTo>
                      <a:lnTo>
                        <a:pt x="326" y="54"/>
                      </a:lnTo>
                      <a:lnTo>
                        <a:pt x="326" y="56"/>
                      </a:lnTo>
                      <a:lnTo>
                        <a:pt x="326" y="58"/>
                      </a:lnTo>
                      <a:lnTo>
                        <a:pt x="324" y="60"/>
                      </a:lnTo>
                      <a:lnTo>
                        <a:pt x="324" y="60"/>
                      </a:lnTo>
                      <a:lnTo>
                        <a:pt x="322" y="60"/>
                      </a:lnTo>
                      <a:lnTo>
                        <a:pt x="322" y="60"/>
                      </a:lnTo>
                      <a:lnTo>
                        <a:pt x="322" y="62"/>
                      </a:lnTo>
                      <a:lnTo>
                        <a:pt x="322" y="64"/>
                      </a:lnTo>
                      <a:lnTo>
                        <a:pt x="322" y="64"/>
                      </a:lnTo>
                      <a:lnTo>
                        <a:pt x="324" y="64"/>
                      </a:lnTo>
                      <a:lnTo>
                        <a:pt x="326" y="64"/>
                      </a:lnTo>
                      <a:lnTo>
                        <a:pt x="326" y="64"/>
                      </a:lnTo>
                      <a:lnTo>
                        <a:pt x="328" y="64"/>
                      </a:lnTo>
                      <a:lnTo>
                        <a:pt x="328" y="64"/>
                      </a:lnTo>
                      <a:lnTo>
                        <a:pt x="330" y="64"/>
                      </a:lnTo>
                      <a:lnTo>
                        <a:pt x="326" y="64"/>
                      </a:lnTo>
                      <a:lnTo>
                        <a:pt x="326" y="68"/>
                      </a:lnTo>
                      <a:lnTo>
                        <a:pt x="326" y="70"/>
                      </a:lnTo>
                      <a:lnTo>
                        <a:pt x="326" y="74"/>
                      </a:lnTo>
                      <a:lnTo>
                        <a:pt x="326" y="74"/>
                      </a:lnTo>
                      <a:lnTo>
                        <a:pt x="326" y="78"/>
                      </a:lnTo>
                      <a:lnTo>
                        <a:pt x="326" y="80"/>
                      </a:lnTo>
                      <a:lnTo>
                        <a:pt x="326" y="82"/>
                      </a:lnTo>
                      <a:lnTo>
                        <a:pt x="324" y="88"/>
                      </a:lnTo>
                      <a:lnTo>
                        <a:pt x="322" y="90"/>
                      </a:lnTo>
                      <a:lnTo>
                        <a:pt x="324" y="90"/>
                      </a:lnTo>
                      <a:lnTo>
                        <a:pt x="324" y="90"/>
                      </a:lnTo>
                      <a:lnTo>
                        <a:pt x="326" y="90"/>
                      </a:lnTo>
                      <a:lnTo>
                        <a:pt x="328" y="88"/>
                      </a:lnTo>
                      <a:lnTo>
                        <a:pt x="330" y="88"/>
                      </a:lnTo>
                      <a:lnTo>
                        <a:pt x="336" y="90"/>
                      </a:lnTo>
                      <a:lnTo>
                        <a:pt x="338" y="90"/>
                      </a:lnTo>
                      <a:lnTo>
                        <a:pt x="340" y="90"/>
                      </a:lnTo>
                      <a:lnTo>
                        <a:pt x="344" y="88"/>
                      </a:lnTo>
                      <a:lnTo>
                        <a:pt x="346" y="88"/>
                      </a:lnTo>
                      <a:lnTo>
                        <a:pt x="346" y="82"/>
                      </a:lnTo>
                      <a:lnTo>
                        <a:pt x="346" y="82"/>
                      </a:lnTo>
                      <a:lnTo>
                        <a:pt x="346" y="80"/>
                      </a:lnTo>
                      <a:lnTo>
                        <a:pt x="346" y="78"/>
                      </a:lnTo>
                      <a:lnTo>
                        <a:pt x="348" y="76"/>
                      </a:lnTo>
                      <a:lnTo>
                        <a:pt x="348" y="74"/>
                      </a:lnTo>
                      <a:lnTo>
                        <a:pt x="350" y="72"/>
                      </a:lnTo>
                      <a:lnTo>
                        <a:pt x="352" y="72"/>
                      </a:lnTo>
                      <a:lnTo>
                        <a:pt x="352" y="72"/>
                      </a:lnTo>
                      <a:lnTo>
                        <a:pt x="354" y="70"/>
                      </a:lnTo>
                      <a:lnTo>
                        <a:pt x="354" y="70"/>
                      </a:lnTo>
                      <a:lnTo>
                        <a:pt x="354" y="70"/>
                      </a:lnTo>
                      <a:lnTo>
                        <a:pt x="352" y="70"/>
                      </a:lnTo>
                      <a:lnTo>
                        <a:pt x="348" y="64"/>
                      </a:lnTo>
                      <a:lnTo>
                        <a:pt x="348" y="64"/>
                      </a:lnTo>
                      <a:lnTo>
                        <a:pt x="350" y="62"/>
                      </a:lnTo>
                      <a:lnTo>
                        <a:pt x="350" y="60"/>
                      </a:lnTo>
                      <a:lnTo>
                        <a:pt x="350" y="60"/>
                      </a:lnTo>
                      <a:lnTo>
                        <a:pt x="350" y="58"/>
                      </a:lnTo>
                      <a:lnTo>
                        <a:pt x="352" y="58"/>
                      </a:lnTo>
                      <a:lnTo>
                        <a:pt x="354" y="56"/>
                      </a:lnTo>
                      <a:lnTo>
                        <a:pt x="354" y="54"/>
                      </a:lnTo>
                      <a:lnTo>
                        <a:pt x="354" y="54"/>
                      </a:lnTo>
                      <a:lnTo>
                        <a:pt x="354" y="52"/>
                      </a:lnTo>
                      <a:lnTo>
                        <a:pt x="352" y="52"/>
                      </a:lnTo>
                      <a:lnTo>
                        <a:pt x="350" y="48"/>
                      </a:lnTo>
                      <a:lnTo>
                        <a:pt x="350" y="46"/>
                      </a:lnTo>
                      <a:lnTo>
                        <a:pt x="350" y="46"/>
                      </a:lnTo>
                      <a:lnTo>
                        <a:pt x="348" y="44"/>
                      </a:lnTo>
                      <a:lnTo>
                        <a:pt x="348" y="42"/>
                      </a:lnTo>
                      <a:lnTo>
                        <a:pt x="348" y="42"/>
                      </a:lnTo>
                      <a:lnTo>
                        <a:pt x="348" y="42"/>
                      </a:lnTo>
                      <a:lnTo>
                        <a:pt x="354" y="42"/>
                      </a:lnTo>
                      <a:lnTo>
                        <a:pt x="354" y="42"/>
                      </a:lnTo>
                      <a:lnTo>
                        <a:pt x="354" y="42"/>
                      </a:lnTo>
                      <a:lnTo>
                        <a:pt x="356" y="40"/>
                      </a:lnTo>
                      <a:lnTo>
                        <a:pt x="356" y="38"/>
                      </a:lnTo>
                      <a:lnTo>
                        <a:pt x="358" y="38"/>
                      </a:lnTo>
                      <a:lnTo>
                        <a:pt x="356" y="38"/>
                      </a:lnTo>
                      <a:lnTo>
                        <a:pt x="356" y="36"/>
                      </a:lnTo>
                      <a:lnTo>
                        <a:pt x="356" y="36"/>
                      </a:lnTo>
                      <a:lnTo>
                        <a:pt x="356" y="34"/>
                      </a:lnTo>
                      <a:lnTo>
                        <a:pt x="356" y="34"/>
                      </a:lnTo>
                      <a:lnTo>
                        <a:pt x="358" y="32"/>
                      </a:lnTo>
                      <a:lnTo>
                        <a:pt x="358" y="32"/>
                      </a:lnTo>
                      <a:lnTo>
                        <a:pt x="358" y="32"/>
                      </a:lnTo>
                      <a:lnTo>
                        <a:pt x="358" y="30"/>
                      </a:lnTo>
                      <a:lnTo>
                        <a:pt x="358" y="30"/>
                      </a:lnTo>
                      <a:lnTo>
                        <a:pt x="358" y="30"/>
                      </a:lnTo>
                      <a:lnTo>
                        <a:pt x="358" y="28"/>
                      </a:lnTo>
                      <a:lnTo>
                        <a:pt x="360" y="26"/>
                      </a:lnTo>
                      <a:lnTo>
                        <a:pt x="360" y="24"/>
                      </a:lnTo>
                      <a:lnTo>
                        <a:pt x="358" y="22"/>
                      </a:lnTo>
                      <a:lnTo>
                        <a:pt x="358" y="20"/>
                      </a:lnTo>
                      <a:lnTo>
                        <a:pt x="358" y="20"/>
                      </a:lnTo>
                      <a:lnTo>
                        <a:pt x="358" y="20"/>
                      </a:lnTo>
                      <a:lnTo>
                        <a:pt x="360" y="18"/>
                      </a:lnTo>
                      <a:lnTo>
                        <a:pt x="362" y="16"/>
                      </a:lnTo>
                      <a:lnTo>
                        <a:pt x="364" y="16"/>
                      </a:lnTo>
                      <a:lnTo>
                        <a:pt x="366" y="14"/>
                      </a:lnTo>
                      <a:lnTo>
                        <a:pt x="368" y="12"/>
                      </a:lnTo>
                      <a:lnTo>
                        <a:pt x="368" y="12"/>
                      </a:lnTo>
                      <a:lnTo>
                        <a:pt x="370" y="12"/>
                      </a:lnTo>
                      <a:lnTo>
                        <a:pt x="370" y="1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46" name="Freeform 74">
                  <a:extLst>
                    <a:ext uri="{FF2B5EF4-FFF2-40B4-BE49-F238E27FC236}">
                      <a16:creationId xmlns:a16="http://schemas.microsoft.com/office/drawing/2014/main" id="{6E09BD1F-D297-3019-4868-3902609571B8}"/>
                    </a:ext>
                  </a:extLst>
                </p:cNvPr>
                <p:cNvSpPr>
                  <a:spLocks/>
                </p:cNvSpPr>
                <p:nvPr/>
              </p:nvSpPr>
              <p:spPr bwMode="auto">
                <a:xfrm>
                  <a:off x="3683" y="1103"/>
                  <a:ext cx="136" cy="100"/>
                </a:xfrm>
                <a:custGeom>
                  <a:avLst/>
                  <a:gdLst>
                    <a:gd name="T0" fmla="*/ 134 w 136"/>
                    <a:gd name="T1" fmla="*/ 68 h 100"/>
                    <a:gd name="T2" fmla="*/ 134 w 136"/>
                    <a:gd name="T3" fmla="*/ 66 h 100"/>
                    <a:gd name="T4" fmla="*/ 130 w 136"/>
                    <a:gd name="T5" fmla="*/ 60 h 100"/>
                    <a:gd name="T6" fmla="*/ 128 w 136"/>
                    <a:gd name="T7" fmla="*/ 54 h 100"/>
                    <a:gd name="T8" fmla="*/ 128 w 136"/>
                    <a:gd name="T9" fmla="*/ 48 h 100"/>
                    <a:gd name="T10" fmla="*/ 124 w 136"/>
                    <a:gd name="T11" fmla="*/ 44 h 100"/>
                    <a:gd name="T12" fmla="*/ 122 w 136"/>
                    <a:gd name="T13" fmla="*/ 40 h 100"/>
                    <a:gd name="T14" fmla="*/ 130 w 136"/>
                    <a:gd name="T15" fmla="*/ 36 h 100"/>
                    <a:gd name="T16" fmla="*/ 128 w 136"/>
                    <a:gd name="T17" fmla="*/ 26 h 100"/>
                    <a:gd name="T18" fmla="*/ 124 w 136"/>
                    <a:gd name="T19" fmla="*/ 12 h 100"/>
                    <a:gd name="T20" fmla="*/ 118 w 136"/>
                    <a:gd name="T21" fmla="*/ 10 h 100"/>
                    <a:gd name="T22" fmla="*/ 114 w 136"/>
                    <a:gd name="T23" fmla="*/ 8 h 100"/>
                    <a:gd name="T24" fmla="*/ 98 w 136"/>
                    <a:gd name="T25" fmla="*/ 8 h 100"/>
                    <a:gd name="T26" fmla="*/ 72 w 136"/>
                    <a:gd name="T27" fmla="*/ 6 h 100"/>
                    <a:gd name="T28" fmla="*/ 62 w 136"/>
                    <a:gd name="T29" fmla="*/ 8 h 100"/>
                    <a:gd name="T30" fmla="*/ 58 w 136"/>
                    <a:gd name="T31" fmla="*/ 2 h 100"/>
                    <a:gd name="T32" fmla="*/ 50 w 136"/>
                    <a:gd name="T33" fmla="*/ 0 h 100"/>
                    <a:gd name="T34" fmla="*/ 30 w 136"/>
                    <a:gd name="T35" fmla="*/ 4 h 100"/>
                    <a:gd name="T36" fmla="*/ 24 w 136"/>
                    <a:gd name="T37" fmla="*/ 10 h 100"/>
                    <a:gd name="T38" fmla="*/ 0 w 136"/>
                    <a:gd name="T39" fmla="*/ 16 h 100"/>
                    <a:gd name="T40" fmla="*/ 4 w 136"/>
                    <a:gd name="T41" fmla="*/ 18 h 100"/>
                    <a:gd name="T42" fmla="*/ 4 w 136"/>
                    <a:gd name="T43" fmla="*/ 20 h 100"/>
                    <a:gd name="T44" fmla="*/ 4 w 136"/>
                    <a:gd name="T45" fmla="*/ 26 h 100"/>
                    <a:gd name="T46" fmla="*/ 0 w 136"/>
                    <a:gd name="T47" fmla="*/ 32 h 100"/>
                    <a:gd name="T48" fmla="*/ 6 w 136"/>
                    <a:gd name="T49" fmla="*/ 40 h 100"/>
                    <a:gd name="T50" fmla="*/ 6 w 136"/>
                    <a:gd name="T51" fmla="*/ 44 h 100"/>
                    <a:gd name="T52" fmla="*/ 8 w 136"/>
                    <a:gd name="T53" fmla="*/ 48 h 100"/>
                    <a:gd name="T54" fmla="*/ 6 w 136"/>
                    <a:gd name="T55" fmla="*/ 52 h 100"/>
                    <a:gd name="T56" fmla="*/ 8 w 136"/>
                    <a:gd name="T57" fmla="*/ 56 h 100"/>
                    <a:gd name="T58" fmla="*/ 12 w 136"/>
                    <a:gd name="T59" fmla="*/ 64 h 100"/>
                    <a:gd name="T60" fmla="*/ 12 w 136"/>
                    <a:gd name="T61" fmla="*/ 68 h 100"/>
                    <a:gd name="T62" fmla="*/ 16 w 136"/>
                    <a:gd name="T63" fmla="*/ 66 h 100"/>
                    <a:gd name="T64" fmla="*/ 18 w 136"/>
                    <a:gd name="T65" fmla="*/ 68 h 100"/>
                    <a:gd name="T66" fmla="*/ 24 w 136"/>
                    <a:gd name="T67" fmla="*/ 72 h 100"/>
                    <a:gd name="T68" fmla="*/ 30 w 136"/>
                    <a:gd name="T69" fmla="*/ 72 h 100"/>
                    <a:gd name="T70" fmla="*/ 30 w 136"/>
                    <a:gd name="T71" fmla="*/ 74 h 100"/>
                    <a:gd name="T72" fmla="*/ 30 w 136"/>
                    <a:gd name="T73" fmla="*/ 76 h 100"/>
                    <a:gd name="T74" fmla="*/ 34 w 136"/>
                    <a:gd name="T75" fmla="*/ 80 h 100"/>
                    <a:gd name="T76" fmla="*/ 38 w 136"/>
                    <a:gd name="T77" fmla="*/ 80 h 100"/>
                    <a:gd name="T78" fmla="*/ 38 w 136"/>
                    <a:gd name="T79" fmla="*/ 76 h 100"/>
                    <a:gd name="T80" fmla="*/ 48 w 136"/>
                    <a:gd name="T81" fmla="*/ 78 h 100"/>
                    <a:gd name="T82" fmla="*/ 50 w 136"/>
                    <a:gd name="T83" fmla="*/ 80 h 100"/>
                    <a:gd name="T84" fmla="*/ 50 w 136"/>
                    <a:gd name="T85" fmla="*/ 82 h 100"/>
                    <a:gd name="T86" fmla="*/ 54 w 136"/>
                    <a:gd name="T87" fmla="*/ 82 h 100"/>
                    <a:gd name="T88" fmla="*/ 56 w 136"/>
                    <a:gd name="T89" fmla="*/ 84 h 100"/>
                    <a:gd name="T90" fmla="*/ 62 w 136"/>
                    <a:gd name="T91" fmla="*/ 84 h 100"/>
                    <a:gd name="T92" fmla="*/ 64 w 136"/>
                    <a:gd name="T93" fmla="*/ 90 h 100"/>
                    <a:gd name="T94" fmla="*/ 70 w 136"/>
                    <a:gd name="T95" fmla="*/ 94 h 100"/>
                    <a:gd name="T96" fmla="*/ 74 w 136"/>
                    <a:gd name="T97" fmla="*/ 90 h 100"/>
                    <a:gd name="T98" fmla="*/ 76 w 136"/>
                    <a:gd name="T99" fmla="*/ 94 h 100"/>
                    <a:gd name="T100" fmla="*/ 78 w 136"/>
                    <a:gd name="T101" fmla="*/ 96 h 100"/>
                    <a:gd name="T102" fmla="*/ 82 w 136"/>
                    <a:gd name="T103" fmla="*/ 96 h 100"/>
                    <a:gd name="T104" fmla="*/ 86 w 136"/>
                    <a:gd name="T105" fmla="*/ 94 h 100"/>
                    <a:gd name="T106" fmla="*/ 90 w 136"/>
                    <a:gd name="T107" fmla="*/ 94 h 100"/>
                    <a:gd name="T108" fmla="*/ 96 w 136"/>
                    <a:gd name="T109" fmla="*/ 94 h 100"/>
                    <a:gd name="T110" fmla="*/ 104 w 136"/>
                    <a:gd name="T111" fmla="*/ 92 h 100"/>
                    <a:gd name="T112" fmla="*/ 110 w 136"/>
                    <a:gd name="T113" fmla="*/ 96 h 100"/>
                    <a:gd name="T114" fmla="*/ 118 w 136"/>
                    <a:gd name="T115" fmla="*/ 100 h 100"/>
                    <a:gd name="T116" fmla="*/ 120 w 136"/>
                    <a:gd name="T117" fmla="*/ 98 h 100"/>
                    <a:gd name="T118" fmla="*/ 118 w 136"/>
                    <a:gd name="T119" fmla="*/ 94 h 100"/>
                    <a:gd name="T120" fmla="*/ 122 w 136"/>
                    <a:gd name="T121" fmla="*/ 86 h 100"/>
                    <a:gd name="T122" fmla="*/ 130 w 136"/>
                    <a:gd name="T123" fmla="*/ 78 h 100"/>
                    <a:gd name="T124" fmla="*/ 136 w 136"/>
                    <a:gd name="T125" fmla="*/ 7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100">
                      <a:moveTo>
                        <a:pt x="136" y="72"/>
                      </a:moveTo>
                      <a:lnTo>
                        <a:pt x="136" y="70"/>
                      </a:lnTo>
                      <a:lnTo>
                        <a:pt x="134" y="70"/>
                      </a:lnTo>
                      <a:lnTo>
                        <a:pt x="134" y="70"/>
                      </a:lnTo>
                      <a:lnTo>
                        <a:pt x="134" y="68"/>
                      </a:lnTo>
                      <a:lnTo>
                        <a:pt x="134" y="68"/>
                      </a:lnTo>
                      <a:lnTo>
                        <a:pt x="136" y="68"/>
                      </a:lnTo>
                      <a:lnTo>
                        <a:pt x="136" y="68"/>
                      </a:lnTo>
                      <a:lnTo>
                        <a:pt x="136" y="68"/>
                      </a:lnTo>
                      <a:lnTo>
                        <a:pt x="134" y="66"/>
                      </a:lnTo>
                      <a:lnTo>
                        <a:pt x="134" y="66"/>
                      </a:lnTo>
                      <a:lnTo>
                        <a:pt x="132" y="64"/>
                      </a:lnTo>
                      <a:lnTo>
                        <a:pt x="130" y="60"/>
                      </a:lnTo>
                      <a:lnTo>
                        <a:pt x="130" y="60"/>
                      </a:lnTo>
                      <a:lnTo>
                        <a:pt x="130" y="60"/>
                      </a:lnTo>
                      <a:lnTo>
                        <a:pt x="130" y="58"/>
                      </a:lnTo>
                      <a:lnTo>
                        <a:pt x="128" y="58"/>
                      </a:lnTo>
                      <a:lnTo>
                        <a:pt x="128" y="56"/>
                      </a:lnTo>
                      <a:lnTo>
                        <a:pt x="128" y="54"/>
                      </a:lnTo>
                      <a:lnTo>
                        <a:pt x="128" y="54"/>
                      </a:lnTo>
                      <a:lnTo>
                        <a:pt x="128" y="52"/>
                      </a:lnTo>
                      <a:lnTo>
                        <a:pt x="128" y="52"/>
                      </a:lnTo>
                      <a:lnTo>
                        <a:pt x="128" y="50"/>
                      </a:lnTo>
                      <a:lnTo>
                        <a:pt x="128" y="48"/>
                      </a:lnTo>
                      <a:lnTo>
                        <a:pt x="128" y="48"/>
                      </a:lnTo>
                      <a:lnTo>
                        <a:pt x="128" y="48"/>
                      </a:lnTo>
                      <a:lnTo>
                        <a:pt x="128" y="46"/>
                      </a:lnTo>
                      <a:lnTo>
                        <a:pt x="126" y="46"/>
                      </a:lnTo>
                      <a:lnTo>
                        <a:pt x="126" y="46"/>
                      </a:lnTo>
                      <a:lnTo>
                        <a:pt x="124" y="44"/>
                      </a:lnTo>
                      <a:lnTo>
                        <a:pt x="122" y="44"/>
                      </a:lnTo>
                      <a:lnTo>
                        <a:pt x="122" y="44"/>
                      </a:lnTo>
                      <a:lnTo>
                        <a:pt x="122" y="42"/>
                      </a:lnTo>
                      <a:lnTo>
                        <a:pt x="122" y="42"/>
                      </a:lnTo>
                      <a:lnTo>
                        <a:pt x="122" y="40"/>
                      </a:lnTo>
                      <a:lnTo>
                        <a:pt x="124" y="40"/>
                      </a:lnTo>
                      <a:lnTo>
                        <a:pt x="126" y="38"/>
                      </a:lnTo>
                      <a:lnTo>
                        <a:pt x="130" y="36"/>
                      </a:lnTo>
                      <a:lnTo>
                        <a:pt x="130" y="36"/>
                      </a:lnTo>
                      <a:lnTo>
                        <a:pt x="130" y="36"/>
                      </a:lnTo>
                      <a:lnTo>
                        <a:pt x="130" y="34"/>
                      </a:lnTo>
                      <a:lnTo>
                        <a:pt x="130" y="32"/>
                      </a:lnTo>
                      <a:lnTo>
                        <a:pt x="130" y="30"/>
                      </a:lnTo>
                      <a:lnTo>
                        <a:pt x="130" y="30"/>
                      </a:lnTo>
                      <a:lnTo>
                        <a:pt x="128" y="26"/>
                      </a:lnTo>
                      <a:lnTo>
                        <a:pt x="126" y="20"/>
                      </a:lnTo>
                      <a:lnTo>
                        <a:pt x="124" y="16"/>
                      </a:lnTo>
                      <a:lnTo>
                        <a:pt x="124" y="14"/>
                      </a:lnTo>
                      <a:lnTo>
                        <a:pt x="124" y="14"/>
                      </a:lnTo>
                      <a:lnTo>
                        <a:pt x="124" y="12"/>
                      </a:lnTo>
                      <a:lnTo>
                        <a:pt x="122" y="12"/>
                      </a:lnTo>
                      <a:lnTo>
                        <a:pt x="122" y="10"/>
                      </a:lnTo>
                      <a:lnTo>
                        <a:pt x="120" y="10"/>
                      </a:lnTo>
                      <a:lnTo>
                        <a:pt x="118" y="10"/>
                      </a:lnTo>
                      <a:lnTo>
                        <a:pt x="118" y="10"/>
                      </a:lnTo>
                      <a:lnTo>
                        <a:pt x="118" y="10"/>
                      </a:lnTo>
                      <a:lnTo>
                        <a:pt x="116" y="8"/>
                      </a:lnTo>
                      <a:lnTo>
                        <a:pt x="116" y="8"/>
                      </a:lnTo>
                      <a:lnTo>
                        <a:pt x="116" y="8"/>
                      </a:lnTo>
                      <a:lnTo>
                        <a:pt x="114" y="8"/>
                      </a:lnTo>
                      <a:lnTo>
                        <a:pt x="114" y="8"/>
                      </a:lnTo>
                      <a:lnTo>
                        <a:pt x="114" y="8"/>
                      </a:lnTo>
                      <a:lnTo>
                        <a:pt x="112" y="8"/>
                      </a:lnTo>
                      <a:lnTo>
                        <a:pt x="106" y="8"/>
                      </a:lnTo>
                      <a:lnTo>
                        <a:pt x="98" y="8"/>
                      </a:lnTo>
                      <a:lnTo>
                        <a:pt x="92" y="8"/>
                      </a:lnTo>
                      <a:lnTo>
                        <a:pt x="86" y="8"/>
                      </a:lnTo>
                      <a:lnTo>
                        <a:pt x="80" y="8"/>
                      </a:lnTo>
                      <a:lnTo>
                        <a:pt x="76" y="6"/>
                      </a:lnTo>
                      <a:lnTo>
                        <a:pt x="72" y="6"/>
                      </a:lnTo>
                      <a:lnTo>
                        <a:pt x="72" y="6"/>
                      </a:lnTo>
                      <a:lnTo>
                        <a:pt x="70" y="6"/>
                      </a:lnTo>
                      <a:lnTo>
                        <a:pt x="68" y="8"/>
                      </a:lnTo>
                      <a:lnTo>
                        <a:pt x="64" y="8"/>
                      </a:lnTo>
                      <a:lnTo>
                        <a:pt x="62" y="8"/>
                      </a:lnTo>
                      <a:lnTo>
                        <a:pt x="58" y="6"/>
                      </a:lnTo>
                      <a:lnTo>
                        <a:pt x="58" y="6"/>
                      </a:lnTo>
                      <a:lnTo>
                        <a:pt x="56" y="2"/>
                      </a:lnTo>
                      <a:lnTo>
                        <a:pt x="56" y="2"/>
                      </a:lnTo>
                      <a:lnTo>
                        <a:pt x="58" y="2"/>
                      </a:lnTo>
                      <a:lnTo>
                        <a:pt x="60" y="4"/>
                      </a:lnTo>
                      <a:lnTo>
                        <a:pt x="60" y="2"/>
                      </a:lnTo>
                      <a:lnTo>
                        <a:pt x="56" y="2"/>
                      </a:lnTo>
                      <a:lnTo>
                        <a:pt x="54" y="0"/>
                      </a:lnTo>
                      <a:lnTo>
                        <a:pt x="50" y="0"/>
                      </a:lnTo>
                      <a:lnTo>
                        <a:pt x="48" y="0"/>
                      </a:lnTo>
                      <a:lnTo>
                        <a:pt x="40" y="2"/>
                      </a:lnTo>
                      <a:lnTo>
                        <a:pt x="36" y="4"/>
                      </a:lnTo>
                      <a:lnTo>
                        <a:pt x="36" y="4"/>
                      </a:lnTo>
                      <a:lnTo>
                        <a:pt x="30" y="4"/>
                      </a:lnTo>
                      <a:lnTo>
                        <a:pt x="28" y="6"/>
                      </a:lnTo>
                      <a:lnTo>
                        <a:pt x="28" y="8"/>
                      </a:lnTo>
                      <a:lnTo>
                        <a:pt x="26" y="8"/>
                      </a:lnTo>
                      <a:lnTo>
                        <a:pt x="26" y="10"/>
                      </a:lnTo>
                      <a:lnTo>
                        <a:pt x="24" y="10"/>
                      </a:lnTo>
                      <a:lnTo>
                        <a:pt x="22" y="10"/>
                      </a:lnTo>
                      <a:lnTo>
                        <a:pt x="14" y="12"/>
                      </a:lnTo>
                      <a:lnTo>
                        <a:pt x="6" y="14"/>
                      </a:lnTo>
                      <a:lnTo>
                        <a:pt x="2" y="16"/>
                      </a:lnTo>
                      <a:lnTo>
                        <a:pt x="0" y="16"/>
                      </a:lnTo>
                      <a:lnTo>
                        <a:pt x="0" y="16"/>
                      </a:lnTo>
                      <a:lnTo>
                        <a:pt x="0" y="16"/>
                      </a:lnTo>
                      <a:lnTo>
                        <a:pt x="0" y="16"/>
                      </a:lnTo>
                      <a:lnTo>
                        <a:pt x="2" y="16"/>
                      </a:lnTo>
                      <a:lnTo>
                        <a:pt x="4" y="18"/>
                      </a:lnTo>
                      <a:lnTo>
                        <a:pt x="4" y="18"/>
                      </a:lnTo>
                      <a:lnTo>
                        <a:pt x="4" y="20"/>
                      </a:lnTo>
                      <a:lnTo>
                        <a:pt x="6" y="20"/>
                      </a:lnTo>
                      <a:lnTo>
                        <a:pt x="6" y="20"/>
                      </a:lnTo>
                      <a:lnTo>
                        <a:pt x="4" y="20"/>
                      </a:lnTo>
                      <a:lnTo>
                        <a:pt x="0" y="18"/>
                      </a:lnTo>
                      <a:lnTo>
                        <a:pt x="0" y="20"/>
                      </a:lnTo>
                      <a:lnTo>
                        <a:pt x="2" y="20"/>
                      </a:lnTo>
                      <a:lnTo>
                        <a:pt x="2" y="22"/>
                      </a:lnTo>
                      <a:lnTo>
                        <a:pt x="4" y="26"/>
                      </a:lnTo>
                      <a:lnTo>
                        <a:pt x="4" y="28"/>
                      </a:lnTo>
                      <a:lnTo>
                        <a:pt x="4" y="28"/>
                      </a:lnTo>
                      <a:lnTo>
                        <a:pt x="2" y="30"/>
                      </a:lnTo>
                      <a:lnTo>
                        <a:pt x="2" y="30"/>
                      </a:lnTo>
                      <a:lnTo>
                        <a:pt x="0" y="32"/>
                      </a:lnTo>
                      <a:lnTo>
                        <a:pt x="0" y="32"/>
                      </a:lnTo>
                      <a:lnTo>
                        <a:pt x="0" y="34"/>
                      </a:lnTo>
                      <a:lnTo>
                        <a:pt x="2" y="34"/>
                      </a:lnTo>
                      <a:lnTo>
                        <a:pt x="4" y="38"/>
                      </a:lnTo>
                      <a:lnTo>
                        <a:pt x="6" y="40"/>
                      </a:lnTo>
                      <a:lnTo>
                        <a:pt x="6" y="40"/>
                      </a:lnTo>
                      <a:lnTo>
                        <a:pt x="6" y="42"/>
                      </a:lnTo>
                      <a:lnTo>
                        <a:pt x="6" y="42"/>
                      </a:lnTo>
                      <a:lnTo>
                        <a:pt x="6" y="44"/>
                      </a:lnTo>
                      <a:lnTo>
                        <a:pt x="6" y="44"/>
                      </a:lnTo>
                      <a:lnTo>
                        <a:pt x="8" y="44"/>
                      </a:lnTo>
                      <a:lnTo>
                        <a:pt x="8" y="46"/>
                      </a:lnTo>
                      <a:lnTo>
                        <a:pt x="8" y="46"/>
                      </a:lnTo>
                      <a:lnTo>
                        <a:pt x="8" y="46"/>
                      </a:lnTo>
                      <a:lnTo>
                        <a:pt x="8" y="48"/>
                      </a:lnTo>
                      <a:lnTo>
                        <a:pt x="8" y="48"/>
                      </a:lnTo>
                      <a:lnTo>
                        <a:pt x="8" y="48"/>
                      </a:lnTo>
                      <a:lnTo>
                        <a:pt x="8" y="50"/>
                      </a:lnTo>
                      <a:lnTo>
                        <a:pt x="6" y="52"/>
                      </a:lnTo>
                      <a:lnTo>
                        <a:pt x="6" y="52"/>
                      </a:lnTo>
                      <a:lnTo>
                        <a:pt x="8" y="54"/>
                      </a:lnTo>
                      <a:lnTo>
                        <a:pt x="8" y="54"/>
                      </a:lnTo>
                      <a:lnTo>
                        <a:pt x="8" y="54"/>
                      </a:lnTo>
                      <a:lnTo>
                        <a:pt x="8" y="56"/>
                      </a:lnTo>
                      <a:lnTo>
                        <a:pt x="8" y="56"/>
                      </a:lnTo>
                      <a:lnTo>
                        <a:pt x="10" y="58"/>
                      </a:lnTo>
                      <a:lnTo>
                        <a:pt x="10" y="58"/>
                      </a:lnTo>
                      <a:lnTo>
                        <a:pt x="12" y="58"/>
                      </a:lnTo>
                      <a:lnTo>
                        <a:pt x="12" y="62"/>
                      </a:lnTo>
                      <a:lnTo>
                        <a:pt x="12" y="64"/>
                      </a:lnTo>
                      <a:lnTo>
                        <a:pt x="10" y="66"/>
                      </a:lnTo>
                      <a:lnTo>
                        <a:pt x="10" y="68"/>
                      </a:lnTo>
                      <a:lnTo>
                        <a:pt x="10" y="68"/>
                      </a:lnTo>
                      <a:lnTo>
                        <a:pt x="10" y="68"/>
                      </a:lnTo>
                      <a:lnTo>
                        <a:pt x="12" y="68"/>
                      </a:lnTo>
                      <a:lnTo>
                        <a:pt x="12" y="66"/>
                      </a:lnTo>
                      <a:lnTo>
                        <a:pt x="12" y="66"/>
                      </a:lnTo>
                      <a:lnTo>
                        <a:pt x="12" y="66"/>
                      </a:lnTo>
                      <a:lnTo>
                        <a:pt x="14" y="66"/>
                      </a:lnTo>
                      <a:lnTo>
                        <a:pt x="16" y="66"/>
                      </a:lnTo>
                      <a:lnTo>
                        <a:pt x="16" y="68"/>
                      </a:lnTo>
                      <a:lnTo>
                        <a:pt x="16" y="68"/>
                      </a:lnTo>
                      <a:lnTo>
                        <a:pt x="16" y="68"/>
                      </a:lnTo>
                      <a:lnTo>
                        <a:pt x="18" y="68"/>
                      </a:lnTo>
                      <a:lnTo>
                        <a:pt x="18" y="68"/>
                      </a:lnTo>
                      <a:lnTo>
                        <a:pt x="20" y="70"/>
                      </a:lnTo>
                      <a:lnTo>
                        <a:pt x="22" y="70"/>
                      </a:lnTo>
                      <a:lnTo>
                        <a:pt x="24" y="70"/>
                      </a:lnTo>
                      <a:lnTo>
                        <a:pt x="24" y="70"/>
                      </a:lnTo>
                      <a:lnTo>
                        <a:pt x="24" y="72"/>
                      </a:lnTo>
                      <a:lnTo>
                        <a:pt x="26" y="72"/>
                      </a:lnTo>
                      <a:lnTo>
                        <a:pt x="26" y="72"/>
                      </a:lnTo>
                      <a:lnTo>
                        <a:pt x="26" y="72"/>
                      </a:lnTo>
                      <a:lnTo>
                        <a:pt x="30" y="72"/>
                      </a:lnTo>
                      <a:lnTo>
                        <a:pt x="30" y="72"/>
                      </a:lnTo>
                      <a:lnTo>
                        <a:pt x="32" y="72"/>
                      </a:lnTo>
                      <a:lnTo>
                        <a:pt x="32" y="72"/>
                      </a:lnTo>
                      <a:lnTo>
                        <a:pt x="30" y="74"/>
                      </a:lnTo>
                      <a:lnTo>
                        <a:pt x="30" y="74"/>
                      </a:lnTo>
                      <a:lnTo>
                        <a:pt x="30" y="74"/>
                      </a:lnTo>
                      <a:lnTo>
                        <a:pt x="30" y="74"/>
                      </a:lnTo>
                      <a:lnTo>
                        <a:pt x="28" y="74"/>
                      </a:lnTo>
                      <a:lnTo>
                        <a:pt x="28" y="76"/>
                      </a:lnTo>
                      <a:lnTo>
                        <a:pt x="28" y="76"/>
                      </a:lnTo>
                      <a:lnTo>
                        <a:pt x="30" y="76"/>
                      </a:lnTo>
                      <a:lnTo>
                        <a:pt x="30" y="76"/>
                      </a:lnTo>
                      <a:lnTo>
                        <a:pt x="30" y="76"/>
                      </a:lnTo>
                      <a:lnTo>
                        <a:pt x="32" y="78"/>
                      </a:lnTo>
                      <a:lnTo>
                        <a:pt x="34" y="80"/>
                      </a:lnTo>
                      <a:lnTo>
                        <a:pt x="34" y="80"/>
                      </a:lnTo>
                      <a:lnTo>
                        <a:pt x="36" y="80"/>
                      </a:lnTo>
                      <a:lnTo>
                        <a:pt x="36" y="80"/>
                      </a:lnTo>
                      <a:lnTo>
                        <a:pt x="36" y="80"/>
                      </a:lnTo>
                      <a:lnTo>
                        <a:pt x="38" y="80"/>
                      </a:lnTo>
                      <a:lnTo>
                        <a:pt x="38" y="80"/>
                      </a:lnTo>
                      <a:lnTo>
                        <a:pt x="40" y="78"/>
                      </a:lnTo>
                      <a:lnTo>
                        <a:pt x="40" y="78"/>
                      </a:lnTo>
                      <a:lnTo>
                        <a:pt x="38" y="76"/>
                      </a:lnTo>
                      <a:lnTo>
                        <a:pt x="38" y="76"/>
                      </a:lnTo>
                      <a:lnTo>
                        <a:pt x="38" y="76"/>
                      </a:lnTo>
                      <a:lnTo>
                        <a:pt x="40" y="76"/>
                      </a:lnTo>
                      <a:lnTo>
                        <a:pt x="42" y="76"/>
                      </a:lnTo>
                      <a:lnTo>
                        <a:pt x="46" y="78"/>
                      </a:lnTo>
                      <a:lnTo>
                        <a:pt x="46" y="78"/>
                      </a:lnTo>
                      <a:lnTo>
                        <a:pt x="48" y="78"/>
                      </a:lnTo>
                      <a:lnTo>
                        <a:pt x="48" y="78"/>
                      </a:lnTo>
                      <a:lnTo>
                        <a:pt x="50" y="78"/>
                      </a:lnTo>
                      <a:lnTo>
                        <a:pt x="50" y="78"/>
                      </a:lnTo>
                      <a:lnTo>
                        <a:pt x="50" y="78"/>
                      </a:lnTo>
                      <a:lnTo>
                        <a:pt x="50" y="80"/>
                      </a:lnTo>
                      <a:lnTo>
                        <a:pt x="48" y="80"/>
                      </a:lnTo>
                      <a:lnTo>
                        <a:pt x="48" y="80"/>
                      </a:lnTo>
                      <a:lnTo>
                        <a:pt x="48" y="80"/>
                      </a:lnTo>
                      <a:lnTo>
                        <a:pt x="48" y="80"/>
                      </a:lnTo>
                      <a:lnTo>
                        <a:pt x="50" y="82"/>
                      </a:lnTo>
                      <a:lnTo>
                        <a:pt x="50" y="82"/>
                      </a:lnTo>
                      <a:lnTo>
                        <a:pt x="50" y="82"/>
                      </a:lnTo>
                      <a:lnTo>
                        <a:pt x="52" y="84"/>
                      </a:lnTo>
                      <a:lnTo>
                        <a:pt x="54" y="82"/>
                      </a:lnTo>
                      <a:lnTo>
                        <a:pt x="54" y="82"/>
                      </a:lnTo>
                      <a:lnTo>
                        <a:pt x="54" y="82"/>
                      </a:lnTo>
                      <a:lnTo>
                        <a:pt x="54" y="82"/>
                      </a:lnTo>
                      <a:lnTo>
                        <a:pt x="54" y="82"/>
                      </a:lnTo>
                      <a:lnTo>
                        <a:pt x="54" y="82"/>
                      </a:lnTo>
                      <a:lnTo>
                        <a:pt x="56" y="84"/>
                      </a:lnTo>
                      <a:lnTo>
                        <a:pt x="56" y="84"/>
                      </a:lnTo>
                      <a:lnTo>
                        <a:pt x="58" y="84"/>
                      </a:lnTo>
                      <a:lnTo>
                        <a:pt x="58" y="84"/>
                      </a:lnTo>
                      <a:lnTo>
                        <a:pt x="60" y="84"/>
                      </a:lnTo>
                      <a:lnTo>
                        <a:pt x="62" y="84"/>
                      </a:lnTo>
                      <a:lnTo>
                        <a:pt x="62" y="86"/>
                      </a:lnTo>
                      <a:lnTo>
                        <a:pt x="62" y="86"/>
                      </a:lnTo>
                      <a:lnTo>
                        <a:pt x="62" y="86"/>
                      </a:lnTo>
                      <a:lnTo>
                        <a:pt x="64" y="90"/>
                      </a:lnTo>
                      <a:lnTo>
                        <a:pt x="64" y="90"/>
                      </a:lnTo>
                      <a:lnTo>
                        <a:pt x="66" y="92"/>
                      </a:lnTo>
                      <a:lnTo>
                        <a:pt x="66" y="92"/>
                      </a:lnTo>
                      <a:lnTo>
                        <a:pt x="66" y="92"/>
                      </a:lnTo>
                      <a:lnTo>
                        <a:pt x="68" y="94"/>
                      </a:lnTo>
                      <a:lnTo>
                        <a:pt x="70" y="94"/>
                      </a:lnTo>
                      <a:lnTo>
                        <a:pt x="70" y="92"/>
                      </a:lnTo>
                      <a:lnTo>
                        <a:pt x="72" y="90"/>
                      </a:lnTo>
                      <a:lnTo>
                        <a:pt x="72" y="90"/>
                      </a:lnTo>
                      <a:lnTo>
                        <a:pt x="74" y="90"/>
                      </a:lnTo>
                      <a:lnTo>
                        <a:pt x="74" y="90"/>
                      </a:lnTo>
                      <a:lnTo>
                        <a:pt x="74" y="92"/>
                      </a:lnTo>
                      <a:lnTo>
                        <a:pt x="76" y="92"/>
                      </a:lnTo>
                      <a:lnTo>
                        <a:pt x="76" y="92"/>
                      </a:lnTo>
                      <a:lnTo>
                        <a:pt x="76" y="92"/>
                      </a:lnTo>
                      <a:lnTo>
                        <a:pt x="76" y="94"/>
                      </a:lnTo>
                      <a:lnTo>
                        <a:pt x="78" y="94"/>
                      </a:lnTo>
                      <a:lnTo>
                        <a:pt x="78" y="94"/>
                      </a:lnTo>
                      <a:lnTo>
                        <a:pt x="78" y="94"/>
                      </a:lnTo>
                      <a:lnTo>
                        <a:pt x="78" y="96"/>
                      </a:lnTo>
                      <a:lnTo>
                        <a:pt x="78" y="96"/>
                      </a:lnTo>
                      <a:lnTo>
                        <a:pt x="78" y="96"/>
                      </a:lnTo>
                      <a:lnTo>
                        <a:pt x="78" y="96"/>
                      </a:lnTo>
                      <a:lnTo>
                        <a:pt x="80" y="96"/>
                      </a:lnTo>
                      <a:lnTo>
                        <a:pt x="80" y="96"/>
                      </a:lnTo>
                      <a:lnTo>
                        <a:pt x="82" y="96"/>
                      </a:lnTo>
                      <a:lnTo>
                        <a:pt x="82" y="96"/>
                      </a:lnTo>
                      <a:lnTo>
                        <a:pt x="84" y="94"/>
                      </a:lnTo>
                      <a:lnTo>
                        <a:pt x="84" y="94"/>
                      </a:lnTo>
                      <a:lnTo>
                        <a:pt x="86" y="94"/>
                      </a:lnTo>
                      <a:lnTo>
                        <a:pt x="86" y="94"/>
                      </a:lnTo>
                      <a:lnTo>
                        <a:pt x="86" y="94"/>
                      </a:lnTo>
                      <a:lnTo>
                        <a:pt x="88" y="94"/>
                      </a:lnTo>
                      <a:lnTo>
                        <a:pt x="88" y="94"/>
                      </a:lnTo>
                      <a:lnTo>
                        <a:pt x="88" y="94"/>
                      </a:lnTo>
                      <a:lnTo>
                        <a:pt x="90" y="94"/>
                      </a:lnTo>
                      <a:lnTo>
                        <a:pt x="92" y="94"/>
                      </a:lnTo>
                      <a:lnTo>
                        <a:pt x="92" y="94"/>
                      </a:lnTo>
                      <a:lnTo>
                        <a:pt x="94" y="94"/>
                      </a:lnTo>
                      <a:lnTo>
                        <a:pt x="94" y="94"/>
                      </a:lnTo>
                      <a:lnTo>
                        <a:pt x="96" y="94"/>
                      </a:lnTo>
                      <a:lnTo>
                        <a:pt x="96" y="92"/>
                      </a:lnTo>
                      <a:lnTo>
                        <a:pt x="96" y="92"/>
                      </a:lnTo>
                      <a:lnTo>
                        <a:pt x="98" y="92"/>
                      </a:lnTo>
                      <a:lnTo>
                        <a:pt x="100" y="92"/>
                      </a:lnTo>
                      <a:lnTo>
                        <a:pt x="104" y="92"/>
                      </a:lnTo>
                      <a:lnTo>
                        <a:pt x="104" y="94"/>
                      </a:lnTo>
                      <a:lnTo>
                        <a:pt x="108" y="94"/>
                      </a:lnTo>
                      <a:lnTo>
                        <a:pt x="108" y="94"/>
                      </a:lnTo>
                      <a:lnTo>
                        <a:pt x="108" y="96"/>
                      </a:lnTo>
                      <a:lnTo>
                        <a:pt x="110" y="96"/>
                      </a:lnTo>
                      <a:lnTo>
                        <a:pt x="112" y="98"/>
                      </a:lnTo>
                      <a:lnTo>
                        <a:pt x="116" y="98"/>
                      </a:lnTo>
                      <a:lnTo>
                        <a:pt x="116" y="98"/>
                      </a:lnTo>
                      <a:lnTo>
                        <a:pt x="118" y="98"/>
                      </a:lnTo>
                      <a:lnTo>
                        <a:pt x="118" y="100"/>
                      </a:lnTo>
                      <a:lnTo>
                        <a:pt x="120" y="100"/>
                      </a:lnTo>
                      <a:lnTo>
                        <a:pt x="120" y="100"/>
                      </a:lnTo>
                      <a:lnTo>
                        <a:pt x="120" y="98"/>
                      </a:lnTo>
                      <a:lnTo>
                        <a:pt x="120" y="98"/>
                      </a:lnTo>
                      <a:lnTo>
                        <a:pt x="120" y="98"/>
                      </a:lnTo>
                      <a:lnTo>
                        <a:pt x="118" y="98"/>
                      </a:lnTo>
                      <a:lnTo>
                        <a:pt x="118" y="96"/>
                      </a:lnTo>
                      <a:lnTo>
                        <a:pt x="118" y="96"/>
                      </a:lnTo>
                      <a:lnTo>
                        <a:pt x="118" y="94"/>
                      </a:lnTo>
                      <a:lnTo>
                        <a:pt x="118" y="94"/>
                      </a:lnTo>
                      <a:lnTo>
                        <a:pt x="118" y="92"/>
                      </a:lnTo>
                      <a:lnTo>
                        <a:pt x="118" y="90"/>
                      </a:lnTo>
                      <a:lnTo>
                        <a:pt x="118" y="90"/>
                      </a:lnTo>
                      <a:lnTo>
                        <a:pt x="120" y="86"/>
                      </a:lnTo>
                      <a:lnTo>
                        <a:pt x="122" y="86"/>
                      </a:lnTo>
                      <a:lnTo>
                        <a:pt x="122" y="84"/>
                      </a:lnTo>
                      <a:lnTo>
                        <a:pt x="126" y="82"/>
                      </a:lnTo>
                      <a:lnTo>
                        <a:pt x="128" y="80"/>
                      </a:lnTo>
                      <a:lnTo>
                        <a:pt x="128" y="78"/>
                      </a:lnTo>
                      <a:lnTo>
                        <a:pt x="130" y="78"/>
                      </a:lnTo>
                      <a:lnTo>
                        <a:pt x="132" y="76"/>
                      </a:lnTo>
                      <a:lnTo>
                        <a:pt x="134" y="76"/>
                      </a:lnTo>
                      <a:lnTo>
                        <a:pt x="134" y="74"/>
                      </a:lnTo>
                      <a:lnTo>
                        <a:pt x="136" y="74"/>
                      </a:lnTo>
                      <a:lnTo>
                        <a:pt x="136" y="74"/>
                      </a:lnTo>
                      <a:lnTo>
                        <a:pt x="136" y="7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47" name="Freeform 75">
                  <a:extLst>
                    <a:ext uri="{FF2B5EF4-FFF2-40B4-BE49-F238E27FC236}">
                      <a16:creationId xmlns:a16="http://schemas.microsoft.com/office/drawing/2014/main" id="{E8048F48-F18E-8132-E690-39C221EB65B5}"/>
                    </a:ext>
                  </a:extLst>
                </p:cNvPr>
                <p:cNvSpPr>
                  <a:spLocks/>
                </p:cNvSpPr>
                <p:nvPr/>
              </p:nvSpPr>
              <p:spPr bwMode="auto">
                <a:xfrm>
                  <a:off x="1498" y="2512"/>
                  <a:ext cx="0" cy="2"/>
                </a:xfrm>
                <a:custGeom>
                  <a:avLst/>
                  <a:gdLst>
                    <a:gd name="T0" fmla="*/ 2 h 2"/>
                    <a:gd name="T1" fmla="*/ 0 h 2"/>
                    <a:gd name="T2" fmla="*/ 0 h 2"/>
                    <a:gd name="T3" fmla="*/ 0 h 2"/>
                    <a:gd name="T4" fmla="*/ 2 h 2"/>
                    <a:gd name="T5" fmla="*/ 2 h 2"/>
                    <a:gd name="T6" fmla="*/ 2 h 2"/>
                    <a:gd name="T7" fmla="*/ 2 h 2"/>
                    <a:gd name="T8" fmla="*/ 2 h 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
                      <a:moveTo>
                        <a:pt x="0" y="2"/>
                      </a:moveTo>
                      <a:lnTo>
                        <a:pt x="0" y="0"/>
                      </a:lnTo>
                      <a:lnTo>
                        <a:pt x="0" y="0"/>
                      </a:lnTo>
                      <a:lnTo>
                        <a:pt x="0" y="0"/>
                      </a:lnTo>
                      <a:lnTo>
                        <a:pt x="0" y="2"/>
                      </a:lnTo>
                      <a:lnTo>
                        <a:pt x="0" y="2"/>
                      </a:lnTo>
                      <a:lnTo>
                        <a:pt x="0" y="2"/>
                      </a:lnTo>
                      <a:lnTo>
                        <a:pt x="0" y="2"/>
                      </a:lnTo>
                      <a:lnTo>
                        <a:pt x="0"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48" name="Freeform 76">
                  <a:extLst>
                    <a:ext uri="{FF2B5EF4-FFF2-40B4-BE49-F238E27FC236}">
                      <a16:creationId xmlns:a16="http://schemas.microsoft.com/office/drawing/2014/main" id="{A6DAC1B0-ABFE-BF6B-ED2B-7D319E5DE654}"/>
                    </a:ext>
                  </a:extLst>
                </p:cNvPr>
                <p:cNvSpPr>
                  <a:spLocks noEditPoints="1"/>
                </p:cNvSpPr>
                <p:nvPr/>
              </p:nvSpPr>
              <p:spPr bwMode="auto">
                <a:xfrm>
                  <a:off x="5308" y="1704"/>
                  <a:ext cx="152" cy="283"/>
                </a:xfrm>
                <a:custGeom>
                  <a:avLst/>
                  <a:gdLst>
                    <a:gd name="T0" fmla="*/ 68 w 152"/>
                    <a:gd name="T1" fmla="*/ 265 h 283"/>
                    <a:gd name="T2" fmla="*/ 80 w 152"/>
                    <a:gd name="T3" fmla="*/ 259 h 283"/>
                    <a:gd name="T4" fmla="*/ 94 w 152"/>
                    <a:gd name="T5" fmla="*/ 241 h 283"/>
                    <a:gd name="T6" fmla="*/ 120 w 152"/>
                    <a:gd name="T7" fmla="*/ 209 h 283"/>
                    <a:gd name="T8" fmla="*/ 140 w 152"/>
                    <a:gd name="T9" fmla="*/ 199 h 283"/>
                    <a:gd name="T10" fmla="*/ 146 w 152"/>
                    <a:gd name="T11" fmla="*/ 215 h 283"/>
                    <a:gd name="T12" fmla="*/ 128 w 152"/>
                    <a:gd name="T13" fmla="*/ 215 h 283"/>
                    <a:gd name="T14" fmla="*/ 106 w 152"/>
                    <a:gd name="T15" fmla="*/ 229 h 283"/>
                    <a:gd name="T16" fmla="*/ 94 w 152"/>
                    <a:gd name="T17" fmla="*/ 227 h 283"/>
                    <a:gd name="T18" fmla="*/ 86 w 152"/>
                    <a:gd name="T19" fmla="*/ 241 h 283"/>
                    <a:gd name="T20" fmla="*/ 102 w 152"/>
                    <a:gd name="T21" fmla="*/ 235 h 283"/>
                    <a:gd name="T22" fmla="*/ 114 w 152"/>
                    <a:gd name="T23" fmla="*/ 255 h 283"/>
                    <a:gd name="T24" fmla="*/ 138 w 152"/>
                    <a:gd name="T25" fmla="*/ 269 h 283"/>
                    <a:gd name="T26" fmla="*/ 144 w 152"/>
                    <a:gd name="T27" fmla="*/ 251 h 283"/>
                    <a:gd name="T28" fmla="*/ 142 w 152"/>
                    <a:gd name="T29" fmla="*/ 196 h 283"/>
                    <a:gd name="T30" fmla="*/ 108 w 152"/>
                    <a:gd name="T31" fmla="*/ 201 h 283"/>
                    <a:gd name="T32" fmla="*/ 132 w 152"/>
                    <a:gd name="T33" fmla="*/ 186 h 283"/>
                    <a:gd name="T34" fmla="*/ 44 w 152"/>
                    <a:gd name="T35" fmla="*/ 184 h 283"/>
                    <a:gd name="T36" fmla="*/ 86 w 152"/>
                    <a:gd name="T37" fmla="*/ 182 h 283"/>
                    <a:gd name="T38" fmla="*/ 98 w 152"/>
                    <a:gd name="T39" fmla="*/ 207 h 283"/>
                    <a:gd name="T40" fmla="*/ 90 w 152"/>
                    <a:gd name="T41" fmla="*/ 178 h 283"/>
                    <a:gd name="T42" fmla="*/ 108 w 152"/>
                    <a:gd name="T43" fmla="*/ 172 h 283"/>
                    <a:gd name="T44" fmla="*/ 102 w 152"/>
                    <a:gd name="T45" fmla="*/ 194 h 283"/>
                    <a:gd name="T46" fmla="*/ 36 w 152"/>
                    <a:gd name="T47" fmla="*/ 170 h 283"/>
                    <a:gd name="T48" fmla="*/ 16 w 152"/>
                    <a:gd name="T49" fmla="*/ 207 h 283"/>
                    <a:gd name="T50" fmla="*/ 12 w 152"/>
                    <a:gd name="T51" fmla="*/ 217 h 283"/>
                    <a:gd name="T52" fmla="*/ 36 w 152"/>
                    <a:gd name="T53" fmla="*/ 188 h 283"/>
                    <a:gd name="T54" fmla="*/ 128 w 152"/>
                    <a:gd name="T55" fmla="*/ 188 h 283"/>
                    <a:gd name="T56" fmla="*/ 114 w 152"/>
                    <a:gd name="T57" fmla="*/ 168 h 283"/>
                    <a:gd name="T58" fmla="*/ 120 w 152"/>
                    <a:gd name="T59" fmla="*/ 192 h 283"/>
                    <a:gd name="T60" fmla="*/ 118 w 152"/>
                    <a:gd name="T61" fmla="*/ 164 h 283"/>
                    <a:gd name="T62" fmla="*/ 92 w 152"/>
                    <a:gd name="T63" fmla="*/ 166 h 283"/>
                    <a:gd name="T64" fmla="*/ 76 w 152"/>
                    <a:gd name="T65" fmla="*/ 174 h 283"/>
                    <a:gd name="T66" fmla="*/ 42 w 152"/>
                    <a:gd name="T67" fmla="*/ 162 h 283"/>
                    <a:gd name="T68" fmla="*/ 40 w 152"/>
                    <a:gd name="T69" fmla="*/ 154 h 283"/>
                    <a:gd name="T70" fmla="*/ 80 w 152"/>
                    <a:gd name="T71" fmla="*/ 148 h 283"/>
                    <a:gd name="T72" fmla="*/ 126 w 152"/>
                    <a:gd name="T73" fmla="*/ 174 h 283"/>
                    <a:gd name="T74" fmla="*/ 128 w 152"/>
                    <a:gd name="T75" fmla="*/ 154 h 283"/>
                    <a:gd name="T76" fmla="*/ 98 w 152"/>
                    <a:gd name="T77" fmla="*/ 154 h 283"/>
                    <a:gd name="T78" fmla="*/ 92 w 152"/>
                    <a:gd name="T79" fmla="*/ 150 h 283"/>
                    <a:gd name="T80" fmla="*/ 72 w 152"/>
                    <a:gd name="T81" fmla="*/ 152 h 283"/>
                    <a:gd name="T82" fmla="*/ 88 w 152"/>
                    <a:gd name="T83" fmla="*/ 140 h 283"/>
                    <a:gd name="T84" fmla="*/ 54 w 152"/>
                    <a:gd name="T85" fmla="*/ 132 h 283"/>
                    <a:gd name="T86" fmla="*/ 54 w 152"/>
                    <a:gd name="T87" fmla="*/ 144 h 283"/>
                    <a:gd name="T88" fmla="*/ 70 w 152"/>
                    <a:gd name="T89" fmla="*/ 130 h 283"/>
                    <a:gd name="T90" fmla="*/ 40 w 152"/>
                    <a:gd name="T91" fmla="*/ 124 h 283"/>
                    <a:gd name="T92" fmla="*/ 68 w 152"/>
                    <a:gd name="T93" fmla="*/ 118 h 283"/>
                    <a:gd name="T94" fmla="*/ 66 w 152"/>
                    <a:gd name="T95" fmla="*/ 108 h 283"/>
                    <a:gd name="T96" fmla="*/ 44 w 152"/>
                    <a:gd name="T97" fmla="*/ 114 h 283"/>
                    <a:gd name="T98" fmla="*/ 50 w 152"/>
                    <a:gd name="T99" fmla="*/ 124 h 283"/>
                    <a:gd name="T100" fmla="*/ 80 w 152"/>
                    <a:gd name="T101" fmla="*/ 136 h 283"/>
                    <a:gd name="T102" fmla="*/ 92 w 152"/>
                    <a:gd name="T103" fmla="*/ 136 h 283"/>
                    <a:gd name="T104" fmla="*/ 100 w 152"/>
                    <a:gd name="T105" fmla="*/ 138 h 283"/>
                    <a:gd name="T106" fmla="*/ 90 w 152"/>
                    <a:gd name="T107" fmla="*/ 124 h 283"/>
                    <a:gd name="T108" fmla="*/ 74 w 152"/>
                    <a:gd name="T109" fmla="*/ 122 h 283"/>
                    <a:gd name="T110" fmla="*/ 58 w 152"/>
                    <a:gd name="T111" fmla="*/ 96 h 283"/>
                    <a:gd name="T112" fmla="*/ 68 w 152"/>
                    <a:gd name="T113" fmla="*/ 64 h 283"/>
                    <a:gd name="T114" fmla="*/ 54 w 152"/>
                    <a:gd name="T115" fmla="*/ 44 h 283"/>
                    <a:gd name="T116" fmla="*/ 36 w 152"/>
                    <a:gd name="T117" fmla="*/ 72 h 283"/>
                    <a:gd name="T118" fmla="*/ 54 w 152"/>
                    <a:gd name="T119" fmla="*/ 36 h 283"/>
                    <a:gd name="T120" fmla="*/ 48 w 152"/>
                    <a:gd name="T121" fmla="*/ 2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283">
                      <a:moveTo>
                        <a:pt x="54" y="277"/>
                      </a:moveTo>
                      <a:lnTo>
                        <a:pt x="54" y="277"/>
                      </a:lnTo>
                      <a:lnTo>
                        <a:pt x="52" y="279"/>
                      </a:lnTo>
                      <a:lnTo>
                        <a:pt x="50" y="279"/>
                      </a:lnTo>
                      <a:lnTo>
                        <a:pt x="48" y="281"/>
                      </a:lnTo>
                      <a:lnTo>
                        <a:pt x="48" y="283"/>
                      </a:lnTo>
                      <a:lnTo>
                        <a:pt x="48" y="283"/>
                      </a:lnTo>
                      <a:lnTo>
                        <a:pt x="50" y="283"/>
                      </a:lnTo>
                      <a:lnTo>
                        <a:pt x="50" y="281"/>
                      </a:lnTo>
                      <a:lnTo>
                        <a:pt x="52" y="281"/>
                      </a:lnTo>
                      <a:lnTo>
                        <a:pt x="52" y="279"/>
                      </a:lnTo>
                      <a:lnTo>
                        <a:pt x="54" y="281"/>
                      </a:lnTo>
                      <a:lnTo>
                        <a:pt x="54" y="281"/>
                      </a:lnTo>
                      <a:lnTo>
                        <a:pt x="54" y="281"/>
                      </a:lnTo>
                      <a:lnTo>
                        <a:pt x="54" y="279"/>
                      </a:lnTo>
                      <a:lnTo>
                        <a:pt x="54" y="279"/>
                      </a:lnTo>
                      <a:lnTo>
                        <a:pt x="54" y="277"/>
                      </a:lnTo>
                      <a:close/>
                      <a:moveTo>
                        <a:pt x="70" y="265"/>
                      </a:moveTo>
                      <a:lnTo>
                        <a:pt x="70" y="265"/>
                      </a:lnTo>
                      <a:lnTo>
                        <a:pt x="68" y="265"/>
                      </a:lnTo>
                      <a:lnTo>
                        <a:pt x="66" y="265"/>
                      </a:lnTo>
                      <a:lnTo>
                        <a:pt x="64" y="265"/>
                      </a:lnTo>
                      <a:lnTo>
                        <a:pt x="64" y="267"/>
                      </a:lnTo>
                      <a:lnTo>
                        <a:pt x="64" y="267"/>
                      </a:lnTo>
                      <a:lnTo>
                        <a:pt x="66" y="267"/>
                      </a:lnTo>
                      <a:lnTo>
                        <a:pt x="68" y="267"/>
                      </a:lnTo>
                      <a:lnTo>
                        <a:pt x="70" y="267"/>
                      </a:lnTo>
                      <a:lnTo>
                        <a:pt x="70" y="269"/>
                      </a:lnTo>
                      <a:lnTo>
                        <a:pt x="72" y="267"/>
                      </a:lnTo>
                      <a:lnTo>
                        <a:pt x="72" y="267"/>
                      </a:lnTo>
                      <a:lnTo>
                        <a:pt x="72" y="265"/>
                      </a:lnTo>
                      <a:lnTo>
                        <a:pt x="70" y="265"/>
                      </a:lnTo>
                      <a:close/>
                      <a:moveTo>
                        <a:pt x="82" y="253"/>
                      </a:moveTo>
                      <a:lnTo>
                        <a:pt x="80" y="253"/>
                      </a:lnTo>
                      <a:lnTo>
                        <a:pt x="78" y="255"/>
                      </a:lnTo>
                      <a:lnTo>
                        <a:pt x="78" y="255"/>
                      </a:lnTo>
                      <a:lnTo>
                        <a:pt x="78" y="255"/>
                      </a:lnTo>
                      <a:lnTo>
                        <a:pt x="80" y="257"/>
                      </a:lnTo>
                      <a:lnTo>
                        <a:pt x="80" y="259"/>
                      </a:lnTo>
                      <a:lnTo>
                        <a:pt x="80" y="259"/>
                      </a:lnTo>
                      <a:lnTo>
                        <a:pt x="82" y="259"/>
                      </a:lnTo>
                      <a:lnTo>
                        <a:pt x="84" y="257"/>
                      </a:lnTo>
                      <a:lnTo>
                        <a:pt x="84" y="255"/>
                      </a:lnTo>
                      <a:lnTo>
                        <a:pt x="86" y="255"/>
                      </a:lnTo>
                      <a:lnTo>
                        <a:pt x="86" y="255"/>
                      </a:lnTo>
                      <a:lnTo>
                        <a:pt x="82" y="253"/>
                      </a:lnTo>
                      <a:close/>
                      <a:moveTo>
                        <a:pt x="138" y="245"/>
                      </a:moveTo>
                      <a:lnTo>
                        <a:pt x="138" y="247"/>
                      </a:lnTo>
                      <a:lnTo>
                        <a:pt x="138" y="247"/>
                      </a:lnTo>
                      <a:lnTo>
                        <a:pt x="140" y="249"/>
                      </a:lnTo>
                      <a:lnTo>
                        <a:pt x="140" y="249"/>
                      </a:lnTo>
                      <a:lnTo>
                        <a:pt x="140" y="245"/>
                      </a:lnTo>
                      <a:lnTo>
                        <a:pt x="138" y="245"/>
                      </a:lnTo>
                      <a:close/>
                      <a:moveTo>
                        <a:pt x="94" y="241"/>
                      </a:moveTo>
                      <a:lnTo>
                        <a:pt x="94" y="241"/>
                      </a:lnTo>
                      <a:lnTo>
                        <a:pt x="92" y="241"/>
                      </a:lnTo>
                      <a:lnTo>
                        <a:pt x="92" y="241"/>
                      </a:lnTo>
                      <a:lnTo>
                        <a:pt x="92" y="243"/>
                      </a:lnTo>
                      <a:lnTo>
                        <a:pt x="94" y="243"/>
                      </a:lnTo>
                      <a:lnTo>
                        <a:pt x="94" y="241"/>
                      </a:lnTo>
                      <a:lnTo>
                        <a:pt x="94" y="241"/>
                      </a:lnTo>
                      <a:lnTo>
                        <a:pt x="94" y="241"/>
                      </a:lnTo>
                      <a:lnTo>
                        <a:pt x="94" y="241"/>
                      </a:lnTo>
                      <a:close/>
                      <a:moveTo>
                        <a:pt x="0" y="229"/>
                      </a:moveTo>
                      <a:lnTo>
                        <a:pt x="0" y="229"/>
                      </a:lnTo>
                      <a:lnTo>
                        <a:pt x="0" y="233"/>
                      </a:lnTo>
                      <a:lnTo>
                        <a:pt x="2" y="233"/>
                      </a:lnTo>
                      <a:lnTo>
                        <a:pt x="2" y="233"/>
                      </a:lnTo>
                      <a:lnTo>
                        <a:pt x="2" y="229"/>
                      </a:lnTo>
                      <a:lnTo>
                        <a:pt x="0" y="229"/>
                      </a:lnTo>
                      <a:close/>
                      <a:moveTo>
                        <a:pt x="6" y="225"/>
                      </a:moveTo>
                      <a:lnTo>
                        <a:pt x="4" y="225"/>
                      </a:lnTo>
                      <a:lnTo>
                        <a:pt x="4" y="225"/>
                      </a:lnTo>
                      <a:lnTo>
                        <a:pt x="4" y="227"/>
                      </a:lnTo>
                      <a:lnTo>
                        <a:pt x="6" y="227"/>
                      </a:lnTo>
                      <a:lnTo>
                        <a:pt x="6" y="225"/>
                      </a:lnTo>
                      <a:lnTo>
                        <a:pt x="6" y="225"/>
                      </a:lnTo>
                      <a:close/>
                      <a:moveTo>
                        <a:pt x="120" y="209"/>
                      </a:moveTo>
                      <a:lnTo>
                        <a:pt x="120" y="209"/>
                      </a:lnTo>
                      <a:lnTo>
                        <a:pt x="120" y="209"/>
                      </a:lnTo>
                      <a:lnTo>
                        <a:pt x="120" y="209"/>
                      </a:lnTo>
                      <a:lnTo>
                        <a:pt x="122" y="211"/>
                      </a:lnTo>
                      <a:lnTo>
                        <a:pt x="122" y="209"/>
                      </a:lnTo>
                      <a:lnTo>
                        <a:pt x="122" y="209"/>
                      </a:lnTo>
                      <a:lnTo>
                        <a:pt x="120" y="209"/>
                      </a:lnTo>
                      <a:lnTo>
                        <a:pt x="120" y="209"/>
                      </a:lnTo>
                      <a:close/>
                      <a:moveTo>
                        <a:pt x="104" y="207"/>
                      </a:moveTo>
                      <a:lnTo>
                        <a:pt x="104" y="207"/>
                      </a:lnTo>
                      <a:lnTo>
                        <a:pt x="102" y="209"/>
                      </a:lnTo>
                      <a:lnTo>
                        <a:pt x="102" y="209"/>
                      </a:lnTo>
                      <a:lnTo>
                        <a:pt x="102" y="209"/>
                      </a:lnTo>
                      <a:lnTo>
                        <a:pt x="102" y="211"/>
                      </a:lnTo>
                      <a:lnTo>
                        <a:pt x="104" y="211"/>
                      </a:lnTo>
                      <a:lnTo>
                        <a:pt x="104" y="209"/>
                      </a:lnTo>
                      <a:lnTo>
                        <a:pt x="104" y="209"/>
                      </a:lnTo>
                      <a:lnTo>
                        <a:pt x="104" y="207"/>
                      </a:lnTo>
                      <a:close/>
                      <a:moveTo>
                        <a:pt x="140" y="201"/>
                      </a:moveTo>
                      <a:lnTo>
                        <a:pt x="140" y="201"/>
                      </a:lnTo>
                      <a:lnTo>
                        <a:pt x="140" y="199"/>
                      </a:lnTo>
                      <a:lnTo>
                        <a:pt x="140" y="199"/>
                      </a:lnTo>
                      <a:lnTo>
                        <a:pt x="138" y="201"/>
                      </a:lnTo>
                      <a:lnTo>
                        <a:pt x="140" y="203"/>
                      </a:lnTo>
                      <a:lnTo>
                        <a:pt x="140" y="201"/>
                      </a:lnTo>
                      <a:close/>
                      <a:moveTo>
                        <a:pt x="152" y="239"/>
                      </a:moveTo>
                      <a:lnTo>
                        <a:pt x="152" y="235"/>
                      </a:lnTo>
                      <a:lnTo>
                        <a:pt x="152" y="235"/>
                      </a:lnTo>
                      <a:lnTo>
                        <a:pt x="150" y="235"/>
                      </a:lnTo>
                      <a:lnTo>
                        <a:pt x="150" y="233"/>
                      </a:lnTo>
                      <a:lnTo>
                        <a:pt x="150" y="231"/>
                      </a:lnTo>
                      <a:lnTo>
                        <a:pt x="150" y="227"/>
                      </a:lnTo>
                      <a:lnTo>
                        <a:pt x="150" y="227"/>
                      </a:lnTo>
                      <a:lnTo>
                        <a:pt x="148" y="225"/>
                      </a:lnTo>
                      <a:lnTo>
                        <a:pt x="148" y="221"/>
                      </a:lnTo>
                      <a:lnTo>
                        <a:pt x="146" y="221"/>
                      </a:lnTo>
                      <a:lnTo>
                        <a:pt x="144" y="221"/>
                      </a:lnTo>
                      <a:lnTo>
                        <a:pt x="144" y="219"/>
                      </a:lnTo>
                      <a:lnTo>
                        <a:pt x="144" y="219"/>
                      </a:lnTo>
                      <a:lnTo>
                        <a:pt x="144" y="217"/>
                      </a:lnTo>
                      <a:lnTo>
                        <a:pt x="146" y="217"/>
                      </a:lnTo>
                      <a:lnTo>
                        <a:pt x="146" y="215"/>
                      </a:lnTo>
                      <a:lnTo>
                        <a:pt x="146" y="213"/>
                      </a:lnTo>
                      <a:lnTo>
                        <a:pt x="144" y="211"/>
                      </a:lnTo>
                      <a:lnTo>
                        <a:pt x="144" y="211"/>
                      </a:lnTo>
                      <a:lnTo>
                        <a:pt x="144" y="207"/>
                      </a:lnTo>
                      <a:lnTo>
                        <a:pt x="142" y="207"/>
                      </a:lnTo>
                      <a:lnTo>
                        <a:pt x="140" y="207"/>
                      </a:lnTo>
                      <a:lnTo>
                        <a:pt x="140" y="205"/>
                      </a:lnTo>
                      <a:lnTo>
                        <a:pt x="138" y="203"/>
                      </a:lnTo>
                      <a:lnTo>
                        <a:pt x="134" y="201"/>
                      </a:lnTo>
                      <a:lnTo>
                        <a:pt x="132" y="199"/>
                      </a:lnTo>
                      <a:lnTo>
                        <a:pt x="132" y="199"/>
                      </a:lnTo>
                      <a:lnTo>
                        <a:pt x="130" y="201"/>
                      </a:lnTo>
                      <a:lnTo>
                        <a:pt x="132" y="207"/>
                      </a:lnTo>
                      <a:lnTo>
                        <a:pt x="134" y="209"/>
                      </a:lnTo>
                      <a:lnTo>
                        <a:pt x="134" y="213"/>
                      </a:lnTo>
                      <a:lnTo>
                        <a:pt x="132" y="213"/>
                      </a:lnTo>
                      <a:lnTo>
                        <a:pt x="130" y="211"/>
                      </a:lnTo>
                      <a:lnTo>
                        <a:pt x="128" y="211"/>
                      </a:lnTo>
                      <a:lnTo>
                        <a:pt x="128" y="213"/>
                      </a:lnTo>
                      <a:lnTo>
                        <a:pt x="128" y="215"/>
                      </a:lnTo>
                      <a:lnTo>
                        <a:pt x="126" y="215"/>
                      </a:lnTo>
                      <a:lnTo>
                        <a:pt x="124" y="213"/>
                      </a:lnTo>
                      <a:lnTo>
                        <a:pt x="124" y="213"/>
                      </a:lnTo>
                      <a:lnTo>
                        <a:pt x="122" y="213"/>
                      </a:lnTo>
                      <a:lnTo>
                        <a:pt x="122" y="215"/>
                      </a:lnTo>
                      <a:lnTo>
                        <a:pt x="122" y="217"/>
                      </a:lnTo>
                      <a:lnTo>
                        <a:pt x="122" y="221"/>
                      </a:lnTo>
                      <a:lnTo>
                        <a:pt x="120" y="221"/>
                      </a:lnTo>
                      <a:lnTo>
                        <a:pt x="118" y="219"/>
                      </a:lnTo>
                      <a:lnTo>
                        <a:pt x="116" y="219"/>
                      </a:lnTo>
                      <a:lnTo>
                        <a:pt x="116" y="221"/>
                      </a:lnTo>
                      <a:lnTo>
                        <a:pt x="116" y="221"/>
                      </a:lnTo>
                      <a:lnTo>
                        <a:pt x="114" y="223"/>
                      </a:lnTo>
                      <a:lnTo>
                        <a:pt x="114" y="225"/>
                      </a:lnTo>
                      <a:lnTo>
                        <a:pt x="114" y="227"/>
                      </a:lnTo>
                      <a:lnTo>
                        <a:pt x="114" y="227"/>
                      </a:lnTo>
                      <a:lnTo>
                        <a:pt x="110" y="227"/>
                      </a:lnTo>
                      <a:lnTo>
                        <a:pt x="110" y="227"/>
                      </a:lnTo>
                      <a:lnTo>
                        <a:pt x="108" y="229"/>
                      </a:lnTo>
                      <a:lnTo>
                        <a:pt x="106" y="229"/>
                      </a:lnTo>
                      <a:lnTo>
                        <a:pt x="108" y="227"/>
                      </a:lnTo>
                      <a:lnTo>
                        <a:pt x="108" y="227"/>
                      </a:lnTo>
                      <a:lnTo>
                        <a:pt x="108" y="223"/>
                      </a:lnTo>
                      <a:lnTo>
                        <a:pt x="108" y="223"/>
                      </a:lnTo>
                      <a:lnTo>
                        <a:pt x="106" y="221"/>
                      </a:lnTo>
                      <a:lnTo>
                        <a:pt x="106" y="219"/>
                      </a:lnTo>
                      <a:lnTo>
                        <a:pt x="104" y="219"/>
                      </a:lnTo>
                      <a:lnTo>
                        <a:pt x="102" y="219"/>
                      </a:lnTo>
                      <a:lnTo>
                        <a:pt x="102" y="217"/>
                      </a:lnTo>
                      <a:lnTo>
                        <a:pt x="100" y="219"/>
                      </a:lnTo>
                      <a:lnTo>
                        <a:pt x="100" y="221"/>
                      </a:lnTo>
                      <a:lnTo>
                        <a:pt x="100" y="221"/>
                      </a:lnTo>
                      <a:lnTo>
                        <a:pt x="96" y="221"/>
                      </a:lnTo>
                      <a:lnTo>
                        <a:pt x="96" y="221"/>
                      </a:lnTo>
                      <a:lnTo>
                        <a:pt x="96" y="223"/>
                      </a:lnTo>
                      <a:lnTo>
                        <a:pt x="94" y="223"/>
                      </a:lnTo>
                      <a:lnTo>
                        <a:pt x="94" y="223"/>
                      </a:lnTo>
                      <a:lnTo>
                        <a:pt x="94" y="225"/>
                      </a:lnTo>
                      <a:lnTo>
                        <a:pt x="94" y="227"/>
                      </a:lnTo>
                      <a:lnTo>
                        <a:pt x="94" y="227"/>
                      </a:lnTo>
                      <a:lnTo>
                        <a:pt x="92" y="227"/>
                      </a:lnTo>
                      <a:lnTo>
                        <a:pt x="90" y="227"/>
                      </a:lnTo>
                      <a:lnTo>
                        <a:pt x="88" y="229"/>
                      </a:lnTo>
                      <a:lnTo>
                        <a:pt x="86" y="229"/>
                      </a:lnTo>
                      <a:lnTo>
                        <a:pt x="84" y="229"/>
                      </a:lnTo>
                      <a:lnTo>
                        <a:pt x="84" y="231"/>
                      </a:lnTo>
                      <a:lnTo>
                        <a:pt x="82" y="233"/>
                      </a:lnTo>
                      <a:lnTo>
                        <a:pt x="82" y="235"/>
                      </a:lnTo>
                      <a:lnTo>
                        <a:pt x="82" y="237"/>
                      </a:lnTo>
                      <a:lnTo>
                        <a:pt x="80" y="241"/>
                      </a:lnTo>
                      <a:lnTo>
                        <a:pt x="80" y="243"/>
                      </a:lnTo>
                      <a:lnTo>
                        <a:pt x="80" y="245"/>
                      </a:lnTo>
                      <a:lnTo>
                        <a:pt x="78" y="247"/>
                      </a:lnTo>
                      <a:lnTo>
                        <a:pt x="80" y="249"/>
                      </a:lnTo>
                      <a:lnTo>
                        <a:pt x="80" y="249"/>
                      </a:lnTo>
                      <a:lnTo>
                        <a:pt x="82" y="249"/>
                      </a:lnTo>
                      <a:lnTo>
                        <a:pt x="82" y="249"/>
                      </a:lnTo>
                      <a:lnTo>
                        <a:pt x="84" y="247"/>
                      </a:lnTo>
                      <a:lnTo>
                        <a:pt x="84" y="245"/>
                      </a:lnTo>
                      <a:lnTo>
                        <a:pt x="86" y="241"/>
                      </a:lnTo>
                      <a:lnTo>
                        <a:pt x="86" y="239"/>
                      </a:lnTo>
                      <a:lnTo>
                        <a:pt x="88" y="237"/>
                      </a:lnTo>
                      <a:lnTo>
                        <a:pt x="88" y="237"/>
                      </a:lnTo>
                      <a:lnTo>
                        <a:pt x="90" y="235"/>
                      </a:lnTo>
                      <a:lnTo>
                        <a:pt x="90" y="235"/>
                      </a:lnTo>
                      <a:lnTo>
                        <a:pt x="92" y="235"/>
                      </a:lnTo>
                      <a:lnTo>
                        <a:pt x="92" y="239"/>
                      </a:lnTo>
                      <a:lnTo>
                        <a:pt x="94" y="239"/>
                      </a:lnTo>
                      <a:lnTo>
                        <a:pt x="94" y="239"/>
                      </a:lnTo>
                      <a:lnTo>
                        <a:pt x="96" y="239"/>
                      </a:lnTo>
                      <a:lnTo>
                        <a:pt x="96" y="237"/>
                      </a:lnTo>
                      <a:lnTo>
                        <a:pt x="96" y="235"/>
                      </a:lnTo>
                      <a:lnTo>
                        <a:pt x="98" y="237"/>
                      </a:lnTo>
                      <a:lnTo>
                        <a:pt x="98" y="237"/>
                      </a:lnTo>
                      <a:lnTo>
                        <a:pt x="98" y="237"/>
                      </a:lnTo>
                      <a:lnTo>
                        <a:pt x="98" y="239"/>
                      </a:lnTo>
                      <a:lnTo>
                        <a:pt x="100" y="239"/>
                      </a:lnTo>
                      <a:lnTo>
                        <a:pt x="102" y="241"/>
                      </a:lnTo>
                      <a:lnTo>
                        <a:pt x="102" y="237"/>
                      </a:lnTo>
                      <a:lnTo>
                        <a:pt x="102" y="235"/>
                      </a:lnTo>
                      <a:lnTo>
                        <a:pt x="102" y="235"/>
                      </a:lnTo>
                      <a:lnTo>
                        <a:pt x="104" y="233"/>
                      </a:lnTo>
                      <a:lnTo>
                        <a:pt x="104" y="233"/>
                      </a:lnTo>
                      <a:lnTo>
                        <a:pt x="104" y="233"/>
                      </a:lnTo>
                      <a:lnTo>
                        <a:pt x="106" y="233"/>
                      </a:lnTo>
                      <a:lnTo>
                        <a:pt x="106" y="235"/>
                      </a:lnTo>
                      <a:lnTo>
                        <a:pt x="108" y="235"/>
                      </a:lnTo>
                      <a:lnTo>
                        <a:pt x="110" y="237"/>
                      </a:lnTo>
                      <a:lnTo>
                        <a:pt x="112" y="237"/>
                      </a:lnTo>
                      <a:lnTo>
                        <a:pt x="114" y="241"/>
                      </a:lnTo>
                      <a:lnTo>
                        <a:pt x="114" y="241"/>
                      </a:lnTo>
                      <a:lnTo>
                        <a:pt x="114" y="243"/>
                      </a:lnTo>
                      <a:lnTo>
                        <a:pt x="114" y="243"/>
                      </a:lnTo>
                      <a:lnTo>
                        <a:pt x="114" y="245"/>
                      </a:lnTo>
                      <a:lnTo>
                        <a:pt x="114" y="245"/>
                      </a:lnTo>
                      <a:lnTo>
                        <a:pt x="112" y="247"/>
                      </a:lnTo>
                      <a:lnTo>
                        <a:pt x="112" y="249"/>
                      </a:lnTo>
                      <a:lnTo>
                        <a:pt x="112" y="249"/>
                      </a:lnTo>
                      <a:lnTo>
                        <a:pt x="112" y="251"/>
                      </a:lnTo>
                      <a:lnTo>
                        <a:pt x="114" y="255"/>
                      </a:lnTo>
                      <a:lnTo>
                        <a:pt x="114" y="257"/>
                      </a:lnTo>
                      <a:lnTo>
                        <a:pt x="114" y="259"/>
                      </a:lnTo>
                      <a:lnTo>
                        <a:pt x="116" y="261"/>
                      </a:lnTo>
                      <a:lnTo>
                        <a:pt x="120" y="263"/>
                      </a:lnTo>
                      <a:lnTo>
                        <a:pt x="122" y="265"/>
                      </a:lnTo>
                      <a:lnTo>
                        <a:pt x="128" y="269"/>
                      </a:lnTo>
                      <a:lnTo>
                        <a:pt x="128" y="269"/>
                      </a:lnTo>
                      <a:lnTo>
                        <a:pt x="130" y="269"/>
                      </a:lnTo>
                      <a:lnTo>
                        <a:pt x="130" y="267"/>
                      </a:lnTo>
                      <a:lnTo>
                        <a:pt x="132" y="265"/>
                      </a:lnTo>
                      <a:lnTo>
                        <a:pt x="132" y="265"/>
                      </a:lnTo>
                      <a:lnTo>
                        <a:pt x="132" y="265"/>
                      </a:lnTo>
                      <a:lnTo>
                        <a:pt x="132" y="265"/>
                      </a:lnTo>
                      <a:lnTo>
                        <a:pt x="132" y="267"/>
                      </a:lnTo>
                      <a:lnTo>
                        <a:pt x="132" y="269"/>
                      </a:lnTo>
                      <a:lnTo>
                        <a:pt x="132" y="271"/>
                      </a:lnTo>
                      <a:lnTo>
                        <a:pt x="134" y="273"/>
                      </a:lnTo>
                      <a:lnTo>
                        <a:pt x="134" y="273"/>
                      </a:lnTo>
                      <a:lnTo>
                        <a:pt x="136" y="271"/>
                      </a:lnTo>
                      <a:lnTo>
                        <a:pt x="138" y="269"/>
                      </a:lnTo>
                      <a:lnTo>
                        <a:pt x="140" y="267"/>
                      </a:lnTo>
                      <a:lnTo>
                        <a:pt x="140" y="261"/>
                      </a:lnTo>
                      <a:lnTo>
                        <a:pt x="138" y="257"/>
                      </a:lnTo>
                      <a:lnTo>
                        <a:pt x="138" y="257"/>
                      </a:lnTo>
                      <a:lnTo>
                        <a:pt x="136" y="255"/>
                      </a:lnTo>
                      <a:lnTo>
                        <a:pt x="134" y="255"/>
                      </a:lnTo>
                      <a:lnTo>
                        <a:pt x="134" y="253"/>
                      </a:lnTo>
                      <a:lnTo>
                        <a:pt x="134" y="251"/>
                      </a:lnTo>
                      <a:lnTo>
                        <a:pt x="136" y="249"/>
                      </a:lnTo>
                      <a:lnTo>
                        <a:pt x="136" y="247"/>
                      </a:lnTo>
                      <a:lnTo>
                        <a:pt x="138" y="247"/>
                      </a:lnTo>
                      <a:lnTo>
                        <a:pt x="138" y="245"/>
                      </a:lnTo>
                      <a:lnTo>
                        <a:pt x="138" y="245"/>
                      </a:lnTo>
                      <a:lnTo>
                        <a:pt x="138" y="243"/>
                      </a:lnTo>
                      <a:lnTo>
                        <a:pt x="140" y="243"/>
                      </a:lnTo>
                      <a:lnTo>
                        <a:pt x="140" y="243"/>
                      </a:lnTo>
                      <a:lnTo>
                        <a:pt x="142" y="245"/>
                      </a:lnTo>
                      <a:lnTo>
                        <a:pt x="142" y="247"/>
                      </a:lnTo>
                      <a:lnTo>
                        <a:pt x="144" y="249"/>
                      </a:lnTo>
                      <a:lnTo>
                        <a:pt x="144" y="251"/>
                      </a:lnTo>
                      <a:lnTo>
                        <a:pt x="144" y="253"/>
                      </a:lnTo>
                      <a:lnTo>
                        <a:pt x="146" y="257"/>
                      </a:lnTo>
                      <a:lnTo>
                        <a:pt x="146" y="259"/>
                      </a:lnTo>
                      <a:lnTo>
                        <a:pt x="148" y="261"/>
                      </a:lnTo>
                      <a:lnTo>
                        <a:pt x="148" y="257"/>
                      </a:lnTo>
                      <a:lnTo>
                        <a:pt x="148" y="253"/>
                      </a:lnTo>
                      <a:lnTo>
                        <a:pt x="146" y="251"/>
                      </a:lnTo>
                      <a:lnTo>
                        <a:pt x="146" y="251"/>
                      </a:lnTo>
                      <a:lnTo>
                        <a:pt x="148" y="251"/>
                      </a:lnTo>
                      <a:lnTo>
                        <a:pt x="150" y="247"/>
                      </a:lnTo>
                      <a:lnTo>
                        <a:pt x="152" y="245"/>
                      </a:lnTo>
                      <a:lnTo>
                        <a:pt x="152" y="243"/>
                      </a:lnTo>
                      <a:lnTo>
                        <a:pt x="152" y="243"/>
                      </a:lnTo>
                      <a:lnTo>
                        <a:pt x="152" y="239"/>
                      </a:lnTo>
                      <a:close/>
                      <a:moveTo>
                        <a:pt x="140" y="199"/>
                      </a:moveTo>
                      <a:lnTo>
                        <a:pt x="140" y="199"/>
                      </a:lnTo>
                      <a:lnTo>
                        <a:pt x="142" y="199"/>
                      </a:lnTo>
                      <a:lnTo>
                        <a:pt x="142" y="199"/>
                      </a:lnTo>
                      <a:lnTo>
                        <a:pt x="142" y="196"/>
                      </a:lnTo>
                      <a:lnTo>
                        <a:pt x="142" y="196"/>
                      </a:lnTo>
                      <a:lnTo>
                        <a:pt x="142" y="194"/>
                      </a:lnTo>
                      <a:lnTo>
                        <a:pt x="140" y="192"/>
                      </a:lnTo>
                      <a:lnTo>
                        <a:pt x="140" y="194"/>
                      </a:lnTo>
                      <a:lnTo>
                        <a:pt x="140" y="196"/>
                      </a:lnTo>
                      <a:lnTo>
                        <a:pt x="140" y="199"/>
                      </a:lnTo>
                      <a:close/>
                      <a:moveTo>
                        <a:pt x="128" y="194"/>
                      </a:moveTo>
                      <a:lnTo>
                        <a:pt x="128" y="194"/>
                      </a:lnTo>
                      <a:lnTo>
                        <a:pt x="128" y="192"/>
                      </a:lnTo>
                      <a:lnTo>
                        <a:pt x="126" y="190"/>
                      </a:lnTo>
                      <a:lnTo>
                        <a:pt x="126" y="190"/>
                      </a:lnTo>
                      <a:lnTo>
                        <a:pt x="126" y="192"/>
                      </a:lnTo>
                      <a:lnTo>
                        <a:pt x="128" y="194"/>
                      </a:lnTo>
                      <a:close/>
                      <a:moveTo>
                        <a:pt x="110" y="192"/>
                      </a:moveTo>
                      <a:lnTo>
                        <a:pt x="110" y="194"/>
                      </a:lnTo>
                      <a:lnTo>
                        <a:pt x="106" y="194"/>
                      </a:lnTo>
                      <a:lnTo>
                        <a:pt x="106" y="196"/>
                      </a:lnTo>
                      <a:lnTo>
                        <a:pt x="106" y="196"/>
                      </a:lnTo>
                      <a:lnTo>
                        <a:pt x="106" y="199"/>
                      </a:lnTo>
                      <a:lnTo>
                        <a:pt x="106" y="201"/>
                      </a:lnTo>
                      <a:lnTo>
                        <a:pt x="108" y="201"/>
                      </a:lnTo>
                      <a:lnTo>
                        <a:pt x="110" y="201"/>
                      </a:lnTo>
                      <a:lnTo>
                        <a:pt x="114" y="201"/>
                      </a:lnTo>
                      <a:lnTo>
                        <a:pt x="114" y="201"/>
                      </a:lnTo>
                      <a:lnTo>
                        <a:pt x="116" y="199"/>
                      </a:lnTo>
                      <a:lnTo>
                        <a:pt x="116" y="199"/>
                      </a:lnTo>
                      <a:lnTo>
                        <a:pt x="118" y="199"/>
                      </a:lnTo>
                      <a:lnTo>
                        <a:pt x="118" y="199"/>
                      </a:lnTo>
                      <a:lnTo>
                        <a:pt x="118" y="196"/>
                      </a:lnTo>
                      <a:lnTo>
                        <a:pt x="118" y="196"/>
                      </a:lnTo>
                      <a:lnTo>
                        <a:pt x="118" y="194"/>
                      </a:lnTo>
                      <a:lnTo>
                        <a:pt x="116" y="192"/>
                      </a:lnTo>
                      <a:lnTo>
                        <a:pt x="114" y="192"/>
                      </a:lnTo>
                      <a:lnTo>
                        <a:pt x="114" y="192"/>
                      </a:lnTo>
                      <a:lnTo>
                        <a:pt x="114" y="190"/>
                      </a:lnTo>
                      <a:lnTo>
                        <a:pt x="114" y="190"/>
                      </a:lnTo>
                      <a:lnTo>
                        <a:pt x="110" y="192"/>
                      </a:lnTo>
                      <a:lnTo>
                        <a:pt x="110" y="192"/>
                      </a:lnTo>
                      <a:close/>
                      <a:moveTo>
                        <a:pt x="134" y="186"/>
                      </a:moveTo>
                      <a:lnTo>
                        <a:pt x="134" y="186"/>
                      </a:lnTo>
                      <a:lnTo>
                        <a:pt x="132" y="186"/>
                      </a:lnTo>
                      <a:lnTo>
                        <a:pt x="132" y="188"/>
                      </a:lnTo>
                      <a:lnTo>
                        <a:pt x="132" y="188"/>
                      </a:lnTo>
                      <a:lnTo>
                        <a:pt x="132" y="190"/>
                      </a:lnTo>
                      <a:lnTo>
                        <a:pt x="132" y="192"/>
                      </a:lnTo>
                      <a:lnTo>
                        <a:pt x="132" y="192"/>
                      </a:lnTo>
                      <a:lnTo>
                        <a:pt x="134" y="194"/>
                      </a:lnTo>
                      <a:lnTo>
                        <a:pt x="134" y="194"/>
                      </a:lnTo>
                      <a:lnTo>
                        <a:pt x="134" y="196"/>
                      </a:lnTo>
                      <a:lnTo>
                        <a:pt x="134" y="196"/>
                      </a:lnTo>
                      <a:lnTo>
                        <a:pt x="134" y="194"/>
                      </a:lnTo>
                      <a:lnTo>
                        <a:pt x="134" y="194"/>
                      </a:lnTo>
                      <a:lnTo>
                        <a:pt x="134" y="192"/>
                      </a:lnTo>
                      <a:lnTo>
                        <a:pt x="134" y="190"/>
                      </a:lnTo>
                      <a:lnTo>
                        <a:pt x="134" y="186"/>
                      </a:lnTo>
                      <a:lnTo>
                        <a:pt x="134" y="186"/>
                      </a:lnTo>
                      <a:close/>
                      <a:moveTo>
                        <a:pt x="42" y="182"/>
                      </a:moveTo>
                      <a:lnTo>
                        <a:pt x="40" y="184"/>
                      </a:lnTo>
                      <a:lnTo>
                        <a:pt x="42" y="186"/>
                      </a:lnTo>
                      <a:lnTo>
                        <a:pt x="44" y="184"/>
                      </a:lnTo>
                      <a:lnTo>
                        <a:pt x="44" y="184"/>
                      </a:lnTo>
                      <a:lnTo>
                        <a:pt x="44" y="184"/>
                      </a:lnTo>
                      <a:lnTo>
                        <a:pt x="44" y="182"/>
                      </a:lnTo>
                      <a:lnTo>
                        <a:pt x="42" y="182"/>
                      </a:lnTo>
                      <a:close/>
                      <a:moveTo>
                        <a:pt x="114" y="182"/>
                      </a:moveTo>
                      <a:lnTo>
                        <a:pt x="112" y="182"/>
                      </a:lnTo>
                      <a:lnTo>
                        <a:pt x="112" y="180"/>
                      </a:lnTo>
                      <a:lnTo>
                        <a:pt x="112" y="182"/>
                      </a:lnTo>
                      <a:lnTo>
                        <a:pt x="112" y="182"/>
                      </a:lnTo>
                      <a:lnTo>
                        <a:pt x="114" y="182"/>
                      </a:lnTo>
                      <a:lnTo>
                        <a:pt x="114" y="182"/>
                      </a:lnTo>
                      <a:close/>
                      <a:moveTo>
                        <a:pt x="86" y="186"/>
                      </a:moveTo>
                      <a:lnTo>
                        <a:pt x="86" y="186"/>
                      </a:lnTo>
                      <a:lnTo>
                        <a:pt x="86" y="186"/>
                      </a:lnTo>
                      <a:lnTo>
                        <a:pt x="86" y="184"/>
                      </a:lnTo>
                      <a:lnTo>
                        <a:pt x="88" y="182"/>
                      </a:lnTo>
                      <a:lnTo>
                        <a:pt x="88" y="180"/>
                      </a:lnTo>
                      <a:lnTo>
                        <a:pt x="86" y="180"/>
                      </a:lnTo>
                      <a:lnTo>
                        <a:pt x="86" y="180"/>
                      </a:lnTo>
                      <a:lnTo>
                        <a:pt x="86" y="180"/>
                      </a:lnTo>
                      <a:lnTo>
                        <a:pt x="86" y="182"/>
                      </a:lnTo>
                      <a:lnTo>
                        <a:pt x="84" y="182"/>
                      </a:lnTo>
                      <a:lnTo>
                        <a:pt x="84" y="184"/>
                      </a:lnTo>
                      <a:lnTo>
                        <a:pt x="84" y="186"/>
                      </a:lnTo>
                      <a:lnTo>
                        <a:pt x="86" y="186"/>
                      </a:lnTo>
                      <a:close/>
                      <a:moveTo>
                        <a:pt x="84" y="196"/>
                      </a:moveTo>
                      <a:lnTo>
                        <a:pt x="84" y="199"/>
                      </a:lnTo>
                      <a:lnTo>
                        <a:pt x="86" y="203"/>
                      </a:lnTo>
                      <a:lnTo>
                        <a:pt x="88" y="205"/>
                      </a:lnTo>
                      <a:lnTo>
                        <a:pt x="88" y="205"/>
                      </a:lnTo>
                      <a:lnTo>
                        <a:pt x="90" y="205"/>
                      </a:lnTo>
                      <a:lnTo>
                        <a:pt x="92" y="207"/>
                      </a:lnTo>
                      <a:lnTo>
                        <a:pt x="92" y="211"/>
                      </a:lnTo>
                      <a:lnTo>
                        <a:pt x="94" y="211"/>
                      </a:lnTo>
                      <a:lnTo>
                        <a:pt x="94" y="211"/>
                      </a:lnTo>
                      <a:lnTo>
                        <a:pt x="96" y="211"/>
                      </a:lnTo>
                      <a:lnTo>
                        <a:pt x="96" y="211"/>
                      </a:lnTo>
                      <a:lnTo>
                        <a:pt x="98" y="211"/>
                      </a:lnTo>
                      <a:lnTo>
                        <a:pt x="98" y="209"/>
                      </a:lnTo>
                      <a:lnTo>
                        <a:pt x="98" y="207"/>
                      </a:lnTo>
                      <a:lnTo>
                        <a:pt x="98" y="207"/>
                      </a:lnTo>
                      <a:lnTo>
                        <a:pt x="98" y="205"/>
                      </a:lnTo>
                      <a:lnTo>
                        <a:pt x="96" y="201"/>
                      </a:lnTo>
                      <a:lnTo>
                        <a:pt x="96" y="201"/>
                      </a:lnTo>
                      <a:lnTo>
                        <a:pt x="96" y="199"/>
                      </a:lnTo>
                      <a:lnTo>
                        <a:pt x="96" y="196"/>
                      </a:lnTo>
                      <a:lnTo>
                        <a:pt x="96" y="194"/>
                      </a:lnTo>
                      <a:lnTo>
                        <a:pt x="96" y="192"/>
                      </a:lnTo>
                      <a:lnTo>
                        <a:pt x="96" y="192"/>
                      </a:lnTo>
                      <a:lnTo>
                        <a:pt x="98" y="188"/>
                      </a:lnTo>
                      <a:lnTo>
                        <a:pt x="98" y="186"/>
                      </a:lnTo>
                      <a:lnTo>
                        <a:pt x="100" y="184"/>
                      </a:lnTo>
                      <a:lnTo>
                        <a:pt x="100" y="182"/>
                      </a:lnTo>
                      <a:lnTo>
                        <a:pt x="100" y="180"/>
                      </a:lnTo>
                      <a:lnTo>
                        <a:pt x="100" y="178"/>
                      </a:lnTo>
                      <a:lnTo>
                        <a:pt x="100" y="178"/>
                      </a:lnTo>
                      <a:lnTo>
                        <a:pt x="94" y="176"/>
                      </a:lnTo>
                      <a:lnTo>
                        <a:pt x="94" y="176"/>
                      </a:lnTo>
                      <a:lnTo>
                        <a:pt x="92" y="178"/>
                      </a:lnTo>
                      <a:lnTo>
                        <a:pt x="90" y="178"/>
                      </a:lnTo>
                      <a:lnTo>
                        <a:pt x="90" y="178"/>
                      </a:lnTo>
                      <a:lnTo>
                        <a:pt x="90" y="180"/>
                      </a:lnTo>
                      <a:lnTo>
                        <a:pt x="90" y="182"/>
                      </a:lnTo>
                      <a:lnTo>
                        <a:pt x="90" y="182"/>
                      </a:lnTo>
                      <a:lnTo>
                        <a:pt x="90" y="184"/>
                      </a:lnTo>
                      <a:lnTo>
                        <a:pt x="88" y="184"/>
                      </a:lnTo>
                      <a:lnTo>
                        <a:pt x="90" y="186"/>
                      </a:lnTo>
                      <a:lnTo>
                        <a:pt x="90" y="188"/>
                      </a:lnTo>
                      <a:lnTo>
                        <a:pt x="90" y="192"/>
                      </a:lnTo>
                      <a:lnTo>
                        <a:pt x="90" y="192"/>
                      </a:lnTo>
                      <a:lnTo>
                        <a:pt x="88" y="194"/>
                      </a:lnTo>
                      <a:lnTo>
                        <a:pt x="86" y="194"/>
                      </a:lnTo>
                      <a:lnTo>
                        <a:pt x="84" y="194"/>
                      </a:lnTo>
                      <a:lnTo>
                        <a:pt x="84" y="194"/>
                      </a:lnTo>
                      <a:lnTo>
                        <a:pt x="84" y="196"/>
                      </a:lnTo>
                      <a:lnTo>
                        <a:pt x="84" y="196"/>
                      </a:lnTo>
                      <a:close/>
                      <a:moveTo>
                        <a:pt x="108" y="176"/>
                      </a:moveTo>
                      <a:lnTo>
                        <a:pt x="108" y="176"/>
                      </a:lnTo>
                      <a:lnTo>
                        <a:pt x="108" y="174"/>
                      </a:lnTo>
                      <a:lnTo>
                        <a:pt x="106" y="174"/>
                      </a:lnTo>
                      <a:lnTo>
                        <a:pt x="108" y="172"/>
                      </a:lnTo>
                      <a:lnTo>
                        <a:pt x="106" y="170"/>
                      </a:lnTo>
                      <a:lnTo>
                        <a:pt x="106" y="172"/>
                      </a:lnTo>
                      <a:lnTo>
                        <a:pt x="106" y="174"/>
                      </a:lnTo>
                      <a:lnTo>
                        <a:pt x="106" y="174"/>
                      </a:lnTo>
                      <a:lnTo>
                        <a:pt x="106" y="174"/>
                      </a:lnTo>
                      <a:lnTo>
                        <a:pt x="106" y="176"/>
                      </a:lnTo>
                      <a:lnTo>
                        <a:pt x="104" y="180"/>
                      </a:lnTo>
                      <a:lnTo>
                        <a:pt x="102" y="184"/>
                      </a:lnTo>
                      <a:lnTo>
                        <a:pt x="102" y="186"/>
                      </a:lnTo>
                      <a:lnTo>
                        <a:pt x="102" y="188"/>
                      </a:lnTo>
                      <a:lnTo>
                        <a:pt x="100" y="190"/>
                      </a:lnTo>
                      <a:lnTo>
                        <a:pt x="98" y="194"/>
                      </a:lnTo>
                      <a:lnTo>
                        <a:pt x="98" y="196"/>
                      </a:lnTo>
                      <a:lnTo>
                        <a:pt x="98" y="203"/>
                      </a:lnTo>
                      <a:lnTo>
                        <a:pt x="98" y="203"/>
                      </a:lnTo>
                      <a:lnTo>
                        <a:pt x="98" y="205"/>
                      </a:lnTo>
                      <a:lnTo>
                        <a:pt x="100" y="205"/>
                      </a:lnTo>
                      <a:lnTo>
                        <a:pt x="100" y="201"/>
                      </a:lnTo>
                      <a:lnTo>
                        <a:pt x="102" y="194"/>
                      </a:lnTo>
                      <a:lnTo>
                        <a:pt x="102" y="194"/>
                      </a:lnTo>
                      <a:lnTo>
                        <a:pt x="104" y="192"/>
                      </a:lnTo>
                      <a:lnTo>
                        <a:pt x="104" y="190"/>
                      </a:lnTo>
                      <a:lnTo>
                        <a:pt x="106" y="188"/>
                      </a:lnTo>
                      <a:lnTo>
                        <a:pt x="106" y="188"/>
                      </a:lnTo>
                      <a:lnTo>
                        <a:pt x="108" y="186"/>
                      </a:lnTo>
                      <a:lnTo>
                        <a:pt x="108" y="184"/>
                      </a:lnTo>
                      <a:lnTo>
                        <a:pt x="108" y="180"/>
                      </a:lnTo>
                      <a:lnTo>
                        <a:pt x="108" y="176"/>
                      </a:lnTo>
                      <a:close/>
                      <a:moveTo>
                        <a:pt x="102" y="170"/>
                      </a:moveTo>
                      <a:lnTo>
                        <a:pt x="102" y="172"/>
                      </a:lnTo>
                      <a:lnTo>
                        <a:pt x="102" y="172"/>
                      </a:lnTo>
                      <a:lnTo>
                        <a:pt x="104" y="172"/>
                      </a:lnTo>
                      <a:lnTo>
                        <a:pt x="102" y="170"/>
                      </a:lnTo>
                      <a:lnTo>
                        <a:pt x="102" y="170"/>
                      </a:lnTo>
                      <a:close/>
                      <a:moveTo>
                        <a:pt x="38" y="180"/>
                      </a:moveTo>
                      <a:lnTo>
                        <a:pt x="36" y="176"/>
                      </a:lnTo>
                      <a:lnTo>
                        <a:pt x="36" y="174"/>
                      </a:lnTo>
                      <a:lnTo>
                        <a:pt x="36" y="174"/>
                      </a:lnTo>
                      <a:lnTo>
                        <a:pt x="36" y="172"/>
                      </a:lnTo>
                      <a:lnTo>
                        <a:pt x="36" y="170"/>
                      </a:lnTo>
                      <a:lnTo>
                        <a:pt x="36" y="170"/>
                      </a:lnTo>
                      <a:lnTo>
                        <a:pt x="36" y="170"/>
                      </a:lnTo>
                      <a:lnTo>
                        <a:pt x="34" y="170"/>
                      </a:lnTo>
                      <a:lnTo>
                        <a:pt x="34" y="176"/>
                      </a:lnTo>
                      <a:lnTo>
                        <a:pt x="32" y="176"/>
                      </a:lnTo>
                      <a:lnTo>
                        <a:pt x="32" y="178"/>
                      </a:lnTo>
                      <a:lnTo>
                        <a:pt x="34" y="180"/>
                      </a:lnTo>
                      <a:lnTo>
                        <a:pt x="34" y="182"/>
                      </a:lnTo>
                      <a:lnTo>
                        <a:pt x="34" y="184"/>
                      </a:lnTo>
                      <a:lnTo>
                        <a:pt x="32" y="184"/>
                      </a:lnTo>
                      <a:lnTo>
                        <a:pt x="32" y="186"/>
                      </a:lnTo>
                      <a:lnTo>
                        <a:pt x="32" y="186"/>
                      </a:lnTo>
                      <a:lnTo>
                        <a:pt x="30" y="186"/>
                      </a:lnTo>
                      <a:lnTo>
                        <a:pt x="30" y="188"/>
                      </a:lnTo>
                      <a:lnTo>
                        <a:pt x="26" y="192"/>
                      </a:lnTo>
                      <a:lnTo>
                        <a:pt x="26" y="192"/>
                      </a:lnTo>
                      <a:lnTo>
                        <a:pt x="26" y="192"/>
                      </a:lnTo>
                      <a:lnTo>
                        <a:pt x="22" y="199"/>
                      </a:lnTo>
                      <a:lnTo>
                        <a:pt x="20" y="201"/>
                      </a:lnTo>
                      <a:lnTo>
                        <a:pt x="16" y="207"/>
                      </a:lnTo>
                      <a:lnTo>
                        <a:pt x="16" y="207"/>
                      </a:lnTo>
                      <a:lnTo>
                        <a:pt x="14" y="207"/>
                      </a:lnTo>
                      <a:lnTo>
                        <a:pt x="14" y="207"/>
                      </a:lnTo>
                      <a:lnTo>
                        <a:pt x="14" y="209"/>
                      </a:lnTo>
                      <a:lnTo>
                        <a:pt x="12" y="211"/>
                      </a:lnTo>
                      <a:lnTo>
                        <a:pt x="8" y="213"/>
                      </a:lnTo>
                      <a:lnTo>
                        <a:pt x="8" y="215"/>
                      </a:lnTo>
                      <a:lnTo>
                        <a:pt x="6" y="217"/>
                      </a:lnTo>
                      <a:lnTo>
                        <a:pt x="6" y="217"/>
                      </a:lnTo>
                      <a:lnTo>
                        <a:pt x="4" y="221"/>
                      </a:lnTo>
                      <a:lnTo>
                        <a:pt x="4" y="223"/>
                      </a:lnTo>
                      <a:lnTo>
                        <a:pt x="4" y="223"/>
                      </a:lnTo>
                      <a:lnTo>
                        <a:pt x="6" y="223"/>
                      </a:lnTo>
                      <a:lnTo>
                        <a:pt x="6" y="221"/>
                      </a:lnTo>
                      <a:lnTo>
                        <a:pt x="8" y="221"/>
                      </a:lnTo>
                      <a:lnTo>
                        <a:pt x="8" y="221"/>
                      </a:lnTo>
                      <a:lnTo>
                        <a:pt x="8" y="219"/>
                      </a:lnTo>
                      <a:lnTo>
                        <a:pt x="8" y="219"/>
                      </a:lnTo>
                      <a:lnTo>
                        <a:pt x="10" y="219"/>
                      </a:lnTo>
                      <a:lnTo>
                        <a:pt x="12" y="217"/>
                      </a:lnTo>
                      <a:lnTo>
                        <a:pt x="14" y="215"/>
                      </a:lnTo>
                      <a:lnTo>
                        <a:pt x="16" y="215"/>
                      </a:lnTo>
                      <a:lnTo>
                        <a:pt x="16" y="213"/>
                      </a:lnTo>
                      <a:lnTo>
                        <a:pt x="18" y="211"/>
                      </a:lnTo>
                      <a:lnTo>
                        <a:pt x="18" y="209"/>
                      </a:lnTo>
                      <a:lnTo>
                        <a:pt x="20" y="209"/>
                      </a:lnTo>
                      <a:lnTo>
                        <a:pt x="22" y="207"/>
                      </a:lnTo>
                      <a:lnTo>
                        <a:pt x="22" y="207"/>
                      </a:lnTo>
                      <a:lnTo>
                        <a:pt x="24" y="205"/>
                      </a:lnTo>
                      <a:lnTo>
                        <a:pt x="26" y="199"/>
                      </a:lnTo>
                      <a:lnTo>
                        <a:pt x="26" y="196"/>
                      </a:lnTo>
                      <a:lnTo>
                        <a:pt x="26" y="194"/>
                      </a:lnTo>
                      <a:lnTo>
                        <a:pt x="28" y="194"/>
                      </a:lnTo>
                      <a:lnTo>
                        <a:pt x="28" y="194"/>
                      </a:lnTo>
                      <a:lnTo>
                        <a:pt x="32" y="192"/>
                      </a:lnTo>
                      <a:lnTo>
                        <a:pt x="32" y="192"/>
                      </a:lnTo>
                      <a:lnTo>
                        <a:pt x="34" y="190"/>
                      </a:lnTo>
                      <a:lnTo>
                        <a:pt x="34" y="188"/>
                      </a:lnTo>
                      <a:lnTo>
                        <a:pt x="34" y="188"/>
                      </a:lnTo>
                      <a:lnTo>
                        <a:pt x="36" y="188"/>
                      </a:lnTo>
                      <a:lnTo>
                        <a:pt x="38" y="186"/>
                      </a:lnTo>
                      <a:lnTo>
                        <a:pt x="38" y="186"/>
                      </a:lnTo>
                      <a:lnTo>
                        <a:pt x="40" y="184"/>
                      </a:lnTo>
                      <a:lnTo>
                        <a:pt x="40" y="184"/>
                      </a:lnTo>
                      <a:lnTo>
                        <a:pt x="38" y="180"/>
                      </a:lnTo>
                      <a:close/>
                      <a:moveTo>
                        <a:pt x="42" y="168"/>
                      </a:moveTo>
                      <a:lnTo>
                        <a:pt x="40" y="166"/>
                      </a:lnTo>
                      <a:lnTo>
                        <a:pt x="40" y="166"/>
                      </a:lnTo>
                      <a:lnTo>
                        <a:pt x="40" y="168"/>
                      </a:lnTo>
                      <a:lnTo>
                        <a:pt x="38" y="168"/>
                      </a:lnTo>
                      <a:lnTo>
                        <a:pt x="38" y="168"/>
                      </a:lnTo>
                      <a:lnTo>
                        <a:pt x="40" y="168"/>
                      </a:lnTo>
                      <a:lnTo>
                        <a:pt x="40" y="168"/>
                      </a:lnTo>
                      <a:lnTo>
                        <a:pt x="40" y="168"/>
                      </a:lnTo>
                      <a:lnTo>
                        <a:pt x="42" y="168"/>
                      </a:lnTo>
                      <a:close/>
                      <a:moveTo>
                        <a:pt x="126" y="190"/>
                      </a:moveTo>
                      <a:lnTo>
                        <a:pt x="126" y="190"/>
                      </a:lnTo>
                      <a:lnTo>
                        <a:pt x="126" y="190"/>
                      </a:lnTo>
                      <a:lnTo>
                        <a:pt x="126" y="188"/>
                      </a:lnTo>
                      <a:lnTo>
                        <a:pt x="128" y="188"/>
                      </a:lnTo>
                      <a:lnTo>
                        <a:pt x="128" y="188"/>
                      </a:lnTo>
                      <a:lnTo>
                        <a:pt x="128" y="188"/>
                      </a:lnTo>
                      <a:lnTo>
                        <a:pt x="126" y="186"/>
                      </a:lnTo>
                      <a:lnTo>
                        <a:pt x="126" y="184"/>
                      </a:lnTo>
                      <a:lnTo>
                        <a:pt x="126" y="182"/>
                      </a:lnTo>
                      <a:lnTo>
                        <a:pt x="124" y="182"/>
                      </a:lnTo>
                      <a:lnTo>
                        <a:pt x="124" y="180"/>
                      </a:lnTo>
                      <a:lnTo>
                        <a:pt x="124" y="180"/>
                      </a:lnTo>
                      <a:lnTo>
                        <a:pt x="122" y="180"/>
                      </a:lnTo>
                      <a:lnTo>
                        <a:pt x="122" y="176"/>
                      </a:lnTo>
                      <a:lnTo>
                        <a:pt x="122" y="174"/>
                      </a:lnTo>
                      <a:lnTo>
                        <a:pt x="122" y="172"/>
                      </a:lnTo>
                      <a:lnTo>
                        <a:pt x="122" y="172"/>
                      </a:lnTo>
                      <a:lnTo>
                        <a:pt x="120" y="168"/>
                      </a:lnTo>
                      <a:lnTo>
                        <a:pt x="118" y="168"/>
                      </a:lnTo>
                      <a:lnTo>
                        <a:pt x="118" y="170"/>
                      </a:lnTo>
                      <a:lnTo>
                        <a:pt x="116" y="170"/>
                      </a:lnTo>
                      <a:lnTo>
                        <a:pt x="116" y="170"/>
                      </a:lnTo>
                      <a:lnTo>
                        <a:pt x="114" y="168"/>
                      </a:lnTo>
                      <a:lnTo>
                        <a:pt x="114" y="168"/>
                      </a:lnTo>
                      <a:lnTo>
                        <a:pt x="112" y="168"/>
                      </a:lnTo>
                      <a:lnTo>
                        <a:pt x="112" y="166"/>
                      </a:lnTo>
                      <a:lnTo>
                        <a:pt x="110" y="166"/>
                      </a:lnTo>
                      <a:lnTo>
                        <a:pt x="110" y="166"/>
                      </a:lnTo>
                      <a:lnTo>
                        <a:pt x="112" y="168"/>
                      </a:lnTo>
                      <a:lnTo>
                        <a:pt x="112" y="170"/>
                      </a:lnTo>
                      <a:lnTo>
                        <a:pt x="112" y="172"/>
                      </a:lnTo>
                      <a:lnTo>
                        <a:pt x="114" y="178"/>
                      </a:lnTo>
                      <a:lnTo>
                        <a:pt x="114" y="178"/>
                      </a:lnTo>
                      <a:lnTo>
                        <a:pt x="116" y="176"/>
                      </a:lnTo>
                      <a:lnTo>
                        <a:pt x="118" y="176"/>
                      </a:lnTo>
                      <a:lnTo>
                        <a:pt x="118" y="178"/>
                      </a:lnTo>
                      <a:lnTo>
                        <a:pt x="120" y="180"/>
                      </a:lnTo>
                      <a:lnTo>
                        <a:pt x="120" y="180"/>
                      </a:lnTo>
                      <a:lnTo>
                        <a:pt x="120" y="182"/>
                      </a:lnTo>
                      <a:lnTo>
                        <a:pt x="120" y="186"/>
                      </a:lnTo>
                      <a:lnTo>
                        <a:pt x="120" y="188"/>
                      </a:lnTo>
                      <a:lnTo>
                        <a:pt x="120" y="188"/>
                      </a:lnTo>
                      <a:lnTo>
                        <a:pt x="120" y="190"/>
                      </a:lnTo>
                      <a:lnTo>
                        <a:pt x="120" y="192"/>
                      </a:lnTo>
                      <a:lnTo>
                        <a:pt x="122" y="192"/>
                      </a:lnTo>
                      <a:lnTo>
                        <a:pt x="124" y="192"/>
                      </a:lnTo>
                      <a:lnTo>
                        <a:pt x="124" y="192"/>
                      </a:lnTo>
                      <a:lnTo>
                        <a:pt x="124" y="190"/>
                      </a:lnTo>
                      <a:lnTo>
                        <a:pt x="124" y="186"/>
                      </a:lnTo>
                      <a:lnTo>
                        <a:pt x="124" y="188"/>
                      </a:lnTo>
                      <a:lnTo>
                        <a:pt x="126" y="190"/>
                      </a:lnTo>
                      <a:close/>
                      <a:moveTo>
                        <a:pt x="114" y="166"/>
                      </a:moveTo>
                      <a:lnTo>
                        <a:pt x="116" y="166"/>
                      </a:lnTo>
                      <a:lnTo>
                        <a:pt x="116" y="166"/>
                      </a:lnTo>
                      <a:lnTo>
                        <a:pt x="114" y="164"/>
                      </a:lnTo>
                      <a:lnTo>
                        <a:pt x="114" y="164"/>
                      </a:lnTo>
                      <a:lnTo>
                        <a:pt x="112" y="164"/>
                      </a:lnTo>
                      <a:lnTo>
                        <a:pt x="112" y="164"/>
                      </a:lnTo>
                      <a:lnTo>
                        <a:pt x="112" y="166"/>
                      </a:lnTo>
                      <a:lnTo>
                        <a:pt x="114" y="166"/>
                      </a:lnTo>
                      <a:close/>
                      <a:moveTo>
                        <a:pt x="118" y="166"/>
                      </a:moveTo>
                      <a:lnTo>
                        <a:pt x="118" y="166"/>
                      </a:lnTo>
                      <a:lnTo>
                        <a:pt x="118" y="166"/>
                      </a:lnTo>
                      <a:lnTo>
                        <a:pt x="118" y="164"/>
                      </a:lnTo>
                      <a:lnTo>
                        <a:pt x="118" y="164"/>
                      </a:lnTo>
                      <a:lnTo>
                        <a:pt x="116" y="162"/>
                      </a:lnTo>
                      <a:lnTo>
                        <a:pt x="118" y="164"/>
                      </a:lnTo>
                      <a:lnTo>
                        <a:pt x="118" y="166"/>
                      </a:lnTo>
                      <a:lnTo>
                        <a:pt x="118" y="166"/>
                      </a:lnTo>
                      <a:close/>
                      <a:moveTo>
                        <a:pt x="84" y="182"/>
                      </a:moveTo>
                      <a:lnTo>
                        <a:pt x="86" y="180"/>
                      </a:lnTo>
                      <a:lnTo>
                        <a:pt x="88" y="178"/>
                      </a:lnTo>
                      <a:lnTo>
                        <a:pt x="88" y="178"/>
                      </a:lnTo>
                      <a:lnTo>
                        <a:pt x="88" y="176"/>
                      </a:lnTo>
                      <a:lnTo>
                        <a:pt x="88" y="176"/>
                      </a:lnTo>
                      <a:lnTo>
                        <a:pt x="88" y="176"/>
                      </a:lnTo>
                      <a:lnTo>
                        <a:pt x="90" y="174"/>
                      </a:lnTo>
                      <a:lnTo>
                        <a:pt x="90" y="174"/>
                      </a:lnTo>
                      <a:lnTo>
                        <a:pt x="92" y="172"/>
                      </a:lnTo>
                      <a:lnTo>
                        <a:pt x="92" y="170"/>
                      </a:lnTo>
                      <a:lnTo>
                        <a:pt x="92" y="170"/>
                      </a:lnTo>
                      <a:lnTo>
                        <a:pt x="92" y="168"/>
                      </a:lnTo>
                      <a:lnTo>
                        <a:pt x="92" y="166"/>
                      </a:lnTo>
                      <a:lnTo>
                        <a:pt x="92" y="166"/>
                      </a:lnTo>
                      <a:lnTo>
                        <a:pt x="88" y="168"/>
                      </a:lnTo>
                      <a:lnTo>
                        <a:pt x="88" y="166"/>
                      </a:lnTo>
                      <a:lnTo>
                        <a:pt x="88" y="166"/>
                      </a:lnTo>
                      <a:lnTo>
                        <a:pt x="88" y="166"/>
                      </a:lnTo>
                      <a:lnTo>
                        <a:pt x="86" y="164"/>
                      </a:lnTo>
                      <a:lnTo>
                        <a:pt x="84" y="166"/>
                      </a:lnTo>
                      <a:lnTo>
                        <a:pt x="82" y="164"/>
                      </a:lnTo>
                      <a:lnTo>
                        <a:pt x="80" y="164"/>
                      </a:lnTo>
                      <a:lnTo>
                        <a:pt x="78" y="162"/>
                      </a:lnTo>
                      <a:lnTo>
                        <a:pt x="76" y="160"/>
                      </a:lnTo>
                      <a:lnTo>
                        <a:pt x="74" y="160"/>
                      </a:lnTo>
                      <a:lnTo>
                        <a:pt x="74" y="160"/>
                      </a:lnTo>
                      <a:lnTo>
                        <a:pt x="72" y="160"/>
                      </a:lnTo>
                      <a:lnTo>
                        <a:pt x="72" y="162"/>
                      </a:lnTo>
                      <a:lnTo>
                        <a:pt x="72" y="162"/>
                      </a:lnTo>
                      <a:lnTo>
                        <a:pt x="76" y="162"/>
                      </a:lnTo>
                      <a:lnTo>
                        <a:pt x="76" y="164"/>
                      </a:lnTo>
                      <a:lnTo>
                        <a:pt x="76" y="164"/>
                      </a:lnTo>
                      <a:lnTo>
                        <a:pt x="76" y="170"/>
                      </a:lnTo>
                      <a:lnTo>
                        <a:pt x="76" y="174"/>
                      </a:lnTo>
                      <a:lnTo>
                        <a:pt x="76" y="176"/>
                      </a:lnTo>
                      <a:lnTo>
                        <a:pt x="74" y="178"/>
                      </a:lnTo>
                      <a:lnTo>
                        <a:pt x="74" y="180"/>
                      </a:lnTo>
                      <a:lnTo>
                        <a:pt x="76" y="182"/>
                      </a:lnTo>
                      <a:lnTo>
                        <a:pt x="76" y="182"/>
                      </a:lnTo>
                      <a:lnTo>
                        <a:pt x="74" y="184"/>
                      </a:lnTo>
                      <a:lnTo>
                        <a:pt x="76" y="186"/>
                      </a:lnTo>
                      <a:lnTo>
                        <a:pt x="76" y="186"/>
                      </a:lnTo>
                      <a:lnTo>
                        <a:pt x="76" y="186"/>
                      </a:lnTo>
                      <a:lnTo>
                        <a:pt x="76" y="184"/>
                      </a:lnTo>
                      <a:lnTo>
                        <a:pt x="78" y="184"/>
                      </a:lnTo>
                      <a:lnTo>
                        <a:pt x="78" y="182"/>
                      </a:lnTo>
                      <a:lnTo>
                        <a:pt x="84" y="182"/>
                      </a:lnTo>
                      <a:close/>
                      <a:moveTo>
                        <a:pt x="42" y="160"/>
                      </a:moveTo>
                      <a:lnTo>
                        <a:pt x="42" y="158"/>
                      </a:lnTo>
                      <a:lnTo>
                        <a:pt x="42" y="158"/>
                      </a:lnTo>
                      <a:lnTo>
                        <a:pt x="40" y="158"/>
                      </a:lnTo>
                      <a:lnTo>
                        <a:pt x="40" y="158"/>
                      </a:lnTo>
                      <a:lnTo>
                        <a:pt x="42" y="162"/>
                      </a:lnTo>
                      <a:lnTo>
                        <a:pt x="42" y="162"/>
                      </a:lnTo>
                      <a:lnTo>
                        <a:pt x="42" y="164"/>
                      </a:lnTo>
                      <a:lnTo>
                        <a:pt x="42" y="164"/>
                      </a:lnTo>
                      <a:lnTo>
                        <a:pt x="44" y="164"/>
                      </a:lnTo>
                      <a:lnTo>
                        <a:pt x="44" y="162"/>
                      </a:lnTo>
                      <a:lnTo>
                        <a:pt x="44" y="160"/>
                      </a:lnTo>
                      <a:lnTo>
                        <a:pt x="44" y="160"/>
                      </a:lnTo>
                      <a:lnTo>
                        <a:pt x="42" y="160"/>
                      </a:lnTo>
                      <a:close/>
                      <a:moveTo>
                        <a:pt x="46" y="154"/>
                      </a:moveTo>
                      <a:lnTo>
                        <a:pt x="44" y="154"/>
                      </a:lnTo>
                      <a:lnTo>
                        <a:pt x="44" y="156"/>
                      </a:lnTo>
                      <a:lnTo>
                        <a:pt x="44" y="154"/>
                      </a:lnTo>
                      <a:lnTo>
                        <a:pt x="44" y="154"/>
                      </a:lnTo>
                      <a:lnTo>
                        <a:pt x="42" y="152"/>
                      </a:lnTo>
                      <a:lnTo>
                        <a:pt x="40" y="152"/>
                      </a:lnTo>
                      <a:lnTo>
                        <a:pt x="40" y="152"/>
                      </a:lnTo>
                      <a:lnTo>
                        <a:pt x="40" y="152"/>
                      </a:lnTo>
                      <a:lnTo>
                        <a:pt x="40" y="152"/>
                      </a:lnTo>
                      <a:lnTo>
                        <a:pt x="40" y="152"/>
                      </a:lnTo>
                      <a:lnTo>
                        <a:pt x="40" y="154"/>
                      </a:lnTo>
                      <a:lnTo>
                        <a:pt x="40" y="154"/>
                      </a:lnTo>
                      <a:lnTo>
                        <a:pt x="40" y="154"/>
                      </a:lnTo>
                      <a:lnTo>
                        <a:pt x="42" y="156"/>
                      </a:lnTo>
                      <a:lnTo>
                        <a:pt x="42" y="158"/>
                      </a:lnTo>
                      <a:lnTo>
                        <a:pt x="44" y="158"/>
                      </a:lnTo>
                      <a:lnTo>
                        <a:pt x="44" y="158"/>
                      </a:lnTo>
                      <a:lnTo>
                        <a:pt x="46" y="158"/>
                      </a:lnTo>
                      <a:lnTo>
                        <a:pt x="48" y="158"/>
                      </a:lnTo>
                      <a:lnTo>
                        <a:pt x="48" y="156"/>
                      </a:lnTo>
                      <a:lnTo>
                        <a:pt x="46" y="156"/>
                      </a:lnTo>
                      <a:lnTo>
                        <a:pt x="46" y="154"/>
                      </a:lnTo>
                      <a:close/>
                      <a:moveTo>
                        <a:pt x="80" y="148"/>
                      </a:moveTo>
                      <a:lnTo>
                        <a:pt x="80" y="150"/>
                      </a:lnTo>
                      <a:lnTo>
                        <a:pt x="80" y="150"/>
                      </a:lnTo>
                      <a:lnTo>
                        <a:pt x="80" y="150"/>
                      </a:lnTo>
                      <a:lnTo>
                        <a:pt x="82" y="152"/>
                      </a:lnTo>
                      <a:lnTo>
                        <a:pt x="84" y="152"/>
                      </a:lnTo>
                      <a:lnTo>
                        <a:pt x="84" y="150"/>
                      </a:lnTo>
                      <a:lnTo>
                        <a:pt x="84" y="150"/>
                      </a:lnTo>
                      <a:lnTo>
                        <a:pt x="82" y="150"/>
                      </a:lnTo>
                      <a:lnTo>
                        <a:pt x="80" y="148"/>
                      </a:lnTo>
                      <a:close/>
                      <a:moveTo>
                        <a:pt x="110" y="154"/>
                      </a:moveTo>
                      <a:lnTo>
                        <a:pt x="112" y="156"/>
                      </a:lnTo>
                      <a:lnTo>
                        <a:pt x="112" y="156"/>
                      </a:lnTo>
                      <a:lnTo>
                        <a:pt x="114" y="156"/>
                      </a:lnTo>
                      <a:lnTo>
                        <a:pt x="116" y="158"/>
                      </a:lnTo>
                      <a:lnTo>
                        <a:pt x="116" y="158"/>
                      </a:lnTo>
                      <a:lnTo>
                        <a:pt x="118" y="160"/>
                      </a:lnTo>
                      <a:lnTo>
                        <a:pt x="118" y="160"/>
                      </a:lnTo>
                      <a:lnTo>
                        <a:pt x="120" y="162"/>
                      </a:lnTo>
                      <a:lnTo>
                        <a:pt x="120" y="162"/>
                      </a:lnTo>
                      <a:lnTo>
                        <a:pt x="120" y="162"/>
                      </a:lnTo>
                      <a:lnTo>
                        <a:pt x="122" y="164"/>
                      </a:lnTo>
                      <a:lnTo>
                        <a:pt x="120" y="164"/>
                      </a:lnTo>
                      <a:lnTo>
                        <a:pt x="120" y="166"/>
                      </a:lnTo>
                      <a:lnTo>
                        <a:pt x="120" y="168"/>
                      </a:lnTo>
                      <a:lnTo>
                        <a:pt x="122" y="170"/>
                      </a:lnTo>
                      <a:lnTo>
                        <a:pt x="124" y="170"/>
                      </a:lnTo>
                      <a:lnTo>
                        <a:pt x="124" y="170"/>
                      </a:lnTo>
                      <a:lnTo>
                        <a:pt x="126" y="174"/>
                      </a:lnTo>
                      <a:lnTo>
                        <a:pt x="126" y="174"/>
                      </a:lnTo>
                      <a:lnTo>
                        <a:pt x="128" y="174"/>
                      </a:lnTo>
                      <a:lnTo>
                        <a:pt x="132" y="174"/>
                      </a:lnTo>
                      <a:lnTo>
                        <a:pt x="132" y="174"/>
                      </a:lnTo>
                      <a:lnTo>
                        <a:pt x="134" y="174"/>
                      </a:lnTo>
                      <a:lnTo>
                        <a:pt x="134" y="174"/>
                      </a:lnTo>
                      <a:lnTo>
                        <a:pt x="134" y="172"/>
                      </a:lnTo>
                      <a:lnTo>
                        <a:pt x="132" y="172"/>
                      </a:lnTo>
                      <a:lnTo>
                        <a:pt x="130" y="172"/>
                      </a:lnTo>
                      <a:lnTo>
                        <a:pt x="130" y="170"/>
                      </a:lnTo>
                      <a:lnTo>
                        <a:pt x="132" y="170"/>
                      </a:lnTo>
                      <a:lnTo>
                        <a:pt x="130" y="168"/>
                      </a:lnTo>
                      <a:lnTo>
                        <a:pt x="130" y="166"/>
                      </a:lnTo>
                      <a:lnTo>
                        <a:pt x="128" y="166"/>
                      </a:lnTo>
                      <a:lnTo>
                        <a:pt x="128" y="164"/>
                      </a:lnTo>
                      <a:lnTo>
                        <a:pt x="128" y="162"/>
                      </a:lnTo>
                      <a:lnTo>
                        <a:pt x="128" y="162"/>
                      </a:lnTo>
                      <a:lnTo>
                        <a:pt x="128" y="158"/>
                      </a:lnTo>
                      <a:lnTo>
                        <a:pt x="128" y="156"/>
                      </a:lnTo>
                      <a:lnTo>
                        <a:pt x="128" y="156"/>
                      </a:lnTo>
                      <a:lnTo>
                        <a:pt x="128" y="154"/>
                      </a:lnTo>
                      <a:lnTo>
                        <a:pt x="128" y="154"/>
                      </a:lnTo>
                      <a:lnTo>
                        <a:pt x="126" y="152"/>
                      </a:lnTo>
                      <a:lnTo>
                        <a:pt x="126" y="152"/>
                      </a:lnTo>
                      <a:lnTo>
                        <a:pt x="124" y="152"/>
                      </a:lnTo>
                      <a:lnTo>
                        <a:pt x="124" y="150"/>
                      </a:lnTo>
                      <a:lnTo>
                        <a:pt x="124" y="150"/>
                      </a:lnTo>
                      <a:lnTo>
                        <a:pt x="124" y="148"/>
                      </a:lnTo>
                      <a:lnTo>
                        <a:pt x="122" y="148"/>
                      </a:lnTo>
                      <a:lnTo>
                        <a:pt x="118" y="148"/>
                      </a:lnTo>
                      <a:lnTo>
                        <a:pt x="112" y="148"/>
                      </a:lnTo>
                      <a:lnTo>
                        <a:pt x="108" y="148"/>
                      </a:lnTo>
                      <a:lnTo>
                        <a:pt x="110" y="150"/>
                      </a:lnTo>
                      <a:lnTo>
                        <a:pt x="110" y="154"/>
                      </a:lnTo>
                      <a:close/>
                      <a:moveTo>
                        <a:pt x="92" y="156"/>
                      </a:moveTo>
                      <a:lnTo>
                        <a:pt x="92" y="158"/>
                      </a:lnTo>
                      <a:lnTo>
                        <a:pt x="92" y="160"/>
                      </a:lnTo>
                      <a:lnTo>
                        <a:pt x="94" y="158"/>
                      </a:lnTo>
                      <a:lnTo>
                        <a:pt x="96" y="154"/>
                      </a:lnTo>
                      <a:lnTo>
                        <a:pt x="96" y="154"/>
                      </a:lnTo>
                      <a:lnTo>
                        <a:pt x="98" y="154"/>
                      </a:lnTo>
                      <a:lnTo>
                        <a:pt x="98" y="156"/>
                      </a:lnTo>
                      <a:lnTo>
                        <a:pt x="100" y="156"/>
                      </a:lnTo>
                      <a:lnTo>
                        <a:pt x="100" y="156"/>
                      </a:lnTo>
                      <a:lnTo>
                        <a:pt x="100" y="158"/>
                      </a:lnTo>
                      <a:lnTo>
                        <a:pt x="100" y="158"/>
                      </a:lnTo>
                      <a:lnTo>
                        <a:pt x="102" y="158"/>
                      </a:lnTo>
                      <a:lnTo>
                        <a:pt x="102" y="160"/>
                      </a:lnTo>
                      <a:lnTo>
                        <a:pt x="104" y="162"/>
                      </a:lnTo>
                      <a:lnTo>
                        <a:pt x="106" y="162"/>
                      </a:lnTo>
                      <a:lnTo>
                        <a:pt x="106" y="162"/>
                      </a:lnTo>
                      <a:lnTo>
                        <a:pt x="106" y="158"/>
                      </a:lnTo>
                      <a:lnTo>
                        <a:pt x="104" y="154"/>
                      </a:lnTo>
                      <a:lnTo>
                        <a:pt x="100" y="152"/>
                      </a:lnTo>
                      <a:lnTo>
                        <a:pt x="98" y="150"/>
                      </a:lnTo>
                      <a:lnTo>
                        <a:pt x="98" y="150"/>
                      </a:lnTo>
                      <a:lnTo>
                        <a:pt x="96" y="148"/>
                      </a:lnTo>
                      <a:lnTo>
                        <a:pt x="94" y="148"/>
                      </a:lnTo>
                      <a:lnTo>
                        <a:pt x="92" y="148"/>
                      </a:lnTo>
                      <a:lnTo>
                        <a:pt x="92" y="148"/>
                      </a:lnTo>
                      <a:lnTo>
                        <a:pt x="92" y="150"/>
                      </a:lnTo>
                      <a:lnTo>
                        <a:pt x="92" y="152"/>
                      </a:lnTo>
                      <a:lnTo>
                        <a:pt x="92" y="156"/>
                      </a:lnTo>
                      <a:close/>
                      <a:moveTo>
                        <a:pt x="76" y="148"/>
                      </a:moveTo>
                      <a:lnTo>
                        <a:pt x="76" y="148"/>
                      </a:lnTo>
                      <a:lnTo>
                        <a:pt x="76" y="148"/>
                      </a:lnTo>
                      <a:lnTo>
                        <a:pt x="76" y="148"/>
                      </a:lnTo>
                      <a:lnTo>
                        <a:pt x="78" y="148"/>
                      </a:lnTo>
                      <a:lnTo>
                        <a:pt x="76" y="148"/>
                      </a:lnTo>
                      <a:lnTo>
                        <a:pt x="76" y="148"/>
                      </a:lnTo>
                      <a:close/>
                      <a:moveTo>
                        <a:pt x="74" y="156"/>
                      </a:moveTo>
                      <a:lnTo>
                        <a:pt x="74" y="152"/>
                      </a:lnTo>
                      <a:lnTo>
                        <a:pt x="74" y="148"/>
                      </a:lnTo>
                      <a:lnTo>
                        <a:pt x="74" y="146"/>
                      </a:lnTo>
                      <a:lnTo>
                        <a:pt x="74" y="146"/>
                      </a:lnTo>
                      <a:lnTo>
                        <a:pt x="74" y="146"/>
                      </a:lnTo>
                      <a:lnTo>
                        <a:pt x="72" y="148"/>
                      </a:lnTo>
                      <a:lnTo>
                        <a:pt x="72" y="150"/>
                      </a:lnTo>
                      <a:lnTo>
                        <a:pt x="72" y="150"/>
                      </a:lnTo>
                      <a:lnTo>
                        <a:pt x="72" y="152"/>
                      </a:lnTo>
                      <a:lnTo>
                        <a:pt x="72" y="152"/>
                      </a:lnTo>
                      <a:lnTo>
                        <a:pt x="72" y="154"/>
                      </a:lnTo>
                      <a:lnTo>
                        <a:pt x="72" y="154"/>
                      </a:lnTo>
                      <a:lnTo>
                        <a:pt x="74" y="156"/>
                      </a:lnTo>
                      <a:close/>
                      <a:moveTo>
                        <a:pt x="100" y="150"/>
                      </a:moveTo>
                      <a:lnTo>
                        <a:pt x="100" y="152"/>
                      </a:lnTo>
                      <a:lnTo>
                        <a:pt x="100" y="150"/>
                      </a:lnTo>
                      <a:lnTo>
                        <a:pt x="100" y="146"/>
                      </a:lnTo>
                      <a:lnTo>
                        <a:pt x="98" y="146"/>
                      </a:lnTo>
                      <a:lnTo>
                        <a:pt x="98" y="146"/>
                      </a:lnTo>
                      <a:lnTo>
                        <a:pt x="98" y="148"/>
                      </a:lnTo>
                      <a:lnTo>
                        <a:pt x="100" y="150"/>
                      </a:lnTo>
                      <a:close/>
                      <a:moveTo>
                        <a:pt x="94" y="146"/>
                      </a:moveTo>
                      <a:lnTo>
                        <a:pt x="92" y="142"/>
                      </a:lnTo>
                      <a:lnTo>
                        <a:pt x="90" y="142"/>
                      </a:lnTo>
                      <a:lnTo>
                        <a:pt x="88" y="138"/>
                      </a:lnTo>
                      <a:lnTo>
                        <a:pt x="88" y="138"/>
                      </a:lnTo>
                      <a:lnTo>
                        <a:pt x="86" y="138"/>
                      </a:lnTo>
                      <a:lnTo>
                        <a:pt x="86" y="138"/>
                      </a:lnTo>
                      <a:lnTo>
                        <a:pt x="86" y="140"/>
                      </a:lnTo>
                      <a:lnTo>
                        <a:pt x="88" y="140"/>
                      </a:lnTo>
                      <a:lnTo>
                        <a:pt x="90" y="142"/>
                      </a:lnTo>
                      <a:lnTo>
                        <a:pt x="92" y="144"/>
                      </a:lnTo>
                      <a:lnTo>
                        <a:pt x="94" y="146"/>
                      </a:lnTo>
                      <a:close/>
                      <a:moveTo>
                        <a:pt x="64" y="150"/>
                      </a:moveTo>
                      <a:lnTo>
                        <a:pt x="64" y="148"/>
                      </a:lnTo>
                      <a:lnTo>
                        <a:pt x="64" y="148"/>
                      </a:lnTo>
                      <a:lnTo>
                        <a:pt x="66" y="146"/>
                      </a:lnTo>
                      <a:lnTo>
                        <a:pt x="64" y="142"/>
                      </a:lnTo>
                      <a:lnTo>
                        <a:pt x="64" y="142"/>
                      </a:lnTo>
                      <a:lnTo>
                        <a:pt x="64" y="140"/>
                      </a:lnTo>
                      <a:lnTo>
                        <a:pt x="64" y="138"/>
                      </a:lnTo>
                      <a:lnTo>
                        <a:pt x="64" y="138"/>
                      </a:lnTo>
                      <a:lnTo>
                        <a:pt x="62" y="136"/>
                      </a:lnTo>
                      <a:lnTo>
                        <a:pt x="62" y="136"/>
                      </a:lnTo>
                      <a:lnTo>
                        <a:pt x="60" y="134"/>
                      </a:lnTo>
                      <a:lnTo>
                        <a:pt x="58" y="132"/>
                      </a:lnTo>
                      <a:lnTo>
                        <a:pt x="58" y="134"/>
                      </a:lnTo>
                      <a:lnTo>
                        <a:pt x="56" y="132"/>
                      </a:lnTo>
                      <a:lnTo>
                        <a:pt x="56" y="132"/>
                      </a:lnTo>
                      <a:lnTo>
                        <a:pt x="54" y="132"/>
                      </a:lnTo>
                      <a:lnTo>
                        <a:pt x="54" y="130"/>
                      </a:lnTo>
                      <a:lnTo>
                        <a:pt x="52" y="132"/>
                      </a:lnTo>
                      <a:lnTo>
                        <a:pt x="50" y="132"/>
                      </a:lnTo>
                      <a:lnTo>
                        <a:pt x="50" y="132"/>
                      </a:lnTo>
                      <a:lnTo>
                        <a:pt x="46" y="130"/>
                      </a:lnTo>
                      <a:lnTo>
                        <a:pt x="46" y="130"/>
                      </a:lnTo>
                      <a:lnTo>
                        <a:pt x="44" y="132"/>
                      </a:lnTo>
                      <a:lnTo>
                        <a:pt x="44" y="132"/>
                      </a:lnTo>
                      <a:lnTo>
                        <a:pt x="46" y="132"/>
                      </a:lnTo>
                      <a:lnTo>
                        <a:pt x="46" y="132"/>
                      </a:lnTo>
                      <a:lnTo>
                        <a:pt x="46" y="132"/>
                      </a:lnTo>
                      <a:lnTo>
                        <a:pt x="48" y="134"/>
                      </a:lnTo>
                      <a:lnTo>
                        <a:pt x="48" y="136"/>
                      </a:lnTo>
                      <a:lnTo>
                        <a:pt x="48" y="136"/>
                      </a:lnTo>
                      <a:lnTo>
                        <a:pt x="50" y="136"/>
                      </a:lnTo>
                      <a:lnTo>
                        <a:pt x="50" y="138"/>
                      </a:lnTo>
                      <a:lnTo>
                        <a:pt x="52" y="140"/>
                      </a:lnTo>
                      <a:lnTo>
                        <a:pt x="52" y="142"/>
                      </a:lnTo>
                      <a:lnTo>
                        <a:pt x="52" y="144"/>
                      </a:lnTo>
                      <a:lnTo>
                        <a:pt x="54" y="144"/>
                      </a:lnTo>
                      <a:lnTo>
                        <a:pt x="54" y="146"/>
                      </a:lnTo>
                      <a:lnTo>
                        <a:pt x="56" y="146"/>
                      </a:lnTo>
                      <a:lnTo>
                        <a:pt x="56" y="148"/>
                      </a:lnTo>
                      <a:lnTo>
                        <a:pt x="56" y="148"/>
                      </a:lnTo>
                      <a:lnTo>
                        <a:pt x="56" y="150"/>
                      </a:lnTo>
                      <a:lnTo>
                        <a:pt x="58" y="152"/>
                      </a:lnTo>
                      <a:lnTo>
                        <a:pt x="58" y="152"/>
                      </a:lnTo>
                      <a:lnTo>
                        <a:pt x="58" y="152"/>
                      </a:lnTo>
                      <a:lnTo>
                        <a:pt x="60" y="154"/>
                      </a:lnTo>
                      <a:lnTo>
                        <a:pt x="60" y="154"/>
                      </a:lnTo>
                      <a:lnTo>
                        <a:pt x="62" y="154"/>
                      </a:lnTo>
                      <a:lnTo>
                        <a:pt x="62" y="152"/>
                      </a:lnTo>
                      <a:lnTo>
                        <a:pt x="62" y="152"/>
                      </a:lnTo>
                      <a:lnTo>
                        <a:pt x="62" y="152"/>
                      </a:lnTo>
                      <a:lnTo>
                        <a:pt x="64" y="152"/>
                      </a:lnTo>
                      <a:lnTo>
                        <a:pt x="64" y="152"/>
                      </a:lnTo>
                      <a:lnTo>
                        <a:pt x="64" y="150"/>
                      </a:lnTo>
                      <a:lnTo>
                        <a:pt x="64" y="150"/>
                      </a:lnTo>
                      <a:close/>
                      <a:moveTo>
                        <a:pt x="70" y="130"/>
                      </a:moveTo>
                      <a:lnTo>
                        <a:pt x="70" y="130"/>
                      </a:lnTo>
                      <a:lnTo>
                        <a:pt x="70" y="130"/>
                      </a:lnTo>
                      <a:lnTo>
                        <a:pt x="68" y="130"/>
                      </a:lnTo>
                      <a:lnTo>
                        <a:pt x="68" y="132"/>
                      </a:lnTo>
                      <a:lnTo>
                        <a:pt x="68" y="134"/>
                      </a:lnTo>
                      <a:lnTo>
                        <a:pt x="70" y="134"/>
                      </a:lnTo>
                      <a:lnTo>
                        <a:pt x="72" y="136"/>
                      </a:lnTo>
                      <a:lnTo>
                        <a:pt x="72" y="136"/>
                      </a:lnTo>
                      <a:lnTo>
                        <a:pt x="72" y="136"/>
                      </a:lnTo>
                      <a:lnTo>
                        <a:pt x="72" y="134"/>
                      </a:lnTo>
                      <a:lnTo>
                        <a:pt x="72" y="132"/>
                      </a:lnTo>
                      <a:lnTo>
                        <a:pt x="72" y="132"/>
                      </a:lnTo>
                      <a:lnTo>
                        <a:pt x="70" y="130"/>
                      </a:lnTo>
                      <a:close/>
                      <a:moveTo>
                        <a:pt x="40" y="124"/>
                      </a:moveTo>
                      <a:lnTo>
                        <a:pt x="40" y="124"/>
                      </a:lnTo>
                      <a:lnTo>
                        <a:pt x="40" y="126"/>
                      </a:lnTo>
                      <a:lnTo>
                        <a:pt x="40" y="126"/>
                      </a:lnTo>
                      <a:lnTo>
                        <a:pt x="44" y="128"/>
                      </a:lnTo>
                      <a:lnTo>
                        <a:pt x="44" y="126"/>
                      </a:lnTo>
                      <a:lnTo>
                        <a:pt x="42" y="126"/>
                      </a:lnTo>
                      <a:lnTo>
                        <a:pt x="40" y="124"/>
                      </a:lnTo>
                      <a:close/>
                      <a:moveTo>
                        <a:pt x="102" y="130"/>
                      </a:moveTo>
                      <a:lnTo>
                        <a:pt x="104" y="130"/>
                      </a:lnTo>
                      <a:lnTo>
                        <a:pt x="106" y="130"/>
                      </a:lnTo>
                      <a:lnTo>
                        <a:pt x="106" y="130"/>
                      </a:lnTo>
                      <a:lnTo>
                        <a:pt x="106" y="130"/>
                      </a:lnTo>
                      <a:lnTo>
                        <a:pt x="108" y="128"/>
                      </a:lnTo>
                      <a:lnTo>
                        <a:pt x="108" y="128"/>
                      </a:lnTo>
                      <a:lnTo>
                        <a:pt x="108" y="126"/>
                      </a:lnTo>
                      <a:lnTo>
                        <a:pt x="108" y="124"/>
                      </a:lnTo>
                      <a:lnTo>
                        <a:pt x="106" y="124"/>
                      </a:lnTo>
                      <a:lnTo>
                        <a:pt x="106" y="124"/>
                      </a:lnTo>
                      <a:lnTo>
                        <a:pt x="104" y="120"/>
                      </a:lnTo>
                      <a:lnTo>
                        <a:pt x="104" y="122"/>
                      </a:lnTo>
                      <a:lnTo>
                        <a:pt x="104" y="122"/>
                      </a:lnTo>
                      <a:lnTo>
                        <a:pt x="102" y="122"/>
                      </a:lnTo>
                      <a:lnTo>
                        <a:pt x="104" y="126"/>
                      </a:lnTo>
                      <a:lnTo>
                        <a:pt x="102" y="128"/>
                      </a:lnTo>
                      <a:lnTo>
                        <a:pt x="102" y="130"/>
                      </a:lnTo>
                      <a:close/>
                      <a:moveTo>
                        <a:pt x="68" y="118"/>
                      </a:moveTo>
                      <a:lnTo>
                        <a:pt x="68" y="118"/>
                      </a:lnTo>
                      <a:lnTo>
                        <a:pt x="68" y="120"/>
                      </a:lnTo>
                      <a:lnTo>
                        <a:pt x="72" y="122"/>
                      </a:lnTo>
                      <a:lnTo>
                        <a:pt x="72" y="122"/>
                      </a:lnTo>
                      <a:lnTo>
                        <a:pt x="68" y="118"/>
                      </a:lnTo>
                      <a:lnTo>
                        <a:pt x="68" y="118"/>
                      </a:lnTo>
                      <a:close/>
                      <a:moveTo>
                        <a:pt x="66" y="110"/>
                      </a:moveTo>
                      <a:lnTo>
                        <a:pt x="68" y="110"/>
                      </a:lnTo>
                      <a:lnTo>
                        <a:pt x="68" y="110"/>
                      </a:lnTo>
                      <a:lnTo>
                        <a:pt x="68" y="108"/>
                      </a:lnTo>
                      <a:lnTo>
                        <a:pt x="68" y="106"/>
                      </a:lnTo>
                      <a:lnTo>
                        <a:pt x="68" y="104"/>
                      </a:lnTo>
                      <a:lnTo>
                        <a:pt x="68" y="104"/>
                      </a:lnTo>
                      <a:lnTo>
                        <a:pt x="68" y="104"/>
                      </a:lnTo>
                      <a:lnTo>
                        <a:pt x="68" y="104"/>
                      </a:lnTo>
                      <a:lnTo>
                        <a:pt x="66" y="104"/>
                      </a:lnTo>
                      <a:lnTo>
                        <a:pt x="64" y="104"/>
                      </a:lnTo>
                      <a:lnTo>
                        <a:pt x="64" y="104"/>
                      </a:lnTo>
                      <a:lnTo>
                        <a:pt x="66" y="106"/>
                      </a:lnTo>
                      <a:lnTo>
                        <a:pt x="66" y="108"/>
                      </a:lnTo>
                      <a:lnTo>
                        <a:pt x="66" y="108"/>
                      </a:lnTo>
                      <a:lnTo>
                        <a:pt x="66" y="108"/>
                      </a:lnTo>
                      <a:lnTo>
                        <a:pt x="66" y="110"/>
                      </a:lnTo>
                      <a:lnTo>
                        <a:pt x="66" y="110"/>
                      </a:lnTo>
                      <a:close/>
                      <a:moveTo>
                        <a:pt x="30" y="86"/>
                      </a:moveTo>
                      <a:lnTo>
                        <a:pt x="30" y="88"/>
                      </a:lnTo>
                      <a:lnTo>
                        <a:pt x="32" y="88"/>
                      </a:lnTo>
                      <a:lnTo>
                        <a:pt x="32" y="88"/>
                      </a:lnTo>
                      <a:lnTo>
                        <a:pt x="32" y="90"/>
                      </a:lnTo>
                      <a:lnTo>
                        <a:pt x="34" y="96"/>
                      </a:lnTo>
                      <a:lnTo>
                        <a:pt x="34" y="98"/>
                      </a:lnTo>
                      <a:lnTo>
                        <a:pt x="36" y="100"/>
                      </a:lnTo>
                      <a:lnTo>
                        <a:pt x="36" y="102"/>
                      </a:lnTo>
                      <a:lnTo>
                        <a:pt x="36" y="104"/>
                      </a:lnTo>
                      <a:lnTo>
                        <a:pt x="38" y="106"/>
                      </a:lnTo>
                      <a:lnTo>
                        <a:pt x="38" y="108"/>
                      </a:lnTo>
                      <a:lnTo>
                        <a:pt x="40" y="108"/>
                      </a:lnTo>
                      <a:lnTo>
                        <a:pt x="40" y="108"/>
                      </a:lnTo>
                      <a:lnTo>
                        <a:pt x="42" y="110"/>
                      </a:lnTo>
                      <a:lnTo>
                        <a:pt x="42" y="112"/>
                      </a:lnTo>
                      <a:lnTo>
                        <a:pt x="44" y="114"/>
                      </a:lnTo>
                      <a:lnTo>
                        <a:pt x="44" y="114"/>
                      </a:lnTo>
                      <a:lnTo>
                        <a:pt x="46" y="114"/>
                      </a:lnTo>
                      <a:lnTo>
                        <a:pt x="46" y="114"/>
                      </a:lnTo>
                      <a:lnTo>
                        <a:pt x="46" y="114"/>
                      </a:lnTo>
                      <a:lnTo>
                        <a:pt x="46" y="112"/>
                      </a:lnTo>
                      <a:lnTo>
                        <a:pt x="46" y="108"/>
                      </a:lnTo>
                      <a:lnTo>
                        <a:pt x="46" y="106"/>
                      </a:lnTo>
                      <a:lnTo>
                        <a:pt x="46" y="108"/>
                      </a:lnTo>
                      <a:lnTo>
                        <a:pt x="48" y="108"/>
                      </a:lnTo>
                      <a:lnTo>
                        <a:pt x="50" y="108"/>
                      </a:lnTo>
                      <a:lnTo>
                        <a:pt x="50" y="110"/>
                      </a:lnTo>
                      <a:lnTo>
                        <a:pt x="52" y="110"/>
                      </a:lnTo>
                      <a:lnTo>
                        <a:pt x="52" y="112"/>
                      </a:lnTo>
                      <a:lnTo>
                        <a:pt x="52" y="114"/>
                      </a:lnTo>
                      <a:lnTo>
                        <a:pt x="48" y="116"/>
                      </a:lnTo>
                      <a:lnTo>
                        <a:pt x="48" y="118"/>
                      </a:lnTo>
                      <a:lnTo>
                        <a:pt x="48" y="118"/>
                      </a:lnTo>
                      <a:lnTo>
                        <a:pt x="48" y="122"/>
                      </a:lnTo>
                      <a:lnTo>
                        <a:pt x="48" y="126"/>
                      </a:lnTo>
                      <a:lnTo>
                        <a:pt x="50" y="124"/>
                      </a:lnTo>
                      <a:lnTo>
                        <a:pt x="52" y="124"/>
                      </a:lnTo>
                      <a:lnTo>
                        <a:pt x="54" y="126"/>
                      </a:lnTo>
                      <a:lnTo>
                        <a:pt x="54" y="126"/>
                      </a:lnTo>
                      <a:lnTo>
                        <a:pt x="56" y="128"/>
                      </a:lnTo>
                      <a:lnTo>
                        <a:pt x="58" y="128"/>
                      </a:lnTo>
                      <a:lnTo>
                        <a:pt x="60" y="128"/>
                      </a:lnTo>
                      <a:lnTo>
                        <a:pt x="62" y="128"/>
                      </a:lnTo>
                      <a:lnTo>
                        <a:pt x="62" y="126"/>
                      </a:lnTo>
                      <a:lnTo>
                        <a:pt x="62" y="124"/>
                      </a:lnTo>
                      <a:lnTo>
                        <a:pt x="64" y="124"/>
                      </a:lnTo>
                      <a:lnTo>
                        <a:pt x="64" y="124"/>
                      </a:lnTo>
                      <a:lnTo>
                        <a:pt x="66" y="124"/>
                      </a:lnTo>
                      <a:lnTo>
                        <a:pt x="66" y="124"/>
                      </a:lnTo>
                      <a:lnTo>
                        <a:pt x="72" y="126"/>
                      </a:lnTo>
                      <a:lnTo>
                        <a:pt x="74" y="128"/>
                      </a:lnTo>
                      <a:lnTo>
                        <a:pt x="76" y="130"/>
                      </a:lnTo>
                      <a:lnTo>
                        <a:pt x="76" y="132"/>
                      </a:lnTo>
                      <a:lnTo>
                        <a:pt x="78" y="134"/>
                      </a:lnTo>
                      <a:lnTo>
                        <a:pt x="80" y="134"/>
                      </a:lnTo>
                      <a:lnTo>
                        <a:pt x="80" y="136"/>
                      </a:lnTo>
                      <a:lnTo>
                        <a:pt x="80" y="136"/>
                      </a:lnTo>
                      <a:lnTo>
                        <a:pt x="82" y="136"/>
                      </a:lnTo>
                      <a:lnTo>
                        <a:pt x="82" y="132"/>
                      </a:lnTo>
                      <a:lnTo>
                        <a:pt x="80" y="130"/>
                      </a:lnTo>
                      <a:lnTo>
                        <a:pt x="80" y="130"/>
                      </a:lnTo>
                      <a:lnTo>
                        <a:pt x="78" y="128"/>
                      </a:lnTo>
                      <a:lnTo>
                        <a:pt x="78" y="128"/>
                      </a:lnTo>
                      <a:lnTo>
                        <a:pt x="78" y="126"/>
                      </a:lnTo>
                      <a:lnTo>
                        <a:pt x="78" y="126"/>
                      </a:lnTo>
                      <a:lnTo>
                        <a:pt x="78" y="124"/>
                      </a:lnTo>
                      <a:lnTo>
                        <a:pt x="78" y="124"/>
                      </a:lnTo>
                      <a:lnTo>
                        <a:pt x="78" y="124"/>
                      </a:lnTo>
                      <a:lnTo>
                        <a:pt x="80" y="124"/>
                      </a:lnTo>
                      <a:lnTo>
                        <a:pt x="82" y="126"/>
                      </a:lnTo>
                      <a:lnTo>
                        <a:pt x="84" y="128"/>
                      </a:lnTo>
                      <a:lnTo>
                        <a:pt x="84" y="130"/>
                      </a:lnTo>
                      <a:lnTo>
                        <a:pt x="88" y="132"/>
                      </a:lnTo>
                      <a:lnTo>
                        <a:pt x="90" y="132"/>
                      </a:lnTo>
                      <a:lnTo>
                        <a:pt x="90" y="134"/>
                      </a:lnTo>
                      <a:lnTo>
                        <a:pt x="92" y="136"/>
                      </a:lnTo>
                      <a:lnTo>
                        <a:pt x="92" y="138"/>
                      </a:lnTo>
                      <a:lnTo>
                        <a:pt x="92" y="140"/>
                      </a:lnTo>
                      <a:lnTo>
                        <a:pt x="94" y="140"/>
                      </a:lnTo>
                      <a:lnTo>
                        <a:pt x="98" y="142"/>
                      </a:lnTo>
                      <a:lnTo>
                        <a:pt x="98" y="142"/>
                      </a:lnTo>
                      <a:lnTo>
                        <a:pt x="100" y="142"/>
                      </a:lnTo>
                      <a:lnTo>
                        <a:pt x="100" y="142"/>
                      </a:lnTo>
                      <a:lnTo>
                        <a:pt x="102" y="140"/>
                      </a:lnTo>
                      <a:lnTo>
                        <a:pt x="102" y="142"/>
                      </a:lnTo>
                      <a:lnTo>
                        <a:pt x="102" y="144"/>
                      </a:lnTo>
                      <a:lnTo>
                        <a:pt x="102" y="146"/>
                      </a:lnTo>
                      <a:lnTo>
                        <a:pt x="104" y="148"/>
                      </a:lnTo>
                      <a:lnTo>
                        <a:pt x="104" y="148"/>
                      </a:lnTo>
                      <a:lnTo>
                        <a:pt x="106" y="144"/>
                      </a:lnTo>
                      <a:lnTo>
                        <a:pt x="106" y="140"/>
                      </a:lnTo>
                      <a:lnTo>
                        <a:pt x="104" y="140"/>
                      </a:lnTo>
                      <a:lnTo>
                        <a:pt x="104" y="140"/>
                      </a:lnTo>
                      <a:lnTo>
                        <a:pt x="102" y="138"/>
                      </a:lnTo>
                      <a:lnTo>
                        <a:pt x="100" y="138"/>
                      </a:lnTo>
                      <a:lnTo>
                        <a:pt x="100" y="138"/>
                      </a:lnTo>
                      <a:lnTo>
                        <a:pt x="100" y="136"/>
                      </a:lnTo>
                      <a:lnTo>
                        <a:pt x="100" y="136"/>
                      </a:lnTo>
                      <a:lnTo>
                        <a:pt x="98" y="134"/>
                      </a:lnTo>
                      <a:lnTo>
                        <a:pt x="98" y="132"/>
                      </a:lnTo>
                      <a:lnTo>
                        <a:pt x="96" y="130"/>
                      </a:lnTo>
                      <a:lnTo>
                        <a:pt x="94" y="128"/>
                      </a:lnTo>
                      <a:lnTo>
                        <a:pt x="96" y="128"/>
                      </a:lnTo>
                      <a:lnTo>
                        <a:pt x="98" y="128"/>
                      </a:lnTo>
                      <a:lnTo>
                        <a:pt x="100" y="126"/>
                      </a:lnTo>
                      <a:lnTo>
                        <a:pt x="98" y="124"/>
                      </a:lnTo>
                      <a:lnTo>
                        <a:pt x="96" y="124"/>
                      </a:lnTo>
                      <a:lnTo>
                        <a:pt x="96" y="124"/>
                      </a:lnTo>
                      <a:lnTo>
                        <a:pt x="96" y="124"/>
                      </a:lnTo>
                      <a:lnTo>
                        <a:pt x="92" y="122"/>
                      </a:lnTo>
                      <a:lnTo>
                        <a:pt x="92" y="122"/>
                      </a:lnTo>
                      <a:lnTo>
                        <a:pt x="90" y="120"/>
                      </a:lnTo>
                      <a:lnTo>
                        <a:pt x="90" y="122"/>
                      </a:lnTo>
                      <a:lnTo>
                        <a:pt x="90" y="122"/>
                      </a:lnTo>
                      <a:lnTo>
                        <a:pt x="90" y="124"/>
                      </a:lnTo>
                      <a:lnTo>
                        <a:pt x="90" y="124"/>
                      </a:lnTo>
                      <a:lnTo>
                        <a:pt x="90" y="126"/>
                      </a:lnTo>
                      <a:lnTo>
                        <a:pt x="88" y="126"/>
                      </a:lnTo>
                      <a:lnTo>
                        <a:pt x="86" y="126"/>
                      </a:lnTo>
                      <a:lnTo>
                        <a:pt x="86" y="124"/>
                      </a:lnTo>
                      <a:lnTo>
                        <a:pt x="86" y="124"/>
                      </a:lnTo>
                      <a:lnTo>
                        <a:pt x="86" y="122"/>
                      </a:lnTo>
                      <a:lnTo>
                        <a:pt x="86" y="120"/>
                      </a:lnTo>
                      <a:lnTo>
                        <a:pt x="84" y="118"/>
                      </a:lnTo>
                      <a:lnTo>
                        <a:pt x="82" y="118"/>
                      </a:lnTo>
                      <a:lnTo>
                        <a:pt x="80" y="116"/>
                      </a:lnTo>
                      <a:lnTo>
                        <a:pt x="78" y="116"/>
                      </a:lnTo>
                      <a:lnTo>
                        <a:pt x="76" y="116"/>
                      </a:lnTo>
                      <a:lnTo>
                        <a:pt x="74" y="118"/>
                      </a:lnTo>
                      <a:lnTo>
                        <a:pt x="74" y="118"/>
                      </a:lnTo>
                      <a:lnTo>
                        <a:pt x="72" y="118"/>
                      </a:lnTo>
                      <a:lnTo>
                        <a:pt x="72" y="120"/>
                      </a:lnTo>
                      <a:lnTo>
                        <a:pt x="72" y="120"/>
                      </a:lnTo>
                      <a:lnTo>
                        <a:pt x="74" y="122"/>
                      </a:lnTo>
                      <a:lnTo>
                        <a:pt x="74" y="122"/>
                      </a:lnTo>
                      <a:lnTo>
                        <a:pt x="74" y="122"/>
                      </a:lnTo>
                      <a:lnTo>
                        <a:pt x="74" y="124"/>
                      </a:lnTo>
                      <a:lnTo>
                        <a:pt x="72" y="124"/>
                      </a:lnTo>
                      <a:lnTo>
                        <a:pt x="70" y="124"/>
                      </a:lnTo>
                      <a:lnTo>
                        <a:pt x="68" y="122"/>
                      </a:lnTo>
                      <a:lnTo>
                        <a:pt x="68" y="120"/>
                      </a:lnTo>
                      <a:lnTo>
                        <a:pt x="66" y="120"/>
                      </a:lnTo>
                      <a:lnTo>
                        <a:pt x="66" y="120"/>
                      </a:lnTo>
                      <a:lnTo>
                        <a:pt x="66" y="118"/>
                      </a:lnTo>
                      <a:lnTo>
                        <a:pt x="62" y="114"/>
                      </a:lnTo>
                      <a:lnTo>
                        <a:pt x="62" y="112"/>
                      </a:lnTo>
                      <a:lnTo>
                        <a:pt x="62" y="110"/>
                      </a:lnTo>
                      <a:lnTo>
                        <a:pt x="64" y="108"/>
                      </a:lnTo>
                      <a:lnTo>
                        <a:pt x="62" y="108"/>
                      </a:lnTo>
                      <a:lnTo>
                        <a:pt x="62" y="108"/>
                      </a:lnTo>
                      <a:lnTo>
                        <a:pt x="60" y="104"/>
                      </a:lnTo>
                      <a:lnTo>
                        <a:pt x="58" y="100"/>
                      </a:lnTo>
                      <a:lnTo>
                        <a:pt x="58" y="100"/>
                      </a:lnTo>
                      <a:lnTo>
                        <a:pt x="58" y="98"/>
                      </a:lnTo>
                      <a:lnTo>
                        <a:pt x="58" y="98"/>
                      </a:lnTo>
                      <a:lnTo>
                        <a:pt x="58" y="96"/>
                      </a:lnTo>
                      <a:lnTo>
                        <a:pt x="58" y="96"/>
                      </a:lnTo>
                      <a:lnTo>
                        <a:pt x="60" y="94"/>
                      </a:lnTo>
                      <a:lnTo>
                        <a:pt x="60" y="92"/>
                      </a:lnTo>
                      <a:lnTo>
                        <a:pt x="60" y="92"/>
                      </a:lnTo>
                      <a:lnTo>
                        <a:pt x="58" y="90"/>
                      </a:lnTo>
                      <a:lnTo>
                        <a:pt x="58" y="90"/>
                      </a:lnTo>
                      <a:lnTo>
                        <a:pt x="58" y="88"/>
                      </a:lnTo>
                      <a:lnTo>
                        <a:pt x="60" y="86"/>
                      </a:lnTo>
                      <a:lnTo>
                        <a:pt x="62" y="84"/>
                      </a:lnTo>
                      <a:lnTo>
                        <a:pt x="64" y="84"/>
                      </a:lnTo>
                      <a:lnTo>
                        <a:pt x="66" y="84"/>
                      </a:lnTo>
                      <a:lnTo>
                        <a:pt x="68" y="80"/>
                      </a:lnTo>
                      <a:lnTo>
                        <a:pt x="68" y="78"/>
                      </a:lnTo>
                      <a:lnTo>
                        <a:pt x="70" y="72"/>
                      </a:lnTo>
                      <a:lnTo>
                        <a:pt x="70" y="68"/>
                      </a:lnTo>
                      <a:lnTo>
                        <a:pt x="70" y="68"/>
                      </a:lnTo>
                      <a:lnTo>
                        <a:pt x="70" y="66"/>
                      </a:lnTo>
                      <a:lnTo>
                        <a:pt x="70" y="66"/>
                      </a:lnTo>
                      <a:lnTo>
                        <a:pt x="68" y="66"/>
                      </a:lnTo>
                      <a:lnTo>
                        <a:pt x="68" y="64"/>
                      </a:lnTo>
                      <a:lnTo>
                        <a:pt x="68" y="64"/>
                      </a:lnTo>
                      <a:lnTo>
                        <a:pt x="66" y="62"/>
                      </a:lnTo>
                      <a:lnTo>
                        <a:pt x="66" y="62"/>
                      </a:lnTo>
                      <a:lnTo>
                        <a:pt x="64" y="60"/>
                      </a:lnTo>
                      <a:lnTo>
                        <a:pt x="64" y="58"/>
                      </a:lnTo>
                      <a:lnTo>
                        <a:pt x="62" y="56"/>
                      </a:lnTo>
                      <a:lnTo>
                        <a:pt x="62" y="54"/>
                      </a:lnTo>
                      <a:lnTo>
                        <a:pt x="62" y="50"/>
                      </a:lnTo>
                      <a:lnTo>
                        <a:pt x="62" y="48"/>
                      </a:lnTo>
                      <a:lnTo>
                        <a:pt x="64" y="46"/>
                      </a:lnTo>
                      <a:lnTo>
                        <a:pt x="64" y="44"/>
                      </a:lnTo>
                      <a:lnTo>
                        <a:pt x="62" y="44"/>
                      </a:lnTo>
                      <a:lnTo>
                        <a:pt x="62" y="42"/>
                      </a:lnTo>
                      <a:lnTo>
                        <a:pt x="62" y="42"/>
                      </a:lnTo>
                      <a:lnTo>
                        <a:pt x="60" y="42"/>
                      </a:lnTo>
                      <a:lnTo>
                        <a:pt x="60" y="44"/>
                      </a:lnTo>
                      <a:lnTo>
                        <a:pt x="60" y="44"/>
                      </a:lnTo>
                      <a:lnTo>
                        <a:pt x="58" y="46"/>
                      </a:lnTo>
                      <a:lnTo>
                        <a:pt x="56" y="46"/>
                      </a:lnTo>
                      <a:lnTo>
                        <a:pt x="54" y="44"/>
                      </a:lnTo>
                      <a:lnTo>
                        <a:pt x="52" y="44"/>
                      </a:lnTo>
                      <a:lnTo>
                        <a:pt x="46" y="40"/>
                      </a:lnTo>
                      <a:lnTo>
                        <a:pt x="44" y="40"/>
                      </a:lnTo>
                      <a:lnTo>
                        <a:pt x="42" y="40"/>
                      </a:lnTo>
                      <a:lnTo>
                        <a:pt x="42" y="40"/>
                      </a:lnTo>
                      <a:lnTo>
                        <a:pt x="40" y="40"/>
                      </a:lnTo>
                      <a:lnTo>
                        <a:pt x="40" y="40"/>
                      </a:lnTo>
                      <a:lnTo>
                        <a:pt x="38" y="40"/>
                      </a:lnTo>
                      <a:lnTo>
                        <a:pt x="36" y="42"/>
                      </a:lnTo>
                      <a:lnTo>
                        <a:pt x="36" y="44"/>
                      </a:lnTo>
                      <a:lnTo>
                        <a:pt x="36" y="46"/>
                      </a:lnTo>
                      <a:lnTo>
                        <a:pt x="36" y="48"/>
                      </a:lnTo>
                      <a:lnTo>
                        <a:pt x="34" y="58"/>
                      </a:lnTo>
                      <a:lnTo>
                        <a:pt x="36" y="58"/>
                      </a:lnTo>
                      <a:lnTo>
                        <a:pt x="36" y="60"/>
                      </a:lnTo>
                      <a:lnTo>
                        <a:pt x="36" y="62"/>
                      </a:lnTo>
                      <a:lnTo>
                        <a:pt x="36" y="64"/>
                      </a:lnTo>
                      <a:lnTo>
                        <a:pt x="38" y="66"/>
                      </a:lnTo>
                      <a:lnTo>
                        <a:pt x="38" y="70"/>
                      </a:lnTo>
                      <a:lnTo>
                        <a:pt x="36" y="72"/>
                      </a:lnTo>
                      <a:lnTo>
                        <a:pt x="36" y="74"/>
                      </a:lnTo>
                      <a:lnTo>
                        <a:pt x="38" y="76"/>
                      </a:lnTo>
                      <a:lnTo>
                        <a:pt x="38" y="80"/>
                      </a:lnTo>
                      <a:lnTo>
                        <a:pt x="40" y="82"/>
                      </a:lnTo>
                      <a:lnTo>
                        <a:pt x="40" y="84"/>
                      </a:lnTo>
                      <a:lnTo>
                        <a:pt x="40" y="84"/>
                      </a:lnTo>
                      <a:lnTo>
                        <a:pt x="38" y="86"/>
                      </a:lnTo>
                      <a:lnTo>
                        <a:pt x="38" y="86"/>
                      </a:lnTo>
                      <a:lnTo>
                        <a:pt x="36" y="86"/>
                      </a:lnTo>
                      <a:lnTo>
                        <a:pt x="36" y="86"/>
                      </a:lnTo>
                      <a:lnTo>
                        <a:pt x="34" y="84"/>
                      </a:lnTo>
                      <a:lnTo>
                        <a:pt x="32" y="82"/>
                      </a:lnTo>
                      <a:lnTo>
                        <a:pt x="32" y="82"/>
                      </a:lnTo>
                      <a:lnTo>
                        <a:pt x="32" y="82"/>
                      </a:lnTo>
                      <a:lnTo>
                        <a:pt x="30" y="80"/>
                      </a:lnTo>
                      <a:lnTo>
                        <a:pt x="30" y="80"/>
                      </a:lnTo>
                      <a:lnTo>
                        <a:pt x="30" y="82"/>
                      </a:lnTo>
                      <a:lnTo>
                        <a:pt x="30" y="86"/>
                      </a:lnTo>
                      <a:lnTo>
                        <a:pt x="30" y="86"/>
                      </a:lnTo>
                      <a:close/>
                      <a:moveTo>
                        <a:pt x="54" y="36"/>
                      </a:moveTo>
                      <a:lnTo>
                        <a:pt x="56" y="34"/>
                      </a:lnTo>
                      <a:lnTo>
                        <a:pt x="56" y="34"/>
                      </a:lnTo>
                      <a:lnTo>
                        <a:pt x="56" y="32"/>
                      </a:lnTo>
                      <a:lnTo>
                        <a:pt x="54" y="32"/>
                      </a:lnTo>
                      <a:lnTo>
                        <a:pt x="54" y="34"/>
                      </a:lnTo>
                      <a:lnTo>
                        <a:pt x="54" y="34"/>
                      </a:lnTo>
                      <a:lnTo>
                        <a:pt x="54" y="36"/>
                      </a:lnTo>
                      <a:lnTo>
                        <a:pt x="54" y="36"/>
                      </a:lnTo>
                      <a:close/>
                      <a:moveTo>
                        <a:pt x="44" y="32"/>
                      </a:moveTo>
                      <a:lnTo>
                        <a:pt x="44" y="32"/>
                      </a:lnTo>
                      <a:lnTo>
                        <a:pt x="44" y="32"/>
                      </a:lnTo>
                      <a:lnTo>
                        <a:pt x="44" y="30"/>
                      </a:lnTo>
                      <a:lnTo>
                        <a:pt x="44" y="30"/>
                      </a:lnTo>
                      <a:lnTo>
                        <a:pt x="44" y="30"/>
                      </a:lnTo>
                      <a:lnTo>
                        <a:pt x="44" y="30"/>
                      </a:lnTo>
                      <a:lnTo>
                        <a:pt x="44" y="32"/>
                      </a:lnTo>
                      <a:close/>
                      <a:moveTo>
                        <a:pt x="46" y="26"/>
                      </a:moveTo>
                      <a:lnTo>
                        <a:pt x="48" y="28"/>
                      </a:lnTo>
                      <a:lnTo>
                        <a:pt x="48" y="28"/>
                      </a:lnTo>
                      <a:lnTo>
                        <a:pt x="48" y="26"/>
                      </a:lnTo>
                      <a:lnTo>
                        <a:pt x="46" y="26"/>
                      </a:lnTo>
                      <a:lnTo>
                        <a:pt x="46" y="26"/>
                      </a:lnTo>
                      <a:lnTo>
                        <a:pt x="46" y="26"/>
                      </a:lnTo>
                      <a:lnTo>
                        <a:pt x="46" y="26"/>
                      </a:lnTo>
                      <a:close/>
                      <a:moveTo>
                        <a:pt x="52" y="8"/>
                      </a:moveTo>
                      <a:lnTo>
                        <a:pt x="52" y="6"/>
                      </a:lnTo>
                      <a:lnTo>
                        <a:pt x="52" y="6"/>
                      </a:lnTo>
                      <a:lnTo>
                        <a:pt x="52" y="6"/>
                      </a:lnTo>
                      <a:lnTo>
                        <a:pt x="52" y="8"/>
                      </a:lnTo>
                      <a:lnTo>
                        <a:pt x="52" y="8"/>
                      </a:lnTo>
                      <a:lnTo>
                        <a:pt x="52" y="8"/>
                      </a:lnTo>
                      <a:close/>
                      <a:moveTo>
                        <a:pt x="48" y="2"/>
                      </a:moveTo>
                      <a:lnTo>
                        <a:pt x="50" y="0"/>
                      </a:lnTo>
                      <a:lnTo>
                        <a:pt x="50" y="0"/>
                      </a:lnTo>
                      <a:lnTo>
                        <a:pt x="48" y="0"/>
                      </a:lnTo>
                      <a:lnTo>
                        <a:pt x="48" y="2"/>
                      </a:lnTo>
                      <a:lnTo>
                        <a:pt x="48" y="2"/>
                      </a:lnTo>
                      <a:lnTo>
                        <a:pt x="48"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49" name="Freeform 77">
                  <a:extLst>
                    <a:ext uri="{FF2B5EF4-FFF2-40B4-BE49-F238E27FC236}">
                      <a16:creationId xmlns:a16="http://schemas.microsoft.com/office/drawing/2014/main" id="{8AF6090C-81AA-2129-C337-A9AB31F06A02}"/>
                    </a:ext>
                  </a:extLst>
                </p:cNvPr>
                <p:cNvSpPr>
                  <a:spLocks/>
                </p:cNvSpPr>
                <p:nvPr/>
              </p:nvSpPr>
              <p:spPr bwMode="auto">
                <a:xfrm>
                  <a:off x="2184" y="2077"/>
                  <a:ext cx="211" cy="329"/>
                </a:xfrm>
                <a:custGeom>
                  <a:avLst/>
                  <a:gdLst>
                    <a:gd name="T0" fmla="*/ 203 w 211"/>
                    <a:gd name="T1" fmla="*/ 276 h 329"/>
                    <a:gd name="T2" fmla="*/ 203 w 211"/>
                    <a:gd name="T3" fmla="*/ 260 h 329"/>
                    <a:gd name="T4" fmla="*/ 207 w 211"/>
                    <a:gd name="T5" fmla="*/ 252 h 329"/>
                    <a:gd name="T6" fmla="*/ 203 w 211"/>
                    <a:gd name="T7" fmla="*/ 230 h 329"/>
                    <a:gd name="T8" fmla="*/ 201 w 211"/>
                    <a:gd name="T9" fmla="*/ 212 h 329"/>
                    <a:gd name="T10" fmla="*/ 183 w 211"/>
                    <a:gd name="T11" fmla="*/ 198 h 329"/>
                    <a:gd name="T12" fmla="*/ 175 w 211"/>
                    <a:gd name="T13" fmla="*/ 186 h 329"/>
                    <a:gd name="T14" fmla="*/ 175 w 211"/>
                    <a:gd name="T15" fmla="*/ 170 h 329"/>
                    <a:gd name="T16" fmla="*/ 163 w 211"/>
                    <a:gd name="T17" fmla="*/ 178 h 329"/>
                    <a:gd name="T18" fmla="*/ 147 w 211"/>
                    <a:gd name="T19" fmla="*/ 170 h 329"/>
                    <a:gd name="T20" fmla="*/ 135 w 211"/>
                    <a:gd name="T21" fmla="*/ 158 h 329"/>
                    <a:gd name="T22" fmla="*/ 127 w 211"/>
                    <a:gd name="T23" fmla="*/ 150 h 329"/>
                    <a:gd name="T24" fmla="*/ 123 w 211"/>
                    <a:gd name="T25" fmla="*/ 140 h 329"/>
                    <a:gd name="T26" fmla="*/ 119 w 211"/>
                    <a:gd name="T27" fmla="*/ 134 h 329"/>
                    <a:gd name="T28" fmla="*/ 123 w 211"/>
                    <a:gd name="T29" fmla="*/ 130 h 329"/>
                    <a:gd name="T30" fmla="*/ 131 w 211"/>
                    <a:gd name="T31" fmla="*/ 116 h 329"/>
                    <a:gd name="T32" fmla="*/ 133 w 211"/>
                    <a:gd name="T33" fmla="*/ 100 h 329"/>
                    <a:gd name="T34" fmla="*/ 141 w 211"/>
                    <a:gd name="T35" fmla="*/ 88 h 329"/>
                    <a:gd name="T36" fmla="*/ 159 w 211"/>
                    <a:gd name="T37" fmla="*/ 80 h 329"/>
                    <a:gd name="T38" fmla="*/ 173 w 211"/>
                    <a:gd name="T39" fmla="*/ 74 h 329"/>
                    <a:gd name="T40" fmla="*/ 179 w 211"/>
                    <a:gd name="T41" fmla="*/ 74 h 329"/>
                    <a:gd name="T42" fmla="*/ 171 w 211"/>
                    <a:gd name="T43" fmla="*/ 70 h 329"/>
                    <a:gd name="T44" fmla="*/ 177 w 211"/>
                    <a:gd name="T45" fmla="*/ 48 h 329"/>
                    <a:gd name="T46" fmla="*/ 165 w 211"/>
                    <a:gd name="T47" fmla="*/ 40 h 329"/>
                    <a:gd name="T48" fmla="*/ 153 w 211"/>
                    <a:gd name="T49" fmla="*/ 40 h 329"/>
                    <a:gd name="T50" fmla="*/ 141 w 211"/>
                    <a:gd name="T51" fmla="*/ 44 h 329"/>
                    <a:gd name="T52" fmla="*/ 131 w 211"/>
                    <a:gd name="T53" fmla="*/ 42 h 329"/>
                    <a:gd name="T54" fmla="*/ 125 w 211"/>
                    <a:gd name="T55" fmla="*/ 32 h 329"/>
                    <a:gd name="T56" fmla="*/ 119 w 211"/>
                    <a:gd name="T57" fmla="*/ 22 h 329"/>
                    <a:gd name="T58" fmla="*/ 108 w 211"/>
                    <a:gd name="T59" fmla="*/ 14 h 329"/>
                    <a:gd name="T60" fmla="*/ 102 w 211"/>
                    <a:gd name="T61" fmla="*/ 4 h 329"/>
                    <a:gd name="T62" fmla="*/ 94 w 211"/>
                    <a:gd name="T63" fmla="*/ 2 h 329"/>
                    <a:gd name="T64" fmla="*/ 94 w 211"/>
                    <a:gd name="T65" fmla="*/ 10 h 329"/>
                    <a:gd name="T66" fmla="*/ 92 w 211"/>
                    <a:gd name="T67" fmla="*/ 16 h 329"/>
                    <a:gd name="T68" fmla="*/ 78 w 211"/>
                    <a:gd name="T69" fmla="*/ 42 h 329"/>
                    <a:gd name="T70" fmla="*/ 52 w 211"/>
                    <a:gd name="T71" fmla="*/ 58 h 329"/>
                    <a:gd name="T72" fmla="*/ 48 w 211"/>
                    <a:gd name="T73" fmla="*/ 62 h 329"/>
                    <a:gd name="T74" fmla="*/ 44 w 211"/>
                    <a:gd name="T75" fmla="*/ 70 h 329"/>
                    <a:gd name="T76" fmla="*/ 42 w 211"/>
                    <a:gd name="T77" fmla="*/ 80 h 329"/>
                    <a:gd name="T78" fmla="*/ 36 w 211"/>
                    <a:gd name="T79" fmla="*/ 88 h 329"/>
                    <a:gd name="T80" fmla="*/ 26 w 211"/>
                    <a:gd name="T81" fmla="*/ 80 h 329"/>
                    <a:gd name="T82" fmla="*/ 16 w 211"/>
                    <a:gd name="T83" fmla="*/ 80 h 329"/>
                    <a:gd name="T84" fmla="*/ 14 w 211"/>
                    <a:gd name="T85" fmla="*/ 72 h 329"/>
                    <a:gd name="T86" fmla="*/ 18 w 211"/>
                    <a:gd name="T87" fmla="*/ 66 h 329"/>
                    <a:gd name="T88" fmla="*/ 12 w 211"/>
                    <a:gd name="T89" fmla="*/ 62 h 329"/>
                    <a:gd name="T90" fmla="*/ 4 w 211"/>
                    <a:gd name="T91" fmla="*/ 92 h 329"/>
                    <a:gd name="T92" fmla="*/ 4 w 211"/>
                    <a:gd name="T93" fmla="*/ 108 h 329"/>
                    <a:gd name="T94" fmla="*/ 34 w 211"/>
                    <a:gd name="T95" fmla="*/ 142 h 329"/>
                    <a:gd name="T96" fmla="*/ 54 w 211"/>
                    <a:gd name="T97" fmla="*/ 176 h 329"/>
                    <a:gd name="T98" fmla="*/ 74 w 211"/>
                    <a:gd name="T99" fmla="*/ 216 h 329"/>
                    <a:gd name="T100" fmla="*/ 90 w 211"/>
                    <a:gd name="T101" fmla="*/ 238 h 329"/>
                    <a:gd name="T102" fmla="*/ 96 w 211"/>
                    <a:gd name="T103" fmla="*/ 262 h 329"/>
                    <a:gd name="T104" fmla="*/ 133 w 211"/>
                    <a:gd name="T105" fmla="*/ 288 h 329"/>
                    <a:gd name="T106" fmla="*/ 165 w 211"/>
                    <a:gd name="T107" fmla="*/ 304 h 329"/>
                    <a:gd name="T108" fmla="*/ 185 w 211"/>
                    <a:gd name="T109" fmla="*/ 323 h 329"/>
                    <a:gd name="T110" fmla="*/ 199 w 211"/>
                    <a:gd name="T111" fmla="*/ 321 h 329"/>
                    <a:gd name="T112" fmla="*/ 203 w 211"/>
                    <a:gd name="T113" fmla="*/ 311 h 329"/>
                    <a:gd name="T114" fmla="*/ 207 w 211"/>
                    <a:gd name="T115" fmla="*/ 29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329">
                      <a:moveTo>
                        <a:pt x="211" y="292"/>
                      </a:moveTo>
                      <a:lnTo>
                        <a:pt x="211" y="290"/>
                      </a:lnTo>
                      <a:lnTo>
                        <a:pt x="209" y="290"/>
                      </a:lnTo>
                      <a:lnTo>
                        <a:pt x="207" y="290"/>
                      </a:lnTo>
                      <a:lnTo>
                        <a:pt x="207" y="290"/>
                      </a:lnTo>
                      <a:lnTo>
                        <a:pt x="205" y="288"/>
                      </a:lnTo>
                      <a:lnTo>
                        <a:pt x="203" y="282"/>
                      </a:lnTo>
                      <a:lnTo>
                        <a:pt x="201" y="280"/>
                      </a:lnTo>
                      <a:lnTo>
                        <a:pt x="201" y="278"/>
                      </a:lnTo>
                      <a:lnTo>
                        <a:pt x="203" y="276"/>
                      </a:lnTo>
                      <a:lnTo>
                        <a:pt x="203" y="274"/>
                      </a:lnTo>
                      <a:lnTo>
                        <a:pt x="205" y="272"/>
                      </a:lnTo>
                      <a:lnTo>
                        <a:pt x="205" y="272"/>
                      </a:lnTo>
                      <a:lnTo>
                        <a:pt x="201" y="268"/>
                      </a:lnTo>
                      <a:lnTo>
                        <a:pt x="201" y="268"/>
                      </a:lnTo>
                      <a:lnTo>
                        <a:pt x="201" y="266"/>
                      </a:lnTo>
                      <a:lnTo>
                        <a:pt x="201" y="264"/>
                      </a:lnTo>
                      <a:lnTo>
                        <a:pt x="203" y="264"/>
                      </a:lnTo>
                      <a:lnTo>
                        <a:pt x="203" y="262"/>
                      </a:lnTo>
                      <a:lnTo>
                        <a:pt x="203" y="260"/>
                      </a:lnTo>
                      <a:lnTo>
                        <a:pt x="203" y="260"/>
                      </a:lnTo>
                      <a:lnTo>
                        <a:pt x="203" y="260"/>
                      </a:lnTo>
                      <a:lnTo>
                        <a:pt x="205" y="258"/>
                      </a:lnTo>
                      <a:lnTo>
                        <a:pt x="205" y="258"/>
                      </a:lnTo>
                      <a:lnTo>
                        <a:pt x="205" y="256"/>
                      </a:lnTo>
                      <a:lnTo>
                        <a:pt x="205" y="254"/>
                      </a:lnTo>
                      <a:lnTo>
                        <a:pt x="207" y="254"/>
                      </a:lnTo>
                      <a:lnTo>
                        <a:pt x="207" y="254"/>
                      </a:lnTo>
                      <a:lnTo>
                        <a:pt x="207" y="254"/>
                      </a:lnTo>
                      <a:lnTo>
                        <a:pt x="207" y="252"/>
                      </a:lnTo>
                      <a:lnTo>
                        <a:pt x="207" y="250"/>
                      </a:lnTo>
                      <a:lnTo>
                        <a:pt x="205" y="250"/>
                      </a:lnTo>
                      <a:lnTo>
                        <a:pt x="205" y="246"/>
                      </a:lnTo>
                      <a:lnTo>
                        <a:pt x="203" y="244"/>
                      </a:lnTo>
                      <a:lnTo>
                        <a:pt x="203" y="244"/>
                      </a:lnTo>
                      <a:lnTo>
                        <a:pt x="205" y="242"/>
                      </a:lnTo>
                      <a:lnTo>
                        <a:pt x="205" y="242"/>
                      </a:lnTo>
                      <a:lnTo>
                        <a:pt x="205" y="240"/>
                      </a:lnTo>
                      <a:lnTo>
                        <a:pt x="203" y="232"/>
                      </a:lnTo>
                      <a:lnTo>
                        <a:pt x="203" y="230"/>
                      </a:lnTo>
                      <a:lnTo>
                        <a:pt x="205" y="230"/>
                      </a:lnTo>
                      <a:lnTo>
                        <a:pt x="205" y="228"/>
                      </a:lnTo>
                      <a:lnTo>
                        <a:pt x="207" y="228"/>
                      </a:lnTo>
                      <a:lnTo>
                        <a:pt x="207" y="226"/>
                      </a:lnTo>
                      <a:lnTo>
                        <a:pt x="207" y="226"/>
                      </a:lnTo>
                      <a:lnTo>
                        <a:pt x="207" y="224"/>
                      </a:lnTo>
                      <a:lnTo>
                        <a:pt x="207" y="224"/>
                      </a:lnTo>
                      <a:lnTo>
                        <a:pt x="205" y="220"/>
                      </a:lnTo>
                      <a:lnTo>
                        <a:pt x="203" y="216"/>
                      </a:lnTo>
                      <a:lnTo>
                        <a:pt x="201" y="212"/>
                      </a:lnTo>
                      <a:lnTo>
                        <a:pt x="199" y="208"/>
                      </a:lnTo>
                      <a:lnTo>
                        <a:pt x="197" y="206"/>
                      </a:lnTo>
                      <a:lnTo>
                        <a:pt x="195" y="202"/>
                      </a:lnTo>
                      <a:lnTo>
                        <a:pt x="195" y="200"/>
                      </a:lnTo>
                      <a:lnTo>
                        <a:pt x="191" y="196"/>
                      </a:lnTo>
                      <a:lnTo>
                        <a:pt x="191" y="196"/>
                      </a:lnTo>
                      <a:lnTo>
                        <a:pt x="187" y="196"/>
                      </a:lnTo>
                      <a:lnTo>
                        <a:pt x="185" y="196"/>
                      </a:lnTo>
                      <a:lnTo>
                        <a:pt x="185" y="196"/>
                      </a:lnTo>
                      <a:lnTo>
                        <a:pt x="183" y="198"/>
                      </a:lnTo>
                      <a:lnTo>
                        <a:pt x="181" y="198"/>
                      </a:lnTo>
                      <a:lnTo>
                        <a:pt x="181" y="198"/>
                      </a:lnTo>
                      <a:lnTo>
                        <a:pt x="179" y="198"/>
                      </a:lnTo>
                      <a:lnTo>
                        <a:pt x="179" y="196"/>
                      </a:lnTo>
                      <a:lnTo>
                        <a:pt x="177" y="196"/>
                      </a:lnTo>
                      <a:lnTo>
                        <a:pt x="177" y="196"/>
                      </a:lnTo>
                      <a:lnTo>
                        <a:pt x="175" y="196"/>
                      </a:lnTo>
                      <a:lnTo>
                        <a:pt x="175" y="194"/>
                      </a:lnTo>
                      <a:lnTo>
                        <a:pt x="175" y="190"/>
                      </a:lnTo>
                      <a:lnTo>
                        <a:pt x="175" y="186"/>
                      </a:lnTo>
                      <a:lnTo>
                        <a:pt x="175" y="182"/>
                      </a:lnTo>
                      <a:lnTo>
                        <a:pt x="175" y="178"/>
                      </a:lnTo>
                      <a:lnTo>
                        <a:pt x="175" y="176"/>
                      </a:lnTo>
                      <a:lnTo>
                        <a:pt x="175" y="174"/>
                      </a:lnTo>
                      <a:lnTo>
                        <a:pt x="175" y="174"/>
                      </a:lnTo>
                      <a:lnTo>
                        <a:pt x="175" y="172"/>
                      </a:lnTo>
                      <a:lnTo>
                        <a:pt x="175" y="170"/>
                      </a:lnTo>
                      <a:lnTo>
                        <a:pt x="175" y="170"/>
                      </a:lnTo>
                      <a:lnTo>
                        <a:pt x="175" y="168"/>
                      </a:lnTo>
                      <a:lnTo>
                        <a:pt x="175" y="170"/>
                      </a:lnTo>
                      <a:lnTo>
                        <a:pt x="173" y="170"/>
                      </a:lnTo>
                      <a:lnTo>
                        <a:pt x="173" y="170"/>
                      </a:lnTo>
                      <a:lnTo>
                        <a:pt x="171" y="170"/>
                      </a:lnTo>
                      <a:lnTo>
                        <a:pt x="171" y="172"/>
                      </a:lnTo>
                      <a:lnTo>
                        <a:pt x="171" y="172"/>
                      </a:lnTo>
                      <a:lnTo>
                        <a:pt x="169" y="174"/>
                      </a:lnTo>
                      <a:lnTo>
                        <a:pt x="167" y="176"/>
                      </a:lnTo>
                      <a:lnTo>
                        <a:pt x="167" y="176"/>
                      </a:lnTo>
                      <a:lnTo>
                        <a:pt x="165" y="178"/>
                      </a:lnTo>
                      <a:lnTo>
                        <a:pt x="163" y="178"/>
                      </a:lnTo>
                      <a:lnTo>
                        <a:pt x="159" y="178"/>
                      </a:lnTo>
                      <a:lnTo>
                        <a:pt x="155" y="178"/>
                      </a:lnTo>
                      <a:lnTo>
                        <a:pt x="151" y="178"/>
                      </a:lnTo>
                      <a:lnTo>
                        <a:pt x="151" y="178"/>
                      </a:lnTo>
                      <a:lnTo>
                        <a:pt x="149" y="178"/>
                      </a:lnTo>
                      <a:lnTo>
                        <a:pt x="151" y="176"/>
                      </a:lnTo>
                      <a:lnTo>
                        <a:pt x="149" y="174"/>
                      </a:lnTo>
                      <a:lnTo>
                        <a:pt x="149" y="174"/>
                      </a:lnTo>
                      <a:lnTo>
                        <a:pt x="147" y="172"/>
                      </a:lnTo>
                      <a:lnTo>
                        <a:pt x="147" y="170"/>
                      </a:lnTo>
                      <a:lnTo>
                        <a:pt x="147" y="170"/>
                      </a:lnTo>
                      <a:lnTo>
                        <a:pt x="145" y="170"/>
                      </a:lnTo>
                      <a:lnTo>
                        <a:pt x="143" y="168"/>
                      </a:lnTo>
                      <a:lnTo>
                        <a:pt x="139" y="168"/>
                      </a:lnTo>
                      <a:lnTo>
                        <a:pt x="137" y="168"/>
                      </a:lnTo>
                      <a:lnTo>
                        <a:pt x="133" y="168"/>
                      </a:lnTo>
                      <a:lnTo>
                        <a:pt x="135" y="166"/>
                      </a:lnTo>
                      <a:lnTo>
                        <a:pt x="137" y="162"/>
                      </a:lnTo>
                      <a:lnTo>
                        <a:pt x="137" y="160"/>
                      </a:lnTo>
                      <a:lnTo>
                        <a:pt x="135" y="158"/>
                      </a:lnTo>
                      <a:lnTo>
                        <a:pt x="135" y="158"/>
                      </a:lnTo>
                      <a:lnTo>
                        <a:pt x="133" y="156"/>
                      </a:lnTo>
                      <a:lnTo>
                        <a:pt x="131" y="154"/>
                      </a:lnTo>
                      <a:lnTo>
                        <a:pt x="131" y="154"/>
                      </a:lnTo>
                      <a:lnTo>
                        <a:pt x="131" y="152"/>
                      </a:lnTo>
                      <a:lnTo>
                        <a:pt x="129" y="152"/>
                      </a:lnTo>
                      <a:lnTo>
                        <a:pt x="129" y="152"/>
                      </a:lnTo>
                      <a:lnTo>
                        <a:pt x="129" y="150"/>
                      </a:lnTo>
                      <a:lnTo>
                        <a:pt x="127" y="150"/>
                      </a:lnTo>
                      <a:lnTo>
                        <a:pt x="127" y="150"/>
                      </a:lnTo>
                      <a:lnTo>
                        <a:pt x="127" y="148"/>
                      </a:lnTo>
                      <a:lnTo>
                        <a:pt x="127" y="148"/>
                      </a:lnTo>
                      <a:lnTo>
                        <a:pt x="125" y="146"/>
                      </a:lnTo>
                      <a:lnTo>
                        <a:pt x="125" y="146"/>
                      </a:lnTo>
                      <a:lnTo>
                        <a:pt x="125" y="144"/>
                      </a:lnTo>
                      <a:lnTo>
                        <a:pt x="125" y="144"/>
                      </a:lnTo>
                      <a:lnTo>
                        <a:pt x="123" y="142"/>
                      </a:lnTo>
                      <a:lnTo>
                        <a:pt x="123" y="142"/>
                      </a:lnTo>
                      <a:lnTo>
                        <a:pt x="123" y="142"/>
                      </a:lnTo>
                      <a:lnTo>
                        <a:pt x="123" y="140"/>
                      </a:lnTo>
                      <a:lnTo>
                        <a:pt x="123" y="140"/>
                      </a:lnTo>
                      <a:lnTo>
                        <a:pt x="123" y="140"/>
                      </a:lnTo>
                      <a:lnTo>
                        <a:pt x="123" y="138"/>
                      </a:lnTo>
                      <a:lnTo>
                        <a:pt x="123" y="138"/>
                      </a:lnTo>
                      <a:lnTo>
                        <a:pt x="121" y="136"/>
                      </a:lnTo>
                      <a:lnTo>
                        <a:pt x="119" y="136"/>
                      </a:lnTo>
                      <a:lnTo>
                        <a:pt x="119" y="136"/>
                      </a:lnTo>
                      <a:lnTo>
                        <a:pt x="119" y="134"/>
                      </a:lnTo>
                      <a:lnTo>
                        <a:pt x="119" y="134"/>
                      </a:lnTo>
                      <a:lnTo>
                        <a:pt x="119" y="134"/>
                      </a:lnTo>
                      <a:lnTo>
                        <a:pt x="119" y="134"/>
                      </a:lnTo>
                      <a:lnTo>
                        <a:pt x="119" y="132"/>
                      </a:lnTo>
                      <a:lnTo>
                        <a:pt x="119" y="132"/>
                      </a:lnTo>
                      <a:lnTo>
                        <a:pt x="121" y="132"/>
                      </a:lnTo>
                      <a:lnTo>
                        <a:pt x="121" y="132"/>
                      </a:lnTo>
                      <a:lnTo>
                        <a:pt x="121" y="132"/>
                      </a:lnTo>
                      <a:lnTo>
                        <a:pt x="121" y="132"/>
                      </a:lnTo>
                      <a:lnTo>
                        <a:pt x="123" y="132"/>
                      </a:lnTo>
                      <a:lnTo>
                        <a:pt x="123" y="130"/>
                      </a:lnTo>
                      <a:lnTo>
                        <a:pt x="123" y="130"/>
                      </a:lnTo>
                      <a:lnTo>
                        <a:pt x="123" y="128"/>
                      </a:lnTo>
                      <a:lnTo>
                        <a:pt x="121" y="128"/>
                      </a:lnTo>
                      <a:lnTo>
                        <a:pt x="121" y="126"/>
                      </a:lnTo>
                      <a:lnTo>
                        <a:pt x="123" y="124"/>
                      </a:lnTo>
                      <a:lnTo>
                        <a:pt x="123" y="124"/>
                      </a:lnTo>
                      <a:lnTo>
                        <a:pt x="123" y="122"/>
                      </a:lnTo>
                      <a:lnTo>
                        <a:pt x="127" y="120"/>
                      </a:lnTo>
                      <a:lnTo>
                        <a:pt x="129" y="118"/>
                      </a:lnTo>
                      <a:lnTo>
                        <a:pt x="131" y="118"/>
                      </a:lnTo>
                      <a:lnTo>
                        <a:pt x="131" y="116"/>
                      </a:lnTo>
                      <a:lnTo>
                        <a:pt x="131" y="116"/>
                      </a:lnTo>
                      <a:lnTo>
                        <a:pt x="131" y="114"/>
                      </a:lnTo>
                      <a:lnTo>
                        <a:pt x="131" y="114"/>
                      </a:lnTo>
                      <a:lnTo>
                        <a:pt x="131" y="112"/>
                      </a:lnTo>
                      <a:lnTo>
                        <a:pt x="131" y="110"/>
                      </a:lnTo>
                      <a:lnTo>
                        <a:pt x="129" y="108"/>
                      </a:lnTo>
                      <a:lnTo>
                        <a:pt x="131" y="108"/>
                      </a:lnTo>
                      <a:lnTo>
                        <a:pt x="131" y="106"/>
                      </a:lnTo>
                      <a:lnTo>
                        <a:pt x="133" y="104"/>
                      </a:lnTo>
                      <a:lnTo>
                        <a:pt x="133" y="100"/>
                      </a:lnTo>
                      <a:lnTo>
                        <a:pt x="133" y="100"/>
                      </a:lnTo>
                      <a:lnTo>
                        <a:pt x="133" y="98"/>
                      </a:lnTo>
                      <a:lnTo>
                        <a:pt x="135" y="94"/>
                      </a:lnTo>
                      <a:lnTo>
                        <a:pt x="135" y="92"/>
                      </a:lnTo>
                      <a:lnTo>
                        <a:pt x="135" y="92"/>
                      </a:lnTo>
                      <a:lnTo>
                        <a:pt x="135" y="92"/>
                      </a:lnTo>
                      <a:lnTo>
                        <a:pt x="135" y="92"/>
                      </a:lnTo>
                      <a:lnTo>
                        <a:pt x="137" y="90"/>
                      </a:lnTo>
                      <a:lnTo>
                        <a:pt x="139" y="90"/>
                      </a:lnTo>
                      <a:lnTo>
                        <a:pt x="141" y="88"/>
                      </a:lnTo>
                      <a:lnTo>
                        <a:pt x="143" y="86"/>
                      </a:lnTo>
                      <a:lnTo>
                        <a:pt x="145" y="84"/>
                      </a:lnTo>
                      <a:lnTo>
                        <a:pt x="147" y="82"/>
                      </a:lnTo>
                      <a:lnTo>
                        <a:pt x="149" y="82"/>
                      </a:lnTo>
                      <a:lnTo>
                        <a:pt x="149" y="82"/>
                      </a:lnTo>
                      <a:lnTo>
                        <a:pt x="151" y="80"/>
                      </a:lnTo>
                      <a:lnTo>
                        <a:pt x="153" y="80"/>
                      </a:lnTo>
                      <a:lnTo>
                        <a:pt x="155" y="80"/>
                      </a:lnTo>
                      <a:lnTo>
                        <a:pt x="157" y="80"/>
                      </a:lnTo>
                      <a:lnTo>
                        <a:pt x="159" y="80"/>
                      </a:lnTo>
                      <a:lnTo>
                        <a:pt x="161" y="78"/>
                      </a:lnTo>
                      <a:lnTo>
                        <a:pt x="161" y="78"/>
                      </a:lnTo>
                      <a:lnTo>
                        <a:pt x="165" y="78"/>
                      </a:lnTo>
                      <a:lnTo>
                        <a:pt x="165" y="76"/>
                      </a:lnTo>
                      <a:lnTo>
                        <a:pt x="167" y="76"/>
                      </a:lnTo>
                      <a:lnTo>
                        <a:pt x="167" y="74"/>
                      </a:lnTo>
                      <a:lnTo>
                        <a:pt x="169" y="74"/>
                      </a:lnTo>
                      <a:lnTo>
                        <a:pt x="169" y="74"/>
                      </a:lnTo>
                      <a:lnTo>
                        <a:pt x="171" y="74"/>
                      </a:lnTo>
                      <a:lnTo>
                        <a:pt x="173" y="74"/>
                      </a:lnTo>
                      <a:lnTo>
                        <a:pt x="175" y="74"/>
                      </a:lnTo>
                      <a:lnTo>
                        <a:pt x="175" y="76"/>
                      </a:lnTo>
                      <a:lnTo>
                        <a:pt x="177" y="76"/>
                      </a:lnTo>
                      <a:lnTo>
                        <a:pt x="177" y="76"/>
                      </a:lnTo>
                      <a:lnTo>
                        <a:pt x="177" y="76"/>
                      </a:lnTo>
                      <a:lnTo>
                        <a:pt x="179" y="78"/>
                      </a:lnTo>
                      <a:lnTo>
                        <a:pt x="179" y="78"/>
                      </a:lnTo>
                      <a:lnTo>
                        <a:pt x="181" y="76"/>
                      </a:lnTo>
                      <a:lnTo>
                        <a:pt x="181" y="76"/>
                      </a:lnTo>
                      <a:lnTo>
                        <a:pt x="179" y="74"/>
                      </a:lnTo>
                      <a:lnTo>
                        <a:pt x="179" y="74"/>
                      </a:lnTo>
                      <a:lnTo>
                        <a:pt x="177" y="72"/>
                      </a:lnTo>
                      <a:lnTo>
                        <a:pt x="177" y="72"/>
                      </a:lnTo>
                      <a:lnTo>
                        <a:pt x="175" y="70"/>
                      </a:lnTo>
                      <a:lnTo>
                        <a:pt x="175" y="68"/>
                      </a:lnTo>
                      <a:lnTo>
                        <a:pt x="175" y="68"/>
                      </a:lnTo>
                      <a:lnTo>
                        <a:pt x="173" y="68"/>
                      </a:lnTo>
                      <a:lnTo>
                        <a:pt x="173" y="68"/>
                      </a:lnTo>
                      <a:lnTo>
                        <a:pt x="171" y="70"/>
                      </a:lnTo>
                      <a:lnTo>
                        <a:pt x="171" y="70"/>
                      </a:lnTo>
                      <a:lnTo>
                        <a:pt x="169" y="68"/>
                      </a:lnTo>
                      <a:lnTo>
                        <a:pt x="167" y="68"/>
                      </a:lnTo>
                      <a:lnTo>
                        <a:pt x="169" y="64"/>
                      </a:lnTo>
                      <a:lnTo>
                        <a:pt x="173" y="58"/>
                      </a:lnTo>
                      <a:lnTo>
                        <a:pt x="175" y="56"/>
                      </a:lnTo>
                      <a:lnTo>
                        <a:pt x="177" y="52"/>
                      </a:lnTo>
                      <a:lnTo>
                        <a:pt x="177" y="50"/>
                      </a:lnTo>
                      <a:lnTo>
                        <a:pt x="179" y="48"/>
                      </a:lnTo>
                      <a:lnTo>
                        <a:pt x="177" y="48"/>
                      </a:lnTo>
                      <a:lnTo>
                        <a:pt x="177" y="48"/>
                      </a:lnTo>
                      <a:lnTo>
                        <a:pt x="177" y="48"/>
                      </a:lnTo>
                      <a:lnTo>
                        <a:pt x="175" y="46"/>
                      </a:lnTo>
                      <a:lnTo>
                        <a:pt x="175" y="46"/>
                      </a:lnTo>
                      <a:lnTo>
                        <a:pt x="173" y="46"/>
                      </a:lnTo>
                      <a:lnTo>
                        <a:pt x="173" y="44"/>
                      </a:lnTo>
                      <a:lnTo>
                        <a:pt x="171" y="44"/>
                      </a:lnTo>
                      <a:lnTo>
                        <a:pt x="169" y="44"/>
                      </a:lnTo>
                      <a:lnTo>
                        <a:pt x="169" y="44"/>
                      </a:lnTo>
                      <a:lnTo>
                        <a:pt x="167" y="42"/>
                      </a:lnTo>
                      <a:lnTo>
                        <a:pt x="165" y="40"/>
                      </a:lnTo>
                      <a:lnTo>
                        <a:pt x="163" y="40"/>
                      </a:lnTo>
                      <a:lnTo>
                        <a:pt x="163" y="40"/>
                      </a:lnTo>
                      <a:lnTo>
                        <a:pt x="161" y="40"/>
                      </a:lnTo>
                      <a:lnTo>
                        <a:pt x="159" y="42"/>
                      </a:lnTo>
                      <a:lnTo>
                        <a:pt x="159" y="42"/>
                      </a:lnTo>
                      <a:lnTo>
                        <a:pt x="157" y="42"/>
                      </a:lnTo>
                      <a:lnTo>
                        <a:pt x="157" y="42"/>
                      </a:lnTo>
                      <a:lnTo>
                        <a:pt x="155" y="40"/>
                      </a:lnTo>
                      <a:lnTo>
                        <a:pt x="155" y="40"/>
                      </a:lnTo>
                      <a:lnTo>
                        <a:pt x="153" y="40"/>
                      </a:lnTo>
                      <a:lnTo>
                        <a:pt x="151" y="38"/>
                      </a:lnTo>
                      <a:lnTo>
                        <a:pt x="151" y="38"/>
                      </a:lnTo>
                      <a:lnTo>
                        <a:pt x="149" y="40"/>
                      </a:lnTo>
                      <a:lnTo>
                        <a:pt x="149" y="40"/>
                      </a:lnTo>
                      <a:lnTo>
                        <a:pt x="147" y="42"/>
                      </a:lnTo>
                      <a:lnTo>
                        <a:pt x="147" y="42"/>
                      </a:lnTo>
                      <a:lnTo>
                        <a:pt x="145" y="42"/>
                      </a:lnTo>
                      <a:lnTo>
                        <a:pt x="143" y="42"/>
                      </a:lnTo>
                      <a:lnTo>
                        <a:pt x="143" y="44"/>
                      </a:lnTo>
                      <a:lnTo>
                        <a:pt x="141" y="44"/>
                      </a:lnTo>
                      <a:lnTo>
                        <a:pt x="139" y="42"/>
                      </a:lnTo>
                      <a:lnTo>
                        <a:pt x="139" y="42"/>
                      </a:lnTo>
                      <a:lnTo>
                        <a:pt x="137" y="42"/>
                      </a:lnTo>
                      <a:lnTo>
                        <a:pt x="137" y="42"/>
                      </a:lnTo>
                      <a:lnTo>
                        <a:pt x="137" y="42"/>
                      </a:lnTo>
                      <a:lnTo>
                        <a:pt x="135" y="44"/>
                      </a:lnTo>
                      <a:lnTo>
                        <a:pt x="133" y="44"/>
                      </a:lnTo>
                      <a:lnTo>
                        <a:pt x="133" y="42"/>
                      </a:lnTo>
                      <a:lnTo>
                        <a:pt x="131" y="42"/>
                      </a:lnTo>
                      <a:lnTo>
                        <a:pt x="131" y="42"/>
                      </a:lnTo>
                      <a:lnTo>
                        <a:pt x="129" y="40"/>
                      </a:lnTo>
                      <a:lnTo>
                        <a:pt x="129" y="40"/>
                      </a:lnTo>
                      <a:lnTo>
                        <a:pt x="129" y="38"/>
                      </a:lnTo>
                      <a:lnTo>
                        <a:pt x="129" y="38"/>
                      </a:lnTo>
                      <a:lnTo>
                        <a:pt x="129" y="36"/>
                      </a:lnTo>
                      <a:lnTo>
                        <a:pt x="129" y="34"/>
                      </a:lnTo>
                      <a:lnTo>
                        <a:pt x="129" y="32"/>
                      </a:lnTo>
                      <a:lnTo>
                        <a:pt x="127" y="32"/>
                      </a:lnTo>
                      <a:lnTo>
                        <a:pt x="127" y="32"/>
                      </a:lnTo>
                      <a:lnTo>
                        <a:pt x="125" y="32"/>
                      </a:lnTo>
                      <a:lnTo>
                        <a:pt x="125" y="32"/>
                      </a:lnTo>
                      <a:lnTo>
                        <a:pt x="123" y="30"/>
                      </a:lnTo>
                      <a:lnTo>
                        <a:pt x="123" y="30"/>
                      </a:lnTo>
                      <a:lnTo>
                        <a:pt x="123" y="28"/>
                      </a:lnTo>
                      <a:lnTo>
                        <a:pt x="123" y="26"/>
                      </a:lnTo>
                      <a:lnTo>
                        <a:pt x="123" y="26"/>
                      </a:lnTo>
                      <a:lnTo>
                        <a:pt x="121" y="24"/>
                      </a:lnTo>
                      <a:lnTo>
                        <a:pt x="121" y="22"/>
                      </a:lnTo>
                      <a:lnTo>
                        <a:pt x="119" y="22"/>
                      </a:lnTo>
                      <a:lnTo>
                        <a:pt x="119" y="22"/>
                      </a:lnTo>
                      <a:lnTo>
                        <a:pt x="117" y="22"/>
                      </a:lnTo>
                      <a:lnTo>
                        <a:pt x="117" y="20"/>
                      </a:lnTo>
                      <a:lnTo>
                        <a:pt x="115" y="20"/>
                      </a:lnTo>
                      <a:lnTo>
                        <a:pt x="115" y="18"/>
                      </a:lnTo>
                      <a:lnTo>
                        <a:pt x="113" y="18"/>
                      </a:lnTo>
                      <a:lnTo>
                        <a:pt x="110" y="18"/>
                      </a:lnTo>
                      <a:lnTo>
                        <a:pt x="110" y="16"/>
                      </a:lnTo>
                      <a:lnTo>
                        <a:pt x="110" y="16"/>
                      </a:lnTo>
                      <a:lnTo>
                        <a:pt x="110" y="14"/>
                      </a:lnTo>
                      <a:lnTo>
                        <a:pt x="108" y="14"/>
                      </a:lnTo>
                      <a:lnTo>
                        <a:pt x="108" y="12"/>
                      </a:lnTo>
                      <a:lnTo>
                        <a:pt x="108" y="10"/>
                      </a:lnTo>
                      <a:lnTo>
                        <a:pt x="106" y="10"/>
                      </a:lnTo>
                      <a:lnTo>
                        <a:pt x="106" y="8"/>
                      </a:lnTo>
                      <a:lnTo>
                        <a:pt x="106" y="8"/>
                      </a:lnTo>
                      <a:lnTo>
                        <a:pt x="104" y="6"/>
                      </a:lnTo>
                      <a:lnTo>
                        <a:pt x="104" y="6"/>
                      </a:lnTo>
                      <a:lnTo>
                        <a:pt x="102" y="6"/>
                      </a:lnTo>
                      <a:lnTo>
                        <a:pt x="102" y="4"/>
                      </a:lnTo>
                      <a:lnTo>
                        <a:pt x="102" y="4"/>
                      </a:lnTo>
                      <a:lnTo>
                        <a:pt x="102" y="4"/>
                      </a:lnTo>
                      <a:lnTo>
                        <a:pt x="100" y="4"/>
                      </a:lnTo>
                      <a:lnTo>
                        <a:pt x="100" y="4"/>
                      </a:lnTo>
                      <a:lnTo>
                        <a:pt x="98" y="2"/>
                      </a:lnTo>
                      <a:lnTo>
                        <a:pt x="98" y="2"/>
                      </a:lnTo>
                      <a:lnTo>
                        <a:pt x="96" y="0"/>
                      </a:lnTo>
                      <a:lnTo>
                        <a:pt x="96" y="0"/>
                      </a:lnTo>
                      <a:lnTo>
                        <a:pt x="94" y="0"/>
                      </a:lnTo>
                      <a:lnTo>
                        <a:pt x="94" y="2"/>
                      </a:lnTo>
                      <a:lnTo>
                        <a:pt x="94" y="2"/>
                      </a:lnTo>
                      <a:lnTo>
                        <a:pt x="92" y="2"/>
                      </a:lnTo>
                      <a:lnTo>
                        <a:pt x="92" y="2"/>
                      </a:lnTo>
                      <a:lnTo>
                        <a:pt x="90" y="2"/>
                      </a:lnTo>
                      <a:lnTo>
                        <a:pt x="88" y="2"/>
                      </a:lnTo>
                      <a:lnTo>
                        <a:pt x="88" y="2"/>
                      </a:lnTo>
                      <a:lnTo>
                        <a:pt x="90" y="4"/>
                      </a:lnTo>
                      <a:lnTo>
                        <a:pt x="90" y="4"/>
                      </a:lnTo>
                      <a:lnTo>
                        <a:pt x="92" y="6"/>
                      </a:lnTo>
                      <a:lnTo>
                        <a:pt x="92" y="8"/>
                      </a:lnTo>
                      <a:lnTo>
                        <a:pt x="94" y="10"/>
                      </a:lnTo>
                      <a:lnTo>
                        <a:pt x="94" y="10"/>
                      </a:lnTo>
                      <a:lnTo>
                        <a:pt x="94" y="10"/>
                      </a:lnTo>
                      <a:lnTo>
                        <a:pt x="94" y="12"/>
                      </a:lnTo>
                      <a:lnTo>
                        <a:pt x="94" y="12"/>
                      </a:lnTo>
                      <a:lnTo>
                        <a:pt x="94" y="18"/>
                      </a:lnTo>
                      <a:lnTo>
                        <a:pt x="94" y="18"/>
                      </a:lnTo>
                      <a:lnTo>
                        <a:pt x="94" y="18"/>
                      </a:lnTo>
                      <a:lnTo>
                        <a:pt x="94" y="18"/>
                      </a:lnTo>
                      <a:lnTo>
                        <a:pt x="92" y="16"/>
                      </a:lnTo>
                      <a:lnTo>
                        <a:pt x="92" y="16"/>
                      </a:lnTo>
                      <a:lnTo>
                        <a:pt x="92" y="18"/>
                      </a:lnTo>
                      <a:lnTo>
                        <a:pt x="92" y="20"/>
                      </a:lnTo>
                      <a:lnTo>
                        <a:pt x="90" y="24"/>
                      </a:lnTo>
                      <a:lnTo>
                        <a:pt x="90" y="28"/>
                      </a:lnTo>
                      <a:lnTo>
                        <a:pt x="88" y="28"/>
                      </a:lnTo>
                      <a:lnTo>
                        <a:pt x="88" y="30"/>
                      </a:lnTo>
                      <a:lnTo>
                        <a:pt x="84" y="34"/>
                      </a:lnTo>
                      <a:lnTo>
                        <a:pt x="82" y="38"/>
                      </a:lnTo>
                      <a:lnTo>
                        <a:pt x="80" y="40"/>
                      </a:lnTo>
                      <a:lnTo>
                        <a:pt x="78" y="42"/>
                      </a:lnTo>
                      <a:lnTo>
                        <a:pt x="76" y="44"/>
                      </a:lnTo>
                      <a:lnTo>
                        <a:pt x="72" y="46"/>
                      </a:lnTo>
                      <a:lnTo>
                        <a:pt x="70" y="48"/>
                      </a:lnTo>
                      <a:lnTo>
                        <a:pt x="66" y="48"/>
                      </a:lnTo>
                      <a:lnTo>
                        <a:pt x="62" y="50"/>
                      </a:lnTo>
                      <a:lnTo>
                        <a:pt x="60" y="52"/>
                      </a:lnTo>
                      <a:lnTo>
                        <a:pt x="58" y="52"/>
                      </a:lnTo>
                      <a:lnTo>
                        <a:pt x="54" y="54"/>
                      </a:lnTo>
                      <a:lnTo>
                        <a:pt x="52" y="54"/>
                      </a:lnTo>
                      <a:lnTo>
                        <a:pt x="52" y="58"/>
                      </a:lnTo>
                      <a:lnTo>
                        <a:pt x="50" y="58"/>
                      </a:lnTo>
                      <a:lnTo>
                        <a:pt x="50" y="60"/>
                      </a:lnTo>
                      <a:lnTo>
                        <a:pt x="50" y="60"/>
                      </a:lnTo>
                      <a:lnTo>
                        <a:pt x="50" y="60"/>
                      </a:lnTo>
                      <a:lnTo>
                        <a:pt x="50" y="62"/>
                      </a:lnTo>
                      <a:lnTo>
                        <a:pt x="50" y="62"/>
                      </a:lnTo>
                      <a:lnTo>
                        <a:pt x="50" y="62"/>
                      </a:lnTo>
                      <a:lnTo>
                        <a:pt x="48" y="62"/>
                      </a:lnTo>
                      <a:lnTo>
                        <a:pt x="48" y="62"/>
                      </a:lnTo>
                      <a:lnTo>
                        <a:pt x="48" y="62"/>
                      </a:lnTo>
                      <a:lnTo>
                        <a:pt x="48" y="60"/>
                      </a:lnTo>
                      <a:lnTo>
                        <a:pt x="48" y="60"/>
                      </a:lnTo>
                      <a:lnTo>
                        <a:pt x="46" y="60"/>
                      </a:lnTo>
                      <a:lnTo>
                        <a:pt x="46" y="62"/>
                      </a:lnTo>
                      <a:lnTo>
                        <a:pt x="46" y="64"/>
                      </a:lnTo>
                      <a:lnTo>
                        <a:pt x="46" y="66"/>
                      </a:lnTo>
                      <a:lnTo>
                        <a:pt x="46" y="66"/>
                      </a:lnTo>
                      <a:lnTo>
                        <a:pt x="46" y="68"/>
                      </a:lnTo>
                      <a:lnTo>
                        <a:pt x="46" y="68"/>
                      </a:lnTo>
                      <a:lnTo>
                        <a:pt x="44" y="70"/>
                      </a:lnTo>
                      <a:lnTo>
                        <a:pt x="44" y="70"/>
                      </a:lnTo>
                      <a:lnTo>
                        <a:pt x="44" y="72"/>
                      </a:lnTo>
                      <a:lnTo>
                        <a:pt x="44" y="72"/>
                      </a:lnTo>
                      <a:lnTo>
                        <a:pt x="44" y="74"/>
                      </a:lnTo>
                      <a:lnTo>
                        <a:pt x="42" y="76"/>
                      </a:lnTo>
                      <a:lnTo>
                        <a:pt x="42" y="78"/>
                      </a:lnTo>
                      <a:lnTo>
                        <a:pt x="42" y="78"/>
                      </a:lnTo>
                      <a:lnTo>
                        <a:pt x="42" y="80"/>
                      </a:lnTo>
                      <a:lnTo>
                        <a:pt x="42" y="80"/>
                      </a:lnTo>
                      <a:lnTo>
                        <a:pt x="42" y="80"/>
                      </a:lnTo>
                      <a:lnTo>
                        <a:pt x="42" y="82"/>
                      </a:lnTo>
                      <a:lnTo>
                        <a:pt x="42" y="82"/>
                      </a:lnTo>
                      <a:lnTo>
                        <a:pt x="40" y="84"/>
                      </a:lnTo>
                      <a:lnTo>
                        <a:pt x="38" y="84"/>
                      </a:lnTo>
                      <a:lnTo>
                        <a:pt x="38" y="86"/>
                      </a:lnTo>
                      <a:lnTo>
                        <a:pt x="38" y="86"/>
                      </a:lnTo>
                      <a:lnTo>
                        <a:pt x="38" y="86"/>
                      </a:lnTo>
                      <a:lnTo>
                        <a:pt x="38" y="88"/>
                      </a:lnTo>
                      <a:lnTo>
                        <a:pt x="38" y="88"/>
                      </a:lnTo>
                      <a:lnTo>
                        <a:pt x="36" y="88"/>
                      </a:lnTo>
                      <a:lnTo>
                        <a:pt x="36" y="90"/>
                      </a:lnTo>
                      <a:lnTo>
                        <a:pt x="34" y="88"/>
                      </a:lnTo>
                      <a:lnTo>
                        <a:pt x="34" y="88"/>
                      </a:lnTo>
                      <a:lnTo>
                        <a:pt x="32" y="88"/>
                      </a:lnTo>
                      <a:lnTo>
                        <a:pt x="32" y="86"/>
                      </a:lnTo>
                      <a:lnTo>
                        <a:pt x="30" y="86"/>
                      </a:lnTo>
                      <a:lnTo>
                        <a:pt x="30" y="84"/>
                      </a:lnTo>
                      <a:lnTo>
                        <a:pt x="28" y="82"/>
                      </a:lnTo>
                      <a:lnTo>
                        <a:pt x="28" y="80"/>
                      </a:lnTo>
                      <a:lnTo>
                        <a:pt x="26" y="80"/>
                      </a:lnTo>
                      <a:lnTo>
                        <a:pt x="26" y="80"/>
                      </a:lnTo>
                      <a:lnTo>
                        <a:pt x="24" y="80"/>
                      </a:lnTo>
                      <a:lnTo>
                        <a:pt x="24" y="80"/>
                      </a:lnTo>
                      <a:lnTo>
                        <a:pt x="22" y="78"/>
                      </a:lnTo>
                      <a:lnTo>
                        <a:pt x="20" y="78"/>
                      </a:lnTo>
                      <a:lnTo>
                        <a:pt x="18" y="76"/>
                      </a:lnTo>
                      <a:lnTo>
                        <a:pt x="18" y="78"/>
                      </a:lnTo>
                      <a:lnTo>
                        <a:pt x="18" y="78"/>
                      </a:lnTo>
                      <a:lnTo>
                        <a:pt x="16" y="78"/>
                      </a:lnTo>
                      <a:lnTo>
                        <a:pt x="16" y="80"/>
                      </a:lnTo>
                      <a:lnTo>
                        <a:pt x="14" y="80"/>
                      </a:lnTo>
                      <a:lnTo>
                        <a:pt x="14" y="80"/>
                      </a:lnTo>
                      <a:lnTo>
                        <a:pt x="14" y="78"/>
                      </a:lnTo>
                      <a:lnTo>
                        <a:pt x="14" y="78"/>
                      </a:lnTo>
                      <a:lnTo>
                        <a:pt x="16" y="76"/>
                      </a:lnTo>
                      <a:lnTo>
                        <a:pt x="14" y="76"/>
                      </a:lnTo>
                      <a:lnTo>
                        <a:pt x="14" y="74"/>
                      </a:lnTo>
                      <a:lnTo>
                        <a:pt x="14" y="74"/>
                      </a:lnTo>
                      <a:lnTo>
                        <a:pt x="14" y="72"/>
                      </a:lnTo>
                      <a:lnTo>
                        <a:pt x="14" y="72"/>
                      </a:lnTo>
                      <a:lnTo>
                        <a:pt x="14" y="72"/>
                      </a:lnTo>
                      <a:lnTo>
                        <a:pt x="16" y="72"/>
                      </a:lnTo>
                      <a:lnTo>
                        <a:pt x="16" y="72"/>
                      </a:lnTo>
                      <a:lnTo>
                        <a:pt x="16" y="70"/>
                      </a:lnTo>
                      <a:lnTo>
                        <a:pt x="18" y="70"/>
                      </a:lnTo>
                      <a:lnTo>
                        <a:pt x="18" y="70"/>
                      </a:lnTo>
                      <a:lnTo>
                        <a:pt x="18" y="70"/>
                      </a:lnTo>
                      <a:lnTo>
                        <a:pt x="18" y="68"/>
                      </a:lnTo>
                      <a:lnTo>
                        <a:pt x="18" y="66"/>
                      </a:lnTo>
                      <a:lnTo>
                        <a:pt x="18" y="66"/>
                      </a:lnTo>
                      <a:lnTo>
                        <a:pt x="18" y="66"/>
                      </a:lnTo>
                      <a:lnTo>
                        <a:pt x="18" y="64"/>
                      </a:lnTo>
                      <a:lnTo>
                        <a:pt x="16" y="64"/>
                      </a:lnTo>
                      <a:lnTo>
                        <a:pt x="16" y="62"/>
                      </a:lnTo>
                      <a:lnTo>
                        <a:pt x="16" y="62"/>
                      </a:lnTo>
                      <a:lnTo>
                        <a:pt x="16" y="62"/>
                      </a:lnTo>
                      <a:lnTo>
                        <a:pt x="16" y="62"/>
                      </a:lnTo>
                      <a:lnTo>
                        <a:pt x="16" y="60"/>
                      </a:lnTo>
                      <a:lnTo>
                        <a:pt x="16" y="60"/>
                      </a:lnTo>
                      <a:lnTo>
                        <a:pt x="12" y="62"/>
                      </a:lnTo>
                      <a:lnTo>
                        <a:pt x="10" y="66"/>
                      </a:lnTo>
                      <a:lnTo>
                        <a:pt x="8" y="66"/>
                      </a:lnTo>
                      <a:lnTo>
                        <a:pt x="6" y="70"/>
                      </a:lnTo>
                      <a:lnTo>
                        <a:pt x="2" y="76"/>
                      </a:lnTo>
                      <a:lnTo>
                        <a:pt x="0" y="78"/>
                      </a:lnTo>
                      <a:lnTo>
                        <a:pt x="0" y="84"/>
                      </a:lnTo>
                      <a:lnTo>
                        <a:pt x="2" y="86"/>
                      </a:lnTo>
                      <a:lnTo>
                        <a:pt x="2" y="88"/>
                      </a:lnTo>
                      <a:lnTo>
                        <a:pt x="4" y="90"/>
                      </a:lnTo>
                      <a:lnTo>
                        <a:pt x="4" y="92"/>
                      </a:lnTo>
                      <a:lnTo>
                        <a:pt x="4" y="92"/>
                      </a:lnTo>
                      <a:lnTo>
                        <a:pt x="8" y="98"/>
                      </a:lnTo>
                      <a:lnTo>
                        <a:pt x="8" y="100"/>
                      </a:lnTo>
                      <a:lnTo>
                        <a:pt x="8" y="102"/>
                      </a:lnTo>
                      <a:lnTo>
                        <a:pt x="8" y="104"/>
                      </a:lnTo>
                      <a:lnTo>
                        <a:pt x="6" y="104"/>
                      </a:lnTo>
                      <a:lnTo>
                        <a:pt x="6" y="104"/>
                      </a:lnTo>
                      <a:lnTo>
                        <a:pt x="4" y="104"/>
                      </a:lnTo>
                      <a:lnTo>
                        <a:pt x="4" y="106"/>
                      </a:lnTo>
                      <a:lnTo>
                        <a:pt x="4" y="108"/>
                      </a:lnTo>
                      <a:lnTo>
                        <a:pt x="6" y="110"/>
                      </a:lnTo>
                      <a:lnTo>
                        <a:pt x="10" y="112"/>
                      </a:lnTo>
                      <a:lnTo>
                        <a:pt x="22" y="118"/>
                      </a:lnTo>
                      <a:lnTo>
                        <a:pt x="24" y="120"/>
                      </a:lnTo>
                      <a:lnTo>
                        <a:pt x="24" y="124"/>
                      </a:lnTo>
                      <a:lnTo>
                        <a:pt x="28" y="126"/>
                      </a:lnTo>
                      <a:lnTo>
                        <a:pt x="30" y="130"/>
                      </a:lnTo>
                      <a:lnTo>
                        <a:pt x="30" y="132"/>
                      </a:lnTo>
                      <a:lnTo>
                        <a:pt x="34" y="140"/>
                      </a:lnTo>
                      <a:lnTo>
                        <a:pt x="34" y="142"/>
                      </a:lnTo>
                      <a:lnTo>
                        <a:pt x="38" y="144"/>
                      </a:lnTo>
                      <a:lnTo>
                        <a:pt x="40" y="146"/>
                      </a:lnTo>
                      <a:lnTo>
                        <a:pt x="42" y="150"/>
                      </a:lnTo>
                      <a:lnTo>
                        <a:pt x="44" y="154"/>
                      </a:lnTo>
                      <a:lnTo>
                        <a:pt x="44" y="156"/>
                      </a:lnTo>
                      <a:lnTo>
                        <a:pt x="46" y="160"/>
                      </a:lnTo>
                      <a:lnTo>
                        <a:pt x="48" y="164"/>
                      </a:lnTo>
                      <a:lnTo>
                        <a:pt x="50" y="168"/>
                      </a:lnTo>
                      <a:lnTo>
                        <a:pt x="52" y="172"/>
                      </a:lnTo>
                      <a:lnTo>
                        <a:pt x="54" y="176"/>
                      </a:lnTo>
                      <a:lnTo>
                        <a:pt x="54" y="180"/>
                      </a:lnTo>
                      <a:lnTo>
                        <a:pt x="56" y="184"/>
                      </a:lnTo>
                      <a:lnTo>
                        <a:pt x="62" y="194"/>
                      </a:lnTo>
                      <a:lnTo>
                        <a:pt x="64" y="196"/>
                      </a:lnTo>
                      <a:lnTo>
                        <a:pt x="64" y="200"/>
                      </a:lnTo>
                      <a:lnTo>
                        <a:pt x="66" y="202"/>
                      </a:lnTo>
                      <a:lnTo>
                        <a:pt x="70" y="206"/>
                      </a:lnTo>
                      <a:lnTo>
                        <a:pt x="72" y="208"/>
                      </a:lnTo>
                      <a:lnTo>
                        <a:pt x="74" y="212"/>
                      </a:lnTo>
                      <a:lnTo>
                        <a:pt x="74" y="216"/>
                      </a:lnTo>
                      <a:lnTo>
                        <a:pt x="76" y="216"/>
                      </a:lnTo>
                      <a:lnTo>
                        <a:pt x="76" y="218"/>
                      </a:lnTo>
                      <a:lnTo>
                        <a:pt x="76" y="218"/>
                      </a:lnTo>
                      <a:lnTo>
                        <a:pt x="80" y="220"/>
                      </a:lnTo>
                      <a:lnTo>
                        <a:pt x="80" y="224"/>
                      </a:lnTo>
                      <a:lnTo>
                        <a:pt x="82" y="228"/>
                      </a:lnTo>
                      <a:lnTo>
                        <a:pt x="84" y="230"/>
                      </a:lnTo>
                      <a:lnTo>
                        <a:pt x="86" y="232"/>
                      </a:lnTo>
                      <a:lnTo>
                        <a:pt x="86" y="234"/>
                      </a:lnTo>
                      <a:lnTo>
                        <a:pt x="90" y="238"/>
                      </a:lnTo>
                      <a:lnTo>
                        <a:pt x="92" y="242"/>
                      </a:lnTo>
                      <a:lnTo>
                        <a:pt x="90" y="246"/>
                      </a:lnTo>
                      <a:lnTo>
                        <a:pt x="90" y="246"/>
                      </a:lnTo>
                      <a:lnTo>
                        <a:pt x="88" y="248"/>
                      </a:lnTo>
                      <a:lnTo>
                        <a:pt x="90" y="250"/>
                      </a:lnTo>
                      <a:lnTo>
                        <a:pt x="90" y="252"/>
                      </a:lnTo>
                      <a:lnTo>
                        <a:pt x="92" y="254"/>
                      </a:lnTo>
                      <a:lnTo>
                        <a:pt x="94" y="256"/>
                      </a:lnTo>
                      <a:lnTo>
                        <a:pt x="96" y="258"/>
                      </a:lnTo>
                      <a:lnTo>
                        <a:pt x="96" y="262"/>
                      </a:lnTo>
                      <a:lnTo>
                        <a:pt x="100" y="264"/>
                      </a:lnTo>
                      <a:lnTo>
                        <a:pt x="104" y="266"/>
                      </a:lnTo>
                      <a:lnTo>
                        <a:pt x="106" y="270"/>
                      </a:lnTo>
                      <a:lnTo>
                        <a:pt x="108" y="272"/>
                      </a:lnTo>
                      <a:lnTo>
                        <a:pt x="110" y="274"/>
                      </a:lnTo>
                      <a:lnTo>
                        <a:pt x="113" y="276"/>
                      </a:lnTo>
                      <a:lnTo>
                        <a:pt x="121" y="280"/>
                      </a:lnTo>
                      <a:lnTo>
                        <a:pt x="125" y="282"/>
                      </a:lnTo>
                      <a:lnTo>
                        <a:pt x="129" y="284"/>
                      </a:lnTo>
                      <a:lnTo>
                        <a:pt x="133" y="288"/>
                      </a:lnTo>
                      <a:lnTo>
                        <a:pt x="135" y="290"/>
                      </a:lnTo>
                      <a:lnTo>
                        <a:pt x="141" y="292"/>
                      </a:lnTo>
                      <a:lnTo>
                        <a:pt x="143" y="292"/>
                      </a:lnTo>
                      <a:lnTo>
                        <a:pt x="147" y="296"/>
                      </a:lnTo>
                      <a:lnTo>
                        <a:pt x="151" y="296"/>
                      </a:lnTo>
                      <a:lnTo>
                        <a:pt x="155" y="298"/>
                      </a:lnTo>
                      <a:lnTo>
                        <a:pt x="157" y="300"/>
                      </a:lnTo>
                      <a:lnTo>
                        <a:pt x="159" y="302"/>
                      </a:lnTo>
                      <a:lnTo>
                        <a:pt x="163" y="304"/>
                      </a:lnTo>
                      <a:lnTo>
                        <a:pt x="165" y="304"/>
                      </a:lnTo>
                      <a:lnTo>
                        <a:pt x="167" y="306"/>
                      </a:lnTo>
                      <a:lnTo>
                        <a:pt x="167" y="308"/>
                      </a:lnTo>
                      <a:lnTo>
                        <a:pt x="171" y="308"/>
                      </a:lnTo>
                      <a:lnTo>
                        <a:pt x="173" y="311"/>
                      </a:lnTo>
                      <a:lnTo>
                        <a:pt x="173" y="313"/>
                      </a:lnTo>
                      <a:lnTo>
                        <a:pt x="175" y="315"/>
                      </a:lnTo>
                      <a:lnTo>
                        <a:pt x="175" y="317"/>
                      </a:lnTo>
                      <a:lnTo>
                        <a:pt x="181" y="321"/>
                      </a:lnTo>
                      <a:lnTo>
                        <a:pt x="183" y="321"/>
                      </a:lnTo>
                      <a:lnTo>
                        <a:pt x="185" y="323"/>
                      </a:lnTo>
                      <a:lnTo>
                        <a:pt x="189" y="327"/>
                      </a:lnTo>
                      <a:lnTo>
                        <a:pt x="191" y="329"/>
                      </a:lnTo>
                      <a:lnTo>
                        <a:pt x="191" y="329"/>
                      </a:lnTo>
                      <a:lnTo>
                        <a:pt x="193" y="329"/>
                      </a:lnTo>
                      <a:lnTo>
                        <a:pt x="195" y="329"/>
                      </a:lnTo>
                      <a:lnTo>
                        <a:pt x="197" y="327"/>
                      </a:lnTo>
                      <a:lnTo>
                        <a:pt x="199" y="327"/>
                      </a:lnTo>
                      <a:lnTo>
                        <a:pt x="199" y="325"/>
                      </a:lnTo>
                      <a:lnTo>
                        <a:pt x="201" y="323"/>
                      </a:lnTo>
                      <a:lnTo>
                        <a:pt x="199" y="321"/>
                      </a:lnTo>
                      <a:lnTo>
                        <a:pt x="199" y="319"/>
                      </a:lnTo>
                      <a:lnTo>
                        <a:pt x="199" y="317"/>
                      </a:lnTo>
                      <a:lnTo>
                        <a:pt x="199" y="317"/>
                      </a:lnTo>
                      <a:lnTo>
                        <a:pt x="201" y="317"/>
                      </a:lnTo>
                      <a:lnTo>
                        <a:pt x="203" y="315"/>
                      </a:lnTo>
                      <a:lnTo>
                        <a:pt x="203" y="313"/>
                      </a:lnTo>
                      <a:lnTo>
                        <a:pt x="203" y="313"/>
                      </a:lnTo>
                      <a:lnTo>
                        <a:pt x="203" y="313"/>
                      </a:lnTo>
                      <a:lnTo>
                        <a:pt x="203" y="311"/>
                      </a:lnTo>
                      <a:lnTo>
                        <a:pt x="203" y="311"/>
                      </a:lnTo>
                      <a:lnTo>
                        <a:pt x="201" y="308"/>
                      </a:lnTo>
                      <a:lnTo>
                        <a:pt x="201" y="308"/>
                      </a:lnTo>
                      <a:lnTo>
                        <a:pt x="201" y="308"/>
                      </a:lnTo>
                      <a:lnTo>
                        <a:pt x="203" y="306"/>
                      </a:lnTo>
                      <a:lnTo>
                        <a:pt x="203" y="306"/>
                      </a:lnTo>
                      <a:lnTo>
                        <a:pt x="205" y="304"/>
                      </a:lnTo>
                      <a:lnTo>
                        <a:pt x="205" y="304"/>
                      </a:lnTo>
                      <a:lnTo>
                        <a:pt x="207" y="302"/>
                      </a:lnTo>
                      <a:lnTo>
                        <a:pt x="207" y="300"/>
                      </a:lnTo>
                      <a:lnTo>
                        <a:pt x="207" y="298"/>
                      </a:lnTo>
                      <a:lnTo>
                        <a:pt x="209" y="298"/>
                      </a:lnTo>
                      <a:lnTo>
                        <a:pt x="209" y="298"/>
                      </a:lnTo>
                      <a:lnTo>
                        <a:pt x="209" y="296"/>
                      </a:lnTo>
                      <a:lnTo>
                        <a:pt x="209" y="294"/>
                      </a:lnTo>
                      <a:lnTo>
                        <a:pt x="209" y="294"/>
                      </a:lnTo>
                      <a:lnTo>
                        <a:pt x="211" y="292"/>
                      </a:lnTo>
                      <a:lnTo>
                        <a:pt x="211" y="292"/>
                      </a:lnTo>
                      <a:lnTo>
                        <a:pt x="211" y="292"/>
                      </a:lnTo>
                      <a:lnTo>
                        <a:pt x="211" y="29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50" name="Freeform 78">
                  <a:extLst>
                    <a:ext uri="{FF2B5EF4-FFF2-40B4-BE49-F238E27FC236}">
                      <a16:creationId xmlns:a16="http://schemas.microsoft.com/office/drawing/2014/main" id="{31BCAE05-D71B-B633-36B0-265D66EF9B9F}"/>
                    </a:ext>
                  </a:extLst>
                </p:cNvPr>
                <p:cNvSpPr>
                  <a:spLocks/>
                </p:cNvSpPr>
                <p:nvPr/>
              </p:nvSpPr>
              <p:spPr bwMode="auto">
                <a:xfrm>
                  <a:off x="2503" y="2422"/>
                  <a:ext cx="134" cy="148"/>
                </a:xfrm>
                <a:custGeom>
                  <a:avLst/>
                  <a:gdLst>
                    <a:gd name="T0" fmla="*/ 130 w 134"/>
                    <a:gd name="T1" fmla="*/ 82 h 148"/>
                    <a:gd name="T2" fmla="*/ 124 w 134"/>
                    <a:gd name="T3" fmla="*/ 82 h 148"/>
                    <a:gd name="T4" fmla="*/ 118 w 134"/>
                    <a:gd name="T5" fmla="*/ 84 h 148"/>
                    <a:gd name="T6" fmla="*/ 114 w 134"/>
                    <a:gd name="T7" fmla="*/ 80 h 148"/>
                    <a:gd name="T8" fmla="*/ 112 w 134"/>
                    <a:gd name="T9" fmla="*/ 74 h 148"/>
                    <a:gd name="T10" fmla="*/ 110 w 134"/>
                    <a:gd name="T11" fmla="*/ 68 h 148"/>
                    <a:gd name="T12" fmla="*/ 110 w 134"/>
                    <a:gd name="T13" fmla="*/ 62 h 148"/>
                    <a:gd name="T14" fmla="*/ 108 w 134"/>
                    <a:gd name="T15" fmla="*/ 56 h 148"/>
                    <a:gd name="T16" fmla="*/ 102 w 134"/>
                    <a:gd name="T17" fmla="*/ 54 h 148"/>
                    <a:gd name="T18" fmla="*/ 96 w 134"/>
                    <a:gd name="T19" fmla="*/ 50 h 148"/>
                    <a:gd name="T20" fmla="*/ 94 w 134"/>
                    <a:gd name="T21" fmla="*/ 54 h 148"/>
                    <a:gd name="T22" fmla="*/ 88 w 134"/>
                    <a:gd name="T23" fmla="*/ 54 h 148"/>
                    <a:gd name="T24" fmla="*/ 80 w 134"/>
                    <a:gd name="T25" fmla="*/ 52 h 148"/>
                    <a:gd name="T26" fmla="*/ 74 w 134"/>
                    <a:gd name="T27" fmla="*/ 52 h 148"/>
                    <a:gd name="T28" fmla="*/ 72 w 134"/>
                    <a:gd name="T29" fmla="*/ 48 h 148"/>
                    <a:gd name="T30" fmla="*/ 72 w 134"/>
                    <a:gd name="T31" fmla="*/ 44 h 148"/>
                    <a:gd name="T32" fmla="*/ 72 w 134"/>
                    <a:gd name="T33" fmla="*/ 38 h 148"/>
                    <a:gd name="T34" fmla="*/ 72 w 134"/>
                    <a:gd name="T35" fmla="*/ 34 h 148"/>
                    <a:gd name="T36" fmla="*/ 72 w 134"/>
                    <a:gd name="T37" fmla="*/ 28 h 148"/>
                    <a:gd name="T38" fmla="*/ 70 w 134"/>
                    <a:gd name="T39" fmla="*/ 26 h 148"/>
                    <a:gd name="T40" fmla="*/ 68 w 134"/>
                    <a:gd name="T41" fmla="*/ 20 h 148"/>
                    <a:gd name="T42" fmla="*/ 66 w 134"/>
                    <a:gd name="T43" fmla="*/ 16 h 148"/>
                    <a:gd name="T44" fmla="*/ 56 w 134"/>
                    <a:gd name="T45" fmla="*/ 4 h 148"/>
                    <a:gd name="T46" fmla="*/ 22 w 134"/>
                    <a:gd name="T47" fmla="*/ 4 h 148"/>
                    <a:gd name="T48" fmla="*/ 8 w 134"/>
                    <a:gd name="T49" fmla="*/ 14 h 148"/>
                    <a:gd name="T50" fmla="*/ 4 w 134"/>
                    <a:gd name="T51" fmla="*/ 32 h 148"/>
                    <a:gd name="T52" fmla="*/ 0 w 134"/>
                    <a:gd name="T53" fmla="*/ 54 h 148"/>
                    <a:gd name="T54" fmla="*/ 8 w 134"/>
                    <a:gd name="T55" fmla="*/ 60 h 148"/>
                    <a:gd name="T56" fmla="*/ 20 w 134"/>
                    <a:gd name="T57" fmla="*/ 72 h 148"/>
                    <a:gd name="T58" fmla="*/ 28 w 134"/>
                    <a:gd name="T59" fmla="*/ 78 h 148"/>
                    <a:gd name="T60" fmla="*/ 44 w 134"/>
                    <a:gd name="T61" fmla="*/ 84 h 148"/>
                    <a:gd name="T62" fmla="*/ 58 w 134"/>
                    <a:gd name="T63" fmla="*/ 94 h 148"/>
                    <a:gd name="T64" fmla="*/ 74 w 134"/>
                    <a:gd name="T65" fmla="*/ 102 h 148"/>
                    <a:gd name="T66" fmla="*/ 84 w 134"/>
                    <a:gd name="T67" fmla="*/ 108 h 148"/>
                    <a:gd name="T68" fmla="*/ 84 w 134"/>
                    <a:gd name="T69" fmla="*/ 114 h 148"/>
                    <a:gd name="T70" fmla="*/ 82 w 134"/>
                    <a:gd name="T71" fmla="*/ 120 h 148"/>
                    <a:gd name="T72" fmla="*/ 80 w 134"/>
                    <a:gd name="T73" fmla="*/ 124 h 148"/>
                    <a:gd name="T74" fmla="*/ 78 w 134"/>
                    <a:gd name="T75" fmla="*/ 128 h 148"/>
                    <a:gd name="T76" fmla="*/ 78 w 134"/>
                    <a:gd name="T77" fmla="*/ 134 h 148"/>
                    <a:gd name="T78" fmla="*/ 78 w 134"/>
                    <a:gd name="T79" fmla="*/ 136 h 148"/>
                    <a:gd name="T80" fmla="*/ 74 w 134"/>
                    <a:gd name="T81" fmla="*/ 140 h 148"/>
                    <a:gd name="T82" fmla="*/ 94 w 134"/>
                    <a:gd name="T83" fmla="*/ 146 h 148"/>
                    <a:gd name="T84" fmla="*/ 104 w 134"/>
                    <a:gd name="T85" fmla="*/ 148 h 148"/>
                    <a:gd name="T86" fmla="*/ 110 w 134"/>
                    <a:gd name="T87" fmla="*/ 146 h 148"/>
                    <a:gd name="T88" fmla="*/ 116 w 134"/>
                    <a:gd name="T89" fmla="*/ 144 h 148"/>
                    <a:gd name="T90" fmla="*/ 120 w 134"/>
                    <a:gd name="T91" fmla="*/ 142 h 148"/>
                    <a:gd name="T92" fmla="*/ 124 w 134"/>
                    <a:gd name="T93" fmla="*/ 138 h 148"/>
                    <a:gd name="T94" fmla="*/ 128 w 134"/>
                    <a:gd name="T95" fmla="*/ 134 h 148"/>
                    <a:gd name="T96" fmla="*/ 132 w 134"/>
                    <a:gd name="T97" fmla="*/ 130 h 148"/>
                    <a:gd name="T98" fmla="*/ 132 w 134"/>
                    <a:gd name="T99" fmla="*/ 106 h 148"/>
                    <a:gd name="T100" fmla="*/ 134 w 134"/>
                    <a:gd name="T101" fmla="*/ 9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48">
                      <a:moveTo>
                        <a:pt x="132" y="86"/>
                      </a:moveTo>
                      <a:lnTo>
                        <a:pt x="134" y="86"/>
                      </a:lnTo>
                      <a:lnTo>
                        <a:pt x="134" y="86"/>
                      </a:lnTo>
                      <a:lnTo>
                        <a:pt x="132" y="84"/>
                      </a:lnTo>
                      <a:lnTo>
                        <a:pt x="130" y="82"/>
                      </a:lnTo>
                      <a:lnTo>
                        <a:pt x="128" y="82"/>
                      </a:lnTo>
                      <a:lnTo>
                        <a:pt x="128" y="82"/>
                      </a:lnTo>
                      <a:lnTo>
                        <a:pt x="126" y="82"/>
                      </a:lnTo>
                      <a:lnTo>
                        <a:pt x="126" y="82"/>
                      </a:lnTo>
                      <a:lnTo>
                        <a:pt x="124" y="82"/>
                      </a:lnTo>
                      <a:lnTo>
                        <a:pt x="124" y="84"/>
                      </a:lnTo>
                      <a:lnTo>
                        <a:pt x="122" y="84"/>
                      </a:lnTo>
                      <a:lnTo>
                        <a:pt x="120" y="84"/>
                      </a:lnTo>
                      <a:lnTo>
                        <a:pt x="120" y="84"/>
                      </a:lnTo>
                      <a:lnTo>
                        <a:pt x="118" y="84"/>
                      </a:lnTo>
                      <a:lnTo>
                        <a:pt x="116" y="84"/>
                      </a:lnTo>
                      <a:lnTo>
                        <a:pt x="116" y="84"/>
                      </a:lnTo>
                      <a:lnTo>
                        <a:pt x="114" y="82"/>
                      </a:lnTo>
                      <a:lnTo>
                        <a:pt x="114" y="80"/>
                      </a:lnTo>
                      <a:lnTo>
                        <a:pt x="114" y="80"/>
                      </a:lnTo>
                      <a:lnTo>
                        <a:pt x="114" y="78"/>
                      </a:lnTo>
                      <a:lnTo>
                        <a:pt x="112" y="78"/>
                      </a:lnTo>
                      <a:lnTo>
                        <a:pt x="112" y="76"/>
                      </a:lnTo>
                      <a:lnTo>
                        <a:pt x="112" y="74"/>
                      </a:lnTo>
                      <a:lnTo>
                        <a:pt x="112" y="74"/>
                      </a:lnTo>
                      <a:lnTo>
                        <a:pt x="112" y="74"/>
                      </a:lnTo>
                      <a:lnTo>
                        <a:pt x="112" y="72"/>
                      </a:lnTo>
                      <a:lnTo>
                        <a:pt x="112" y="72"/>
                      </a:lnTo>
                      <a:lnTo>
                        <a:pt x="112" y="70"/>
                      </a:lnTo>
                      <a:lnTo>
                        <a:pt x="110" y="68"/>
                      </a:lnTo>
                      <a:lnTo>
                        <a:pt x="110" y="68"/>
                      </a:lnTo>
                      <a:lnTo>
                        <a:pt x="110" y="66"/>
                      </a:lnTo>
                      <a:lnTo>
                        <a:pt x="110" y="64"/>
                      </a:lnTo>
                      <a:lnTo>
                        <a:pt x="110" y="64"/>
                      </a:lnTo>
                      <a:lnTo>
                        <a:pt x="110" y="62"/>
                      </a:lnTo>
                      <a:lnTo>
                        <a:pt x="110" y="60"/>
                      </a:lnTo>
                      <a:lnTo>
                        <a:pt x="110" y="60"/>
                      </a:lnTo>
                      <a:lnTo>
                        <a:pt x="108" y="60"/>
                      </a:lnTo>
                      <a:lnTo>
                        <a:pt x="108" y="58"/>
                      </a:lnTo>
                      <a:lnTo>
                        <a:pt x="108" y="56"/>
                      </a:lnTo>
                      <a:lnTo>
                        <a:pt x="106" y="56"/>
                      </a:lnTo>
                      <a:lnTo>
                        <a:pt x="106" y="54"/>
                      </a:lnTo>
                      <a:lnTo>
                        <a:pt x="104" y="54"/>
                      </a:lnTo>
                      <a:lnTo>
                        <a:pt x="104" y="54"/>
                      </a:lnTo>
                      <a:lnTo>
                        <a:pt x="102" y="54"/>
                      </a:lnTo>
                      <a:lnTo>
                        <a:pt x="100" y="54"/>
                      </a:lnTo>
                      <a:lnTo>
                        <a:pt x="100" y="54"/>
                      </a:lnTo>
                      <a:lnTo>
                        <a:pt x="98" y="52"/>
                      </a:lnTo>
                      <a:lnTo>
                        <a:pt x="98" y="52"/>
                      </a:lnTo>
                      <a:lnTo>
                        <a:pt x="96" y="50"/>
                      </a:lnTo>
                      <a:lnTo>
                        <a:pt x="96" y="50"/>
                      </a:lnTo>
                      <a:lnTo>
                        <a:pt x="94" y="50"/>
                      </a:lnTo>
                      <a:lnTo>
                        <a:pt x="94" y="52"/>
                      </a:lnTo>
                      <a:lnTo>
                        <a:pt x="94" y="52"/>
                      </a:lnTo>
                      <a:lnTo>
                        <a:pt x="94" y="54"/>
                      </a:lnTo>
                      <a:lnTo>
                        <a:pt x="92" y="54"/>
                      </a:lnTo>
                      <a:lnTo>
                        <a:pt x="92" y="54"/>
                      </a:lnTo>
                      <a:lnTo>
                        <a:pt x="90" y="54"/>
                      </a:lnTo>
                      <a:lnTo>
                        <a:pt x="88" y="54"/>
                      </a:lnTo>
                      <a:lnTo>
                        <a:pt x="88" y="54"/>
                      </a:lnTo>
                      <a:lnTo>
                        <a:pt x="86" y="52"/>
                      </a:lnTo>
                      <a:lnTo>
                        <a:pt x="84" y="52"/>
                      </a:lnTo>
                      <a:lnTo>
                        <a:pt x="82" y="52"/>
                      </a:lnTo>
                      <a:lnTo>
                        <a:pt x="82" y="52"/>
                      </a:lnTo>
                      <a:lnTo>
                        <a:pt x="80" y="52"/>
                      </a:lnTo>
                      <a:lnTo>
                        <a:pt x="78" y="52"/>
                      </a:lnTo>
                      <a:lnTo>
                        <a:pt x="78" y="52"/>
                      </a:lnTo>
                      <a:lnTo>
                        <a:pt x="76" y="50"/>
                      </a:lnTo>
                      <a:lnTo>
                        <a:pt x="76" y="50"/>
                      </a:lnTo>
                      <a:lnTo>
                        <a:pt x="74" y="52"/>
                      </a:lnTo>
                      <a:lnTo>
                        <a:pt x="74" y="52"/>
                      </a:lnTo>
                      <a:lnTo>
                        <a:pt x="72" y="50"/>
                      </a:lnTo>
                      <a:lnTo>
                        <a:pt x="72" y="50"/>
                      </a:lnTo>
                      <a:lnTo>
                        <a:pt x="72" y="50"/>
                      </a:lnTo>
                      <a:lnTo>
                        <a:pt x="72" y="48"/>
                      </a:lnTo>
                      <a:lnTo>
                        <a:pt x="72" y="48"/>
                      </a:lnTo>
                      <a:lnTo>
                        <a:pt x="72" y="46"/>
                      </a:lnTo>
                      <a:lnTo>
                        <a:pt x="72" y="46"/>
                      </a:lnTo>
                      <a:lnTo>
                        <a:pt x="72" y="44"/>
                      </a:lnTo>
                      <a:lnTo>
                        <a:pt x="72" y="44"/>
                      </a:lnTo>
                      <a:lnTo>
                        <a:pt x="72" y="42"/>
                      </a:lnTo>
                      <a:lnTo>
                        <a:pt x="72" y="42"/>
                      </a:lnTo>
                      <a:lnTo>
                        <a:pt x="72" y="40"/>
                      </a:lnTo>
                      <a:lnTo>
                        <a:pt x="72" y="40"/>
                      </a:lnTo>
                      <a:lnTo>
                        <a:pt x="72" y="38"/>
                      </a:lnTo>
                      <a:lnTo>
                        <a:pt x="72" y="38"/>
                      </a:lnTo>
                      <a:lnTo>
                        <a:pt x="72" y="36"/>
                      </a:lnTo>
                      <a:lnTo>
                        <a:pt x="72" y="36"/>
                      </a:lnTo>
                      <a:lnTo>
                        <a:pt x="72" y="34"/>
                      </a:lnTo>
                      <a:lnTo>
                        <a:pt x="72" y="34"/>
                      </a:lnTo>
                      <a:lnTo>
                        <a:pt x="72" y="32"/>
                      </a:lnTo>
                      <a:lnTo>
                        <a:pt x="72" y="30"/>
                      </a:lnTo>
                      <a:lnTo>
                        <a:pt x="72" y="30"/>
                      </a:lnTo>
                      <a:lnTo>
                        <a:pt x="72" y="28"/>
                      </a:lnTo>
                      <a:lnTo>
                        <a:pt x="72" y="28"/>
                      </a:lnTo>
                      <a:lnTo>
                        <a:pt x="72" y="28"/>
                      </a:lnTo>
                      <a:lnTo>
                        <a:pt x="70" y="28"/>
                      </a:lnTo>
                      <a:lnTo>
                        <a:pt x="72" y="26"/>
                      </a:lnTo>
                      <a:lnTo>
                        <a:pt x="70" y="26"/>
                      </a:lnTo>
                      <a:lnTo>
                        <a:pt x="70" y="26"/>
                      </a:lnTo>
                      <a:lnTo>
                        <a:pt x="70" y="24"/>
                      </a:lnTo>
                      <a:lnTo>
                        <a:pt x="70" y="24"/>
                      </a:lnTo>
                      <a:lnTo>
                        <a:pt x="68" y="22"/>
                      </a:lnTo>
                      <a:lnTo>
                        <a:pt x="68" y="22"/>
                      </a:lnTo>
                      <a:lnTo>
                        <a:pt x="68" y="20"/>
                      </a:lnTo>
                      <a:lnTo>
                        <a:pt x="68" y="20"/>
                      </a:lnTo>
                      <a:lnTo>
                        <a:pt x="68" y="20"/>
                      </a:lnTo>
                      <a:lnTo>
                        <a:pt x="66" y="18"/>
                      </a:lnTo>
                      <a:lnTo>
                        <a:pt x="66" y="18"/>
                      </a:lnTo>
                      <a:lnTo>
                        <a:pt x="66" y="16"/>
                      </a:lnTo>
                      <a:lnTo>
                        <a:pt x="66" y="14"/>
                      </a:lnTo>
                      <a:lnTo>
                        <a:pt x="66" y="10"/>
                      </a:lnTo>
                      <a:lnTo>
                        <a:pt x="66" y="10"/>
                      </a:lnTo>
                      <a:lnTo>
                        <a:pt x="60" y="6"/>
                      </a:lnTo>
                      <a:lnTo>
                        <a:pt x="56" y="4"/>
                      </a:lnTo>
                      <a:lnTo>
                        <a:pt x="50" y="0"/>
                      </a:lnTo>
                      <a:lnTo>
                        <a:pt x="42" y="0"/>
                      </a:lnTo>
                      <a:lnTo>
                        <a:pt x="36" y="0"/>
                      </a:lnTo>
                      <a:lnTo>
                        <a:pt x="28" y="2"/>
                      </a:lnTo>
                      <a:lnTo>
                        <a:pt x="22" y="4"/>
                      </a:lnTo>
                      <a:lnTo>
                        <a:pt x="20" y="4"/>
                      </a:lnTo>
                      <a:lnTo>
                        <a:pt x="12" y="6"/>
                      </a:lnTo>
                      <a:lnTo>
                        <a:pt x="10" y="6"/>
                      </a:lnTo>
                      <a:lnTo>
                        <a:pt x="8" y="10"/>
                      </a:lnTo>
                      <a:lnTo>
                        <a:pt x="8" y="14"/>
                      </a:lnTo>
                      <a:lnTo>
                        <a:pt x="6" y="16"/>
                      </a:lnTo>
                      <a:lnTo>
                        <a:pt x="4" y="20"/>
                      </a:lnTo>
                      <a:lnTo>
                        <a:pt x="2" y="24"/>
                      </a:lnTo>
                      <a:lnTo>
                        <a:pt x="4" y="28"/>
                      </a:lnTo>
                      <a:lnTo>
                        <a:pt x="4" y="32"/>
                      </a:lnTo>
                      <a:lnTo>
                        <a:pt x="2" y="38"/>
                      </a:lnTo>
                      <a:lnTo>
                        <a:pt x="2" y="44"/>
                      </a:lnTo>
                      <a:lnTo>
                        <a:pt x="2" y="48"/>
                      </a:lnTo>
                      <a:lnTo>
                        <a:pt x="0" y="52"/>
                      </a:lnTo>
                      <a:lnTo>
                        <a:pt x="0" y="54"/>
                      </a:lnTo>
                      <a:lnTo>
                        <a:pt x="0" y="54"/>
                      </a:lnTo>
                      <a:lnTo>
                        <a:pt x="2" y="54"/>
                      </a:lnTo>
                      <a:lnTo>
                        <a:pt x="2" y="56"/>
                      </a:lnTo>
                      <a:lnTo>
                        <a:pt x="6" y="56"/>
                      </a:lnTo>
                      <a:lnTo>
                        <a:pt x="8" y="60"/>
                      </a:lnTo>
                      <a:lnTo>
                        <a:pt x="10" y="64"/>
                      </a:lnTo>
                      <a:lnTo>
                        <a:pt x="14" y="68"/>
                      </a:lnTo>
                      <a:lnTo>
                        <a:pt x="16" y="70"/>
                      </a:lnTo>
                      <a:lnTo>
                        <a:pt x="18" y="72"/>
                      </a:lnTo>
                      <a:lnTo>
                        <a:pt x="20" y="72"/>
                      </a:lnTo>
                      <a:lnTo>
                        <a:pt x="20" y="74"/>
                      </a:lnTo>
                      <a:lnTo>
                        <a:pt x="20" y="74"/>
                      </a:lnTo>
                      <a:lnTo>
                        <a:pt x="22" y="74"/>
                      </a:lnTo>
                      <a:lnTo>
                        <a:pt x="26" y="76"/>
                      </a:lnTo>
                      <a:lnTo>
                        <a:pt x="28" y="78"/>
                      </a:lnTo>
                      <a:lnTo>
                        <a:pt x="28" y="80"/>
                      </a:lnTo>
                      <a:lnTo>
                        <a:pt x="32" y="82"/>
                      </a:lnTo>
                      <a:lnTo>
                        <a:pt x="38" y="84"/>
                      </a:lnTo>
                      <a:lnTo>
                        <a:pt x="42" y="84"/>
                      </a:lnTo>
                      <a:lnTo>
                        <a:pt x="44" y="84"/>
                      </a:lnTo>
                      <a:lnTo>
                        <a:pt x="48" y="86"/>
                      </a:lnTo>
                      <a:lnTo>
                        <a:pt x="52" y="90"/>
                      </a:lnTo>
                      <a:lnTo>
                        <a:pt x="54" y="92"/>
                      </a:lnTo>
                      <a:lnTo>
                        <a:pt x="56" y="92"/>
                      </a:lnTo>
                      <a:lnTo>
                        <a:pt x="58" y="94"/>
                      </a:lnTo>
                      <a:lnTo>
                        <a:pt x="66" y="98"/>
                      </a:lnTo>
                      <a:lnTo>
                        <a:pt x="70" y="100"/>
                      </a:lnTo>
                      <a:lnTo>
                        <a:pt x="72" y="100"/>
                      </a:lnTo>
                      <a:lnTo>
                        <a:pt x="72" y="102"/>
                      </a:lnTo>
                      <a:lnTo>
                        <a:pt x="74" y="102"/>
                      </a:lnTo>
                      <a:lnTo>
                        <a:pt x="74" y="102"/>
                      </a:lnTo>
                      <a:lnTo>
                        <a:pt x="76" y="102"/>
                      </a:lnTo>
                      <a:lnTo>
                        <a:pt x="78" y="104"/>
                      </a:lnTo>
                      <a:lnTo>
                        <a:pt x="82" y="104"/>
                      </a:lnTo>
                      <a:lnTo>
                        <a:pt x="84" y="108"/>
                      </a:lnTo>
                      <a:lnTo>
                        <a:pt x="86" y="110"/>
                      </a:lnTo>
                      <a:lnTo>
                        <a:pt x="86" y="110"/>
                      </a:lnTo>
                      <a:lnTo>
                        <a:pt x="86" y="112"/>
                      </a:lnTo>
                      <a:lnTo>
                        <a:pt x="86" y="114"/>
                      </a:lnTo>
                      <a:lnTo>
                        <a:pt x="84" y="114"/>
                      </a:lnTo>
                      <a:lnTo>
                        <a:pt x="84" y="114"/>
                      </a:lnTo>
                      <a:lnTo>
                        <a:pt x="84" y="116"/>
                      </a:lnTo>
                      <a:lnTo>
                        <a:pt x="84" y="116"/>
                      </a:lnTo>
                      <a:lnTo>
                        <a:pt x="82" y="118"/>
                      </a:lnTo>
                      <a:lnTo>
                        <a:pt x="82" y="120"/>
                      </a:lnTo>
                      <a:lnTo>
                        <a:pt x="82" y="120"/>
                      </a:lnTo>
                      <a:lnTo>
                        <a:pt x="82" y="122"/>
                      </a:lnTo>
                      <a:lnTo>
                        <a:pt x="80" y="122"/>
                      </a:lnTo>
                      <a:lnTo>
                        <a:pt x="80" y="124"/>
                      </a:lnTo>
                      <a:lnTo>
                        <a:pt x="80" y="124"/>
                      </a:lnTo>
                      <a:lnTo>
                        <a:pt x="80" y="124"/>
                      </a:lnTo>
                      <a:lnTo>
                        <a:pt x="78" y="126"/>
                      </a:lnTo>
                      <a:lnTo>
                        <a:pt x="78" y="126"/>
                      </a:lnTo>
                      <a:lnTo>
                        <a:pt x="78" y="128"/>
                      </a:lnTo>
                      <a:lnTo>
                        <a:pt x="78" y="128"/>
                      </a:lnTo>
                      <a:lnTo>
                        <a:pt x="80" y="130"/>
                      </a:lnTo>
                      <a:lnTo>
                        <a:pt x="80" y="132"/>
                      </a:lnTo>
                      <a:lnTo>
                        <a:pt x="78" y="132"/>
                      </a:lnTo>
                      <a:lnTo>
                        <a:pt x="78" y="132"/>
                      </a:lnTo>
                      <a:lnTo>
                        <a:pt x="78" y="134"/>
                      </a:lnTo>
                      <a:lnTo>
                        <a:pt x="78" y="134"/>
                      </a:lnTo>
                      <a:lnTo>
                        <a:pt x="78" y="134"/>
                      </a:lnTo>
                      <a:lnTo>
                        <a:pt x="78" y="136"/>
                      </a:lnTo>
                      <a:lnTo>
                        <a:pt x="78" y="136"/>
                      </a:lnTo>
                      <a:lnTo>
                        <a:pt x="78" y="136"/>
                      </a:lnTo>
                      <a:lnTo>
                        <a:pt x="76" y="136"/>
                      </a:lnTo>
                      <a:lnTo>
                        <a:pt x="76" y="138"/>
                      </a:lnTo>
                      <a:lnTo>
                        <a:pt x="76" y="138"/>
                      </a:lnTo>
                      <a:lnTo>
                        <a:pt x="76" y="140"/>
                      </a:lnTo>
                      <a:lnTo>
                        <a:pt x="74" y="140"/>
                      </a:lnTo>
                      <a:lnTo>
                        <a:pt x="74" y="142"/>
                      </a:lnTo>
                      <a:lnTo>
                        <a:pt x="74" y="144"/>
                      </a:lnTo>
                      <a:lnTo>
                        <a:pt x="82" y="144"/>
                      </a:lnTo>
                      <a:lnTo>
                        <a:pt x="86" y="144"/>
                      </a:lnTo>
                      <a:lnTo>
                        <a:pt x="94" y="146"/>
                      </a:lnTo>
                      <a:lnTo>
                        <a:pt x="98" y="146"/>
                      </a:lnTo>
                      <a:lnTo>
                        <a:pt x="100" y="146"/>
                      </a:lnTo>
                      <a:lnTo>
                        <a:pt x="102" y="146"/>
                      </a:lnTo>
                      <a:lnTo>
                        <a:pt x="102" y="146"/>
                      </a:lnTo>
                      <a:lnTo>
                        <a:pt x="104" y="148"/>
                      </a:lnTo>
                      <a:lnTo>
                        <a:pt x="106" y="146"/>
                      </a:lnTo>
                      <a:lnTo>
                        <a:pt x="108" y="146"/>
                      </a:lnTo>
                      <a:lnTo>
                        <a:pt x="108" y="148"/>
                      </a:lnTo>
                      <a:lnTo>
                        <a:pt x="110" y="148"/>
                      </a:lnTo>
                      <a:lnTo>
                        <a:pt x="110" y="146"/>
                      </a:lnTo>
                      <a:lnTo>
                        <a:pt x="112" y="144"/>
                      </a:lnTo>
                      <a:lnTo>
                        <a:pt x="112" y="144"/>
                      </a:lnTo>
                      <a:lnTo>
                        <a:pt x="114" y="144"/>
                      </a:lnTo>
                      <a:lnTo>
                        <a:pt x="116" y="144"/>
                      </a:lnTo>
                      <a:lnTo>
                        <a:pt x="116" y="144"/>
                      </a:lnTo>
                      <a:lnTo>
                        <a:pt x="118" y="146"/>
                      </a:lnTo>
                      <a:lnTo>
                        <a:pt x="120" y="146"/>
                      </a:lnTo>
                      <a:lnTo>
                        <a:pt x="120" y="144"/>
                      </a:lnTo>
                      <a:lnTo>
                        <a:pt x="120" y="144"/>
                      </a:lnTo>
                      <a:lnTo>
                        <a:pt x="120" y="142"/>
                      </a:lnTo>
                      <a:lnTo>
                        <a:pt x="120" y="140"/>
                      </a:lnTo>
                      <a:lnTo>
                        <a:pt x="122" y="140"/>
                      </a:lnTo>
                      <a:lnTo>
                        <a:pt x="122" y="140"/>
                      </a:lnTo>
                      <a:lnTo>
                        <a:pt x="122" y="138"/>
                      </a:lnTo>
                      <a:lnTo>
                        <a:pt x="124" y="138"/>
                      </a:lnTo>
                      <a:lnTo>
                        <a:pt x="126" y="138"/>
                      </a:lnTo>
                      <a:lnTo>
                        <a:pt x="126" y="136"/>
                      </a:lnTo>
                      <a:lnTo>
                        <a:pt x="126" y="136"/>
                      </a:lnTo>
                      <a:lnTo>
                        <a:pt x="128" y="136"/>
                      </a:lnTo>
                      <a:lnTo>
                        <a:pt x="128" y="134"/>
                      </a:lnTo>
                      <a:lnTo>
                        <a:pt x="130" y="134"/>
                      </a:lnTo>
                      <a:lnTo>
                        <a:pt x="130" y="132"/>
                      </a:lnTo>
                      <a:lnTo>
                        <a:pt x="130" y="132"/>
                      </a:lnTo>
                      <a:lnTo>
                        <a:pt x="130" y="132"/>
                      </a:lnTo>
                      <a:lnTo>
                        <a:pt x="132" y="130"/>
                      </a:lnTo>
                      <a:lnTo>
                        <a:pt x="132" y="126"/>
                      </a:lnTo>
                      <a:lnTo>
                        <a:pt x="132" y="120"/>
                      </a:lnTo>
                      <a:lnTo>
                        <a:pt x="132" y="112"/>
                      </a:lnTo>
                      <a:lnTo>
                        <a:pt x="132" y="110"/>
                      </a:lnTo>
                      <a:lnTo>
                        <a:pt x="132" y="106"/>
                      </a:lnTo>
                      <a:lnTo>
                        <a:pt x="134" y="104"/>
                      </a:lnTo>
                      <a:lnTo>
                        <a:pt x="132" y="104"/>
                      </a:lnTo>
                      <a:lnTo>
                        <a:pt x="132" y="100"/>
                      </a:lnTo>
                      <a:lnTo>
                        <a:pt x="134" y="94"/>
                      </a:lnTo>
                      <a:lnTo>
                        <a:pt x="134" y="90"/>
                      </a:lnTo>
                      <a:lnTo>
                        <a:pt x="132" y="88"/>
                      </a:lnTo>
                      <a:lnTo>
                        <a:pt x="132" y="8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51" name="Freeform 79">
                  <a:extLst>
                    <a:ext uri="{FF2B5EF4-FFF2-40B4-BE49-F238E27FC236}">
                      <a16:creationId xmlns:a16="http://schemas.microsoft.com/office/drawing/2014/main" id="{3ED0159A-013A-F63C-2DD5-C03B203AECFC}"/>
                    </a:ext>
                  </a:extLst>
                </p:cNvPr>
                <p:cNvSpPr>
                  <a:spLocks noEditPoints="1"/>
                </p:cNvSpPr>
                <p:nvPr/>
              </p:nvSpPr>
              <p:spPr bwMode="auto">
                <a:xfrm>
                  <a:off x="5684" y="2101"/>
                  <a:ext cx="240" cy="184"/>
                </a:xfrm>
                <a:custGeom>
                  <a:avLst/>
                  <a:gdLst>
                    <a:gd name="T0" fmla="*/ 196 w 240"/>
                    <a:gd name="T1" fmla="*/ 184 h 184"/>
                    <a:gd name="T2" fmla="*/ 204 w 240"/>
                    <a:gd name="T3" fmla="*/ 178 h 184"/>
                    <a:gd name="T4" fmla="*/ 158 w 240"/>
                    <a:gd name="T5" fmla="*/ 154 h 184"/>
                    <a:gd name="T6" fmla="*/ 160 w 240"/>
                    <a:gd name="T7" fmla="*/ 158 h 184"/>
                    <a:gd name="T8" fmla="*/ 156 w 240"/>
                    <a:gd name="T9" fmla="*/ 148 h 184"/>
                    <a:gd name="T10" fmla="*/ 148 w 240"/>
                    <a:gd name="T11" fmla="*/ 148 h 184"/>
                    <a:gd name="T12" fmla="*/ 188 w 240"/>
                    <a:gd name="T13" fmla="*/ 140 h 184"/>
                    <a:gd name="T14" fmla="*/ 184 w 240"/>
                    <a:gd name="T15" fmla="*/ 140 h 184"/>
                    <a:gd name="T16" fmla="*/ 40 w 240"/>
                    <a:gd name="T17" fmla="*/ 130 h 184"/>
                    <a:gd name="T18" fmla="*/ 160 w 240"/>
                    <a:gd name="T19" fmla="*/ 132 h 184"/>
                    <a:gd name="T20" fmla="*/ 42 w 240"/>
                    <a:gd name="T21" fmla="*/ 126 h 184"/>
                    <a:gd name="T22" fmla="*/ 114 w 240"/>
                    <a:gd name="T23" fmla="*/ 80 h 184"/>
                    <a:gd name="T24" fmla="*/ 228 w 240"/>
                    <a:gd name="T25" fmla="*/ 80 h 184"/>
                    <a:gd name="T26" fmla="*/ 222 w 240"/>
                    <a:gd name="T27" fmla="*/ 82 h 184"/>
                    <a:gd name="T28" fmla="*/ 234 w 240"/>
                    <a:gd name="T29" fmla="*/ 98 h 184"/>
                    <a:gd name="T30" fmla="*/ 102 w 240"/>
                    <a:gd name="T31" fmla="*/ 74 h 184"/>
                    <a:gd name="T32" fmla="*/ 220 w 240"/>
                    <a:gd name="T33" fmla="*/ 68 h 184"/>
                    <a:gd name="T34" fmla="*/ 84 w 240"/>
                    <a:gd name="T35" fmla="*/ 58 h 184"/>
                    <a:gd name="T36" fmla="*/ 186 w 240"/>
                    <a:gd name="T37" fmla="*/ 56 h 184"/>
                    <a:gd name="T38" fmla="*/ 172 w 240"/>
                    <a:gd name="T39" fmla="*/ 52 h 184"/>
                    <a:gd name="T40" fmla="*/ 162 w 240"/>
                    <a:gd name="T41" fmla="*/ 72 h 184"/>
                    <a:gd name="T42" fmla="*/ 148 w 240"/>
                    <a:gd name="T43" fmla="*/ 68 h 184"/>
                    <a:gd name="T44" fmla="*/ 136 w 240"/>
                    <a:gd name="T45" fmla="*/ 76 h 184"/>
                    <a:gd name="T46" fmla="*/ 122 w 240"/>
                    <a:gd name="T47" fmla="*/ 80 h 184"/>
                    <a:gd name="T48" fmla="*/ 142 w 240"/>
                    <a:gd name="T49" fmla="*/ 88 h 184"/>
                    <a:gd name="T50" fmla="*/ 166 w 240"/>
                    <a:gd name="T51" fmla="*/ 82 h 184"/>
                    <a:gd name="T52" fmla="*/ 180 w 240"/>
                    <a:gd name="T53" fmla="*/ 70 h 184"/>
                    <a:gd name="T54" fmla="*/ 192 w 240"/>
                    <a:gd name="T55" fmla="*/ 32 h 184"/>
                    <a:gd name="T56" fmla="*/ 180 w 240"/>
                    <a:gd name="T57" fmla="*/ 26 h 184"/>
                    <a:gd name="T58" fmla="*/ 144 w 240"/>
                    <a:gd name="T59" fmla="*/ 158 h 184"/>
                    <a:gd name="T60" fmla="*/ 142 w 240"/>
                    <a:gd name="T61" fmla="*/ 150 h 184"/>
                    <a:gd name="T62" fmla="*/ 128 w 240"/>
                    <a:gd name="T63" fmla="*/ 138 h 184"/>
                    <a:gd name="T64" fmla="*/ 114 w 240"/>
                    <a:gd name="T65" fmla="*/ 122 h 184"/>
                    <a:gd name="T66" fmla="*/ 98 w 240"/>
                    <a:gd name="T67" fmla="*/ 98 h 184"/>
                    <a:gd name="T68" fmla="*/ 110 w 240"/>
                    <a:gd name="T69" fmla="*/ 86 h 184"/>
                    <a:gd name="T70" fmla="*/ 80 w 240"/>
                    <a:gd name="T71" fmla="*/ 72 h 184"/>
                    <a:gd name="T72" fmla="*/ 62 w 240"/>
                    <a:gd name="T73" fmla="*/ 46 h 184"/>
                    <a:gd name="T74" fmla="*/ 46 w 240"/>
                    <a:gd name="T75" fmla="*/ 38 h 184"/>
                    <a:gd name="T76" fmla="*/ 10 w 240"/>
                    <a:gd name="T77" fmla="*/ 22 h 184"/>
                    <a:gd name="T78" fmla="*/ 6 w 240"/>
                    <a:gd name="T79" fmla="*/ 48 h 184"/>
                    <a:gd name="T80" fmla="*/ 4 w 240"/>
                    <a:gd name="T81" fmla="*/ 90 h 184"/>
                    <a:gd name="T82" fmla="*/ 2 w 240"/>
                    <a:gd name="T83" fmla="*/ 124 h 184"/>
                    <a:gd name="T84" fmla="*/ 12 w 240"/>
                    <a:gd name="T85" fmla="*/ 140 h 184"/>
                    <a:gd name="T86" fmla="*/ 38 w 240"/>
                    <a:gd name="T87" fmla="*/ 136 h 184"/>
                    <a:gd name="T88" fmla="*/ 24 w 240"/>
                    <a:gd name="T89" fmla="*/ 124 h 184"/>
                    <a:gd name="T90" fmla="*/ 32 w 240"/>
                    <a:gd name="T91" fmla="*/ 124 h 184"/>
                    <a:gd name="T92" fmla="*/ 48 w 240"/>
                    <a:gd name="T93" fmla="*/ 120 h 184"/>
                    <a:gd name="T94" fmla="*/ 54 w 240"/>
                    <a:gd name="T95" fmla="*/ 114 h 184"/>
                    <a:gd name="T96" fmla="*/ 64 w 240"/>
                    <a:gd name="T97" fmla="*/ 114 h 184"/>
                    <a:gd name="T98" fmla="*/ 82 w 240"/>
                    <a:gd name="T99" fmla="*/ 120 h 184"/>
                    <a:gd name="T100" fmla="*/ 94 w 240"/>
                    <a:gd name="T101" fmla="*/ 138 h 184"/>
                    <a:gd name="T102" fmla="*/ 108 w 240"/>
                    <a:gd name="T103" fmla="*/ 156 h 184"/>
                    <a:gd name="T104" fmla="*/ 130 w 240"/>
                    <a:gd name="T105" fmla="*/ 160 h 184"/>
                    <a:gd name="T106" fmla="*/ 150 w 240"/>
                    <a:gd name="T107" fmla="*/ 164 h 184"/>
                    <a:gd name="T108" fmla="*/ 186 w 240"/>
                    <a:gd name="T109" fmla="*/ 38 h 184"/>
                    <a:gd name="T110" fmla="*/ 162 w 240"/>
                    <a:gd name="T111" fmla="*/ 22 h 184"/>
                    <a:gd name="T112" fmla="*/ 180 w 240"/>
                    <a:gd name="T113" fmla="*/ 38 h 184"/>
                    <a:gd name="T114" fmla="*/ 192 w 240"/>
                    <a:gd name="T115" fmla="*/ 58 h 184"/>
                    <a:gd name="T116" fmla="*/ 150 w 240"/>
                    <a:gd name="T117" fmla="*/ 20 h 184"/>
                    <a:gd name="T118" fmla="*/ 150 w 240"/>
                    <a:gd name="T119" fmla="*/ 20 h 184"/>
                    <a:gd name="T120" fmla="*/ 98 w 240"/>
                    <a:gd name="T121" fmla="*/ 16 h 184"/>
                    <a:gd name="T122" fmla="*/ 110 w 240"/>
                    <a:gd name="T123" fmla="*/ 12 h 184"/>
                    <a:gd name="T124" fmla="*/ 96 w 240"/>
                    <a:gd name="T125"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184">
                      <a:moveTo>
                        <a:pt x="194" y="180"/>
                      </a:moveTo>
                      <a:lnTo>
                        <a:pt x="190" y="178"/>
                      </a:lnTo>
                      <a:lnTo>
                        <a:pt x="188" y="178"/>
                      </a:lnTo>
                      <a:lnTo>
                        <a:pt x="188" y="178"/>
                      </a:lnTo>
                      <a:lnTo>
                        <a:pt x="188" y="180"/>
                      </a:lnTo>
                      <a:lnTo>
                        <a:pt x="190" y="180"/>
                      </a:lnTo>
                      <a:lnTo>
                        <a:pt x="190" y="182"/>
                      </a:lnTo>
                      <a:lnTo>
                        <a:pt x="190" y="182"/>
                      </a:lnTo>
                      <a:lnTo>
                        <a:pt x="190" y="182"/>
                      </a:lnTo>
                      <a:lnTo>
                        <a:pt x="192" y="184"/>
                      </a:lnTo>
                      <a:lnTo>
                        <a:pt x="192" y="184"/>
                      </a:lnTo>
                      <a:lnTo>
                        <a:pt x="196" y="184"/>
                      </a:lnTo>
                      <a:lnTo>
                        <a:pt x="196" y="182"/>
                      </a:lnTo>
                      <a:lnTo>
                        <a:pt x="196" y="182"/>
                      </a:lnTo>
                      <a:lnTo>
                        <a:pt x="194" y="180"/>
                      </a:lnTo>
                      <a:close/>
                      <a:moveTo>
                        <a:pt x="202" y="178"/>
                      </a:moveTo>
                      <a:lnTo>
                        <a:pt x="202" y="180"/>
                      </a:lnTo>
                      <a:lnTo>
                        <a:pt x="200" y="178"/>
                      </a:lnTo>
                      <a:lnTo>
                        <a:pt x="202" y="180"/>
                      </a:lnTo>
                      <a:lnTo>
                        <a:pt x="202" y="180"/>
                      </a:lnTo>
                      <a:lnTo>
                        <a:pt x="202" y="180"/>
                      </a:lnTo>
                      <a:lnTo>
                        <a:pt x="204" y="180"/>
                      </a:lnTo>
                      <a:lnTo>
                        <a:pt x="204" y="180"/>
                      </a:lnTo>
                      <a:lnTo>
                        <a:pt x="204" y="178"/>
                      </a:lnTo>
                      <a:lnTo>
                        <a:pt x="204" y="178"/>
                      </a:lnTo>
                      <a:lnTo>
                        <a:pt x="202" y="178"/>
                      </a:lnTo>
                      <a:close/>
                      <a:moveTo>
                        <a:pt x="152" y="164"/>
                      </a:moveTo>
                      <a:lnTo>
                        <a:pt x="152" y="166"/>
                      </a:lnTo>
                      <a:lnTo>
                        <a:pt x="152" y="166"/>
                      </a:lnTo>
                      <a:lnTo>
                        <a:pt x="154" y="166"/>
                      </a:lnTo>
                      <a:lnTo>
                        <a:pt x="154" y="164"/>
                      </a:lnTo>
                      <a:lnTo>
                        <a:pt x="154" y="164"/>
                      </a:lnTo>
                      <a:lnTo>
                        <a:pt x="152" y="164"/>
                      </a:lnTo>
                      <a:close/>
                      <a:moveTo>
                        <a:pt x="160" y="154"/>
                      </a:moveTo>
                      <a:lnTo>
                        <a:pt x="158" y="154"/>
                      </a:lnTo>
                      <a:lnTo>
                        <a:pt x="158" y="154"/>
                      </a:lnTo>
                      <a:lnTo>
                        <a:pt x="156" y="154"/>
                      </a:lnTo>
                      <a:lnTo>
                        <a:pt x="158" y="154"/>
                      </a:lnTo>
                      <a:lnTo>
                        <a:pt x="154" y="152"/>
                      </a:lnTo>
                      <a:lnTo>
                        <a:pt x="154" y="150"/>
                      </a:lnTo>
                      <a:lnTo>
                        <a:pt x="154" y="150"/>
                      </a:lnTo>
                      <a:lnTo>
                        <a:pt x="154" y="150"/>
                      </a:lnTo>
                      <a:lnTo>
                        <a:pt x="154" y="152"/>
                      </a:lnTo>
                      <a:lnTo>
                        <a:pt x="154" y="154"/>
                      </a:lnTo>
                      <a:lnTo>
                        <a:pt x="156" y="154"/>
                      </a:lnTo>
                      <a:lnTo>
                        <a:pt x="156" y="156"/>
                      </a:lnTo>
                      <a:lnTo>
                        <a:pt x="158" y="158"/>
                      </a:lnTo>
                      <a:lnTo>
                        <a:pt x="160" y="158"/>
                      </a:lnTo>
                      <a:lnTo>
                        <a:pt x="160" y="154"/>
                      </a:lnTo>
                      <a:lnTo>
                        <a:pt x="160" y="154"/>
                      </a:lnTo>
                      <a:lnTo>
                        <a:pt x="160" y="154"/>
                      </a:lnTo>
                      <a:close/>
                      <a:moveTo>
                        <a:pt x="148" y="148"/>
                      </a:moveTo>
                      <a:lnTo>
                        <a:pt x="150" y="148"/>
                      </a:lnTo>
                      <a:lnTo>
                        <a:pt x="152" y="148"/>
                      </a:lnTo>
                      <a:lnTo>
                        <a:pt x="154" y="148"/>
                      </a:lnTo>
                      <a:lnTo>
                        <a:pt x="154" y="148"/>
                      </a:lnTo>
                      <a:lnTo>
                        <a:pt x="154" y="150"/>
                      </a:lnTo>
                      <a:lnTo>
                        <a:pt x="156" y="148"/>
                      </a:lnTo>
                      <a:lnTo>
                        <a:pt x="156" y="148"/>
                      </a:lnTo>
                      <a:lnTo>
                        <a:pt x="156" y="148"/>
                      </a:lnTo>
                      <a:lnTo>
                        <a:pt x="156" y="146"/>
                      </a:lnTo>
                      <a:lnTo>
                        <a:pt x="154" y="144"/>
                      </a:lnTo>
                      <a:lnTo>
                        <a:pt x="154" y="144"/>
                      </a:lnTo>
                      <a:lnTo>
                        <a:pt x="152" y="144"/>
                      </a:lnTo>
                      <a:lnTo>
                        <a:pt x="150" y="142"/>
                      </a:lnTo>
                      <a:lnTo>
                        <a:pt x="150" y="142"/>
                      </a:lnTo>
                      <a:lnTo>
                        <a:pt x="148" y="144"/>
                      </a:lnTo>
                      <a:lnTo>
                        <a:pt x="148" y="144"/>
                      </a:lnTo>
                      <a:lnTo>
                        <a:pt x="148" y="144"/>
                      </a:lnTo>
                      <a:lnTo>
                        <a:pt x="150" y="146"/>
                      </a:lnTo>
                      <a:lnTo>
                        <a:pt x="150" y="146"/>
                      </a:lnTo>
                      <a:lnTo>
                        <a:pt x="148" y="148"/>
                      </a:lnTo>
                      <a:close/>
                      <a:moveTo>
                        <a:pt x="146" y="146"/>
                      </a:moveTo>
                      <a:lnTo>
                        <a:pt x="146" y="146"/>
                      </a:lnTo>
                      <a:lnTo>
                        <a:pt x="148" y="144"/>
                      </a:lnTo>
                      <a:lnTo>
                        <a:pt x="148" y="144"/>
                      </a:lnTo>
                      <a:lnTo>
                        <a:pt x="146" y="142"/>
                      </a:lnTo>
                      <a:lnTo>
                        <a:pt x="146" y="140"/>
                      </a:lnTo>
                      <a:lnTo>
                        <a:pt x="144" y="142"/>
                      </a:lnTo>
                      <a:lnTo>
                        <a:pt x="144" y="144"/>
                      </a:lnTo>
                      <a:lnTo>
                        <a:pt x="146" y="146"/>
                      </a:lnTo>
                      <a:lnTo>
                        <a:pt x="146" y="146"/>
                      </a:lnTo>
                      <a:close/>
                      <a:moveTo>
                        <a:pt x="188" y="140"/>
                      </a:moveTo>
                      <a:lnTo>
                        <a:pt x="188" y="140"/>
                      </a:lnTo>
                      <a:lnTo>
                        <a:pt x="190" y="140"/>
                      </a:lnTo>
                      <a:lnTo>
                        <a:pt x="190" y="138"/>
                      </a:lnTo>
                      <a:lnTo>
                        <a:pt x="188" y="138"/>
                      </a:lnTo>
                      <a:lnTo>
                        <a:pt x="188" y="138"/>
                      </a:lnTo>
                      <a:lnTo>
                        <a:pt x="186" y="138"/>
                      </a:lnTo>
                      <a:lnTo>
                        <a:pt x="186" y="136"/>
                      </a:lnTo>
                      <a:lnTo>
                        <a:pt x="184" y="136"/>
                      </a:lnTo>
                      <a:lnTo>
                        <a:pt x="184" y="136"/>
                      </a:lnTo>
                      <a:lnTo>
                        <a:pt x="182" y="136"/>
                      </a:lnTo>
                      <a:lnTo>
                        <a:pt x="182" y="136"/>
                      </a:lnTo>
                      <a:lnTo>
                        <a:pt x="184" y="138"/>
                      </a:lnTo>
                      <a:lnTo>
                        <a:pt x="184" y="140"/>
                      </a:lnTo>
                      <a:lnTo>
                        <a:pt x="184" y="140"/>
                      </a:lnTo>
                      <a:lnTo>
                        <a:pt x="186" y="140"/>
                      </a:lnTo>
                      <a:lnTo>
                        <a:pt x="186" y="140"/>
                      </a:lnTo>
                      <a:lnTo>
                        <a:pt x="188" y="140"/>
                      </a:lnTo>
                      <a:lnTo>
                        <a:pt x="188" y="140"/>
                      </a:lnTo>
                      <a:lnTo>
                        <a:pt x="188" y="140"/>
                      </a:lnTo>
                      <a:close/>
                      <a:moveTo>
                        <a:pt x="40" y="128"/>
                      </a:moveTo>
                      <a:lnTo>
                        <a:pt x="38" y="128"/>
                      </a:lnTo>
                      <a:lnTo>
                        <a:pt x="36" y="126"/>
                      </a:lnTo>
                      <a:lnTo>
                        <a:pt x="36" y="128"/>
                      </a:lnTo>
                      <a:lnTo>
                        <a:pt x="38" y="128"/>
                      </a:lnTo>
                      <a:lnTo>
                        <a:pt x="40" y="130"/>
                      </a:lnTo>
                      <a:lnTo>
                        <a:pt x="42" y="132"/>
                      </a:lnTo>
                      <a:lnTo>
                        <a:pt x="42" y="130"/>
                      </a:lnTo>
                      <a:lnTo>
                        <a:pt x="40" y="128"/>
                      </a:lnTo>
                      <a:close/>
                      <a:moveTo>
                        <a:pt x="160" y="126"/>
                      </a:moveTo>
                      <a:lnTo>
                        <a:pt x="160" y="126"/>
                      </a:lnTo>
                      <a:lnTo>
                        <a:pt x="158" y="128"/>
                      </a:lnTo>
                      <a:lnTo>
                        <a:pt x="160" y="130"/>
                      </a:lnTo>
                      <a:lnTo>
                        <a:pt x="160" y="130"/>
                      </a:lnTo>
                      <a:lnTo>
                        <a:pt x="160" y="130"/>
                      </a:lnTo>
                      <a:lnTo>
                        <a:pt x="160" y="132"/>
                      </a:lnTo>
                      <a:lnTo>
                        <a:pt x="160" y="134"/>
                      </a:lnTo>
                      <a:lnTo>
                        <a:pt x="160" y="132"/>
                      </a:lnTo>
                      <a:lnTo>
                        <a:pt x="160" y="130"/>
                      </a:lnTo>
                      <a:lnTo>
                        <a:pt x="160" y="128"/>
                      </a:lnTo>
                      <a:lnTo>
                        <a:pt x="160" y="126"/>
                      </a:lnTo>
                      <a:lnTo>
                        <a:pt x="160" y="126"/>
                      </a:lnTo>
                      <a:close/>
                      <a:moveTo>
                        <a:pt x="42" y="126"/>
                      </a:moveTo>
                      <a:lnTo>
                        <a:pt x="38" y="126"/>
                      </a:lnTo>
                      <a:lnTo>
                        <a:pt x="38" y="126"/>
                      </a:lnTo>
                      <a:lnTo>
                        <a:pt x="42" y="128"/>
                      </a:lnTo>
                      <a:lnTo>
                        <a:pt x="42" y="128"/>
                      </a:lnTo>
                      <a:lnTo>
                        <a:pt x="42" y="128"/>
                      </a:lnTo>
                      <a:lnTo>
                        <a:pt x="42" y="126"/>
                      </a:lnTo>
                      <a:lnTo>
                        <a:pt x="42" y="126"/>
                      </a:lnTo>
                      <a:close/>
                      <a:moveTo>
                        <a:pt x="114" y="80"/>
                      </a:moveTo>
                      <a:lnTo>
                        <a:pt x="114" y="80"/>
                      </a:lnTo>
                      <a:lnTo>
                        <a:pt x="116" y="80"/>
                      </a:lnTo>
                      <a:lnTo>
                        <a:pt x="116" y="78"/>
                      </a:lnTo>
                      <a:lnTo>
                        <a:pt x="116" y="76"/>
                      </a:lnTo>
                      <a:lnTo>
                        <a:pt x="116" y="76"/>
                      </a:lnTo>
                      <a:lnTo>
                        <a:pt x="114" y="74"/>
                      </a:lnTo>
                      <a:lnTo>
                        <a:pt x="112" y="74"/>
                      </a:lnTo>
                      <a:lnTo>
                        <a:pt x="112" y="74"/>
                      </a:lnTo>
                      <a:lnTo>
                        <a:pt x="112" y="76"/>
                      </a:lnTo>
                      <a:lnTo>
                        <a:pt x="114" y="78"/>
                      </a:lnTo>
                      <a:lnTo>
                        <a:pt x="114" y="80"/>
                      </a:lnTo>
                      <a:close/>
                      <a:moveTo>
                        <a:pt x="240" y="94"/>
                      </a:moveTo>
                      <a:lnTo>
                        <a:pt x="238" y="92"/>
                      </a:lnTo>
                      <a:lnTo>
                        <a:pt x="238" y="90"/>
                      </a:lnTo>
                      <a:lnTo>
                        <a:pt x="236" y="88"/>
                      </a:lnTo>
                      <a:lnTo>
                        <a:pt x="234" y="88"/>
                      </a:lnTo>
                      <a:lnTo>
                        <a:pt x="234" y="86"/>
                      </a:lnTo>
                      <a:lnTo>
                        <a:pt x="234" y="86"/>
                      </a:lnTo>
                      <a:lnTo>
                        <a:pt x="232" y="86"/>
                      </a:lnTo>
                      <a:lnTo>
                        <a:pt x="232" y="82"/>
                      </a:lnTo>
                      <a:lnTo>
                        <a:pt x="230" y="82"/>
                      </a:lnTo>
                      <a:lnTo>
                        <a:pt x="228" y="80"/>
                      </a:lnTo>
                      <a:lnTo>
                        <a:pt x="228" y="80"/>
                      </a:lnTo>
                      <a:lnTo>
                        <a:pt x="228" y="80"/>
                      </a:lnTo>
                      <a:lnTo>
                        <a:pt x="228" y="76"/>
                      </a:lnTo>
                      <a:lnTo>
                        <a:pt x="226" y="74"/>
                      </a:lnTo>
                      <a:lnTo>
                        <a:pt x="224" y="74"/>
                      </a:lnTo>
                      <a:lnTo>
                        <a:pt x="222" y="74"/>
                      </a:lnTo>
                      <a:lnTo>
                        <a:pt x="222" y="74"/>
                      </a:lnTo>
                      <a:lnTo>
                        <a:pt x="222" y="74"/>
                      </a:lnTo>
                      <a:lnTo>
                        <a:pt x="222" y="76"/>
                      </a:lnTo>
                      <a:lnTo>
                        <a:pt x="220" y="78"/>
                      </a:lnTo>
                      <a:lnTo>
                        <a:pt x="220" y="80"/>
                      </a:lnTo>
                      <a:lnTo>
                        <a:pt x="222" y="82"/>
                      </a:lnTo>
                      <a:lnTo>
                        <a:pt x="222" y="82"/>
                      </a:lnTo>
                      <a:lnTo>
                        <a:pt x="224" y="84"/>
                      </a:lnTo>
                      <a:lnTo>
                        <a:pt x="224" y="86"/>
                      </a:lnTo>
                      <a:lnTo>
                        <a:pt x="226" y="86"/>
                      </a:lnTo>
                      <a:lnTo>
                        <a:pt x="226" y="88"/>
                      </a:lnTo>
                      <a:lnTo>
                        <a:pt x="228" y="88"/>
                      </a:lnTo>
                      <a:lnTo>
                        <a:pt x="228" y="90"/>
                      </a:lnTo>
                      <a:lnTo>
                        <a:pt x="228" y="92"/>
                      </a:lnTo>
                      <a:lnTo>
                        <a:pt x="228" y="94"/>
                      </a:lnTo>
                      <a:lnTo>
                        <a:pt x="230" y="96"/>
                      </a:lnTo>
                      <a:lnTo>
                        <a:pt x="230" y="98"/>
                      </a:lnTo>
                      <a:lnTo>
                        <a:pt x="232" y="98"/>
                      </a:lnTo>
                      <a:lnTo>
                        <a:pt x="234" y="98"/>
                      </a:lnTo>
                      <a:lnTo>
                        <a:pt x="236" y="98"/>
                      </a:lnTo>
                      <a:lnTo>
                        <a:pt x="236" y="98"/>
                      </a:lnTo>
                      <a:lnTo>
                        <a:pt x="236" y="98"/>
                      </a:lnTo>
                      <a:lnTo>
                        <a:pt x="238" y="96"/>
                      </a:lnTo>
                      <a:lnTo>
                        <a:pt x="238" y="98"/>
                      </a:lnTo>
                      <a:lnTo>
                        <a:pt x="238" y="98"/>
                      </a:lnTo>
                      <a:lnTo>
                        <a:pt x="240" y="96"/>
                      </a:lnTo>
                      <a:lnTo>
                        <a:pt x="240" y="94"/>
                      </a:lnTo>
                      <a:close/>
                      <a:moveTo>
                        <a:pt x="100" y="70"/>
                      </a:moveTo>
                      <a:lnTo>
                        <a:pt x="100" y="70"/>
                      </a:lnTo>
                      <a:lnTo>
                        <a:pt x="100" y="72"/>
                      </a:lnTo>
                      <a:lnTo>
                        <a:pt x="102" y="74"/>
                      </a:lnTo>
                      <a:lnTo>
                        <a:pt x="102" y="74"/>
                      </a:lnTo>
                      <a:lnTo>
                        <a:pt x="104" y="72"/>
                      </a:lnTo>
                      <a:lnTo>
                        <a:pt x="104" y="70"/>
                      </a:lnTo>
                      <a:lnTo>
                        <a:pt x="102" y="68"/>
                      </a:lnTo>
                      <a:lnTo>
                        <a:pt x="100" y="70"/>
                      </a:lnTo>
                      <a:close/>
                      <a:moveTo>
                        <a:pt x="222" y="70"/>
                      </a:moveTo>
                      <a:lnTo>
                        <a:pt x="222" y="68"/>
                      </a:lnTo>
                      <a:lnTo>
                        <a:pt x="222" y="66"/>
                      </a:lnTo>
                      <a:lnTo>
                        <a:pt x="220" y="66"/>
                      </a:lnTo>
                      <a:lnTo>
                        <a:pt x="220" y="66"/>
                      </a:lnTo>
                      <a:lnTo>
                        <a:pt x="218" y="68"/>
                      </a:lnTo>
                      <a:lnTo>
                        <a:pt x="220" y="68"/>
                      </a:lnTo>
                      <a:lnTo>
                        <a:pt x="220" y="70"/>
                      </a:lnTo>
                      <a:lnTo>
                        <a:pt x="220" y="70"/>
                      </a:lnTo>
                      <a:lnTo>
                        <a:pt x="220" y="74"/>
                      </a:lnTo>
                      <a:lnTo>
                        <a:pt x="220" y="74"/>
                      </a:lnTo>
                      <a:lnTo>
                        <a:pt x="222" y="72"/>
                      </a:lnTo>
                      <a:lnTo>
                        <a:pt x="222" y="70"/>
                      </a:lnTo>
                      <a:close/>
                      <a:moveTo>
                        <a:pt x="84" y="60"/>
                      </a:moveTo>
                      <a:lnTo>
                        <a:pt x="86" y="60"/>
                      </a:lnTo>
                      <a:lnTo>
                        <a:pt x="86" y="58"/>
                      </a:lnTo>
                      <a:lnTo>
                        <a:pt x="86" y="58"/>
                      </a:lnTo>
                      <a:lnTo>
                        <a:pt x="84" y="58"/>
                      </a:lnTo>
                      <a:lnTo>
                        <a:pt x="84" y="58"/>
                      </a:lnTo>
                      <a:lnTo>
                        <a:pt x="84" y="58"/>
                      </a:lnTo>
                      <a:lnTo>
                        <a:pt x="82" y="60"/>
                      </a:lnTo>
                      <a:lnTo>
                        <a:pt x="84" y="60"/>
                      </a:lnTo>
                      <a:lnTo>
                        <a:pt x="84" y="60"/>
                      </a:lnTo>
                      <a:close/>
                      <a:moveTo>
                        <a:pt x="182" y="66"/>
                      </a:moveTo>
                      <a:lnTo>
                        <a:pt x="182" y="64"/>
                      </a:lnTo>
                      <a:lnTo>
                        <a:pt x="184" y="64"/>
                      </a:lnTo>
                      <a:lnTo>
                        <a:pt x="184" y="62"/>
                      </a:lnTo>
                      <a:lnTo>
                        <a:pt x="186" y="60"/>
                      </a:lnTo>
                      <a:lnTo>
                        <a:pt x="186" y="58"/>
                      </a:lnTo>
                      <a:lnTo>
                        <a:pt x="186" y="58"/>
                      </a:lnTo>
                      <a:lnTo>
                        <a:pt x="186" y="56"/>
                      </a:lnTo>
                      <a:lnTo>
                        <a:pt x="186" y="54"/>
                      </a:lnTo>
                      <a:lnTo>
                        <a:pt x="184" y="54"/>
                      </a:lnTo>
                      <a:lnTo>
                        <a:pt x="182" y="52"/>
                      </a:lnTo>
                      <a:lnTo>
                        <a:pt x="182" y="52"/>
                      </a:lnTo>
                      <a:lnTo>
                        <a:pt x="180" y="54"/>
                      </a:lnTo>
                      <a:lnTo>
                        <a:pt x="178" y="52"/>
                      </a:lnTo>
                      <a:lnTo>
                        <a:pt x="178" y="52"/>
                      </a:lnTo>
                      <a:lnTo>
                        <a:pt x="176" y="52"/>
                      </a:lnTo>
                      <a:lnTo>
                        <a:pt x="176" y="52"/>
                      </a:lnTo>
                      <a:lnTo>
                        <a:pt x="174" y="52"/>
                      </a:lnTo>
                      <a:lnTo>
                        <a:pt x="172" y="52"/>
                      </a:lnTo>
                      <a:lnTo>
                        <a:pt x="172" y="52"/>
                      </a:lnTo>
                      <a:lnTo>
                        <a:pt x="172" y="54"/>
                      </a:lnTo>
                      <a:lnTo>
                        <a:pt x="174" y="58"/>
                      </a:lnTo>
                      <a:lnTo>
                        <a:pt x="174" y="62"/>
                      </a:lnTo>
                      <a:lnTo>
                        <a:pt x="174" y="64"/>
                      </a:lnTo>
                      <a:lnTo>
                        <a:pt x="172" y="64"/>
                      </a:lnTo>
                      <a:lnTo>
                        <a:pt x="170" y="64"/>
                      </a:lnTo>
                      <a:lnTo>
                        <a:pt x="170" y="64"/>
                      </a:lnTo>
                      <a:lnTo>
                        <a:pt x="168" y="64"/>
                      </a:lnTo>
                      <a:lnTo>
                        <a:pt x="166" y="68"/>
                      </a:lnTo>
                      <a:lnTo>
                        <a:pt x="164" y="68"/>
                      </a:lnTo>
                      <a:lnTo>
                        <a:pt x="164" y="72"/>
                      </a:lnTo>
                      <a:lnTo>
                        <a:pt x="162" y="72"/>
                      </a:lnTo>
                      <a:lnTo>
                        <a:pt x="162" y="74"/>
                      </a:lnTo>
                      <a:lnTo>
                        <a:pt x="160" y="74"/>
                      </a:lnTo>
                      <a:lnTo>
                        <a:pt x="160" y="74"/>
                      </a:lnTo>
                      <a:lnTo>
                        <a:pt x="158" y="74"/>
                      </a:lnTo>
                      <a:lnTo>
                        <a:pt x="156" y="74"/>
                      </a:lnTo>
                      <a:lnTo>
                        <a:pt x="156" y="74"/>
                      </a:lnTo>
                      <a:lnTo>
                        <a:pt x="154" y="74"/>
                      </a:lnTo>
                      <a:lnTo>
                        <a:pt x="152" y="74"/>
                      </a:lnTo>
                      <a:lnTo>
                        <a:pt x="150" y="74"/>
                      </a:lnTo>
                      <a:lnTo>
                        <a:pt x="148" y="74"/>
                      </a:lnTo>
                      <a:lnTo>
                        <a:pt x="148" y="70"/>
                      </a:lnTo>
                      <a:lnTo>
                        <a:pt x="148" y="68"/>
                      </a:lnTo>
                      <a:lnTo>
                        <a:pt x="150" y="68"/>
                      </a:lnTo>
                      <a:lnTo>
                        <a:pt x="150" y="66"/>
                      </a:lnTo>
                      <a:lnTo>
                        <a:pt x="150" y="66"/>
                      </a:lnTo>
                      <a:lnTo>
                        <a:pt x="148" y="66"/>
                      </a:lnTo>
                      <a:lnTo>
                        <a:pt x="148" y="66"/>
                      </a:lnTo>
                      <a:lnTo>
                        <a:pt x="148" y="68"/>
                      </a:lnTo>
                      <a:lnTo>
                        <a:pt x="146" y="74"/>
                      </a:lnTo>
                      <a:lnTo>
                        <a:pt x="144" y="74"/>
                      </a:lnTo>
                      <a:lnTo>
                        <a:pt x="142" y="74"/>
                      </a:lnTo>
                      <a:lnTo>
                        <a:pt x="142" y="74"/>
                      </a:lnTo>
                      <a:lnTo>
                        <a:pt x="138" y="76"/>
                      </a:lnTo>
                      <a:lnTo>
                        <a:pt x="136" y="76"/>
                      </a:lnTo>
                      <a:lnTo>
                        <a:pt x="134" y="76"/>
                      </a:lnTo>
                      <a:lnTo>
                        <a:pt x="134" y="74"/>
                      </a:lnTo>
                      <a:lnTo>
                        <a:pt x="132" y="74"/>
                      </a:lnTo>
                      <a:lnTo>
                        <a:pt x="128" y="74"/>
                      </a:lnTo>
                      <a:lnTo>
                        <a:pt x="126" y="74"/>
                      </a:lnTo>
                      <a:lnTo>
                        <a:pt x="126" y="74"/>
                      </a:lnTo>
                      <a:lnTo>
                        <a:pt x="126" y="74"/>
                      </a:lnTo>
                      <a:lnTo>
                        <a:pt x="124" y="74"/>
                      </a:lnTo>
                      <a:lnTo>
                        <a:pt x="122" y="74"/>
                      </a:lnTo>
                      <a:lnTo>
                        <a:pt x="120" y="76"/>
                      </a:lnTo>
                      <a:lnTo>
                        <a:pt x="120" y="78"/>
                      </a:lnTo>
                      <a:lnTo>
                        <a:pt x="122" y="80"/>
                      </a:lnTo>
                      <a:lnTo>
                        <a:pt x="124" y="80"/>
                      </a:lnTo>
                      <a:lnTo>
                        <a:pt x="124" y="80"/>
                      </a:lnTo>
                      <a:lnTo>
                        <a:pt x="126" y="80"/>
                      </a:lnTo>
                      <a:lnTo>
                        <a:pt x="128" y="82"/>
                      </a:lnTo>
                      <a:lnTo>
                        <a:pt x="132" y="86"/>
                      </a:lnTo>
                      <a:lnTo>
                        <a:pt x="132" y="86"/>
                      </a:lnTo>
                      <a:lnTo>
                        <a:pt x="134" y="84"/>
                      </a:lnTo>
                      <a:lnTo>
                        <a:pt x="136" y="84"/>
                      </a:lnTo>
                      <a:lnTo>
                        <a:pt x="138" y="86"/>
                      </a:lnTo>
                      <a:lnTo>
                        <a:pt x="140" y="88"/>
                      </a:lnTo>
                      <a:lnTo>
                        <a:pt x="140" y="88"/>
                      </a:lnTo>
                      <a:lnTo>
                        <a:pt x="142" y="88"/>
                      </a:lnTo>
                      <a:lnTo>
                        <a:pt x="144" y="88"/>
                      </a:lnTo>
                      <a:lnTo>
                        <a:pt x="150" y="88"/>
                      </a:lnTo>
                      <a:lnTo>
                        <a:pt x="152" y="88"/>
                      </a:lnTo>
                      <a:lnTo>
                        <a:pt x="154" y="88"/>
                      </a:lnTo>
                      <a:lnTo>
                        <a:pt x="156" y="86"/>
                      </a:lnTo>
                      <a:lnTo>
                        <a:pt x="158" y="86"/>
                      </a:lnTo>
                      <a:lnTo>
                        <a:pt x="158" y="86"/>
                      </a:lnTo>
                      <a:lnTo>
                        <a:pt x="160" y="84"/>
                      </a:lnTo>
                      <a:lnTo>
                        <a:pt x="160" y="84"/>
                      </a:lnTo>
                      <a:lnTo>
                        <a:pt x="162" y="84"/>
                      </a:lnTo>
                      <a:lnTo>
                        <a:pt x="164" y="84"/>
                      </a:lnTo>
                      <a:lnTo>
                        <a:pt x="166" y="82"/>
                      </a:lnTo>
                      <a:lnTo>
                        <a:pt x="168" y="80"/>
                      </a:lnTo>
                      <a:lnTo>
                        <a:pt x="170" y="78"/>
                      </a:lnTo>
                      <a:lnTo>
                        <a:pt x="170" y="78"/>
                      </a:lnTo>
                      <a:lnTo>
                        <a:pt x="170" y="78"/>
                      </a:lnTo>
                      <a:lnTo>
                        <a:pt x="170" y="76"/>
                      </a:lnTo>
                      <a:lnTo>
                        <a:pt x="170" y="76"/>
                      </a:lnTo>
                      <a:lnTo>
                        <a:pt x="174" y="76"/>
                      </a:lnTo>
                      <a:lnTo>
                        <a:pt x="176" y="76"/>
                      </a:lnTo>
                      <a:lnTo>
                        <a:pt x="178" y="74"/>
                      </a:lnTo>
                      <a:lnTo>
                        <a:pt x="180" y="74"/>
                      </a:lnTo>
                      <a:lnTo>
                        <a:pt x="180" y="72"/>
                      </a:lnTo>
                      <a:lnTo>
                        <a:pt x="180" y="70"/>
                      </a:lnTo>
                      <a:lnTo>
                        <a:pt x="178" y="68"/>
                      </a:lnTo>
                      <a:lnTo>
                        <a:pt x="178" y="66"/>
                      </a:lnTo>
                      <a:lnTo>
                        <a:pt x="180" y="66"/>
                      </a:lnTo>
                      <a:lnTo>
                        <a:pt x="182" y="66"/>
                      </a:lnTo>
                      <a:close/>
                      <a:moveTo>
                        <a:pt x="206" y="50"/>
                      </a:moveTo>
                      <a:lnTo>
                        <a:pt x="206" y="50"/>
                      </a:lnTo>
                      <a:lnTo>
                        <a:pt x="206" y="50"/>
                      </a:lnTo>
                      <a:lnTo>
                        <a:pt x="206" y="48"/>
                      </a:lnTo>
                      <a:lnTo>
                        <a:pt x="206" y="48"/>
                      </a:lnTo>
                      <a:lnTo>
                        <a:pt x="206" y="50"/>
                      </a:lnTo>
                      <a:close/>
                      <a:moveTo>
                        <a:pt x="190" y="34"/>
                      </a:moveTo>
                      <a:lnTo>
                        <a:pt x="192" y="32"/>
                      </a:lnTo>
                      <a:lnTo>
                        <a:pt x="190" y="30"/>
                      </a:lnTo>
                      <a:lnTo>
                        <a:pt x="190" y="30"/>
                      </a:lnTo>
                      <a:lnTo>
                        <a:pt x="190" y="32"/>
                      </a:lnTo>
                      <a:lnTo>
                        <a:pt x="190" y="32"/>
                      </a:lnTo>
                      <a:lnTo>
                        <a:pt x="190" y="34"/>
                      </a:lnTo>
                      <a:close/>
                      <a:moveTo>
                        <a:pt x="180" y="28"/>
                      </a:moveTo>
                      <a:lnTo>
                        <a:pt x="180" y="28"/>
                      </a:lnTo>
                      <a:lnTo>
                        <a:pt x="182" y="30"/>
                      </a:lnTo>
                      <a:lnTo>
                        <a:pt x="182" y="30"/>
                      </a:lnTo>
                      <a:lnTo>
                        <a:pt x="182" y="28"/>
                      </a:lnTo>
                      <a:lnTo>
                        <a:pt x="182" y="28"/>
                      </a:lnTo>
                      <a:lnTo>
                        <a:pt x="180" y="26"/>
                      </a:lnTo>
                      <a:lnTo>
                        <a:pt x="180" y="28"/>
                      </a:lnTo>
                      <a:close/>
                      <a:moveTo>
                        <a:pt x="182" y="26"/>
                      </a:moveTo>
                      <a:lnTo>
                        <a:pt x="182" y="24"/>
                      </a:lnTo>
                      <a:lnTo>
                        <a:pt x="180" y="24"/>
                      </a:lnTo>
                      <a:lnTo>
                        <a:pt x="180" y="26"/>
                      </a:lnTo>
                      <a:lnTo>
                        <a:pt x="180" y="26"/>
                      </a:lnTo>
                      <a:lnTo>
                        <a:pt x="180" y="26"/>
                      </a:lnTo>
                      <a:lnTo>
                        <a:pt x="182" y="26"/>
                      </a:lnTo>
                      <a:close/>
                      <a:moveTo>
                        <a:pt x="150" y="160"/>
                      </a:moveTo>
                      <a:lnTo>
                        <a:pt x="148" y="158"/>
                      </a:lnTo>
                      <a:lnTo>
                        <a:pt x="146" y="158"/>
                      </a:lnTo>
                      <a:lnTo>
                        <a:pt x="144" y="158"/>
                      </a:lnTo>
                      <a:lnTo>
                        <a:pt x="144" y="156"/>
                      </a:lnTo>
                      <a:lnTo>
                        <a:pt x="142" y="156"/>
                      </a:lnTo>
                      <a:lnTo>
                        <a:pt x="140" y="156"/>
                      </a:lnTo>
                      <a:lnTo>
                        <a:pt x="140" y="156"/>
                      </a:lnTo>
                      <a:lnTo>
                        <a:pt x="138" y="154"/>
                      </a:lnTo>
                      <a:lnTo>
                        <a:pt x="138" y="154"/>
                      </a:lnTo>
                      <a:lnTo>
                        <a:pt x="136" y="152"/>
                      </a:lnTo>
                      <a:lnTo>
                        <a:pt x="138" y="152"/>
                      </a:lnTo>
                      <a:lnTo>
                        <a:pt x="138" y="150"/>
                      </a:lnTo>
                      <a:lnTo>
                        <a:pt x="140" y="150"/>
                      </a:lnTo>
                      <a:lnTo>
                        <a:pt x="140" y="150"/>
                      </a:lnTo>
                      <a:lnTo>
                        <a:pt x="142" y="150"/>
                      </a:lnTo>
                      <a:lnTo>
                        <a:pt x="140" y="148"/>
                      </a:lnTo>
                      <a:lnTo>
                        <a:pt x="140" y="148"/>
                      </a:lnTo>
                      <a:lnTo>
                        <a:pt x="138" y="148"/>
                      </a:lnTo>
                      <a:lnTo>
                        <a:pt x="132" y="148"/>
                      </a:lnTo>
                      <a:lnTo>
                        <a:pt x="132" y="146"/>
                      </a:lnTo>
                      <a:lnTo>
                        <a:pt x="130" y="146"/>
                      </a:lnTo>
                      <a:lnTo>
                        <a:pt x="130" y="144"/>
                      </a:lnTo>
                      <a:lnTo>
                        <a:pt x="130" y="142"/>
                      </a:lnTo>
                      <a:lnTo>
                        <a:pt x="130" y="140"/>
                      </a:lnTo>
                      <a:lnTo>
                        <a:pt x="130" y="138"/>
                      </a:lnTo>
                      <a:lnTo>
                        <a:pt x="130" y="138"/>
                      </a:lnTo>
                      <a:lnTo>
                        <a:pt x="128" y="138"/>
                      </a:lnTo>
                      <a:lnTo>
                        <a:pt x="128" y="138"/>
                      </a:lnTo>
                      <a:lnTo>
                        <a:pt x="124" y="138"/>
                      </a:lnTo>
                      <a:lnTo>
                        <a:pt x="122" y="138"/>
                      </a:lnTo>
                      <a:lnTo>
                        <a:pt x="120" y="138"/>
                      </a:lnTo>
                      <a:lnTo>
                        <a:pt x="120" y="136"/>
                      </a:lnTo>
                      <a:lnTo>
                        <a:pt x="118" y="132"/>
                      </a:lnTo>
                      <a:lnTo>
                        <a:pt x="118" y="130"/>
                      </a:lnTo>
                      <a:lnTo>
                        <a:pt x="116" y="128"/>
                      </a:lnTo>
                      <a:lnTo>
                        <a:pt x="116" y="128"/>
                      </a:lnTo>
                      <a:lnTo>
                        <a:pt x="116" y="128"/>
                      </a:lnTo>
                      <a:lnTo>
                        <a:pt x="116" y="124"/>
                      </a:lnTo>
                      <a:lnTo>
                        <a:pt x="114" y="122"/>
                      </a:lnTo>
                      <a:lnTo>
                        <a:pt x="114" y="120"/>
                      </a:lnTo>
                      <a:lnTo>
                        <a:pt x="112" y="118"/>
                      </a:lnTo>
                      <a:lnTo>
                        <a:pt x="110" y="118"/>
                      </a:lnTo>
                      <a:lnTo>
                        <a:pt x="108" y="116"/>
                      </a:lnTo>
                      <a:lnTo>
                        <a:pt x="106" y="114"/>
                      </a:lnTo>
                      <a:lnTo>
                        <a:pt x="104" y="112"/>
                      </a:lnTo>
                      <a:lnTo>
                        <a:pt x="102" y="110"/>
                      </a:lnTo>
                      <a:lnTo>
                        <a:pt x="102" y="110"/>
                      </a:lnTo>
                      <a:lnTo>
                        <a:pt x="100" y="108"/>
                      </a:lnTo>
                      <a:lnTo>
                        <a:pt x="100" y="104"/>
                      </a:lnTo>
                      <a:lnTo>
                        <a:pt x="98" y="100"/>
                      </a:lnTo>
                      <a:lnTo>
                        <a:pt x="98" y="98"/>
                      </a:lnTo>
                      <a:lnTo>
                        <a:pt x="98" y="98"/>
                      </a:lnTo>
                      <a:lnTo>
                        <a:pt x="100" y="96"/>
                      </a:lnTo>
                      <a:lnTo>
                        <a:pt x="104" y="96"/>
                      </a:lnTo>
                      <a:lnTo>
                        <a:pt x="110" y="96"/>
                      </a:lnTo>
                      <a:lnTo>
                        <a:pt x="112" y="96"/>
                      </a:lnTo>
                      <a:lnTo>
                        <a:pt x="112" y="96"/>
                      </a:lnTo>
                      <a:lnTo>
                        <a:pt x="112" y="94"/>
                      </a:lnTo>
                      <a:lnTo>
                        <a:pt x="112" y="90"/>
                      </a:lnTo>
                      <a:lnTo>
                        <a:pt x="112" y="88"/>
                      </a:lnTo>
                      <a:lnTo>
                        <a:pt x="110" y="88"/>
                      </a:lnTo>
                      <a:lnTo>
                        <a:pt x="110" y="88"/>
                      </a:lnTo>
                      <a:lnTo>
                        <a:pt x="110" y="86"/>
                      </a:lnTo>
                      <a:lnTo>
                        <a:pt x="108" y="84"/>
                      </a:lnTo>
                      <a:lnTo>
                        <a:pt x="108" y="84"/>
                      </a:lnTo>
                      <a:lnTo>
                        <a:pt x="106" y="82"/>
                      </a:lnTo>
                      <a:lnTo>
                        <a:pt x="106" y="82"/>
                      </a:lnTo>
                      <a:lnTo>
                        <a:pt x="104" y="82"/>
                      </a:lnTo>
                      <a:lnTo>
                        <a:pt x="102" y="82"/>
                      </a:lnTo>
                      <a:lnTo>
                        <a:pt x="100" y="82"/>
                      </a:lnTo>
                      <a:lnTo>
                        <a:pt x="90" y="76"/>
                      </a:lnTo>
                      <a:lnTo>
                        <a:pt x="88" y="76"/>
                      </a:lnTo>
                      <a:lnTo>
                        <a:pt x="84" y="74"/>
                      </a:lnTo>
                      <a:lnTo>
                        <a:pt x="82" y="74"/>
                      </a:lnTo>
                      <a:lnTo>
                        <a:pt x="80" y="72"/>
                      </a:lnTo>
                      <a:lnTo>
                        <a:pt x="82" y="68"/>
                      </a:lnTo>
                      <a:lnTo>
                        <a:pt x="82" y="64"/>
                      </a:lnTo>
                      <a:lnTo>
                        <a:pt x="80" y="62"/>
                      </a:lnTo>
                      <a:lnTo>
                        <a:pt x="74" y="54"/>
                      </a:lnTo>
                      <a:lnTo>
                        <a:pt x="72" y="54"/>
                      </a:lnTo>
                      <a:lnTo>
                        <a:pt x="70" y="54"/>
                      </a:lnTo>
                      <a:lnTo>
                        <a:pt x="70" y="52"/>
                      </a:lnTo>
                      <a:lnTo>
                        <a:pt x="68" y="50"/>
                      </a:lnTo>
                      <a:lnTo>
                        <a:pt x="68" y="50"/>
                      </a:lnTo>
                      <a:lnTo>
                        <a:pt x="66" y="48"/>
                      </a:lnTo>
                      <a:lnTo>
                        <a:pt x="64" y="48"/>
                      </a:lnTo>
                      <a:lnTo>
                        <a:pt x="62" y="46"/>
                      </a:lnTo>
                      <a:lnTo>
                        <a:pt x="62" y="44"/>
                      </a:lnTo>
                      <a:lnTo>
                        <a:pt x="62" y="44"/>
                      </a:lnTo>
                      <a:lnTo>
                        <a:pt x="60" y="44"/>
                      </a:lnTo>
                      <a:lnTo>
                        <a:pt x="60" y="44"/>
                      </a:lnTo>
                      <a:lnTo>
                        <a:pt x="58" y="44"/>
                      </a:lnTo>
                      <a:lnTo>
                        <a:pt x="56" y="44"/>
                      </a:lnTo>
                      <a:lnTo>
                        <a:pt x="56" y="44"/>
                      </a:lnTo>
                      <a:lnTo>
                        <a:pt x="54" y="44"/>
                      </a:lnTo>
                      <a:lnTo>
                        <a:pt x="52" y="42"/>
                      </a:lnTo>
                      <a:lnTo>
                        <a:pt x="52" y="40"/>
                      </a:lnTo>
                      <a:lnTo>
                        <a:pt x="50" y="40"/>
                      </a:lnTo>
                      <a:lnTo>
                        <a:pt x="46" y="38"/>
                      </a:lnTo>
                      <a:lnTo>
                        <a:pt x="44" y="36"/>
                      </a:lnTo>
                      <a:lnTo>
                        <a:pt x="40" y="36"/>
                      </a:lnTo>
                      <a:lnTo>
                        <a:pt x="38" y="36"/>
                      </a:lnTo>
                      <a:lnTo>
                        <a:pt x="38" y="36"/>
                      </a:lnTo>
                      <a:lnTo>
                        <a:pt x="32" y="34"/>
                      </a:lnTo>
                      <a:lnTo>
                        <a:pt x="26" y="32"/>
                      </a:lnTo>
                      <a:lnTo>
                        <a:pt x="22" y="28"/>
                      </a:lnTo>
                      <a:lnTo>
                        <a:pt x="22" y="28"/>
                      </a:lnTo>
                      <a:lnTo>
                        <a:pt x="22" y="28"/>
                      </a:lnTo>
                      <a:lnTo>
                        <a:pt x="20" y="28"/>
                      </a:lnTo>
                      <a:lnTo>
                        <a:pt x="18" y="26"/>
                      </a:lnTo>
                      <a:lnTo>
                        <a:pt x="10" y="22"/>
                      </a:lnTo>
                      <a:lnTo>
                        <a:pt x="10" y="22"/>
                      </a:lnTo>
                      <a:lnTo>
                        <a:pt x="8" y="22"/>
                      </a:lnTo>
                      <a:lnTo>
                        <a:pt x="8" y="22"/>
                      </a:lnTo>
                      <a:lnTo>
                        <a:pt x="8" y="22"/>
                      </a:lnTo>
                      <a:lnTo>
                        <a:pt x="8" y="24"/>
                      </a:lnTo>
                      <a:lnTo>
                        <a:pt x="8" y="26"/>
                      </a:lnTo>
                      <a:lnTo>
                        <a:pt x="6" y="30"/>
                      </a:lnTo>
                      <a:lnTo>
                        <a:pt x="6" y="34"/>
                      </a:lnTo>
                      <a:lnTo>
                        <a:pt x="6" y="38"/>
                      </a:lnTo>
                      <a:lnTo>
                        <a:pt x="6" y="40"/>
                      </a:lnTo>
                      <a:lnTo>
                        <a:pt x="6" y="44"/>
                      </a:lnTo>
                      <a:lnTo>
                        <a:pt x="6" y="48"/>
                      </a:lnTo>
                      <a:lnTo>
                        <a:pt x="6" y="52"/>
                      </a:lnTo>
                      <a:lnTo>
                        <a:pt x="6" y="56"/>
                      </a:lnTo>
                      <a:lnTo>
                        <a:pt x="6" y="58"/>
                      </a:lnTo>
                      <a:lnTo>
                        <a:pt x="6" y="62"/>
                      </a:lnTo>
                      <a:lnTo>
                        <a:pt x="6" y="66"/>
                      </a:lnTo>
                      <a:lnTo>
                        <a:pt x="6" y="70"/>
                      </a:lnTo>
                      <a:lnTo>
                        <a:pt x="4" y="74"/>
                      </a:lnTo>
                      <a:lnTo>
                        <a:pt x="4" y="76"/>
                      </a:lnTo>
                      <a:lnTo>
                        <a:pt x="4" y="80"/>
                      </a:lnTo>
                      <a:lnTo>
                        <a:pt x="4" y="84"/>
                      </a:lnTo>
                      <a:lnTo>
                        <a:pt x="4" y="88"/>
                      </a:lnTo>
                      <a:lnTo>
                        <a:pt x="4" y="90"/>
                      </a:lnTo>
                      <a:lnTo>
                        <a:pt x="4" y="92"/>
                      </a:lnTo>
                      <a:lnTo>
                        <a:pt x="2" y="94"/>
                      </a:lnTo>
                      <a:lnTo>
                        <a:pt x="2" y="96"/>
                      </a:lnTo>
                      <a:lnTo>
                        <a:pt x="2" y="98"/>
                      </a:lnTo>
                      <a:lnTo>
                        <a:pt x="4" y="100"/>
                      </a:lnTo>
                      <a:lnTo>
                        <a:pt x="4" y="102"/>
                      </a:lnTo>
                      <a:lnTo>
                        <a:pt x="2" y="106"/>
                      </a:lnTo>
                      <a:lnTo>
                        <a:pt x="2" y="110"/>
                      </a:lnTo>
                      <a:lnTo>
                        <a:pt x="2" y="114"/>
                      </a:lnTo>
                      <a:lnTo>
                        <a:pt x="2" y="116"/>
                      </a:lnTo>
                      <a:lnTo>
                        <a:pt x="2" y="120"/>
                      </a:lnTo>
                      <a:lnTo>
                        <a:pt x="2" y="124"/>
                      </a:lnTo>
                      <a:lnTo>
                        <a:pt x="2" y="128"/>
                      </a:lnTo>
                      <a:lnTo>
                        <a:pt x="0" y="132"/>
                      </a:lnTo>
                      <a:lnTo>
                        <a:pt x="0" y="136"/>
                      </a:lnTo>
                      <a:lnTo>
                        <a:pt x="0" y="138"/>
                      </a:lnTo>
                      <a:lnTo>
                        <a:pt x="0" y="138"/>
                      </a:lnTo>
                      <a:lnTo>
                        <a:pt x="2" y="140"/>
                      </a:lnTo>
                      <a:lnTo>
                        <a:pt x="4" y="140"/>
                      </a:lnTo>
                      <a:lnTo>
                        <a:pt x="6" y="140"/>
                      </a:lnTo>
                      <a:lnTo>
                        <a:pt x="6" y="140"/>
                      </a:lnTo>
                      <a:lnTo>
                        <a:pt x="8" y="140"/>
                      </a:lnTo>
                      <a:lnTo>
                        <a:pt x="10" y="140"/>
                      </a:lnTo>
                      <a:lnTo>
                        <a:pt x="12" y="140"/>
                      </a:lnTo>
                      <a:lnTo>
                        <a:pt x="16" y="140"/>
                      </a:lnTo>
                      <a:lnTo>
                        <a:pt x="20" y="140"/>
                      </a:lnTo>
                      <a:lnTo>
                        <a:pt x="20" y="140"/>
                      </a:lnTo>
                      <a:lnTo>
                        <a:pt x="22" y="140"/>
                      </a:lnTo>
                      <a:lnTo>
                        <a:pt x="22" y="142"/>
                      </a:lnTo>
                      <a:lnTo>
                        <a:pt x="24" y="142"/>
                      </a:lnTo>
                      <a:lnTo>
                        <a:pt x="26" y="142"/>
                      </a:lnTo>
                      <a:lnTo>
                        <a:pt x="30" y="140"/>
                      </a:lnTo>
                      <a:lnTo>
                        <a:pt x="34" y="138"/>
                      </a:lnTo>
                      <a:lnTo>
                        <a:pt x="36" y="138"/>
                      </a:lnTo>
                      <a:lnTo>
                        <a:pt x="38" y="136"/>
                      </a:lnTo>
                      <a:lnTo>
                        <a:pt x="38" y="136"/>
                      </a:lnTo>
                      <a:lnTo>
                        <a:pt x="38" y="134"/>
                      </a:lnTo>
                      <a:lnTo>
                        <a:pt x="38" y="132"/>
                      </a:lnTo>
                      <a:lnTo>
                        <a:pt x="38" y="130"/>
                      </a:lnTo>
                      <a:lnTo>
                        <a:pt x="36" y="130"/>
                      </a:lnTo>
                      <a:lnTo>
                        <a:pt x="34" y="128"/>
                      </a:lnTo>
                      <a:lnTo>
                        <a:pt x="34" y="128"/>
                      </a:lnTo>
                      <a:lnTo>
                        <a:pt x="34" y="126"/>
                      </a:lnTo>
                      <a:lnTo>
                        <a:pt x="30" y="126"/>
                      </a:lnTo>
                      <a:lnTo>
                        <a:pt x="26" y="124"/>
                      </a:lnTo>
                      <a:lnTo>
                        <a:pt x="24" y="126"/>
                      </a:lnTo>
                      <a:lnTo>
                        <a:pt x="24" y="124"/>
                      </a:lnTo>
                      <a:lnTo>
                        <a:pt x="24" y="124"/>
                      </a:lnTo>
                      <a:lnTo>
                        <a:pt x="22" y="122"/>
                      </a:lnTo>
                      <a:lnTo>
                        <a:pt x="20" y="122"/>
                      </a:lnTo>
                      <a:lnTo>
                        <a:pt x="22" y="122"/>
                      </a:lnTo>
                      <a:lnTo>
                        <a:pt x="24" y="122"/>
                      </a:lnTo>
                      <a:lnTo>
                        <a:pt x="24" y="122"/>
                      </a:lnTo>
                      <a:lnTo>
                        <a:pt x="24" y="124"/>
                      </a:lnTo>
                      <a:lnTo>
                        <a:pt x="24" y="124"/>
                      </a:lnTo>
                      <a:lnTo>
                        <a:pt x="26" y="124"/>
                      </a:lnTo>
                      <a:lnTo>
                        <a:pt x="28" y="124"/>
                      </a:lnTo>
                      <a:lnTo>
                        <a:pt x="28" y="124"/>
                      </a:lnTo>
                      <a:lnTo>
                        <a:pt x="30" y="124"/>
                      </a:lnTo>
                      <a:lnTo>
                        <a:pt x="32" y="124"/>
                      </a:lnTo>
                      <a:lnTo>
                        <a:pt x="34" y="124"/>
                      </a:lnTo>
                      <a:lnTo>
                        <a:pt x="38" y="124"/>
                      </a:lnTo>
                      <a:lnTo>
                        <a:pt x="40" y="124"/>
                      </a:lnTo>
                      <a:lnTo>
                        <a:pt x="44" y="122"/>
                      </a:lnTo>
                      <a:lnTo>
                        <a:pt x="42" y="120"/>
                      </a:lnTo>
                      <a:lnTo>
                        <a:pt x="42" y="120"/>
                      </a:lnTo>
                      <a:lnTo>
                        <a:pt x="42" y="118"/>
                      </a:lnTo>
                      <a:lnTo>
                        <a:pt x="42" y="118"/>
                      </a:lnTo>
                      <a:lnTo>
                        <a:pt x="44" y="118"/>
                      </a:lnTo>
                      <a:lnTo>
                        <a:pt x="46" y="120"/>
                      </a:lnTo>
                      <a:lnTo>
                        <a:pt x="46" y="120"/>
                      </a:lnTo>
                      <a:lnTo>
                        <a:pt x="48" y="120"/>
                      </a:lnTo>
                      <a:lnTo>
                        <a:pt x="46" y="118"/>
                      </a:lnTo>
                      <a:lnTo>
                        <a:pt x="48" y="118"/>
                      </a:lnTo>
                      <a:lnTo>
                        <a:pt x="48" y="118"/>
                      </a:lnTo>
                      <a:lnTo>
                        <a:pt x="46" y="110"/>
                      </a:lnTo>
                      <a:lnTo>
                        <a:pt x="44" y="110"/>
                      </a:lnTo>
                      <a:lnTo>
                        <a:pt x="46" y="110"/>
                      </a:lnTo>
                      <a:lnTo>
                        <a:pt x="46" y="110"/>
                      </a:lnTo>
                      <a:lnTo>
                        <a:pt x="48" y="112"/>
                      </a:lnTo>
                      <a:lnTo>
                        <a:pt x="48" y="114"/>
                      </a:lnTo>
                      <a:lnTo>
                        <a:pt x="50" y="114"/>
                      </a:lnTo>
                      <a:lnTo>
                        <a:pt x="52" y="114"/>
                      </a:lnTo>
                      <a:lnTo>
                        <a:pt x="54" y="114"/>
                      </a:lnTo>
                      <a:lnTo>
                        <a:pt x="54" y="114"/>
                      </a:lnTo>
                      <a:lnTo>
                        <a:pt x="54" y="114"/>
                      </a:lnTo>
                      <a:lnTo>
                        <a:pt x="56" y="112"/>
                      </a:lnTo>
                      <a:lnTo>
                        <a:pt x="56" y="114"/>
                      </a:lnTo>
                      <a:lnTo>
                        <a:pt x="56" y="114"/>
                      </a:lnTo>
                      <a:lnTo>
                        <a:pt x="58" y="112"/>
                      </a:lnTo>
                      <a:lnTo>
                        <a:pt x="58" y="112"/>
                      </a:lnTo>
                      <a:lnTo>
                        <a:pt x="60" y="112"/>
                      </a:lnTo>
                      <a:lnTo>
                        <a:pt x="60" y="112"/>
                      </a:lnTo>
                      <a:lnTo>
                        <a:pt x="62" y="112"/>
                      </a:lnTo>
                      <a:lnTo>
                        <a:pt x="64" y="112"/>
                      </a:lnTo>
                      <a:lnTo>
                        <a:pt x="64" y="114"/>
                      </a:lnTo>
                      <a:lnTo>
                        <a:pt x="64" y="114"/>
                      </a:lnTo>
                      <a:lnTo>
                        <a:pt x="64" y="116"/>
                      </a:lnTo>
                      <a:lnTo>
                        <a:pt x="66" y="116"/>
                      </a:lnTo>
                      <a:lnTo>
                        <a:pt x="68" y="116"/>
                      </a:lnTo>
                      <a:lnTo>
                        <a:pt x="70" y="116"/>
                      </a:lnTo>
                      <a:lnTo>
                        <a:pt x="72" y="118"/>
                      </a:lnTo>
                      <a:lnTo>
                        <a:pt x="74" y="118"/>
                      </a:lnTo>
                      <a:lnTo>
                        <a:pt x="76" y="118"/>
                      </a:lnTo>
                      <a:lnTo>
                        <a:pt x="78" y="118"/>
                      </a:lnTo>
                      <a:lnTo>
                        <a:pt x="78" y="118"/>
                      </a:lnTo>
                      <a:lnTo>
                        <a:pt x="82" y="120"/>
                      </a:lnTo>
                      <a:lnTo>
                        <a:pt x="82" y="120"/>
                      </a:lnTo>
                      <a:lnTo>
                        <a:pt x="82" y="122"/>
                      </a:lnTo>
                      <a:lnTo>
                        <a:pt x="82" y="122"/>
                      </a:lnTo>
                      <a:lnTo>
                        <a:pt x="84" y="124"/>
                      </a:lnTo>
                      <a:lnTo>
                        <a:pt x="84" y="126"/>
                      </a:lnTo>
                      <a:lnTo>
                        <a:pt x="84" y="128"/>
                      </a:lnTo>
                      <a:lnTo>
                        <a:pt x="88" y="130"/>
                      </a:lnTo>
                      <a:lnTo>
                        <a:pt x="88" y="132"/>
                      </a:lnTo>
                      <a:lnTo>
                        <a:pt x="90" y="136"/>
                      </a:lnTo>
                      <a:lnTo>
                        <a:pt x="90" y="138"/>
                      </a:lnTo>
                      <a:lnTo>
                        <a:pt x="92" y="138"/>
                      </a:lnTo>
                      <a:lnTo>
                        <a:pt x="94" y="138"/>
                      </a:lnTo>
                      <a:lnTo>
                        <a:pt x="94" y="138"/>
                      </a:lnTo>
                      <a:lnTo>
                        <a:pt x="94" y="140"/>
                      </a:lnTo>
                      <a:lnTo>
                        <a:pt x="94" y="142"/>
                      </a:lnTo>
                      <a:lnTo>
                        <a:pt x="94" y="144"/>
                      </a:lnTo>
                      <a:lnTo>
                        <a:pt x="96" y="144"/>
                      </a:lnTo>
                      <a:lnTo>
                        <a:pt x="98" y="148"/>
                      </a:lnTo>
                      <a:lnTo>
                        <a:pt x="100" y="148"/>
                      </a:lnTo>
                      <a:lnTo>
                        <a:pt x="102" y="150"/>
                      </a:lnTo>
                      <a:lnTo>
                        <a:pt x="102" y="154"/>
                      </a:lnTo>
                      <a:lnTo>
                        <a:pt x="104" y="154"/>
                      </a:lnTo>
                      <a:lnTo>
                        <a:pt x="104" y="154"/>
                      </a:lnTo>
                      <a:lnTo>
                        <a:pt x="106" y="156"/>
                      </a:lnTo>
                      <a:lnTo>
                        <a:pt x="108" y="156"/>
                      </a:lnTo>
                      <a:lnTo>
                        <a:pt x="110" y="156"/>
                      </a:lnTo>
                      <a:lnTo>
                        <a:pt x="110" y="156"/>
                      </a:lnTo>
                      <a:lnTo>
                        <a:pt x="112" y="156"/>
                      </a:lnTo>
                      <a:lnTo>
                        <a:pt x="114" y="156"/>
                      </a:lnTo>
                      <a:lnTo>
                        <a:pt x="114" y="158"/>
                      </a:lnTo>
                      <a:lnTo>
                        <a:pt x="116" y="158"/>
                      </a:lnTo>
                      <a:lnTo>
                        <a:pt x="118" y="158"/>
                      </a:lnTo>
                      <a:lnTo>
                        <a:pt x="120" y="158"/>
                      </a:lnTo>
                      <a:lnTo>
                        <a:pt x="120" y="158"/>
                      </a:lnTo>
                      <a:lnTo>
                        <a:pt x="122" y="158"/>
                      </a:lnTo>
                      <a:lnTo>
                        <a:pt x="124" y="160"/>
                      </a:lnTo>
                      <a:lnTo>
                        <a:pt x="130" y="160"/>
                      </a:lnTo>
                      <a:lnTo>
                        <a:pt x="132" y="160"/>
                      </a:lnTo>
                      <a:lnTo>
                        <a:pt x="134" y="160"/>
                      </a:lnTo>
                      <a:lnTo>
                        <a:pt x="136" y="160"/>
                      </a:lnTo>
                      <a:lnTo>
                        <a:pt x="138" y="162"/>
                      </a:lnTo>
                      <a:lnTo>
                        <a:pt x="138" y="164"/>
                      </a:lnTo>
                      <a:lnTo>
                        <a:pt x="140" y="164"/>
                      </a:lnTo>
                      <a:lnTo>
                        <a:pt x="140" y="164"/>
                      </a:lnTo>
                      <a:lnTo>
                        <a:pt x="142" y="166"/>
                      </a:lnTo>
                      <a:lnTo>
                        <a:pt x="144" y="166"/>
                      </a:lnTo>
                      <a:lnTo>
                        <a:pt x="146" y="166"/>
                      </a:lnTo>
                      <a:lnTo>
                        <a:pt x="146" y="166"/>
                      </a:lnTo>
                      <a:lnTo>
                        <a:pt x="150" y="164"/>
                      </a:lnTo>
                      <a:lnTo>
                        <a:pt x="150" y="164"/>
                      </a:lnTo>
                      <a:lnTo>
                        <a:pt x="150" y="164"/>
                      </a:lnTo>
                      <a:lnTo>
                        <a:pt x="148" y="162"/>
                      </a:lnTo>
                      <a:lnTo>
                        <a:pt x="146" y="160"/>
                      </a:lnTo>
                      <a:lnTo>
                        <a:pt x="146" y="160"/>
                      </a:lnTo>
                      <a:lnTo>
                        <a:pt x="150" y="160"/>
                      </a:lnTo>
                      <a:lnTo>
                        <a:pt x="150" y="160"/>
                      </a:lnTo>
                      <a:lnTo>
                        <a:pt x="154" y="158"/>
                      </a:lnTo>
                      <a:lnTo>
                        <a:pt x="150" y="160"/>
                      </a:lnTo>
                      <a:close/>
                      <a:moveTo>
                        <a:pt x="196" y="50"/>
                      </a:moveTo>
                      <a:lnTo>
                        <a:pt x="186" y="40"/>
                      </a:lnTo>
                      <a:lnTo>
                        <a:pt x="186" y="38"/>
                      </a:lnTo>
                      <a:lnTo>
                        <a:pt x="184" y="36"/>
                      </a:lnTo>
                      <a:lnTo>
                        <a:pt x="182" y="34"/>
                      </a:lnTo>
                      <a:lnTo>
                        <a:pt x="182" y="34"/>
                      </a:lnTo>
                      <a:lnTo>
                        <a:pt x="178" y="32"/>
                      </a:lnTo>
                      <a:lnTo>
                        <a:pt x="176" y="30"/>
                      </a:lnTo>
                      <a:lnTo>
                        <a:pt x="174" y="30"/>
                      </a:lnTo>
                      <a:lnTo>
                        <a:pt x="172" y="28"/>
                      </a:lnTo>
                      <a:lnTo>
                        <a:pt x="170" y="28"/>
                      </a:lnTo>
                      <a:lnTo>
                        <a:pt x="168" y="28"/>
                      </a:lnTo>
                      <a:lnTo>
                        <a:pt x="168" y="26"/>
                      </a:lnTo>
                      <a:lnTo>
                        <a:pt x="166" y="24"/>
                      </a:lnTo>
                      <a:lnTo>
                        <a:pt x="162" y="22"/>
                      </a:lnTo>
                      <a:lnTo>
                        <a:pt x="162" y="24"/>
                      </a:lnTo>
                      <a:lnTo>
                        <a:pt x="162" y="24"/>
                      </a:lnTo>
                      <a:lnTo>
                        <a:pt x="162" y="24"/>
                      </a:lnTo>
                      <a:lnTo>
                        <a:pt x="162" y="26"/>
                      </a:lnTo>
                      <a:lnTo>
                        <a:pt x="164" y="26"/>
                      </a:lnTo>
                      <a:lnTo>
                        <a:pt x="166" y="26"/>
                      </a:lnTo>
                      <a:lnTo>
                        <a:pt x="172" y="30"/>
                      </a:lnTo>
                      <a:lnTo>
                        <a:pt x="172" y="32"/>
                      </a:lnTo>
                      <a:lnTo>
                        <a:pt x="174" y="32"/>
                      </a:lnTo>
                      <a:lnTo>
                        <a:pt x="178" y="36"/>
                      </a:lnTo>
                      <a:lnTo>
                        <a:pt x="178" y="36"/>
                      </a:lnTo>
                      <a:lnTo>
                        <a:pt x="180" y="38"/>
                      </a:lnTo>
                      <a:lnTo>
                        <a:pt x="180" y="38"/>
                      </a:lnTo>
                      <a:lnTo>
                        <a:pt x="182" y="38"/>
                      </a:lnTo>
                      <a:lnTo>
                        <a:pt x="184" y="38"/>
                      </a:lnTo>
                      <a:lnTo>
                        <a:pt x="184" y="40"/>
                      </a:lnTo>
                      <a:lnTo>
                        <a:pt x="186" y="42"/>
                      </a:lnTo>
                      <a:lnTo>
                        <a:pt x="190" y="48"/>
                      </a:lnTo>
                      <a:lnTo>
                        <a:pt x="190" y="50"/>
                      </a:lnTo>
                      <a:lnTo>
                        <a:pt x="190" y="52"/>
                      </a:lnTo>
                      <a:lnTo>
                        <a:pt x="190" y="54"/>
                      </a:lnTo>
                      <a:lnTo>
                        <a:pt x="190" y="56"/>
                      </a:lnTo>
                      <a:lnTo>
                        <a:pt x="190" y="56"/>
                      </a:lnTo>
                      <a:lnTo>
                        <a:pt x="192" y="58"/>
                      </a:lnTo>
                      <a:lnTo>
                        <a:pt x="192" y="60"/>
                      </a:lnTo>
                      <a:lnTo>
                        <a:pt x="192" y="62"/>
                      </a:lnTo>
                      <a:lnTo>
                        <a:pt x="194" y="62"/>
                      </a:lnTo>
                      <a:lnTo>
                        <a:pt x="194" y="60"/>
                      </a:lnTo>
                      <a:lnTo>
                        <a:pt x="196" y="60"/>
                      </a:lnTo>
                      <a:lnTo>
                        <a:pt x="196" y="58"/>
                      </a:lnTo>
                      <a:lnTo>
                        <a:pt x="196" y="56"/>
                      </a:lnTo>
                      <a:lnTo>
                        <a:pt x="198" y="54"/>
                      </a:lnTo>
                      <a:lnTo>
                        <a:pt x="198" y="54"/>
                      </a:lnTo>
                      <a:lnTo>
                        <a:pt x="198" y="52"/>
                      </a:lnTo>
                      <a:lnTo>
                        <a:pt x="196" y="50"/>
                      </a:lnTo>
                      <a:close/>
                      <a:moveTo>
                        <a:pt x="150" y="20"/>
                      </a:moveTo>
                      <a:lnTo>
                        <a:pt x="152" y="22"/>
                      </a:lnTo>
                      <a:lnTo>
                        <a:pt x="152" y="24"/>
                      </a:lnTo>
                      <a:lnTo>
                        <a:pt x="154" y="24"/>
                      </a:lnTo>
                      <a:lnTo>
                        <a:pt x="156" y="24"/>
                      </a:lnTo>
                      <a:lnTo>
                        <a:pt x="156" y="24"/>
                      </a:lnTo>
                      <a:lnTo>
                        <a:pt x="156" y="22"/>
                      </a:lnTo>
                      <a:lnTo>
                        <a:pt x="156" y="20"/>
                      </a:lnTo>
                      <a:lnTo>
                        <a:pt x="156" y="20"/>
                      </a:lnTo>
                      <a:lnTo>
                        <a:pt x="154" y="18"/>
                      </a:lnTo>
                      <a:lnTo>
                        <a:pt x="152" y="20"/>
                      </a:lnTo>
                      <a:lnTo>
                        <a:pt x="150" y="20"/>
                      </a:lnTo>
                      <a:lnTo>
                        <a:pt x="150" y="20"/>
                      </a:lnTo>
                      <a:lnTo>
                        <a:pt x="150" y="20"/>
                      </a:lnTo>
                      <a:close/>
                      <a:moveTo>
                        <a:pt x="116" y="18"/>
                      </a:moveTo>
                      <a:lnTo>
                        <a:pt x="116" y="16"/>
                      </a:lnTo>
                      <a:lnTo>
                        <a:pt x="116" y="16"/>
                      </a:lnTo>
                      <a:lnTo>
                        <a:pt x="116" y="16"/>
                      </a:lnTo>
                      <a:lnTo>
                        <a:pt x="114" y="18"/>
                      </a:lnTo>
                      <a:lnTo>
                        <a:pt x="114" y="18"/>
                      </a:lnTo>
                      <a:lnTo>
                        <a:pt x="114" y="18"/>
                      </a:lnTo>
                      <a:lnTo>
                        <a:pt x="116" y="18"/>
                      </a:lnTo>
                      <a:close/>
                      <a:moveTo>
                        <a:pt x="96" y="16"/>
                      </a:moveTo>
                      <a:lnTo>
                        <a:pt x="96" y="14"/>
                      </a:lnTo>
                      <a:lnTo>
                        <a:pt x="98" y="16"/>
                      </a:lnTo>
                      <a:lnTo>
                        <a:pt x="98" y="14"/>
                      </a:lnTo>
                      <a:lnTo>
                        <a:pt x="102" y="16"/>
                      </a:lnTo>
                      <a:lnTo>
                        <a:pt x="104" y="16"/>
                      </a:lnTo>
                      <a:lnTo>
                        <a:pt x="104" y="14"/>
                      </a:lnTo>
                      <a:lnTo>
                        <a:pt x="106" y="16"/>
                      </a:lnTo>
                      <a:lnTo>
                        <a:pt x="108" y="14"/>
                      </a:lnTo>
                      <a:lnTo>
                        <a:pt x="108" y="12"/>
                      </a:lnTo>
                      <a:lnTo>
                        <a:pt x="108" y="14"/>
                      </a:lnTo>
                      <a:lnTo>
                        <a:pt x="110" y="12"/>
                      </a:lnTo>
                      <a:lnTo>
                        <a:pt x="110" y="12"/>
                      </a:lnTo>
                      <a:lnTo>
                        <a:pt x="110" y="12"/>
                      </a:lnTo>
                      <a:lnTo>
                        <a:pt x="110" y="12"/>
                      </a:lnTo>
                      <a:lnTo>
                        <a:pt x="110" y="12"/>
                      </a:lnTo>
                      <a:lnTo>
                        <a:pt x="108" y="12"/>
                      </a:lnTo>
                      <a:lnTo>
                        <a:pt x="104" y="12"/>
                      </a:lnTo>
                      <a:lnTo>
                        <a:pt x="100" y="10"/>
                      </a:lnTo>
                      <a:lnTo>
                        <a:pt x="98" y="12"/>
                      </a:lnTo>
                      <a:lnTo>
                        <a:pt x="98" y="12"/>
                      </a:lnTo>
                      <a:lnTo>
                        <a:pt x="96" y="12"/>
                      </a:lnTo>
                      <a:lnTo>
                        <a:pt x="96" y="14"/>
                      </a:lnTo>
                      <a:lnTo>
                        <a:pt x="96" y="14"/>
                      </a:lnTo>
                      <a:lnTo>
                        <a:pt x="96" y="14"/>
                      </a:lnTo>
                      <a:lnTo>
                        <a:pt x="96" y="16"/>
                      </a:lnTo>
                      <a:lnTo>
                        <a:pt x="96" y="16"/>
                      </a:lnTo>
                      <a:close/>
                      <a:moveTo>
                        <a:pt x="146" y="4"/>
                      </a:moveTo>
                      <a:lnTo>
                        <a:pt x="146" y="4"/>
                      </a:lnTo>
                      <a:lnTo>
                        <a:pt x="146" y="4"/>
                      </a:lnTo>
                      <a:lnTo>
                        <a:pt x="146" y="2"/>
                      </a:lnTo>
                      <a:lnTo>
                        <a:pt x="144" y="0"/>
                      </a:lnTo>
                      <a:lnTo>
                        <a:pt x="144" y="0"/>
                      </a:lnTo>
                      <a:lnTo>
                        <a:pt x="144" y="2"/>
                      </a:lnTo>
                      <a:lnTo>
                        <a:pt x="144" y="2"/>
                      </a:lnTo>
                      <a:lnTo>
                        <a:pt x="146" y="4"/>
                      </a:lnTo>
                      <a:lnTo>
                        <a:pt x="146"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52" name="Freeform 80">
                  <a:extLst>
                    <a:ext uri="{FF2B5EF4-FFF2-40B4-BE49-F238E27FC236}">
                      <a16:creationId xmlns:a16="http://schemas.microsoft.com/office/drawing/2014/main" id="{913E2BD9-8548-A8A9-0CD0-00DFDFFDB3AE}"/>
                    </a:ext>
                  </a:extLst>
                </p:cNvPr>
                <p:cNvSpPr>
                  <a:spLocks noEditPoints="1"/>
                </p:cNvSpPr>
                <p:nvPr/>
              </p:nvSpPr>
              <p:spPr bwMode="auto">
                <a:xfrm>
                  <a:off x="2160" y="1905"/>
                  <a:ext cx="92" cy="44"/>
                </a:xfrm>
                <a:custGeom>
                  <a:avLst/>
                  <a:gdLst>
                    <a:gd name="T0" fmla="*/ 20 w 92"/>
                    <a:gd name="T1" fmla="*/ 36 h 44"/>
                    <a:gd name="T2" fmla="*/ 18 w 92"/>
                    <a:gd name="T3" fmla="*/ 38 h 44"/>
                    <a:gd name="T4" fmla="*/ 22 w 92"/>
                    <a:gd name="T5" fmla="*/ 42 h 44"/>
                    <a:gd name="T6" fmla="*/ 62 w 92"/>
                    <a:gd name="T7" fmla="*/ 24 h 44"/>
                    <a:gd name="T8" fmla="*/ 62 w 92"/>
                    <a:gd name="T9" fmla="*/ 24 h 44"/>
                    <a:gd name="T10" fmla="*/ 64 w 92"/>
                    <a:gd name="T11" fmla="*/ 22 h 44"/>
                    <a:gd name="T12" fmla="*/ 66 w 92"/>
                    <a:gd name="T13" fmla="*/ 24 h 44"/>
                    <a:gd name="T14" fmla="*/ 14 w 92"/>
                    <a:gd name="T15" fmla="*/ 4 h 44"/>
                    <a:gd name="T16" fmla="*/ 14 w 92"/>
                    <a:gd name="T17" fmla="*/ 6 h 44"/>
                    <a:gd name="T18" fmla="*/ 90 w 92"/>
                    <a:gd name="T19" fmla="*/ 24 h 44"/>
                    <a:gd name="T20" fmla="*/ 88 w 92"/>
                    <a:gd name="T21" fmla="*/ 20 h 44"/>
                    <a:gd name="T22" fmla="*/ 84 w 92"/>
                    <a:gd name="T23" fmla="*/ 10 h 44"/>
                    <a:gd name="T24" fmla="*/ 66 w 92"/>
                    <a:gd name="T25" fmla="*/ 4 h 44"/>
                    <a:gd name="T26" fmla="*/ 62 w 92"/>
                    <a:gd name="T27" fmla="*/ 2 h 44"/>
                    <a:gd name="T28" fmla="*/ 54 w 92"/>
                    <a:gd name="T29" fmla="*/ 2 h 44"/>
                    <a:gd name="T30" fmla="*/ 48 w 92"/>
                    <a:gd name="T31" fmla="*/ 8 h 44"/>
                    <a:gd name="T32" fmla="*/ 32 w 92"/>
                    <a:gd name="T33" fmla="*/ 14 h 44"/>
                    <a:gd name="T34" fmla="*/ 22 w 92"/>
                    <a:gd name="T35" fmla="*/ 12 h 44"/>
                    <a:gd name="T36" fmla="*/ 20 w 92"/>
                    <a:gd name="T37" fmla="*/ 10 h 44"/>
                    <a:gd name="T38" fmla="*/ 20 w 92"/>
                    <a:gd name="T39" fmla="*/ 12 h 44"/>
                    <a:gd name="T40" fmla="*/ 14 w 92"/>
                    <a:gd name="T41" fmla="*/ 8 h 44"/>
                    <a:gd name="T42" fmla="*/ 14 w 92"/>
                    <a:gd name="T43" fmla="*/ 8 h 44"/>
                    <a:gd name="T44" fmla="*/ 12 w 92"/>
                    <a:gd name="T45" fmla="*/ 4 h 44"/>
                    <a:gd name="T46" fmla="*/ 10 w 92"/>
                    <a:gd name="T47" fmla="*/ 2 h 44"/>
                    <a:gd name="T48" fmla="*/ 6 w 92"/>
                    <a:gd name="T49" fmla="*/ 0 h 44"/>
                    <a:gd name="T50" fmla="*/ 4 w 92"/>
                    <a:gd name="T51" fmla="*/ 2 h 44"/>
                    <a:gd name="T52" fmla="*/ 4 w 92"/>
                    <a:gd name="T53" fmla="*/ 10 h 44"/>
                    <a:gd name="T54" fmla="*/ 6 w 92"/>
                    <a:gd name="T55" fmla="*/ 14 h 44"/>
                    <a:gd name="T56" fmla="*/ 4 w 92"/>
                    <a:gd name="T57" fmla="*/ 18 h 44"/>
                    <a:gd name="T58" fmla="*/ 2 w 92"/>
                    <a:gd name="T59" fmla="*/ 22 h 44"/>
                    <a:gd name="T60" fmla="*/ 2 w 92"/>
                    <a:gd name="T61" fmla="*/ 26 h 44"/>
                    <a:gd name="T62" fmla="*/ 4 w 92"/>
                    <a:gd name="T63" fmla="*/ 24 h 44"/>
                    <a:gd name="T64" fmla="*/ 12 w 92"/>
                    <a:gd name="T65" fmla="*/ 24 h 44"/>
                    <a:gd name="T66" fmla="*/ 16 w 92"/>
                    <a:gd name="T67" fmla="*/ 26 h 44"/>
                    <a:gd name="T68" fmla="*/ 22 w 92"/>
                    <a:gd name="T69" fmla="*/ 28 h 44"/>
                    <a:gd name="T70" fmla="*/ 28 w 92"/>
                    <a:gd name="T71" fmla="*/ 36 h 44"/>
                    <a:gd name="T72" fmla="*/ 30 w 92"/>
                    <a:gd name="T73" fmla="*/ 32 h 44"/>
                    <a:gd name="T74" fmla="*/ 34 w 92"/>
                    <a:gd name="T75" fmla="*/ 40 h 44"/>
                    <a:gd name="T76" fmla="*/ 40 w 92"/>
                    <a:gd name="T77" fmla="*/ 42 h 44"/>
                    <a:gd name="T78" fmla="*/ 46 w 92"/>
                    <a:gd name="T79" fmla="*/ 40 h 44"/>
                    <a:gd name="T80" fmla="*/ 46 w 92"/>
                    <a:gd name="T81" fmla="*/ 36 h 44"/>
                    <a:gd name="T82" fmla="*/ 40 w 92"/>
                    <a:gd name="T83" fmla="*/ 28 h 44"/>
                    <a:gd name="T84" fmla="*/ 42 w 92"/>
                    <a:gd name="T85" fmla="*/ 24 h 44"/>
                    <a:gd name="T86" fmla="*/ 52 w 92"/>
                    <a:gd name="T87" fmla="*/ 18 h 44"/>
                    <a:gd name="T88" fmla="*/ 56 w 92"/>
                    <a:gd name="T89" fmla="*/ 14 h 44"/>
                    <a:gd name="T90" fmla="*/ 60 w 92"/>
                    <a:gd name="T91" fmla="*/ 10 h 44"/>
                    <a:gd name="T92" fmla="*/ 68 w 92"/>
                    <a:gd name="T93" fmla="*/ 14 h 44"/>
                    <a:gd name="T94" fmla="*/ 72 w 92"/>
                    <a:gd name="T95" fmla="*/ 18 h 44"/>
                    <a:gd name="T96" fmla="*/ 74 w 92"/>
                    <a:gd name="T97" fmla="*/ 22 h 44"/>
                    <a:gd name="T98" fmla="*/ 74 w 92"/>
                    <a:gd name="T99" fmla="*/ 20 h 44"/>
                    <a:gd name="T100" fmla="*/ 76 w 92"/>
                    <a:gd name="T101" fmla="*/ 22 h 44"/>
                    <a:gd name="T102" fmla="*/ 80 w 92"/>
                    <a:gd name="T103" fmla="*/ 22 h 44"/>
                    <a:gd name="T104" fmla="*/ 82 w 92"/>
                    <a:gd name="T105" fmla="*/ 26 h 44"/>
                    <a:gd name="T106" fmla="*/ 78 w 92"/>
                    <a:gd name="T107" fmla="*/ 22 h 44"/>
                    <a:gd name="T108" fmla="*/ 76 w 92"/>
                    <a:gd name="T109" fmla="*/ 28 h 44"/>
                    <a:gd name="T110" fmla="*/ 74 w 92"/>
                    <a:gd name="T111" fmla="*/ 30 h 44"/>
                    <a:gd name="T112" fmla="*/ 82 w 92"/>
                    <a:gd name="T113" fmla="*/ 40 h 44"/>
                    <a:gd name="T114" fmla="*/ 84 w 92"/>
                    <a:gd name="T115" fmla="*/ 34 h 44"/>
                    <a:gd name="T116" fmla="*/ 84 w 92"/>
                    <a:gd name="T117" fmla="*/ 36 h 44"/>
                    <a:gd name="T118" fmla="*/ 90 w 92"/>
                    <a:gd name="T119" fmla="*/ 34 h 44"/>
                    <a:gd name="T120" fmla="*/ 92 w 92"/>
                    <a:gd name="T12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44">
                      <a:moveTo>
                        <a:pt x="20" y="40"/>
                      </a:moveTo>
                      <a:lnTo>
                        <a:pt x="20" y="38"/>
                      </a:lnTo>
                      <a:lnTo>
                        <a:pt x="22" y="38"/>
                      </a:lnTo>
                      <a:lnTo>
                        <a:pt x="20" y="36"/>
                      </a:lnTo>
                      <a:lnTo>
                        <a:pt x="20" y="36"/>
                      </a:lnTo>
                      <a:lnTo>
                        <a:pt x="20" y="36"/>
                      </a:lnTo>
                      <a:lnTo>
                        <a:pt x="18" y="38"/>
                      </a:lnTo>
                      <a:lnTo>
                        <a:pt x="18" y="38"/>
                      </a:lnTo>
                      <a:lnTo>
                        <a:pt x="18" y="38"/>
                      </a:lnTo>
                      <a:lnTo>
                        <a:pt x="20" y="40"/>
                      </a:lnTo>
                      <a:lnTo>
                        <a:pt x="22" y="42"/>
                      </a:lnTo>
                      <a:lnTo>
                        <a:pt x="22" y="42"/>
                      </a:lnTo>
                      <a:lnTo>
                        <a:pt x="22" y="40"/>
                      </a:lnTo>
                      <a:lnTo>
                        <a:pt x="20" y="40"/>
                      </a:lnTo>
                      <a:close/>
                      <a:moveTo>
                        <a:pt x="62" y="24"/>
                      </a:moveTo>
                      <a:lnTo>
                        <a:pt x="62" y="24"/>
                      </a:lnTo>
                      <a:lnTo>
                        <a:pt x="62" y="26"/>
                      </a:lnTo>
                      <a:lnTo>
                        <a:pt x="64" y="24"/>
                      </a:lnTo>
                      <a:lnTo>
                        <a:pt x="62" y="24"/>
                      </a:lnTo>
                      <a:lnTo>
                        <a:pt x="62" y="24"/>
                      </a:lnTo>
                      <a:close/>
                      <a:moveTo>
                        <a:pt x="66" y="20"/>
                      </a:moveTo>
                      <a:lnTo>
                        <a:pt x="66" y="22"/>
                      </a:lnTo>
                      <a:lnTo>
                        <a:pt x="64" y="22"/>
                      </a:lnTo>
                      <a:lnTo>
                        <a:pt x="64" y="22"/>
                      </a:lnTo>
                      <a:lnTo>
                        <a:pt x="64" y="24"/>
                      </a:lnTo>
                      <a:lnTo>
                        <a:pt x="66" y="26"/>
                      </a:lnTo>
                      <a:lnTo>
                        <a:pt x="66" y="24"/>
                      </a:lnTo>
                      <a:lnTo>
                        <a:pt x="66" y="24"/>
                      </a:lnTo>
                      <a:lnTo>
                        <a:pt x="66" y="22"/>
                      </a:lnTo>
                      <a:lnTo>
                        <a:pt x="66" y="22"/>
                      </a:lnTo>
                      <a:lnTo>
                        <a:pt x="66" y="20"/>
                      </a:lnTo>
                      <a:close/>
                      <a:moveTo>
                        <a:pt x="14" y="4"/>
                      </a:moveTo>
                      <a:lnTo>
                        <a:pt x="14" y="4"/>
                      </a:lnTo>
                      <a:lnTo>
                        <a:pt x="14" y="4"/>
                      </a:lnTo>
                      <a:lnTo>
                        <a:pt x="14" y="4"/>
                      </a:lnTo>
                      <a:lnTo>
                        <a:pt x="14" y="6"/>
                      </a:lnTo>
                      <a:lnTo>
                        <a:pt x="14" y="4"/>
                      </a:lnTo>
                      <a:close/>
                      <a:moveTo>
                        <a:pt x="92" y="28"/>
                      </a:moveTo>
                      <a:lnTo>
                        <a:pt x="92" y="26"/>
                      </a:lnTo>
                      <a:lnTo>
                        <a:pt x="90" y="24"/>
                      </a:lnTo>
                      <a:lnTo>
                        <a:pt x="90" y="22"/>
                      </a:lnTo>
                      <a:lnTo>
                        <a:pt x="90" y="22"/>
                      </a:lnTo>
                      <a:lnTo>
                        <a:pt x="88" y="20"/>
                      </a:lnTo>
                      <a:lnTo>
                        <a:pt x="88" y="20"/>
                      </a:lnTo>
                      <a:lnTo>
                        <a:pt x="90" y="18"/>
                      </a:lnTo>
                      <a:lnTo>
                        <a:pt x="90" y="18"/>
                      </a:lnTo>
                      <a:lnTo>
                        <a:pt x="86" y="14"/>
                      </a:lnTo>
                      <a:lnTo>
                        <a:pt x="84" y="10"/>
                      </a:lnTo>
                      <a:lnTo>
                        <a:pt x="80" y="8"/>
                      </a:lnTo>
                      <a:lnTo>
                        <a:pt x="74" y="4"/>
                      </a:lnTo>
                      <a:lnTo>
                        <a:pt x="70" y="4"/>
                      </a:lnTo>
                      <a:lnTo>
                        <a:pt x="66" y="4"/>
                      </a:lnTo>
                      <a:lnTo>
                        <a:pt x="66" y="4"/>
                      </a:lnTo>
                      <a:lnTo>
                        <a:pt x="66" y="2"/>
                      </a:lnTo>
                      <a:lnTo>
                        <a:pt x="64" y="2"/>
                      </a:lnTo>
                      <a:lnTo>
                        <a:pt x="62" y="2"/>
                      </a:lnTo>
                      <a:lnTo>
                        <a:pt x="60" y="2"/>
                      </a:lnTo>
                      <a:lnTo>
                        <a:pt x="56" y="0"/>
                      </a:lnTo>
                      <a:lnTo>
                        <a:pt x="56" y="2"/>
                      </a:lnTo>
                      <a:lnTo>
                        <a:pt x="54" y="2"/>
                      </a:lnTo>
                      <a:lnTo>
                        <a:pt x="52" y="4"/>
                      </a:lnTo>
                      <a:lnTo>
                        <a:pt x="50" y="4"/>
                      </a:lnTo>
                      <a:lnTo>
                        <a:pt x="50" y="6"/>
                      </a:lnTo>
                      <a:lnTo>
                        <a:pt x="48" y="8"/>
                      </a:lnTo>
                      <a:lnTo>
                        <a:pt x="40" y="10"/>
                      </a:lnTo>
                      <a:lnTo>
                        <a:pt x="38" y="10"/>
                      </a:lnTo>
                      <a:lnTo>
                        <a:pt x="36" y="14"/>
                      </a:lnTo>
                      <a:lnTo>
                        <a:pt x="32" y="14"/>
                      </a:lnTo>
                      <a:lnTo>
                        <a:pt x="30" y="16"/>
                      </a:lnTo>
                      <a:lnTo>
                        <a:pt x="28" y="16"/>
                      </a:lnTo>
                      <a:lnTo>
                        <a:pt x="24" y="14"/>
                      </a:lnTo>
                      <a:lnTo>
                        <a:pt x="22" y="12"/>
                      </a:lnTo>
                      <a:lnTo>
                        <a:pt x="20" y="10"/>
                      </a:lnTo>
                      <a:lnTo>
                        <a:pt x="20" y="10"/>
                      </a:lnTo>
                      <a:lnTo>
                        <a:pt x="20" y="8"/>
                      </a:lnTo>
                      <a:lnTo>
                        <a:pt x="20" y="10"/>
                      </a:lnTo>
                      <a:lnTo>
                        <a:pt x="20" y="10"/>
                      </a:lnTo>
                      <a:lnTo>
                        <a:pt x="22" y="12"/>
                      </a:lnTo>
                      <a:lnTo>
                        <a:pt x="20" y="12"/>
                      </a:lnTo>
                      <a:lnTo>
                        <a:pt x="20" y="12"/>
                      </a:lnTo>
                      <a:lnTo>
                        <a:pt x="16" y="12"/>
                      </a:lnTo>
                      <a:lnTo>
                        <a:pt x="16" y="12"/>
                      </a:lnTo>
                      <a:lnTo>
                        <a:pt x="14" y="10"/>
                      </a:lnTo>
                      <a:lnTo>
                        <a:pt x="14" y="8"/>
                      </a:lnTo>
                      <a:lnTo>
                        <a:pt x="14" y="8"/>
                      </a:lnTo>
                      <a:lnTo>
                        <a:pt x="14" y="8"/>
                      </a:lnTo>
                      <a:lnTo>
                        <a:pt x="14" y="8"/>
                      </a:lnTo>
                      <a:lnTo>
                        <a:pt x="14" y="8"/>
                      </a:lnTo>
                      <a:lnTo>
                        <a:pt x="12" y="8"/>
                      </a:lnTo>
                      <a:lnTo>
                        <a:pt x="12" y="6"/>
                      </a:lnTo>
                      <a:lnTo>
                        <a:pt x="12" y="4"/>
                      </a:lnTo>
                      <a:lnTo>
                        <a:pt x="12" y="4"/>
                      </a:lnTo>
                      <a:lnTo>
                        <a:pt x="10" y="2"/>
                      </a:lnTo>
                      <a:lnTo>
                        <a:pt x="10" y="2"/>
                      </a:lnTo>
                      <a:lnTo>
                        <a:pt x="10" y="2"/>
                      </a:lnTo>
                      <a:lnTo>
                        <a:pt x="10" y="2"/>
                      </a:lnTo>
                      <a:lnTo>
                        <a:pt x="8" y="2"/>
                      </a:lnTo>
                      <a:lnTo>
                        <a:pt x="8" y="2"/>
                      </a:lnTo>
                      <a:lnTo>
                        <a:pt x="6" y="2"/>
                      </a:lnTo>
                      <a:lnTo>
                        <a:pt x="6" y="0"/>
                      </a:lnTo>
                      <a:lnTo>
                        <a:pt x="6" y="2"/>
                      </a:lnTo>
                      <a:lnTo>
                        <a:pt x="4" y="2"/>
                      </a:lnTo>
                      <a:lnTo>
                        <a:pt x="4" y="2"/>
                      </a:lnTo>
                      <a:lnTo>
                        <a:pt x="4" y="2"/>
                      </a:lnTo>
                      <a:lnTo>
                        <a:pt x="4" y="4"/>
                      </a:lnTo>
                      <a:lnTo>
                        <a:pt x="4" y="6"/>
                      </a:lnTo>
                      <a:lnTo>
                        <a:pt x="2" y="10"/>
                      </a:lnTo>
                      <a:lnTo>
                        <a:pt x="4" y="10"/>
                      </a:lnTo>
                      <a:lnTo>
                        <a:pt x="6" y="12"/>
                      </a:lnTo>
                      <a:lnTo>
                        <a:pt x="6" y="12"/>
                      </a:lnTo>
                      <a:lnTo>
                        <a:pt x="6" y="12"/>
                      </a:lnTo>
                      <a:lnTo>
                        <a:pt x="6" y="14"/>
                      </a:lnTo>
                      <a:lnTo>
                        <a:pt x="4" y="14"/>
                      </a:lnTo>
                      <a:lnTo>
                        <a:pt x="4" y="14"/>
                      </a:lnTo>
                      <a:lnTo>
                        <a:pt x="2" y="16"/>
                      </a:lnTo>
                      <a:lnTo>
                        <a:pt x="4" y="18"/>
                      </a:lnTo>
                      <a:lnTo>
                        <a:pt x="4" y="20"/>
                      </a:lnTo>
                      <a:lnTo>
                        <a:pt x="4" y="20"/>
                      </a:lnTo>
                      <a:lnTo>
                        <a:pt x="4" y="22"/>
                      </a:lnTo>
                      <a:lnTo>
                        <a:pt x="2" y="22"/>
                      </a:lnTo>
                      <a:lnTo>
                        <a:pt x="0" y="24"/>
                      </a:lnTo>
                      <a:lnTo>
                        <a:pt x="0" y="24"/>
                      </a:lnTo>
                      <a:lnTo>
                        <a:pt x="2" y="24"/>
                      </a:lnTo>
                      <a:lnTo>
                        <a:pt x="2" y="26"/>
                      </a:lnTo>
                      <a:lnTo>
                        <a:pt x="2" y="26"/>
                      </a:lnTo>
                      <a:lnTo>
                        <a:pt x="2" y="28"/>
                      </a:lnTo>
                      <a:lnTo>
                        <a:pt x="4" y="28"/>
                      </a:lnTo>
                      <a:lnTo>
                        <a:pt x="4" y="24"/>
                      </a:lnTo>
                      <a:lnTo>
                        <a:pt x="4" y="24"/>
                      </a:lnTo>
                      <a:lnTo>
                        <a:pt x="6" y="24"/>
                      </a:lnTo>
                      <a:lnTo>
                        <a:pt x="8" y="24"/>
                      </a:lnTo>
                      <a:lnTo>
                        <a:pt x="12" y="24"/>
                      </a:lnTo>
                      <a:lnTo>
                        <a:pt x="14" y="24"/>
                      </a:lnTo>
                      <a:lnTo>
                        <a:pt x="14" y="26"/>
                      </a:lnTo>
                      <a:lnTo>
                        <a:pt x="14" y="26"/>
                      </a:lnTo>
                      <a:lnTo>
                        <a:pt x="16" y="26"/>
                      </a:lnTo>
                      <a:lnTo>
                        <a:pt x="18" y="26"/>
                      </a:lnTo>
                      <a:lnTo>
                        <a:pt x="20" y="26"/>
                      </a:lnTo>
                      <a:lnTo>
                        <a:pt x="22" y="26"/>
                      </a:lnTo>
                      <a:lnTo>
                        <a:pt x="22" y="28"/>
                      </a:lnTo>
                      <a:lnTo>
                        <a:pt x="22" y="28"/>
                      </a:lnTo>
                      <a:lnTo>
                        <a:pt x="24" y="34"/>
                      </a:lnTo>
                      <a:lnTo>
                        <a:pt x="26" y="36"/>
                      </a:lnTo>
                      <a:lnTo>
                        <a:pt x="28" y="36"/>
                      </a:lnTo>
                      <a:lnTo>
                        <a:pt x="28" y="36"/>
                      </a:lnTo>
                      <a:lnTo>
                        <a:pt x="28" y="36"/>
                      </a:lnTo>
                      <a:lnTo>
                        <a:pt x="30" y="32"/>
                      </a:lnTo>
                      <a:lnTo>
                        <a:pt x="30" y="32"/>
                      </a:lnTo>
                      <a:lnTo>
                        <a:pt x="30" y="32"/>
                      </a:lnTo>
                      <a:lnTo>
                        <a:pt x="32" y="30"/>
                      </a:lnTo>
                      <a:lnTo>
                        <a:pt x="32" y="34"/>
                      </a:lnTo>
                      <a:lnTo>
                        <a:pt x="34" y="40"/>
                      </a:lnTo>
                      <a:lnTo>
                        <a:pt x="34" y="42"/>
                      </a:lnTo>
                      <a:lnTo>
                        <a:pt x="34" y="44"/>
                      </a:lnTo>
                      <a:lnTo>
                        <a:pt x="36" y="44"/>
                      </a:lnTo>
                      <a:lnTo>
                        <a:pt x="40" y="42"/>
                      </a:lnTo>
                      <a:lnTo>
                        <a:pt x="42" y="42"/>
                      </a:lnTo>
                      <a:lnTo>
                        <a:pt x="42" y="40"/>
                      </a:lnTo>
                      <a:lnTo>
                        <a:pt x="44" y="40"/>
                      </a:lnTo>
                      <a:lnTo>
                        <a:pt x="46" y="40"/>
                      </a:lnTo>
                      <a:lnTo>
                        <a:pt x="46" y="38"/>
                      </a:lnTo>
                      <a:lnTo>
                        <a:pt x="48" y="38"/>
                      </a:lnTo>
                      <a:lnTo>
                        <a:pt x="48" y="36"/>
                      </a:lnTo>
                      <a:lnTo>
                        <a:pt x="46" y="36"/>
                      </a:lnTo>
                      <a:lnTo>
                        <a:pt x="44" y="32"/>
                      </a:lnTo>
                      <a:lnTo>
                        <a:pt x="42" y="30"/>
                      </a:lnTo>
                      <a:lnTo>
                        <a:pt x="42" y="28"/>
                      </a:lnTo>
                      <a:lnTo>
                        <a:pt x="40" y="28"/>
                      </a:lnTo>
                      <a:lnTo>
                        <a:pt x="40" y="26"/>
                      </a:lnTo>
                      <a:lnTo>
                        <a:pt x="42" y="26"/>
                      </a:lnTo>
                      <a:lnTo>
                        <a:pt x="42" y="24"/>
                      </a:lnTo>
                      <a:lnTo>
                        <a:pt x="42" y="24"/>
                      </a:lnTo>
                      <a:lnTo>
                        <a:pt x="46" y="24"/>
                      </a:lnTo>
                      <a:lnTo>
                        <a:pt x="46" y="22"/>
                      </a:lnTo>
                      <a:lnTo>
                        <a:pt x="52" y="18"/>
                      </a:lnTo>
                      <a:lnTo>
                        <a:pt x="52" y="18"/>
                      </a:lnTo>
                      <a:lnTo>
                        <a:pt x="52" y="16"/>
                      </a:lnTo>
                      <a:lnTo>
                        <a:pt x="54" y="16"/>
                      </a:lnTo>
                      <a:lnTo>
                        <a:pt x="54" y="14"/>
                      </a:lnTo>
                      <a:lnTo>
                        <a:pt x="56" y="14"/>
                      </a:lnTo>
                      <a:lnTo>
                        <a:pt x="56" y="12"/>
                      </a:lnTo>
                      <a:lnTo>
                        <a:pt x="56" y="12"/>
                      </a:lnTo>
                      <a:lnTo>
                        <a:pt x="58" y="12"/>
                      </a:lnTo>
                      <a:lnTo>
                        <a:pt x="60" y="10"/>
                      </a:lnTo>
                      <a:lnTo>
                        <a:pt x="64" y="12"/>
                      </a:lnTo>
                      <a:lnTo>
                        <a:pt x="66" y="12"/>
                      </a:lnTo>
                      <a:lnTo>
                        <a:pt x="68" y="14"/>
                      </a:lnTo>
                      <a:lnTo>
                        <a:pt x="68" y="14"/>
                      </a:lnTo>
                      <a:lnTo>
                        <a:pt x="70" y="16"/>
                      </a:lnTo>
                      <a:lnTo>
                        <a:pt x="70" y="16"/>
                      </a:lnTo>
                      <a:lnTo>
                        <a:pt x="70" y="16"/>
                      </a:lnTo>
                      <a:lnTo>
                        <a:pt x="72" y="18"/>
                      </a:lnTo>
                      <a:lnTo>
                        <a:pt x="72" y="22"/>
                      </a:lnTo>
                      <a:lnTo>
                        <a:pt x="74" y="22"/>
                      </a:lnTo>
                      <a:lnTo>
                        <a:pt x="74" y="22"/>
                      </a:lnTo>
                      <a:lnTo>
                        <a:pt x="74" y="22"/>
                      </a:lnTo>
                      <a:lnTo>
                        <a:pt x="74" y="22"/>
                      </a:lnTo>
                      <a:lnTo>
                        <a:pt x="74" y="22"/>
                      </a:lnTo>
                      <a:lnTo>
                        <a:pt x="74" y="20"/>
                      </a:lnTo>
                      <a:lnTo>
                        <a:pt x="74" y="20"/>
                      </a:lnTo>
                      <a:lnTo>
                        <a:pt x="74" y="20"/>
                      </a:lnTo>
                      <a:lnTo>
                        <a:pt x="76" y="22"/>
                      </a:lnTo>
                      <a:lnTo>
                        <a:pt x="76" y="22"/>
                      </a:lnTo>
                      <a:lnTo>
                        <a:pt x="76" y="22"/>
                      </a:lnTo>
                      <a:lnTo>
                        <a:pt x="76" y="22"/>
                      </a:lnTo>
                      <a:lnTo>
                        <a:pt x="78" y="22"/>
                      </a:lnTo>
                      <a:lnTo>
                        <a:pt x="78" y="20"/>
                      </a:lnTo>
                      <a:lnTo>
                        <a:pt x="80" y="22"/>
                      </a:lnTo>
                      <a:lnTo>
                        <a:pt x="80" y="24"/>
                      </a:lnTo>
                      <a:lnTo>
                        <a:pt x="82" y="26"/>
                      </a:lnTo>
                      <a:lnTo>
                        <a:pt x="84" y="26"/>
                      </a:lnTo>
                      <a:lnTo>
                        <a:pt x="82" y="26"/>
                      </a:lnTo>
                      <a:lnTo>
                        <a:pt x="80" y="26"/>
                      </a:lnTo>
                      <a:lnTo>
                        <a:pt x="80" y="24"/>
                      </a:lnTo>
                      <a:lnTo>
                        <a:pt x="78" y="22"/>
                      </a:lnTo>
                      <a:lnTo>
                        <a:pt x="78" y="22"/>
                      </a:lnTo>
                      <a:lnTo>
                        <a:pt x="78" y="24"/>
                      </a:lnTo>
                      <a:lnTo>
                        <a:pt x="76" y="24"/>
                      </a:lnTo>
                      <a:lnTo>
                        <a:pt x="76" y="26"/>
                      </a:lnTo>
                      <a:lnTo>
                        <a:pt x="76" y="28"/>
                      </a:lnTo>
                      <a:lnTo>
                        <a:pt x="74" y="28"/>
                      </a:lnTo>
                      <a:lnTo>
                        <a:pt x="74" y="28"/>
                      </a:lnTo>
                      <a:lnTo>
                        <a:pt x="72" y="28"/>
                      </a:lnTo>
                      <a:lnTo>
                        <a:pt x="74" y="30"/>
                      </a:lnTo>
                      <a:lnTo>
                        <a:pt x="76" y="38"/>
                      </a:lnTo>
                      <a:lnTo>
                        <a:pt x="80" y="42"/>
                      </a:lnTo>
                      <a:lnTo>
                        <a:pt x="80" y="42"/>
                      </a:lnTo>
                      <a:lnTo>
                        <a:pt x="82" y="40"/>
                      </a:lnTo>
                      <a:lnTo>
                        <a:pt x="82" y="38"/>
                      </a:lnTo>
                      <a:lnTo>
                        <a:pt x="84" y="38"/>
                      </a:lnTo>
                      <a:lnTo>
                        <a:pt x="82" y="36"/>
                      </a:lnTo>
                      <a:lnTo>
                        <a:pt x="84" y="34"/>
                      </a:lnTo>
                      <a:lnTo>
                        <a:pt x="84" y="34"/>
                      </a:lnTo>
                      <a:lnTo>
                        <a:pt x="84" y="34"/>
                      </a:lnTo>
                      <a:lnTo>
                        <a:pt x="84" y="34"/>
                      </a:lnTo>
                      <a:lnTo>
                        <a:pt x="84" y="36"/>
                      </a:lnTo>
                      <a:lnTo>
                        <a:pt x="86" y="36"/>
                      </a:lnTo>
                      <a:lnTo>
                        <a:pt x="86" y="38"/>
                      </a:lnTo>
                      <a:lnTo>
                        <a:pt x="86" y="36"/>
                      </a:lnTo>
                      <a:lnTo>
                        <a:pt x="90" y="34"/>
                      </a:lnTo>
                      <a:lnTo>
                        <a:pt x="90" y="34"/>
                      </a:lnTo>
                      <a:lnTo>
                        <a:pt x="90" y="32"/>
                      </a:lnTo>
                      <a:lnTo>
                        <a:pt x="90" y="30"/>
                      </a:lnTo>
                      <a:lnTo>
                        <a:pt x="92" y="30"/>
                      </a:lnTo>
                      <a:lnTo>
                        <a:pt x="92" y="30"/>
                      </a:lnTo>
                      <a:lnTo>
                        <a:pt x="92" y="2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53" name="Freeform 81">
                  <a:extLst>
                    <a:ext uri="{FF2B5EF4-FFF2-40B4-BE49-F238E27FC236}">
                      <a16:creationId xmlns:a16="http://schemas.microsoft.com/office/drawing/2014/main" id="{D0BB45B9-B74E-E1A6-D5E4-FF5B3944967F}"/>
                    </a:ext>
                  </a:extLst>
                </p:cNvPr>
                <p:cNvSpPr>
                  <a:spLocks noEditPoints="1"/>
                </p:cNvSpPr>
                <p:nvPr/>
              </p:nvSpPr>
              <p:spPr bwMode="auto">
                <a:xfrm>
                  <a:off x="5536" y="1939"/>
                  <a:ext cx="50" cy="84"/>
                </a:xfrm>
                <a:custGeom>
                  <a:avLst/>
                  <a:gdLst>
                    <a:gd name="T0" fmla="*/ 0 w 50"/>
                    <a:gd name="T1" fmla="*/ 84 h 84"/>
                    <a:gd name="T2" fmla="*/ 0 w 50"/>
                    <a:gd name="T3" fmla="*/ 84 h 84"/>
                    <a:gd name="T4" fmla="*/ 0 w 50"/>
                    <a:gd name="T5" fmla="*/ 84 h 84"/>
                    <a:gd name="T6" fmla="*/ 0 w 50"/>
                    <a:gd name="T7" fmla="*/ 84 h 84"/>
                    <a:gd name="T8" fmla="*/ 0 w 50"/>
                    <a:gd name="T9" fmla="*/ 84 h 84"/>
                    <a:gd name="T10" fmla="*/ 0 w 50"/>
                    <a:gd name="T11" fmla="*/ 84 h 84"/>
                    <a:gd name="T12" fmla="*/ 0 w 50"/>
                    <a:gd name="T13" fmla="*/ 84 h 84"/>
                    <a:gd name="T14" fmla="*/ 0 w 50"/>
                    <a:gd name="T15" fmla="*/ 84 h 84"/>
                    <a:gd name="T16" fmla="*/ 0 w 50"/>
                    <a:gd name="T17" fmla="*/ 84 h 84"/>
                    <a:gd name="T18" fmla="*/ 50 w 50"/>
                    <a:gd name="T19" fmla="*/ 2 h 84"/>
                    <a:gd name="T20" fmla="*/ 50 w 50"/>
                    <a:gd name="T21" fmla="*/ 0 h 84"/>
                    <a:gd name="T22" fmla="*/ 50 w 50"/>
                    <a:gd name="T23" fmla="*/ 2 h 84"/>
                    <a:gd name="T24" fmla="*/ 50 w 50"/>
                    <a:gd name="T25" fmla="*/ 2 h 84"/>
                    <a:gd name="T26" fmla="*/ 50 w 50"/>
                    <a:gd name="T27" fmla="*/ 2 h 84"/>
                    <a:gd name="T28" fmla="*/ 48 w 50"/>
                    <a:gd name="T29" fmla="*/ 4 h 84"/>
                    <a:gd name="T30" fmla="*/ 48 w 50"/>
                    <a:gd name="T31" fmla="*/ 6 h 84"/>
                    <a:gd name="T32" fmla="*/ 50 w 50"/>
                    <a:gd name="T33" fmla="*/ 6 h 84"/>
                    <a:gd name="T34" fmla="*/ 50 w 50"/>
                    <a:gd name="T35" fmla="*/ 6 h 84"/>
                    <a:gd name="T36" fmla="*/ 50 w 50"/>
                    <a:gd name="T37" fmla="*/ 6 h 84"/>
                    <a:gd name="T38" fmla="*/ 50 w 50"/>
                    <a:gd name="T39" fmla="*/ 4 h 84"/>
                    <a:gd name="T40" fmla="*/ 50 w 50"/>
                    <a:gd name="T41"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84">
                      <a:moveTo>
                        <a:pt x="0" y="84"/>
                      </a:moveTo>
                      <a:lnTo>
                        <a:pt x="0" y="84"/>
                      </a:lnTo>
                      <a:lnTo>
                        <a:pt x="0" y="84"/>
                      </a:lnTo>
                      <a:lnTo>
                        <a:pt x="0" y="84"/>
                      </a:lnTo>
                      <a:lnTo>
                        <a:pt x="0" y="84"/>
                      </a:lnTo>
                      <a:lnTo>
                        <a:pt x="0" y="84"/>
                      </a:lnTo>
                      <a:lnTo>
                        <a:pt x="0" y="84"/>
                      </a:lnTo>
                      <a:lnTo>
                        <a:pt x="0" y="84"/>
                      </a:lnTo>
                      <a:lnTo>
                        <a:pt x="0" y="84"/>
                      </a:lnTo>
                      <a:close/>
                      <a:moveTo>
                        <a:pt x="50" y="2"/>
                      </a:moveTo>
                      <a:lnTo>
                        <a:pt x="50" y="0"/>
                      </a:lnTo>
                      <a:lnTo>
                        <a:pt x="50" y="2"/>
                      </a:lnTo>
                      <a:lnTo>
                        <a:pt x="50" y="2"/>
                      </a:lnTo>
                      <a:lnTo>
                        <a:pt x="50" y="2"/>
                      </a:lnTo>
                      <a:lnTo>
                        <a:pt x="48" y="4"/>
                      </a:lnTo>
                      <a:lnTo>
                        <a:pt x="48" y="6"/>
                      </a:lnTo>
                      <a:lnTo>
                        <a:pt x="50" y="6"/>
                      </a:lnTo>
                      <a:lnTo>
                        <a:pt x="50" y="6"/>
                      </a:lnTo>
                      <a:lnTo>
                        <a:pt x="50" y="6"/>
                      </a:lnTo>
                      <a:lnTo>
                        <a:pt x="50" y="4"/>
                      </a:lnTo>
                      <a:lnTo>
                        <a:pt x="50"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54" name="Freeform 82">
                  <a:extLst>
                    <a:ext uri="{FF2B5EF4-FFF2-40B4-BE49-F238E27FC236}">
                      <a16:creationId xmlns:a16="http://schemas.microsoft.com/office/drawing/2014/main" id="{84FF4840-11C9-A725-8967-342B09D27FD0}"/>
                    </a:ext>
                  </a:extLst>
                </p:cNvPr>
                <p:cNvSpPr>
                  <a:spLocks noEditPoints="1"/>
                </p:cNvSpPr>
                <p:nvPr/>
              </p:nvSpPr>
              <p:spPr bwMode="auto">
                <a:xfrm>
                  <a:off x="3991" y="1496"/>
                  <a:ext cx="20" cy="22"/>
                </a:xfrm>
                <a:custGeom>
                  <a:avLst/>
                  <a:gdLst>
                    <a:gd name="T0" fmla="*/ 4 w 20"/>
                    <a:gd name="T1" fmla="*/ 16 h 22"/>
                    <a:gd name="T2" fmla="*/ 4 w 20"/>
                    <a:gd name="T3" fmla="*/ 16 h 22"/>
                    <a:gd name="T4" fmla="*/ 2 w 20"/>
                    <a:gd name="T5" fmla="*/ 18 h 22"/>
                    <a:gd name="T6" fmla="*/ 0 w 20"/>
                    <a:gd name="T7" fmla="*/ 20 h 22"/>
                    <a:gd name="T8" fmla="*/ 0 w 20"/>
                    <a:gd name="T9" fmla="*/ 22 h 22"/>
                    <a:gd name="T10" fmla="*/ 0 w 20"/>
                    <a:gd name="T11" fmla="*/ 22 h 22"/>
                    <a:gd name="T12" fmla="*/ 2 w 20"/>
                    <a:gd name="T13" fmla="*/ 22 h 22"/>
                    <a:gd name="T14" fmla="*/ 2 w 20"/>
                    <a:gd name="T15" fmla="*/ 20 h 22"/>
                    <a:gd name="T16" fmla="*/ 4 w 20"/>
                    <a:gd name="T17" fmla="*/ 18 h 22"/>
                    <a:gd name="T18" fmla="*/ 4 w 20"/>
                    <a:gd name="T19" fmla="*/ 16 h 22"/>
                    <a:gd name="T20" fmla="*/ 18 w 20"/>
                    <a:gd name="T21" fmla="*/ 10 h 22"/>
                    <a:gd name="T22" fmla="*/ 18 w 20"/>
                    <a:gd name="T23" fmla="*/ 6 h 22"/>
                    <a:gd name="T24" fmla="*/ 18 w 20"/>
                    <a:gd name="T25" fmla="*/ 4 h 22"/>
                    <a:gd name="T26" fmla="*/ 18 w 20"/>
                    <a:gd name="T27" fmla="*/ 2 h 22"/>
                    <a:gd name="T28" fmla="*/ 18 w 20"/>
                    <a:gd name="T29" fmla="*/ 2 h 22"/>
                    <a:gd name="T30" fmla="*/ 16 w 20"/>
                    <a:gd name="T31" fmla="*/ 0 h 22"/>
                    <a:gd name="T32" fmla="*/ 16 w 20"/>
                    <a:gd name="T33" fmla="*/ 0 h 22"/>
                    <a:gd name="T34" fmla="*/ 16 w 20"/>
                    <a:gd name="T35" fmla="*/ 0 h 22"/>
                    <a:gd name="T36" fmla="*/ 14 w 20"/>
                    <a:gd name="T37" fmla="*/ 0 h 22"/>
                    <a:gd name="T38" fmla="*/ 12 w 20"/>
                    <a:gd name="T39" fmla="*/ 0 h 22"/>
                    <a:gd name="T40" fmla="*/ 10 w 20"/>
                    <a:gd name="T41" fmla="*/ 0 h 22"/>
                    <a:gd name="T42" fmla="*/ 10 w 20"/>
                    <a:gd name="T43" fmla="*/ 2 h 22"/>
                    <a:gd name="T44" fmla="*/ 10 w 20"/>
                    <a:gd name="T45" fmla="*/ 4 h 22"/>
                    <a:gd name="T46" fmla="*/ 10 w 20"/>
                    <a:gd name="T47" fmla="*/ 6 h 22"/>
                    <a:gd name="T48" fmla="*/ 10 w 20"/>
                    <a:gd name="T49" fmla="*/ 8 h 22"/>
                    <a:gd name="T50" fmla="*/ 10 w 20"/>
                    <a:gd name="T51" fmla="*/ 8 h 22"/>
                    <a:gd name="T52" fmla="*/ 10 w 20"/>
                    <a:gd name="T53" fmla="*/ 10 h 22"/>
                    <a:gd name="T54" fmla="*/ 10 w 20"/>
                    <a:gd name="T55" fmla="*/ 12 h 22"/>
                    <a:gd name="T56" fmla="*/ 10 w 20"/>
                    <a:gd name="T57" fmla="*/ 12 h 22"/>
                    <a:gd name="T58" fmla="*/ 10 w 20"/>
                    <a:gd name="T59" fmla="*/ 12 h 22"/>
                    <a:gd name="T60" fmla="*/ 10 w 20"/>
                    <a:gd name="T61" fmla="*/ 12 h 22"/>
                    <a:gd name="T62" fmla="*/ 12 w 20"/>
                    <a:gd name="T63" fmla="*/ 12 h 22"/>
                    <a:gd name="T64" fmla="*/ 12 w 20"/>
                    <a:gd name="T65" fmla="*/ 12 h 22"/>
                    <a:gd name="T66" fmla="*/ 14 w 20"/>
                    <a:gd name="T67" fmla="*/ 12 h 22"/>
                    <a:gd name="T68" fmla="*/ 14 w 20"/>
                    <a:gd name="T69" fmla="*/ 14 h 22"/>
                    <a:gd name="T70" fmla="*/ 14 w 20"/>
                    <a:gd name="T71" fmla="*/ 14 h 22"/>
                    <a:gd name="T72" fmla="*/ 12 w 20"/>
                    <a:gd name="T73" fmla="*/ 14 h 22"/>
                    <a:gd name="T74" fmla="*/ 10 w 20"/>
                    <a:gd name="T75" fmla="*/ 16 h 22"/>
                    <a:gd name="T76" fmla="*/ 10 w 20"/>
                    <a:gd name="T77" fmla="*/ 18 h 22"/>
                    <a:gd name="T78" fmla="*/ 10 w 20"/>
                    <a:gd name="T79" fmla="*/ 20 h 22"/>
                    <a:gd name="T80" fmla="*/ 10 w 20"/>
                    <a:gd name="T81" fmla="*/ 20 h 22"/>
                    <a:gd name="T82" fmla="*/ 10 w 20"/>
                    <a:gd name="T83" fmla="*/ 20 h 22"/>
                    <a:gd name="T84" fmla="*/ 12 w 20"/>
                    <a:gd name="T85" fmla="*/ 20 h 22"/>
                    <a:gd name="T86" fmla="*/ 16 w 20"/>
                    <a:gd name="T87" fmla="*/ 20 h 22"/>
                    <a:gd name="T88" fmla="*/ 18 w 20"/>
                    <a:gd name="T89" fmla="*/ 18 h 22"/>
                    <a:gd name="T90" fmla="*/ 18 w 20"/>
                    <a:gd name="T91" fmla="*/ 18 h 22"/>
                    <a:gd name="T92" fmla="*/ 18 w 20"/>
                    <a:gd name="T93" fmla="*/ 16 h 22"/>
                    <a:gd name="T94" fmla="*/ 18 w 20"/>
                    <a:gd name="T95" fmla="*/ 14 h 22"/>
                    <a:gd name="T96" fmla="*/ 20 w 20"/>
                    <a:gd name="T97" fmla="*/ 12 h 22"/>
                    <a:gd name="T98" fmla="*/ 18 w 20"/>
                    <a:gd name="T99"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 h="22">
                      <a:moveTo>
                        <a:pt x="4" y="16"/>
                      </a:moveTo>
                      <a:lnTo>
                        <a:pt x="4" y="16"/>
                      </a:lnTo>
                      <a:lnTo>
                        <a:pt x="2" y="18"/>
                      </a:lnTo>
                      <a:lnTo>
                        <a:pt x="0" y="20"/>
                      </a:lnTo>
                      <a:lnTo>
                        <a:pt x="0" y="22"/>
                      </a:lnTo>
                      <a:lnTo>
                        <a:pt x="0" y="22"/>
                      </a:lnTo>
                      <a:lnTo>
                        <a:pt x="2" y="22"/>
                      </a:lnTo>
                      <a:lnTo>
                        <a:pt x="2" y="20"/>
                      </a:lnTo>
                      <a:lnTo>
                        <a:pt x="4" y="18"/>
                      </a:lnTo>
                      <a:lnTo>
                        <a:pt x="4" y="16"/>
                      </a:lnTo>
                      <a:close/>
                      <a:moveTo>
                        <a:pt x="18" y="10"/>
                      </a:moveTo>
                      <a:lnTo>
                        <a:pt x="18" y="6"/>
                      </a:lnTo>
                      <a:lnTo>
                        <a:pt x="18" y="4"/>
                      </a:lnTo>
                      <a:lnTo>
                        <a:pt x="18" y="2"/>
                      </a:lnTo>
                      <a:lnTo>
                        <a:pt x="18" y="2"/>
                      </a:lnTo>
                      <a:lnTo>
                        <a:pt x="16" y="0"/>
                      </a:lnTo>
                      <a:lnTo>
                        <a:pt x="16" y="0"/>
                      </a:lnTo>
                      <a:lnTo>
                        <a:pt x="16" y="0"/>
                      </a:lnTo>
                      <a:lnTo>
                        <a:pt x="14" y="0"/>
                      </a:lnTo>
                      <a:lnTo>
                        <a:pt x="12" y="0"/>
                      </a:lnTo>
                      <a:lnTo>
                        <a:pt x="10" y="0"/>
                      </a:lnTo>
                      <a:lnTo>
                        <a:pt x="10" y="2"/>
                      </a:lnTo>
                      <a:lnTo>
                        <a:pt x="10" y="4"/>
                      </a:lnTo>
                      <a:lnTo>
                        <a:pt x="10" y="6"/>
                      </a:lnTo>
                      <a:lnTo>
                        <a:pt x="10" y="8"/>
                      </a:lnTo>
                      <a:lnTo>
                        <a:pt x="10" y="8"/>
                      </a:lnTo>
                      <a:lnTo>
                        <a:pt x="10" y="10"/>
                      </a:lnTo>
                      <a:lnTo>
                        <a:pt x="10" y="12"/>
                      </a:lnTo>
                      <a:lnTo>
                        <a:pt x="10" y="12"/>
                      </a:lnTo>
                      <a:lnTo>
                        <a:pt x="10" y="12"/>
                      </a:lnTo>
                      <a:lnTo>
                        <a:pt x="10" y="12"/>
                      </a:lnTo>
                      <a:lnTo>
                        <a:pt x="12" y="12"/>
                      </a:lnTo>
                      <a:lnTo>
                        <a:pt x="12" y="12"/>
                      </a:lnTo>
                      <a:lnTo>
                        <a:pt x="14" y="12"/>
                      </a:lnTo>
                      <a:lnTo>
                        <a:pt x="14" y="14"/>
                      </a:lnTo>
                      <a:lnTo>
                        <a:pt x="14" y="14"/>
                      </a:lnTo>
                      <a:lnTo>
                        <a:pt x="12" y="14"/>
                      </a:lnTo>
                      <a:lnTo>
                        <a:pt x="10" y="16"/>
                      </a:lnTo>
                      <a:lnTo>
                        <a:pt x="10" y="18"/>
                      </a:lnTo>
                      <a:lnTo>
                        <a:pt x="10" y="20"/>
                      </a:lnTo>
                      <a:lnTo>
                        <a:pt x="10" y="20"/>
                      </a:lnTo>
                      <a:lnTo>
                        <a:pt x="10" y="20"/>
                      </a:lnTo>
                      <a:lnTo>
                        <a:pt x="12" y="20"/>
                      </a:lnTo>
                      <a:lnTo>
                        <a:pt x="16" y="20"/>
                      </a:lnTo>
                      <a:lnTo>
                        <a:pt x="18" y="18"/>
                      </a:lnTo>
                      <a:lnTo>
                        <a:pt x="18" y="18"/>
                      </a:lnTo>
                      <a:lnTo>
                        <a:pt x="18" y="16"/>
                      </a:lnTo>
                      <a:lnTo>
                        <a:pt x="18" y="14"/>
                      </a:lnTo>
                      <a:lnTo>
                        <a:pt x="20" y="12"/>
                      </a:lnTo>
                      <a:lnTo>
                        <a:pt x="18" y="1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55" name="Freeform 83">
                  <a:extLst>
                    <a:ext uri="{FF2B5EF4-FFF2-40B4-BE49-F238E27FC236}">
                      <a16:creationId xmlns:a16="http://schemas.microsoft.com/office/drawing/2014/main" id="{EC259040-9652-940A-C37B-F78BE457A2E3}"/>
                    </a:ext>
                  </a:extLst>
                </p:cNvPr>
                <p:cNvSpPr>
                  <a:spLocks/>
                </p:cNvSpPr>
                <p:nvPr/>
              </p:nvSpPr>
              <p:spPr bwMode="auto">
                <a:xfrm>
                  <a:off x="4395" y="1413"/>
                  <a:ext cx="228" cy="239"/>
                </a:xfrm>
                <a:custGeom>
                  <a:avLst/>
                  <a:gdLst>
                    <a:gd name="T0" fmla="*/ 218 w 228"/>
                    <a:gd name="T1" fmla="*/ 25 h 239"/>
                    <a:gd name="T2" fmla="*/ 208 w 228"/>
                    <a:gd name="T3" fmla="*/ 21 h 239"/>
                    <a:gd name="T4" fmla="*/ 204 w 228"/>
                    <a:gd name="T5" fmla="*/ 9 h 239"/>
                    <a:gd name="T6" fmla="*/ 192 w 228"/>
                    <a:gd name="T7" fmla="*/ 3 h 239"/>
                    <a:gd name="T8" fmla="*/ 182 w 228"/>
                    <a:gd name="T9" fmla="*/ 3 h 239"/>
                    <a:gd name="T10" fmla="*/ 160 w 228"/>
                    <a:gd name="T11" fmla="*/ 5 h 239"/>
                    <a:gd name="T12" fmla="*/ 146 w 228"/>
                    <a:gd name="T13" fmla="*/ 11 h 239"/>
                    <a:gd name="T14" fmla="*/ 136 w 228"/>
                    <a:gd name="T15" fmla="*/ 19 h 239"/>
                    <a:gd name="T16" fmla="*/ 146 w 228"/>
                    <a:gd name="T17" fmla="*/ 31 h 239"/>
                    <a:gd name="T18" fmla="*/ 146 w 228"/>
                    <a:gd name="T19" fmla="*/ 37 h 239"/>
                    <a:gd name="T20" fmla="*/ 140 w 228"/>
                    <a:gd name="T21" fmla="*/ 47 h 239"/>
                    <a:gd name="T22" fmla="*/ 132 w 228"/>
                    <a:gd name="T23" fmla="*/ 57 h 239"/>
                    <a:gd name="T24" fmla="*/ 132 w 228"/>
                    <a:gd name="T25" fmla="*/ 67 h 239"/>
                    <a:gd name="T26" fmla="*/ 122 w 228"/>
                    <a:gd name="T27" fmla="*/ 79 h 239"/>
                    <a:gd name="T28" fmla="*/ 118 w 228"/>
                    <a:gd name="T29" fmla="*/ 99 h 239"/>
                    <a:gd name="T30" fmla="*/ 106 w 228"/>
                    <a:gd name="T31" fmla="*/ 95 h 239"/>
                    <a:gd name="T32" fmla="*/ 102 w 228"/>
                    <a:gd name="T33" fmla="*/ 103 h 239"/>
                    <a:gd name="T34" fmla="*/ 86 w 228"/>
                    <a:gd name="T35" fmla="*/ 107 h 239"/>
                    <a:gd name="T36" fmla="*/ 82 w 228"/>
                    <a:gd name="T37" fmla="*/ 121 h 239"/>
                    <a:gd name="T38" fmla="*/ 74 w 228"/>
                    <a:gd name="T39" fmla="*/ 133 h 239"/>
                    <a:gd name="T40" fmla="*/ 54 w 228"/>
                    <a:gd name="T41" fmla="*/ 137 h 239"/>
                    <a:gd name="T42" fmla="*/ 12 w 228"/>
                    <a:gd name="T43" fmla="*/ 133 h 239"/>
                    <a:gd name="T44" fmla="*/ 14 w 228"/>
                    <a:gd name="T45" fmla="*/ 147 h 239"/>
                    <a:gd name="T46" fmla="*/ 32 w 228"/>
                    <a:gd name="T47" fmla="*/ 159 h 239"/>
                    <a:gd name="T48" fmla="*/ 36 w 228"/>
                    <a:gd name="T49" fmla="*/ 175 h 239"/>
                    <a:gd name="T50" fmla="*/ 44 w 228"/>
                    <a:gd name="T51" fmla="*/ 179 h 239"/>
                    <a:gd name="T52" fmla="*/ 38 w 228"/>
                    <a:gd name="T53" fmla="*/ 187 h 239"/>
                    <a:gd name="T54" fmla="*/ 28 w 228"/>
                    <a:gd name="T55" fmla="*/ 193 h 239"/>
                    <a:gd name="T56" fmla="*/ 22 w 228"/>
                    <a:gd name="T57" fmla="*/ 203 h 239"/>
                    <a:gd name="T58" fmla="*/ 30 w 228"/>
                    <a:gd name="T59" fmla="*/ 213 h 239"/>
                    <a:gd name="T60" fmla="*/ 46 w 228"/>
                    <a:gd name="T61" fmla="*/ 213 h 239"/>
                    <a:gd name="T62" fmla="*/ 60 w 228"/>
                    <a:gd name="T63" fmla="*/ 209 h 239"/>
                    <a:gd name="T64" fmla="*/ 88 w 228"/>
                    <a:gd name="T65" fmla="*/ 209 h 239"/>
                    <a:gd name="T66" fmla="*/ 92 w 228"/>
                    <a:gd name="T67" fmla="*/ 207 h 239"/>
                    <a:gd name="T68" fmla="*/ 108 w 228"/>
                    <a:gd name="T69" fmla="*/ 221 h 239"/>
                    <a:gd name="T70" fmla="*/ 114 w 228"/>
                    <a:gd name="T71" fmla="*/ 235 h 239"/>
                    <a:gd name="T72" fmla="*/ 124 w 228"/>
                    <a:gd name="T73" fmla="*/ 237 h 239"/>
                    <a:gd name="T74" fmla="*/ 132 w 228"/>
                    <a:gd name="T75" fmla="*/ 235 h 239"/>
                    <a:gd name="T76" fmla="*/ 136 w 228"/>
                    <a:gd name="T77" fmla="*/ 229 h 239"/>
                    <a:gd name="T78" fmla="*/ 150 w 228"/>
                    <a:gd name="T79" fmla="*/ 231 h 239"/>
                    <a:gd name="T80" fmla="*/ 162 w 228"/>
                    <a:gd name="T81" fmla="*/ 229 h 239"/>
                    <a:gd name="T82" fmla="*/ 168 w 228"/>
                    <a:gd name="T83" fmla="*/ 227 h 239"/>
                    <a:gd name="T84" fmla="*/ 168 w 228"/>
                    <a:gd name="T85" fmla="*/ 221 h 239"/>
                    <a:gd name="T86" fmla="*/ 158 w 228"/>
                    <a:gd name="T87" fmla="*/ 205 h 239"/>
                    <a:gd name="T88" fmla="*/ 150 w 228"/>
                    <a:gd name="T89" fmla="*/ 193 h 239"/>
                    <a:gd name="T90" fmla="*/ 140 w 228"/>
                    <a:gd name="T91" fmla="*/ 185 h 239"/>
                    <a:gd name="T92" fmla="*/ 146 w 228"/>
                    <a:gd name="T93" fmla="*/ 169 h 239"/>
                    <a:gd name="T94" fmla="*/ 154 w 228"/>
                    <a:gd name="T95" fmla="*/ 165 h 239"/>
                    <a:gd name="T96" fmla="*/ 174 w 228"/>
                    <a:gd name="T97" fmla="*/ 163 h 239"/>
                    <a:gd name="T98" fmla="*/ 186 w 228"/>
                    <a:gd name="T99" fmla="*/ 145 h 239"/>
                    <a:gd name="T100" fmla="*/ 196 w 228"/>
                    <a:gd name="T101" fmla="*/ 125 h 239"/>
                    <a:gd name="T102" fmla="*/ 202 w 228"/>
                    <a:gd name="T103" fmla="*/ 111 h 239"/>
                    <a:gd name="T104" fmla="*/ 204 w 228"/>
                    <a:gd name="T105" fmla="*/ 101 h 239"/>
                    <a:gd name="T106" fmla="*/ 212 w 228"/>
                    <a:gd name="T107" fmla="*/ 89 h 239"/>
                    <a:gd name="T108" fmla="*/ 202 w 228"/>
                    <a:gd name="T109" fmla="*/ 83 h 239"/>
                    <a:gd name="T110" fmla="*/ 194 w 228"/>
                    <a:gd name="T111" fmla="*/ 75 h 239"/>
                    <a:gd name="T112" fmla="*/ 190 w 228"/>
                    <a:gd name="T113" fmla="*/ 69 h 239"/>
                    <a:gd name="T114" fmla="*/ 188 w 228"/>
                    <a:gd name="T115" fmla="*/ 59 h 239"/>
                    <a:gd name="T116" fmla="*/ 184 w 228"/>
                    <a:gd name="T117" fmla="*/ 55 h 239"/>
                    <a:gd name="T118" fmla="*/ 182 w 228"/>
                    <a:gd name="T119" fmla="*/ 47 h 239"/>
                    <a:gd name="T120" fmla="*/ 198 w 228"/>
                    <a:gd name="T121" fmla="*/ 45 h 239"/>
                    <a:gd name="T122" fmla="*/ 214 w 228"/>
                    <a:gd name="T123" fmla="*/ 45 h 239"/>
                    <a:gd name="T124" fmla="*/ 226 w 228"/>
                    <a:gd name="T125" fmla="*/ 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 h="239">
                      <a:moveTo>
                        <a:pt x="226" y="35"/>
                      </a:moveTo>
                      <a:lnTo>
                        <a:pt x="226" y="33"/>
                      </a:lnTo>
                      <a:lnTo>
                        <a:pt x="224" y="31"/>
                      </a:lnTo>
                      <a:lnTo>
                        <a:pt x="224" y="31"/>
                      </a:lnTo>
                      <a:lnTo>
                        <a:pt x="222" y="27"/>
                      </a:lnTo>
                      <a:lnTo>
                        <a:pt x="220" y="27"/>
                      </a:lnTo>
                      <a:lnTo>
                        <a:pt x="220" y="25"/>
                      </a:lnTo>
                      <a:lnTo>
                        <a:pt x="218" y="25"/>
                      </a:lnTo>
                      <a:lnTo>
                        <a:pt x="218" y="25"/>
                      </a:lnTo>
                      <a:lnTo>
                        <a:pt x="216" y="21"/>
                      </a:lnTo>
                      <a:lnTo>
                        <a:pt x="216" y="23"/>
                      </a:lnTo>
                      <a:lnTo>
                        <a:pt x="214" y="23"/>
                      </a:lnTo>
                      <a:lnTo>
                        <a:pt x="212" y="23"/>
                      </a:lnTo>
                      <a:lnTo>
                        <a:pt x="212" y="23"/>
                      </a:lnTo>
                      <a:lnTo>
                        <a:pt x="212" y="23"/>
                      </a:lnTo>
                      <a:lnTo>
                        <a:pt x="210" y="21"/>
                      </a:lnTo>
                      <a:lnTo>
                        <a:pt x="210" y="21"/>
                      </a:lnTo>
                      <a:lnTo>
                        <a:pt x="208" y="21"/>
                      </a:lnTo>
                      <a:lnTo>
                        <a:pt x="208" y="19"/>
                      </a:lnTo>
                      <a:lnTo>
                        <a:pt x="206" y="19"/>
                      </a:lnTo>
                      <a:lnTo>
                        <a:pt x="206" y="19"/>
                      </a:lnTo>
                      <a:lnTo>
                        <a:pt x="206" y="17"/>
                      </a:lnTo>
                      <a:lnTo>
                        <a:pt x="208" y="17"/>
                      </a:lnTo>
                      <a:lnTo>
                        <a:pt x="206" y="13"/>
                      </a:lnTo>
                      <a:lnTo>
                        <a:pt x="206" y="11"/>
                      </a:lnTo>
                      <a:lnTo>
                        <a:pt x="206" y="11"/>
                      </a:lnTo>
                      <a:lnTo>
                        <a:pt x="204" y="9"/>
                      </a:lnTo>
                      <a:lnTo>
                        <a:pt x="204" y="9"/>
                      </a:lnTo>
                      <a:lnTo>
                        <a:pt x="202" y="7"/>
                      </a:lnTo>
                      <a:lnTo>
                        <a:pt x="200" y="7"/>
                      </a:lnTo>
                      <a:lnTo>
                        <a:pt x="198" y="7"/>
                      </a:lnTo>
                      <a:lnTo>
                        <a:pt x="198" y="7"/>
                      </a:lnTo>
                      <a:lnTo>
                        <a:pt x="196" y="7"/>
                      </a:lnTo>
                      <a:lnTo>
                        <a:pt x="196" y="3"/>
                      </a:lnTo>
                      <a:lnTo>
                        <a:pt x="194" y="3"/>
                      </a:lnTo>
                      <a:lnTo>
                        <a:pt x="192" y="3"/>
                      </a:lnTo>
                      <a:lnTo>
                        <a:pt x="190" y="0"/>
                      </a:lnTo>
                      <a:lnTo>
                        <a:pt x="188" y="3"/>
                      </a:lnTo>
                      <a:lnTo>
                        <a:pt x="188" y="3"/>
                      </a:lnTo>
                      <a:lnTo>
                        <a:pt x="188" y="3"/>
                      </a:lnTo>
                      <a:lnTo>
                        <a:pt x="186" y="0"/>
                      </a:lnTo>
                      <a:lnTo>
                        <a:pt x="184" y="0"/>
                      </a:lnTo>
                      <a:lnTo>
                        <a:pt x="184" y="0"/>
                      </a:lnTo>
                      <a:lnTo>
                        <a:pt x="182" y="0"/>
                      </a:lnTo>
                      <a:lnTo>
                        <a:pt x="182" y="3"/>
                      </a:lnTo>
                      <a:lnTo>
                        <a:pt x="178" y="3"/>
                      </a:lnTo>
                      <a:lnTo>
                        <a:pt x="176" y="5"/>
                      </a:lnTo>
                      <a:lnTo>
                        <a:pt x="176" y="5"/>
                      </a:lnTo>
                      <a:lnTo>
                        <a:pt x="174" y="5"/>
                      </a:lnTo>
                      <a:lnTo>
                        <a:pt x="172" y="3"/>
                      </a:lnTo>
                      <a:lnTo>
                        <a:pt x="172" y="3"/>
                      </a:lnTo>
                      <a:lnTo>
                        <a:pt x="166" y="3"/>
                      </a:lnTo>
                      <a:lnTo>
                        <a:pt x="162" y="5"/>
                      </a:lnTo>
                      <a:lnTo>
                        <a:pt x="160" y="5"/>
                      </a:lnTo>
                      <a:lnTo>
                        <a:pt x="158" y="5"/>
                      </a:lnTo>
                      <a:lnTo>
                        <a:pt x="154" y="5"/>
                      </a:lnTo>
                      <a:lnTo>
                        <a:pt x="154" y="5"/>
                      </a:lnTo>
                      <a:lnTo>
                        <a:pt x="152" y="7"/>
                      </a:lnTo>
                      <a:lnTo>
                        <a:pt x="150" y="7"/>
                      </a:lnTo>
                      <a:lnTo>
                        <a:pt x="150" y="7"/>
                      </a:lnTo>
                      <a:lnTo>
                        <a:pt x="148" y="7"/>
                      </a:lnTo>
                      <a:lnTo>
                        <a:pt x="148" y="9"/>
                      </a:lnTo>
                      <a:lnTo>
                        <a:pt x="146" y="11"/>
                      </a:lnTo>
                      <a:lnTo>
                        <a:pt x="144" y="11"/>
                      </a:lnTo>
                      <a:lnTo>
                        <a:pt x="144" y="13"/>
                      </a:lnTo>
                      <a:lnTo>
                        <a:pt x="144" y="13"/>
                      </a:lnTo>
                      <a:lnTo>
                        <a:pt x="142" y="13"/>
                      </a:lnTo>
                      <a:lnTo>
                        <a:pt x="140" y="13"/>
                      </a:lnTo>
                      <a:lnTo>
                        <a:pt x="140" y="15"/>
                      </a:lnTo>
                      <a:lnTo>
                        <a:pt x="138" y="17"/>
                      </a:lnTo>
                      <a:lnTo>
                        <a:pt x="138" y="17"/>
                      </a:lnTo>
                      <a:lnTo>
                        <a:pt x="136" y="19"/>
                      </a:lnTo>
                      <a:lnTo>
                        <a:pt x="138" y="19"/>
                      </a:lnTo>
                      <a:lnTo>
                        <a:pt x="140" y="21"/>
                      </a:lnTo>
                      <a:lnTo>
                        <a:pt x="140" y="23"/>
                      </a:lnTo>
                      <a:lnTo>
                        <a:pt x="142" y="23"/>
                      </a:lnTo>
                      <a:lnTo>
                        <a:pt x="142" y="25"/>
                      </a:lnTo>
                      <a:lnTo>
                        <a:pt x="144" y="27"/>
                      </a:lnTo>
                      <a:lnTo>
                        <a:pt x="144" y="29"/>
                      </a:lnTo>
                      <a:lnTo>
                        <a:pt x="144" y="29"/>
                      </a:lnTo>
                      <a:lnTo>
                        <a:pt x="146" y="31"/>
                      </a:lnTo>
                      <a:lnTo>
                        <a:pt x="146" y="31"/>
                      </a:lnTo>
                      <a:lnTo>
                        <a:pt x="144" y="33"/>
                      </a:lnTo>
                      <a:lnTo>
                        <a:pt x="144" y="33"/>
                      </a:lnTo>
                      <a:lnTo>
                        <a:pt x="146" y="33"/>
                      </a:lnTo>
                      <a:lnTo>
                        <a:pt x="146" y="35"/>
                      </a:lnTo>
                      <a:lnTo>
                        <a:pt x="146" y="35"/>
                      </a:lnTo>
                      <a:lnTo>
                        <a:pt x="146" y="35"/>
                      </a:lnTo>
                      <a:lnTo>
                        <a:pt x="146" y="37"/>
                      </a:lnTo>
                      <a:lnTo>
                        <a:pt x="146" y="37"/>
                      </a:lnTo>
                      <a:lnTo>
                        <a:pt x="144" y="39"/>
                      </a:lnTo>
                      <a:lnTo>
                        <a:pt x="144" y="39"/>
                      </a:lnTo>
                      <a:lnTo>
                        <a:pt x="142" y="41"/>
                      </a:lnTo>
                      <a:lnTo>
                        <a:pt x="142" y="43"/>
                      </a:lnTo>
                      <a:lnTo>
                        <a:pt x="140" y="43"/>
                      </a:lnTo>
                      <a:lnTo>
                        <a:pt x="140" y="45"/>
                      </a:lnTo>
                      <a:lnTo>
                        <a:pt x="140" y="47"/>
                      </a:lnTo>
                      <a:lnTo>
                        <a:pt x="140" y="47"/>
                      </a:lnTo>
                      <a:lnTo>
                        <a:pt x="140" y="47"/>
                      </a:lnTo>
                      <a:lnTo>
                        <a:pt x="140" y="49"/>
                      </a:lnTo>
                      <a:lnTo>
                        <a:pt x="142" y="49"/>
                      </a:lnTo>
                      <a:lnTo>
                        <a:pt x="142" y="51"/>
                      </a:lnTo>
                      <a:lnTo>
                        <a:pt x="142" y="53"/>
                      </a:lnTo>
                      <a:lnTo>
                        <a:pt x="142" y="53"/>
                      </a:lnTo>
                      <a:lnTo>
                        <a:pt x="142" y="55"/>
                      </a:lnTo>
                      <a:lnTo>
                        <a:pt x="140" y="57"/>
                      </a:lnTo>
                      <a:lnTo>
                        <a:pt x="136" y="57"/>
                      </a:lnTo>
                      <a:lnTo>
                        <a:pt x="132" y="57"/>
                      </a:lnTo>
                      <a:lnTo>
                        <a:pt x="132" y="57"/>
                      </a:lnTo>
                      <a:lnTo>
                        <a:pt x="130" y="57"/>
                      </a:lnTo>
                      <a:lnTo>
                        <a:pt x="126" y="55"/>
                      </a:lnTo>
                      <a:lnTo>
                        <a:pt x="124" y="55"/>
                      </a:lnTo>
                      <a:lnTo>
                        <a:pt x="124" y="57"/>
                      </a:lnTo>
                      <a:lnTo>
                        <a:pt x="128" y="61"/>
                      </a:lnTo>
                      <a:lnTo>
                        <a:pt x="130" y="63"/>
                      </a:lnTo>
                      <a:lnTo>
                        <a:pt x="132" y="65"/>
                      </a:lnTo>
                      <a:lnTo>
                        <a:pt x="132" y="67"/>
                      </a:lnTo>
                      <a:lnTo>
                        <a:pt x="132" y="69"/>
                      </a:lnTo>
                      <a:lnTo>
                        <a:pt x="130" y="71"/>
                      </a:lnTo>
                      <a:lnTo>
                        <a:pt x="128" y="71"/>
                      </a:lnTo>
                      <a:lnTo>
                        <a:pt x="126" y="73"/>
                      </a:lnTo>
                      <a:lnTo>
                        <a:pt x="124" y="73"/>
                      </a:lnTo>
                      <a:lnTo>
                        <a:pt x="122" y="73"/>
                      </a:lnTo>
                      <a:lnTo>
                        <a:pt x="122" y="77"/>
                      </a:lnTo>
                      <a:lnTo>
                        <a:pt x="122" y="79"/>
                      </a:lnTo>
                      <a:lnTo>
                        <a:pt x="122" y="79"/>
                      </a:lnTo>
                      <a:lnTo>
                        <a:pt x="122" y="81"/>
                      </a:lnTo>
                      <a:lnTo>
                        <a:pt x="120" y="83"/>
                      </a:lnTo>
                      <a:lnTo>
                        <a:pt x="120" y="85"/>
                      </a:lnTo>
                      <a:lnTo>
                        <a:pt x="122" y="87"/>
                      </a:lnTo>
                      <a:lnTo>
                        <a:pt x="122" y="93"/>
                      </a:lnTo>
                      <a:lnTo>
                        <a:pt x="122" y="95"/>
                      </a:lnTo>
                      <a:lnTo>
                        <a:pt x="120" y="97"/>
                      </a:lnTo>
                      <a:lnTo>
                        <a:pt x="118" y="97"/>
                      </a:lnTo>
                      <a:lnTo>
                        <a:pt x="118" y="99"/>
                      </a:lnTo>
                      <a:lnTo>
                        <a:pt x="116" y="99"/>
                      </a:lnTo>
                      <a:lnTo>
                        <a:pt x="114" y="97"/>
                      </a:lnTo>
                      <a:lnTo>
                        <a:pt x="114" y="97"/>
                      </a:lnTo>
                      <a:lnTo>
                        <a:pt x="112" y="95"/>
                      </a:lnTo>
                      <a:lnTo>
                        <a:pt x="112" y="95"/>
                      </a:lnTo>
                      <a:lnTo>
                        <a:pt x="110" y="97"/>
                      </a:lnTo>
                      <a:lnTo>
                        <a:pt x="108" y="95"/>
                      </a:lnTo>
                      <a:lnTo>
                        <a:pt x="106" y="95"/>
                      </a:lnTo>
                      <a:lnTo>
                        <a:pt x="106" y="95"/>
                      </a:lnTo>
                      <a:lnTo>
                        <a:pt x="106" y="97"/>
                      </a:lnTo>
                      <a:lnTo>
                        <a:pt x="104" y="97"/>
                      </a:lnTo>
                      <a:lnTo>
                        <a:pt x="100" y="99"/>
                      </a:lnTo>
                      <a:lnTo>
                        <a:pt x="98" y="99"/>
                      </a:lnTo>
                      <a:lnTo>
                        <a:pt x="98" y="101"/>
                      </a:lnTo>
                      <a:lnTo>
                        <a:pt x="98" y="101"/>
                      </a:lnTo>
                      <a:lnTo>
                        <a:pt x="100" y="103"/>
                      </a:lnTo>
                      <a:lnTo>
                        <a:pt x="100" y="103"/>
                      </a:lnTo>
                      <a:lnTo>
                        <a:pt x="102" y="103"/>
                      </a:lnTo>
                      <a:lnTo>
                        <a:pt x="100" y="105"/>
                      </a:lnTo>
                      <a:lnTo>
                        <a:pt x="100" y="105"/>
                      </a:lnTo>
                      <a:lnTo>
                        <a:pt x="98" y="105"/>
                      </a:lnTo>
                      <a:lnTo>
                        <a:pt x="94" y="105"/>
                      </a:lnTo>
                      <a:lnTo>
                        <a:pt x="92" y="105"/>
                      </a:lnTo>
                      <a:lnTo>
                        <a:pt x="90" y="105"/>
                      </a:lnTo>
                      <a:lnTo>
                        <a:pt x="88" y="105"/>
                      </a:lnTo>
                      <a:lnTo>
                        <a:pt x="88" y="105"/>
                      </a:lnTo>
                      <a:lnTo>
                        <a:pt x="86" y="107"/>
                      </a:lnTo>
                      <a:lnTo>
                        <a:pt x="86" y="109"/>
                      </a:lnTo>
                      <a:lnTo>
                        <a:pt x="84" y="109"/>
                      </a:lnTo>
                      <a:lnTo>
                        <a:pt x="84" y="109"/>
                      </a:lnTo>
                      <a:lnTo>
                        <a:pt x="84" y="111"/>
                      </a:lnTo>
                      <a:lnTo>
                        <a:pt x="82" y="111"/>
                      </a:lnTo>
                      <a:lnTo>
                        <a:pt x="82" y="113"/>
                      </a:lnTo>
                      <a:lnTo>
                        <a:pt x="82" y="117"/>
                      </a:lnTo>
                      <a:lnTo>
                        <a:pt x="82" y="119"/>
                      </a:lnTo>
                      <a:lnTo>
                        <a:pt x="82" y="121"/>
                      </a:lnTo>
                      <a:lnTo>
                        <a:pt x="82" y="123"/>
                      </a:lnTo>
                      <a:lnTo>
                        <a:pt x="82" y="125"/>
                      </a:lnTo>
                      <a:lnTo>
                        <a:pt x="82" y="127"/>
                      </a:lnTo>
                      <a:lnTo>
                        <a:pt x="84" y="127"/>
                      </a:lnTo>
                      <a:lnTo>
                        <a:pt x="84" y="129"/>
                      </a:lnTo>
                      <a:lnTo>
                        <a:pt x="82" y="129"/>
                      </a:lnTo>
                      <a:lnTo>
                        <a:pt x="82" y="131"/>
                      </a:lnTo>
                      <a:lnTo>
                        <a:pt x="78" y="131"/>
                      </a:lnTo>
                      <a:lnTo>
                        <a:pt x="74" y="133"/>
                      </a:lnTo>
                      <a:lnTo>
                        <a:pt x="72" y="133"/>
                      </a:lnTo>
                      <a:lnTo>
                        <a:pt x="68" y="135"/>
                      </a:lnTo>
                      <a:lnTo>
                        <a:pt x="66" y="135"/>
                      </a:lnTo>
                      <a:lnTo>
                        <a:pt x="64" y="135"/>
                      </a:lnTo>
                      <a:lnTo>
                        <a:pt x="62" y="135"/>
                      </a:lnTo>
                      <a:lnTo>
                        <a:pt x="60" y="135"/>
                      </a:lnTo>
                      <a:lnTo>
                        <a:pt x="58" y="135"/>
                      </a:lnTo>
                      <a:lnTo>
                        <a:pt x="56" y="135"/>
                      </a:lnTo>
                      <a:lnTo>
                        <a:pt x="54" y="137"/>
                      </a:lnTo>
                      <a:lnTo>
                        <a:pt x="52" y="137"/>
                      </a:lnTo>
                      <a:lnTo>
                        <a:pt x="52" y="137"/>
                      </a:lnTo>
                      <a:lnTo>
                        <a:pt x="52" y="139"/>
                      </a:lnTo>
                      <a:lnTo>
                        <a:pt x="50" y="137"/>
                      </a:lnTo>
                      <a:lnTo>
                        <a:pt x="42" y="137"/>
                      </a:lnTo>
                      <a:lnTo>
                        <a:pt x="26" y="137"/>
                      </a:lnTo>
                      <a:lnTo>
                        <a:pt x="24" y="137"/>
                      </a:lnTo>
                      <a:lnTo>
                        <a:pt x="20" y="135"/>
                      </a:lnTo>
                      <a:lnTo>
                        <a:pt x="12" y="133"/>
                      </a:lnTo>
                      <a:lnTo>
                        <a:pt x="6" y="131"/>
                      </a:lnTo>
                      <a:lnTo>
                        <a:pt x="0" y="129"/>
                      </a:lnTo>
                      <a:lnTo>
                        <a:pt x="4" y="133"/>
                      </a:lnTo>
                      <a:lnTo>
                        <a:pt x="6" y="135"/>
                      </a:lnTo>
                      <a:lnTo>
                        <a:pt x="10" y="139"/>
                      </a:lnTo>
                      <a:lnTo>
                        <a:pt x="10" y="139"/>
                      </a:lnTo>
                      <a:lnTo>
                        <a:pt x="10" y="141"/>
                      </a:lnTo>
                      <a:lnTo>
                        <a:pt x="12" y="145"/>
                      </a:lnTo>
                      <a:lnTo>
                        <a:pt x="14" y="147"/>
                      </a:lnTo>
                      <a:lnTo>
                        <a:pt x="16" y="149"/>
                      </a:lnTo>
                      <a:lnTo>
                        <a:pt x="18" y="151"/>
                      </a:lnTo>
                      <a:lnTo>
                        <a:pt x="20" y="153"/>
                      </a:lnTo>
                      <a:lnTo>
                        <a:pt x="22" y="155"/>
                      </a:lnTo>
                      <a:lnTo>
                        <a:pt x="24" y="155"/>
                      </a:lnTo>
                      <a:lnTo>
                        <a:pt x="28" y="155"/>
                      </a:lnTo>
                      <a:lnTo>
                        <a:pt x="28" y="157"/>
                      </a:lnTo>
                      <a:lnTo>
                        <a:pt x="30" y="159"/>
                      </a:lnTo>
                      <a:lnTo>
                        <a:pt x="32" y="159"/>
                      </a:lnTo>
                      <a:lnTo>
                        <a:pt x="34" y="159"/>
                      </a:lnTo>
                      <a:lnTo>
                        <a:pt x="34" y="159"/>
                      </a:lnTo>
                      <a:lnTo>
                        <a:pt x="34" y="159"/>
                      </a:lnTo>
                      <a:lnTo>
                        <a:pt x="34" y="163"/>
                      </a:lnTo>
                      <a:lnTo>
                        <a:pt x="34" y="167"/>
                      </a:lnTo>
                      <a:lnTo>
                        <a:pt x="36" y="173"/>
                      </a:lnTo>
                      <a:lnTo>
                        <a:pt x="36" y="173"/>
                      </a:lnTo>
                      <a:lnTo>
                        <a:pt x="36" y="175"/>
                      </a:lnTo>
                      <a:lnTo>
                        <a:pt x="36" y="175"/>
                      </a:lnTo>
                      <a:lnTo>
                        <a:pt x="36" y="177"/>
                      </a:lnTo>
                      <a:lnTo>
                        <a:pt x="36" y="177"/>
                      </a:lnTo>
                      <a:lnTo>
                        <a:pt x="36" y="177"/>
                      </a:lnTo>
                      <a:lnTo>
                        <a:pt x="38" y="177"/>
                      </a:lnTo>
                      <a:lnTo>
                        <a:pt x="42" y="177"/>
                      </a:lnTo>
                      <a:lnTo>
                        <a:pt x="42" y="177"/>
                      </a:lnTo>
                      <a:lnTo>
                        <a:pt x="44" y="177"/>
                      </a:lnTo>
                      <a:lnTo>
                        <a:pt x="44" y="179"/>
                      </a:lnTo>
                      <a:lnTo>
                        <a:pt x="44" y="179"/>
                      </a:lnTo>
                      <a:lnTo>
                        <a:pt x="44" y="179"/>
                      </a:lnTo>
                      <a:lnTo>
                        <a:pt x="44" y="181"/>
                      </a:lnTo>
                      <a:lnTo>
                        <a:pt x="44" y="183"/>
                      </a:lnTo>
                      <a:lnTo>
                        <a:pt x="44" y="183"/>
                      </a:lnTo>
                      <a:lnTo>
                        <a:pt x="44" y="183"/>
                      </a:lnTo>
                      <a:lnTo>
                        <a:pt x="44" y="187"/>
                      </a:lnTo>
                      <a:lnTo>
                        <a:pt x="44" y="187"/>
                      </a:lnTo>
                      <a:lnTo>
                        <a:pt x="42" y="187"/>
                      </a:lnTo>
                      <a:lnTo>
                        <a:pt x="38" y="187"/>
                      </a:lnTo>
                      <a:lnTo>
                        <a:pt x="36" y="187"/>
                      </a:lnTo>
                      <a:lnTo>
                        <a:pt x="36" y="189"/>
                      </a:lnTo>
                      <a:lnTo>
                        <a:pt x="32" y="189"/>
                      </a:lnTo>
                      <a:lnTo>
                        <a:pt x="32" y="189"/>
                      </a:lnTo>
                      <a:lnTo>
                        <a:pt x="30" y="189"/>
                      </a:lnTo>
                      <a:lnTo>
                        <a:pt x="30" y="191"/>
                      </a:lnTo>
                      <a:lnTo>
                        <a:pt x="30" y="193"/>
                      </a:lnTo>
                      <a:lnTo>
                        <a:pt x="30" y="193"/>
                      </a:lnTo>
                      <a:lnTo>
                        <a:pt x="28" y="193"/>
                      </a:lnTo>
                      <a:lnTo>
                        <a:pt x="28" y="193"/>
                      </a:lnTo>
                      <a:lnTo>
                        <a:pt x="24" y="195"/>
                      </a:lnTo>
                      <a:lnTo>
                        <a:pt x="24" y="195"/>
                      </a:lnTo>
                      <a:lnTo>
                        <a:pt x="24" y="195"/>
                      </a:lnTo>
                      <a:lnTo>
                        <a:pt x="24" y="199"/>
                      </a:lnTo>
                      <a:lnTo>
                        <a:pt x="24" y="201"/>
                      </a:lnTo>
                      <a:lnTo>
                        <a:pt x="22" y="201"/>
                      </a:lnTo>
                      <a:lnTo>
                        <a:pt x="22" y="203"/>
                      </a:lnTo>
                      <a:lnTo>
                        <a:pt x="22" y="203"/>
                      </a:lnTo>
                      <a:lnTo>
                        <a:pt x="22" y="205"/>
                      </a:lnTo>
                      <a:lnTo>
                        <a:pt x="22" y="207"/>
                      </a:lnTo>
                      <a:lnTo>
                        <a:pt x="22" y="211"/>
                      </a:lnTo>
                      <a:lnTo>
                        <a:pt x="22" y="213"/>
                      </a:lnTo>
                      <a:lnTo>
                        <a:pt x="22" y="213"/>
                      </a:lnTo>
                      <a:lnTo>
                        <a:pt x="24" y="215"/>
                      </a:lnTo>
                      <a:lnTo>
                        <a:pt x="26" y="215"/>
                      </a:lnTo>
                      <a:lnTo>
                        <a:pt x="30" y="213"/>
                      </a:lnTo>
                      <a:lnTo>
                        <a:pt x="30" y="213"/>
                      </a:lnTo>
                      <a:lnTo>
                        <a:pt x="32" y="213"/>
                      </a:lnTo>
                      <a:lnTo>
                        <a:pt x="32" y="213"/>
                      </a:lnTo>
                      <a:lnTo>
                        <a:pt x="32" y="215"/>
                      </a:lnTo>
                      <a:lnTo>
                        <a:pt x="34" y="213"/>
                      </a:lnTo>
                      <a:lnTo>
                        <a:pt x="34" y="213"/>
                      </a:lnTo>
                      <a:lnTo>
                        <a:pt x="36" y="213"/>
                      </a:lnTo>
                      <a:lnTo>
                        <a:pt x="38" y="211"/>
                      </a:lnTo>
                      <a:lnTo>
                        <a:pt x="44" y="213"/>
                      </a:lnTo>
                      <a:lnTo>
                        <a:pt x="46" y="213"/>
                      </a:lnTo>
                      <a:lnTo>
                        <a:pt x="48" y="213"/>
                      </a:lnTo>
                      <a:lnTo>
                        <a:pt x="50" y="213"/>
                      </a:lnTo>
                      <a:lnTo>
                        <a:pt x="50" y="211"/>
                      </a:lnTo>
                      <a:lnTo>
                        <a:pt x="52" y="211"/>
                      </a:lnTo>
                      <a:lnTo>
                        <a:pt x="54" y="209"/>
                      </a:lnTo>
                      <a:lnTo>
                        <a:pt x="58" y="211"/>
                      </a:lnTo>
                      <a:lnTo>
                        <a:pt x="58" y="211"/>
                      </a:lnTo>
                      <a:lnTo>
                        <a:pt x="60" y="209"/>
                      </a:lnTo>
                      <a:lnTo>
                        <a:pt x="60" y="209"/>
                      </a:lnTo>
                      <a:lnTo>
                        <a:pt x="60" y="211"/>
                      </a:lnTo>
                      <a:lnTo>
                        <a:pt x="68" y="213"/>
                      </a:lnTo>
                      <a:lnTo>
                        <a:pt x="68" y="213"/>
                      </a:lnTo>
                      <a:lnTo>
                        <a:pt x="68" y="213"/>
                      </a:lnTo>
                      <a:lnTo>
                        <a:pt x="70" y="211"/>
                      </a:lnTo>
                      <a:lnTo>
                        <a:pt x="74" y="211"/>
                      </a:lnTo>
                      <a:lnTo>
                        <a:pt x="80" y="209"/>
                      </a:lnTo>
                      <a:lnTo>
                        <a:pt x="84" y="211"/>
                      </a:lnTo>
                      <a:lnTo>
                        <a:pt x="88" y="209"/>
                      </a:lnTo>
                      <a:lnTo>
                        <a:pt x="92" y="209"/>
                      </a:lnTo>
                      <a:lnTo>
                        <a:pt x="94" y="209"/>
                      </a:lnTo>
                      <a:lnTo>
                        <a:pt x="96" y="209"/>
                      </a:lnTo>
                      <a:lnTo>
                        <a:pt x="96" y="209"/>
                      </a:lnTo>
                      <a:lnTo>
                        <a:pt x="96" y="207"/>
                      </a:lnTo>
                      <a:lnTo>
                        <a:pt x="94" y="207"/>
                      </a:lnTo>
                      <a:lnTo>
                        <a:pt x="90" y="207"/>
                      </a:lnTo>
                      <a:lnTo>
                        <a:pt x="92" y="207"/>
                      </a:lnTo>
                      <a:lnTo>
                        <a:pt x="92" y="207"/>
                      </a:lnTo>
                      <a:lnTo>
                        <a:pt x="94" y="205"/>
                      </a:lnTo>
                      <a:lnTo>
                        <a:pt x="96" y="207"/>
                      </a:lnTo>
                      <a:lnTo>
                        <a:pt x="98" y="207"/>
                      </a:lnTo>
                      <a:lnTo>
                        <a:pt x="98" y="209"/>
                      </a:lnTo>
                      <a:lnTo>
                        <a:pt x="100" y="213"/>
                      </a:lnTo>
                      <a:lnTo>
                        <a:pt x="100" y="215"/>
                      </a:lnTo>
                      <a:lnTo>
                        <a:pt x="100" y="217"/>
                      </a:lnTo>
                      <a:lnTo>
                        <a:pt x="100" y="219"/>
                      </a:lnTo>
                      <a:lnTo>
                        <a:pt x="108" y="221"/>
                      </a:lnTo>
                      <a:lnTo>
                        <a:pt x="108" y="221"/>
                      </a:lnTo>
                      <a:lnTo>
                        <a:pt x="110" y="227"/>
                      </a:lnTo>
                      <a:lnTo>
                        <a:pt x="112" y="229"/>
                      </a:lnTo>
                      <a:lnTo>
                        <a:pt x="112" y="231"/>
                      </a:lnTo>
                      <a:lnTo>
                        <a:pt x="112" y="233"/>
                      </a:lnTo>
                      <a:lnTo>
                        <a:pt x="114" y="233"/>
                      </a:lnTo>
                      <a:lnTo>
                        <a:pt x="114" y="233"/>
                      </a:lnTo>
                      <a:lnTo>
                        <a:pt x="114" y="235"/>
                      </a:lnTo>
                      <a:lnTo>
                        <a:pt x="114" y="235"/>
                      </a:lnTo>
                      <a:lnTo>
                        <a:pt x="116" y="237"/>
                      </a:lnTo>
                      <a:lnTo>
                        <a:pt x="118" y="235"/>
                      </a:lnTo>
                      <a:lnTo>
                        <a:pt x="118" y="237"/>
                      </a:lnTo>
                      <a:lnTo>
                        <a:pt x="118" y="237"/>
                      </a:lnTo>
                      <a:lnTo>
                        <a:pt x="120" y="237"/>
                      </a:lnTo>
                      <a:lnTo>
                        <a:pt x="120" y="237"/>
                      </a:lnTo>
                      <a:lnTo>
                        <a:pt x="122" y="237"/>
                      </a:lnTo>
                      <a:lnTo>
                        <a:pt x="122" y="237"/>
                      </a:lnTo>
                      <a:lnTo>
                        <a:pt x="124" y="237"/>
                      </a:lnTo>
                      <a:lnTo>
                        <a:pt x="124" y="237"/>
                      </a:lnTo>
                      <a:lnTo>
                        <a:pt x="124" y="239"/>
                      </a:lnTo>
                      <a:lnTo>
                        <a:pt x="126" y="239"/>
                      </a:lnTo>
                      <a:lnTo>
                        <a:pt x="126" y="237"/>
                      </a:lnTo>
                      <a:lnTo>
                        <a:pt x="126" y="237"/>
                      </a:lnTo>
                      <a:lnTo>
                        <a:pt x="126" y="235"/>
                      </a:lnTo>
                      <a:lnTo>
                        <a:pt x="128" y="235"/>
                      </a:lnTo>
                      <a:lnTo>
                        <a:pt x="130" y="235"/>
                      </a:lnTo>
                      <a:lnTo>
                        <a:pt x="132" y="235"/>
                      </a:lnTo>
                      <a:lnTo>
                        <a:pt x="134" y="235"/>
                      </a:lnTo>
                      <a:lnTo>
                        <a:pt x="134" y="229"/>
                      </a:lnTo>
                      <a:lnTo>
                        <a:pt x="134" y="229"/>
                      </a:lnTo>
                      <a:lnTo>
                        <a:pt x="134" y="229"/>
                      </a:lnTo>
                      <a:lnTo>
                        <a:pt x="134" y="229"/>
                      </a:lnTo>
                      <a:lnTo>
                        <a:pt x="134" y="229"/>
                      </a:lnTo>
                      <a:lnTo>
                        <a:pt x="134" y="229"/>
                      </a:lnTo>
                      <a:lnTo>
                        <a:pt x="136" y="229"/>
                      </a:lnTo>
                      <a:lnTo>
                        <a:pt x="136" y="229"/>
                      </a:lnTo>
                      <a:lnTo>
                        <a:pt x="136" y="229"/>
                      </a:lnTo>
                      <a:lnTo>
                        <a:pt x="138" y="229"/>
                      </a:lnTo>
                      <a:lnTo>
                        <a:pt x="140" y="229"/>
                      </a:lnTo>
                      <a:lnTo>
                        <a:pt x="140" y="229"/>
                      </a:lnTo>
                      <a:lnTo>
                        <a:pt x="144" y="229"/>
                      </a:lnTo>
                      <a:lnTo>
                        <a:pt x="146" y="229"/>
                      </a:lnTo>
                      <a:lnTo>
                        <a:pt x="148" y="231"/>
                      </a:lnTo>
                      <a:lnTo>
                        <a:pt x="148" y="231"/>
                      </a:lnTo>
                      <a:lnTo>
                        <a:pt x="150" y="231"/>
                      </a:lnTo>
                      <a:lnTo>
                        <a:pt x="152" y="231"/>
                      </a:lnTo>
                      <a:lnTo>
                        <a:pt x="154" y="231"/>
                      </a:lnTo>
                      <a:lnTo>
                        <a:pt x="154" y="231"/>
                      </a:lnTo>
                      <a:lnTo>
                        <a:pt x="154" y="229"/>
                      </a:lnTo>
                      <a:lnTo>
                        <a:pt x="156" y="229"/>
                      </a:lnTo>
                      <a:lnTo>
                        <a:pt x="160" y="227"/>
                      </a:lnTo>
                      <a:lnTo>
                        <a:pt x="160" y="227"/>
                      </a:lnTo>
                      <a:lnTo>
                        <a:pt x="162" y="227"/>
                      </a:lnTo>
                      <a:lnTo>
                        <a:pt x="162" y="229"/>
                      </a:lnTo>
                      <a:lnTo>
                        <a:pt x="162" y="229"/>
                      </a:lnTo>
                      <a:lnTo>
                        <a:pt x="162" y="231"/>
                      </a:lnTo>
                      <a:lnTo>
                        <a:pt x="164" y="231"/>
                      </a:lnTo>
                      <a:lnTo>
                        <a:pt x="164" y="231"/>
                      </a:lnTo>
                      <a:lnTo>
                        <a:pt x="166" y="229"/>
                      </a:lnTo>
                      <a:lnTo>
                        <a:pt x="166" y="229"/>
                      </a:lnTo>
                      <a:lnTo>
                        <a:pt x="166" y="229"/>
                      </a:lnTo>
                      <a:lnTo>
                        <a:pt x="168" y="229"/>
                      </a:lnTo>
                      <a:lnTo>
                        <a:pt x="168" y="227"/>
                      </a:lnTo>
                      <a:lnTo>
                        <a:pt x="168" y="227"/>
                      </a:lnTo>
                      <a:lnTo>
                        <a:pt x="168" y="227"/>
                      </a:lnTo>
                      <a:lnTo>
                        <a:pt x="168" y="225"/>
                      </a:lnTo>
                      <a:lnTo>
                        <a:pt x="168" y="225"/>
                      </a:lnTo>
                      <a:lnTo>
                        <a:pt x="166" y="225"/>
                      </a:lnTo>
                      <a:lnTo>
                        <a:pt x="166" y="223"/>
                      </a:lnTo>
                      <a:lnTo>
                        <a:pt x="168" y="223"/>
                      </a:lnTo>
                      <a:lnTo>
                        <a:pt x="168" y="223"/>
                      </a:lnTo>
                      <a:lnTo>
                        <a:pt x="168" y="221"/>
                      </a:lnTo>
                      <a:lnTo>
                        <a:pt x="166" y="219"/>
                      </a:lnTo>
                      <a:lnTo>
                        <a:pt x="164" y="215"/>
                      </a:lnTo>
                      <a:lnTo>
                        <a:pt x="164" y="213"/>
                      </a:lnTo>
                      <a:lnTo>
                        <a:pt x="162" y="211"/>
                      </a:lnTo>
                      <a:lnTo>
                        <a:pt x="160" y="209"/>
                      </a:lnTo>
                      <a:lnTo>
                        <a:pt x="160" y="205"/>
                      </a:lnTo>
                      <a:lnTo>
                        <a:pt x="160" y="205"/>
                      </a:lnTo>
                      <a:lnTo>
                        <a:pt x="160" y="205"/>
                      </a:lnTo>
                      <a:lnTo>
                        <a:pt x="158" y="205"/>
                      </a:lnTo>
                      <a:lnTo>
                        <a:pt x="158" y="205"/>
                      </a:lnTo>
                      <a:lnTo>
                        <a:pt x="156" y="205"/>
                      </a:lnTo>
                      <a:lnTo>
                        <a:pt x="154" y="205"/>
                      </a:lnTo>
                      <a:lnTo>
                        <a:pt x="154" y="205"/>
                      </a:lnTo>
                      <a:lnTo>
                        <a:pt x="150" y="201"/>
                      </a:lnTo>
                      <a:lnTo>
                        <a:pt x="150" y="199"/>
                      </a:lnTo>
                      <a:lnTo>
                        <a:pt x="150" y="197"/>
                      </a:lnTo>
                      <a:lnTo>
                        <a:pt x="150" y="195"/>
                      </a:lnTo>
                      <a:lnTo>
                        <a:pt x="150" y="193"/>
                      </a:lnTo>
                      <a:lnTo>
                        <a:pt x="150" y="191"/>
                      </a:lnTo>
                      <a:lnTo>
                        <a:pt x="150" y="189"/>
                      </a:lnTo>
                      <a:lnTo>
                        <a:pt x="150" y="189"/>
                      </a:lnTo>
                      <a:lnTo>
                        <a:pt x="148" y="189"/>
                      </a:lnTo>
                      <a:lnTo>
                        <a:pt x="146" y="189"/>
                      </a:lnTo>
                      <a:lnTo>
                        <a:pt x="144" y="187"/>
                      </a:lnTo>
                      <a:lnTo>
                        <a:pt x="142" y="187"/>
                      </a:lnTo>
                      <a:lnTo>
                        <a:pt x="140" y="185"/>
                      </a:lnTo>
                      <a:lnTo>
                        <a:pt x="140" y="185"/>
                      </a:lnTo>
                      <a:lnTo>
                        <a:pt x="140" y="185"/>
                      </a:lnTo>
                      <a:lnTo>
                        <a:pt x="140" y="181"/>
                      </a:lnTo>
                      <a:lnTo>
                        <a:pt x="140" y="179"/>
                      </a:lnTo>
                      <a:lnTo>
                        <a:pt x="140" y="177"/>
                      </a:lnTo>
                      <a:lnTo>
                        <a:pt x="140" y="177"/>
                      </a:lnTo>
                      <a:lnTo>
                        <a:pt x="142" y="177"/>
                      </a:lnTo>
                      <a:lnTo>
                        <a:pt x="142" y="175"/>
                      </a:lnTo>
                      <a:lnTo>
                        <a:pt x="144" y="173"/>
                      </a:lnTo>
                      <a:lnTo>
                        <a:pt x="146" y="169"/>
                      </a:lnTo>
                      <a:lnTo>
                        <a:pt x="148" y="165"/>
                      </a:lnTo>
                      <a:lnTo>
                        <a:pt x="148" y="165"/>
                      </a:lnTo>
                      <a:lnTo>
                        <a:pt x="148" y="165"/>
                      </a:lnTo>
                      <a:lnTo>
                        <a:pt x="150" y="163"/>
                      </a:lnTo>
                      <a:lnTo>
                        <a:pt x="150" y="163"/>
                      </a:lnTo>
                      <a:lnTo>
                        <a:pt x="152" y="163"/>
                      </a:lnTo>
                      <a:lnTo>
                        <a:pt x="154" y="163"/>
                      </a:lnTo>
                      <a:lnTo>
                        <a:pt x="154" y="165"/>
                      </a:lnTo>
                      <a:lnTo>
                        <a:pt x="154" y="165"/>
                      </a:lnTo>
                      <a:lnTo>
                        <a:pt x="156" y="167"/>
                      </a:lnTo>
                      <a:lnTo>
                        <a:pt x="156" y="167"/>
                      </a:lnTo>
                      <a:lnTo>
                        <a:pt x="158" y="169"/>
                      </a:lnTo>
                      <a:lnTo>
                        <a:pt x="158" y="169"/>
                      </a:lnTo>
                      <a:lnTo>
                        <a:pt x="162" y="167"/>
                      </a:lnTo>
                      <a:lnTo>
                        <a:pt x="164" y="165"/>
                      </a:lnTo>
                      <a:lnTo>
                        <a:pt x="168" y="165"/>
                      </a:lnTo>
                      <a:lnTo>
                        <a:pt x="170" y="165"/>
                      </a:lnTo>
                      <a:lnTo>
                        <a:pt x="174" y="163"/>
                      </a:lnTo>
                      <a:lnTo>
                        <a:pt x="174" y="163"/>
                      </a:lnTo>
                      <a:lnTo>
                        <a:pt x="174" y="159"/>
                      </a:lnTo>
                      <a:lnTo>
                        <a:pt x="176" y="157"/>
                      </a:lnTo>
                      <a:lnTo>
                        <a:pt x="176" y="155"/>
                      </a:lnTo>
                      <a:lnTo>
                        <a:pt x="176" y="153"/>
                      </a:lnTo>
                      <a:lnTo>
                        <a:pt x="178" y="151"/>
                      </a:lnTo>
                      <a:lnTo>
                        <a:pt x="178" y="149"/>
                      </a:lnTo>
                      <a:lnTo>
                        <a:pt x="182" y="147"/>
                      </a:lnTo>
                      <a:lnTo>
                        <a:pt x="186" y="145"/>
                      </a:lnTo>
                      <a:lnTo>
                        <a:pt x="186" y="143"/>
                      </a:lnTo>
                      <a:lnTo>
                        <a:pt x="188" y="139"/>
                      </a:lnTo>
                      <a:lnTo>
                        <a:pt x="190" y="135"/>
                      </a:lnTo>
                      <a:lnTo>
                        <a:pt x="190" y="135"/>
                      </a:lnTo>
                      <a:lnTo>
                        <a:pt x="190" y="131"/>
                      </a:lnTo>
                      <a:lnTo>
                        <a:pt x="190" y="129"/>
                      </a:lnTo>
                      <a:lnTo>
                        <a:pt x="192" y="127"/>
                      </a:lnTo>
                      <a:lnTo>
                        <a:pt x="194" y="127"/>
                      </a:lnTo>
                      <a:lnTo>
                        <a:pt x="196" y="125"/>
                      </a:lnTo>
                      <a:lnTo>
                        <a:pt x="198" y="125"/>
                      </a:lnTo>
                      <a:lnTo>
                        <a:pt x="198" y="123"/>
                      </a:lnTo>
                      <a:lnTo>
                        <a:pt x="198" y="123"/>
                      </a:lnTo>
                      <a:lnTo>
                        <a:pt x="196" y="121"/>
                      </a:lnTo>
                      <a:lnTo>
                        <a:pt x="196" y="121"/>
                      </a:lnTo>
                      <a:lnTo>
                        <a:pt x="196" y="119"/>
                      </a:lnTo>
                      <a:lnTo>
                        <a:pt x="198" y="119"/>
                      </a:lnTo>
                      <a:lnTo>
                        <a:pt x="200" y="113"/>
                      </a:lnTo>
                      <a:lnTo>
                        <a:pt x="202" y="111"/>
                      </a:lnTo>
                      <a:lnTo>
                        <a:pt x="202" y="111"/>
                      </a:lnTo>
                      <a:lnTo>
                        <a:pt x="204" y="111"/>
                      </a:lnTo>
                      <a:lnTo>
                        <a:pt x="206" y="109"/>
                      </a:lnTo>
                      <a:lnTo>
                        <a:pt x="206" y="109"/>
                      </a:lnTo>
                      <a:lnTo>
                        <a:pt x="206" y="107"/>
                      </a:lnTo>
                      <a:lnTo>
                        <a:pt x="204" y="107"/>
                      </a:lnTo>
                      <a:lnTo>
                        <a:pt x="204" y="107"/>
                      </a:lnTo>
                      <a:lnTo>
                        <a:pt x="204" y="105"/>
                      </a:lnTo>
                      <a:lnTo>
                        <a:pt x="204" y="101"/>
                      </a:lnTo>
                      <a:lnTo>
                        <a:pt x="204" y="101"/>
                      </a:lnTo>
                      <a:lnTo>
                        <a:pt x="202" y="97"/>
                      </a:lnTo>
                      <a:lnTo>
                        <a:pt x="202" y="95"/>
                      </a:lnTo>
                      <a:lnTo>
                        <a:pt x="202" y="95"/>
                      </a:lnTo>
                      <a:lnTo>
                        <a:pt x="204" y="93"/>
                      </a:lnTo>
                      <a:lnTo>
                        <a:pt x="204" y="93"/>
                      </a:lnTo>
                      <a:lnTo>
                        <a:pt x="210" y="91"/>
                      </a:lnTo>
                      <a:lnTo>
                        <a:pt x="210" y="89"/>
                      </a:lnTo>
                      <a:lnTo>
                        <a:pt x="212" y="89"/>
                      </a:lnTo>
                      <a:lnTo>
                        <a:pt x="212" y="87"/>
                      </a:lnTo>
                      <a:lnTo>
                        <a:pt x="212" y="87"/>
                      </a:lnTo>
                      <a:lnTo>
                        <a:pt x="212" y="87"/>
                      </a:lnTo>
                      <a:lnTo>
                        <a:pt x="210" y="85"/>
                      </a:lnTo>
                      <a:lnTo>
                        <a:pt x="208" y="85"/>
                      </a:lnTo>
                      <a:lnTo>
                        <a:pt x="206" y="83"/>
                      </a:lnTo>
                      <a:lnTo>
                        <a:pt x="204" y="83"/>
                      </a:lnTo>
                      <a:lnTo>
                        <a:pt x="202" y="83"/>
                      </a:lnTo>
                      <a:lnTo>
                        <a:pt x="202" y="83"/>
                      </a:lnTo>
                      <a:lnTo>
                        <a:pt x="200" y="81"/>
                      </a:lnTo>
                      <a:lnTo>
                        <a:pt x="200" y="79"/>
                      </a:lnTo>
                      <a:lnTo>
                        <a:pt x="200" y="79"/>
                      </a:lnTo>
                      <a:lnTo>
                        <a:pt x="200" y="79"/>
                      </a:lnTo>
                      <a:lnTo>
                        <a:pt x="198" y="79"/>
                      </a:lnTo>
                      <a:lnTo>
                        <a:pt x="196" y="79"/>
                      </a:lnTo>
                      <a:lnTo>
                        <a:pt x="196" y="77"/>
                      </a:lnTo>
                      <a:lnTo>
                        <a:pt x="196" y="77"/>
                      </a:lnTo>
                      <a:lnTo>
                        <a:pt x="194" y="75"/>
                      </a:lnTo>
                      <a:lnTo>
                        <a:pt x="194" y="75"/>
                      </a:lnTo>
                      <a:lnTo>
                        <a:pt x="194" y="73"/>
                      </a:lnTo>
                      <a:lnTo>
                        <a:pt x="194" y="73"/>
                      </a:lnTo>
                      <a:lnTo>
                        <a:pt x="192" y="73"/>
                      </a:lnTo>
                      <a:lnTo>
                        <a:pt x="190" y="71"/>
                      </a:lnTo>
                      <a:lnTo>
                        <a:pt x="190" y="71"/>
                      </a:lnTo>
                      <a:lnTo>
                        <a:pt x="188" y="71"/>
                      </a:lnTo>
                      <a:lnTo>
                        <a:pt x="188" y="69"/>
                      </a:lnTo>
                      <a:lnTo>
                        <a:pt x="190" y="69"/>
                      </a:lnTo>
                      <a:lnTo>
                        <a:pt x="190" y="67"/>
                      </a:lnTo>
                      <a:lnTo>
                        <a:pt x="190" y="65"/>
                      </a:lnTo>
                      <a:lnTo>
                        <a:pt x="190" y="65"/>
                      </a:lnTo>
                      <a:lnTo>
                        <a:pt x="190" y="65"/>
                      </a:lnTo>
                      <a:lnTo>
                        <a:pt x="188" y="63"/>
                      </a:lnTo>
                      <a:lnTo>
                        <a:pt x="188" y="63"/>
                      </a:lnTo>
                      <a:lnTo>
                        <a:pt x="188" y="63"/>
                      </a:lnTo>
                      <a:lnTo>
                        <a:pt x="186" y="61"/>
                      </a:lnTo>
                      <a:lnTo>
                        <a:pt x="188" y="59"/>
                      </a:lnTo>
                      <a:lnTo>
                        <a:pt x="188" y="59"/>
                      </a:lnTo>
                      <a:lnTo>
                        <a:pt x="190" y="59"/>
                      </a:lnTo>
                      <a:lnTo>
                        <a:pt x="190" y="57"/>
                      </a:lnTo>
                      <a:lnTo>
                        <a:pt x="190" y="57"/>
                      </a:lnTo>
                      <a:lnTo>
                        <a:pt x="190" y="57"/>
                      </a:lnTo>
                      <a:lnTo>
                        <a:pt x="188" y="57"/>
                      </a:lnTo>
                      <a:lnTo>
                        <a:pt x="186" y="55"/>
                      </a:lnTo>
                      <a:lnTo>
                        <a:pt x="184" y="55"/>
                      </a:lnTo>
                      <a:lnTo>
                        <a:pt x="184" y="55"/>
                      </a:lnTo>
                      <a:lnTo>
                        <a:pt x="184" y="55"/>
                      </a:lnTo>
                      <a:lnTo>
                        <a:pt x="184" y="53"/>
                      </a:lnTo>
                      <a:lnTo>
                        <a:pt x="186" y="53"/>
                      </a:lnTo>
                      <a:lnTo>
                        <a:pt x="184" y="51"/>
                      </a:lnTo>
                      <a:lnTo>
                        <a:pt x="184" y="51"/>
                      </a:lnTo>
                      <a:lnTo>
                        <a:pt x="182" y="51"/>
                      </a:lnTo>
                      <a:lnTo>
                        <a:pt x="182" y="49"/>
                      </a:lnTo>
                      <a:lnTo>
                        <a:pt x="182" y="49"/>
                      </a:lnTo>
                      <a:lnTo>
                        <a:pt x="182" y="47"/>
                      </a:lnTo>
                      <a:lnTo>
                        <a:pt x="182" y="47"/>
                      </a:lnTo>
                      <a:lnTo>
                        <a:pt x="184" y="45"/>
                      </a:lnTo>
                      <a:lnTo>
                        <a:pt x="184" y="43"/>
                      </a:lnTo>
                      <a:lnTo>
                        <a:pt x="186" y="43"/>
                      </a:lnTo>
                      <a:lnTo>
                        <a:pt x="188" y="43"/>
                      </a:lnTo>
                      <a:lnTo>
                        <a:pt x="190" y="43"/>
                      </a:lnTo>
                      <a:lnTo>
                        <a:pt x="192" y="43"/>
                      </a:lnTo>
                      <a:lnTo>
                        <a:pt x="196" y="43"/>
                      </a:lnTo>
                      <a:lnTo>
                        <a:pt x="198" y="45"/>
                      </a:lnTo>
                      <a:lnTo>
                        <a:pt x="200" y="45"/>
                      </a:lnTo>
                      <a:lnTo>
                        <a:pt x="202" y="45"/>
                      </a:lnTo>
                      <a:lnTo>
                        <a:pt x="202" y="45"/>
                      </a:lnTo>
                      <a:lnTo>
                        <a:pt x="206" y="47"/>
                      </a:lnTo>
                      <a:lnTo>
                        <a:pt x="208" y="47"/>
                      </a:lnTo>
                      <a:lnTo>
                        <a:pt x="210" y="47"/>
                      </a:lnTo>
                      <a:lnTo>
                        <a:pt x="212" y="47"/>
                      </a:lnTo>
                      <a:lnTo>
                        <a:pt x="212" y="45"/>
                      </a:lnTo>
                      <a:lnTo>
                        <a:pt x="214" y="45"/>
                      </a:lnTo>
                      <a:lnTo>
                        <a:pt x="216" y="45"/>
                      </a:lnTo>
                      <a:lnTo>
                        <a:pt x="220" y="43"/>
                      </a:lnTo>
                      <a:lnTo>
                        <a:pt x="220" y="43"/>
                      </a:lnTo>
                      <a:lnTo>
                        <a:pt x="222" y="43"/>
                      </a:lnTo>
                      <a:lnTo>
                        <a:pt x="224" y="41"/>
                      </a:lnTo>
                      <a:lnTo>
                        <a:pt x="224" y="41"/>
                      </a:lnTo>
                      <a:lnTo>
                        <a:pt x="224" y="41"/>
                      </a:lnTo>
                      <a:lnTo>
                        <a:pt x="224" y="39"/>
                      </a:lnTo>
                      <a:lnTo>
                        <a:pt x="226" y="39"/>
                      </a:lnTo>
                      <a:lnTo>
                        <a:pt x="228" y="39"/>
                      </a:lnTo>
                      <a:lnTo>
                        <a:pt x="228" y="37"/>
                      </a:lnTo>
                      <a:lnTo>
                        <a:pt x="228" y="37"/>
                      </a:lnTo>
                      <a:lnTo>
                        <a:pt x="226" y="35"/>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56" name="Freeform 84">
                  <a:extLst>
                    <a:ext uri="{FF2B5EF4-FFF2-40B4-BE49-F238E27FC236}">
                      <a16:creationId xmlns:a16="http://schemas.microsoft.com/office/drawing/2014/main" id="{DD539D5D-6AA1-39E3-080E-0920E72EF4B4}"/>
                    </a:ext>
                  </a:extLst>
                </p:cNvPr>
                <p:cNvSpPr>
                  <a:spLocks noEditPoints="1"/>
                </p:cNvSpPr>
                <p:nvPr/>
              </p:nvSpPr>
              <p:spPr bwMode="auto">
                <a:xfrm>
                  <a:off x="4277" y="1606"/>
                  <a:ext cx="118" cy="172"/>
                </a:xfrm>
                <a:custGeom>
                  <a:avLst/>
                  <a:gdLst>
                    <a:gd name="T0" fmla="*/ 102 w 118"/>
                    <a:gd name="T1" fmla="*/ 110 h 172"/>
                    <a:gd name="T2" fmla="*/ 106 w 118"/>
                    <a:gd name="T3" fmla="*/ 104 h 172"/>
                    <a:gd name="T4" fmla="*/ 114 w 118"/>
                    <a:gd name="T5" fmla="*/ 68 h 172"/>
                    <a:gd name="T6" fmla="*/ 106 w 118"/>
                    <a:gd name="T7" fmla="*/ 60 h 172"/>
                    <a:gd name="T8" fmla="*/ 100 w 118"/>
                    <a:gd name="T9" fmla="*/ 52 h 172"/>
                    <a:gd name="T10" fmla="*/ 94 w 118"/>
                    <a:gd name="T11" fmla="*/ 48 h 172"/>
                    <a:gd name="T12" fmla="*/ 80 w 118"/>
                    <a:gd name="T13" fmla="*/ 46 h 172"/>
                    <a:gd name="T14" fmla="*/ 68 w 118"/>
                    <a:gd name="T15" fmla="*/ 36 h 172"/>
                    <a:gd name="T16" fmla="*/ 60 w 118"/>
                    <a:gd name="T17" fmla="*/ 24 h 172"/>
                    <a:gd name="T18" fmla="*/ 56 w 118"/>
                    <a:gd name="T19" fmla="*/ 28 h 172"/>
                    <a:gd name="T20" fmla="*/ 54 w 118"/>
                    <a:gd name="T21" fmla="*/ 26 h 172"/>
                    <a:gd name="T22" fmla="*/ 54 w 118"/>
                    <a:gd name="T23" fmla="*/ 24 h 172"/>
                    <a:gd name="T24" fmla="*/ 52 w 118"/>
                    <a:gd name="T25" fmla="*/ 26 h 172"/>
                    <a:gd name="T26" fmla="*/ 52 w 118"/>
                    <a:gd name="T27" fmla="*/ 30 h 172"/>
                    <a:gd name="T28" fmla="*/ 52 w 118"/>
                    <a:gd name="T29" fmla="*/ 34 h 172"/>
                    <a:gd name="T30" fmla="*/ 54 w 118"/>
                    <a:gd name="T31" fmla="*/ 38 h 172"/>
                    <a:gd name="T32" fmla="*/ 54 w 118"/>
                    <a:gd name="T33" fmla="*/ 40 h 172"/>
                    <a:gd name="T34" fmla="*/ 48 w 118"/>
                    <a:gd name="T35" fmla="*/ 42 h 172"/>
                    <a:gd name="T36" fmla="*/ 48 w 118"/>
                    <a:gd name="T37" fmla="*/ 46 h 172"/>
                    <a:gd name="T38" fmla="*/ 46 w 118"/>
                    <a:gd name="T39" fmla="*/ 56 h 172"/>
                    <a:gd name="T40" fmla="*/ 44 w 118"/>
                    <a:gd name="T41" fmla="*/ 64 h 172"/>
                    <a:gd name="T42" fmla="*/ 50 w 118"/>
                    <a:gd name="T43" fmla="*/ 74 h 172"/>
                    <a:gd name="T44" fmla="*/ 52 w 118"/>
                    <a:gd name="T45" fmla="*/ 80 h 172"/>
                    <a:gd name="T46" fmla="*/ 50 w 118"/>
                    <a:gd name="T47" fmla="*/ 90 h 172"/>
                    <a:gd name="T48" fmla="*/ 48 w 118"/>
                    <a:gd name="T49" fmla="*/ 98 h 172"/>
                    <a:gd name="T50" fmla="*/ 46 w 118"/>
                    <a:gd name="T51" fmla="*/ 106 h 172"/>
                    <a:gd name="T52" fmla="*/ 44 w 118"/>
                    <a:gd name="T53" fmla="*/ 114 h 172"/>
                    <a:gd name="T54" fmla="*/ 32 w 118"/>
                    <a:gd name="T55" fmla="*/ 118 h 172"/>
                    <a:gd name="T56" fmla="*/ 22 w 118"/>
                    <a:gd name="T57" fmla="*/ 122 h 172"/>
                    <a:gd name="T58" fmla="*/ 12 w 118"/>
                    <a:gd name="T59" fmla="*/ 126 h 172"/>
                    <a:gd name="T60" fmla="*/ 2 w 118"/>
                    <a:gd name="T61" fmla="*/ 130 h 172"/>
                    <a:gd name="T62" fmla="*/ 2 w 118"/>
                    <a:gd name="T63" fmla="*/ 136 h 172"/>
                    <a:gd name="T64" fmla="*/ 6 w 118"/>
                    <a:gd name="T65" fmla="*/ 144 h 172"/>
                    <a:gd name="T66" fmla="*/ 8 w 118"/>
                    <a:gd name="T67" fmla="*/ 150 h 172"/>
                    <a:gd name="T68" fmla="*/ 12 w 118"/>
                    <a:gd name="T69" fmla="*/ 158 h 172"/>
                    <a:gd name="T70" fmla="*/ 14 w 118"/>
                    <a:gd name="T71" fmla="*/ 164 h 172"/>
                    <a:gd name="T72" fmla="*/ 20 w 118"/>
                    <a:gd name="T73" fmla="*/ 172 h 172"/>
                    <a:gd name="T74" fmla="*/ 32 w 118"/>
                    <a:gd name="T75" fmla="*/ 168 h 172"/>
                    <a:gd name="T76" fmla="*/ 44 w 118"/>
                    <a:gd name="T77" fmla="*/ 166 h 172"/>
                    <a:gd name="T78" fmla="*/ 52 w 118"/>
                    <a:gd name="T79" fmla="*/ 160 h 172"/>
                    <a:gd name="T80" fmla="*/ 52 w 118"/>
                    <a:gd name="T81" fmla="*/ 156 h 172"/>
                    <a:gd name="T82" fmla="*/ 68 w 118"/>
                    <a:gd name="T83" fmla="*/ 150 h 172"/>
                    <a:gd name="T84" fmla="*/ 76 w 118"/>
                    <a:gd name="T85" fmla="*/ 136 h 172"/>
                    <a:gd name="T86" fmla="*/ 88 w 118"/>
                    <a:gd name="T87" fmla="*/ 132 h 172"/>
                    <a:gd name="T88" fmla="*/ 90 w 118"/>
                    <a:gd name="T89" fmla="*/ 126 h 172"/>
                    <a:gd name="T90" fmla="*/ 88 w 118"/>
                    <a:gd name="T91" fmla="*/ 116 h 172"/>
                    <a:gd name="T92" fmla="*/ 90 w 118"/>
                    <a:gd name="T93" fmla="*/ 106 h 172"/>
                    <a:gd name="T94" fmla="*/ 94 w 118"/>
                    <a:gd name="T95" fmla="*/ 104 h 172"/>
                    <a:gd name="T96" fmla="*/ 98 w 118"/>
                    <a:gd name="T97" fmla="*/ 106 h 172"/>
                    <a:gd name="T98" fmla="*/ 106 w 118"/>
                    <a:gd name="T99" fmla="*/ 90 h 172"/>
                    <a:gd name="T100" fmla="*/ 114 w 118"/>
                    <a:gd name="T101" fmla="*/ 78 h 172"/>
                    <a:gd name="T102" fmla="*/ 118 w 118"/>
                    <a:gd name="T103" fmla="*/ 70 h 172"/>
                    <a:gd name="T104" fmla="*/ 58 w 118"/>
                    <a:gd name="T105" fmla="*/ 20 h 172"/>
                    <a:gd name="T106" fmla="*/ 58 w 118"/>
                    <a:gd name="T107" fmla="*/ 18 h 172"/>
                    <a:gd name="T108" fmla="*/ 56 w 118"/>
                    <a:gd name="T109" fmla="*/ 8 h 172"/>
                    <a:gd name="T110" fmla="*/ 58 w 118"/>
                    <a:gd name="T111" fmla="*/ 12 h 172"/>
                    <a:gd name="T112" fmla="*/ 58 w 118"/>
                    <a:gd name="T113" fmla="*/ 10 h 172"/>
                    <a:gd name="T114" fmla="*/ 58 w 118"/>
                    <a:gd name="T115" fmla="*/ 0 h 172"/>
                    <a:gd name="T116" fmla="*/ 56 w 118"/>
                    <a:gd name="T117" fmla="*/ 2 h 172"/>
                    <a:gd name="T118" fmla="*/ 54 w 118"/>
                    <a:gd name="T119" fmla="*/ 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72">
                      <a:moveTo>
                        <a:pt x="104" y="104"/>
                      </a:moveTo>
                      <a:lnTo>
                        <a:pt x="102" y="106"/>
                      </a:lnTo>
                      <a:lnTo>
                        <a:pt x="102" y="110"/>
                      </a:lnTo>
                      <a:lnTo>
                        <a:pt x="102" y="110"/>
                      </a:lnTo>
                      <a:lnTo>
                        <a:pt x="102" y="110"/>
                      </a:lnTo>
                      <a:lnTo>
                        <a:pt x="104" y="108"/>
                      </a:lnTo>
                      <a:lnTo>
                        <a:pt x="104" y="106"/>
                      </a:lnTo>
                      <a:lnTo>
                        <a:pt x="106" y="104"/>
                      </a:lnTo>
                      <a:lnTo>
                        <a:pt x="104" y="100"/>
                      </a:lnTo>
                      <a:lnTo>
                        <a:pt x="104" y="104"/>
                      </a:lnTo>
                      <a:close/>
                      <a:moveTo>
                        <a:pt x="116" y="68"/>
                      </a:moveTo>
                      <a:lnTo>
                        <a:pt x="114" y="68"/>
                      </a:lnTo>
                      <a:lnTo>
                        <a:pt x="112" y="66"/>
                      </a:lnTo>
                      <a:lnTo>
                        <a:pt x="110" y="66"/>
                      </a:lnTo>
                      <a:lnTo>
                        <a:pt x="108" y="64"/>
                      </a:lnTo>
                      <a:lnTo>
                        <a:pt x="106" y="60"/>
                      </a:lnTo>
                      <a:lnTo>
                        <a:pt x="104" y="58"/>
                      </a:lnTo>
                      <a:lnTo>
                        <a:pt x="102" y="56"/>
                      </a:lnTo>
                      <a:lnTo>
                        <a:pt x="102" y="54"/>
                      </a:lnTo>
                      <a:lnTo>
                        <a:pt x="100" y="52"/>
                      </a:lnTo>
                      <a:lnTo>
                        <a:pt x="100" y="50"/>
                      </a:lnTo>
                      <a:lnTo>
                        <a:pt x="96" y="48"/>
                      </a:lnTo>
                      <a:lnTo>
                        <a:pt x="94" y="48"/>
                      </a:lnTo>
                      <a:lnTo>
                        <a:pt x="94" y="48"/>
                      </a:lnTo>
                      <a:lnTo>
                        <a:pt x="92" y="48"/>
                      </a:lnTo>
                      <a:lnTo>
                        <a:pt x="88" y="46"/>
                      </a:lnTo>
                      <a:lnTo>
                        <a:pt x="84" y="46"/>
                      </a:lnTo>
                      <a:lnTo>
                        <a:pt x="80" y="46"/>
                      </a:lnTo>
                      <a:lnTo>
                        <a:pt x="74" y="42"/>
                      </a:lnTo>
                      <a:lnTo>
                        <a:pt x="74" y="42"/>
                      </a:lnTo>
                      <a:lnTo>
                        <a:pt x="70" y="38"/>
                      </a:lnTo>
                      <a:lnTo>
                        <a:pt x="68" y="36"/>
                      </a:lnTo>
                      <a:lnTo>
                        <a:pt x="64" y="34"/>
                      </a:lnTo>
                      <a:lnTo>
                        <a:pt x="62" y="28"/>
                      </a:lnTo>
                      <a:lnTo>
                        <a:pt x="60" y="24"/>
                      </a:lnTo>
                      <a:lnTo>
                        <a:pt x="60" y="24"/>
                      </a:lnTo>
                      <a:lnTo>
                        <a:pt x="60" y="24"/>
                      </a:lnTo>
                      <a:lnTo>
                        <a:pt x="58" y="26"/>
                      </a:lnTo>
                      <a:lnTo>
                        <a:pt x="58" y="26"/>
                      </a:lnTo>
                      <a:lnTo>
                        <a:pt x="56" y="28"/>
                      </a:lnTo>
                      <a:lnTo>
                        <a:pt x="56" y="28"/>
                      </a:lnTo>
                      <a:lnTo>
                        <a:pt x="56" y="28"/>
                      </a:lnTo>
                      <a:lnTo>
                        <a:pt x="54" y="28"/>
                      </a:lnTo>
                      <a:lnTo>
                        <a:pt x="54" y="26"/>
                      </a:lnTo>
                      <a:lnTo>
                        <a:pt x="54" y="26"/>
                      </a:lnTo>
                      <a:lnTo>
                        <a:pt x="54" y="26"/>
                      </a:lnTo>
                      <a:lnTo>
                        <a:pt x="54" y="26"/>
                      </a:lnTo>
                      <a:lnTo>
                        <a:pt x="54" y="24"/>
                      </a:lnTo>
                      <a:lnTo>
                        <a:pt x="54" y="24"/>
                      </a:lnTo>
                      <a:lnTo>
                        <a:pt x="54" y="24"/>
                      </a:lnTo>
                      <a:lnTo>
                        <a:pt x="52" y="24"/>
                      </a:lnTo>
                      <a:lnTo>
                        <a:pt x="52" y="26"/>
                      </a:lnTo>
                      <a:lnTo>
                        <a:pt x="52" y="26"/>
                      </a:lnTo>
                      <a:lnTo>
                        <a:pt x="52" y="28"/>
                      </a:lnTo>
                      <a:lnTo>
                        <a:pt x="52" y="30"/>
                      </a:lnTo>
                      <a:lnTo>
                        <a:pt x="52" y="30"/>
                      </a:lnTo>
                      <a:lnTo>
                        <a:pt x="52" y="32"/>
                      </a:lnTo>
                      <a:lnTo>
                        <a:pt x="52" y="32"/>
                      </a:lnTo>
                      <a:lnTo>
                        <a:pt x="52" y="34"/>
                      </a:lnTo>
                      <a:lnTo>
                        <a:pt x="52" y="34"/>
                      </a:lnTo>
                      <a:lnTo>
                        <a:pt x="52" y="36"/>
                      </a:lnTo>
                      <a:lnTo>
                        <a:pt x="52" y="38"/>
                      </a:lnTo>
                      <a:lnTo>
                        <a:pt x="52" y="38"/>
                      </a:lnTo>
                      <a:lnTo>
                        <a:pt x="54" y="38"/>
                      </a:lnTo>
                      <a:lnTo>
                        <a:pt x="56" y="38"/>
                      </a:lnTo>
                      <a:lnTo>
                        <a:pt x="56" y="40"/>
                      </a:lnTo>
                      <a:lnTo>
                        <a:pt x="56" y="40"/>
                      </a:lnTo>
                      <a:lnTo>
                        <a:pt x="54" y="40"/>
                      </a:lnTo>
                      <a:lnTo>
                        <a:pt x="52" y="42"/>
                      </a:lnTo>
                      <a:lnTo>
                        <a:pt x="52" y="42"/>
                      </a:lnTo>
                      <a:lnTo>
                        <a:pt x="48" y="42"/>
                      </a:lnTo>
                      <a:lnTo>
                        <a:pt x="48" y="42"/>
                      </a:lnTo>
                      <a:lnTo>
                        <a:pt x="48" y="44"/>
                      </a:lnTo>
                      <a:lnTo>
                        <a:pt x="48" y="44"/>
                      </a:lnTo>
                      <a:lnTo>
                        <a:pt x="48" y="44"/>
                      </a:lnTo>
                      <a:lnTo>
                        <a:pt x="48" y="46"/>
                      </a:lnTo>
                      <a:lnTo>
                        <a:pt x="48" y="48"/>
                      </a:lnTo>
                      <a:lnTo>
                        <a:pt x="48" y="50"/>
                      </a:lnTo>
                      <a:lnTo>
                        <a:pt x="46" y="52"/>
                      </a:lnTo>
                      <a:lnTo>
                        <a:pt x="46" y="56"/>
                      </a:lnTo>
                      <a:lnTo>
                        <a:pt x="44" y="58"/>
                      </a:lnTo>
                      <a:lnTo>
                        <a:pt x="44" y="60"/>
                      </a:lnTo>
                      <a:lnTo>
                        <a:pt x="44" y="62"/>
                      </a:lnTo>
                      <a:lnTo>
                        <a:pt x="44" y="64"/>
                      </a:lnTo>
                      <a:lnTo>
                        <a:pt x="46" y="66"/>
                      </a:lnTo>
                      <a:lnTo>
                        <a:pt x="48" y="68"/>
                      </a:lnTo>
                      <a:lnTo>
                        <a:pt x="48" y="70"/>
                      </a:lnTo>
                      <a:lnTo>
                        <a:pt x="50" y="74"/>
                      </a:lnTo>
                      <a:lnTo>
                        <a:pt x="52" y="76"/>
                      </a:lnTo>
                      <a:lnTo>
                        <a:pt x="52" y="78"/>
                      </a:lnTo>
                      <a:lnTo>
                        <a:pt x="52" y="80"/>
                      </a:lnTo>
                      <a:lnTo>
                        <a:pt x="52" y="80"/>
                      </a:lnTo>
                      <a:lnTo>
                        <a:pt x="52" y="82"/>
                      </a:lnTo>
                      <a:lnTo>
                        <a:pt x="52" y="84"/>
                      </a:lnTo>
                      <a:lnTo>
                        <a:pt x="50" y="88"/>
                      </a:lnTo>
                      <a:lnTo>
                        <a:pt x="50" y="90"/>
                      </a:lnTo>
                      <a:lnTo>
                        <a:pt x="50" y="92"/>
                      </a:lnTo>
                      <a:lnTo>
                        <a:pt x="48" y="94"/>
                      </a:lnTo>
                      <a:lnTo>
                        <a:pt x="48" y="96"/>
                      </a:lnTo>
                      <a:lnTo>
                        <a:pt x="48" y="98"/>
                      </a:lnTo>
                      <a:lnTo>
                        <a:pt x="48" y="100"/>
                      </a:lnTo>
                      <a:lnTo>
                        <a:pt x="48" y="102"/>
                      </a:lnTo>
                      <a:lnTo>
                        <a:pt x="46" y="104"/>
                      </a:lnTo>
                      <a:lnTo>
                        <a:pt x="46" y="106"/>
                      </a:lnTo>
                      <a:lnTo>
                        <a:pt x="46" y="108"/>
                      </a:lnTo>
                      <a:lnTo>
                        <a:pt x="46" y="110"/>
                      </a:lnTo>
                      <a:lnTo>
                        <a:pt x="44" y="114"/>
                      </a:lnTo>
                      <a:lnTo>
                        <a:pt x="44" y="114"/>
                      </a:lnTo>
                      <a:lnTo>
                        <a:pt x="40" y="114"/>
                      </a:lnTo>
                      <a:lnTo>
                        <a:pt x="38" y="116"/>
                      </a:lnTo>
                      <a:lnTo>
                        <a:pt x="36" y="116"/>
                      </a:lnTo>
                      <a:lnTo>
                        <a:pt x="32" y="118"/>
                      </a:lnTo>
                      <a:lnTo>
                        <a:pt x="30" y="118"/>
                      </a:lnTo>
                      <a:lnTo>
                        <a:pt x="28" y="120"/>
                      </a:lnTo>
                      <a:lnTo>
                        <a:pt x="26" y="120"/>
                      </a:lnTo>
                      <a:lnTo>
                        <a:pt x="22" y="122"/>
                      </a:lnTo>
                      <a:lnTo>
                        <a:pt x="20" y="122"/>
                      </a:lnTo>
                      <a:lnTo>
                        <a:pt x="18" y="124"/>
                      </a:lnTo>
                      <a:lnTo>
                        <a:pt x="14" y="124"/>
                      </a:lnTo>
                      <a:lnTo>
                        <a:pt x="12" y="126"/>
                      </a:lnTo>
                      <a:lnTo>
                        <a:pt x="10" y="126"/>
                      </a:lnTo>
                      <a:lnTo>
                        <a:pt x="6" y="128"/>
                      </a:lnTo>
                      <a:lnTo>
                        <a:pt x="4" y="128"/>
                      </a:lnTo>
                      <a:lnTo>
                        <a:pt x="2" y="130"/>
                      </a:lnTo>
                      <a:lnTo>
                        <a:pt x="0" y="130"/>
                      </a:lnTo>
                      <a:lnTo>
                        <a:pt x="0" y="132"/>
                      </a:lnTo>
                      <a:lnTo>
                        <a:pt x="2" y="134"/>
                      </a:lnTo>
                      <a:lnTo>
                        <a:pt x="2" y="136"/>
                      </a:lnTo>
                      <a:lnTo>
                        <a:pt x="2" y="138"/>
                      </a:lnTo>
                      <a:lnTo>
                        <a:pt x="4" y="140"/>
                      </a:lnTo>
                      <a:lnTo>
                        <a:pt x="4" y="142"/>
                      </a:lnTo>
                      <a:lnTo>
                        <a:pt x="6" y="144"/>
                      </a:lnTo>
                      <a:lnTo>
                        <a:pt x="6" y="146"/>
                      </a:lnTo>
                      <a:lnTo>
                        <a:pt x="6" y="146"/>
                      </a:lnTo>
                      <a:lnTo>
                        <a:pt x="8" y="148"/>
                      </a:lnTo>
                      <a:lnTo>
                        <a:pt x="8" y="150"/>
                      </a:lnTo>
                      <a:lnTo>
                        <a:pt x="10" y="152"/>
                      </a:lnTo>
                      <a:lnTo>
                        <a:pt x="10" y="154"/>
                      </a:lnTo>
                      <a:lnTo>
                        <a:pt x="10" y="156"/>
                      </a:lnTo>
                      <a:lnTo>
                        <a:pt x="12" y="158"/>
                      </a:lnTo>
                      <a:lnTo>
                        <a:pt x="12" y="160"/>
                      </a:lnTo>
                      <a:lnTo>
                        <a:pt x="14" y="162"/>
                      </a:lnTo>
                      <a:lnTo>
                        <a:pt x="14" y="162"/>
                      </a:lnTo>
                      <a:lnTo>
                        <a:pt x="14" y="164"/>
                      </a:lnTo>
                      <a:lnTo>
                        <a:pt x="16" y="166"/>
                      </a:lnTo>
                      <a:lnTo>
                        <a:pt x="18" y="168"/>
                      </a:lnTo>
                      <a:lnTo>
                        <a:pt x="18" y="170"/>
                      </a:lnTo>
                      <a:lnTo>
                        <a:pt x="20" y="172"/>
                      </a:lnTo>
                      <a:lnTo>
                        <a:pt x="22" y="172"/>
                      </a:lnTo>
                      <a:lnTo>
                        <a:pt x="28" y="170"/>
                      </a:lnTo>
                      <a:lnTo>
                        <a:pt x="30" y="170"/>
                      </a:lnTo>
                      <a:lnTo>
                        <a:pt x="32" y="168"/>
                      </a:lnTo>
                      <a:lnTo>
                        <a:pt x="34" y="166"/>
                      </a:lnTo>
                      <a:lnTo>
                        <a:pt x="38" y="166"/>
                      </a:lnTo>
                      <a:lnTo>
                        <a:pt x="42" y="166"/>
                      </a:lnTo>
                      <a:lnTo>
                        <a:pt x="44" y="166"/>
                      </a:lnTo>
                      <a:lnTo>
                        <a:pt x="46" y="168"/>
                      </a:lnTo>
                      <a:lnTo>
                        <a:pt x="50" y="166"/>
                      </a:lnTo>
                      <a:lnTo>
                        <a:pt x="52" y="164"/>
                      </a:lnTo>
                      <a:lnTo>
                        <a:pt x="52" y="160"/>
                      </a:lnTo>
                      <a:lnTo>
                        <a:pt x="52" y="160"/>
                      </a:lnTo>
                      <a:lnTo>
                        <a:pt x="52" y="158"/>
                      </a:lnTo>
                      <a:lnTo>
                        <a:pt x="52" y="158"/>
                      </a:lnTo>
                      <a:lnTo>
                        <a:pt x="52" y="156"/>
                      </a:lnTo>
                      <a:lnTo>
                        <a:pt x="56" y="152"/>
                      </a:lnTo>
                      <a:lnTo>
                        <a:pt x="58" y="150"/>
                      </a:lnTo>
                      <a:lnTo>
                        <a:pt x="64" y="150"/>
                      </a:lnTo>
                      <a:lnTo>
                        <a:pt x="68" y="150"/>
                      </a:lnTo>
                      <a:lnTo>
                        <a:pt x="70" y="148"/>
                      </a:lnTo>
                      <a:lnTo>
                        <a:pt x="72" y="146"/>
                      </a:lnTo>
                      <a:lnTo>
                        <a:pt x="72" y="138"/>
                      </a:lnTo>
                      <a:lnTo>
                        <a:pt x="76" y="136"/>
                      </a:lnTo>
                      <a:lnTo>
                        <a:pt x="78" y="134"/>
                      </a:lnTo>
                      <a:lnTo>
                        <a:pt x="80" y="132"/>
                      </a:lnTo>
                      <a:lnTo>
                        <a:pt x="84" y="132"/>
                      </a:lnTo>
                      <a:lnTo>
                        <a:pt x="88" y="132"/>
                      </a:lnTo>
                      <a:lnTo>
                        <a:pt x="90" y="132"/>
                      </a:lnTo>
                      <a:lnTo>
                        <a:pt x="90" y="130"/>
                      </a:lnTo>
                      <a:lnTo>
                        <a:pt x="90" y="128"/>
                      </a:lnTo>
                      <a:lnTo>
                        <a:pt x="90" y="126"/>
                      </a:lnTo>
                      <a:lnTo>
                        <a:pt x="88" y="124"/>
                      </a:lnTo>
                      <a:lnTo>
                        <a:pt x="88" y="120"/>
                      </a:lnTo>
                      <a:lnTo>
                        <a:pt x="88" y="118"/>
                      </a:lnTo>
                      <a:lnTo>
                        <a:pt x="88" y="116"/>
                      </a:lnTo>
                      <a:lnTo>
                        <a:pt x="88" y="114"/>
                      </a:lnTo>
                      <a:lnTo>
                        <a:pt x="90" y="110"/>
                      </a:lnTo>
                      <a:lnTo>
                        <a:pt x="90" y="108"/>
                      </a:lnTo>
                      <a:lnTo>
                        <a:pt x="90" y="106"/>
                      </a:lnTo>
                      <a:lnTo>
                        <a:pt x="92" y="102"/>
                      </a:lnTo>
                      <a:lnTo>
                        <a:pt x="94" y="102"/>
                      </a:lnTo>
                      <a:lnTo>
                        <a:pt x="94" y="102"/>
                      </a:lnTo>
                      <a:lnTo>
                        <a:pt x="94" y="104"/>
                      </a:lnTo>
                      <a:lnTo>
                        <a:pt x="94" y="106"/>
                      </a:lnTo>
                      <a:lnTo>
                        <a:pt x="96" y="106"/>
                      </a:lnTo>
                      <a:lnTo>
                        <a:pt x="96" y="106"/>
                      </a:lnTo>
                      <a:lnTo>
                        <a:pt x="98" y="106"/>
                      </a:lnTo>
                      <a:lnTo>
                        <a:pt x="100" y="104"/>
                      </a:lnTo>
                      <a:lnTo>
                        <a:pt x="102" y="98"/>
                      </a:lnTo>
                      <a:lnTo>
                        <a:pt x="104" y="94"/>
                      </a:lnTo>
                      <a:lnTo>
                        <a:pt x="106" y="90"/>
                      </a:lnTo>
                      <a:lnTo>
                        <a:pt x="110" y="88"/>
                      </a:lnTo>
                      <a:lnTo>
                        <a:pt x="112" y="86"/>
                      </a:lnTo>
                      <a:lnTo>
                        <a:pt x="112" y="82"/>
                      </a:lnTo>
                      <a:lnTo>
                        <a:pt x="114" y="78"/>
                      </a:lnTo>
                      <a:lnTo>
                        <a:pt x="116" y="76"/>
                      </a:lnTo>
                      <a:lnTo>
                        <a:pt x="116" y="74"/>
                      </a:lnTo>
                      <a:lnTo>
                        <a:pt x="118" y="72"/>
                      </a:lnTo>
                      <a:lnTo>
                        <a:pt x="118" y="70"/>
                      </a:lnTo>
                      <a:lnTo>
                        <a:pt x="116" y="68"/>
                      </a:lnTo>
                      <a:close/>
                      <a:moveTo>
                        <a:pt x="58" y="18"/>
                      </a:moveTo>
                      <a:lnTo>
                        <a:pt x="58" y="18"/>
                      </a:lnTo>
                      <a:lnTo>
                        <a:pt x="58" y="20"/>
                      </a:lnTo>
                      <a:lnTo>
                        <a:pt x="58" y="20"/>
                      </a:lnTo>
                      <a:lnTo>
                        <a:pt x="58" y="20"/>
                      </a:lnTo>
                      <a:lnTo>
                        <a:pt x="58" y="18"/>
                      </a:lnTo>
                      <a:lnTo>
                        <a:pt x="58" y="18"/>
                      </a:lnTo>
                      <a:lnTo>
                        <a:pt x="58" y="18"/>
                      </a:lnTo>
                      <a:close/>
                      <a:moveTo>
                        <a:pt x="56" y="4"/>
                      </a:moveTo>
                      <a:lnTo>
                        <a:pt x="56" y="6"/>
                      </a:lnTo>
                      <a:lnTo>
                        <a:pt x="56" y="8"/>
                      </a:lnTo>
                      <a:lnTo>
                        <a:pt x="56" y="10"/>
                      </a:lnTo>
                      <a:lnTo>
                        <a:pt x="56" y="12"/>
                      </a:lnTo>
                      <a:lnTo>
                        <a:pt x="56" y="12"/>
                      </a:lnTo>
                      <a:lnTo>
                        <a:pt x="58" y="12"/>
                      </a:lnTo>
                      <a:lnTo>
                        <a:pt x="58" y="12"/>
                      </a:lnTo>
                      <a:lnTo>
                        <a:pt x="58" y="12"/>
                      </a:lnTo>
                      <a:lnTo>
                        <a:pt x="58" y="10"/>
                      </a:lnTo>
                      <a:lnTo>
                        <a:pt x="58" y="10"/>
                      </a:lnTo>
                      <a:lnTo>
                        <a:pt x="58" y="10"/>
                      </a:lnTo>
                      <a:lnTo>
                        <a:pt x="58" y="4"/>
                      </a:lnTo>
                      <a:lnTo>
                        <a:pt x="58" y="2"/>
                      </a:lnTo>
                      <a:lnTo>
                        <a:pt x="58" y="0"/>
                      </a:lnTo>
                      <a:lnTo>
                        <a:pt x="58" y="0"/>
                      </a:lnTo>
                      <a:lnTo>
                        <a:pt x="58" y="0"/>
                      </a:lnTo>
                      <a:lnTo>
                        <a:pt x="58" y="0"/>
                      </a:lnTo>
                      <a:lnTo>
                        <a:pt x="56" y="2"/>
                      </a:lnTo>
                      <a:lnTo>
                        <a:pt x="56" y="2"/>
                      </a:lnTo>
                      <a:lnTo>
                        <a:pt x="56" y="2"/>
                      </a:lnTo>
                      <a:lnTo>
                        <a:pt x="54" y="2"/>
                      </a:lnTo>
                      <a:lnTo>
                        <a:pt x="54" y="4"/>
                      </a:lnTo>
                      <a:lnTo>
                        <a:pt x="54" y="4"/>
                      </a:lnTo>
                      <a:lnTo>
                        <a:pt x="56"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57" name="Freeform 85">
                  <a:extLst>
                    <a:ext uri="{FF2B5EF4-FFF2-40B4-BE49-F238E27FC236}">
                      <a16:creationId xmlns:a16="http://schemas.microsoft.com/office/drawing/2014/main" id="{07E7CBF9-0413-9243-DA19-0E29F2BCECB4}"/>
                    </a:ext>
                  </a:extLst>
                </p:cNvPr>
                <p:cNvSpPr>
                  <a:spLocks noEditPoints="1"/>
                </p:cNvSpPr>
                <p:nvPr/>
              </p:nvSpPr>
              <p:spPr bwMode="auto">
                <a:xfrm>
                  <a:off x="3415" y="716"/>
                  <a:ext cx="452" cy="333"/>
                </a:xfrm>
                <a:custGeom>
                  <a:avLst/>
                  <a:gdLst>
                    <a:gd name="T0" fmla="*/ 198 w 452"/>
                    <a:gd name="T1" fmla="*/ 241 h 333"/>
                    <a:gd name="T2" fmla="*/ 244 w 452"/>
                    <a:gd name="T3" fmla="*/ 204 h 333"/>
                    <a:gd name="T4" fmla="*/ 254 w 452"/>
                    <a:gd name="T5" fmla="*/ 172 h 333"/>
                    <a:gd name="T6" fmla="*/ 270 w 452"/>
                    <a:gd name="T7" fmla="*/ 164 h 333"/>
                    <a:gd name="T8" fmla="*/ 282 w 452"/>
                    <a:gd name="T9" fmla="*/ 168 h 333"/>
                    <a:gd name="T10" fmla="*/ 280 w 452"/>
                    <a:gd name="T11" fmla="*/ 156 h 333"/>
                    <a:gd name="T12" fmla="*/ 298 w 452"/>
                    <a:gd name="T13" fmla="*/ 152 h 333"/>
                    <a:gd name="T14" fmla="*/ 332 w 452"/>
                    <a:gd name="T15" fmla="*/ 140 h 333"/>
                    <a:gd name="T16" fmla="*/ 318 w 452"/>
                    <a:gd name="T17" fmla="*/ 140 h 333"/>
                    <a:gd name="T18" fmla="*/ 326 w 452"/>
                    <a:gd name="T19" fmla="*/ 140 h 333"/>
                    <a:gd name="T20" fmla="*/ 372 w 452"/>
                    <a:gd name="T21" fmla="*/ 134 h 333"/>
                    <a:gd name="T22" fmla="*/ 352 w 452"/>
                    <a:gd name="T23" fmla="*/ 134 h 333"/>
                    <a:gd name="T24" fmla="*/ 450 w 452"/>
                    <a:gd name="T25" fmla="*/ 138 h 333"/>
                    <a:gd name="T26" fmla="*/ 416 w 452"/>
                    <a:gd name="T27" fmla="*/ 132 h 333"/>
                    <a:gd name="T28" fmla="*/ 388 w 452"/>
                    <a:gd name="T29" fmla="*/ 138 h 333"/>
                    <a:gd name="T30" fmla="*/ 372 w 452"/>
                    <a:gd name="T31" fmla="*/ 136 h 333"/>
                    <a:gd name="T32" fmla="*/ 348 w 452"/>
                    <a:gd name="T33" fmla="*/ 146 h 333"/>
                    <a:gd name="T34" fmla="*/ 324 w 452"/>
                    <a:gd name="T35" fmla="*/ 152 h 333"/>
                    <a:gd name="T36" fmla="*/ 296 w 452"/>
                    <a:gd name="T37" fmla="*/ 162 h 333"/>
                    <a:gd name="T38" fmla="*/ 284 w 452"/>
                    <a:gd name="T39" fmla="*/ 170 h 333"/>
                    <a:gd name="T40" fmla="*/ 278 w 452"/>
                    <a:gd name="T41" fmla="*/ 182 h 333"/>
                    <a:gd name="T42" fmla="*/ 256 w 452"/>
                    <a:gd name="T43" fmla="*/ 192 h 333"/>
                    <a:gd name="T44" fmla="*/ 240 w 452"/>
                    <a:gd name="T45" fmla="*/ 217 h 333"/>
                    <a:gd name="T46" fmla="*/ 208 w 452"/>
                    <a:gd name="T47" fmla="*/ 241 h 333"/>
                    <a:gd name="T48" fmla="*/ 222 w 452"/>
                    <a:gd name="T49" fmla="*/ 245 h 333"/>
                    <a:gd name="T50" fmla="*/ 192 w 452"/>
                    <a:gd name="T51" fmla="*/ 249 h 333"/>
                    <a:gd name="T52" fmla="*/ 184 w 452"/>
                    <a:gd name="T53" fmla="*/ 259 h 333"/>
                    <a:gd name="T54" fmla="*/ 152 w 452"/>
                    <a:gd name="T55" fmla="*/ 269 h 333"/>
                    <a:gd name="T56" fmla="*/ 164 w 452"/>
                    <a:gd name="T57" fmla="*/ 283 h 333"/>
                    <a:gd name="T58" fmla="*/ 162 w 452"/>
                    <a:gd name="T59" fmla="*/ 283 h 333"/>
                    <a:gd name="T60" fmla="*/ 150 w 452"/>
                    <a:gd name="T61" fmla="*/ 307 h 333"/>
                    <a:gd name="T62" fmla="*/ 160 w 452"/>
                    <a:gd name="T63" fmla="*/ 303 h 333"/>
                    <a:gd name="T64" fmla="*/ 164 w 452"/>
                    <a:gd name="T65" fmla="*/ 311 h 333"/>
                    <a:gd name="T66" fmla="*/ 168 w 452"/>
                    <a:gd name="T67" fmla="*/ 333 h 333"/>
                    <a:gd name="T68" fmla="*/ 210 w 452"/>
                    <a:gd name="T69" fmla="*/ 317 h 333"/>
                    <a:gd name="T70" fmla="*/ 234 w 452"/>
                    <a:gd name="T71" fmla="*/ 317 h 333"/>
                    <a:gd name="T72" fmla="*/ 248 w 452"/>
                    <a:gd name="T73" fmla="*/ 277 h 333"/>
                    <a:gd name="T74" fmla="*/ 262 w 452"/>
                    <a:gd name="T75" fmla="*/ 235 h 333"/>
                    <a:gd name="T76" fmla="*/ 286 w 452"/>
                    <a:gd name="T77" fmla="*/ 182 h 333"/>
                    <a:gd name="T78" fmla="*/ 332 w 452"/>
                    <a:gd name="T79" fmla="*/ 160 h 333"/>
                    <a:gd name="T80" fmla="*/ 374 w 452"/>
                    <a:gd name="T81" fmla="*/ 162 h 333"/>
                    <a:gd name="T82" fmla="*/ 410 w 452"/>
                    <a:gd name="T83" fmla="*/ 144 h 333"/>
                    <a:gd name="T84" fmla="*/ 446 w 452"/>
                    <a:gd name="T85" fmla="*/ 150 h 333"/>
                    <a:gd name="T86" fmla="*/ 14 w 452"/>
                    <a:gd name="T87" fmla="*/ 126 h 333"/>
                    <a:gd name="T88" fmla="*/ 350 w 452"/>
                    <a:gd name="T89" fmla="*/ 28 h 333"/>
                    <a:gd name="T90" fmla="*/ 336 w 452"/>
                    <a:gd name="T91" fmla="*/ 38 h 333"/>
                    <a:gd name="T92" fmla="*/ 234 w 452"/>
                    <a:gd name="T93" fmla="*/ 26 h 333"/>
                    <a:gd name="T94" fmla="*/ 224 w 452"/>
                    <a:gd name="T95" fmla="*/ 10 h 333"/>
                    <a:gd name="T96" fmla="*/ 230 w 452"/>
                    <a:gd name="T97" fmla="*/ 18 h 333"/>
                    <a:gd name="T98" fmla="*/ 264 w 452"/>
                    <a:gd name="T99" fmla="*/ 22 h 333"/>
                    <a:gd name="T100" fmla="*/ 274 w 452"/>
                    <a:gd name="T101" fmla="*/ 26 h 333"/>
                    <a:gd name="T102" fmla="*/ 282 w 452"/>
                    <a:gd name="T103" fmla="*/ 34 h 333"/>
                    <a:gd name="T104" fmla="*/ 290 w 452"/>
                    <a:gd name="T105" fmla="*/ 44 h 333"/>
                    <a:gd name="T106" fmla="*/ 330 w 452"/>
                    <a:gd name="T107" fmla="*/ 20 h 333"/>
                    <a:gd name="T108" fmla="*/ 292 w 452"/>
                    <a:gd name="T109" fmla="*/ 12 h 333"/>
                    <a:gd name="T110" fmla="*/ 274 w 452"/>
                    <a:gd name="T111" fmla="*/ 16 h 333"/>
                    <a:gd name="T112" fmla="*/ 246 w 452"/>
                    <a:gd name="T113" fmla="*/ 8 h 333"/>
                    <a:gd name="T114" fmla="*/ 296 w 452"/>
                    <a:gd name="T115" fmla="*/ 0 h 333"/>
                    <a:gd name="T116" fmla="*/ 322 w 452"/>
                    <a:gd name="T117" fmla="*/ 12 h 333"/>
                    <a:gd name="T118" fmla="*/ 362 w 452"/>
                    <a:gd name="T119" fmla="*/ 2 h 333"/>
                    <a:gd name="T120" fmla="*/ 330 w 452"/>
                    <a:gd name="T121" fmla="*/ 4 h 333"/>
                    <a:gd name="T122" fmla="*/ 296 w 452"/>
                    <a:gd name="T123" fmla="*/ 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2" h="333">
                      <a:moveTo>
                        <a:pt x="152" y="297"/>
                      </a:moveTo>
                      <a:lnTo>
                        <a:pt x="150" y="295"/>
                      </a:lnTo>
                      <a:lnTo>
                        <a:pt x="150" y="293"/>
                      </a:lnTo>
                      <a:lnTo>
                        <a:pt x="150" y="293"/>
                      </a:lnTo>
                      <a:lnTo>
                        <a:pt x="150" y="295"/>
                      </a:lnTo>
                      <a:lnTo>
                        <a:pt x="150" y="295"/>
                      </a:lnTo>
                      <a:lnTo>
                        <a:pt x="150" y="297"/>
                      </a:lnTo>
                      <a:lnTo>
                        <a:pt x="150" y="297"/>
                      </a:lnTo>
                      <a:lnTo>
                        <a:pt x="150" y="297"/>
                      </a:lnTo>
                      <a:lnTo>
                        <a:pt x="152" y="299"/>
                      </a:lnTo>
                      <a:lnTo>
                        <a:pt x="152" y="297"/>
                      </a:lnTo>
                      <a:close/>
                      <a:moveTo>
                        <a:pt x="150" y="283"/>
                      </a:moveTo>
                      <a:lnTo>
                        <a:pt x="150" y="281"/>
                      </a:lnTo>
                      <a:lnTo>
                        <a:pt x="148" y="281"/>
                      </a:lnTo>
                      <a:lnTo>
                        <a:pt x="148" y="283"/>
                      </a:lnTo>
                      <a:lnTo>
                        <a:pt x="148" y="283"/>
                      </a:lnTo>
                      <a:lnTo>
                        <a:pt x="148" y="283"/>
                      </a:lnTo>
                      <a:lnTo>
                        <a:pt x="150" y="283"/>
                      </a:lnTo>
                      <a:lnTo>
                        <a:pt x="150" y="283"/>
                      </a:lnTo>
                      <a:close/>
                      <a:moveTo>
                        <a:pt x="188" y="247"/>
                      </a:moveTo>
                      <a:lnTo>
                        <a:pt x="188" y="247"/>
                      </a:lnTo>
                      <a:lnTo>
                        <a:pt x="190" y="247"/>
                      </a:lnTo>
                      <a:lnTo>
                        <a:pt x="190" y="247"/>
                      </a:lnTo>
                      <a:lnTo>
                        <a:pt x="190" y="245"/>
                      </a:lnTo>
                      <a:lnTo>
                        <a:pt x="190" y="245"/>
                      </a:lnTo>
                      <a:lnTo>
                        <a:pt x="188" y="245"/>
                      </a:lnTo>
                      <a:lnTo>
                        <a:pt x="186" y="247"/>
                      </a:lnTo>
                      <a:lnTo>
                        <a:pt x="186" y="247"/>
                      </a:lnTo>
                      <a:lnTo>
                        <a:pt x="188" y="247"/>
                      </a:lnTo>
                      <a:close/>
                      <a:moveTo>
                        <a:pt x="194" y="243"/>
                      </a:moveTo>
                      <a:lnTo>
                        <a:pt x="198" y="241"/>
                      </a:lnTo>
                      <a:lnTo>
                        <a:pt x="198" y="241"/>
                      </a:lnTo>
                      <a:lnTo>
                        <a:pt x="198" y="241"/>
                      </a:lnTo>
                      <a:lnTo>
                        <a:pt x="198" y="239"/>
                      </a:lnTo>
                      <a:lnTo>
                        <a:pt x="198" y="239"/>
                      </a:lnTo>
                      <a:lnTo>
                        <a:pt x="198" y="241"/>
                      </a:lnTo>
                      <a:lnTo>
                        <a:pt x="194" y="241"/>
                      </a:lnTo>
                      <a:lnTo>
                        <a:pt x="192" y="241"/>
                      </a:lnTo>
                      <a:lnTo>
                        <a:pt x="194" y="243"/>
                      </a:lnTo>
                      <a:lnTo>
                        <a:pt x="194" y="243"/>
                      </a:lnTo>
                      <a:close/>
                      <a:moveTo>
                        <a:pt x="226" y="221"/>
                      </a:moveTo>
                      <a:lnTo>
                        <a:pt x="224" y="223"/>
                      </a:lnTo>
                      <a:lnTo>
                        <a:pt x="222" y="223"/>
                      </a:lnTo>
                      <a:lnTo>
                        <a:pt x="224" y="223"/>
                      </a:lnTo>
                      <a:lnTo>
                        <a:pt x="226" y="223"/>
                      </a:lnTo>
                      <a:lnTo>
                        <a:pt x="228" y="223"/>
                      </a:lnTo>
                      <a:lnTo>
                        <a:pt x="228" y="223"/>
                      </a:lnTo>
                      <a:lnTo>
                        <a:pt x="228" y="223"/>
                      </a:lnTo>
                      <a:lnTo>
                        <a:pt x="228" y="221"/>
                      </a:lnTo>
                      <a:lnTo>
                        <a:pt x="226" y="221"/>
                      </a:lnTo>
                      <a:close/>
                      <a:moveTo>
                        <a:pt x="234" y="210"/>
                      </a:moveTo>
                      <a:lnTo>
                        <a:pt x="234" y="210"/>
                      </a:lnTo>
                      <a:lnTo>
                        <a:pt x="234" y="210"/>
                      </a:lnTo>
                      <a:lnTo>
                        <a:pt x="236" y="210"/>
                      </a:lnTo>
                      <a:lnTo>
                        <a:pt x="236" y="210"/>
                      </a:lnTo>
                      <a:lnTo>
                        <a:pt x="238" y="210"/>
                      </a:lnTo>
                      <a:lnTo>
                        <a:pt x="238" y="210"/>
                      </a:lnTo>
                      <a:lnTo>
                        <a:pt x="236" y="208"/>
                      </a:lnTo>
                      <a:lnTo>
                        <a:pt x="234" y="210"/>
                      </a:lnTo>
                      <a:close/>
                      <a:moveTo>
                        <a:pt x="246" y="204"/>
                      </a:moveTo>
                      <a:lnTo>
                        <a:pt x="246" y="204"/>
                      </a:lnTo>
                      <a:lnTo>
                        <a:pt x="246" y="204"/>
                      </a:lnTo>
                      <a:lnTo>
                        <a:pt x="244" y="204"/>
                      </a:lnTo>
                      <a:lnTo>
                        <a:pt x="244" y="204"/>
                      </a:lnTo>
                      <a:lnTo>
                        <a:pt x="242" y="204"/>
                      </a:lnTo>
                      <a:lnTo>
                        <a:pt x="242" y="206"/>
                      </a:lnTo>
                      <a:lnTo>
                        <a:pt x="242" y="206"/>
                      </a:lnTo>
                      <a:lnTo>
                        <a:pt x="244" y="206"/>
                      </a:lnTo>
                      <a:lnTo>
                        <a:pt x="246" y="204"/>
                      </a:lnTo>
                      <a:close/>
                      <a:moveTo>
                        <a:pt x="244" y="202"/>
                      </a:moveTo>
                      <a:lnTo>
                        <a:pt x="244" y="202"/>
                      </a:lnTo>
                      <a:lnTo>
                        <a:pt x="244" y="202"/>
                      </a:lnTo>
                      <a:lnTo>
                        <a:pt x="242" y="202"/>
                      </a:lnTo>
                      <a:lnTo>
                        <a:pt x="242" y="202"/>
                      </a:lnTo>
                      <a:lnTo>
                        <a:pt x="242" y="202"/>
                      </a:lnTo>
                      <a:lnTo>
                        <a:pt x="242" y="204"/>
                      </a:lnTo>
                      <a:lnTo>
                        <a:pt x="242" y="204"/>
                      </a:lnTo>
                      <a:lnTo>
                        <a:pt x="242" y="204"/>
                      </a:lnTo>
                      <a:lnTo>
                        <a:pt x="244" y="204"/>
                      </a:lnTo>
                      <a:lnTo>
                        <a:pt x="244" y="202"/>
                      </a:lnTo>
                      <a:close/>
                      <a:moveTo>
                        <a:pt x="250" y="172"/>
                      </a:moveTo>
                      <a:lnTo>
                        <a:pt x="248" y="174"/>
                      </a:lnTo>
                      <a:lnTo>
                        <a:pt x="248" y="174"/>
                      </a:lnTo>
                      <a:lnTo>
                        <a:pt x="246" y="176"/>
                      </a:lnTo>
                      <a:lnTo>
                        <a:pt x="248" y="176"/>
                      </a:lnTo>
                      <a:lnTo>
                        <a:pt x="250" y="174"/>
                      </a:lnTo>
                      <a:lnTo>
                        <a:pt x="250" y="174"/>
                      </a:lnTo>
                      <a:lnTo>
                        <a:pt x="250" y="174"/>
                      </a:lnTo>
                      <a:lnTo>
                        <a:pt x="250" y="172"/>
                      </a:lnTo>
                      <a:lnTo>
                        <a:pt x="250" y="172"/>
                      </a:lnTo>
                      <a:close/>
                      <a:moveTo>
                        <a:pt x="260" y="170"/>
                      </a:moveTo>
                      <a:lnTo>
                        <a:pt x="258" y="170"/>
                      </a:lnTo>
                      <a:lnTo>
                        <a:pt x="258" y="170"/>
                      </a:lnTo>
                      <a:lnTo>
                        <a:pt x="256" y="170"/>
                      </a:lnTo>
                      <a:lnTo>
                        <a:pt x="254" y="170"/>
                      </a:lnTo>
                      <a:lnTo>
                        <a:pt x="254" y="172"/>
                      </a:lnTo>
                      <a:lnTo>
                        <a:pt x="252" y="170"/>
                      </a:lnTo>
                      <a:lnTo>
                        <a:pt x="252" y="172"/>
                      </a:lnTo>
                      <a:lnTo>
                        <a:pt x="252" y="172"/>
                      </a:lnTo>
                      <a:lnTo>
                        <a:pt x="250" y="172"/>
                      </a:lnTo>
                      <a:lnTo>
                        <a:pt x="252" y="174"/>
                      </a:lnTo>
                      <a:lnTo>
                        <a:pt x="252" y="174"/>
                      </a:lnTo>
                      <a:lnTo>
                        <a:pt x="254" y="174"/>
                      </a:lnTo>
                      <a:lnTo>
                        <a:pt x="254" y="172"/>
                      </a:lnTo>
                      <a:lnTo>
                        <a:pt x="254" y="172"/>
                      </a:lnTo>
                      <a:lnTo>
                        <a:pt x="254" y="172"/>
                      </a:lnTo>
                      <a:lnTo>
                        <a:pt x="256" y="172"/>
                      </a:lnTo>
                      <a:lnTo>
                        <a:pt x="256" y="172"/>
                      </a:lnTo>
                      <a:lnTo>
                        <a:pt x="258" y="172"/>
                      </a:lnTo>
                      <a:lnTo>
                        <a:pt x="258" y="172"/>
                      </a:lnTo>
                      <a:lnTo>
                        <a:pt x="258" y="170"/>
                      </a:lnTo>
                      <a:lnTo>
                        <a:pt x="260" y="170"/>
                      </a:lnTo>
                      <a:lnTo>
                        <a:pt x="262" y="170"/>
                      </a:lnTo>
                      <a:lnTo>
                        <a:pt x="262" y="170"/>
                      </a:lnTo>
                      <a:lnTo>
                        <a:pt x="262" y="170"/>
                      </a:lnTo>
                      <a:lnTo>
                        <a:pt x="260" y="170"/>
                      </a:lnTo>
                      <a:close/>
                      <a:moveTo>
                        <a:pt x="268" y="162"/>
                      </a:moveTo>
                      <a:lnTo>
                        <a:pt x="268" y="162"/>
                      </a:lnTo>
                      <a:lnTo>
                        <a:pt x="266" y="162"/>
                      </a:lnTo>
                      <a:lnTo>
                        <a:pt x="266" y="162"/>
                      </a:lnTo>
                      <a:lnTo>
                        <a:pt x="264" y="162"/>
                      </a:lnTo>
                      <a:lnTo>
                        <a:pt x="264" y="164"/>
                      </a:lnTo>
                      <a:lnTo>
                        <a:pt x="266" y="164"/>
                      </a:lnTo>
                      <a:lnTo>
                        <a:pt x="268" y="164"/>
                      </a:lnTo>
                      <a:lnTo>
                        <a:pt x="268" y="164"/>
                      </a:lnTo>
                      <a:lnTo>
                        <a:pt x="270" y="164"/>
                      </a:lnTo>
                      <a:lnTo>
                        <a:pt x="270" y="164"/>
                      </a:lnTo>
                      <a:lnTo>
                        <a:pt x="270" y="164"/>
                      </a:lnTo>
                      <a:lnTo>
                        <a:pt x="272" y="164"/>
                      </a:lnTo>
                      <a:lnTo>
                        <a:pt x="274" y="164"/>
                      </a:lnTo>
                      <a:lnTo>
                        <a:pt x="276" y="164"/>
                      </a:lnTo>
                      <a:lnTo>
                        <a:pt x="276" y="162"/>
                      </a:lnTo>
                      <a:lnTo>
                        <a:pt x="276" y="160"/>
                      </a:lnTo>
                      <a:lnTo>
                        <a:pt x="274" y="160"/>
                      </a:lnTo>
                      <a:lnTo>
                        <a:pt x="274" y="158"/>
                      </a:lnTo>
                      <a:lnTo>
                        <a:pt x="272" y="158"/>
                      </a:lnTo>
                      <a:lnTo>
                        <a:pt x="272" y="158"/>
                      </a:lnTo>
                      <a:lnTo>
                        <a:pt x="272" y="158"/>
                      </a:lnTo>
                      <a:lnTo>
                        <a:pt x="272" y="160"/>
                      </a:lnTo>
                      <a:lnTo>
                        <a:pt x="270" y="160"/>
                      </a:lnTo>
                      <a:lnTo>
                        <a:pt x="270" y="160"/>
                      </a:lnTo>
                      <a:lnTo>
                        <a:pt x="270" y="160"/>
                      </a:lnTo>
                      <a:lnTo>
                        <a:pt x="270" y="162"/>
                      </a:lnTo>
                      <a:lnTo>
                        <a:pt x="268" y="162"/>
                      </a:lnTo>
                      <a:close/>
                      <a:moveTo>
                        <a:pt x="264" y="170"/>
                      </a:moveTo>
                      <a:lnTo>
                        <a:pt x="264" y="170"/>
                      </a:lnTo>
                      <a:lnTo>
                        <a:pt x="268" y="170"/>
                      </a:lnTo>
                      <a:lnTo>
                        <a:pt x="270" y="168"/>
                      </a:lnTo>
                      <a:lnTo>
                        <a:pt x="272" y="170"/>
                      </a:lnTo>
                      <a:lnTo>
                        <a:pt x="272" y="170"/>
                      </a:lnTo>
                      <a:lnTo>
                        <a:pt x="274" y="168"/>
                      </a:lnTo>
                      <a:lnTo>
                        <a:pt x="274" y="168"/>
                      </a:lnTo>
                      <a:lnTo>
                        <a:pt x="276" y="168"/>
                      </a:lnTo>
                      <a:lnTo>
                        <a:pt x="276" y="168"/>
                      </a:lnTo>
                      <a:lnTo>
                        <a:pt x="276" y="168"/>
                      </a:lnTo>
                      <a:lnTo>
                        <a:pt x="280" y="168"/>
                      </a:lnTo>
                      <a:lnTo>
                        <a:pt x="280" y="168"/>
                      </a:lnTo>
                      <a:lnTo>
                        <a:pt x="282" y="168"/>
                      </a:lnTo>
                      <a:lnTo>
                        <a:pt x="282" y="168"/>
                      </a:lnTo>
                      <a:lnTo>
                        <a:pt x="282" y="168"/>
                      </a:lnTo>
                      <a:lnTo>
                        <a:pt x="282" y="168"/>
                      </a:lnTo>
                      <a:lnTo>
                        <a:pt x="284" y="166"/>
                      </a:lnTo>
                      <a:lnTo>
                        <a:pt x="286" y="166"/>
                      </a:lnTo>
                      <a:lnTo>
                        <a:pt x="286" y="164"/>
                      </a:lnTo>
                      <a:lnTo>
                        <a:pt x="290" y="164"/>
                      </a:lnTo>
                      <a:lnTo>
                        <a:pt x="290" y="162"/>
                      </a:lnTo>
                      <a:lnTo>
                        <a:pt x="288" y="162"/>
                      </a:lnTo>
                      <a:lnTo>
                        <a:pt x="288" y="160"/>
                      </a:lnTo>
                      <a:lnTo>
                        <a:pt x="286" y="160"/>
                      </a:lnTo>
                      <a:lnTo>
                        <a:pt x="286" y="160"/>
                      </a:lnTo>
                      <a:lnTo>
                        <a:pt x="286" y="160"/>
                      </a:lnTo>
                      <a:lnTo>
                        <a:pt x="284" y="160"/>
                      </a:lnTo>
                      <a:lnTo>
                        <a:pt x="284" y="162"/>
                      </a:lnTo>
                      <a:lnTo>
                        <a:pt x="284" y="162"/>
                      </a:lnTo>
                      <a:lnTo>
                        <a:pt x="284" y="162"/>
                      </a:lnTo>
                      <a:lnTo>
                        <a:pt x="284" y="164"/>
                      </a:lnTo>
                      <a:lnTo>
                        <a:pt x="282" y="164"/>
                      </a:lnTo>
                      <a:lnTo>
                        <a:pt x="280" y="166"/>
                      </a:lnTo>
                      <a:lnTo>
                        <a:pt x="280" y="164"/>
                      </a:lnTo>
                      <a:lnTo>
                        <a:pt x="280" y="164"/>
                      </a:lnTo>
                      <a:lnTo>
                        <a:pt x="282" y="162"/>
                      </a:lnTo>
                      <a:lnTo>
                        <a:pt x="282" y="162"/>
                      </a:lnTo>
                      <a:lnTo>
                        <a:pt x="282" y="160"/>
                      </a:lnTo>
                      <a:lnTo>
                        <a:pt x="280" y="158"/>
                      </a:lnTo>
                      <a:lnTo>
                        <a:pt x="280" y="158"/>
                      </a:lnTo>
                      <a:lnTo>
                        <a:pt x="282" y="156"/>
                      </a:lnTo>
                      <a:lnTo>
                        <a:pt x="284" y="156"/>
                      </a:lnTo>
                      <a:lnTo>
                        <a:pt x="284" y="154"/>
                      </a:lnTo>
                      <a:lnTo>
                        <a:pt x="284" y="154"/>
                      </a:lnTo>
                      <a:lnTo>
                        <a:pt x="282" y="154"/>
                      </a:lnTo>
                      <a:lnTo>
                        <a:pt x="282" y="154"/>
                      </a:lnTo>
                      <a:lnTo>
                        <a:pt x="280" y="156"/>
                      </a:lnTo>
                      <a:lnTo>
                        <a:pt x="278" y="156"/>
                      </a:lnTo>
                      <a:lnTo>
                        <a:pt x="276" y="158"/>
                      </a:lnTo>
                      <a:lnTo>
                        <a:pt x="276" y="158"/>
                      </a:lnTo>
                      <a:lnTo>
                        <a:pt x="276" y="160"/>
                      </a:lnTo>
                      <a:lnTo>
                        <a:pt x="278" y="160"/>
                      </a:lnTo>
                      <a:lnTo>
                        <a:pt x="278" y="160"/>
                      </a:lnTo>
                      <a:lnTo>
                        <a:pt x="278" y="162"/>
                      </a:lnTo>
                      <a:lnTo>
                        <a:pt x="276" y="164"/>
                      </a:lnTo>
                      <a:lnTo>
                        <a:pt x="272" y="166"/>
                      </a:lnTo>
                      <a:lnTo>
                        <a:pt x="266" y="168"/>
                      </a:lnTo>
                      <a:lnTo>
                        <a:pt x="266" y="168"/>
                      </a:lnTo>
                      <a:lnTo>
                        <a:pt x="264" y="170"/>
                      </a:lnTo>
                      <a:lnTo>
                        <a:pt x="264" y="170"/>
                      </a:lnTo>
                      <a:close/>
                      <a:moveTo>
                        <a:pt x="306" y="154"/>
                      </a:moveTo>
                      <a:lnTo>
                        <a:pt x="306" y="152"/>
                      </a:lnTo>
                      <a:lnTo>
                        <a:pt x="306" y="152"/>
                      </a:lnTo>
                      <a:lnTo>
                        <a:pt x="306" y="150"/>
                      </a:lnTo>
                      <a:lnTo>
                        <a:pt x="304" y="150"/>
                      </a:lnTo>
                      <a:lnTo>
                        <a:pt x="304" y="150"/>
                      </a:lnTo>
                      <a:lnTo>
                        <a:pt x="302" y="150"/>
                      </a:lnTo>
                      <a:lnTo>
                        <a:pt x="302" y="150"/>
                      </a:lnTo>
                      <a:lnTo>
                        <a:pt x="300" y="150"/>
                      </a:lnTo>
                      <a:lnTo>
                        <a:pt x="300" y="150"/>
                      </a:lnTo>
                      <a:lnTo>
                        <a:pt x="300" y="150"/>
                      </a:lnTo>
                      <a:lnTo>
                        <a:pt x="300" y="150"/>
                      </a:lnTo>
                      <a:lnTo>
                        <a:pt x="300" y="150"/>
                      </a:lnTo>
                      <a:lnTo>
                        <a:pt x="298" y="150"/>
                      </a:lnTo>
                      <a:lnTo>
                        <a:pt x="296" y="150"/>
                      </a:lnTo>
                      <a:lnTo>
                        <a:pt x="296" y="152"/>
                      </a:lnTo>
                      <a:lnTo>
                        <a:pt x="298" y="152"/>
                      </a:lnTo>
                      <a:lnTo>
                        <a:pt x="298" y="152"/>
                      </a:lnTo>
                      <a:lnTo>
                        <a:pt x="298" y="152"/>
                      </a:lnTo>
                      <a:lnTo>
                        <a:pt x="294" y="152"/>
                      </a:lnTo>
                      <a:lnTo>
                        <a:pt x="294" y="152"/>
                      </a:lnTo>
                      <a:lnTo>
                        <a:pt x="294" y="154"/>
                      </a:lnTo>
                      <a:lnTo>
                        <a:pt x="294" y="154"/>
                      </a:lnTo>
                      <a:lnTo>
                        <a:pt x="294" y="156"/>
                      </a:lnTo>
                      <a:lnTo>
                        <a:pt x="294" y="156"/>
                      </a:lnTo>
                      <a:lnTo>
                        <a:pt x="292" y="156"/>
                      </a:lnTo>
                      <a:lnTo>
                        <a:pt x="292" y="156"/>
                      </a:lnTo>
                      <a:lnTo>
                        <a:pt x="292" y="158"/>
                      </a:lnTo>
                      <a:lnTo>
                        <a:pt x="294" y="158"/>
                      </a:lnTo>
                      <a:lnTo>
                        <a:pt x="296" y="158"/>
                      </a:lnTo>
                      <a:lnTo>
                        <a:pt x="296" y="158"/>
                      </a:lnTo>
                      <a:lnTo>
                        <a:pt x="296" y="158"/>
                      </a:lnTo>
                      <a:lnTo>
                        <a:pt x="298" y="156"/>
                      </a:lnTo>
                      <a:lnTo>
                        <a:pt x="300" y="156"/>
                      </a:lnTo>
                      <a:lnTo>
                        <a:pt x="300" y="156"/>
                      </a:lnTo>
                      <a:lnTo>
                        <a:pt x="302" y="156"/>
                      </a:lnTo>
                      <a:lnTo>
                        <a:pt x="304" y="156"/>
                      </a:lnTo>
                      <a:lnTo>
                        <a:pt x="304" y="154"/>
                      </a:lnTo>
                      <a:lnTo>
                        <a:pt x="304" y="154"/>
                      </a:lnTo>
                      <a:lnTo>
                        <a:pt x="306" y="154"/>
                      </a:lnTo>
                      <a:close/>
                      <a:moveTo>
                        <a:pt x="440" y="144"/>
                      </a:moveTo>
                      <a:lnTo>
                        <a:pt x="438" y="146"/>
                      </a:lnTo>
                      <a:lnTo>
                        <a:pt x="438" y="146"/>
                      </a:lnTo>
                      <a:lnTo>
                        <a:pt x="438" y="146"/>
                      </a:lnTo>
                      <a:lnTo>
                        <a:pt x="440" y="146"/>
                      </a:lnTo>
                      <a:lnTo>
                        <a:pt x="442" y="146"/>
                      </a:lnTo>
                      <a:lnTo>
                        <a:pt x="442" y="146"/>
                      </a:lnTo>
                      <a:lnTo>
                        <a:pt x="440" y="144"/>
                      </a:lnTo>
                      <a:lnTo>
                        <a:pt x="440" y="144"/>
                      </a:lnTo>
                      <a:close/>
                      <a:moveTo>
                        <a:pt x="334" y="140"/>
                      </a:moveTo>
                      <a:lnTo>
                        <a:pt x="332" y="140"/>
                      </a:lnTo>
                      <a:lnTo>
                        <a:pt x="332" y="142"/>
                      </a:lnTo>
                      <a:lnTo>
                        <a:pt x="332" y="142"/>
                      </a:lnTo>
                      <a:lnTo>
                        <a:pt x="332" y="142"/>
                      </a:lnTo>
                      <a:lnTo>
                        <a:pt x="334" y="142"/>
                      </a:lnTo>
                      <a:lnTo>
                        <a:pt x="334" y="142"/>
                      </a:lnTo>
                      <a:lnTo>
                        <a:pt x="334" y="142"/>
                      </a:lnTo>
                      <a:lnTo>
                        <a:pt x="336" y="142"/>
                      </a:lnTo>
                      <a:lnTo>
                        <a:pt x="336" y="142"/>
                      </a:lnTo>
                      <a:lnTo>
                        <a:pt x="336" y="140"/>
                      </a:lnTo>
                      <a:lnTo>
                        <a:pt x="336" y="140"/>
                      </a:lnTo>
                      <a:lnTo>
                        <a:pt x="334" y="140"/>
                      </a:lnTo>
                      <a:close/>
                      <a:moveTo>
                        <a:pt x="308" y="150"/>
                      </a:moveTo>
                      <a:lnTo>
                        <a:pt x="310" y="150"/>
                      </a:lnTo>
                      <a:lnTo>
                        <a:pt x="314" y="150"/>
                      </a:lnTo>
                      <a:lnTo>
                        <a:pt x="314" y="150"/>
                      </a:lnTo>
                      <a:lnTo>
                        <a:pt x="314" y="148"/>
                      </a:lnTo>
                      <a:lnTo>
                        <a:pt x="316" y="148"/>
                      </a:lnTo>
                      <a:lnTo>
                        <a:pt x="316" y="146"/>
                      </a:lnTo>
                      <a:lnTo>
                        <a:pt x="318" y="146"/>
                      </a:lnTo>
                      <a:lnTo>
                        <a:pt x="318" y="146"/>
                      </a:lnTo>
                      <a:lnTo>
                        <a:pt x="320" y="146"/>
                      </a:lnTo>
                      <a:lnTo>
                        <a:pt x="322" y="144"/>
                      </a:lnTo>
                      <a:lnTo>
                        <a:pt x="322" y="144"/>
                      </a:lnTo>
                      <a:lnTo>
                        <a:pt x="324" y="144"/>
                      </a:lnTo>
                      <a:lnTo>
                        <a:pt x="322" y="142"/>
                      </a:lnTo>
                      <a:lnTo>
                        <a:pt x="322" y="142"/>
                      </a:lnTo>
                      <a:lnTo>
                        <a:pt x="320" y="144"/>
                      </a:lnTo>
                      <a:lnTo>
                        <a:pt x="320" y="144"/>
                      </a:lnTo>
                      <a:lnTo>
                        <a:pt x="318" y="142"/>
                      </a:lnTo>
                      <a:lnTo>
                        <a:pt x="318" y="140"/>
                      </a:lnTo>
                      <a:lnTo>
                        <a:pt x="318" y="140"/>
                      </a:lnTo>
                      <a:lnTo>
                        <a:pt x="318" y="140"/>
                      </a:lnTo>
                      <a:lnTo>
                        <a:pt x="316" y="140"/>
                      </a:lnTo>
                      <a:lnTo>
                        <a:pt x="316" y="142"/>
                      </a:lnTo>
                      <a:lnTo>
                        <a:pt x="316" y="142"/>
                      </a:lnTo>
                      <a:lnTo>
                        <a:pt x="316" y="142"/>
                      </a:lnTo>
                      <a:lnTo>
                        <a:pt x="316" y="142"/>
                      </a:lnTo>
                      <a:lnTo>
                        <a:pt x="314" y="144"/>
                      </a:lnTo>
                      <a:lnTo>
                        <a:pt x="314" y="144"/>
                      </a:lnTo>
                      <a:lnTo>
                        <a:pt x="312" y="146"/>
                      </a:lnTo>
                      <a:lnTo>
                        <a:pt x="312" y="146"/>
                      </a:lnTo>
                      <a:lnTo>
                        <a:pt x="312" y="146"/>
                      </a:lnTo>
                      <a:lnTo>
                        <a:pt x="312" y="146"/>
                      </a:lnTo>
                      <a:lnTo>
                        <a:pt x="312" y="146"/>
                      </a:lnTo>
                      <a:lnTo>
                        <a:pt x="312" y="146"/>
                      </a:lnTo>
                      <a:lnTo>
                        <a:pt x="310" y="146"/>
                      </a:lnTo>
                      <a:lnTo>
                        <a:pt x="310" y="146"/>
                      </a:lnTo>
                      <a:lnTo>
                        <a:pt x="308" y="146"/>
                      </a:lnTo>
                      <a:lnTo>
                        <a:pt x="308" y="148"/>
                      </a:lnTo>
                      <a:lnTo>
                        <a:pt x="308" y="148"/>
                      </a:lnTo>
                      <a:lnTo>
                        <a:pt x="308" y="148"/>
                      </a:lnTo>
                      <a:lnTo>
                        <a:pt x="308" y="148"/>
                      </a:lnTo>
                      <a:lnTo>
                        <a:pt x="306" y="148"/>
                      </a:lnTo>
                      <a:lnTo>
                        <a:pt x="306" y="150"/>
                      </a:lnTo>
                      <a:lnTo>
                        <a:pt x="306" y="150"/>
                      </a:lnTo>
                      <a:lnTo>
                        <a:pt x="308" y="150"/>
                      </a:lnTo>
                      <a:close/>
                      <a:moveTo>
                        <a:pt x="324" y="142"/>
                      </a:moveTo>
                      <a:lnTo>
                        <a:pt x="324" y="142"/>
                      </a:lnTo>
                      <a:lnTo>
                        <a:pt x="326" y="142"/>
                      </a:lnTo>
                      <a:lnTo>
                        <a:pt x="328" y="142"/>
                      </a:lnTo>
                      <a:lnTo>
                        <a:pt x="328" y="142"/>
                      </a:lnTo>
                      <a:lnTo>
                        <a:pt x="328" y="142"/>
                      </a:lnTo>
                      <a:lnTo>
                        <a:pt x="328" y="142"/>
                      </a:lnTo>
                      <a:lnTo>
                        <a:pt x="326" y="140"/>
                      </a:lnTo>
                      <a:lnTo>
                        <a:pt x="326" y="140"/>
                      </a:lnTo>
                      <a:lnTo>
                        <a:pt x="326" y="140"/>
                      </a:lnTo>
                      <a:lnTo>
                        <a:pt x="324" y="140"/>
                      </a:lnTo>
                      <a:lnTo>
                        <a:pt x="324" y="140"/>
                      </a:lnTo>
                      <a:lnTo>
                        <a:pt x="322" y="140"/>
                      </a:lnTo>
                      <a:lnTo>
                        <a:pt x="322" y="140"/>
                      </a:lnTo>
                      <a:lnTo>
                        <a:pt x="324" y="140"/>
                      </a:lnTo>
                      <a:lnTo>
                        <a:pt x="324" y="142"/>
                      </a:lnTo>
                      <a:close/>
                      <a:moveTo>
                        <a:pt x="368" y="136"/>
                      </a:moveTo>
                      <a:lnTo>
                        <a:pt x="368" y="136"/>
                      </a:lnTo>
                      <a:lnTo>
                        <a:pt x="368" y="136"/>
                      </a:lnTo>
                      <a:lnTo>
                        <a:pt x="368" y="134"/>
                      </a:lnTo>
                      <a:lnTo>
                        <a:pt x="366" y="134"/>
                      </a:lnTo>
                      <a:lnTo>
                        <a:pt x="364" y="136"/>
                      </a:lnTo>
                      <a:lnTo>
                        <a:pt x="362" y="136"/>
                      </a:lnTo>
                      <a:lnTo>
                        <a:pt x="360" y="136"/>
                      </a:lnTo>
                      <a:lnTo>
                        <a:pt x="360" y="136"/>
                      </a:lnTo>
                      <a:lnTo>
                        <a:pt x="360" y="138"/>
                      </a:lnTo>
                      <a:lnTo>
                        <a:pt x="360" y="138"/>
                      </a:lnTo>
                      <a:lnTo>
                        <a:pt x="360" y="138"/>
                      </a:lnTo>
                      <a:lnTo>
                        <a:pt x="362" y="138"/>
                      </a:lnTo>
                      <a:lnTo>
                        <a:pt x="362" y="138"/>
                      </a:lnTo>
                      <a:lnTo>
                        <a:pt x="362" y="138"/>
                      </a:lnTo>
                      <a:lnTo>
                        <a:pt x="362" y="140"/>
                      </a:lnTo>
                      <a:lnTo>
                        <a:pt x="364" y="138"/>
                      </a:lnTo>
                      <a:lnTo>
                        <a:pt x="364" y="138"/>
                      </a:lnTo>
                      <a:lnTo>
                        <a:pt x="364" y="138"/>
                      </a:lnTo>
                      <a:lnTo>
                        <a:pt x="368" y="138"/>
                      </a:lnTo>
                      <a:lnTo>
                        <a:pt x="368" y="136"/>
                      </a:lnTo>
                      <a:close/>
                      <a:moveTo>
                        <a:pt x="368" y="136"/>
                      </a:moveTo>
                      <a:lnTo>
                        <a:pt x="370" y="136"/>
                      </a:lnTo>
                      <a:lnTo>
                        <a:pt x="372" y="134"/>
                      </a:lnTo>
                      <a:lnTo>
                        <a:pt x="372" y="134"/>
                      </a:lnTo>
                      <a:lnTo>
                        <a:pt x="372" y="134"/>
                      </a:lnTo>
                      <a:lnTo>
                        <a:pt x="370" y="132"/>
                      </a:lnTo>
                      <a:lnTo>
                        <a:pt x="370" y="132"/>
                      </a:lnTo>
                      <a:lnTo>
                        <a:pt x="370" y="132"/>
                      </a:lnTo>
                      <a:lnTo>
                        <a:pt x="368" y="132"/>
                      </a:lnTo>
                      <a:lnTo>
                        <a:pt x="368" y="134"/>
                      </a:lnTo>
                      <a:lnTo>
                        <a:pt x="368" y="134"/>
                      </a:lnTo>
                      <a:lnTo>
                        <a:pt x="368" y="136"/>
                      </a:lnTo>
                      <a:close/>
                      <a:moveTo>
                        <a:pt x="352" y="136"/>
                      </a:moveTo>
                      <a:lnTo>
                        <a:pt x="354" y="136"/>
                      </a:lnTo>
                      <a:lnTo>
                        <a:pt x="354" y="136"/>
                      </a:lnTo>
                      <a:lnTo>
                        <a:pt x="356" y="136"/>
                      </a:lnTo>
                      <a:lnTo>
                        <a:pt x="356" y="136"/>
                      </a:lnTo>
                      <a:lnTo>
                        <a:pt x="356" y="136"/>
                      </a:lnTo>
                      <a:lnTo>
                        <a:pt x="358" y="136"/>
                      </a:lnTo>
                      <a:lnTo>
                        <a:pt x="360" y="136"/>
                      </a:lnTo>
                      <a:lnTo>
                        <a:pt x="360" y="134"/>
                      </a:lnTo>
                      <a:lnTo>
                        <a:pt x="362" y="134"/>
                      </a:lnTo>
                      <a:lnTo>
                        <a:pt x="364" y="132"/>
                      </a:lnTo>
                      <a:lnTo>
                        <a:pt x="364" y="132"/>
                      </a:lnTo>
                      <a:lnTo>
                        <a:pt x="364" y="132"/>
                      </a:lnTo>
                      <a:lnTo>
                        <a:pt x="366" y="132"/>
                      </a:lnTo>
                      <a:lnTo>
                        <a:pt x="364" y="130"/>
                      </a:lnTo>
                      <a:lnTo>
                        <a:pt x="364" y="132"/>
                      </a:lnTo>
                      <a:lnTo>
                        <a:pt x="362" y="132"/>
                      </a:lnTo>
                      <a:lnTo>
                        <a:pt x="360" y="132"/>
                      </a:lnTo>
                      <a:lnTo>
                        <a:pt x="358" y="132"/>
                      </a:lnTo>
                      <a:lnTo>
                        <a:pt x="356" y="134"/>
                      </a:lnTo>
                      <a:lnTo>
                        <a:pt x="354" y="132"/>
                      </a:lnTo>
                      <a:lnTo>
                        <a:pt x="354" y="134"/>
                      </a:lnTo>
                      <a:lnTo>
                        <a:pt x="352" y="134"/>
                      </a:lnTo>
                      <a:lnTo>
                        <a:pt x="352" y="134"/>
                      </a:lnTo>
                      <a:lnTo>
                        <a:pt x="350" y="134"/>
                      </a:lnTo>
                      <a:lnTo>
                        <a:pt x="350" y="134"/>
                      </a:lnTo>
                      <a:lnTo>
                        <a:pt x="352" y="136"/>
                      </a:lnTo>
                      <a:close/>
                      <a:moveTo>
                        <a:pt x="452" y="148"/>
                      </a:moveTo>
                      <a:lnTo>
                        <a:pt x="452" y="146"/>
                      </a:lnTo>
                      <a:lnTo>
                        <a:pt x="450" y="146"/>
                      </a:lnTo>
                      <a:lnTo>
                        <a:pt x="448" y="146"/>
                      </a:lnTo>
                      <a:lnTo>
                        <a:pt x="446" y="146"/>
                      </a:lnTo>
                      <a:lnTo>
                        <a:pt x="446" y="148"/>
                      </a:lnTo>
                      <a:lnTo>
                        <a:pt x="446" y="148"/>
                      </a:lnTo>
                      <a:lnTo>
                        <a:pt x="446" y="146"/>
                      </a:lnTo>
                      <a:lnTo>
                        <a:pt x="444" y="146"/>
                      </a:lnTo>
                      <a:lnTo>
                        <a:pt x="444" y="146"/>
                      </a:lnTo>
                      <a:lnTo>
                        <a:pt x="444" y="148"/>
                      </a:lnTo>
                      <a:lnTo>
                        <a:pt x="442" y="148"/>
                      </a:lnTo>
                      <a:lnTo>
                        <a:pt x="442" y="148"/>
                      </a:lnTo>
                      <a:lnTo>
                        <a:pt x="440" y="148"/>
                      </a:lnTo>
                      <a:lnTo>
                        <a:pt x="438" y="148"/>
                      </a:lnTo>
                      <a:lnTo>
                        <a:pt x="438" y="146"/>
                      </a:lnTo>
                      <a:lnTo>
                        <a:pt x="438" y="146"/>
                      </a:lnTo>
                      <a:lnTo>
                        <a:pt x="436" y="146"/>
                      </a:lnTo>
                      <a:lnTo>
                        <a:pt x="436" y="144"/>
                      </a:lnTo>
                      <a:lnTo>
                        <a:pt x="436" y="144"/>
                      </a:lnTo>
                      <a:lnTo>
                        <a:pt x="428" y="142"/>
                      </a:lnTo>
                      <a:lnTo>
                        <a:pt x="426" y="142"/>
                      </a:lnTo>
                      <a:lnTo>
                        <a:pt x="440" y="142"/>
                      </a:lnTo>
                      <a:lnTo>
                        <a:pt x="444" y="142"/>
                      </a:lnTo>
                      <a:lnTo>
                        <a:pt x="446" y="140"/>
                      </a:lnTo>
                      <a:lnTo>
                        <a:pt x="450" y="140"/>
                      </a:lnTo>
                      <a:lnTo>
                        <a:pt x="450" y="138"/>
                      </a:lnTo>
                      <a:lnTo>
                        <a:pt x="450" y="138"/>
                      </a:lnTo>
                      <a:lnTo>
                        <a:pt x="446" y="136"/>
                      </a:lnTo>
                      <a:lnTo>
                        <a:pt x="444" y="136"/>
                      </a:lnTo>
                      <a:lnTo>
                        <a:pt x="442" y="136"/>
                      </a:lnTo>
                      <a:lnTo>
                        <a:pt x="442" y="136"/>
                      </a:lnTo>
                      <a:lnTo>
                        <a:pt x="442" y="134"/>
                      </a:lnTo>
                      <a:lnTo>
                        <a:pt x="440" y="132"/>
                      </a:lnTo>
                      <a:lnTo>
                        <a:pt x="438" y="134"/>
                      </a:lnTo>
                      <a:lnTo>
                        <a:pt x="436" y="134"/>
                      </a:lnTo>
                      <a:lnTo>
                        <a:pt x="436" y="134"/>
                      </a:lnTo>
                      <a:lnTo>
                        <a:pt x="436" y="134"/>
                      </a:lnTo>
                      <a:lnTo>
                        <a:pt x="434" y="132"/>
                      </a:lnTo>
                      <a:lnTo>
                        <a:pt x="432" y="132"/>
                      </a:lnTo>
                      <a:lnTo>
                        <a:pt x="432" y="132"/>
                      </a:lnTo>
                      <a:lnTo>
                        <a:pt x="430" y="132"/>
                      </a:lnTo>
                      <a:lnTo>
                        <a:pt x="428" y="130"/>
                      </a:lnTo>
                      <a:lnTo>
                        <a:pt x="426" y="130"/>
                      </a:lnTo>
                      <a:lnTo>
                        <a:pt x="424" y="130"/>
                      </a:lnTo>
                      <a:lnTo>
                        <a:pt x="424" y="132"/>
                      </a:lnTo>
                      <a:lnTo>
                        <a:pt x="422" y="134"/>
                      </a:lnTo>
                      <a:lnTo>
                        <a:pt x="422" y="136"/>
                      </a:lnTo>
                      <a:lnTo>
                        <a:pt x="420" y="136"/>
                      </a:lnTo>
                      <a:lnTo>
                        <a:pt x="420" y="138"/>
                      </a:lnTo>
                      <a:lnTo>
                        <a:pt x="420" y="140"/>
                      </a:lnTo>
                      <a:lnTo>
                        <a:pt x="420" y="140"/>
                      </a:lnTo>
                      <a:lnTo>
                        <a:pt x="420" y="138"/>
                      </a:lnTo>
                      <a:lnTo>
                        <a:pt x="420" y="136"/>
                      </a:lnTo>
                      <a:lnTo>
                        <a:pt x="420" y="134"/>
                      </a:lnTo>
                      <a:lnTo>
                        <a:pt x="420" y="134"/>
                      </a:lnTo>
                      <a:lnTo>
                        <a:pt x="418" y="132"/>
                      </a:lnTo>
                      <a:lnTo>
                        <a:pt x="416" y="134"/>
                      </a:lnTo>
                      <a:lnTo>
                        <a:pt x="416" y="134"/>
                      </a:lnTo>
                      <a:lnTo>
                        <a:pt x="416" y="132"/>
                      </a:lnTo>
                      <a:lnTo>
                        <a:pt x="420" y="132"/>
                      </a:lnTo>
                      <a:lnTo>
                        <a:pt x="420" y="132"/>
                      </a:lnTo>
                      <a:lnTo>
                        <a:pt x="420" y="130"/>
                      </a:lnTo>
                      <a:lnTo>
                        <a:pt x="420" y="128"/>
                      </a:lnTo>
                      <a:lnTo>
                        <a:pt x="418" y="128"/>
                      </a:lnTo>
                      <a:lnTo>
                        <a:pt x="414" y="128"/>
                      </a:lnTo>
                      <a:lnTo>
                        <a:pt x="412" y="128"/>
                      </a:lnTo>
                      <a:lnTo>
                        <a:pt x="412" y="128"/>
                      </a:lnTo>
                      <a:lnTo>
                        <a:pt x="408" y="128"/>
                      </a:lnTo>
                      <a:lnTo>
                        <a:pt x="408" y="130"/>
                      </a:lnTo>
                      <a:lnTo>
                        <a:pt x="408" y="130"/>
                      </a:lnTo>
                      <a:lnTo>
                        <a:pt x="412" y="132"/>
                      </a:lnTo>
                      <a:lnTo>
                        <a:pt x="412" y="132"/>
                      </a:lnTo>
                      <a:lnTo>
                        <a:pt x="408" y="132"/>
                      </a:lnTo>
                      <a:lnTo>
                        <a:pt x="408" y="132"/>
                      </a:lnTo>
                      <a:lnTo>
                        <a:pt x="408" y="134"/>
                      </a:lnTo>
                      <a:lnTo>
                        <a:pt x="406" y="134"/>
                      </a:lnTo>
                      <a:lnTo>
                        <a:pt x="406" y="136"/>
                      </a:lnTo>
                      <a:lnTo>
                        <a:pt x="402" y="138"/>
                      </a:lnTo>
                      <a:lnTo>
                        <a:pt x="402" y="138"/>
                      </a:lnTo>
                      <a:lnTo>
                        <a:pt x="402" y="136"/>
                      </a:lnTo>
                      <a:lnTo>
                        <a:pt x="402" y="136"/>
                      </a:lnTo>
                      <a:lnTo>
                        <a:pt x="402" y="136"/>
                      </a:lnTo>
                      <a:lnTo>
                        <a:pt x="402" y="134"/>
                      </a:lnTo>
                      <a:lnTo>
                        <a:pt x="400" y="134"/>
                      </a:lnTo>
                      <a:lnTo>
                        <a:pt x="402" y="132"/>
                      </a:lnTo>
                      <a:lnTo>
                        <a:pt x="402" y="130"/>
                      </a:lnTo>
                      <a:lnTo>
                        <a:pt x="402" y="130"/>
                      </a:lnTo>
                      <a:lnTo>
                        <a:pt x="400" y="130"/>
                      </a:lnTo>
                      <a:lnTo>
                        <a:pt x="396" y="132"/>
                      </a:lnTo>
                      <a:lnTo>
                        <a:pt x="394" y="134"/>
                      </a:lnTo>
                      <a:lnTo>
                        <a:pt x="388" y="138"/>
                      </a:lnTo>
                      <a:lnTo>
                        <a:pt x="388" y="140"/>
                      </a:lnTo>
                      <a:lnTo>
                        <a:pt x="386" y="142"/>
                      </a:lnTo>
                      <a:lnTo>
                        <a:pt x="384" y="142"/>
                      </a:lnTo>
                      <a:lnTo>
                        <a:pt x="384" y="142"/>
                      </a:lnTo>
                      <a:lnTo>
                        <a:pt x="384" y="140"/>
                      </a:lnTo>
                      <a:lnTo>
                        <a:pt x="386" y="138"/>
                      </a:lnTo>
                      <a:lnTo>
                        <a:pt x="386" y="136"/>
                      </a:lnTo>
                      <a:lnTo>
                        <a:pt x="386" y="136"/>
                      </a:lnTo>
                      <a:lnTo>
                        <a:pt x="388" y="134"/>
                      </a:lnTo>
                      <a:lnTo>
                        <a:pt x="390" y="132"/>
                      </a:lnTo>
                      <a:lnTo>
                        <a:pt x="392" y="132"/>
                      </a:lnTo>
                      <a:lnTo>
                        <a:pt x="392" y="130"/>
                      </a:lnTo>
                      <a:lnTo>
                        <a:pt x="390" y="130"/>
                      </a:lnTo>
                      <a:lnTo>
                        <a:pt x="390" y="130"/>
                      </a:lnTo>
                      <a:lnTo>
                        <a:pt x="388" y="130"/>
                      </a:lnTo>
                      <a:lnTo>
                        <a:pt x="388" y="130"/>
                      </a:lnTo>
                      <a:lnTo>
                        <a:pt x="386" y="130"/>
                      </a:lnTo>
                      <a:lnTo>
                        <a:pt x="386" y="130"/>
                      </a:lnTo>
                      <a:lnTo>
                        <a:pt x="386" y="130"/>
                      </a:lnTo>
                      <a:lnTo>
                        <a:pt x="384" y="130"/>
                      </a:lnTo>
                      <a:lnTo>
                        <a:pt x="382" y="130"/>
                      </a:lnTo>
                      <a:lnTo>
                        <a:pt x="380" y="128"/>
                      </a:lnTo>
                      <a:lnTo>
                        <a:pt x="380" y="128"/>
                      </a:lnTo>
                      <a:lnTo>
                        <a:pt x="378" y="128"/>
                      </a:lnTo>
                      <a:lnTo>
                        <a:pt x="376" y="130"/>
                      </a:lnTo>
                      <a:lnTo>
                        <a:pt x="374" y="132"/>
                      </a:lnTo>
                      <a:lnTo>
                        <a:pt x="374" y="132"/>
                      </a:lnTo>
                      <a:lnTo>
                        <a:pt x="376" y="132"/>
                      </a:lnTo>
                      <a:lnTo>
                        <a:pt x="376" y="132"/>
                      </a:lnTo>
                      <a:lnTo>
                        <a:pt x="376" y="134"/>
                      </a:lnTo>
                      <a:lnTo>
                        <a:pt x="374" y="134"/>
                      </a:lnTo>
                      <a:lnTo>
                        <a:pt x="372" y="136"/>
                      </a:lnTo>
                      <a:lnTo>
                        <a:pt x="370" y="136"/>
                      </a:lnTo>
                      <a:lnTo>
                        <a:pt x="368" y="138"/>
                      </a:lnTo>
                      <a:lnTo>
                        <a:pt x="366" y="140"/>
                      </a:lnTo>
                      <a:lnTo>
                        <a:pt x="364" y="140"/>
                      </a:lnTo>
                      <a:lnTo>
                        <a:pt x="364" y="142"/>
                      </a:lnTo>
                      <a:lnTo>
                        <a:pt x="364" y="142"/>
                      </a:lnTo>
                      <a:lnTo>
                        <a:pt x="366" y="144"/>
                      </a:lnTo>
                      <a:lnTo>
                        <a:pt x="366" y="144"/>
                      </a:lnTo>
                      <a:lnTo>
                        <a:pt x="364" y="144"/>
                      </a:lnTo>
                      <a:lnTo>
                        <a:pt x="364" y="142"/>
                      </a:lnTo>
                      <a:lnTo>
                        <a:pt x="362" y="142"/>
                      </a:lnTo>
                      <a:lnTo>
                        <a:pt x="360" y="140"/>
                      </a:lnTo>
                      <a:lnTo>
                        <a:pt x="360" y="138"/>
                      </a:lnTo>
                      <a:lnTo>
                        <a:pt x="360" y="138"/>
                      </a:lnTo>
                      <a:lnTo>
                        <a:pt x="358" y="138"/>
                      </a:lnTo>
                      <a:lnTo>
                        <a:pt x="354" y="138"/>
                      </a:lnTo>
                      <a:lnTo>
                        <a:pt x="354" y="140"/>
                      </a:lnTo>
                      <a:lnTo>
                        <a:pt x="354" y="140"/>
                      </a:lnTo>
                      <a:lnTo>
                        <a:pt x="352" y="138"/>
                      </a:lnTo>
                      <a:lnTo>
                        <a:pt x="350" y="140"/>
                      </a:lnTo>
                      <a:lnTo>
                        <a:pt x="350" y="140"/>
                      </a:lnTo>
                      <a:lnTo>
                        <a:pt x="348" y="140"/>
                      </a:lnTo>
                      <a:lnTo>
                        <a:pt x="344" y="140"/>
                      </a:lnTo>
                      <a:lnTo>
                        <a:pt x="342" y="140"/>
                      </a:lnTo>
                      <a:lnTo>
                        <a:pt x="342" y="140"/>
                      </a:lnTo>
                      <a:lnTo>
                        <a:pt x="344" y="140"/>
                      </a:lnTo>
                      <a:lnTo>
                        <a:pt x="346" y="142"/>
                      </a:lnTo>
                      <a:lnTo>
                        <a:pt x="348" y="142"/>
                      </a:lnTo>
                      <a:lnTo>
                        <a:pt x="348" y="144"/>
                      </a:lnTo>
                      <a:lnTo>
                        <a:pt x="350" y="146"/>
                      </a:lnTo>
                      <a:lnTo>
                        <a:pt x="350" y="146"/>
                      </a:lnTo>
                      <a:lnTo>
                        <a:pt x="348" y="146"/>
                      </a:lnTo>
                      <a:lnTo>
                        <a:pt x="346" y="144"/>
                      </a:lnTo>
                      <a:lnTo>
                        <a:pt x="344" y="144"/>
                      </a:lnTo>
                      <a:lnTo>
                        <a:pt x="342" y="144"/>
                      </a:lnTo>
                      <a:lnTo>
                        <a:pt x="340" y="146"/>
                      </a:lnTo>
                      <a:lnTo>
                        <a:pt x="340" y="146"/>
                      </a:lnTo>
                      <a:lnTo>
                        <a:pt x="338" y="144"/>
                      </a:lnTo>
                      <a:lnTo>
                        <a:pt x="338" y="144"/>
                      </a:lnTo>
                      <a:lnTo>
                        <a:pt x="334" y="144"/>
                      </a:lnTo>
                      <a:lnTo>
                        <a:pt x="334" y="146"/>
                      </a:lnTo>
                      <a:lnTo>
                        <a:pt x="334" y="148"/>
                      </a:lnTo>
                      <a:lnTo>
                        <a:pt x="334" y="148"/>
                      </a:lnTo>
                      <a:lnTo>
                        <a:pt x="336" y="150"/>
                      </a:lnTo>
                      <a:lnTo>
                        <a:pt x="336" y="150"/>
                      </a:lnTo>
                      <a:lnTo>
                        <a:pt x="336" y="150"/>
                      </a:lnTo>
                      <a:lnTo>
                        <a:pt x="334" y="150"/>
                      </a:lnTo>
                      <a:lnTo>
                        <a:pt x="330" y="152"/>
                      </a:lnTo>
                      <a:lnTo>
                        <a:pt x="330" y="154"/>
                      </a:lnTo>
                      <a:lnTo>
                        <a:pt x="328" y="154"/>
                      </a:lnTo>
                      <a:lnTo>
                        <a:pt x="328" y="154"/>
                      </a:lnTo>
                      <a:lnTo>
                        <a:pt x="332" y="150"/>
                      </a:lnTo>
                      <a:lnTo>
                        <a:pt x="332" y="150"/>
                      </a:lnTo>
                      <a:lnTo>
                        <a:pt x="332" y="148"/>
                      </a:lnTo>
                      <a:lnTo>
                        <a:pt x="332" y="146"/>
                      </a:lnTo>
                      <a:lnTo>
                        <a:pt x="332" y="144"/>
                      </a:lnTo>
                      <a:lnTo>
                        <a:pt x="332" y="144"/>
                      </a:lnTo>
                      <a:lnTo>
                        <a:pt x="330" y="144"/>
                      </a:lnTo>
                      <a:lnTo>
                        <a:pt x="330" y="144"/>
                      </a:lnTo>
                      <a:lnTo>
                        <a:pt x="328" y="146"/>
                      </a:lnTo>
                      <a:lnTo>
                        <a:pt x="328" y="146"/>
                      </a:lnTo>
                      <a:lnTo>
                        <a:pt x="326" y="148"/>
                      </a:lnTo>
                      <a:lnTo>
                        <a:pt x="326" y="150"/>
                      </a:lnTo>
                      <a:lnTo>
                        <a:pt x="324" y="152"/>
                      </a:lnTo>
                      <a:lnTo>
                        <a:pt x="324" y="150"/>
                      </a:lnTo>
                      <a:lnTo>
                        <a:pt x="324" y="150"/>
                      </a:lnTo>
                      <a:lnTo>
                        <a:pt x="324" y="146"/>
                      </a:lnTo>
                      <a:lnTo>
                        <a:pt x="324" y="146"/>
                      </a:lnTo>
                      <a:lnTo>
                        <a:pt x="318" y="148"/>
                      </a:lnTo>
                      <a:lnTo>
                        <a:pt x="316" y="148"/>
                      </a:lnTo>
                      <a:lnTo>
                        <a:pt x="316" y="148"/>
                      </a:lnTo>
                      <a:lnTo>
                        <a:pt x="316" y="150"/>
                      </a:lnTo>
                      <a:lnTo>
                        <a:pt x="316" y="150"/>
                      </a:lnTo>
                      <a:lnTo>
                        <a:pt x="316" y="150"/>
                      </a:lnTo>
                      <a:lnTo>
                        <a:pt x="314" y="150"/>
                      </a:lnTo>
                      <a:lnTo>
                        <a:pt x="312" y="150"/>
                      </a:lnTo>
                      <a:lnTo>
                        <a:pt x="312" y="150"/>
                      </a:lnTo>
                      <a:lnTo>
                        <a:pt x="312" y="152"/>
                      </a:lnTo>
                      <a:lnTo>
                        <a:pt x="314" y="152"/>
                      </a:lnTo>
                      <a:lnTo>
                        <a:pt x="316" y="154"/>
                      </a:lnTo>
                      <a:lnTo>
                        <a:pt x="316" y="154"/>
                      </a:lnTo>
                      <a:lnTo>
                        <a:pt x="312" y="154"/>
                      </a:lnTo>
                      <a:lnTo>
                        <a:pt x="310" y="152"/>
                      </a:lnTo>
                      <a:lnTo>
                        <a:pt x="310" y="152"/>
                      </a:lnTo>
                      <a:lnTo>
                        <a:pt x="308" y="152"/>
                      </a:lnTo>
                      <a:lnTo>
                        <a:pt x="308" y="152"/>
                      </a:lnTo>
                      <a:lnTo>
                        <a:pt x="308" y="152"/>
                      </a:lnTo>
                      <a:lnTo>
                        <a:pt x="306" y="154"/>
                      </a:lnTo>
                      <a:lnTo>
                        <a:pt x="306" y="154"/>
                      </a:lnTo>
                      <a:lnTo>
                        <a:pt x="306" y="156"/>
                      </a:lnTo>
                      <a:lnTo>
                        <a:pt x="306" y="156"/>
                      </a:lnTo>
                      <a:lnTo>
                        <a:pt x="302" y="156"/>
                      </a:lnTo>
                      <a:lnTo>
                        <a:pt x="300" y="158"/>
                      </a:lnTo>
                      <a:lnTo>
                        <a:pt x="300" y="160"/>
                      </a:lnTo>
                      <a:lnTo>
                        <a:pt x="298" y="162"/>
                      </a:lnTo>
                      <a:lnTo>
                        <a:pt x="296" y="162"/>
                      </a:lnTo>
                      <a:lnTo>
                        <a:pt x="294" y="164"/>
                      </a:lnTo>
                      <a:lnTo>
                        <a:pt x="290" y="164"/>
                      </a:lnTo>
                      <a:lnTo>
                        <a:pt x="290" y="164"/>
                      </a:lnTo>
                      <a:lnTo>
                        <a:pt x="290" y="166"/>
                      </a:lnTo>
                      <a:lnTo>
                        <a:pt x="290" y="166"/>
                      </a:lnTo>
                      <a:lnTo>
                        <a:pt x="290" y="166"/>
                      </a:lnTo>
                      <a:lnTo>
                        <a:pt x="298" y="166"/>
                      </a:lnTo>
                      <a:lnTo>
                        <a:pt x="300" y="166"/>
                      </a:lnTo>
                      <a:lnTo>
                        <a:pt x="300" y="166"/>
                      </a:lnTo>
                      <a:lnTo>
                        <a:pt x="300" y="166"/>
                      </a:lnTo>
                      <a:lnTo>
                        <a:pt x="302" y="166"/>
                      </a:lnTo>
                      <a:lnTo>
                        <a:pt x="302" y="168"/>
                      </a:lnTo>
                      <a:lnTo>
                        <a:pt x="300" y="168"/>
                      </a:lnTo>
                      <a:lnTo>
                        <a:pt x="298" y="168"/>
                      </a:lnTo>
                      <a:lnTo>
                        <a:pt x="296" y="168"/>
                      </a:lnTo>
                      <a:lnTo>
                        <a:pt x="294" y="168"/>
                      </a:lnTo>
                      <a:lnTo>
                        <a:pt x="294" y="168"/>
                      </a:lnTo>
                      <a:lnTo>
                        <a:pt x="290" y="168"/>
                      </a:lnTo>
                      <a:lnTo>
                        <a:pt x="288" y="168"/>
                      </a:lnTo>
                      <a:lnTo>
                        <a:pt x="286" y="168"/>
                      </a:lnTo>
                      <a:lnTo>
                        <a:pt x="286" y="170"/>
                      </a:lnTo>
                      <a:lnTo>
                        <a:pt x="286" y="172"/>
                      </a:lnTo>
                      <a:lnTo>
                        <a:pt x="288" y="172"/>
                      </a:lnTo>
                      <a:lnTo>
                        <a:pt x="288" y="172"/>
                      </a:lnTo>
                      <a:lnTo>
                        <a:pt x="288" y="172"/>
                      </a:lnTo>
                      <a:lnTo>
                        <a:pt x="288" y="172"/>
                      </a:lnTo>
                      <a:lnTo>
                        <a:pt x="286" y="174"/>
                      </a:lnTo>
                      <a:lnTo>
                        <a:pt x="288" y="176"/>
                      </a:lnTo>
                      <a:lnTo>
                        <a:pt x="286" y="176"/>
                      </a:lnTo>
                      <a:lnTo>
                        <a:pt x="284" y="174"/>
                      </a:lnTo>
                      <a:lnTo>
                        <a:pt x="284" y="170"/>
                      </a:lnTo>
                      <a:lnTo>
                        <a:pt x="284" y="170"/>
                      </a:lnTo>
                      <a:lnTo>
                        <a:pt x="284" y="170"/>
                      </a:lnTo>
                      <a:lnTo>
                        <a:pt x="282" y="170"/>
                      </a:lnTo>
                      <a:lnTo>
                        <a:pt x="280" y="172"/>
                      </a:lnTo>
                      <a:lnTo>
                        <a:pt x="278" y="172"/>
                      </a:lnTo>
                      <a:lnTo>
                        <a:pt x="276" y="172"/>
                      </a:lnTo>
                      <a:lnTo>
                        <a:pt x="276" y="172"/>
                      </a:lnTo>
                      <a:lnTo>
                        <a:pt x="276" y="174"/>
                      </a:lnTo>
                      <a:lnTo>
                        <a:pt x="278" y="174"/>
                      </a:lnTo>
                      <a:lnTo>
                        <a:pt x="280" y="174"/>
                      </a:lnTo>
                      <a:lnTo>
                        <a:pt x="278" y="174"/>
                      </a:lnTo>
                      <a:lnTo>
                        <a:pt x="276" y="174"/>
                      </a:lnTo>
                      <a:lnTo>
                        <a:pt x="276" y="174"/>
                      </a:lnTo>
                      <a:lnTo>
                        <a:pt x="274" y="174"/>
                      </a:lnTo>
                      <a:lnTo>
                        <a:pt x="272" y="174"/>
                      </a:lnTo>
                      <a:lnTo>
                        <a:pt x="270" y="176"/>
                      </a:lnTo>
                      <a:lnTo>
                        <a:pt x="270" y="178"/>
                      </a:lnTo>
                      <a:lnTo>
                        <a:pt x="270" y="178"/>
                      </a:lnTo>
                      <a:lnTo>
                        <a:pt x="270" y="178"/>
                      </a:lnTo>
                      <a:lnTo>
                        <a:pt x="272" y="178"/>
                      </a:lnTo>
                      <a:lnTo>
                        <a:pt x="276" y="178"/>
                      </a:lnTo>
                      <a:lnTo>
                        <a:pt x="276" y="178"/>
                      </a:lnTo>
                      <a:lnTo>
                        <a:pt x="276" y="178"/>
                      </a:lnTo>
                      <a:lnTo>
                        <a:pt x="274" y="178"/>
                      </a:lnTo>
                      <a:lnTo>
                        <a:pt x="274" y="180"/>
                      </a:lnTo>
                      <a:lnTo>
                        <a:pt x="276" y="180"/>
                      </a:lnTo>
                      <a:lnTo>
                        <a:pt x="278" y="180"/>
                      </a:lnTo>
                      <a:lnTo>
                        <a:pt x="280" y="180"/>
                      </a:lnTo>
                      <a:lnTo>
                        <a:pt x="280" y="180"/>
                      </a:lnTo>
                      <a:lnTo>
                        <a:pt x="278" y="182"/>
                      </a:lnTo>
                      <a:lnTo>
                        <a:pt x="280" y="184"/>
                      </a:lnTo>
                      <a:lnTo>
                        <a:pt x="278" y="184"/>
                      </a:lnTo>
                      <a:lnTo>
                        <a:pt x="278" y="182"/>
                      </a:lnTo>
                      <a:lnTo>
                        <a:pt x="276" y="182"/>
                      </a:lnTo>
                      <a:lnTo>
                        <a:pt x="276" y="182"/>
                      </a:lnTo>
                      <a:lnTo>
                        <a:pt x="274" y="180"/>
                      </a:lnTo>
                      <a:lnTo>
                        <a:pt x="272" y="180"/>
                      </a:lnTo>
                      <a:lnTo>
                        <a:pt x="270" y="182"/>
                      </a:lnTo>
                      <a:lnTo>
                        <a:pt x="268" y="182"/>
                      </a:lnTo>
                      <a:lnTo>
                        <a:pt x="266" y="184"/>
                      </a:lnTo>
                      <a:lnTo>
                        <a:pt x="266" y="184"/>
                      </a:lnTo>
                      <a:lnTo>
                        <a:pt x="266" y="184"/>
                      </a:lnTo>
                      <a:lnTo>
                        <a:pt x="266" y="184"/>
                      </a:lnTo>
                      <a:lnTo>
                        <a:pt x="268" y="184"/>
                      </a:lnTo>
                      <a:lnTo>
                        <a:pt x="270" y="184"/>
                      </a:lnTo>
                      <a:lnTo>
                        <a:pt x="276" y="184"/>
                      </a:lnTo>
                      <a:lnTo>
                        <a:pt x="278" y="186"/>
                      </a:lnTo>
                      <a:lnTo>
                        <a:pt x="278" y="186"/>
                      </a:lnTo>
                      <a:lnTo>
                        <a:pt x="270" y="186"/>
                      </a:lnTo>
                      <a:lnTo>
                        <a:pt x="268" y="186"/>
                      </a:lnTo>
                      <a:lnTo>
                        <a:pt x="266" y="186"/>
                      </a:lnTo>
                      <a:lnTo>
                        <a:pt x="264" y="186"/>
                      </a:lnTo>
                      <a:lnTo>
                        <a:pt x="262" y="188"/>
                      </a:lnTo>
                      <a:lnTo>
                        <a:pt x="262" y="188"/>
                      </a:lnTo>
                      <a:lnTo>
                        <a:pt x="260" y="188"/>
                      </a:lnTo>
                      <a:lnTo>
                        <a:pt x="260" y="190"/>
                      </a:lnTo>
                      <a:lnTo>
                        <a:pt x="258" y="190"/>
                      </a:lnTo>
                      <a:lnTo>
                        <a:pt x="258" y="190"/>
                      </a:lnTo>
                      <a:lnTo>
                        <a:pt x="256" y="190"/>
                      </a:lnTo>
                      <a:lnTo>
                        <a:pt x="258" y="192"/>
                      </a:lnTo>
                      <a:lnTo>
                        <a:pt x="260" y="192"/>
                      </a:lnTo>
                      <a:lnTo>
                        <a:pt x="260" y="192"/>
                      </a:lnTo>
                      <a:lnTo>
                        <a:pt x="258" y="192"/>
                      </a:lnTo>
                      <a:lnTo>
                        <a:pt x="256" y="192"/>
                      </a:lnTo>
                      <a:lnTo>
                        <a:pt x="256" y="192"/>
                      </a:lnTo>
                      <a:lnTo>
                        <a:pt x="254" y="194"/>
                      </a:lnTo>
                      <a:lnTo>
                        <a:pt x="252" y="194"/>
                      </a:lnTo>
                      <a:lnTo>
                        <a:pt x="252" y="194"/>
                      </a:lnTo>
                      <a:lnTo>
                        <a:pt x="252" y="196"/>
                      </a:lnTo>
                      <a:lnTo>
                        <a:pt x="250" y="196"/>
                      </a:lnTo>
                      <a:lnTo>
                        <a:pt x="250" y="198"/>
                      </a:lnTo>
                      <a:lnTo>
                        <a:pt x="250" y="200"/>
                      </a:lnTo>
                      <a:lnTo>
                        <a:pt x="254" y="200"/>
                      </a:lnTo>
                      <a:lnTo>
                        <a:pt x="254" y="200"/>
                      </a:lnTo>
                      <a:lnTo>
                        <a:pt x="254" y="200"/>
                      </a:lnTo>
                      <a:lnTo>
                        <a:pt x="258" y="200"/>
                      </a:lnTo>
                      <a:lnTo>
                        <a:pt x="260" y="200"/>
                      </a:lnTo>
                      <a:lnTo>
                        <a:pt x="262" y="200"/>
                      </a:lnTo>
                      <a:lnTo>
                        <a:pt x="260" y="200"/>
                      </a:lnTo>
                      <a:lnTo>
                        <a:pt x="258" y="200"/>
                      </a:lnTo>
                      <a:lnTo>
                        <a:pt x="258" y="202"/>
                      </a:lnTo>
                      <a:lnTo>
                        <a:pt x="254" y="202"/>
                      </a:lnTo>
                      <a:lnTo>
                        <a:pt x="246" y="202"/>
                      </a:lnTo>
                      <a:lnTo>
                        <a:pt x="246" y="204"/>
                      </a:lnTo>
                      <a:lnTo>
                        <a:pt x="248" y="204"/>
                      </a:lnTo>
                      <a:lnTo>
                        <a:pt x="250" y="206"/>
                      </a:lnTo>
                      <a:lnTo>
                        <a:pt x="248" y="206"/>
                      </a:lnTo>
                      <a:lnTo>
                        <a:pt x="246" y="206"/>
                      </a:lnTo>
                      <a:lnTo>
                        <a:pt x="246" y="206"/>
                      </a:lnTo>
                      <a:lnTo>
                        <a:pt x="244" y="208"/>
                      </a:lnTo>
                      <a:lnTo>
                        <a:pt x="242" y="210"/>
                      </a:lnTo>
                      <a:lnTo>
                        <a:pt x="240" y="212"/>
                      </a:lnTo>
                      <a:lnTo>
                        <a:pt x="240" y="212"/>
                      </a:lnTo>
                      <a:lnTo>
                        <a:pt x="238" y="215"/>
                      </a:lnTo>
                      <a:lnTo>
                        <a:pt x="238" y="217"/>
                      </a:lnTo>
                      <a:lnTo>
                        <a:pt x="240" y="217"/>
                      </a:lnTo>
                      <a:lnTo>
                        <a:pt x="240" y="217"/>
                      </a:lnTo>
                      <a:lnTo>
                        <a:pt x="242" y="217"/>
                      </a:lnTo>
                      <a:lnTo>
                        <a:pt x="242" y="217"/>
                      </a:lnTo>
                      <a:lnTo>
                        <a:pt x="242" y="219"/>
                      </a:lnTo>
                      <a:lnTo>
                        <a:pt x="244" y="217"/>
                      </a:lnTo>
                      <a:lnTo>
                        <a:pt x="246" y="217"/>
                      </a:lnTo>
                      <a:lnTo>
                        <a:pt x="248" y="217"/>
                      </a:lnTo>
                      <a:lnTo>
                        <a:pt x="248" y="215"/>
                      </a:lnTo>
                      <a:lnTo>
                        <a:pt x="246" y="217"/>
                      </a:lnTo>
                      <a:lnTo>
                        <a:pt x="244" y="219"/>
                      </a:lnTo>
                      <a:lnTo>
                        <a:pt x="242" y="219"/>
                      </a:lnTo>
                      <a:lnTo>
                        <a:pt x="240" y="219"/>
                      </a:lnTo>
                      <a:lnTo>
                        <a:pt x="240" y="219"/>
                      </a:lnTo>
                      <a:lnTo>
                        <a:pt x="232" y="221"/>
                      </a:lnTo>
                      <a:lnTo>
                        <a:pt x="230" y="223"/>
                      </a:lnTo>
                      <a:lnTo>
                        <a:pt x="230" y="223"/>
                      </a:lnTo>
                      <a:lnTo>
                        <a:pt x="230" y="225"/>
                      </a:lnTo>
                      <a:lnTo>
                        <a:pt x="230" y="225"/>
                      </a:lnTo>
                      <a:lnTo>
                        <a:pt x="232" y="223"/>
                      </a:lnTo>
                      <a:lnTo>
                        <a:pt x="234" y="223"/>
                      </a:lnTo>
                      <a:lnTo>
                        <a:pt x="232" y="225"/>
                      </a:lnTo>
                      <a:lnTo>
                        <a:pt x="230" y="225"/>
                      </a:lnTo>
                      <a:lnTo>
                        <a:pt x="228" y="227"/>
                      </a:lnTo>
                      <a:lnTo>
                        <a:pt x="226" y="227"/>
                      </a:lnTo>
                      <a:lnTo>
                        <a:pt x="224" y="227"/>
                      </a:lnTo>
                      <a:lnTo>
                        <a:pt x="224" y="229"/>
                      </a:lnTo>
                      <a:lnTo>
                        <a:pt x="220" y="231"/>
                      </a:lnTo>
                      <a:lnTo>
                        <a:pt x="216" y="233"/>
                      </a:lnTo>
                      <a:lnTo>
                        <a:pt x="214" y="235"/>
                      </a:lnTo>
                      <a:lnTo>
                        <a:pt x="212" y="237"/>
                      </a:lnTo>
                      <a:lnTo>
                        <a:pt x="212" y="239"/>
                      </a:lnTo>
                      <a:lnTo>
                        <a:pt x="210" y="239"/>
                      </a:lnTo>
                      <a:lnTo>
                        <a:pt x="208" y="241"/>
                      </a:lnTo>
                      <a:lnTo>
                        <a:pt x="208" y="241"/>
                      </a:lnTo>
                      <a:lnTo>
                        <a:pt x="208" y="241"/>
                      </a:lnTo>
                      <a:lnTo>
                        <a:pt x="210" y="241"/>
                      </a:lnTo>
                      <a:lnTo>
                        <a:pt x="210" y="241"/>
                      </a:lnTo>
                      <a:lnTo>
                        <a:pt x="212" y="243"/>
                      </a:lnTo>
                      <a:lnTo>
                        <a:pt x="212" y="243"/>
                      </a:lnTo>
                      <a:lnTo>
                        <a:pt x="212" y="245"/>
                      </a:lnTo>
                      <a:lnTo>
                        <a:pt x="214" y="245"/>
                      </a:lnTo>
                      <a:lnTo>
                        <a:pt x="218" y="243"/>
                      </a:lnTo>
                      <a:lnTo>
                        <a:pt x="224" y="241"/>
                      </a:lnTo>
                      <a:lnTo>
                        <a:pt x="226" y="239"/>
                      </a:lnTo>
                      <a:lnTo>
                        <a:pt x="226" y="239"/>
                      </a:lnTo>
                      <a:lnTo>
                        <a:pt x="224" y="239"/>
                      </a:lnTo>
                      <a:lnTo>
                        <a:pt x="226" y="237"/>
                      </a:lnTo>
                      <a:lnTo>
                        <a:pt x="228" y="237"/>
                      </a:lnTo>
                      <a:lnTo>
                        <a:pt x="230" y="235"/>
                      </a:lnTo>
                      <a:lnTo>
                        <a:pt x="230" y="237"/>
                      </a:lnTo>
                      <a:lnTo>
                        <a:pt x="230" y="237"/>
                      </a:lnTo>
                      <a:lnTo>
                        <a:pt x="230" y="237"/>
                      </a:lnTo>
                      <a:lnTo>
                        <a:pt x="228" y="239"/>
                      </a:lnTo>
                      <a:lnTo>
                        <a:pt x="228" y="239"/>
                      </a:lnTo>
                      <a:lnTo>
                        <a:pt x="230" y="239"/>
                      </a:lnTo>
                      <a:lnTo>
                        <a:pt x="230" y="239"/>
                      </a:lnTo>
                      <a:lnTo>
                        <a:pt x="230" y="239"/>
                      </a:lnTo>
                      <a:lnTo>
                        <a:pt x="228" y="241"/>
                      </a:lnTo>
                      <a:lnTo>
                        <a:pt x="226" y="241"/>
                      </a:lnTo>
                      <a:lnTo>
                        <a:pt x="224" y="241"/>
                      </a:lnTo>
                      <a:lnTo>
                        <a:pt x="222" y="243"/>
                      </a:lnTo>
                      <a:lnTo>
                        <a:pt x="222" y="243"/>
                      </a:lnTo>
                      <a:lnTo>
                        <a:pt x="222" y="243"/>
                      </a:lnTo>
                      <a:lnTo>
                        <a:pt x="222" y="245"/>
                      </a:lnTo>
                      <a:lnTo>
                        <a:pt x="222" y="245"/>
                      </a:lnTo>
                      <a:lnTo>
                        <a:pt x="222" y="245"/>
                      </a:lnTo>
                      <a:lnTo>
                        <a:pt x="220" y="245"/>
                      </a:lnTo>
                      <a:lnTo>
                        <a:pt x="218" y="245"/>
                      </a:lnTo>
                      <a:lnTo>
                        <a:pt x="216" y="245"/>
                      </a:lnTo>
                      <a:lnTo>
                        <a:pt x="214" y="245"/>
                      </a:lnTo>
                      <a:lnTo>
                        <a:pt x="214" y="247"/>
                      </a:lnTo>
                      <a:lnTo>
                        <a:pt x="212" y="247"/>
                      </a:lnTo>
                      <a:lnTo>
                        <a:pt x="212" y="245"/>
                      </a:lnTo>
                      <a:lnTo>
                        <a:pt x="212" y="245"/>
                      </a:lnTo>
                      <a:lnTo>
                        <a:pt x="212" y="245"/>
                      </a:lnTo>
                      <a:lnTo>
                        <a:pt x="210" y="243"/>
                      </a:lnTo>
                      <a:lnTo>
                        <a:pt x="208" y="243"/>
                      </a:lnTo>
                      <a:lnTo>
                        <a:pt x="208" y="243"/>
                      </a:lnTo>
                      <a:lnTo>
                        <a:pt x="206" y="243"/>
                      </a:lnTo>
                      <a:lnTo>
                        <a:pt x="202" y="245"/>
                      </a:lnTo>
                      <a:lnTo>
                        <a:pt x="202" y="245"/>
                      </a:lnTo>
                      <a:lnTo>
                        <a:pt x="202" y="245"/>
                      </a:lnTo>
                      <a:lnTo>
                        <a:pt x="204" y="243"/>
                      </a:lnTo>
                      <a:lnTo>
                        <a:pt x="202" y="243"/>
                      </a:lnTo>
                      <a:lnTo>
                        <a:pt x="200" y="243"/>
                      </a:lnTo>
                      <a:lnTo>
                        <a:pt x="198" y="243"/>
                      </a:lnTo>
                      <a:lnTo>
                        <a:pt x="196" y="243"/>
                      </a:lnTo>
                      <a:lnTo>
                        <a:pt x="194" y="245"/>
                      </a:lnTo>
                      <a:lnTo>
                        <a:pt x="194" y="245"/>
                      </a:lnTo>
                      <a:lnTo>
                        <a:pt x="194" y="245"/>
                      </a:lnTo>
                      <a:lnTo>
                        <a:pt x="194" y="245"/>
                      </a:lnTo>
                      <a:lnTo>
                        <a:pt x="196" y="245"/>
                      </a:lnTo>
                      <a:lnTo>
                        <a:pt x="196" y="247"/>
                      </a:lnTo>
                      <a:lnTo>
                        <a:pt x="196" y="247"/>
                      </a:lnTo>
                      <a:lnTo>
                        <a:pt x="196" y="247"/>
                      </a:lnTo>
                      <a:lnTo>
                        <a:pt x="192" y="249"/>
                      </a:lnTo>
                      <a:lnTo>
                        <a:pt x="192" y="249"/>
                      </a:lnTo>
                      <a:lnTo>
                        <a:pt x="190" y="251"/>
                      </a:lnTo>
                      <a:lnTo>
                        <a:pt x="192" y="251"/>
                      </a:lnTo>
                      <a:lnTo>
                        <a:pt x="192" y="253"/>
                      </a:lnTo>
                      <a:lnTo>
                        <a:pt x="196" y="255"/>
                      </a:lnTo>
                      <a:lnTo>
                        <a:pt x="196" y="255"/>
                      </a:lnTo>
                      <a:lnTo>
                        <a:pt x="192" y="253"/>
                      </a:lnTo>
                      <a:lnTo>
                        <a:pt x="192" y="253"/>
                      </a:lnTo>
                      <a:lnTo>
                        <a:pt x="190" y="251"/>
                      </a:lnTo>
                      <a:lnTo>
                        <a:pt x="188" y="251"/>
                      </a:lnTo>
                      <a:lnTo>
                        <a:pt x="186" y="251"/>
                      </a:lnTo>
                      <a:lnTo>
                        <a:pt x="184" y="251"/>
                      </a:lnTo>
                      <a:lnTo>
                        <a:pt x="184" y="251"/>
                      </a:lnTo>
                      <a:lnTo>
                        <a:pt x="182" y="253"/>
                      </a:lnTo>
                      <a:lnTo>
                        <a:pt x="176" y="253"/>
                      </a:lnTo>
                      <a:lnTo>
                        <a:pt x="176" y="253"/>
                      </a:lnTo>
                      <a:lnTo>
                        <a:pt x="176" y="255"/>
                      </a:lnTo>
                      <a:lnTo>
                        <a:pt x="174" y="257"/>
                      </a:lnTo>
                      <a:lnTo>
                        <a:pt x="174" y="257"/>
                      </a:lnTo>
                      <a:lnTo>
                        <a:pt x="174" y="257"/>
                      </a:lnTo>
                      <a:lnTo>
                        <a:pt x="176" y="257"/>
                      </a:lnTo>
                      <a:lnTo>
                        <a:pt x="178" y="257"/>
                      </a:lnTo>
                      <a:lnTo>
                        <a:pt x="180" y="257"/>
                      </a:lnTo>
                      <a:lnTo>
                        <a:pt x="182" y="257"/>
                      </a:lnTo>
                      <a:lnTo>
                        <a:pt x="190" y="257"/>
                      </a:lnTo>
                      <a:lnTo>
                        <a:pt x="190" y="257"/>
                      </a:lnTo>
                      <a:lnTo>
                        <a:pt x="186" y="257"/>
                      </a:lnTo>
                      <a:lnTo>
                        <a:pt x="182" y="257"/>
                      </a:lnTo>
                      <a:lnTo>
                        <a:pt x="182" y="259"/>
                      </a:lnTo>
                      <a:lnTo>
                        <a:pt x="182" y="259"/>
                      </a:lnTo>
                      <a:lnTo>
                        <a:pt x="184" y="259"/>
                      </a:lnTo>
                      <a:lnTo>
                        <a:pt x="184" y="259"/>
                      </a:lnTo>
                      <a:lnTo>
                        <a:pt x="184" y="259"/>
                      </a:lnTo>
                      <a:lnTo>
                        <a:pt x="182" y="261"/>
                      </a:lnTo>
                      <a:lnTo>
                        <a:pt x="180" y="259"/>
                      </a:lnTo>
                      <a:lnTo>
                        <a:pt x="176" y="259"/>
                      </a:lnTo>
                      <a:lnTo>
                        <a:pt x="174" y="259"/>
                      </a:lnTo>
                      <a:lnTo>
                        <a:pt x="172" y="259"/>
                      </a:lnTo>
                      <a:lnTo>
                        <a:pt x="170" y="259"/>
                      </a:lnTo>
                      <a:lnTo>
                        <a:pt x="168" y="259"/>
                      </a:lnTo>
                      <a:lnTo>
                        <a:pt x="168" y="259"/>
                      </a:lnTo>
                      <a:lnTo>
                        <a:pt x="166" y="261"/>
                      </a:lnTo>
                      <a:lnTo>
                        <a:pt x="166" y="261"/>
                      </a:lnTo>
                      <a:lnTo>
                        <a:pt x="166" y="261"/>
                      </a:lnTo>
                      <a:lnTo>
                        <a:pt x="166" y="263"/>
                      </a:lnTo>
                      <a:lnTo>
                        <a:pt x="168" y="263"/>
                      </a:lnTo>
                      <a:lnTo>
                        <a:pt x="170" y="261"/>
                      </a:lnTo>
                      <a:lnTo>
                        <a:pt x="172" y="261"/>
                      </a:lnTo>
                      <a:lnTo>
                        <a:pt x="172" y="261"/>
                      </a:lnTo>
                      <a:lnTo>
                        <a:pt x="172" y="263"/>
                      </a:lnTo>
                      <a:lnTo>
                        <a:pt x="166" y="263"/>
                      </a:lnTo>
                      <a:lnTo>
                        <a:pt x="164" y="263"/>
                      </a:lnTo>
                      <a:lnTo>
                        <a:pt x="164" y="263"/>
                      </a:lnTo>
                      <a:lnTo>
                        <a:pt x="164" y="263"/>
                      </a:lnTo>
                      <a:lnTo>
                        <a:pt x="162" y="263"/>
                      </a:lnTo>
                      <a:lnTo>
                        <a:pt x="162" y="263"/>
                      </a:lnTo>
                      <a:lnTo>
                        <a:pt x="160" y="263"/>
                      </a:lnTo>
                      <a:lnTo>
                        <a:pt x="158" y="263"/>
                      </a:lnTo>
                      <a:lnTo>
                        <a:pt x="158" y="265"/>
                      </a:lnTo>
                      <a:lnTo>
                        <a:pt x="156" y="265"/>
                      </a:lnTo>
                      <a:lnTo>
                        <a:pt x="156" y="267"/>
                      </a:lnTo>
                      <a:lnTo>
                        <a:pt x="156" y="267"/>
                      </a:lnTo>
                      <a:lnTo>
                        <a:pt x="154" y="265"/>
                      </a:lnTo>
                      <a:lnTo>
                        <a:pt x="154" y="267"/>
                      </a:lnTo>
                      <a:lnTo>
                        <a:pt x="152" y="269"/>
                      </a:lnTo>
                      <a:lnTo>
                        <a:pt x="154" y="269"/>
                      </a:lnTo>
                      <a:lnTo>
                        <a:pt x="154" y="269"/>
                      </a:lnTo>
                      <a:lnTo>
                        <a:pt x="158" y="269"/>
                      </a:lnTo>
                      <a:lnTo>
                        <a:pt x="160" y="269"/>
                      </a:lnTo>
                      <a:lnTo>
                        <a:pt x="166" y="271"/>
                      </a:lnTo>
                      <a:lnTo>
                        <a:pt x="168" y="271"/>
                      </a:lnTo>
                      <a:lnTo>
                        <a:pt x="172" y="271"/>
                      </a:lnTo>
                      <a:lnTo>
                        <a:pt x="172" y="271"/>
                      </a:lnTo>
                      <a:lnTo>
                        <a:pt x="170" y="271"/>
                      </a:lnTo>
                      <a:lnTo>
                        <a:pt x="164" y="273"/>
                      </a:lnTo>
                      <a:lnTo>
                        <a:pt x="160" y="271"/>
                      </a:lnTo>
                      <a:lnTo>
                        <a:pt x="156" y="271"/>
                      </a:lnTo>
                      <a:lnTo>
                        <a:pt x="152" y="271"/>
                      </a:lnTo>
                      <a:lnTo>
                        <a:pt x="152" y="271"/>
                      </a:lnTo>
                      <a:lnTo>
                        <a:pt x="150" y="271"/>
                      </a:lnTo>
                      <a:lnTo>
                        <a:pt x="150" y="271"/>
                      </a:lnTo>
                      <a:lnTo>
                        <a:pt x="150" y="273"/>
                      </a:lnTo>
                      <a:lnTo>
                        <a:pt x="150" y="275"/>
                      </a:lnTo>
                      <a:lnTo>
                        <a:pt x="152" y="275"/>
                      </a:lnTo>
                      <a:lnTo>
                        <a:pt x="154" y="277"/>
                      </a:lnTo>
                      <a:lnTo>
                        <a:pt x="154" y="277"/>
                      </a:lnTo>
                      <a:lnTo>
                        <a:pt x="156" y="277"/>
                      </a:lnTo>
                      <a:lnTo>
                        <a:pt x="154" y="277"/>
                      </a:lnTo>
                      <a:lnTo>
                        <a:pt x="154" y="277"/>
                      </a:lnTo>
                      <a:lnTo>
                        <a:pt x="150" y="277"/>
                      </a:lnTo>
                      <a:lnTo>
                        <a:pt x="150" y="279"/>
                      </a:lnTo>
                      <a:lnTo>
                        <a:pt x="152" y="281"/>
                      </a:lnTo>
                      <a:lnTo>
                        <a:pt x="152" y="281"/>
                      </a:lnTo>
                      <a:lnTo>
                        <a:pt x="154" y="283"/>
                      </a:lnTo>
                      <a:lnTo>
                        <a:pt x="156" y="283"/>
                      </a:lnTo>
                      <a:lnTo>
                        <a:pt x="158" y="283"/>
                      </a:lnTo>
                      <a:lnTo>
                        <a:pt x="164" y="283"/>
                      </a:lnTo>
                      <a:lnTo>
                        <a:pt x="168" y="283"/>
                      </a:lnTo>
                      <a:lnTo>
                        <a:pt x="170" y="283"/>
                      </a:lnTo>
                      <a:lnTo>
                        <a:pt x="170" y="281"/>
                      </a:lnTo>
                      <a:lnTo>
                        <a:pt x="170" y="281"/>
                      </a:lnTo>
                      <a:lnTo>
                        <a:pt x="170" y="281"/>
                      </a:lnTo>
                      <a:lnTo>
                        <a:pt x="170" y="281"/>
                      </a:lnTo>
                      <a:lnTo>
                        <a:pt x="172" y="281"/>
                      </a:lnTo>
                      <a:lnTo>
                        <a:pt x="174" y="281"/>
                      </a:lnTo>
                      <a:lnTo>
                        <a:pt x="174" y="283"/>
                      </a:lnTo>
                      <a:lnTo>
                        <a:pt x="178" y="283"/>
                      </a:lnTo>
                      <a:lnTo>
                        <a:pt x="180" y="281"/>
                      </a:lnTo>
                      <a:lnTo>
                        <a:pt x="180" y="281"/>
                      </a:lnTo>
                      <a:lnTo>
                        <a:pt x="180" y="281"/>
                      </a:lnTo>
                      <a:lnTo>
                        <a:pt x="180" y="279"/>
                      </a:lnTo>
                      <a:lnTo>
                        <a:pt x="182" y="277"/>
                      </a:lnTo>
                      <a:lnTo>
                        <a:pt x="182" y="279"/>
                      </a:lnTo>
                      <a:lnTo>
                        <a:pt x="180" y="281"/>
                      </a:lnTo>
                      <a:lnTo>
                        <a:pt x="180" y="281"/>
                      </a:lnTo>
                      <a:lnTo>
                        <a:pt x="184" y="281"/>
                      </a:lnTo>
                      <a:lnTo>
                        <a:pt x="182" y="283"/>
                      </a:lnTo>
                      <a:lnTo>
                        <a:pt x="176" y="283"/>
                      </a:lnTo>
                      <a:lnTo>
                        <a:pt x="176" y="285"/>
                      </a:lnTo>
                      <a:lnTo>
                        <a:pt x="176" y="285"/>
                      </a:lnTo>
                      <a:lnTo>
                        <a:pt x="176" y="285"/>
                      </a:lnTo>
                      <a:lnTo>
                        <a:pt x="176" y="285"/>
                      </a:lnTo>
                      <a:lnTo>
                        <a:pt x="176" y="283"/>
                      </a:lnTo>
                      <a:lnTo>
                        <a:pt x="174" y="283"/>
                      </a:lnTo>
                      <a:lnTo>
                        <a:pt x="172" y="283"/>
                      </a:lnTo>
                      <a:lnTo>
                        <a:pt x="170" y="283"/>
                      </a:lnTo>
                      <a:lnTo>
                        <a:pt x="168" y="283"/>
                      </a:lnTo>
                      <a:lnTo>
                        <a:pt x="166" y="283"/>
                      </a:lnTo>
                      <a:lnTo>
                        <a:pt x="162" y="283"/>
                      </a:lnTo>
                      <a:lnTo>
                        <a:pt x="156" y="283"/>
                      </a:lnTo>
                      <a:lnTo>
                        <a:pt x="154" y="285"/>
                      </a:lnTo>
                      <a:lnTo>
                        <a:pt x="152" y="285"/>
                      </a:lnTo>
                      <a:lnTo>
                        <a:pt x="152" y="283"/>
                      </a:lnTo>
                      <a:lnTo>
                        <a:pt x="150" y="285"/>
                      </a:lnTo>
                      <a:lnTo>
                        <a:pt x="150" y="285"/>
                      </a:lnTo>
                      <a:lnTo>
                        <a:pt x="150" y="287"/>
                      </a:lnTo>
                      <a:lnTo>
                        <a:pt x="150" y="289"/>
                      </a:lnTo>
                      <a:lnTo>
                        <a:pt x="152" y="291"/>
                      </a:lnTo>
                      <a:lnTo>
                        <a:pt x="154" y="291"/>
                      </a:lnTo>
                      <a:lnTo>
                        <a:pt x="156" y="291"/>
                      </a:lnTo>
                      <a:lnTo>
                        <a:pt x="158" y="289"/>
                      </a:lnTo>
                      <a:lnTo>
                        <a:pt x="158" y="289"/>
                      </a:lnTo>
                      <a:lnTo>
                        <a:pt x="158" y="291"/>
                      </a:lnTo>
                      <a:lnTo>
                        <a:pt x="152" y="293"/>
                      </a:lnTo>
                      <a:lnTo>
                        <a:pt x="152" y="293"/>
                      </a:lnTo>
                      <a:lnTo>
                        <a:pt x="152" y="297"/>
                      </a:lnTo>
                      <a:lnTo>
                        <a:pt x="154" y="297"/>
                      </a:lnTo>
                      <a:lnTo>
                        <a:pt x="156" y="299"/>
                      </a:lnTo>
                      <a:lnTo>
                        <a:pt x="158" y="299"/>
                      </a:lnTo>
                      <a:lnTo>
                        <a:pt x="158" y="299"/>
                      </a:lnTo>
                      <a:lnTo>
                        <a:pt x="158" y="299"/>
                      </a:lnTo>
                      <a:lnTo>
                        <a:pt x="156" y="301"/>
                      </a:lnTo>
                      <a:lnTo>
                        <a:pt x="154" y="301"/>
                      </a:lnTo>
                      <a:lnTo>
                        <a:pt x="154" y="299"/>
                      </a:lnTo>
                      <a:lnTo>
                        <a:pt x="152" y="299"/>
                      </a:lnTo>
                      <a:lnTo>
                        <a:pt x="152" y="301"/>
                      </a:lnTo>
                      <a:lnTo>
                        <a:pt x="152" y="301"/>
                      </a:lnTo>
                      <a:lnTo>
                        <a:pt x="152" y="303"/>
                      </a:lnTo>
                      <a:lnTo>
                        <a:pt x="152" y="303"/>
                      </a:lnTo>
                      <a:lnTo>
                        <a:pt x="150" y="305"/>
                      </a:lnTo>
                      <a:lnTo>
                        <a:pt x="150" y="307"/>
                      </a:lnTo>
                      <a:lnTo>
                        <a:pt x="152" y="307"/>
                      </a:lnTo>
                      <a:lnTo>
                        <a:pt x="152" y="307"/>
                      </a:lnTo>
                      <a:lnTo>
                        <a:pt x="152" y="307"/>
                      </a:lnTo>
                      <a:lnTo>
                        <a:pt x="152" y="305"/>
                      </a:lnTo>
                      <a:lnTo>
                        <a:pt x="154" y="305"/>
                      </a:lnTo>
                      <a:lnTo>
                        <a:pt x="156" y="305"/>
                      </a:lnTo>
                      <a:lnTo>
                        <a:pt x="156" y="303"/>
                      </a:lnTo>
                      <a:lnTo>
                        <a:pt x="158" y="301"/>
                      </a:lnTo>
                      <a:lnTo>
                        <a:pt x="160" y="301"/>
                      </a:lnTo>
                      <a:lnTo>
                        <a:pt x="160" y="301"/>
                      </a:lnTo>
                      <a:lnTo>
                        <a:pt x="162" y="299"/>
                      </a:lnTo>
                      <a:lnTo>
                        <a:pt x="162" y="297"/>
                      </a:lnTo>
                      <a:lnTo>
                        <a:pt x="164" y="297"/>
                      </a:lnTo>
                      <a:lnTo>
                        <a:pt x="164" y="295"/>
                      </a:lnTo>
                      <a:lnTo>
                        <a:pt x="168" y="295"/>
                      </a:lnTo>
                      <a:lnTo>
                        <a:pt x="172" y="293"/>
                      </a:lnTo>
                      <a:lnTo>
                        <a:pt x="176" y="293"/>
                      </a:lnTo>
                      <a:lnTo>
                        <a:pt x="174" y="293"/>
                      </a:lnTo>
                      <a:lnTo>
                        <a:pt x="172" y="293"/>
                      </a:lnTo>
                      <a:lnTo>
                        <a:pt x="172" y="295"/>
                      </a:lnTo>
                      <a:lnTo>
                        <a:pt x="170" y="295"/>
                      </a:lnTo>
                      <a:lnTo>
                        <a:pt x="170" y="299"/>
                      </a:lnTo>
                      <a:lnTo>
                        <a:pt x="170" y="297"/>
                      </a:lnTo>
                      <a:lnTo>
                        <a:pt x="170" y="295"/>
                      </a:lnTo>
                      <a:lnTo>
                        <a:pt x="170" y="295"/>
                      </a:lnTo>
                      <a:lnTo>
                        <a:pt x="168" y="295"/>
                      </a:lnTo>
                      <a:lnTo>
                        <a:pt x="164" y="297"/>
                      </a:lnTo>
                      <a:lnTo>
                        <a:pt x="164" y="299"/>
                      </a:lnTo>
                      <a:lnTo>
                        <a:pt x="164" y="299"/>
                      </a:lnTo>
                      <a:lnTo>
                        <a:pt x="164" y="299"/>
                      </a:lnTo>
                      <a:lnTo>
                        <a:pt x="162" y="301"/>
                      </a:lnTo>
                      <a:lnTo>
                        <a:pt x="160" y="303"/>
                      </a:lnTo>
                      <a:lnTo>
                        <a:pt x="158" y="303"/>
                      </a:lnTo>
                      <a:lnTo>
                        <a:pt x="160" y="305"/>
                      </a:lnTo>
                      <a:lnTo>
                        <a:pt x="160" y="305"/>
                      </a:lnTo>
                      <a:lnTo>
                        <a:pt x="162" y="305"/>
                      </a:lnTo>
                      <a:lnTo>
                        <a:pt x="164" y="305"/>
                      </a:lnTo>
                      <a:lnTo>
                        <a:pt x="166" y="303"/>
                      </a:lnTo>
                      <a:lnTo>
                        <a:pt x="166" y="305"/>
                      </a:lnTo>
                      <a:lnTo>
                        <a:pt x="162" y="305"/>
                      </a:lnTo>
                      <a:lnTo>
                        <a:pt x="160" y="305"/>
                      </a:lnTo>
                      <a:lnTo>
                        <a:pt x="160" y="307"/>
                      </a:lnTo>
                      <a:lnTo>
                        <a:pt x="156" y="307"/>
                      </a:lnTo>
                      <a:lnTo>
                        <a:pt x="156" y="305"/>
                      </a:lnTo>
                      <a:lnTo>
                        <a:pt x="156" y="305"/>
                      </a:lnTo>
                      <a:lnTo>
                        <a:pt x="154" y="307"/>
                      </a:lnTo>
                      <a:lnTo>
                        <a:pt x="154" y="307"/>
                      </a:lnTo>
                      <a:lnTo>
                        <a:pt x="152" y="309"/>
                      </a:lnTo>
                      <a:lnTo>
                        <a:pt x="152" y="311"/>
                      </a:lnTo>
                      <a:lnTo>
                        <a:pt x="150" y="313"/>
                      </a:lnTo>
                      <a:lnTo>
                        <a:pt x="152" y="315"/>
                      </a:lnTo>
                      <a:lnTo>
                        <a:pt x="154" y="315"/>
                      </a:lnTo>
                      <a:lnTo>
                        <a:pt x="156" y="315"/>
                      </a:lnTo>
                      <a:lnTo>
                        <a:pt x="156" y="313"/>
                      </a:lnTo>
                      <a:lnTo>
                        <a:pt x="158" y="313"/>
                      </a:lnTo>
                      <a:lnTo>
                        <a:pt x="158" y="313"/>
                      </a:lnTo>
                      <a:lnTo>
                        <a:pt x="160" y="311"/>
                      </a:lnTo>
                      <a:lnTo>
                        <a:pt x="162" y="311"/>
                      </a:lnTo>
                      <a:lnTo>
                        <a:pt x="164" y="309"/>
                      </a:lnTo>
                      <a:lnTo>
                        <a:pt x="166" y="309"/>
                      </a:lnTo>
                      <a:lnTo>
                        <a:pt x="168" y="309"/>
                      </a:lnTo>
                      <a:lnTo>
                        <a:pt x="168" y="309"/>
                      </a:lnTo>
                      <a:lnTo>
                        <a:pt x="166" y="309"/>
                      </a:lnTo>
                      <a:lnTo>
                        <a:pt x="164" y="311"/>
                      </a:lnTo>
                      <a:lnTo>
                        <a:pt x="162" y="311"/>
                      </a:lnTo>
                      <a:lnTo>
                        <a:pt x="162" y="313"/>
                      </a:lnTo>
                      <a:lnTo>
                        <a:pt x="162" y="313"/>
                      </a:lnTo>
                      <a:lnTo>
                        <a:pt x="162" y="315"/>
                      </a:lnTo>
                      <a:lnTo>
                        <a:pt x="162" y="315"/>
                      </a:lnTo>
                      <a:lnTo>
                        <a:pt x="160" y="315"/>
                      </a:lnTo>
                      <a:lnTo>
                        <a:pt x="160" y="317"/>
                      </a:lnTo>
                      <a:lnTo>
                        <a:pt x="162" y="317"/>
                      </a:lnTo>
                      <a:lnTo>
                        <a:pt x="164" y="319"/>
                      </a:lnTo>
                      <a:lnTo>
                        <a:pt x="166" y="317"/>
                      </a:lnTo>
                      <a:lnTo>
                        <a:pt x="166" y="317"/>
                      </a:lnTo>
                      <a:lnTo>
                        <a:pt x="164" y="319"/>
                      </a:lnTo>
                      <a:lnTo>
                        <a:pt x="164" y="319"/>
                      </a:lnTo>
                      <a:lnTo>
                        <a:pt x="164" y="319"/>
                      </a:lnTo>
                      <a:lnTo>
                        <a:pt x="160" y="319"/>
                      </a:lnTo>
                      <a:lnTo>
                        <a:pt x="156" y="317"/>
                      </a:lnTo>
                      <a:lnTo>
                        <a:pt x="156" y="319"/>
                      </a:lnTo>
                      <a:lnTo>
                        <a:pt x="156" y="321"/>
                      </a:lnTo>
                      <a:lnTo>
                        <a:pt x="156" y="323"/>
                      </a:lnTo>
                      <a:lnTo>
                        <a:pt x="156" y="323"/>
                      </a:lnTo>
                      <a:lnTo>
                        <a:pt x="158" y="325"/>
                      </a:lnTo>
                      <a:lnTo>
                        <a:pt x="162" y="327"/>
                      </a:lnTo>
                      <a:lnTo>
                        <a:pt x="162" y="327"/>
                      </a:lnTo>
                      <a:lnTo>
                        <a:pt x="166" y="329"/>
                      </a:lnTo>
                      <a:lnTo>
                        <a:pt x="168" y="329"/>
                      </a:lnTo>
                      <a:lnTo>
                        <a:pt x="170" y="329"/>
                      </a:lnTo>
                      <a:lnTo>
                        <a:pt x="170" y="329"/>
                      </a:lnTo>
                      <a:lnTo>
                        <a:pt x="170" y="331"/>
                      </a:lnTo>
                      <a:lnTo>
                        <a:pt x="170" y="331"/>
                      </a:lnTo>
                      <a:lnTo>
                        <a:pt x="170" y="331"/>
                      </a:lnTo>
                      <a:lnTo>
                        <a:pt x="168" y="333"/>
                      </a:lnTo>
                      <a:lnTo>
                        <a:pt x="168" y="333"/>
                      </a:lnTo>
                      <a:lnTo>
                        <a:pt x="170" y="333"/>
                      </a:lnTo>
                      <a:lnTo>
                        <a:pt x="172" y="333"/>
                      </a:lnTo>
                      <a:lnTo>
                        <a:pt x="172" y="331"/>
                      </a:lnTo>
                      <a:lnTo>
                        <a:pt x="172" y="331"/>
                      </a:lnTo>
                      <a:lnTo>
                        <a:pt x="172" y="331"/>
                      </a:lnTo>
                      <a:lnTo>
                        <a:pt x="174" y="331"/>
                      </a:lnTo>
                      <a:lnTo>
                        <a:pt x="172" y="333"/>
                      </a:lnTo>
                      <a:lnTo>
                        <a:pt x="172" y="333"/>
                      </a:lnTo>
                      <a:lnTo>
                        <a:pt x="172" y="333"/>
                      </a:lnTo>
                      <a:lnTo>
                        <a:pt x="174" y="333"/>
                      </a:lnTo>
                      <a:lnTo>
                        <a:pt x="176" y="333"/>
                      </a:lnTo>
                      <a:lnTo>
                        <a:pt x="180" y="333"/>
                      </a:lnTo>
                      <a:lnTo>
                        <a:pt x="186" y="333"/>
                      </a:lnTo>
                      <a:lnTo>
                        <a:pt x="188" y="331"/>
                      </a:lnTo>
                      <a:lnTo>
                        <a:pt x="190" y="331"/>
                      </a:lnTo>
                      <a:lnTo>
                        <a:pt x="192" y="331"/>
                      </a:lnTo>
                      <a:lnTo>
                        <a:pt x="194" y="329"/>
                      </a:lnTo>
                      <a:lnTo>
                        <a:pt x="198" y="325"/>
                      </a:lnTo>
                      <a:lnTo>
                        <a:pt x="202" y="323"/>
                      </a:lnTo>
                      <a:lnTo>
                        <a:pt x="202" y="323"/>
                      </a:lnTo>
                      <a:lnTo>
                        <a:pt x="202" y="321"/>
                      </a:lnTo>
                      <a:lnTo>
                        <a:pt x="204" y="321"/>
                      </a:lnTo>
                      <a:lnTo>
                        <a:pt x="204" y="321"/>
                      </a:lnTo>
                      <a:lnTo>
                        <a:pt x="204" y="319"/>
                      </a:lnTo>
                      <a:lnTo>
                        <a:pt x="206" y="319"/>
                      </a:lnTo>
                      <a:lnTo>
                        <a:pt x="208" y="319"/>
                      </a:lnTo>
                      <a:lnTo>
                        <a:pt x="208" y="319"/>
                      </a:lnTo>
                      <a:lnTo>
                        <a:pt x="208" y="317"/>
                      </a:lnTo>
                      <a:lnTo>
                        <a:pt x="208" y="317"/>
                      </a:lnTo>
                      <a:lnTo>
                        <a:pt x="208" y="315"/>
                      </a:lnTo>
                      <a:lnTo>
                        <a:pt x="208" y="315"/>
                      </a:lnTo>
                      <a:lnTo>
                        <a:pt x="210" y="317"/>
                      </a:lnTo>
                      <a:lnTo>
                        <a:pt x="210" y="319"/>
                      </a:lnTo>
                      <a:lnTo>
                        <a:pt x="212" y="319"/>
                      </a:lnTo>
                      <a:lnTo>
                        <a:pt x="214" y="317"/>
                      </a:lnTo>
                      <a:lnTo>
                        <a:pt x="214" y="317"/>
                      </a:lnTo>
                      <a:lnTo>
                        <a:pt x="216" y="317"/>
                      </a:lnTo>
                      <a:lnTo>
                        <a:pt x="216" y="317"/>
                      </a:lnTo>
                      <a:lnTo>
                        <a:pt x="218" y="313"/>
                      </a:lnTo>
                      <a:lnTo>
                        <a:pt x="218" y="311"/>
                      </a:lnTo>
                      <a:lnTo>
                        <a:pt x="218" y="311"/>
                      </a:lnTo>
                      <a:lnTo>
                        <a:pt x="218" y="311"/>
                      </a:lnTo>
                      <a:lnTo>
                        <a:pt x="218" y="309"/>
                      </a:lnTo>
                      <a:lnTo>
                        <a:pt x="220" y="309"/>
                      </a:lnTo>
                      <a:lnTo>
                        <a:pt x="220" y="307"/>
                      </a:lnTo>
                      <a:lnTo>
                        <a:pt x="220" y="307"/>
                      </a:lnTo>
                      <a:lnTo>
                        <a:pt x="220" y="305"/>
                      </a:lnTo>
                      <a:lnTo>
                        <a:pt x="220" y="307"/>
                      </a:lnTo>
                      <a:lnTo>
                        <a:pt x="220" y="307"/>
                      </a:lnTo>
                      <a:lnTo>
                        <a:pt x="220" y="311"/>
                      </a:lnTo>
                      <a:lnTo>
                        <a:pt x="220" y="311"/>
                      </a:lnTo>
                      <a:lnTo>
                        <a:pt x="222" y="313"/>
                      </a:lnTo>
                      <a:lnTo>
                        <a:pt x="224" y="315"/>
                      </a:lnTo>
                      <a:lnTo>
                        <a:pt x="224" y="315"/>
                      </a:lnTo>
                      <a:lnTo>
                        <a:pt x="226" y="315"/>
                      </a:lnTo>
                      <a:lnTo>
                        <a:pt x="226" y="315"/>
                      </a:lnTo>
                      <a:lnTo>
                        <a:pt x="228" y="315"/>
                      </a:lnTo>
                      <a:lnTo>
                        <a:pt x="230" y="315"/>
                      </a:lnTo>
                      <a:lnTo>
                        <a:pt x="230" y="317"/>
                      </a:lnTo>
                      <a:lnTo>
                        <a:pt x="230" y="317"/>
                      </a:lnTo>
                      <a:lnTo>
                        <a:pt x="232" y="319"/>
                      </a:lnTo>
                      <a:lnTo>
                        <a:pt x="232" y="319"/>
                      </a:lnTo>
                      <a:lnTo>
                        <a:pt x="234" y="319"/>
                      </a:lnTo>
                      <a:lnTo>
                        <a:pt x="234" y="317"/>
                      </a:lnTo>
                      <a:lnTo>
                        <a:pt x="234" y="315"/>
                      </a:lnTo>
                      <a:lnTo>
                        <a:pt x="236" y="313"/>
                      </a:lnTo>
                      <a:lnTo>
                        <a:pt x="234" y="311"/>
                      </a:lnTo>
                      <a:lnTo>
                        <a:pt x="234" y="309"/>
                      </a:lnTo>
                      <a:lnTo>
                        <a:pt x="234" y="307"/>
                      </a:lnTo>
                      <a:lnTo>
                        <a:pt x="236" y="307"/>
                      </a:lnTo>
                      <a:lnTo>
                        <a:pt x="236" y="305"/>
                      </a:lnTo>
                      <a:lnTo>
                        <a:pt x="238" y="303"/>
                      </a:lnTo>
                      <a:lnTo>
                        <a:pt x="238" y="303"/>
                      </a:lnTo>
                      <a:lnTo>
                        <a:pt x="238" y="303"/>
                      </a:lnTo>
                      <a:lnTo>
                        <a:pt x="240" y="303"/>
                      </a:lnTo>
                      <a:lnTo>
                        <a:pt x="242" y="301"/>
                      </a:lnTo>
                      <a:lnTo>
                        <a:pt x="244" y="301"/>
                      </a:lnTo>
                      <a:lnTo>
                        <a:pt x="244" y="299"/>
                      </a:lnTo>
                      <a:lnTo>
                        <a:pt x="244" y="297"/>
                      </a:lnTo>
                      <a:lnTo>
                        <a:pt x="244" y="297"/>
                      </a:lnTo>
                      <a:lnTo>
                        <a:pt x="244" y="295"/>
                      </a:lnTo>
                      <a:lnTo>
                        <a:pt x="246" y="293"/>
                      </a:lnTo>
                      <a:lnTo>
                        <a:pt x="244" y="293"/>
                      </a:lnTo>
                      <a:lnTo>
                        <a:pt x="244" y="289"/>
                      </a:lnTo>
                      <a:lnTo>
                        <a:pt x="242" y="287"/>
                      </a:lnTo>
                      <a:lnTo>
                        <a:pt x="242" y="285"/>
                      </a:lnTo>
                      <a:lnTo>
                        <a:pt x="242" y="285"/>
                      </a:lnTo>
                      <a:lnTo>
                        <a:pt x="244" y="285"/>
                      </a:lnTo>
                      <a:lnTo>
                        <a:pt x="246" y="285"/>
                      </a:lnTo>
                      <a:lnTo>
                        <a:pt x="246" y="283"/>
                      </a:lnTo>
                      <a:lnTo>
                        <a:pt x="246" y="283"/>
                      </a:lnTo>
                      <a:lnTo>
                        <a:pt x="248" y="283"/>
                      </a:lnTo>
                      <a:lnTo>
                        <a:pt x="248" y="281"/>
                      </a:lnTo>
                      <a:lnTo>
                        <a:pt x="248" y="281"/>
                      </a:lnTo>
                      <a:lnTo>
                        <a:pt x="248" y="279"/>
                      </a:lnTo>
                      <a:lnTo>
                        <a:pt x="248" y="277"/>
                      </a:lnTo>
                      <a:lnTo>
                        <a:pt x="246" y="277"/>
                      </a:lnTo>
                      <a:lnTo>
                        <a:pt x="244" y="275"/>
                      </a:lnTo>
                      <a:lnTo>
                        <a:pt x="242" y="275"/>
                      </a:lnTo>
                      <a:lnTo>
                        <a:pt x="240" y="273"/>
                      </a:lnTo>
                      <a:lnTo>
                        <a:pt x="240" y="269"/>
                      </a:lnTo>
                      <a:lnTo>
                        <a:pt x="242" y="267"/>
                      </a:lnTo>
                      <a:lnTo>
                        <a:pt x="242" y="265"/>
                      </a:lnTo>
                      <a:lnTo>
                        <a:pt x="242" y="265"/>
                      </a:lnTo>
                      <a:lnTo>
                        <a:pt x="240" y="259"/>
                      </a:lnTo>
                      <a:lnTo>
                        <a:pt x="240" y="259"/>
                      </a:lnTo>
                      <a:lnTo>
                        <a:pt x="240" y="257"/>
                      </a:lnTo>
                      <a:lnTo>
                        <a:pt x="240" y="255"/>
                      </a:lnTo>
                      <a:lnTo>
                        <a:pt x="240" y="253"/>
                      </a:lnTo>
                      <a:lnTo>
                        <a:pt x="240" y="253"/>
                      </a:lnTo>
                      <a:lnTo>
                        <a:pt x="240" y="253"/>
                      </a:lnTo>
                      <a:lnTo>
                        <a:pt x="240" y="251"/>
                      </a:lnTo>
                      <a:lnTo>
                        <a:pt x="240" y="251"/>
                      </a:lnTo>
                      <a:lnTo>
                        <a:pt x="238" y="249"/>
                      </a:lnTo>
                      <a:lnTo>
                        <a:pt x="240" y="245"/>
                      </a:lnTo>
                      <a:lnTo>
                        <a:pt x="240" y="243"/>
                      </a:lnTo>
                      <a:lnTo>
                        <a:pt x="242" y="241"/>
                      </a:lnTo>
                      <a:lnTo>
                        <a:pt x="244" y="239"/>
                      </a:lnTo>
                      <a:lnTo>
                        <a:pt x="246" y="237"/>
                      </a:lnTo>
                      <a:lnTo>
                        <a:pt x="246" y="237"/>
                      </a:lnTo>
                      <a:lnTo>
                        <a:pt x="248" y="237"/>
                      </a:lnTo>
                      <a:lnTo>
                        <a:pt x="250" y="235"/>
                      </a:lnTo>
                      <a:lnTo>
                        <a:pt x="252" y="235"/>
                      </a:lnTo>
                      <a:lnTo>
                        <a:pt x="254" y="235"/>
                      </a:lnTo>
                      <a:lnTo>
                        <a:pt x="258" y="237"/>
                      </a:lnTo>
                      <a:lnTo>
                        <a:pt x="262" y="237"/>
                      </a:lnTo>
                      <a:lnTo>
                        <a:pt x="262" y="237"/>
                      </a:lnTo>
                      <a:lnTo>
                        <a:pt x="262" y="235"/>
                      </a:lnTo>
                      <a:lnTo>
                        <a:pt x="264" y="235"/>
                      </a:lnTo>
                      <a:lnTo>
                        <a:pt x="264" y="233"/>
                      </a:lnTo>
                      <a:lnTo>
                        <a:pt x="264" y="231"/>
                      </a:lnTo>
                      <a:lnTo>
                        <a:pt x="262" y="229"/>
                      </a:lnTo>
                      <a:lnTo>
                        <a:pt x="260" y="229"/>
                      </a:lnTo>
                      <a:lnTo>
                        <a:pt x="258" y="227"/>
                      </a:lnTo>
                      <a:lnTo>
                        <a:pt x="260" y="225"/>
                      </a:lnTo>
                      <a:lnTo>
                        <a:pt x="262" y="221"/>
                      </a:lnTo>
                      <a:lnTo>
                        <a:pt x="266" y="219"/>
                      </a:lnTo>
                      <a:lnTo>
                        <a:pt x="266" y="217"/>
                      </a:lnTo>
                      <a:lnTo>
                        <a:pt x="268" y="217"/>
                      </a:lnTo>
                      <a:lnTo>
                        <a:pt x="268" y="210"/>
                      </a:lnTo>
                      <a:lnTo>
                        <a:pt x="268" y="208"/>
                      </a:lnTo>
                      <a:lnTo>
                        <a:pt x="268" y="208"/>
                      </a:lnTo>
                      <a:lnTo>
                        <a:pt x="268" y="206"/>
                      </a:lnTo>
                      <a:lnTo>
                        <a:pt x="268" y="206"/>
                      </a:lnTo>
                      <a:lnTo>
                        <a:pt x="268" y="202"/>
                      </a:lnTo>
                      <a:lnTo>
                        <a:pt x="272" y="202"/>
                      </a:lnTo>
                      <a:lnTo>
                        <a:pt x="274" y="202"/>
                      </a:lnTo>
                      <a:lnTo>
                        <a:pt x="274" y="202"/>
                      </a:lnTo>
                      <a:lnTo>
                        <a:pt x="278" y="200"/>
                      </a:lnTo>
                      <a:lnTo>
                        <a:pt x="278" y="200"/>
                      </a:lnTo>
                      <a:lnTo>
                        <a:pt x="278" y="196"/>
                      </a:lnTo>
                      <a:lnTo>
                        <a:pt x="280" y="196"/>
                      </a:lnTo>
                      <a:lnTo>
                        <a:pt x="282" y="192"/>
                      </a:lnTo>
                      <a:lnTo>
                        <a:pt x="286" y="190"/>
                      </a:lnTo>
                      <a:lnTo>
                        <a:pt x="288" y="188"/>
                      </a:lnTo>
                      <a:lnTo>
                        <a:pt x="288" y="188"/>
                      </a:lnTo>
                      <a:lnTo>
                        <a:pt x="290" y="186"/>
                      </a:lnTo>
                      <a:lnTo>
                        <a:pt x="288" y="184"/>
                      </a:lnTo>
                      <a:lnTo>
                        <a:pt x="288" y="184"/>
                      </a:lnTo>
                      <a:lnTo>
                        <a:pt x="286" y="182"/>
                      </a:lnTo>
                      <a:lnTo>
                        <a:pt x="286" y="182"/>
                      </a:lnTo>
                      <a:lnTo>
                        <a:pt x="288" y="180"/>
                      </a:lnTo>
                      <a:lnTo>
                        <a:pt x="290" y="180"/>
                      </a:lnTo>
                      <a:lnTo>
                        <a:pt x="290" y="180"/>
                      </a:lnTo>
                      <a:lnTo>
                        <a:pt x="290" y="180"/>
                      </a:lnTo>
                      <a:lnTo>
                        <a:pt x="292" y="176"/>
                      </a:lnTo>
                      <a:lnTo>
                        <a:pt x="298" y="174"/>
                      </a:lnTo>
                      <a:lnTo>
                        <a:pt x="298" y="172"/>
                      </a:lnTo>
                      <a:lnTo>
                        <a:pt x="302" y="172"/>
                      </a:lnTo>
                      <a:lnTo>
                        <a:pt x="306" y="174"/>
                      </a:lnTo>
                      <a:lnTo>
                        <a:pt x="308" y="172"/>
                      </a:lnTo>
                      <a:lnTo>
                        <a:pt x="308" y="172"/>
                      </a:lnTo>
                      <a:lnTo>
                        <a:pt x="308" y="170"/>
                      </a:lnTo>
                      <a:lnTo>
                        <a:pt x="308" y="168"/>
                      </a:lnTo>
                      <a:lnTo>
                        <a:pt x="308" y="166"/>
                      </a:lnTo>
                      <a:lnTo>
                        <a:pt x="308" y="166"/>
                      </a:lnTo>
                      <a:lnTo>
                        <a:pt x="310" y="166"/>
                      </a:lnTo>
                      <a:lnTo>
                        <a:pt x="310" y="164"/>
                      </a:lnTo>
                      <a:lnTo>
                        <a:pt x="316" y="166"/>
                      </a:lnTo>
                      <a:lnTo>
                        <a:pt x="316" y="166"/>
                      </a:lnTo>
                      <a:lnTo>
                        <a:pt x="318" y="166"/>
                      </a:lnTo>
                      <a:lnTo>
                        <a:pt x="320" y="166"/>
                      </a:lnTo>
                      <a:lnTo>
                        <a:pt x="326" y="168"/>
                      </a:lnTo>
                      <a:lnTo>
                        <a:pt x="328" y="168"/>
                      </a:lnTo>
                      <a:lnTo>
                        <a:pt x="330" y="168"/>
                      </a:lnTo>
                      <a:lnTo>
                        <a:pt x="330" y="168"/>
                      </a:lnTo>
                      <a:lnTo>
                        <a:pt x="332" y="166"/>
                      </a:lnTo>
                      <a:lnTo>
                        <a:pt x="328" y="166"/>
                      </a:lnTo>
                      <a:lnTo>
                        <a:pt x="330" y="164"/>
                      </a:lnTo>
                      <a:lnTo>
                        <a:pt x="332" y="164"/>
                      </a:lnTo>
                      <a:lnTo>
                        <a:pt x="332" y="162"/>
                      </a:lnTo>
                      <a:lnTo>
                        <a:pt x="332" y="160"/>
                      </a:lnTo>
                      <a:lnTo>
                        <a:pt x="332" y="160"/>
                      </a:lnTo>
                      <a:lnTo>
                        <a:pt x="332" y="160"/>
                      </a:lnTo>
                      <a:lnTo>
                        <a:pt x="330" y="158"/>
                      </a:lnTo>
                      <a:lnTo>
                        <a:pt x="334" y="158"/>
                      </a:lnTo>
                      <a:lnTo>
                        <a:pt x="336" y="158"/>
                      </a:lnTo>
                      <a:lnTo>
                        <a:pt x="336" y="158"/>
                      </a:lnTo>
                      <a:lnTo>
                        <a:pt x="338" y="158"/>
                      </a:lnTo>
                      <a:lnTo>
                        <a:pt x="340" y="158"/>
                      </a:lnTo>
                      <a:lnTo>
                        <a:pt x="342" y="158"/>
                      </a:lnTo>
                      <a:lnTo>
                        <a:pt x="342" y="158"/>
                      </a:lnTo>
                      <a:lnTo>
                        <a:pt x="340" y="156"/>
                      </a:lnTo>
                      <a:lnTo>
                        <a:pt x="340" y="156"/>
                      </a:lnTo>
                      <a:lnTo>
                        <a:pt x="342" y="154"/>
                      </a:lnTo>
                      <a:lnTo>
                        <a:pt x="342" y="154"/>
                      </a:lnTo>
                      <a:lnTo>
                        <a:pt x="346" y="154"/>
                      </a:lnTo>
                      <a:lnTo>
                        <a:pt x="346" y="154"/>
                      </a:lnTo>
                      <a:lnTo>
                        <a:pt x="346" y="154"/>
                      </a:lnTo>
                      <a:lnTo>
                        <a:pt x="350" y="156"/>
                      </a:lnTo>
                      <a:lnTo>
                        <a:pt x="352" y="158"/>
                      </a:lnTo>
                      <a:lnTo>
                        <a:pt x="352" y="158"/>
                      </a:lnTo>
                      <a:lnTo>
                        <a:pt x="356" y="160"/>
                      </a:lnTo>
                      <a:lnTo>
                        <a:pt x="356" y="162"/>
                      </a:lnTo>
                      <a:lnTo>
                        <a:pt x="356" y="162"/>
                      </a:lnTo>
                      <a:lnTo>
                        <a:pt x="358" y="162"/>
                      </a:lnTo>
                      <a:lnTo>
                        <a:pt x="362" y="162"/>
                      </a:lnTo>
                      <a:lnTo>
                        <a:pt x="364" y="164"/>
                      </a:lnTo>
                      <a:lnTo>
                        <a:pt x="366" y="164"/>
                      </a:lnTo>
                      <a:lnTo>
                        <a:pt x="368" y="164"/>
                      </a:lnTo>
                      <a:lnTo>
                        <a:pt x="368" y="164"/>
                      </a:lnTo>
                      <a:lnTo>
                        <a:pt x="372" y="162"/>
                      </a:lnTo>
                      <a:lnTo>
                        <a:pt x="372" y="162"/>
                      </a:lnTo>
                      <a:lnTo>
                        <a:pt x="374" y="162"/>
                      </a:lnTo>
                      <a:lnTo>
                        <a:pt x="374" y="162"/>
                      </a:lnTo>
                      <a:lnTo>
                        <a:pt x="376" y="162"/>
                      </a:lnTo>
                      <a:lnTo>
                        <a:pt x="378" y="162"/>
                      </a:lnTo>
                      <a:lnTo>
                        <a:pt x="380" y="164"/>
                      </a:lnTo>
                      <a:lnTo>
                        <a:pt x="384" y="164"/>
                      </a:lnTo>
                      <a:lnTo>
                        <a:pt x="384" y="164"/>
                      </a:lnTo>
                      <a:lnTo>
                        <a:pt x="386" y="164"/>
                      </a:lnTo>
                      <a:lnTo>
                        <a:pt x="388" y="164"/>
                      </a:lnTo>
                      <a:lnTo>
                        <a:pt x="388" y="162"/>
                      </a:lnTo>
                      <a:lnTo>
                        <a:pt x="390" y="162"/>
                      </a:lnTo>
                      <a:lnTo>
                        <a:pt x="390" y="160"/>
                      </a:lnTo>
                      <a:lnTo>
                        <a:pt x="392" y="160"/>
                      </a:lnTo>
                      <a:lnTo>
                        <a:pt x="392" y="160"/>
                      </a:lnTo>
                      <a:lnTo>
                        <a:pt x="394" y="160"/>
                      </a:lnTo>
                      <a:lnTo>
                        <a:pt x="394" y="158"/>
                      </a:lnTo>
                      <a:lnTo>
                        <a:pt x="394" y="158"/>
                      </a:lnTo>
                      <a:lnTo>
                        <a:pt x="394" y="154"/>
                      </a:lnTo>
                      <a:lnTo>
                        <a:pt x="394" y="154"/>
                      </a:lnTo>
                      <a:lnTo>
                        <a:pt x="396" y="152"/>
                      </a:lnTo>
                      <a:lnTo>
                        <a:pt x="396" y="150"/>
                      </a:lnTo>
                      <a:lnTo>
                        <a:pt x="396" y="148"/>
                      </a:lnTo>
                      <a:lnTo>
                        <a:pt x="396" y="148"/>
                      </a:lnTo>
                      <a:lnTo>
                        <a:pt x="398" y="148"/>
                      </a:lnTo>
                      <a:lnTo>
                        <a:pt x="400" y="146"/>
                      </a:lnTo>
                      <a:lnTo>
                        <a:pt x="402" y="144"/>
                      </a:lnTo>
                      <a:lnTo>
                        <a:pt x="402" y="144"/>
                      </a:lnTo>
                      <a:lnTo>
                        <a:pt x="404" y="144"/>
                      </a:lnTo>
                      <a:lnTo>
                        <a:pt x="406" y="144"/>
                      </a:lnTo>
                      <a:lnTo>
                        <a:pt x="408" y="144"/>
                      </a:lnTo>
                      <a:lnTo>
                        <a:pt x="408" y="144"/>
                      </a:lnTo>
                      <a:lnTo>
                        <a:pt x="410" y="144"/>
                      </a:lnTo>
                      <a:lnTo>
                        <a:pt x="410" y="144"/>
                      </a:lnTo>
                      <a:lnTo>
                        <a:pt x="414" y="142"/>
                      </a:lnTo>
                      <a:lnTo>
                        <a:pt x="416" y="142"/>
                      </a:lnTo>
                      <a:lnTo>
                        <a:pt x="416" y="142"/>
                      </a:lnTo>
                      <a:lnTo>
                        <a:pt x="418" y="144"/>
                      </a:lnTo>
                      <a:lnTo>
                        <a:pt x="422" y="146"/>
                      </a:lnTo>
                      <a:lnTo>
                        <a:pt x="424" y="146"/>
                      </a:lnTo>
                      <a:lnTo>
                        <a:pt x="428" y="148"/>
                      </a:lnTo>
                      <a:lnTo>
                        <a:pt x="432" y="148"/>
                      </a:lnTo>
                      <a:lnTo>
                        <a:pt x="434" y="152"/>
                      </a:lnTo>
                      <a:lnTo>
                        <a:pt x="434" y="152"/>
                      </a:lnTo>
                      <a:lnTo>
                        <a:pt x="434" y="152"/>
                      </a:lnTo>
                      <a:lnTo>
                        <a:pt x="432" y="154"/>
                      </a:lnTo>
                      <a:lnTo>
                        <a:pt x="430" y="156"/>
                      </a:lnTo>
                      <a:lnTo>
                        <a:pt x="430" y="156"/>
                      </a:lnTo>
                      <a:lnTo>
                        <a:pt x="430" y="158"/>
                      </a:lnTo>
                      <a:lnTo>
                        <a:pt x="432" y="158"/>
                      </a:lnTo>
                      <a:lnTo>
                        <a:pt x="434" y="158"/>
                      </a:lnTo>
                      <a:lnTo>
                        <a:pt x="434" y="158"/>
                      </a:lnTo>
                      <a:lnTo>
                        <a:pt x="434" y="156"/>
                      </a:lnTo>
                      <a:lnTo>
                        <a:pt x="436" y="154"/>
                      </a:lnTo>
                      <a:lnTo>
                        <a:pt x="436" y="154"/>
                      </a:lnTo>
                      <a:lnTo>
                        <a:pt x="440" y="152"/>
                      </a:lnTo>
                      <a:lnTo>
                        <a:pt x="442" y="152"/>
                      </a:lnTo>
                      <a:lnTo>
                        <a:pt x="444" y="152"/>
                      </a:lnTo>
                      <a:lnTo>
                        <a:pt x="444" y="152"/>
                      </a:lnTo>
                      <a:lnTo>
                        <a:pt x="444" y="150"/>
                      </a:lnTo>
                      <a:lnTo>
                        <a:pt x="444" y="150"/>
                      </a:lnTo>
                      <a:lnTo>
                        <a:pt x="444" y="150"/>
                      </a:lnTo>
                      <a:lnTo>
                        <a:pt x="444" y="148"/>
                      </a:lnTo>
                      <a:lnTo>
                        <a:pt x="444" y="148"/>
                      </a:lnTo>
                      <a:lnTo>
                        <a:pt x="444" y="148"/>
                      </a:lnTo>
                      <a:lnTo>
                        <a:pt x="446" y="150"/>
                      </a:lnTo>
                      <a:lnTo>
                        <a:pt x="450" y="150"/>
                      </a:lnTo>
                      <a:lnTo>
                        <a:pt x="452" y="150"/>
                      </a:lnTo>
                      <a:lnTo>
                        <a:pt x="452" y="150"/>
                      </a:lnTo>
                      <a:lnTo>
                        <a:pt x="452" y="150"/>
                      </a:lnTo>
                      <a:lnTo>
                        <a:pt x="452" y="150"/>
                      </a:lnTo>
                      <a:lnTo>
                        <a:pt x="452" y="148"/>
                      </a:lnTo>
                      <a:close/>
                      <a:moveTo>
                        <a:pt x="386" y="128"/>
                      </a:moveTo>
                      <a:lnTo>
                        <a:pt x="388" y="128"/>
                      </a:lnTo>
                      <a:lnTo>
                        <a:pt x="388" y="130"/>
                      </a:lnTo>
                      <a:lnTo>
                        <a:pt x="390" y="130"/>
                      </a:lnTo>
                      <a:lnTo>
                        <a:pt x="392" y="130"/>
                      </a:lnTo>
                      <a:lnTo>
                        <a:pt x="394" y="128"/>
                      </a:lnTo>
                      <a:lnTo>
                        <a:pt x="394" y="128"/>
                      </a:lnTo>
                      <a:lnTo>
                        <a:pt x="396" y="128"/>
                      </a:lnTo>
                      <a:lnTo>
                        <a:pt x="394" y="128"/>
                      </a:lnTo>
                      <a:lnTo>
                        <a:pt x="392" y="128"/>
                      </a:lnTo>
                      <a:lnTo>
                        <a:pt x="392" y="128"/>
                      </a:lnTo>
                      <a:lnTo>
                        <a:pt x="388" y="126"/>
                      </a:lnTo>
                      <a:lnTo>
                        <a:pt x="386" y="128"/>
                      </a:lnTo>
                      <a:lnTo>
                        <a:pt x="386" y="128"/>
                      </a:lnTo>
                      <a:lnTo>
                        <a:pt x="386" y="128"/>
                      </a:lnTo>
                      <a:close/>
                      <a:moveTo>
                        <a:pt x="10" y="126"/>
                      </a:moveTo>
                      <a:lnTo>
                        <a:pt x="6" y="128"/>
                      </a:lnTo>
                      <a:lnTo>
                        <a:pt x="2" y="130"/>
                      </a:lnTo>
                      <a:lnTo>
                        <a:pt x="0" y="130"/>
                      </a:lnTo>
                      <a:lnTo>
                        <a:pt x="0" y="132"/>
                      </a:lnTo>
                      <a:lnTo>
                        <a:pt x="2" y="130"/>
                      </a:lnTo>
                      <a:lnTo>
                        <a:pt x="6" y="130"/>
                      </a:lnTo>
                      <a:lnTo>
                        <a:pt x="10" y="128"/>
                      </a:lnTo>
                      <a:lnTo>
                        <a:pt x="12" y="128"/>
                      </a:lnTo>
                      <a:lnTo>
                        <a:pt x="14" y="126"/>
                      </a:lnTo>
                      <a:lnTo>
                        <a:pt x="14" y="126"/>
                      </a:lnTo>
                      <a:lnTo>
                        <a:pt x="10" y="126"/>
                      </a:lnTo>
                      <a:close/>
                      <a:moveTo>
                        <a:pt x="312" y="80"/>
                      </a:moveTo>
                      <a:lnTo>
                        <a:pt x="314" y="80"/>
                      </a:lnTo>
                      <a:lnTo>
                        <a:pt x="314" y="78"/>
                      </a:lnTo>
                      <a:lnTo>
                        <a:pt x="314" y="78"/>
                      </a:lnTo>
                      <a:lnTo>
                        <a:pt x="312" y="78"/>
                      </a:lnTo>
                      <a:lnTo>
                        <a:pt x="310" y="78"/>
                      </a:lnTo>
                      <a:lnTo>
                        <a:pt x="308" y="78"/>
                      </a:lnTo>
                      <a:lnTo>
                        <a:pt x="310" y="80"/>
                      </a:lnTo>
                      <a:lnTo>
                        <a:pt x="312" y="80"/>
                      </a:lnTo>
                      <a:close/>
                      <a:moveTo>
                        <a:pt x="342" y="40"/>
                      </a:moveTo>
                      <a:lnTo>
                        <a:pt x="344" y="40"/>
                      </a:lnTo>
                      <a:lnTo>
                        <a:pt x="346" y="40"/>
                      </a:lnTo>
                      <a:lnTo>
                        <a:pt x="348" y="40"/>
                      </a:lnTo>
                      <a:lnTo>
                        <a:pt x="348" y="38"/>
                      </a:lnTo>
                      <a:lnTo>
                        <a:pt x="350" y="38"/>
                      </a:lnTo>
                      <a:lnTo>
                        <a:pt x="352" y="38"/>
                      </a:lnTo>
                      <a:lnTo>
                        <a:pt x="354" y="38"/>
                      </a:lnTo>
                      <a:lnTo>
                        <a:pt x="356" y="38"/>
                      </a:lnTo>
                      <a:lnTo>
                        <a:pt x="356" y="38"/>
                      </a:lnTo>
                      <a:lnTo>
                        <a:pt x="358" y="36"/>
                      </a:lnTo>
                      <a:lnTo>
                        <a:pt x="358" y="36"/>
                      </a:lnTo>
                      <a:lnTo>
                        <a:pt x="360" y="34"/>
                      </a:lnTo>
                      <a:lnTo>
                        <a:pt x="366" y="34"/>
                      </a:lnTo>
                      <a:lnTo>
                        <a:pt x="364" y="32"/>
                      </a:lnTo>
                      <a:lnTo>
                        <a:pt x="360" y="32"/>
                      </a:lnTo>
                      <a:lnTo>
                        <a:pt x="356" y="32"/>
                      </a:lnTo>
                      <a:lnTo>
                        <a:pt x="354" y="32"/>
                      </a:lnTo>
                      <a:lnTo>
                        <a:pt x="350" y="32"/>
                      </a:lnTo>
                      <a:lnTo>
                        <a:pt x="348" y="30"/>
                      </a:lnTo>
                      <a:lnTo>
                        <a:pt x="348" y="30"/>
                      </a:lnTo>
                      <a:lnTo>
                        <a:pt x="350" y="28"/>
                      </a:lnTo>
                      <a:lnTo>
                        <a:pt x="352" y="28"/>
                      </a:lnTo>
                      <a:lnTo>
                        <a:pt x="350" y="28"/>
                      </a:lnTo>
                      <a:lnTo>
                        <a:pt x="348" y="28"/>
                      </a:lnTo>
                      <a:lnTo>
                        <a:pt x="346" y="28"/>
                      </a:lnTo>
                      <a:lnTo>
                        <a:pt x="344" y="28"/>
                      </a:lnTo>
                      <a:lnTo>
                        <a:pt x="342" y="28"/>
                      </a:lnTo>
                      <a:lnTo>
                        <a:pt x="340" y="28"/>
                      </a:lnTo>
                      <a:lnTo>
                        <a:pt x="338" y="26"/>
                      </a:lnTo>
                      <a:lnTo>
                        <a:pt x="336" y="24"/>
                      </a:lnTo>
                      <a:lnTo>
                        <a:pt x="334" y="24"/>
                      </a:lnTo>
                      <a:lnTo>
                        <a:pt x="332" y="22"/>
                      </a:lnTo>
                      <a:lnTo>
                        <a:pt x="330" y="22"/>
                      </a:lnTo>
                      <a:lnTo>
                        <a:pt x="326" y="24"/>
                      </a:lnTo>
                      <a:lnTo>
                        <a:pt x="320" y="24"/>
                      </a:lnTo>
                      <a:lnTo>
                        <a:pt x="318" y="24"/>
                      </a:lnTo>
                      <a:lnTo>
                        <a:pt x="320" y="26"/>
                      </a:lnTo>
                      <a:lnTo>
                        <a:pt x="322" y="26"/>
                      </a:lnTo>
                      <a:lnTo>
                        <a:pt x="322" y="26"/>
                      </a:lnTo>
                      <a:lnTo>
                        <a:pt x="324" y="28"/>
                      </a:lnTo>
                      <a:lnTo>
                        <a:pt x="324" y="28"/>
                      </a:lnTo>
                      <a:lnTo>
                        <a:pt x="328" y="30"/>
                      </a:lnTo>
                      <a:lnTo>
                        <a:pt x="328" y="30"/>
                      </a:lnTo>
                      <a:lnTo>
                        <a:pt x="334" y="32"/>
                      </a:lnTo>
                      <a:lnTo>
                        <a:pt x="334" y="32"/>
                      </a:lnTo>
                      <a:lnTo>
                        <a:pt x="332" y="32"/>
                      </a:lnTo>
                      <a:lnTo>
                        <a:pt x="330" y="34"/>
                      </a:lnTo>
                      <a:lnTo>
                        <a:pt x="330" y="34"/>
                      </a:lnTo>
                      <a:lnTo>
                        <a:pt x="330" y="36"/>
                      </a:lnTo>
                      <a:lnTo>
                        <a:pt x="326" y="36"/>
                      </a:lnTo>
                      <a:lnTo>
                        <a:pt x="326" y="38"/>
                      </a:lnTo>
                      <a:lnTo>
                        <a:pt x="328" y="38"/>
                      </a:lnTo>
                      <a:lnTo>
                        <a:pt x="336" y="38"/>
                      </a:lnTo>
                      <a:lnTo>
                        <a:pt x="338" y="38"/>
                      </a:lnTo>
                      <a:lnTo>
                        <a:pt x="340" y="36"/>
                      </a:lnTo>
                      <a:lnTo>
                        <a:pt x="342" y="36"/>
                      </a:lnTo>
                      <a:lnTo>
                        <a:pt x="342" y="36"/>
                      </a:lnTo>
                      <a:lnTo>
                        <a:pt x="344" y="36"/>
                      </a:lnTo>
                      <a:lnTo>
                        <a:pt x="344" y="36"/>
                      </a:lnTo>
                      <a:lnTo>
                        <a:pt x="346" y="36"/>
                      </a:lnTo>
                      <a:lnTo>
                        <a:pt x="344" y="38"/>
                      </a:lnTo>
                      <a:lnTo>
                        <a:pt x="342" y="38"/>
                      </a:lnTo>
                      <a:lnTo>
                        <a:pt x="344" y="38"/>
                      </a:lnTo>
                      <a:lnTo>
                        <a:pt x="342" y="40"/>
                      </a:lnTo>
                      <a:lnTo>
                        <a:pt x="342" y="40"/>
                      </a:lnTo>
                      <a:close/>
                      <a:moveTo>
                        <a:pt x="382" y="20"/>
                      </a:moveTo>
                      <a:lnTo>
                        <a:pt x="380" y="20"/>
                      </a:lnTo>
                      <a:lnTo>
                        <a:pt x="380" y="20"/>
                      </a:lnTo>
                      <a:lnTo>
                        <a:pt x="380" y="22"/>
                      </a:lnTo>
                      <a:lnTo>
                        <a:pt x="384" y="22"/>
                      </a:lnTo>
                      <a:lnTo>
                        <a:pt x="384" y="22"/>
                      </a:lnTo>
                      <a:lnTo>
                        <a:pt x="386" y="22"/>
                      </a:lnTo>
                      <a:lnTo>
                        <a:pt x="384" y="22"/>
                      </a:lnTo>
                      <a:lnTo>
                        <a:pt x="382" y="20"/>
                      </a:lnTo>
                      <a:close/>
                      <a:moveTo>
                        <a:pt x="224" y="22"/>
                      </a:moveTo>
                      <a:lnTo>
                        <a:pt x="224" y="22"/>
                      </a:lnTo>
                      <a:lnTo>
                        <a:pt x="226" y="24"/>
                      </a:lnTo>
                      <a:lnTo>
                        <a:pt x="228" y="24"/>
                      </a:lnTo>
                      <a:lnTo>
                        <a:pt x="230" y="24"/>
                      </a:lnTo>
                      <a:lnTo>
                        <a:pt x="232" y="26"/>
                      </a:lnTo>
                      <a:lnTo>
                        <a:pt x="234" y="26"/>
                      </a:lnTo>
                      <a:lnTo>
                        <a:pt x="236" y="28"/>
                      </a:lnTo>
                      <a:lnTo>
                        <a:pt x="236" y="28"/>
                      </a:lnTo>
                      <a:lnTo>
                        <a:pt x="236" y="26"/>
                      </a:lnTo>
                      <a:lnTo>
                        <a:pt x="234" y="26"/>
                      </a:lnTo>
                      <a:lnTo>
                        <a:pt x="234" y="26"/>
                      </a:lnTo>
                      <a:lnTo>
                        <a:pt x="234" y="24"/>
                      </a:lnTo>
                      <a:lnTo>
                        <a:pt x="232" y="24"/>
                      </a:lnTo>
                      <a:lnTo>
                        <a:pt x="230" y="24"/>
                      </a:lnTo>
                      <a:lnTo>
                        <a:pt x="228" y="24"/>
                      </a:lnTo>
                      <a:lnTo>
                        <a:pt x="228" y="22"/>
                      </a:lnTo>
                      <a:lnTo>
                        <a:pt x="226" y="22"/>
                      </a:lnTo>
                      <a:lnTo>
                        <a:pt x="226" y="22"/>
                      </a:lnTo>
                      <a:lnTo>
                        <a:pt x="226" y="22"/>
                      </a:lnTo>
                      <a:lnTo>
                        <a:pt x="226" y="20"/>
                      </a:lnTo>
                      <a:lnTo>
                        <a:pt x="226" y="20"/>
                      </a:lnTo>
                      <a:lnTo>
                        <a:pt x="224" y="20"/>
                      </a:lnTo>
                      <a:lnTo>
                        <a:pt x="222" y="18"/>
                      </a:lnTo>
                      <a:lnTo>
                        <a:pt x="222" y="20"/>
                      </a:lnTo>
                      <a:lnTo>
                        <a:pt x="222" y="20"/>
                      </a:lnTo>
                      <a:lnTo>
                        <a:pt x="224" y="22"/>
                      </a:lnTo>
                      <a:close/>
                      <a:moveTo>
                        <a:pt x="400" y="20"/>
                      </a:moveTo>
                      <a:lnTo>
                        <a:pt x="404" y="20"/>
                      </a:lnTo>
                      <a:lnTo>
                        <a:pt x="408" y="20"/>
                      </a:lnTo>
                      <a:lnTo>
                        <a:pt x="412" y="18"/>
                      </a:lnTo>
                      <a:lnTo>
                        <a:pt x="412" y="18"/>
                      </a:lnTo>
                      <a:lnTo>
                        <a:pt x="408" y="18"/>
                      </a:lnTo>
                      <a:lnTo>
                        <a:pt x="406" y="18"/>
                      </a:lnTo>
                      <a:lnTo>
                        <a:pt x="404" y="18"/>
                      </a:lnTo>
                      <a:lnTo>
                        <a:pt x="400" y="18"/>
                      </a:lnTo>
                      <a:lnTo>
                        <a:pt x="400" y="18"/>
                      </a:lnTo>
                      <a:lnTo>
                        <a:pt x="398" y="18"/>
                      </a:lnTo>
                      <a:lnTo>
                        <a:pt x="396" y="18"/>
                      </a:lnTo>
                      <a:lnTo>
                        <a:pt x="394" y="20"/>
                      </a:lnTo>
                      <a:lnTo>
                        <a:pt x="396" y="20"/>
                      </a:lnTo>
                      <a:lnTo>
                        <a:pt x="400" y="20"/>
                      </a:lnTo>
                      <a:close/>
                      <a:moveTo>
                        <a:pt x="224" y="10"/>
                      </a:moveTo>
                      <a:lnTo>
                        <a:pt x="224" y="10"/>
                      </a:lnTo>
                      <a:lnTo>
                        <a:pt x="222" y="10"/>
                      </a:lnTo>
                      <a:lnTo>
                        <a:pt x="222" y="10"/>
                      </a:lnTo>
                      <a:lnTo>
                        <a:pt x="222" y="12"/>
                      </a:lnTo>
                      <a:lnTo>
                        <a:pt x="224" y="12"/>
                      </a:lnTo>
                      <a:lnTo>
                        <a:pt x="224" y="12"/>
                      </a:lnTo>
                      <a:lnTo>
                        <a:pt x="224" y="14"/>
                      </a:lnTo>
                      <a:lnTo>
                        <a:pt x="226" y="14"/>
                      </a:lnTo>
                      <a:lnTo>
                        <a:pt x="226" y="14"/>
                      </a:lnTo>
                      <a:lnTo>
                        <a:pt x="228" y="16"/>
                      </a:lnTo>
                      <a:lnTo>
                        <a:pt x="228" y="16"/>
                      </a:lnTo>
                      <a:lnTo>
                        <a:pt x="230" y="16"/>
                      </a:lnTo>
                      <a:lnTo>
                        <a:pt x="232" y="16"/>
                      </a:lnTo>
                      <a:lnTo>
                        <a:pt x="232" y="14"/>
                      </a:lnTo>
                      <a:lnTo>
                        <a:pt x="232" y="14"/>
                      </a:lnTo>
                      <a:lnTo>
                        <a:pt x="236" y="14"/>
                      </a:lnTo>
                      <a:lnTo>
                        <a:pt x="236" y="14"/>
                      </a:lnTo>
                      <a:lnTo>
                        <a:pt x="236" y="14"/>
                      </a:lnTo>
                      <a:lnTo>
                        <a:pt x="234" y="16"/>
                      </a:lnTo>
                      <a:lnTo>
                        <a:pt x="234" y="16"/>
                      </a:lnTo>
                      <a:lnTo>
                        <a:pt x="234" y="16"/>
                      </a:lnTo>
                      <a:lnTo>
                        <a:pt x="236" y="18"/>
                      </a:lnTo>
                      <a:lnTo>
                        <a:pt x="236" y="18"/>
                      </a:lnTo>
                      <a:lnTo>
                        <a:pt x="236" y="18"/>
                      </a:lnTo>
                      <a:lnTo>
                        <a:pt x="238" y="18"/>
                      </a:lnTo>
                      <a:lnTo>
                        <a:pt x="240" y="18"/>
                      </a:lnTo>
                      <a:lnTo>
                        <a:pt x="240" y="18"/>
                      </a:lnTo>
                      <a:lnTo>
                        <a:pt x="238" y="18"/>
                      </a:lnTo>
                      <a:lnTo>
                        <a:pt x="238" y="18"/>
                      </a:lnTo>
                      <a:lnTo>
                        <a:pt x="230" y="18"/>
                      </a:lnTo>
                      <a:lnTo>
                        <a:pt x="230" y="18"/>
                      </a:lnTo>
                      <a:lnTo>
                        <a:pt x="230" y="18"/>
                      </a:lnTo>
                      <a:lnTo>
                        <a:pt x="232" y="20"/>
                      </a:lnTo>
                      <a:lnTo>
                        <a:pt x="234" y="20"/>
                      </a:lnTo>
                      <a:lnTo>
                        <a:pt x="232" y="20"/>
                      </a:lnTo>
                      <a:lnTo>
                        <a:pt x="232" y="20"/>
                      </a:lnTo>
                      <a:lnTo>
                        <a:pt x="234" y="22"/>
                      </a:lnTo>
                      <a:lnTo>
                        <a:pt x="234" y="22"/>
                      </a:lnTo>
                      <a:lnTo>
                        <a:pt x="236" y="22"/>
                      </a:lnTo>
                      <a:lnTo>
                        <a:pt x="236" y="22"/>
                      </a:lnTo>
                      <a:lnTo>
                        <a:pt x="238" y="22"/>
                      </a:lnTo>
                      <a:lnTo>
                        <a:pt x="240" y="24"/>
                      </a:lnTo>
                      <a:lnTo>
                        <a:pt x="242" y="26"/>
                      </a:lnTo>
                      <a:lnTo>
                        <a:pt x="244" y="26"/>
                      </a:lnTo>
                      <a:lnTo>
                        <a:pt x="244" y="26"/>
                      </a:lnTo>
                      <a:lnTo>
                        <a:pt x="244" y="26"/>
                      </a:lnTo>
                      <a:lnTo>
                        <a:pt x="248" y="28"/>
                      </a:lnTo>
                      <a:lnTo>
                        <a:pt x="252" y="28"/>
                      </a:lnTo>
                      <a:lnTo>
                        <a:pt x="254" y="28"/>
                      </a:lnTo>
                      <a:lnTo>
                        <a:pt x="256" y="26"/>
                      </a:lnTo>
                      <a:lnTo>
                        <a:pt x="258" y="26"/>
                      </a:lnTo>
                      <a:lnTo>
                        <a:pt x="260" y="26"/>
                      </a:lnTo>
                      <a:lnTo>
                        <a:pt x="260" y="26"/>
                      </a:lnTo>
                      <a:lnTo>
                        <a:pt x="262" y="26"/>
                      </a:lnTo>
                      <a:lnTo>
                        <a:pt x="262" y="24"/>
                      </a:lnTo>
                      <a:lnTo>
                        <a:pt x="260" y="24"/>
                      </a:lnTo>
                      <a:lnTo>
                        <a:pt x="260" y="24"/>
                      </a:lnTo>
                      <a:lnTo>
                        <a:pt x="260" y="22"/>
                      </a:lnTo>
                      <a:lnTo>
                        <a:pt x="260" y="22"/>
                      </a:lnTo>
                      <a:lnTo>
                        <a:pt x="260" y="22"/>
                      </a:lnTo>
                      <a:lnTo>
                        <a:pt x="262" y="22"/>
                      </a:lnTo>
                      <a:lnTo>
                        <a:pt x="262" y="22"/>
                      </a:lnTo>
                      <a:lnTo>
                        <a:pt x="262" y="22"/>
                      </a:lnTo>
                      <a:lnTo>
                        <a:pt x="264" y="22"/>
                      </a:lnTo>
                      <a:lnTo>
                        <a:pt x="264" y="22"/>
                      </a:lnTo>
                      <a:lnTo>
                        <a:pt x="264" y="22"/>
                      </a:lnTo>
                      <a:lnTo>
                        <a:pt x="266" y="22"/>
                      </a:lnTo>
                      <a:lnTo>
                        <a:pt x="266" y="22"/>
                      </a:lnTo>
                      <a:lnTo>
                        <a:pt x="268" y="22"/>
                      </a:lnTo>
                      <a:lnTo>
                        <a:pt x="268" y="20"/>
                      </a:lnTo>
                      <a:lnTo>
                        <a:pt x="270" y="20"/>
                      </a:lnTo>
                      <a:lnTo>
                        <a:pt x="270" y="22"/>
                      </a:lnTo>
                      <a:lnTo>
                        <a:pt x="270" y="22"/>
                      </a:lnTo>
                      <a:lnTo>
                        <a:pt x="268" y="22"/>
                      </a:lnTo>
                      <a:lnTo>
                        <a:pt x="268" y="22"/>
                      </a:lnTo>
                      <a:lnTo>
                        <a:pt x="268" y="24"/>
                      </a:lnTo>
                      <a:lnTo>
                        <a:pt x="270" y="24"/>
                      </a:lnTo>
                      <a:lnTo>
                        <a:pt x="270" y="24"/>
                      </a:lnTo>
                      <a:lnTo>
                        <a:pt x="272" y="24"/>
                      </a:lnTo>
                      <a:lnTo>
                        <a:pt x="276" y="24"/>
                      </a:lnTo>
                      <a:lnTo>
                        <a:pt x="278" y="24"/>
                      </a:lnTo>
                      <a:lnTo>
                        <a:pt x="280" y="22"/>
                      </a:lnTo>
                      <a:lnTo>
                        <a:pt x="280" y="22"/>
                      </a:lnTo>
                      <a:lnTo>
                        <a:pt x="284" y="22"/>
                      </a:lnTo>
                      <a:lnTo>
                        <a:pt x="282" y="22"/>
                      </a:lnTo>
                      <a:lnTo>
                        <a:pt x="280" y="24"/>
                      </a:lnTo>
                      <a:lnTo>
                        <a:pt x="282" y="24"/>
                      </a:lnTo>
                      <a:lnTo>
                        <a:pt x="284" y="26"/>
                      </a:lnTo>
                      <a:lnTo>
                        <a:pt x="284" y="26"/>
                      </a:lnTo>
                      <a:lnTo>
                        <a:pt x="286" y="26"/>
                      </a:lnTo>
                      <a:lnTo>
                        <a:pt x="288" y="26"/>
                      </a:lnTo>
                      <a:lnTo>
                        <a:pt x="286" y="26"/>
                      </a:lnTo>
                      <a:lnTo>
                        <a:pt x="284" y="26"/>
                      </a:lnTo>
                      <a:lnTo>
                        <a:pt x="278" y="26"/>
                      </a:lnTo>
                      <a:lnTo>
                        <a:pt x="274" y="26"/>
                      </a:lnTo>
                      <a:lnTo>
                        <a:pt x="274" y="26"/>
                      </a:lnTo>
                      <a:lnTo>
                        <a:pt x="272" y="26"/>
                      </a:lnTo>
                      <a:lnTo>
                        <a:pt x="272" y="28"/>
                      </a:lnTo>
                      <a:lnTo>
                        <a:pt x="272" y="28"/>
                      </a:lnTo>
                      <a:lnTo>
                        <a:pt x="272" y="28"/>
                      </a:lnTo>
                      <a:lnTo>
                        <a:pt x="270" y="28"/>
                      </a:lnTo>
                      <a:lnTo>
                        <a:pt x="266" y="28"/>
                      </a:lnTo>
                      <a:lnTo>
                        <a:pt x="258" y="30"/>
                      </a:lnTo>
                      <a:lnTo>
                        <a:pt x="258" y="30"/>
                      </a:lnTo>
                      <a:lnTo>
                        <a:pt x="256" y="30"/>
                      </a:lnTo>
                      <a:lnTo>
                        <a:pt x="256" y="30"/>
                      </a:lnTo>
                      <a:lnTo>
                        <a:pt x="254" y="30"/>
                      </a:lnTo>
                      <a:lnTo>
                        <a:pt x="254" y="30"/>
                      </a:lnTo>
                      <a:lnTo>
                        <a:pt x="252" y="30"/>
                      </a:lnTo>
                      <a:lnTo>
                        <a:pt x="252" y="30"/>
                      </a:lnTo>
                      <a:lnTo>
                        <a:pt x="252" y="32"/>
                      </a:lnTo>
                      <a:lnTo>
                        <a:pt x="254" y="32"/>
                      </a:lnTo>
                      <a:lnTo>
                        <a:pt x="254" y="32"/>
                      </a:lnTo>
                      <a:lnTo>
                        <a:pt x="256" y="34"/>
                      </a:lnTo>
                      <a:lnTo>
                        <a:pt x="256" y="34"/>
                      </a:lnTo>
                      <a:lnTo>
                        <a:pt x="262" y="34"/>
                      </a:lnTo>
                      <a:lnTo>
                        <a:pt x="264" y="34"/>
                      </a:lnTo>
                      <a:lnTo>
                        <a:pt x="268" y="34"/>
                      </a:lnTo>
                      <a:lnTo>
                        <a:pt x="270" y="32"/>
                      </a:lnTo>
                      <a:lnTo>
                        <a:pt x="272" y="32"/>
                      </a:lnTo>
                      <a:lnTo>
                        <a:pt x="274" y="32"/>
                      </a:lnTo>
                      <a:lnTo>
                        <a:pt x="276" y="32"/>
                      </a:lnTo>
                      <a:lnTo>
                        <a:pt x="282" y="32"/>
                      </a:lnTo>
                      <a:lnTo>
                        <a:pt x="284" y="32"/>
                      </a:lnTo>
                      <a:lnTo>
                        <a:pt x="286" y="32"/>
                      </a:lnTo>
                      <a:lnTo>
                        <a:pt x="286" y="32"/>
                      </a:lnTo>
                      <a:lnTo>
                        <a:pt x="286" y="34"/>
                      </a:lnTo>
                      <a:lnTo>
                        <a:pt x="282" y="34"/>
                      </a:lnTo>
                      <a:lnTo>
                        <a:pt x="278" y="34"/>
                      </a:lnTo>
                      <a:lnTo>
                        <a:pt x="266" y="34"/>
                      </a:lnTo>
                      <a:lnTo>
                        <a:pt x="264" y="36"/>
                      </a:lnTo>
                      <a:lnTo>
                        <a:pt x="262" y="36"/>
                      </a:lnTo>
                      <a:lnTo>
                        <a:pt x="262" y="36"/>
                      </a:lnTo>
                      <a:lnTo>
                        <a:pt x="260" y="36"/>
                      </a:lnTo>
                      <a:lnTo>
                        <a:pt x="256" y="36"/>
                      </a:lnTo>
                      <a:lnTo>
                        <a:pt x="256" y="36"/>
                      </a:lnTo>
                      <a:lnTo>
                        <a:pt x="256" y="36"/>
                      </a:lnTo>
                      <a:lnTo>
                        <a:pt x="256" y="38"/>
                      </a:lnTo>
                      <a:lnTo>
                        <a:pt x="256" y="38"/>
                      </a:lnTo>
                      <a:lnTo>
                        <a:pt x="258" y="40"/>
                      </a:lnTo>
                      <a:lnTo>
                        <a:pt x="258" y="40"/>
                      </a:lnTo>
                      <a:lnTo>
                        <a:pt x="260" y="40"/>
                      </a:lnTo>
                      <a:lnTo>
                        <a:pt x="262" y="42"/>
                      </a:lnTo>
                      <a:lnTo>
                        <a:pt x="264" y="42"/>
                      </a:lnTo>
                      <a:lnTo>
                        <a:pt x="268" y="42"/>
                      </a:lnTo>
                      <a:lnTo>
                        <a:pt x="272" y="46"/>
                      </a:lnTo>
                      <a:lnTo>
                        <a:pt x="278" y="46"/>
                      </a:lnTo>
                      <a:lnTo>
                        <a:pt x="278" y="48"/>
                      </a:lnTo>
                      <a:lnTo>
                        <a:pt x="280" y="48"/>
                      </a:lnTo>
                      <a:lnTo>
                        <a:pt x="280" y="48"/>
                      </a:lnTo>
                      <a:lnTo>
                        <a:pt x="282" y="50"/>
                      </a:lnTo>
                      <a:lnTo>
                        <a:pt x="284" y="50"/>
                      </a:lnTo>
                      <a:lnTo>
                        <a:pt x="286" y="50"/>
                      </a:lnTo>
                      <a:lnTo>
                        <a:pt x="288" y="48"/>
                      </a:lnTo>
                      <a:lnTo>
                        <a:pt x="288" y="48"/>
                      </a:lnTo>
                      <a:lnTo>
                        <a:pt x="288" y="46"/>
                      </a:lnTo>
                      <a:lnTo>
                        <a:pt x="288" y="46"/>
                      </a:lnTo>
                      <a:lnTo>
                        <a:pt x="288" y="46"/>
                      </a:lnTo>
                      <a:lnTo>
                        <a:pt x="290" y="44"/>
                      </a:lnTo>
                      <a:lnTo>
                        <a:pt x="290" y="44"/>
                      </a:lnTo>
                      <a:lnTo>
                        <a:pt x="288" y="44"/>
                      </a:lnTo>
                      <a:lnTo>
                        <a:pt x="290" y="42"/>
                      </a:lnTo>
                      <a:lnTo>
                        <a:pt x="292" y="40"/>
                      </a:lnTo>
                      <a:lnTo>
                        <a:pt x="294" y="38"/>
                      </a:lnTo>
                      <a:lnTo>
                        <a:pt x="296" y="38"/>
                      </a:lnTo>
                      <a:lnTo>
                        <a:pt x="298" y="38"/>
                      </a:lnTo>
                      <a:lnTo>
                        <a:pt x="300" y="36"/>
                      </a:lnTo>
                      <a:lnTo>
                        <a:pt x="300" y="36"/>
                      </a:lnTo>
                      <a:lnTo>
                        <a:pt x="300" y="34"/>
                      </a:lnTo>
                      <a:lnTo>
                        <a:pt x="300" y="34"/>
                      </a:lnTo>
                      <a:lnTo>
                        <a:pt x="300" y="32"/>
                      </a:lnTo>
                      <a:lnTo>
                        <a:pt x="300" y="30"/>
                      </a:lnTo>
                      <a:lnTo>
                        <a:pt x="300" y="30"/>
                      </a:lnTo>
                      <a:lnTo>
                        <a:pt x="302" y="30"/>
                      </a:lnTo>
                      <a:lnTo>
                        <a:pt x="304" y="30"/>
                      </a:lnTo>
                      <a:lnTo>
                        <a:pt x="304" y="30"/>
                      </a:lnTo>
                      <a:lnTo>
                        <a:pt x="306" y="30"/>
                      </a:lnTo>
                      <a:lnTo>
                        <a:pt x="306" y="28"/>
                      </a:lnTo>
                      <a:lnTo>
                        <a:pt x="306" y="28"/>
                      </a:lnTo>
                      <a:lnTo>
                        <a:pt x="306" y="28"/>
                      </a:lnTo>
                      <a:lnTo>
                        <a:pt x="306" y="26"/>
                      </a:lnTo>
                      <a:lnTo>
                        <a:pt x="308" y="26"/>
                      </a:lnTo>
                      <a:lnTo>
                        <a:pt x="310" y="24"/>
                      </a:lnTo>
                      <a:lnTo>
                        <a:pt x="312" y="24"/>
                      </a:lnTo>
                      <a:lnTo>
                        <a:pt x="312" y="22"/>
                      </a:lnTo>
                      <a:lnTo>
                        <a:pt x="312" y="22"/>
                      </a:lnTo>
                      <a:lnTo>
                        <a:pt x="314" y="22"/>
                      </a:lnTo>
                      <a:lnTo>
                        <a:pt x="320" y="22"/>
                      </a:lnTo>
                      <a:lnTo>
                        <a:pt x="322" y="22"/>
                      </a:lnTo>
                      <a:lnTo>
                        <a:pt x="326" y="22"/>
                      </a:lnTo>
                      <a:lnTo>
                        <a:pt x="328" y="22"/>
                      </a:lnTo>
                      <a:lnTo>
                        <a:pt x="330" y="20"/>
                      </a:lnTo>
                      <a:lnTo>
                        <a:pt x="330" y="20"/>
                      </a:lnTo>
                      <a:lnTo>
                        <a:pt x="328" y="20"/>
                      </a:lnTo>
                      <a:lnTo>
                        <a:pt x="326" y="20"/>
                      </a:lnTo>
                      <a:lnTo>
                        <a:pt x="322" y="18"/>
                      </a:lnTo>
                      <a:lnTo>
                        <a:pt x="320" y="18"/>
                      </a:lnTo>
                      <a:lnTo>
                        <a:pt x="322" y="16"/>
                      </a:lnTo>
                      <a:lnTo>
                        <a:pt x="322" y="16"/>
                      </a:lnTo>
                      <a:lnTo>
                        <a:pt x="320" y="16"/>
                      </a:lnTo>
                      <a:lnTo>
                        <a:pt x="316" y="16"/>
                      </a:lnTo>
                      <a:lnTo>
                        <a:pt x="316" y="16"/>
                      </a:lnTo>
                      <a:lnTo>
                        <a:pt x="316" y="16"/>
                      </a:lnTo>
                      <a:lnTo>
                        <a:pt x="314" y="16"/>
                      </a:lnTo>
                      <a:lnTo>
                        <a:pt x="312" y="16"/>
                      </a:lnTo>
                      <a:lnTo>
                        <a:pt x="310" y="16"/>
                      </a:lnTo>
                      <a:lnTo>
                        <a:pt x="306" y="16"/>
                      </a:lnTo>
                      <a:lnTo>
                        <a:pt x="304" y="16"/>
                      </a:lnTo>
                      <a:lnTo>
                        <a:pt x="304" y="14"/>
                      </a:lnTo>
                      <a:lnTo>
                        <a:pt x="302" y="14"/>
                      </a:lnTo>
                      <a:lnTo>
                        <a:pt x="302" y="14"/>
                      </a:lnTo>
                      <a:lnTo>
                        <a:pt x="302" y="14"/>
                      </a:lnTo>
                      <a:lnTo>
                        <a:pt x="302" y="14"/>
                      </a:lnTo>
                      <a:lnTo>
                        <a:pt x="302" y="14"/>
                      </a:lnTo>
                      <a:lnTo>
                        <a:pt x="304" y="12"/>
                      </a:lnTo>
                      <a:lnTo>
                        <a:pt x="302" y="12"/>
                      </a:lnTo>
                      <a:lnTo>
                        <a:pt x="302" y="12"/>
                      </a:lnTo>
                      <a:lnTo>
                        <a:pt x="302" y="12"/>
                      </a:lnTo>
                      <a:lnTo>
                        <a:pt x="300" y="10"/>
                      </a:lnTo>
                      <a:lnTo>
                        <a:pt x="298" y="10"/>
                      </a:lnTo>
                      <a:lnTo>
                        <a:pt x="298" y="10"/>
                      </a:lnTo>
                      <a:lnTo>
                        <a:pt x="298" y="10"/>
                      </a:lnTo>
                      <a:lnTo>
                        <a:pt x="294" y="12"/>
                      </a:lnTo>
                      <a:lnTo>
                        <a:pt x="292" y="12"/>
                      </a:lnTo>
                      <a:lnTo>
                        <a:pt x="292" y="12"/>
                      </a:lnTo>
                      <a:lnTo>
                        <a:pt x="292" y="12"/>
                      </a:lnTo>
                      <a:lnTo>
                        <a:pt x="292" y="10"/>
                      </a:lnTo>
                      <a:lnTo>
                        <a:pt x="292" y="10"/>
                      </a:lnTo>
                      <a:lnTo>
                        <a:pt x="294" y="10"/>
                      </a:lnTo>
                      <a:lnTo>
                        <a:pt x="294" y="8"/>
                      </a:lnTo>
                      <a:lnTo>
                        <a:pt x="292" y="8"/>
                      </a:lnTo>
                      <a:lnTo>
                        <a:pt x="292" y="8"/>
                      </a:lnTo>
                      <a:lnTo>
                        <a:pt x="290" y="6"/>
                      </a:lnTo>
                      <a:lnTo>
                        <a:pt x="286" y="6"/>
                      </a:lnTo>
                      <a:lnTo>
                        <a:pt x="284" y="6"/>
                      </a:lnTo>
                      <a:lnTo>
                        <a:pt x="284" y="6"/>
                      </a:lnTo>
                      <a:lnTo>
                        <a:pt x="284" y="6"/>
                      </a:lnTo>
                      <a:lnTo>
                        <a:pt x="282" y="6"/>
                      </a:lnTo>
                      <a:lnTo>
                        <a:pt x="282" y="6"/>
                      </a:lnTo>
                      <a:lnTo>
                        <a:pt x="280" y="6"/>
                      </a:lnTo>
                      <a:lnTo>
                        <a:pt x="278" y="4"/>
                      </a:lnTo>
                      <a:lnTo>
                        <a:pt x="276" y="4"/>
                      </a:lnTo>
                      <a:lnTo>
                        <a:pt x="276" y="6"/>
                      </a:lnTo>
                      <a:lnTo>
                        <a:pt x="276" y="6"/>
                      </a:lnTo>
                      <a:lnTo>
                        <a:pt x="276" y="6"/>
                      </a:lnTo>
                      <a:lnTo>
                        <a:pt x="274" y="8"/>
                      </a:lnTo>
                      <a:lnTo>
                        <a:pt x="274" y="8"/>
                      </a:lnTo>
                      <a:lnTo>
                        <a:pt x="272" y="8"/>
                      </a:lnTo>
                      <a:lnTo>
                        <a:pt x="272" y="10"/>
                      </a:lnTo>
                      <a:lnTo>
                        <a:pt x="274" y="10"/>
                      </a:lnTo>
                      <a:lnTo>
                        <a:pt x="274" y="12"/>
                      </a:lnTo>
                      <a:lnTo>
                        <a:pt x="276" y="14"/>
                      </a:lnTo>
                      <a:lnTo>
                        <a:pt x="278" y="16"/>
                      </a:lnTo>
                      <a:lnTo>
                        <a:pt x="278" y="18"/>
                      </a:lnTo>
                      <a:lnTo>
                        <a:pt x="278" y="18"/>
                      </a:lnTo>
                      <a:lnTo>
                        <a:pt x="274" y="16"/>
                      </a:lnTo>
                      <a:lnTo>
                        <a:pt x="272" y="16"/>
                      </a:lnTo>
                      <a:lnTo>
                        <a:pt x="272" y="14"/>
                      </a:lnTo>
                      <a:lnTo>
                        <a:pt x="270" y="12"/>
                      </a:lnTo>
                      <a:lnTo>
                        <a:pt x="268" y="10"/>
                      </a:lnTo>
                      <a:lnTo>
                        <a:pt x="266" y="10"/>
                      </a:lnTo>
                      <a:lnTo>
                        <a:pt x="264" y="8"/>
                      </a:lnTo>
                      <a:lnTo>
                        <a:pt x="260" y="8"/>
                      </a:lnTo>
                      <a:lnTo>
                        <a:pt x="258" y="8"/>
                      </a:lnTo>
                      <a:lnTo>
                        <a:pt x="256" y="10"/>
                      </a:lnTo>
                      <a:lnTo>
                        <a:pt x="256" y="10"/>
                      </a:lnTo>
                      <a:lnTo>
                        <a:pt x="256" y="10"/>
                      </a:lnTo>
                      <a:lnTo>
                        <a:pt x="256" y="12"/>
                      </a:lnTo>
                      <a:lnTo>
                        <a:pt x="256" y="12"/>
                      </a:lnTo>
                      <a:lnTo>
                        <a:pt x="256" y="12"/>
                      </a:lnTo>
                      <a:lnTo>
                        <a:pt x="256" y="14"/>
                      </a:lnTo>
                      <a:lnTo>
                        <a:pt x="254" y="14"/>
                      </a:lnTo>
                      <a:lnTo>
                        <a:pt x="254" y="12"/>
                      </a:lnTo>
                      <a:lnTo>
                        <a:pt x="252" y="12"/>
                      </a:lnTo>
                      <a:lnTo>
                        <a:pt x="252" y="12"/>
                      </a:lnTo>
                      <a:lnTo>
                        <a:pt x="250" y="12"/>
                      </a:lnTo>
                      <a:lnTo>
                        <a:pt x="250" y="12"/>
                      </a:lnTo>
                      <a:lnTo>
                        <a:pt x="248" y="10"/>
                      </a:lnTo>
                      <a:lnTo>
                        <a:pt x="248" y="10"/>
                      </a:lnTo>
                      <a:lnTo>
                        <a:pt x="240" y="10"/>
                      </a:lnTo>
                      <a:lnTo>
                        <a:pt x="246" y="10"/>
                      </a:lnTo>
                      <a:lnTo>
                        <a:pt x="252" y="8"/>
                      </a:lnTo>
                      <a:lnTo>
                        <a:pt x="254" y="8"/>
                      </a:lnTo>
                      <a:lnTo>
                        <a:pt x="254" y="8"/>
                      </a:lnTo>
                      <a:lnTo>
                        <a:pt x="254" y="8"/>
                      </a:lnTo>
                      <a:lnTo>
                        <a:pt x="254" y="8"/>
                      </a:lnTo>
                      <a:lnTo>
                        <a:pt x="252" y="6"/>
                      </a:lnTo>
                      <a:lnTo>
                        <a:pt x="246" y="8"/>
                      </a:lnTo>
                      <a:lnTo>
                        <a:pt x="242" y="8"/>
                      </a:lnTo>
                      <a:lnTo>
                        <a:pt x="242" y="8"/>
                      </a:lnTo>
                      <a:lnTo>
                        <a:pt x="238" y="8"/>
                      </a:lnTo>
                      <a:lnTo>
                        <a:pt x="238" y="8"/>
                      </a:lnTo>
                      <a:lnTo>
                        <a:pt x="238" y="8"/>
                      </a:lnTo>
                      <a:lnTo>
                        <a:pt x="238" y="8"/>
                      </a:lnTo>
                      <a:lnTo>
                        <a:pt x="238" y="8"/>
                      </a:lnTo>
                      <a:lnTo>
                        <a:pt x="236" y="8"/>
                      </a:lnTo>
                      <a:lnTo>
                        <a:pt x="232" y="8"/>
                      </a:lnTo>
                      <a:lnTo>
                        <a:pt x="228" y="8"/>
                      </a:lnTo>
                      <a:lnTo>
                        <a:pt x="228" y="8"/>
                      </a:lnTo>
                      <a:lnTo>
                        <a:pt x="228" y="8"/>
                      </a:lnTo>
                      <a:lnTo>
                        <a:pt x="226" y="8"/>
                      </a:lnTo>
                      <a:lnTo>
                        <a:pt x="226" y="8"/>
                      </a:lnTo>
                      <a:lnTo>
                        <a:pt x="224" y="8"/>
                      </a:lnTo>
                      <a:lnTo>
                        <a:pt x="224" y="8"/>
                      </a:lnTo>
                      <a:lnTo>
                        <a:pt x="222" y="8"/>
                      </a:lnTo>
                      <a:lnTo>
                        <a:pt x="222" y="8"/>
                      </a:lnTo>
                      <a:lnTo>
                        <a:pt x="222" y="8"/>
                      </a:lnTo>
                      <a:lnTo>
                        <a:pt x="224" y="10"/>
                      </a:lnTo>
                      <a:close/>
                      <a:moveTo>
                        <a:pt x="436" y="4"/>
                      </a:moveTo>
                      <a:lnTo>
                        <a:pt x="446" y="2"/>
                      </a:lnTo>
                      <a:lnTo>
                        <a:pt x="446" y="2"/>
                      </a:lnTo>
                      <a:lnTo>
                        <a:pt x="444" y="2"/>
                      </a:lnTo>
                      <a:lnTo>
                        <a:pt x="442" y="2"/>
                      </a:lnTo>
                      <a:lnTo>
                        <a:pt x="440" y="2"/>
                      </a:lnTo>
                      <a:lnTo>
                        <a:pt x="426" y="4"/>
                      </a:lnTo>
                      <a:lnTo>
                        <a:pt x="426" y="4"/>
                      </a:lnTo>
                      <a:lnTo>
                        <a:pt x="436" y="4"/>
                      </a:lnTo>
                      <a:close/>
                      <a:moveTo>
                        <a:pt x="300" y="2"/>
                      </a:moveTo>
                      <a:lnTo>
                        <a:pt x="298" y="2"/>
                      </a:lnTo>
                      <a:lnTo>
                        <a:pt x="296" y="0"/>
                      </a:lnTo>
                      <a:lnTo>
                        <a:pt x="296" y="2"/>
                      </a:lnTo>
                      <a:lnTo>
                        <a:pt x="296" y="2"/>
                      </a:lnTo>
                      <a:lnTo>
                        <a:pt x="298" y="2"/>
                      </a:lnTo>
                      <a:lnTo>
                        <a:pt x="300" y="2"/>
                      </a:lnTo>
                      <a:close/>
                      <a:moveTo>
                        <a:pt x="298" y="4"/>
                      </a:moveTo>
                      <a:lnTo>
                        <a:pt x="302" y="4"/>
                      </a:lnTo>
                      <a:lnTo>
                        <a:pt x="302" y="6"/>
                      </a:lnTo>
                      <a:lnTo>
                        <a:pt x="300" y="6"/>
                      </a:lnTo>
                      <a:lnTo>
                        <a:pt x="296" y="6"/>
                      </a:lnTo>
                      <a:lnTo>
                        <a:pt x="296" y="6"/>
                      </a:lnTo>
                      <a:lnTo>
                        <a:pt x="298" y="6"/>
                      </a:lnTo>
                      <a:lnTo>
                        <a:pt x="298" y="8"/>
                      </a:lnTo>
                      <a:lnTo>
                        <a:pt x="302" y="8"/>
                      </a:lnTo>
                      <a:lnTo>
                        <a:pt x="304" y="8"/>
                      </a:lnTo>
                      <a:lnTo>
                        <a:pt x="308" y="8"/>
                      </a:lnTo>
                      <a:lnTo>
                        <a:pt x="310" y="8"/>
                      </a:lnTo>
                      <a:lnTo>
                        <a:pt x="314" y="8"/>
                      </a:lnTo>
                      <a:lnTo>
                        <a:pt x="316" y="8"/>
                      </a:lnTo>
                      <a:lnTo>
                        <a:pt x="318" y="8"/>
                      </a:lnTo>
                      <a:lnTo>
                        <a:pt x="322" y="8"/>
                      </a:lnTo>
                      <a:lnTo>
                        <a:pt x="320" y="8"/>
                      </a:lnTo>
                      <a:lnTo>
                        <a:pt x="320" y="10"/>
                      </a:lnTo>
                      <a:lnTo>
                        <a:pt x="320" y="10"/>
                      </a:lnTo>
                      <a:lnTo>
                        <a:pt x="316" y="10"/>
                      </a:lnTo>
                      <a:lnTo>
                        <a:pt x="314" y="10"/>
                      </a:lnTo>
                      <a:lnTo>
                        <a:pt x="312" y="10"/>
                      </a:lnTo>
                      <a:lnTo>
                        <a:pt x="312" y="10"/>
                      </a:lnTo>
                      <a:lnTo>
                        <a:pt x="312" y="10"/>
                      </a:lnTo>
                      <a:lnTo>
                        <a:pt x="314" y="10"/>
                      </a:lnTo>
                      <a:lnTo>
                        <a:pt x="316" y="12"/>
                      </a:lnTo>
                      <a:lnTo>
                        <a:pt x="318" y="12"/>
                      </a:lnTo>
                      <a:lnTo>
                        <a:pt x="322" y="12"/>
                      </a:lnTo>
                      <a:lnTo>
                        <a:pt x="322" y="12"/>
                      </a:lnTo>
                      <a:lnTo>
                        <a:pt x="324" y="12"/>
                      </a:lnTo>
                      <a:lnTo>
                        <a:pt x="334" y="12"/>
                      </a:lnTo>
                      <a:lnTo>
                        <a:pt x="342" y="12"/>
                      </a:lnTo>
                      <a:lnTo>
                        <a:pt x="342" y="14"/>
                      </a:lnTo>
                      <a:lnTo>
                        <a:pt x="342" y="14"/>
                      </a:lnTo>
                      <a:lnTo>
                        <a:pt x="344" y="14"/>
                      </a:lnTo>
                      <a:lnTo>
                        <a:pt x="352" y="16"/>
                      </a:lnTo>
                      <a:lnTo>
                        <a:pt x="354" y="16"/>
                      </a:lnTo>
                      <a:lnTo>
                        <a:pt x="356" y="14"/>
                      </a:lnTo>
                      <a:lnTo>
                        <a:pt x="358" y="14"/>
                      </a:lnTo>
                      <a:lnTo>
                        <a:pt x="358" y="14"/>
                      </a:lnTo>
                      <a:lnTo>
                        <a:pt x="362" y="14"/>
                      </a:lnTo>
                      <a:lnTo>
                        <a:pt x="362" y="14"/>
                      </a:lnTo>
                      <a:lnTo>
                        <a:pt x="366" y="14"/>
                      </a:lnTo>
                      <a:lnTo>
                        <a:pt x="366" y="14"/>
                      </a:lnTo>
                      <a:lnTo>
                        <a:pt x="370" y="12"/>
                      </a:lnTo>
                      <a:lnTo>
                        <a:pt x="372" y="12"/>
                      </a:lnTo>
                      <a:lnTo>
                        <a:pt x="372" y="10"/>
                      </a:lnTo>
                      <a:lnTo>
                        <a:pt x="374" y="10"/>
                      </a:lnTo>
                      <a:lnTo>
                        <a:pt x="376" y="10"/>
                      </a:lnTo>
                      <a:lnTo>
                        <a:pt x="384" y="6"/>
                      </a:lnTo>
                      <a:lnTo>
                        <a:pt x="384" y="6"/>
                      </a:lnTo>
                      <a:lnTo>
                        <a:pt x="384" y="4"/>
                      </a:lnTo>
                      <a:lnTo>
                        <a:pt x="382" y="4"/>
                      </a:lnTo>
                      <a:lnTo>
                        <a:pt x="380" y="4"/>
                      </a:lnTo>
                      <a:lnTo>
                        <a:pt x="376" y="4"/>
                      </a:lnTo>
                      <a:lnTo>
                        <a:pt x="370" y="4"/>
                      </a:lnTo>
                      <a:lnTo>
                        <a:pt x="370" y="4"/>
                      </a:lnTo>
                      <a:lnTo>
                        <a:pt x="368" y="2"/>
                      </a:lnTo>
                      <a:lnTo>
                        <a:pt x="366" y="2"/>
                      </a:lnTo>
                      <a:lnTo>
                        <a:pt x="362" y="2"/>
                      </a:lnTo>
                      <a:lnTo>
                        <a:pt x="360" y="2"/>
                      </a:lnTo>
                      <a:lnTo>
                        <a:pt x="360" y="2"/>
                      </a:lnTo>
                      <a:lnTo>
                        <a:pt x="358" y="2"/>
                      </a:lnTo>
                      <a:lnTo>
                        <a:pt x="358" y="2"/>
                      </a:lnTo>
                      <a:lnTo>
                        <a:pt x="356" y="2"/>
                      </a:lnTo>
                      <a:lnTo>
                        <a:pt x="356" y="0"/>
                      </a:lnTo>
                      <a:lnTo>
                        <a:pt x="354" y="2"/>
                      </a:lnTo>
                      <a:lnTo>
                        <a:pt x="354" y="2"/>
                      </a:lnTo>
                      <a:lnTo>
                        <a:pt x="354" y="2"/>
                      </a:lnTo>
                      <a:lnTo>
                        <a:pt x="352" y="2"/>
                      </a:lnTo>
                      <a:lnTo>
                        <a:pt x="350" y="2"/>
                      </a:lnTo>
                      <a:lnTo>
                        <a:pt x="350" y="2"/>
                      </a:lnTo>
                      <a:lnTo>
                        <a:pt x="346" y="4"/>
                      </a:lnTo>
                      <a:lnTo>
                        <a:pt x="344" y="4"/>
                      </a:lnTo>
                      <a:lnTo>
                        <a:pt x="344" y="2"/>
                      </a:lnTo>
                      <a:lnTo>
                        <a:pt x="344" y="0"/>
                      </a:lnTo>
                      <a:lnTo>
                        <a:pt x="346" y="0"/>
                      </a:lnTo>
                      <a:lnTo>
                        <a:pt x="344" y="0"/>
                      </a:lnTo>
                      <a:lnTo>
                        <a:pt x="342" y="0"/>
                      </a:lnTo>
                      <a:lnTo>
                        <a:pt x="342" y="0"/>
                      </a:lnTo>
                      <a:lnTo>
                        <a:pt x="340" y="0"/>
                      </a:lnTo>
                      <a:lnTo>
                        <a:pt x="340" y="0"/>
                      </a:lnTo>
                      <a:lnTo>
                        <a:pt x="338" y="0"/>
                      </a:lnTo>
                      <a:lnTo>
                        <a:pt x="336" y="0"/>
                      </a:lnTo>
                      <a:lnTo>
                        <a:pt x="336" y="0"/>
                      </a:lnTo>
                      <a:lnTo>
                        <a:pt x="338" y="2"/>
                      </a:lnTo>
                      <a:lnTo>
                        <a:pt x="338" y="2"/>
                      </a:lnTo>
                      <a:lnTo>
                        <a:pt x="336" y="4"/>
                      </a:lnTo>
                      <a:lnTo>
                        <a:pt x="336" y="4"/>
                      </a:lnTo>
                      <a:lnTo>
                        <a:pt x="336" y="4"/>
                      </a:lnTo>
                      <a:lnTo>
                        <a:pt x="332" y="4"/>
                      </a:lnTo>
                      <a:lnTo>
                        <a:pt x="330" y="4"/>
                      </a:lnTo>
                      <a:lnTo>
                        <a:pt x="330" y="4"/>
                      </a:lnTo>
                      <a:lnTo>
                        <a:pt x="330" y="2"/>
                      </a:lnTo>
                      <a:lnTo>
                        <a:pt x="328" y="2"/>
                      </a:lnTo>
                      <a:lnTo>
                        <a:pt x="324" y="2"/>
                      </a:lnTo>
                      <a:lnTo>
                        <a:pt x="322" y="2"/>
                      </a:lnTo>
                      <a:lnTo>
                        <a:pt x="320" y="2"/>
                      </a:lnTo>
                      <a:lnTo>
                        <a:pt x="318" y="0"/>
                      </a:lnTo>
                      <a:lnTo>
                        <a:pt x="316" y="0"/>
                      </a:lnTo>
                      <a:lnTo>
                        <a:pt x="314" y="0"/>
                      </a:lnTo>
                      <a:lnTo>
                        <a:pt x="312" y="0"/>
                      </a:lnTo>
                      <a:lnTo>
                        <a:pt x="310" y="0"/>
                      </a:lnTo>
                      <a:lnTo>
                        <a:pt x="310" y="0"/>
                      </a:lnTo>
                      <a:lnTo>
                        <a:pt x="310" y="0"/>
                      </a:lnTo>
                      <a:lnTo>
                        <a:pt x="310" y="2"/>
                      </a:lnTo>
                      <a:lnTo>
                        <a:pt x="312" y="2"/>
                      </a:lnTo>
                      <a:lnTo>
                        <a:pt x="312" y="2"/>
                      </a:lnTo>
                      <a:lnTo>
                        <a:pt x="310" y="2"/>
                      </a:lnTo>
                      <a:lnTo>
                        <a:pt x="310" y="2"/>
                      </a:lnTo>
                      <a:lnTo>
                        <a:pt x="306" y="2"/>
                      </a:lnTo>
                      <a:lnTo>
                        <a:pt x="306" y="2"/>
                      </a:lnTo>
                      <a:lnTo>
                        <a:pt x="306" y="2"/>
                      </a:lnTo>
                      <a:lnTo>
                        <a:pt x="304" y="2"/>
                      </a:lnTo>
                      <a:lnTo>
                        <a:pt x="306" y="2"/>
                      </a:lnTo>
                      <a:lnTo>
                        <a:pt x="308" y="4"/>
                      </a:lnTo>
                      <a:lnTo>
                        <a:pt x="308" y="4"/>
                      </a:lnTo>
                      <a:lnTo>
                        <a:pt x="308" y="4"/>
                      </a:lnTo>
                      <a:lnTo>
                        <a:pt x="306" y="4"/>
                      </a:lnTo>
                      <a:lnTo>
                        <a:pt x="304" y="4"/>
                      </a:lnTo>
                      <a:lnTo>
                        <a:pt x="302" y="2"/>
                      </a:lnTo>
                      <a:lnTo>
                        <a:pt x="294" y="4"/>
                      </a:lnTo>
                      <a:lnTo>
                        <a:pt x="294" y="4"/>
                      </a:lnTo>
                      <a:lnTo>
                        <a:pt x="296" y="4"/>
                      </a:lnTo>
                      <a:lnTo>
                        <a:pt x="298"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58" name="Freeform 86">
                  <a:extLst>
                    <a:ext uri="{FF2B5EF4-FFF2-40B4-BE49-F238E27FC236}">
                      <a16:creationId xmlns:a16="http://schemas.microsoft.com/office/drawing/2014/main" id="{37C5DA26-F2CE-3899-F0FC-B21EEADDFE2E}"/>
                    </a:ext>
                  </a:extLst>
                </p:cNvPr>
                <p:cNvSpPr>
                  <a:spLocks noEditPoints="1"/>
                </p:cNvSpPr>
                <p:nvPr/>
              </p:nvSpPr>
              <p:spPr bwMode="auto">
                <a:xfrm>
                  <a:off x="5732" y="1740"/>
                  <a:ext cx="14" cy="84"/>
                </a:xfrm>
                <a:custGeom>
                  <a:avLst/>
                  <a:gdLst>
                    <a:gd name="T0" fmla="*/ 8 w 14"/>
                    <a:gd name="T1" fmla="*/ 82 h 84"/>
                    <a:gd name="T2" fmla="*/ 8 w 14"/>
                    <a:gd name="T3" fmla="*/ 84 h 84"/>
                    <a:gd name="T4" fmla="*/ 8 w 14"/>
                    <a:gd name="T5" fmla="*/ 84 h 84"/>
                    <a:gd name="T6" fmla="*/ 8 w 14"/>
                    <a:gd name="T7" fmla="*/ 84 h 84"/>
                    <a:gd name="T8" fmla="*/ 8 w 14"/>
                    <a:gd name="T9" fmla="*/ 84 h 84"/>
                    <a:gd name="T10" fmla="*/ 8 w 14"/>
                    <a:gd name="T11" fmla="*/ 84 h 84"/>
                    <a:gd name="T12" fmla="*/ 8 w 14"/>
                    <a:gd name="T13" fmla="*/ 82 h 84"/>
                    <a:gd name="T14" fmla="*/ 8 w 14"/>
                    <a:gd name="T15" fmla="*/ 82 h 84"/>
                    <a:gd name="T16" fmla="*/ 12 w 14"/>
                    <a:gd name="T17" fmla="*/ 68 h 84"/>
                    <a:gd name="T18" fmla="*/ 12 w 14"/>
                    <a:gd name="T19" fmla="*/ 68 h 84"/>
                    <a:gd name="T20" fmla="*/ 12 w 14"/>
                    <a:gd name="T21" fmla="*/ 68 h 84"/>
                    <a:gd name="T22" fmla="*/ 12 w 14"/>
                    <a:gd name="T23" fmla="*/ 70 h 84"/>
                    <a:gd name="T24" fmla="*/ 12 w 14"/>
                    <a:gd name="T25" fmla="*/ 68 h 84"/>
                    <a:gd name="T26" fmla="*/ 12 w 14"/>
                    <a:gd name="T27" fmla="*/ 68 h 84"/>
                    <a:gd name="T28" fmla="*/ 12 w 14"/>
                    <a:gd name="T29" fmla="*/ 68 h 84"/>
                    <a:gd name="T30" fmla="*/ 14 w 14"/>
                    <a:gd name="T31" fmla="*/ 64 h 84"/>
                    <a:gd name="T32" fmla="*/ 14 w 14"/>
                    <a:gd name="T33" fmla="*/ 64 h 84"/>
                    <a:gd name="T34" fmla="*/ 14 w 14"/>
                    <a:gd name="T35" fmla="*/ 64 h 84"/>
                    <a:gd name="T36" fmla="*/ 14 w 14"/>
                    <a:gd name="T37" fmla="*/ 64 h 84"/>
                    <a:gd name="T38" fmla="*/ 12 w 14"/>
                    <a:gd name="T39" fmla="*/ 66 h 84"/>
                    <a:gd name="T40" fmla="*/ 14 w 14"/>
                    <a:gd name="T41" fmla="*/ 66 h 84"/>
                    <a:gd name="T42" fmla="*/ 14 w 14"/>
                    <a:gd name="T43" fmla="*/ 66 h 84"/>
                    <a:gd name="T44" fmla="*/ 14 w 14"/>
                    <a:gd name="T45" fmla="*/ 66 h 84"/>
                    <a:gd name="T46" fmla="*/ 14 w 14"/>
                    <a:gd name="T47" fmla="*/ 66 h 84"/>
                    <a:gd name="T48" fmla="*/ 14 w 14"/>
                    <a:gd name="T49" fmla="*/ 64 h 84"/>
                    <a:gd name="T50" fmla="*/ 8 w 14"/>
                    <a:gd name="T51" fmla="*/ 44 h 84"/>
                    <a:gd name="T52" fmla="*/ 8 w 14"/>
                    <a:gd name="T53" fmla="*/ 44 h 84"/>
                    <a:gd name="T54" fmla="*/ 8 w 14"/>
                    <a:gd name="T55" fmla="*/ 44 h 84"/>
                    <a:gd name="T56" fmla="*/ 10 w 14"/>
                    <a:gd name="T57" fmla="*/ 44 h 84"/>
                    <a:gd name="T58" fmla="*/ 10 w 14"/>
                    <a:gd name="T59" fmla="*/ 44 h 84"/>
                    <a:gd name="T60" fmla="*/ 10 w 14"/>
                    <a:gd name="T61" fmla="*/ 44 h 84"/>
                    <a:gd name="T62" fmla="*/ 10 w 14"/>
                    <a:gd name="T63" fmla="*/ 44 h 84"/>
                    <a:gd name="T64" fmla="*/ 8 w 14"/>
                    <a:gd name="T65" fmla="*/ 44 h 84"/>
                    <a:gd name="T66" fmla="*/ 4 w 14"/>
                    <a:gd name="T67" fmla="*/ 12 h 84"/>
                    <a:gd name="T68" fmla="*/ 4 w 14"/>
                    <a:gd name="T69" fmla="*/ 14 h 84"/>
                    <a:gd name="T70" fmla="*/ 4 w 14"/>
                    <a:gd name="T71" fmla="*/ 14 h 84"/>
                    <a:gd name="T72" fmla="*/ 6 w 14"/>
                    <a:gd name="T73" fmla="*/ 12 h 84"/>
                    <a:gd name="T74" fmla="*/ 4 w 14"/>
                    <a:gd name="T75" fmla="*/ 12 h 84"/>
                    <a:gd name="T76" fmla="*/ 4 w 14"/>
                    <a:gd name="T77" fmla="*/ 12 h 84"/>
                    <a:gd name="T78" fmla="*/ 0 w 14"/>
                    <a:gd name="T79" fmla="*/ 0 h 84"/>
                    <a:gd name="T80" fmla="*/ 0 w 14"/>
                    <a:gd name="T81" fmla="*/ 0 h 84"/>
                    <a:gd name="T82" fmla="*/ 0 w 14"/>
                    <a:gd name="T83" fmla="*/ 2 h 84"/>
                    <a:gd name="T84" fmla="*/ 2 w 14"/>
                    <a:gd name="T85" fmla="*/ 2 h 84"/>
                    <a:gd name="T86" fmla="*/ 2 w 14"/>
                    <a:gd name="T87" fmla="*/ 2 h 84"/>
                    <a:gd name="T88" fmla="*/ 2 w 14"/>
                    <a:gd name="T89" fmla="*/ 0 h 84"/>
                    <a:gd name="T90" fmla="*/ 0 w 14"/>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84">
                      <a:moveTo>
                        <a:pt x="8" y="82"/>
                      </a:moveTo>
                      <a:lnTo>
                        <a:pt x="8" y="84"/>
                      </a:lnTo>
                      <a:lnTo>
                        <a:pt x="8" y="84"/>
                      </a:lnTo>
                      <a:lnTo>
                        <a:pt x="8" y="84"/>
                      </a:lnTo>
                      <a:lnTo>
                        <a:pt x="8" y="84"/>
                      </a:lnTo>
                      <a:lnTo>
                        <a:pt x="8" y="84"/>
                      </a:lnTo>
                      <a:lnTo>
                        <a:pt x="8" y="82"/>
                      </a:lnTo>
                      <a:lnTo>
                        <a:pt x="8" y="82"/>
                      </a:lnTo>
                      <a:close/>
                      <a:moveTo>
                        <a:pt x="12" y="68"/>
                      </a:moveTo>
                      <a:lnTo>
                        <a:pt x="12" y="68"/>
                      </a:lnTo>
                      <a:lnTo>
                        <a:pt x="12" y="68"/>
                      </a:lnTo>
                      <a:lnTo>
                        <a:pt x="12" y="70"/>
                      </a:lnTo>
                      <a:lnTo>
                        <a:pt x="12" y="68"/>
                      </a:lnTo>
                      <a:lnTo>
                        <a:pt x="12" y="68"/>
                      </a:lnTo>
                      <a:lnTo>
                        <a:pt x="12" y="68"/>
                      </a:lnTo>
                      <a:close/>
                      <a:moveTo>
                        <a:pt x="14" y="64"/>
                      </a:moveTo>
                      <a:lnTo>
                        <a:pt x="14" y="64"/>
                      </a:lnTo>
                      <a:lnTo>
                        <a:pt x="14" y="64"/>
                      </a:lnTo>
                      <a:lnTo>
                        <a:pt x="14" y="64"/>
                      </a:lnTo>
                      <a:lnTo>
                        <a:pt x="12" y="66"/>
                      </a:lnTo>
                      <a:lnTo>
                        <a:pt x="14" y="66"/>
                      </a:lnTo>
                      <a:lnTo>
                        <a:pt x="14" y="66"/>
                      </a:lnTo>
                      <a:lnTo>
                        <a:pt x="14" y="66"/>
                      </a:lnTo>
                      <a:lnTo>
                        <a:pt x="14" y="66"/>
                      </a:lnTo>
                      <a:lnTo>
                        <a:pt x="14" y="64"/>
                      </a:lnTo>
                      <a:close/>
                      <a:moveTo>
                        <a:pt x="8" y="44"/>
                      </a:moveTo>
                      <a:lnTo>
                        <a:pt x="8" y="44"/>
                      </a:lnTo>
                      <a:lnTo>
                        <a:pt x="8" y="44"/>
                      </a:lnTo>
                      <a:lnTo>
                        <a:pt x="10" y="44"/>
                      </a:lnTo>
                      <a:lnTo>
                        <a:pt x="10" y="44"/>
                      </a:lnTo>
                      <a:lnTo>
                        <a:pt x="10" y="44"/>
                      </a:lnTo>
                      <a:lnTo>
                        <a:pt x="10" y="44"/>
                      </a:lnTo>
                      <a:lnTo>
                        <a:pt x="8" y="44"/>
                      </a:lnTo>
                      <a:close/>
                      <a:moveTo>
                        <a:pt x="4" y="12"/>
                      </a:moveTo>
                      <a:lnTo>
                        <a:pt x="4" y="14"/>
                      </a:lnTo>
                      <a:lnTo>
                        <a:pt x="4" y="14"/>
                      </a:lnTo>
                      <a:lnTo>
                        <a:pt x="6" y="12"/>
                      </a:lnTo>
                      <a:lnTo>
                        <a:pt x="4" y="12"/>
                      </a:lnTo>
                      <a:lnTo>
                        <a:pt x="4" y="12"/>
                      </a:lnTo>
                      <a:close/>
                      <a:moveTo>
                        <a:pt x="0" y="0"/>
                      </a:moveTo>
                      <a:lnTo>
                        <a:pt x="0" y="0"/>
                      </a:lnTo>
                      <a:lnTo>
                        <a:pt x="0" y="2"/>
                      </a:lnTo>
                      <a:lnTo>
                        <a:pt x="2" y="2"/>
                      </a:lnTo>
                      <a:lnTo>
                        <a:pt x="2" y="2"/>
                      </a:lnTo>
                      <a:lnTo>
                        <a:pt x="2" y="0"/>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59" name="Freeform 87">
                  <a:extLst>
                    <a:ext uri="{FF2B5EF4-FFF2-40B4-BE49-F238E27FC236}">
                      <a16:creationId xmlns:a16="http://schemas.microsoft.com/office/drawing/2014/main" id="{C8AB674A-39FD-7B44-7E1E-B1115940DA3B}"/>
                    </a:ext>
                  </a:extLst>
                </p:cNvPr>
                <p:cNvSpPr>
                  <a:spLocks noEditPoints="1"/>
                </p:cNvSpPr>
                <p:nvPr/>
              </p:nvSpPr>
              <p:spPr bwMode="auto">
                <a:xfrm>
                  <a:off x="5290" y="1309"/>
                  <a:ext cx="70" cy="92"/>
                </a:xfrm>
                <a:custGeom>
                  <a:avLst/>
                  <a:gdLst>
                    <a:gd name="T0" fmla="*/ 12 w 70"/>
                    <a:gd name="T1" fmla="*/ 58 h 92"/>
                    <a:gd name="T2" fmla="*/ 70 w 70"/>
                    <a:gd name="T3" fmla="*/ 12 h 92"/>
                    <a:gd name="T4" fmla="*/ 66 w 70"/>
                    <a:gd name="T5" fmla="*/ 8 h 92"/>
                    <a:gd name="T6" fmla="*/ 60 w 70"/>
                    <a:gd name="T7" fmla="*/ 4 h 92"/>
                    <a:gd name="T8" fmla="*/ 56 w 70"/>
                    <a:gd name="T9" fmla="*/ 0 h 92"/>
                    <a:gd name="T10" fmla="*/ 52 w 70"/>
                    <a:gd name="T11" fmla="*/ 0 h 92"/>
                    <a:gd name="T12" fmla="*/ 54 w 70"/>
                    <a:gd name="T13" fmla="*/ 8 h 92"/>
                    <a:gd name="T14" fmla="*/ 54 w 70"/>
                    <a:gd name="T15" fmla="*/ 10 h 92"/>
                    <a:gd name="T16" fmla="*/ 50 w 70"/>
                    <a:gd name="T17" fmla="*/ 10 h 92"/>
                    <a:gd name="T18" fmla="*/ 48 w 70"/>
                    <a:gd name="T19" fmla="*/ 14 h 92"/>
                    <a:gd name="T20" fmla="*/ 44 w 70"/>
                    <a:gd name="T21" fmla="*/ 16 h 92"/>
                    <a:gd name="T22" fmla="*/ 36 w 70"/>
                    <a:gd name="T23" fmla="*/ 18 h 92"/>
                    <a:gd name="T24" fmla="*/ 40 w 70"/>
                    <a:gd name="T25" fmla="*/ 22 h 92"/>
                    <a:gd name="T26" fmla="*/ 42 w 70"/>
                    <a:gd name="T27" fmla="*/ 26 h 92"/>
                    <a:gd name="T28" fmla="*/ 38 w 70"/>
                    <a:gd name="T29" fmla="*/ 26 h 92"/>
                    <a:gd name="T30" fmla="*/ 28 w 70"/>
                    <a:gd name="T31" fmla="*/ 26 h 92"/>
                    <a:gd name="T32" fmla="*/ 24 w 70"/>
                    <a:gd name="T33" fmla="*/ 22 h 92"/>
                    <a:gd name="T34" fmla="*/ 20 w 70"/>
                    <a:gd name="T35" fmla="*/ 22 h 92"/>
                    <a:gd name="T36" fmla="*/ 18 w 70"/>
                    <a:gd name="T37" fmla="*/ 24 h 92"/>
                    <a:gd name="T38" fmla="*/ 18 w 70"/>
                    <a:gd name="T39" fmla="*/ 28 h 92"/>
                    <a:gd name="T40" fmla="*/ 16 w 70"/>
                    <a:gd name="T41" fmla="*/ 34 h 92"/>
                    <a:gd name="T42" fmla="*/ 12 w 70"/>
                    <a:gd name="T43" fmla="*/ 38 h 92"/>
                    <a:gd name="T44" fmla="*/ 10 w 70"/>
                    <a:gd name="T45" fmla="*/ 40 h 92"/>
                    <a:gd name="T46" fmla="*/ 6 w 70"/>
                    <a:gd name="T47" fmla="*/ 44 h 92"/>
                    <a:gd name="T48" fmla="*/ 2 w 70"/>
                    <a:gd name="T49" fmla="*/ 46 h 92"/>
                    <a:gd name="T50" fmla="*/ 0 w 70"/>
                    <a:gd name="T51" fmla="*/ 52 h 92"/>
                    <a:gd name="T52" fmla="*/ 8 w 70"/>
                    <a:gd name="T53" fmla="*/ 58 h 92"/>
                    <a:gd name="T54" fmla="*/ 14 w 70"/>
                    <a:gd name="T55" fmla="*/ 58 h 92"/>
                    <a:gd name="T56" fmla="*/ 20 w 70"/>
                    <a:gd name="T57" fmla="*/ 64 h 92"/>
                    <a:gd name="T58" fmla="*/ 26 w 70"/>
                    <a:gd name="T59" fmla="*/ 74 h 92"/>
                    <a:gd name="T60" fmla="*/ 22 w 70"/>
                    <a:gd name="T61" fmla="*/ 76 h 92"/>
                    <a:gd name="T62" fmla="*/ 20 w 70"/>
                    <a:gd name="T63" fmla="*/ 84 h 92"/>
                    <a:gd name="T64" fmla="*/ 28 w 70"/>
                    <a:gd name="T65" fmla="*/ 86 h 92"/>
                    <a:gd name="T66" fmla="*/ 28 w 70"/>
                    <a:gd name="T67" fmla="*/ 88 h 92"/>
                    <a:gd name="T68" fmla="*/ 34 w 70"/>
                    <a:gd name="T69" fmla="*/ 92 h 92"/>
                    <a:gd name="T70" fmla="*/ 40 w 70"/>
                    <a:gd name="T71" fmla="*/ 88 h 92"/>
                    <a:gd name="T72" fmla="*/ 46 w 70"/>
                    <a:gd name="T73" fmla="*/ 88 h 92"/>
                    <a:gd name="T74" fmla="*/ 52 w 70"/>
                    <a:gd name="T75" fmla="*/ 90 h 92"/>
                    <a:gd name="T76" fmla="*/ 52 w 70"/>
                    <a:gd name="T77" fmla="*/ 82 h 92"/>
                    <a:gd name="T78" fmla="*/ 60 w 70"/>
                    <a:gd name="T79" fmla="*/ 80 h 92"/>
                    <a:gd name="T80" fmla="*/ 68 w 70"/>
                    <a:gd name="T81" fmla="*/ 80 h 92"/>
                    <a:gd name="T82" fmla="*/ 70 w 70"/>
                    <a:gd name="T83" fmla="*/ 76 h 92"/>
                    <a:gd name="T84" fmla="*/ 62 w 70"/>
                    <a:gd name="T85" fmla="*/ 70 h 92"/>
                    <a:gd name="T86" fmla="*/ 50 w 70"/>
                    <a:gd name="T87" fmla="*/ 64 h 92"/>
                    <a:gd name="T88" fmla="*/ 50 w 70"/>
                    <a:gd name="T89" fmla="*/ 60 h 92"/>
                    <a:gd name="T90" fmla="*/ 52 w 70"/>
                    <a:gd name="T91" fmla="*/ 50 h 92"/>
                    <a:gd name="T92" fmla="*/ 60 w 70"/>
                    <a:gd name="T93" fmla="*/ 48 h 92"/>
                    <a:gd name="T94" fmla="*/ 64 w 70"/>
                    <a:gd name="T95" fmla="*/ 40 h 92"/>
                    <a:gd name="T96" fmla="*/ 66 w 70"/>
                    <a:gd name="T97" fmla="*/ 30 h 92"/>
                    <a:gd name="T98" fmla="*/ 64 w 70"/>
                    <a:gd name="T99" fmla="*/ 20 h 92"/>
                    <a:gd name="T100" fmla="*/ 66 w 70"/>
                    <a:gd name="T101"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92">
                      <a:moveTo>
                        <a:pt x="10" y="58"/>
                      </a:moveTo>
                      <a:lnTo>
                        <a:pt x="10" y="58"/>
                      </a:lnTo>
                      <a:lnTo>
                        <a:pt x="10" y="60"/>
                      </a:lnTo>
                      <a:lnTo>
                        <a:pt x="12" y="58"/>
                      </a:lnTo>
                      <a:lnTo>
                        <a:pt x="12" y="58"/>
                      </a:lnTo>
                      <a:lnTo>
                        <a:pt x="10" y="58"/>
                      </a:lnTo>
                      <a:close/>
                      <a:moveTo>
                        <a:pt x="68" y="12"/>
                      </a:moveTo>
                      <a:lnTo>
                        <a:pt x="68" y="12"/>
                      </a:lnTo>
                      <a:lnTo>
                        <a:pt x="70" y="12"/>
                      </a:lnTo>
                      <a:lnTo>
                        <a:pt x="70" y="12"/>
                      </a:lnTo>
                      <a:lnTo>
                        <a:pt x="70" y="12"/>
                      </a:lnTo>
                      <a:lnTo>
                        <a:pt x="70" y="10"/>
                      </a:lnTo>
                      <a:lnTo>
                        <a:pt x="68" y="10"/>
                      </a:lnTo>
                      <a:lnTo>
                        <a:pt x="66" y="8"/>
                      </a:lnTo>
                      <a:lnTo>
                        <a:pt x="66" y="8"/>
                      </a:lnTo>
                      <a:lnTo>
                        <a:pt x="66" y="8"/>
                      </a:lnTo>
                      <a:lnTo>
                        <a:pt x="64" y="6"/>
                      </a:lnTo>
                      <a:lnTo>
                        <a:pt x="62" y="6"/>
                      </a:lnTo>
                      <a:lnTo>
                        <a:pt x="62" y="6"/>
                      </a:lnTo>
                      <a:lnTo>
                        <a:pt x="60" y="4"/>
                      </a:lnTo>
                      <a:lnTo>
                        <a:pt x="58" y="2"/>
                      </a:lnTo>
                      <a:lnTo>
                        <a:pt x="58" y="2"/>
                      </a:lnTo>
                      <a:lnTo>
                        <a:pt x="56" y="2"/>
                      </a:lnTo>
                      <a:lnTo>
                        <a:pt x="56" y="0"/>
                      </a:lnTo>
                      <a:lnTo>
                        <a:pt x="56" y="0"/>
                      </a:lnTo>
                      <a:lnTo>
                        <a:pt x="54" y="0"/>
                      </a:lnTo>
                      <a:lnTo>
                        <a:pt x="54" y="0"/>
                      </a:lnTo>
                      <a:lnTo>
                        <a:pt x="54" y="0"/>
                      </a:lnTo>
                      <a:lnTo>
                        <a:pt x="52" y="0"/>
                      </a:lnTo>
                      <a:lnTo>
                        <a:pt x="52" y="0"/>
                      </a:lnTo>
                      <a:lnTo>
                        <a:pt x="52" y="2"/>
                      </a:lnTo>
                      <a:lnTo>
                        <a:pt x="52" y="4"/>
                      </a:lnTo>
                      <a:lnTo>
                        <a:pt x="54" y="4"/>
                      </a:lnTo>
                      <a:lnTo>
                        <a:pt x="54" y="6"/>
                      </a:lnTo>
                      <a:lnTo>
                        <a:pt x="54" y="8"/>
                      </a:lnTo>
                      <a:lnTo>
                        <a:pt x="54" y="10"/>
                      </a:lnTo>
                      <a:lnTo>
                        <a:pt x="54" y="10"/>
                      </a:lnTo>
                      <a:lnTo>
                        <a:pt x="54" y="10"/>
                      </a:lnTo>
                      <a:lnTo>
                        <a:pt x="54" y="10"/>
                      </a:lnTo>
                      <a:lnTo>
                        <a:pt x="54" y="10"/>
                      </a:lnTo>
                      <a:lnTo>
                        <a:pt x="52" y="10"/>
                      </a:lnTo>
                      <a:lnTo>
                        <a:pt x="52" y="10"/>
                      </a:lnTo>
                      <a:lnTo>
                        <a:pt x="50" y="10"/>
                      </a:lnTo>
                      <a:lnTo>
                        <a:pt x="50" y="10"/>
                      </a:lnTo>
                      <a:lnTo>
                        <a:pt x="50" y="10"/>
                      </a:lnTo>
                      <a:lnTo>
                        <a:pt x="50" y="12"/>
                      </a:lnTo>
                      <a:lnTo>
                        <a:pt x="50" y="12"/>
                      </a:lnTo>
                      <a:lnTo>
                        <a:pt x="50" y="14"/>
                      </a:lnTo>
                      <a:lnTo>
                        <a:pt x="50" y="14"/>
                      </a:lnTo>
                      <a:lnTo>
                        <a:pt x="48" y="14"/>
                      </a:lnTo>
                      <a:lnTo>
                        <a:pt x="48" y="16"/>
                      </a:lnTo>
                      <a:lnTo>
                        <a:pt x="48" y="16"/>
                      </a:lnTo>
                      <a:lnTo>
                        <a:pt x="46" y="16"/>
                      </a:lnTo>
                      <a:lnTo>
                        <a:pt x="46" y="16"/>
                      </a:lnTo>
                      <a:lnTo>
                        <a:pt x="44" y="16"/>
                      </a:lnTo>
                      <a:lnTo>
                        <a:pt x="40" y="16"/>
                      </a:lnTo>
                      <a:lnTo>
                        <a:pt x="38" y="16"/>
                      </a:lnTo>
                      <a:lnTo>
                        <a:pt x="36" y="16"/>
                      </a:lnTo>
                      <a:lnTo>
                        <a:pt x="36" y="18"/>
                      </a:lnTo>
                      <a:lnTo>
                        <a:pt x="36" y="18"/>
                      </a:lnTo>
                      <a:lnTo>
                        <a:pt x="36" y="18"/>
                      </a:lnTo>
                      <a:lnTo>
                        <a:pt x="36" y="20"/>
                      </a:lnTo>
                      <a:lnTo>
                        <a:pt x="38" y="20"/>
                      </a:lnTo>
                      <a:lnTo>
                        <a:pt x="38" y="22"/>
                      </a:lnTo>
                      <a:lnTo>
                        <a:pt x="40" y="22"/>
                      </a:lnTo>
                      <a:lnTo>
                        <a:pt x="42" y="24"/>
                      </a:lnTo>
                      <a:lnTo>
                        <a:pt x="42" y="24"/>
                      </a:lnTo>
                      <a:lnTo>
                        <a:pt x="42" y="24"/>
                      </a:lnTo>
                      <a:lnTo>
                        <a:pt x="42" y="26"/>
                      </a:lnTo>
                      <a:lnTo>
                        <a:pt x="42" y="26"/>
                      </a:lnTo>
                      <a:lnTo>
                        <a:pt x="42" y="28"/>
                      </a:lnTo>
                      <a:lnTo>
                        <a:pt x="42" y="28"/>
                      </a:lnTo>
                      <a:lnTo>
                        <a:pt x="40" y="28"/>
                      </a:lnTo>
                      <a:lnTo>
                        <a:pt x="40" y="26"/>
                      </a:lnTo>
                      <a:lnTo>
                        <a:pt x="38" y="26"/>
                      </a:lnTo>
                      <a:lnTo>
                        <a:pt x="36" y="26"/>
                      </a:lnTo>
                      <a:lnTo>
                        <a:pt x="34" y="26"/>
                      </a:lnTo>
                      <a:lnTo>
                        <a:pt x="32" y="26"/>
                      </a:lnTo>
                      <a:lnTo>
                        <a:pt x="32" y="26"/>
                      </a:lnTo>
                      <a:lnTo>
                        <a:pt x="28" y="26"/>
                      </a:lnTo>
                      <a:lnTo>
                        <a:pt x="28" y="26"/>
                      </a:lnTo>
                      <a:lnTo>
                        <a:pt x="26" y="24"/>
                      </a:lnTo>
                      <a:lnTo>
                        <a:pt x="26" y="24"/>
                      </a:lnTo>
                      <a:lnTo>
                        <a:pt x="24" y="24"/>
                      </a:lnTo>
                      <a:lnTo>
                        <a:pt x="24" y="22"/>
                      </a:lnTo>
                      <a:lnTo>
                        <a:pt x="22" y="22"/>
                      </a:lnTo>
                      <a:lnTo>
                        <a:pt x="22" y="22"/>
                      </a:lnTo>
                      <a:lnTo>
                        <a:pt x="20" y="20"/>
                      </a:lnTo>
                      <a:lnTo>
                        <a:pt x="20" y="22"/>
                      </a:lnTo>
                      <a:lnTo>
                        <a:pt x="20" y="22"/>
                      </a:lnTo>
                      <a:lnTo>
                        <a:pt x="20" y="22"/>
                      </a:lnTo>
                      <a:lnTo>
                        <a:pt x="18" y="22"/>
                      </a:lnTo>
                      <a:lnTo>
                        <a:pt x="18" y="22"/>
                      </a:lnTo>
                      <a:lnTo>
                        <a:pt x="18" y="24"/>
                      </a:lnTo>
                      <a:lnTo>
                        <a:pt x="18" y="24"/>
                      </a:lnTo>
                      <a:lnTo>
                        <a:pt x="18" y="26"/>
                      </a:lnTo>
                      <a:lnTo>
                        <a:pt x="18" y="28"/>
                      </a:lnTo>
                      <a:lnTo>
                        <a:pt x="18" y="28"/>
                      </a:lnTo>
                      <a:lnTo>
                        <a:pt x="18" y="28"/>
                      </a:lnTo>
                      <a:lnTo>
                        <a:pt x="18" y="28"/>
                      </a:lnTo>
                      <a:lnTo>
                        <a:pt x="18" y="30"/>
                      </a:lnTo>
                      <a:lnTo>
                        <a:pt x="18" y="32"/>
                      </a:lnTo>
                      <a:lnTo>
                        <a:pt x="16" y="34"/>
                      </a:lnTo>
                      <a:lnTo>
                        <a:pt x="16" y="34"/>
                      </a:lnTo>
                      <a:lnTo>
                        <a:pt x="16" y="34"/>
                      </a:lnTo>
                      <a:lnTo>
                        <a:pt x="16" y="36"/>
                      </a:lnTo>
                      <a:lnTo>
                        <a:pt x="14" y="36"/>
                      </a:lnTo>
                      <a:lnTo>
                        <a:pt x="12" y="36"/>
                      </a:lnTo>
                      <a:lnTo>
                        <a:pt x="12" y="36"/>
                      </a:lnTo>
                      <a:lnTo>
                        <a:pt x="12" y="38"/>
                      </a:lnTo>
                      <a:lnTo>
                        <a:pt x="12" y="38"/>
                      </a:lnTo>
                      <a:lnTo>
                        <a:pt x="12" y="38"/>
                      </a:lnTo>
                      <a:lnTo>
                        <a:pt x="12" y="38"/>
                      </a:lnTo>
                      <a:lnTo>
                        <a:pt x="10" y="38"/>
                      </a:lnTo>
                      <a:lnTo>
                        <a:pt x="10" y="40"/>
                      </a:lnTo>
                      <a:lnTo>
                        <a:pt x="8" y="40"/>
                      </a:lnTo>
                      <a:lnTo>
                        <a:pt x="6" y="42"/>
                      </a:lnTo>
                      <a:lnTo>
                        <a:pt x="6" y="42"/>
                      </a:lnTo>
                      <a:lnTo>
                        <a:pt x="6" y="42"/>
                      </a:lnTo>
                      <a:lnTo>
                        <a:pt x="6" y="44"/>
                      </a:lnTo>
                      <a:lnTo>
                        <a:pt x="6" y="44"/>
                      </a:lnTo>
                      <a:lnTo>
                        <a:pt x="4" y="44"/>
                      </a:lnTo>
                      <a:lnTo>
                        <a:pt x="4" y="44"/>
                      </a:lnTo>
                      <a:lnTo>
                        <a:pt x="2" y="46"/>
                      </a:lnTo>
                      <a:lnTo>
                        <a:pt x="2" y="46"/>
                      </a:lnTo>
                      <a:lnTo>
                        <a:pt x="0" y="48"/>
                      </a:lnTo>
                      <a:lnTo>
                        <a:pt x="0" y="50"/>
                      </a:lnTo>
                      <a:lnTo>
                        <a:pt x="0" y="52"/>
                      </a:lnTo>
                      <a:lnTo>
                        <a:pt x="0" y="50"/>
                      </a:lnTo>
                      <a:lnTo>
                        <a:pt x="0" y="52"/>
                      </a:lnTo>
                      <a:lnTo>
                        <a:pt x="2" y="54"/>
                      </a:lnTo>
                      <a:lnTo>
                        <a:pt x="4" y="54"/>
                      </a:lnTo>
                      <a:lnTo>
                        <a:pt x="6" y="56"/>
                      </a:lnTo>
                      <a:lnTo>
                        <a:pt x="8" y="58"/>
                      </a:lnTo>
                      <a:lnTo>
                        <a:pt x="8" y="58"/>
                      </a:lnTo>
                      <a:lnTo>
                        <a:pt x="8" y="56"/>
                      </a:lnTo>
                      <a:lnTo>
                        <a:pt x="8" y="56"/>
                      </a:lnTo>
                      <a:lnTo>
                        <a:pt x="8" y="54"/>
                      </a:lnTo>
                      <a:lnTo>
                        <a:pt x="10" y="56"/>
                      </a:lnTo>
                      <a:lnTo>
                        <a:pt x="14" y="58"/>
                      </a:lnTo>
                      <a:lnTo>
                        <a:pt x="16" y="58"/>
                      </a:lnTo>
                      <a:lnTo>
                        <a:pt x="18" y="60"/>
                      </a:lnTo>
                      <a:lnTo>
                        <a:pt x="20" y="60"/>
                      </a:lnTo>
                      <a:lnTo>
                        <a:pt x="20" y="62"/>
                      </a:lnTo>
                      <a:lnTo>
                        <a:pt x="20" y="64"/>
                      </a:lnTo>
                      <a:lnTo>
                        <a:pt x="20" y="70"/>
                      </a:lnTo>
                      <a:lnTo>
                        <a:pt x="22" y="72"/>
                      </a:lnTo>
                      <a:lnTo>
                        <a:pt x="24" y="74"/>
                      </a:lnTo>
                      <a:lnTo>
                        <a:pt x="26" y="74"/>
                      </a:lnTo>
                      <a:lnTo>
                        <a:pt x="26" y="74"/>
                      </a:lnTo>
                      <a:lnTo>
                        <a:pt x="28" y="74"/>
                      </a:lnTo>
                      <a:lnTo>
                        <a:pt x="28" y="74"/>
                      </a:lnTo>
                      <a:lnTo>
                        <a:pt x="26" y="74"/>
                      </a:lnTo>
                      <a:lnTo>
                        <a:pt x="24" y="74"/>
                      </a:lnTo>
                      <a:lnTo>
                        <a:pt x="22" y="76"/>
                      </a:lnTo>
                      <a:lnTo>
                        <a:pt x="22" y="78"/>
                      </a:lnTo>
                      <a:lnTo>
                        <a:pt x="20" y="80"/>
                      </a:lnTo>
                      <a:lnTo>
                        <a:pt x="22" y="82"/>
                      </a:lnTo>
                      <a:lnTo>
                        <a:pt x="22" y="82"/>
                      </a:lnTo>
                      <a:lnTo>
                        <a:pt x="20" y="84"/>
                      </a:lnTo>
                      <a:lnTo>
                        <a:pt x="22" y="84"/>
                      </a:lnTo>
                      <a:lnTo>
                        <a:pt x="22" y="84"/>
                      </a:lnTo>
                      <a:lnTo>
                        <a:pt x="24" y="86"/>
                      </a:lnTo>
                      <a:lnTo>
                        <a:pt x="26" y="84"/>
                      </a:lnTo>
                      <a:lnTo>
                        <a:pt x="28" y="86"/>
                      </a:lnTo>
                      <a:lnTo>
                        <a:pt x="28" y="86"/>
                      </a:lnTo>
                      <a:lnTo>
                        <a:pt x="28" y="86"/>
                      </a:lnTo>
                      <a:lnTo>
                        <a:pt x="26" y="88"/>
                      </a:lnTo>
                      <a:lnTo>
                        <a:pt x="26" y="88"/>
                      </a:lnTo>
                      <a:lnTo>
                        <a:pt x="28" y="88"/>
                      </a:lnTo>
                      <a:lnTo>
                        <a:pt x="30" y="90"/>
                      </a:lnTo>
                      <a:lnTo>
                        <a:pt x="32" y="92"/>
                      </a:lnTo>
                      <a:lnTo>
                        <a:pt x="32" y="92"/>
                      </a:lnTo>
                      <a:lnTo>
                        <a:pt x="34" y="92"/>
                      </a:lnTo>
                      <a:lnTo>
                        <a:pt x="34" y="92"/>
                      </a:lnTo>
                      <a:lnTo>
                        <a:pt x="36" y="90"/>
                      </a:lnTo>
                      <a:lnTo>
                        <a:pt x="36" y="88"/>
                      </a:lnTo>
                      <a:lnTo>
                        <a:pt x="36" y="88"/>
                      </a:lnTo>
                      <a:lnTo>
                        <a:pt x="36" y="86"/>
                      </a:lnTo>
                      <a:lnTo>
                        <a:pt x="40" y="88"/>
                      </a:lnTo>
                      <a:lnTo>
                        <a:pt x="42" y="88"/>
                      </a:lnTo>
                      <a:lnTo>
                        <a:pt x="44" y="92"/>
                      </a:lnTo>
                      <a:lnTo>
                        <a:pt x="44" y="90"/>
                      </a:lnTo>
                      <a:lnTo>
                        <a:pt x="44" y="90"/>
                      </a:lnTo>
                      <a:lnTo>
                        <a:pt x="46" y="88"/>
                      </a:lnTo>
                      <a:lnTo>
                        <a:pt x="50" y="90"/>
                      </a:lnTo>
                      <a:lnTo>
                        <a:pt x="50" y="90"/>
                      </a:lnTo>
                      <a:lnTo>
                        <a:pt x="50" y="90"/>
                      </a:lnTo>
                      <a:lnTo>
                        <a:pt x="52" y="90"/>
                      </a:lnTo>
                      <a:lnTo>
                        <a:pt x="52" y="90"/>
                      </a:lnTo>
                      <a:lnTo>
                        <a:pt x="50" y="88"/>
                      </a:lnTo>
                      <a:lnTo>
                        <a:pt x="52" y="86"/>
                      </a:lnTo>
                      <a:lnTo>
                        <a:pt x="52" y="84"/>
                      </a:lnTo>
                      <a:lnTo>
                        <a:pt x="52" y="84"/>
                      </a:lnTo>
                      <a:lnTo>
                        <a:pt x="52" y="82"/>
                      </a:lnTo>
                      <a:lnTo>
                        <a:pt x="54" y="82"/>
                      </a:lnTo>
                      <a:lnTo>
                        <a:pt x="54" y="82"/>
                      </a:lnTo>
                      <a:lnTo>
                        <a:pt x="56" y="80"/>
                      </a:lnTo>
                      <a:lnTo>
                        <a:pt x="60" y="82"/>
                      </a:lnTo>
                      <a:lnTo>
                        <a:pt x="60" y="80"/>
                      </a:lnTo>
                      <a:lnTo>
                        <a:pt x="62" y="80"/>
                      </a:lnTo>
                      <a:lnTo>
                        <a:pt x="64" y="82"/>
                      </a:lnTo>
                      <a:lnTo>
                        <a:pt x="66" y="82"/>
                      </a:lnTo>
                      <a:lnTo>
                        <a:pt x="68" y="80"/>
                      </a:lnTo>
                      <a:lnTo>
                        <a:pt x="68" y="80"/>
                      </a:lnTo>
                      <a:lnTo>
                        <a:pt x="68" y="80"/>
                      </a:lnTo>
                      <a:lnTo>
                        <a:pt x="70" y="80"/>
                      </a:lnTo>
                      <a:lnTo>
                        <a:pt x="70" y="78"/>
                      </a:lnTo>
                      <a:lnTo>
                        <a:pt x="70" y="76"/>
                      </a:lnTo>
                      <a:lnTo>
                        <a:pt x="70" y="76"/>
                      </a:lnTo>
                      <a:lnTo>
                        <a:pt x="68" y="74"/>
                      </a:lnTo>
                      <a:lnTo>
                        <a:pt x="66" y="74"/>
                      </a:lnTo>
                      <a:lnTo>
                        <a:pt x="66" y="72"/>
                      </a:lnTo>
                      <a:lnTo>
                        <a:pt x="64" y="72"/>
                      </a:lnTo>
                      <a:lnTo>
                        <a:pt x="62" y="70"/>
                      </a:lnTo>
                      <a:lnTo>
                        <a:pt x="58" y="66"/>
                      </a:lnTo>
                      <a:lnTo>
                        <a:pt x="56" y="66"/>
                      </a:lnTo>
                      <a:lnTo>
                        <a:pt x="54" y="66"/>
                      </a:lnTo>
                      <a:lnTo>
                        <a:pt x="52" y="66"/>
                      </a:lnTo>
                      <a:lnTo>
                        <a:pt x="50" y="64"/>
                      </a:lnTo>
                      <a:lnTo>
                        <a:pt x="50" y="64"/>
                      </a:lnTo>
                      <a:lnTo>
                        <a:pt x="50" y="62"/>
                      </a:lnTo>
                      <a:lnTo>
                        <a:pt x="50" y="62"/>
                      </a:lnTo>
                      <a:lnTo>
                        <a:pt x="52" y="62"/>
                      </a:lnTo>
                      <a:lnTo>
                        <a:pt x="50" y="60"/>
                      </a:lnTo>
                      <a:lnTo>
                        <a:pt x="50" y="58"/>
                      </a:lnTo>
                      <a:lnTo>
                        <a:pt x="48" y="56"/>
                      </a:lnTo>
                      <a:lnTo>
                        <a:pt x="48" y="54"/>
                      </a:lnTo>
                      <a:lnTo>
                        <a:pt x="52" y="52"/>
                      </a:lnTo>
                      <a:lnTo>
                        <a:pt x="52" y="50"/>
                      </a:lnTo>
                      <a:lnTo>
                        <a:pt x="54" y="52"/>
                      </a:lnTo>
                      <a:lnTo>
                        <a:pt x="56" y="52"/>
                      </a:lnTo>
                      <a:lnTo>
                        <a:pt x="58" y="50"/>
                      </a:lnTo>
                      <a:lnTo>
                        <a:pt x="60" y="50"/>
                      </a:lnTo>
                      <a:lnTo>
                        <a:pt x="60" y="48"/>
                      </a:lnTo>
                      <a:lnTo>
                        <a:pt x="60" y="46"/>
                      </a:lnTo>
                      <a:lnTo>
                        <a:pt x="62" y="46"/>
                      </a:lnTo>
                      <a:lnTo>
                        <a:pt x="62" y="44"/>
                      </a:lnTo>
                      <a:lnTo>
                        <a:pt x="64" y="44"/>
                      </a:lnTo>
                      <a:lnTo>
                        <a:pt x="64" y="40"/>
                      </a:lnTo>
                      <a:lnTo>
                        <a:pt x="66" y="40"/>
                      </a:lnTo>
                      <a:lnTo>
                        <a:pt x="70" y="36"/>
                      </a:lnTo>
                      <a:lnTo>
                        <a:pt x="70" y="36"/>
                      </a:lnTo>
                      <a:lnTo>
                        <a:pt x="68" y="32"/>
                      </a:lnTo>
                      <a:lnTo>
                        <a:pt x="66" y="30"/>
                      </a:lnTo>
                      <a:lnTo>
                        <a:pt x="66" y="28"/>
                      </a:lnTo>
                      <a:lnTo>
                        <a:pt x="64" y="26"/>
                      </a:lnTo>
                      <a:lnTo>
                        <a:pt x="62" y="24"/>
                      </a:lnTo>
                      <a:lnTo>
                        <a:pt x="62" y="22"/>
                      </a:lnTo>
                      <a:lnTo>
                        <a:pt x="64" y="20"/>
                      </a:lnTo>
                      <a:lnTo>
                        <a:pt x="64" y="18"/>
                      </a:lnTo>
                      <a:lnTo>
                        <a:pt x="64" y="18"/>
                      </a:lnTo>
                      <a:lnTo>
                        <a:pt x="64" y="16"/>
                      </a:lnTo>
                      <a:lnTo>
                        <a:pt x="66" y="16"/>
                      </a:lnTo>
                      <a:lnTo>
                        <a:pt x="66" y="14"/>
                      </a:lnTo>
                      <a:lnTo>
                        <a:pt x="66" y="14"/>
                      </a:lnTo>
                      <a:lnTo>
                        <a:pt x="68" y="1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60" name="Freeform 88">
                  <a:extLst>
                    <a:ext uri="{FF2B5EF4-FFF2-40B4-BE49-F238E27FC236}">
                      <a16:creationId xmlns:a16="http://schemas.microsoft.com/office/drawing/2014/main" id="{B767C424-67D1-2719-423F-066FC3E86FC5}"/>
                    </a:ext>
                  </a:extLst>
                </p:cNvPr>
                <p:cNvSpPr>
                  <a:spLocks/>
                </p:cNvSpPr>
                <p:nvPr/>
              </p:nvSpPr>
              <p:spPr bwMode="auto">
                <a:xfrm>
                  <a:off x="6026" y="2596"/>
                  <a:ext cx="0" cy="2"/>
                </a:xfrm>
                <a:custGeom>
                  <a:avLst/>
                  <a:gdLst>
                    <a:gd name="T0" fmla="*/ 0 h 2"/>
                    <a:gd name="T1" fmla="*/ 0 h 2"/>
                    <a:gd name="T2" fmla="*/ 0 h 2"/>
                    <a:gd name="T3" fmla="*/ 0 h 2"/>
                    <a:gd name="T4" fmla="*/ 0 h 2"/>
                    <a:gd name="T5" fmla="*/ 0 h 2"/>
                    <a:gd name="T6" fmla="*/ 0 h 2"/>
                    <a:gd name="T7" fmla="*/ 0 h 2"/>
                    <a:gd name="T8" fmla="*/ 0 h 2"/>
                    <a:gd name="T9" fmla="*/ 0 h 2"/>
                    <a:gd name="T10" fmla="*/ 2 h 2"/>
                    <a:gd name="T11" fmla="*/ 2 h 2"/>
                    <a:gd name="T12" fmla="*/ 2 h 2"/>
                    <a:gd name="T13" fmla="*/ 2 h 2"/>
                    <a:gd name="T14" fmla="*/ 2 h 2"/>
                    <a:gd name="T15" fmla="*/ 2 h 2"/>
                    <a:gd name="T16" fmla="*/ 2 h 2"/>
                    <a:gd name="T17" fmla="*/ 2 h 2"/>
                    <a:gd name="T18" fmla="*/ 2 h 2"/>
                    <a:gd name="T19" fmla="*/ 2 h 2"/>
                    <a:gd name="T20" fmla="*/ 2 h 2"/>
                    <a:gd name="T21" fmla="*/ 2 h 2"/>
                    <a:gd name="T22" fmla="*/ 2 h 2"/>
                    <a:gd name="T23" fmla="*/ 0 h 2"/>
                    <a:gd name="T24" fmla="*/ 0 h 2"/>
                    <a:gd name="T25"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Lst>
                  <a:rect l="0" t="0" r="r" b="b"/>
                  <a:pathLst>
                    <a:path h="2">
                      <a:moveTo>
                        <a:pt x="0" y="0"/>
                      </a:move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61" name="Freeform 89">
                  <a:extLst>
                    <a:ext uri="{FF2B5EF4-FFF2-40B4-BE49-F238E27FC236}">
                      <a16:creationId xmlns:a16="http://schemas.microsoft.com/office/drawing/2014/main" id="{5AF3D0E6-B425-2608-E211-30E6468ADCF0}"/>
                    </a:ext>
                  </a:extLst>
                </p:cNvPr>
                <p:cNvSpPr>
                  <a:spLocks/>
                </p:cNvSpPr>
                <p:nvPr/>
              </p:nvSpPr>
              <p:spPr bwMode="auto">
                <a:xfrm>
                  <a:off x="6420" y="2416"/>
                  <a:ext cx="4" cy="4"/>
                </a:xfrm>
                <a:custGeom>
                  <a:avLst/>
                  <a:gdLst>
                    <a:gd name="T0" fmla="*/ 2 w 4"/>
                    <a:gd name="T1" fmla="*/ 0 h 4"/>
                    <a:gd name="T2" fmla="*/ 2 w 4"/>
                    <a:gd name="T3" fmla="*/ 0 h 4"/>
                    <a:gd name="T4" fmla="*/ 2 w 4"/>
                    <a:gd name="T5" fmla="*/ 2 h 4"/>
                    <a:gd name="T6" fmla="*/ 0 w 4"/>
                    <a:gd name="T7" fmla="*/ 2 h 4"/>
                    <a:gd name="T8" fmla="*/ 0 w 4"/>
                    <a:gd name="T9" fmla="*/ 4 h 4"/>
                    <a:gd name="T10" fmla="*/ 2 w 4"/>
                    <a:gd name="T11" fmla="*/ 2 h 4"/>
                    <a:gd name="T12" fmla="*/ 4 w 4"/>
                    <a:gd name="T13" fmla="*/ 2 h 4"/>
                    <a:gd name="T14" fmla="*/ 2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2" y="0"/>
                      </a:lnTo>
                      <a:lnTo>
                        <a:pt x="2" y="2"/>
                      </a:lnTo>
                      <a:lnTo>
                        <a:pt x="0" y="2"/>
                      </a:lnTo>
                      <a:lnTo>
                        <a:pt x="0" y="4"/>
                      </a:lnTo>
                      <a:lnTo>
                        <a:pt x="2" y="2"/>
                      </a:lnTo>
                      <a:lnTo>
                        <a:pt x="4" y="2"/>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62" name="Freeform 90">
                  <a:extLst>
                    <a:ext uri="{FF2B5EF4-FFF2-40B4-BE49-F238E27FC236}">
                      <a16:creationId xmlns:a16="http://schemas.microsoft.com/office/drawing/2014/main" id="{86D33A0D-39A6-1EFA-0175-FDFAE68CB378}"/>
                    </a:ext>
                  </a:extLst>
                </p:cNvPr>
                <p:cNvSpPr>
                  <a:spLocks noEditPoints="1"/>
                </p:cNvSpPr>
                <p:nvPr/>
              </p:nvSpPr>
              <p:spPr bwMode="auto">
                <a:xfrm>
                  <a:off x="3509" y="1828"/>
                  <a:ext cx="188" cy="173"/>
                </a:xfrm>
                <a:custGeom>
                  <a:avLst/>
                  <a:gdLst>
                    <a:gd name="T0" fmla="*/ 72 w 188"/>
                    <a:gd name="T1" fmla="*/ 169 h 173"/>
                    <a:gd name="T2" fmla="*/ 184 w 188"/>
                    <a:gd name="T3" fmla="*/ 28 h 173"/>
                    <a:gd name="T4" fmla="*/ 180 w 188"/>
                    <a:gd name="T5" fmla="*/ 22 h 173"/>
                    <a:gd name="T6" fmla="*/ 168 w 188"/>
                    <a:gd name="T7" fmla="*/ 4 h 173"/>
                    <a:gd name="T8" fmla="*/ 156 w 188"/>
                    <a:gd name="T9" fmla="*/ 12 h 173"/>
                    <a:gd name="T10" fmla="*/ 140 w 188"/>
                    <a:gd name="T11" fmla="*/ 10 h 173"/>
                    <a:gd name="T12" fmla="*/ 116 w 188"/>
                    <a:gd name="T13" fmla="*/ 12 h 173"/>
                    <a:gd name="T14" fmla="*/ 92 w 188"/>
                    <a:gd name="T15" fmla="*/ 14 h 173"/>
                    <a:gd name="T16" fmla="*/ 74 w 188"/>
                    <a:gd name="T17" fmla="*/ 14 h 173"/>
                    <a:gd name="T18" fmla="*/ 66 w 188"/>
                    <a:gd name="T19" fmla="*/ 16 h 173"/>
                    <a:gd name="T20" fmla="*/ 58 w 188"/>
                    <a:gd name="T21" fmla="*/ 4 h 173"/>
                    <a:gd name="T22" fmla="*/ 44 w 188"/>
                    <a:gd name="T23" fmla="*/ 0 h 173"/>
                    <a:gd name="T24" fmla="*/ 30 w 188"/>
                    <a:gd name="T25" fmla="*/ 4 h 173"/>
                    <a:gd name="T26" fmla="*/ 22 w 188"/>
                    <a:gd name="T27" fmla="*/ 18 h 173"/>
                    <a:gd name="T28" fmla="*/ 16 w 188"/>
                    <a:gd name="T29" fmla="*/ 32 h 173"/>
                    <a:gd name="T30" fmla="*/ 16 w 188"/>
                    <a:gd name="T31" fmla="*/ 38 h 173"/>
                    <a:gd name="T32" fmla="*/ 16 w 188"/>
                    <a:gd name="T33" fmla="*/ 48 h 173"/>
                    <a:gd name="T34" fmla="*/ 18 w 188"/>
                    <a:gd name="T35" fmla="*/ 56 h 173"/>
                    <a:gd name="T36" fmla="*/ 16 w 188"/>
                    <a:gd name="T37" fmla="*/ 62 h 173"/>
                    <a:gd name="T38" fmla="*/ 16 w 188"/>
                    <a:gd name="T39" fmla="*/ 70 h 173"/>
                    <a:gd name="T40" fmla="*/ 10 w 188"/>
                    <a:gd name="T41" fmla="*/ 77 h 173"/>
                    <a:gd name="T42" fmla="*/ 6 w 188"/>
                    <a:gd name="T43" fmla="*/ 87 h 173"/>
                    <a:gd name="T44" fmla="*/ 0 w 188"/>
                    <a:gd name="T45" fmla="*/ 99 h 173"/>
                    <a:gd name="T46" fmla="*/ 2 w 188"/>
                    <a:gd name="T47" fmla="*/ 113 h 173"/>
                    <a:gd name="T48" fmla="*/ 2 w 188"/>
                    <a:gd name="T49" fmla="*/ 121 h 173"/>
                    <a:gd name="T50" fmla="*/ 2 w 188"/>
                    <a:gd name="T51" fmla="*/ 129 h 173"/>
                    <a:gd name="T52" fmla="*/ 10 w 188"/>
                    <a:gd name="T53" fmla="*/ 135 h 173"/>
                    <a:gd name="T54" fmla="*/ 14 w 188"/>
                    <a:gd name="T55" fmla="*/ 133 h 173"/>
                    <a:gd name="T56" fmla="*/ 34 w 188"/>
                    <a:gd name="T57" fmla="*/ 141 h 173"/>
                    <a:gd name="T58" fmla="*/ 42 w 188"/>
                    <a:gd name="T59" fmla="*/ 149 h 173"/>
                    <a:gd name="T60" fmla="*/ 44 w 188"/>
                    <a:gd name="T61" fmla="*/ 149 h 173"/>
                    <a:gd name="T62" fmla="*/ 42 w 188"/>
                    <a:gd name="T63" fmla="*/ 153 h 173"/>
                    <a:gd name="T64" fmla="*/ 42 w 188"/>
                    <a:gd name="T65" fmla="*/ 155 h 173"/>
                    <a:gd name="T66" fmla="*/ 42 w 188"/>
                    <a:gd name="T67" fmla="*/ 157 h 173"/>
                    <a:gd name="T68" fmla="*/ 52 w 188"/>
                    <a:gd name="T69" fmla="*/ 171 h 173"/>
                    <a:gd name="T70" fmla="*/ 56 w 188"/>
                    <a:gd name="T71" fmla="*/ 169 h 173"/>
                    <a:gd name="T72" fmla="*/ 60 w 188"/>
                    <a:gd name="T73" fmla="*/ 171 h 173"/>
                    <a:gd name="T74" fmla="*/ 64 w 188"/>
                    <a:gd name="T75" fmla="*/ 171 h 173"/>
                    <a:gd name="T76" fmla="*/ 64 w 188"/>
                    <a:gd name="T77" fmla="*/ 165 h 173"/>
                    <a:gd name="T78" fmla="*/ 68 w 188"/>
                    <a:gd name="T79" fmla="*/ 171 h 173"/>
                    <a:gd name="T80" fmla="*/ 72 w 188"/>
                    <a:gd name="T81" fmla="*/ 167 h 173"/>
                    <a:gd name="T82" fmla="*/ 78 w 188"/>
                    <a:gd name="T83" fmla="*/ 167 h 173"/>
                    <a:gd name="T84" fmla="*/ 88 w 188"/>
                    <a:gd name="T85" fmla="*/ 161 h 173"/>
                    <a:gd name="T86" fmla="*/ 92 w 188"/>
                    <a:gd name="T87" fmla="*/ 165 h 173"/>
                    <a:gd name="T88" fmla="*/ 98 w 188"/>
                    <a:gd name="T89" fmla="*/ 151 h 173"/>
                    <a:gd name="T90" fmla="*/ 106 w 188"/>
                    <a:gd name="T91" fmla="*/ 137 h 173"/>
                    <a:gd name="T92" fmla="*/ 112 w 188"/>
                    <a:gd name="T93" fmla="*/ 129 h 173"/>
                    <a:gd name="T94" fmla="*/ 118 w 188"/>
                    <a:gd name="T95" fmla="*/ 125 h 173"/>
                    <a:gd name="T96" fmla="*/ 124 w 188"/>
                    <a:gd name="T97" fmla="*/ 123 h 173"/>
                    <a:gd name="T98" fmla="*/ 132 w 188"/>
                    <a:gd name="T99" fmla="*/ 129 h 173"/>
                    <a:gd name="T100" fmla="*/ 136 w 188"/>
                    <a:gd name="T101" fmla="*/ 133 h 173"/>
                    <a:gd name="T102" fmla="*/ 140 w 188"/>
                    <a:gd name="T103" fmla="*/ 127 h 173"/>
                    <a:gd name="T104" fmla="*/ 144 w 188"/>
                    <a:gd name="T105" fmla="*/ 119 h 173"/>
                    <a:gd name="T106" fmla="*/ 150 w 188"/>
                    <a:gd name="T107" fmla="*/ 107 h 173"/>
                    <a:gd name="T108" fmla="*/ 158 w 188"/>
                    <a:gd name="T109" fmla="*/ 95 h 173"/>
                    <a:gd name="T110" fmla="*/ 160 w 188"/>
                    <a:gd name="T111" fmla="*/ 83 h 173"/>
                    <a:gd name="T112" fmla="*/ 166 w 188"/>
                    <a:gd name="T113" fmla="*/ 72 h 173"/>
                    <a:gd name="T114" fmla="*/ 172 w 188"/>
                    <a:gd name="T115" fmla="*/ 58 h 173"/>
                    <a:gd name="T116" fmla="*/ 182 w 188"/>
                    <a:gd name="T117" fmla="*/ 46 h 173"/>
                    <a:gd name="T118" fmla="*/ 188 w 188"/>
                    <a:gd name="T11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173">
                      <a:moveTo>
                        <a:pt x="72" y="169"/>
                      </a:moveTo>
                      <a:lnTo>
                        <a:pt x="70" y="171"/>
                      </a:lnTo>
                      <a:lnTo>
                        <a:pt x="72" y="171"/>
                      </a:lnTo>
                      <a:lnTo>
                        <a:pt x="74" y="171"/>
                      </a:lnTo>
                      <a:lnTo>
                        <a:pt x="74" y="169"/>
                      </a:lnTo>
                      <a:lnTo>
                        <a:pt x="72" y="169"/>
                      </a:lnTo>
                      <a:lnTo>
                        <a:pt x="72" y="169"/>
                      </a:lnTo>
                      <a:close/>
                      <a:moveTo>
                        <a:pt x="188" y="32"/>
                      </a:moveTo>
                      <a:lnTo>
                        <a:pt x="188" y="30"/>
                      </a:lnTo>
                      <a:lnTo>
                        <a:pt x="188" y="30"/>
                      </a:lnTo>
                      <a:lnTo>
                        <a:pt x="186" y="28"/>
                      </a:lnTo>
                      <a:lnTo>
                        <a:pt x="184" y="28"/>
                      </a:lnTo>
                      <a:lnTo>
                        <a:pt x="182" y="28"/>
                      </a:lnTo>
                      <a:lnTo>
                        <a:pt x="182" y="26"/>
                      </a:lnTo>
                      <a:lnTo>
                        <a:pt x="182" y="26"/>
                      </a:lnTo>
                      <a:lnTo>
                        <a:pt x="182" y="26"/>
                      </a:lnTo>
                      <a:lnTo>
                        <a:pt x="182" y="24"/>
                      </a:lnTo>
                      <a:lnTo>
                        <a:pt x="180" y="22"/>
                      </a:lnTo>
                      <a:lnTo>
                        <a:pt x="180" y="14"/>
                      </a:lnTo>
                      <a:lnTo>
                        <a:pt x="178" y="12"/>
                      </a:lnTo>
                      <a:lnTo>
                        <a:pt x="174" y="8"/>
                      </a:lnTo>
                      <a:lnTo>
                        <a:pt x="172" y="4"/>
                      </a:lnTo>
                      <a:lnTo>
                        <a:pt x="170" y="4"/>
                      </a:lnTo>
                      <a:lnTo>
                        <a:pt x="168" y="4"/>
                      </a:lnTo>
                      <a:lnTo>
                        <a:pt x="166" y="6"/>
                      </a:lnTo>
                      <a:lnTo>
                        <a:pt x="164" y="6"/>
                      </a:lnTo>
                      <a:lnTo>
                        <a:pt x="160" y="8"/>
                      </a:lnTo>
                      <a:lnTo>
                        <a:pt x="158" y="10"/>
                      </a:lnTo>
                      <a:lnTo>
                        <a:pt x="158" y="10"/>
                      </a:lnTo>
                      <a:lnTo>
                        <a:pt x="156" y="12"/>
                      </a:lnTo>
                      <a:lnTo>
                        <a:pt x="154" y="14"/>
                      </a:lnTo>
                      <a:lnTo>
                        <a:pt x="152" y="14"/>
                      </a:lnTo>
                      <a:lnTo>
                        <a:pt x="148" y="14"/>
                      </a:lnTo>
                      <a:lnTo>
                        <a:pt x="146" y="12"/>
                      </a:lnTo>
                      <a:lnTo>
                        <a:pt x="142" y="10"/>
                      </a:lnTo>
                      <a:lnTo>
                        <a:pt x="140" y="10"/>
                      </a:lnTo>
                      <a:lnTo>
                        <a:pt x="138" y="10"/>
                      </a:lnTo>
                      <a:lnTo>
                        <a:pt x="130" y="10"/>
                      </a:lnTo>
                      <a:lnTo>
                        <a:pt x="124" y="10"/>
                      </a:lnTo>
                      <a:lnTo>
                        <a:pt x="120" y="10"/>
                      </a:lnTo>
                      <a:lnTo>
                        <a:pt x="118" y="12"/>
                      </a:lnTo>
                      <a:lnTo>
                        <a:pt x="116" y="12"/>
                      </a:lnTo>
                      <a:lnTo>
                        <a:pt x="114" y="14"/>
                      </a:lnTo>
                      <a:lnTo>
                        <a:pt x="110" y="20"/>
                      </a:lnTo>
                      <a:lnTo>
                        <a:pt x="104" y="20"/>
                      </a:lnTo>
                      <a:lnTo>
                        <a:pt x="100" y="18"/>
                      </a:lnTo>
                      <a:lnTo>
                        <a:pt x="96" y="18"/>
                      </a:lnTo>
                      <a:lnTo>
                        <a:pt x="92" y="14"/>
                      </a:lnTo>
                      <a:lnTo>
                        <a:pt x="86" y="10"/>
                      </a:lnTo>
                      <a:lnTo>
                        <a:pt x="84" y="10"/>
                      </a:lnTo>
                      <a:lnTo>
                        <a:pt x="82" y="10"/>
                      </a:lnTo>
                      <a:lnTo>
                        <a:pt x="82" y="10"/>
                      </a:lnTo>
                      <a:lnTo>
                        <a:pt x="74" y="14"/>
                      </a:lnTo>
                      <a:lnTo>
                        <a:pt x="74" y="14"/>
                      </a:lnTo>
                      <a:lnTo>
                        <a:pt x="72" y="14"/>
                      </a:lnTo>
                      <a:lnTo>
                        <a:pt x="70" y="16"/>
                      </a:lnTo>
                      <a:lnTo>
                        <a:pt x="70" y="16"/>
                      </a:lnTo>
                      <a:lnTo>
                        <a:pt x="68" y="16"/>
                      </a:lnTo>
                      <a:lnTo>
                        <a:pt x="68" y="16"/>
                      </a:lnTo>
                      <a:lnTo>
                        <a:pt x="66" y="16"/>
                      </a:lnTo>
                      <a:lnTo>
                        <a:pt x="66" y="14"/>
                      </a:lnTo>
                      <a:lnTo>
                        <a:pt x="62" y="10"/>
                      </a:lnTo>
                      <a:lnTo>
                        <a:pt x="62" y="8"/>
                      </a:lnTo>
                      <a:lnTo>
                        <a:pt x="62" y="8"/>
                      </a:lnTo>
                      <a:lnTo>
                        <a:pt x="60" y="6"/>
                      </a:lnTo>
                      <a:lnTo>
                        <a:pt x="58" y="4"/>
                      </a:lnTo>
                      <a:lnTo>
                        <a:pt x="58" y="4"/>
                      </a:lnTo>
                      <a:lnTo>
                        <a:pt x="56" y="4"/>
                      </a:lnTo>
                      <a:lnTo>
                        <a:pt x="50" y="2"/>
                      </a:lnTo>
                      <a:lnTo>
                        <a:pt x="46" y="0"/>
                      </a:lnTo>
                      <a:lnTo>
                        <a:pt x="44" y="0"/>
                      </a:lnTo>
                      <a:lnTo>
                        <a:pt x="44" y="0"/>
                      </a:lnTo>
                      <a:lnTo>
                        <a:pt x="42" y="2"/>
                      </a:lnTo>
                      <a:lnTo>
                        <a:pt x="40" y="2"/>
                      </a:lnTo>
                      <a:lnTo>
                        <a:pt x="36" y="2"/>
                      </a:lnTo>
                      <a:lnTo>
                        <a:pt x="34" y="2"/>
                      </a:lnTo>
                      <a:lnTo>
                        <a:pt x="32" y="2"/>
                      </a:lnTo>
                      <a:lnTo>
                        <a:pt x="30" y="4"/>
                      </a:lnTo>
                      <a:lnTo>
                        <a:pt x="28" y="4"/>
                      </a:lnTo>
                      <a:lnTo>
                        <a:pt x="26" y="6"/>
                      </a:lnTo>
                      <a:lnTo>
                        <a:pt x="24" y="8"/>
                      </a:lnTo>
                      <a:lnTo>
                        <a:pt x="24" y="8"/>
                      </a:lnTo>
                      <a:lnTo>
                        <a:pt x="24" y="14"/>
                      </a:lnTo>
                      <a:lnTo>
                        <a:pt x="22" y="18"/>
                      </a:lnTo>
                      <a:lnTo>
                        <a:pt x="20" y="20"/>
                      </a:lnTo>
                      <a:lnTo>
                        <a:pt x="18" y="22"/>
                      </a:lnTo>
                      <a:lnTo>
                        <a:pt x="16" y="24"/>
                      </a:lnTo>
                      <a:lnTo>
                        <a:pt x="16" y="26"/>
                      </a:lnTo>
                      <a:lnTo>
                        <a:pt x="16" y="30"/>
                      </a:lnTo>
                      <a:lnTo>
                        <a:pt x="16" y="32"/>
                      </a:lnTo>
                      <a:lnTo>
                        <a:pt x="16" y="34"/>
                      </a:lnTo>
                      <a:lnTo>
                        <a:pt x="16" y="36"/>
                      </a:lnTo>
                      <a:lnTo>
                        <a:pt x="16" y="36"/>
                      </a:lnTo>
                      <a:lnTo>
                        <a:pt x="16" y="36"/>
                      </a:lnTo>
                      <a:lnTo>
                        <a:pt x="16" y="38"/>
                      </a:lnTo>
                      <a:lnTo>
                        <a:pt x="16" y="38"/>
                      </a:lnTo>
                      <a:lnTo>
                        <a:pt x="16" y="38"/>
                      </a:lnTo>
                      <a:lnTo>
                        <a:pt x="16" y="40"/>
                      </a:lnTo>
                      <a:lnTo>
                        <a:pt x="14" y="40"/>
                      </a:lnTo>
                      <a:lnTo>
                        <a:pt x="14" y="42"/>
                      </a:lnTo>
                      <a:lnTo>
                        <a:pt x="14" y="44"/>
                      </a:lnTo>
                      <a:lnTo>
                        <a:pt x="16" y="48"/>
                      </a:lnTo>
                      <a:lnTo>
                        <a:pt x="16" y="48"/>
                      </a:lnTo>
                      <a:lnTo>
                        <a:pt x="16" y="50"/>
                      </a:lnTo>
                      <a:lnTo>
                        <a:pt x="18" y="50"/>
                      </a:lnTo>
                      <a:lnTo>
                        <a:pt x="18" y="52"/>
                      </a:lnTo>
                      <a:lnTo>
                        <a:pt x="18" y="54"/>
                      </a:lnTo>
                      <a:lnTo>
                        <a:pt x="18" y="56"/>
                      </a:lnTo>
                      <a:lnTo>
                        <a:pt x="18" y="58"/>
                      </a:lnTo>
                      <a:lnTo>
                        <a:pt x="18" y="58"/>
                      </a:lnTo>
                      <a:lnTo>
                        <a:pt x="18" y="62"/>
                      </a:lnTo>
                      <a:lnTo>
                        <a:pt x="18" y="62"/>
                      </a:lnTo>
                      <a:lnTo>
                        <a:pt x="18" y="62"/>
                      </a:lnTo>
                      <a:lnTo>
                        <a:pt x="16" y="62"/>
                      </a:lnTo>
                      <a:lnTo>
                        <a:pt x="16" y="62"/>
                      </a:lnTo>
                      <a:lnTo>
                        <a:pt x="16" y="64"/>
                      </a:lnTo>
                      <a:lnTo>
                        <a:pt x="14" y="64"/>
                      </a:lnTo>
                      <a:lnTo>
                        <a:pt x="14" y="64"/>
                      </a:lnTo>
                      <a:lnTo>
                        <a:pt x="16" y="66"/>
                      </a:lnTo>
                      <a:lnTo>
                        <a:pt x="16" y="70"/>
                      </a:lnTo>
                      <a:lnTo>
                        <a:pt x="14" y="72"/>
                      </a:lnTo>
                      <a:lnTo>
                        <a:pt x="14" y="72"/>
                      </a:lnTo>
                      <a:lnTo>
                        <a:pt x="12" y="72"/>
                      </a:lnTo>
                      <a:lnTo>
                        <a:pt x="12" y="72"/>
                      </a:lnTo>
                      <a:lnTo>
                        <a:pt x="10" y="75"/>
                      </a:lnTo>
                      <a:lnTo>
                        <a:pt x="10" y="77"/>
                      </a:lnTo>
                      <a:lnTo>
                        <a:pt x="10" y="79"/>
                      </a:lnTo>
                      <a:lnTo>
                        <a:pt x="8" y="79"/>
                      </a:lnTo>
                      <a:lnTo>
                        <a:pt x="8" y="81"/>
                      </a:lnTo>
                      <a:lnTo>
                        <a:pt x="8" y="83"/>
                      </a:lnTo>
                      <a:lnTo>
                        <a:pt x="8" y="85"/>
                      </a:lnTo>
                      <a:lnTo>
                        <a:pt x="6" y="87"/>
                      </a:lnTo>
                      <a:lnTo>
                        <a:pt x="4" y="87"/>
                      </a:lnTo>
                      <a:lnTo>
                        <a:pt x="2" y="87"/>
                      </a:lnTo>
                      <a:lnTo>
                        <a:pt x="2" y="93"/>
                      </a:lnTo>
                      <a:lnTo>
                        <a:pt x="2" y="95"/>
                      </a:lnTo>
                      <a:lnTo>
                        <a:pt x="2" y="99"/>
                      </a:lnTo>
                      <a:lnTo>
                        <a:pt x="0" y="99"/>
                      </a:lnTo>
                      <a:lnTo>
                        <a:pt x="2" y="101"/>
                      </a:lnTo>
                      <a:lnTo>
                        <a:pt x="0" y="105"/>
                      </a:lnTo>
                      <a:lnTo>
                        <a:pt x="0" y="109"/>
                      </a:lnTo>
                      <a:lnTo>
                        <a:pt x="0" y="109"/>
                      </a:lnTo>
                      <a:lnTo>
                        <a:pt x="2" y="111"/>
                      </a:lnTo>
                      <a:lnTo>
                        <a:pt x="2" y="113"/>
                      </a:lnTo>
                      <a:lnTo>
                        <a:pt x="2" y="115"/>
                      </a:lnTo>
                      <a:lnTo>
                        <a:pt x="2" y="115"/>
                      </a:lnTo>
                      <a:lnTo>
                        <a:pt x="2" y="117"/>
                      </a:lnTo>
                      <a:lnTo>
                        <a:pt x="2" y="117"/>
                      </a:lnTo>
                      <a:lnTo>
                        <a:pt x="2" y="117"/>
                      </a:lnTo>
                      <a:lnTo>
                        <a:pt x="2" y="121"/>
                      </a:lnTo>
                      <a:lnTo>
                        <a:pt x="2" y="123"/>
                      </a:lnTo>
                      <a:lnTo>
                        <a:pt x="2" y="123"/>
                      </a:lnTo>
                      <a:lnTo>
                        <a:pt x="2" y="125"/>
                      </a:lnTo>
                      <a:lnTo>
                        <a:pt x="2" y="127"/>
                      </a:lnTo>
                      <a:lnTo>
                        <a:pt x="2" y="129"/>
                      </a:lnTo>
                      <a:lnTo>
                        <a:pt x="2" y="129"/>
                      </a:lnTo>
                      <a:lnTo>
                        <a:pt x="2" y="131"/>
                      </a:lnTo>
                      <a:lnTo>
                        <a:pt x="2" y="131"/>
                      </a:lnTo>
                      <a:lnTo>
                        <a:pt x="0" y="135"/>
                      </a:lnTo>
                      <a:lnTo>
                        <a:pt x="0" y="135"/>
                      </a:lnTo>
                      <a:lnTo>
                        <a:pt x="2" y="135"/>
                      </a:lnTo>
                      <a:lnTo>
                        <a:pt x="10" y="135"/>
                      </a:lnTo>
                      <a:lnTo>
                        <a:pt x="12" y="133"/>
                      </a:lnTo>
                      <a:lnTo>
                        <a:pt x="14" y="133"/>
                      </a:lnTo>
                      <a:lnTo>
                        <a:pt x="16" y="131"/>
                      </a:lnTo>
                      <a:lnTo>
                        <a:pt x="18" y="131"/>
                      </a:lnTo>
                      <a:lnTo>
                        <a:pt x="14" y="133"/>
                      </a:lnTo>
                      <a:lnTo>
                        <a:pt x="14" y="133"/>
                      </a:lnTo>
                      <a:lnTo>
                        <a:pt x="12" y="135"/>
                      </a:lnTo>
                      <a:lnTo>
                        <a:pt x="14" y="135"/>
                      </a:lnTo>
                      <a:lnTo>
                        <a:pt x="24" y="135"/>
                      </a:lnTo>
                      <a:lnTo>
                        <a:pt x="28" y="135"/>
                      </a:lnTo>
                      <a:lnTo>
                        <a:pt x="32" y="139"/>
                      </a:lnTo>
                      <a:lnTo>
                        <a:pt x="34" y="141"/>
                      </a:lnTo>
                      <a:lnTo>
                        <a:pt x="38" y="145"/>
                      </a:lnTo>
                      <a:lnTo>
                        <a:pt x="38" y="147"/>
                      </a:lnTo>
                      <a:lnTo>
                        <a:pt x="38" y="147"/>
                      </a:lnTo>
                      <a:lnTo>
                        <a:pt x="38" y="149"/>
                      </a:lnTo>
                      <a:lnTo>
                        <a:pt x="40" y="149"/>
                      </a:lnTo>
                      <a:lnTo>
                        <a:pt x="42" y="149"/>
                      </a:lnTo>
                      <a:lnTo>
                        <a:pt x="42" y="147"/>
                      </a:lnTo>
                      <a:lnTo>
                        <a:pt x="42" y="147"/>
                      </a:lnTo>
                      <a:lnTo>
                        <a:pt x="42" y="149"/>
                      </a:lnTo>
                      <a:lnTo>
                        <a:pt x="42" y="149"/>
                      </a:lnTo>
                      <a:lnTo>
                        <a:pt x="44" y="149"/>
                      </a:lnTo>
                      <a:lnTo>
                        <a:pt x="44" y="149"/>
                      </a:lnTo>
                      <a:lnTo>
                        <a:pt x="44" y="149"/>
                      </a:lnTo>
                      <a:lnTo>
                        <a:pt x="42" y="149"/>
                      </a:lnTo>
                      <a:lnTo>
                        <a:pt x="40" y="149"/>
                      </a:lnTo>
                      <a:lnTo>
                        <a:pt x="40" y="151"/>
                      </a:lnTo>
                      <a:lnTo>
                        <a:pt x="40" y="151"/>
                      </a:lnTo>
                      <a:lnTo>
                        <a:pt x="42" y="153"/>
                      </a:lnTo>
                      <a:lnTo>
                        <a:pt x="46" y="151"/>
                      </a:lnTo>
                      <a:lnTo>
                        <a:pt x="46" y="153"/>
                      </a:lnTo>
                      <a:lnTo>
                        <a:pt x="44" y="153"/>
                      </a:lnTo>
                      <a:lnTo>
                        <a:pt x="44" y="153"/>
                      </a:lnTo>
                      <a:lnTo>
                        <a:pt x="42" y="153"/>
                      </a:lnTo>
                      <a:lnTo>
                        <a:pt x="42" y="155"/>
                      </a:lnTo>
                      <a:lnTo>
                        <a:pt x="42" y="157"/>
                      </a:lnTo>
                      <a:lnTo>
                        <a:pt x="44" y="157"/>
                      </a:lnTo>
                      <a:lnTo>
                        <a:pt x="44" y="157"/>
                      </a:lnTo>
                      <a:lnTo>
                        <a:pt x="44" y="157"/>
                      </a:lnTo>
                      <a:lnTo>
                        <a:pt x="44" y="157"/>
                      </a:lnTo>
                      <a:lnTo>
                        <a:pt x="42" y="157"/>
                      </a:lnTo>
                      <a:lnTo>
                        <a:pt x="44" y="161"/>
                      </a:lnTo>
                      <a:lnTo>
                        <a:pt x="44" y="163"/>
                      </a:lnTo>
                      <a:lnTo>
                        <a:pt x="46" y="165"/>
                      </a:lnTo>
                      <a:lnTo>
                        <a:pt x="46" y="167"/>
                      </a:lnTo>
                      <a:lnTo>
                        <a:pt x="50" y="169"/>
                      </a:lnTo>
                      <a:lnTo>
                        <a:pt x="52" y="171"/>
                      </a:lnTo>
                      <a:lnTo>
                        <a:pt x="52" y="171"/>
                      </a:lnTo>
                      <a:lnTo>
                        <a:pt x="54" y="173"/>
                      </a:lnTo>
                      <a:lnTo>
                        <a:pt x="56" y="173"/>
                      </a:lnTo>
                      <a:lnTo>
                        <a:pt x="56" y="173"/>
                      </a:lnTo>
                      <a:lnTo>
                        <a:pt x="56" y="171"/>
                      </a:lnTo>
                      <a:lnTo>
                        <a:pt x="56" y="169"/>
                      </a:lnTo>
                      <a:lnTo>
                        <a:pt x="56" y="171"/>
                      </a:lnTo>
                      <a:lnTo>
                        <a:pt x="56" y="171"/>
                      </a:lnTo>
                      <a:lnTo>
                        <a:pt x="56" y="173"/>
                      </a:lnTo>
                      <a:lnTo>
                        <a:pt x="58" y="173"/>
                      </a:lnTo>
                      <a:lnTo>
                        <a:pt x="60" y="171"/>
                      </a:lnTo>
                      <a:lnTo>
                        <a:pt x="60" y="171"/>
                      </a:lnTo>
                      <a:lnTo>
                        <a:pt x="62" y="171"/>
                      </a:lnTo>
                      <a:lnTo>
                        <a:pt x="62" y="169"/>
                      </a:lnTo>
                      <a:lnTo>
                        <a:pt x="62" y="169"/>
                      </a:lnTo>
                      <a:lnTo>
                        <a:pt x="62" y="171"/>
                      </a:lnTo>
                      <a:lnTo>
                        <a:pt x="62" y="171"/>
                      </a:lnTo>
                      <a:lnTo>
                        <a:pt x="64" y="171"/>
                      </a:lnTo>
                      <a:lnTo>
                        <a:pt x="64" y="171"/>
                      </a:lnTo>
                      <a:lnTo>
                        <a:pt x="66" y="171"/>
                      </a:lnTo>
                      <a:lnTo>
                        <a:pt x="66" y="169"/>
                      </a:lnTo>
                      <a:lnTo>
                        <a:pt x="66" y="167"/>
                      </a:lnTo>
                      <a:lnTo>
                        <a:pt x="66" y="165"/>
                      </a:lnTo>
                      <a:lnTo>
                        <a:pt x="64" y="165"/>
                      </a:lnTo>
                      <a:lnTo>
                        <a:pt x="66" y="165"/>
                      </a:lnTo>
                      <a:lnTo>
                        <a:pt x="66" y="167"/>
                      </a:lnTo>
                      <a:lnTo>
                        <a:pt x="66" y="169"/>
                      </a:lnTo>
                      <a:lnTo>
                        <a:pt x="66" y="169"/>
                      </a:lnTo>
                      <a:lnTo>
                        <a:pt x="68" y="171"/>
                      </a:lnTo>
                      <a:lnTo>
                        <a:pt x="68" y="171"/>
                      </a:lnTo>
                      <a:lnTo>
                        <a:pt x="70" y="169"/>
                      </a:lnTo>
                      <a:lnTo>
                        <a:pt x="70" y="167"/>
                      </a:lnTo>
                      <a:lnTo>
                        <a:pt x="70" y="165"/>
                      </a:lnTo>
                      <a:lnTo>
                        <a:pt x="70" y="165"/>
                      </a:lnTo>
                      <a:lnTo>
                        <a:pt x="70" y="165"/>
                      </a:lnTo>
                      <a:lnTo>
                        <a:pt x="72" y="167"/>
                      </a:lnTo>
                      <a:lnTo>
                        <a:pt x="72" y="167"/>
                      </a:lnTo>
                      <a:lnTo>
                        <a:pt x="76" y="167"/>
                      </a:lnTo>
                      <a:lnTo>
                        <a:pt x="76" y="167"/>
                      </a:lnTo>
                      <a:lnTo>
                        <a:pt x="76" y="167"/>
                      </a:lnTo>
                      <a:lnTo>
                        <a:pt x="76" y="165"/>
                      </a:lnTo>
                      <a:lnTo>
                        <a:pt x="78" y="167"/>
                      </a:lnTo>
                      <a:lnTo>
                        <a:pt x="78" y="169"/>
                      </a:lnTo>
                      <a:lnTo>
                        <a:pt x="82" y="169"/>
                      </a:lnTo>
                      <a:lnTo>
                        <a:pt x="84" y="167"/>
                      </a:lnTo>
                      <a:lnTo>
                        <a:pt x="88" y="167"/>
                      </a:lnTo>
                      <a:lnTo>
                        <a:pt x="90" y="165"/>
                      </a:lnTo>
                      <a:lnTo>
                        <a:pt x="88" y="161"/>
                      </a:lnTo>
                      <a:lnTo>
                        <a:pt x="88" y="161"/>
                      </a:lnTo>
                      <a:lnTo>
                        <a:pt x="90" y="163"/>
                      </a:lnTo>
                      <a:lnTo>
                        <a:pt x="90" y="163"/>
                      </a:lnTo>
                      <a:lnTo>
                        <a:pt x="90" y="165"/>
                      </a:lnTo>
                      <a:lnTo>
                        <a:pt x="92" y="165"/>
                      </a:lnTo>
                      <a:lnTo>
                        <a:pt x="92" y="165"/>
                      </a:lnTo>
                      <a:lnTo>
                        <a:pt x="92" y="165"/>
                      </a:lnTo>
                      <a:lnTo>
                        <a:pt x="94" y="163"/>
                      </a:lnTo>
                      <a:lnTo>
                        <a:pt x="94" y="161"/>
                      </a:lnTo>
                      <a:lnTo>
                        <a:pt x="96" y="159"/>
                      </a:lnTo>
                      <a:lnTo>
                        <a:pt x="96" y="157"/>
                      </a:lnTo>
                      <a:lnTo>
                        <a:pt x="98" y="151"/>
                      </a:lnTo>
                      <a:lnTo>
                        <a:pt x="98" y="149"/>
                      </a:lnTo>
                      <a:lnTo>
                        <a:pt x="98" y="145"/>
                      </a:lnTo>
                      <a:lnTo>
                        <a:pt x="100" y="143"/>
                      </a:lnTo>
                      <a:lnTo>
                        <a:pt x="100" y="141"/>
                      </a:lnTo>
                      <a:lnTo>
                        <a:pt x="104" y="139"/>
                      </a:lnTo>
                      <a:lnTo>
                        <a:pt x="106" y="137"/>
                      </a:lnTo>
                      <a:lnTo>
                        <a:pt x="106" y="135"/>
                      </a:lnTo>
                      <a:lnTo>
                        <a:pt x="108" y="135"/>
                      </a:lnTo>
                      <a:lnTo>
                        <a:pt x="108" y="133"/>
                      </a:lnTo>
                      <a:lnTo>
                        <a:pt x="110" y="133"/>
                      </a:lnTo>
                      <a:lnTo>
                        <a:pt x="112" y="131"/>
                      </a:lnTo>
                      <a:lnTo>
                        <a:pt x="112" y="129"/>
                      </a:lnTo>
                      <a:lnTo>
                        <a:pt x="112" y="127"/>
                      </a:lnTo>
                      <a:lnTo>
                        <a:pt x="114" y="127"/>
                      </a:lnTo>
                      <a:lnTo>
                        <a:pt x="116" y="125"/>
                      </a:lnTo>
                      <a:lnTo>
                        <a:pt x="118" y="125"/>
                      </a:lnTo>
                      <a:lnTo>
                        <a:pt x="118" y="125"/>
                      </a:lnTo>
                      <a:lnTo>
                        <a:pt x="118" y="125"/>
                      </a:lnTo>
                      <a:lnTo>
                        <a:pt x="118" y="125"/>
                      </a:lnTo>
                      <a:lnTo>
                        <a:pt x="120" y="127"/>
                      </a:lnTo>
                      <a:lnTo>
                        <a:pt x="122" y="127"/>
                      </a:lnTo>
                      <a:lnTo>
                        <a:pt x="124" y="127"/>
                      </a:lnTo>
                      <a:lnTo>
                        <a:pt x="124" y="125"/>
                      </a:lnTo>
                      <a:lnTo>
                        <a:pt x="124" y="123"/>
                      </a:lnTo>
                      <a:lnTo>
                        <a:pt x="124" y="123"/>
                      </a:lnTo>
                      <a:lnTo>
                        <a:pt x="126" y="123"/>
                      </a:lnTo>
                      <a:lnTo>
                        <a:pt x="128" y="125"/>
                      </a:lnTo>
                      <a:lnTo>
                        <a:pt x="130" y="127"/>
                      </a:lnTo>
                      <a:lnTo>
                        <a:pt x="130" y="129"/>
                      </a:lnTo>
                      <a:lnTo>
                        <a:pt x="132" y="129"/>
                      </a:lnTo>
                      <a:lnTo>
                        <a:pt x="132" y="129"/>
                      </a:lnTo>
                      <a:lnTo>
                        <a:pt x="132" y="133"/>
                      </a:lnTo>
                      <a:lnTo>
                        <a:pt x="134" y="133"/>
                      </a:lnTo>
                      <a:lnTo>
                        <a:pt x="134" y="135"/>
                      </a:lnTo>
                      <a:lnTo>
                        <a:pt x="136" y="133"/>
                      </a:lnTo>
                      <a:lnTo>
                        <a:pt x="136" y="133"/>
                      </a:lnTo>
                      <a:lnTo>
                        <a:pt x="138" y="133"/>
                      </a:lnTo>
                      <a:lnTo>
                        <a:pt x="138" y="131"/>
                      </a:lnTo>
                      <a:lnTo>
                        <a:pt x="140" y="131"/>
                      </a:lnTo>
                      <a:lnTo>
                        <a:pt x="140" y="129"/>
                      </a:lnTo>
                      <a:lnTo>
                        <a:pt x="140" y="127"/>
                      </a:lnTo>
                      <a:lnTo>
                        <a:pt x="140" y="127"/>
                      </a:lnTo>
                      <a:lnTo>
                        <a:pt x="142" y="125"/>
                      </a:lnTo>
                      <a:lnTo>
                        <a:pt x="144" y="123"/>
                      </a:lnTo>
                      <a:lnTo>
                        <a:pt x="144" y="121"/>
                      </a:lnTo>
                      <a:lnTo>
                        <a:pt x="144" y="121"/>
                      </a:lnTo>
                      <a:lnTo>
                        <a:pt x="144" y="121"/>
                      </a:lnTo>
                      <a:lnTo>
                        <a:pt x="144" y="119"/>
                      </a:lnTo>
                      <a:lnTo>
                        <a:pt x="144" y="117"/>
                      </a:lnTo>
                      <a:lnTo>
                        <a:pt x="144" y="117"/>
                      </a:lnTo>
                      <a:lnTo>
                        <a:pt x="148" y="113"/>
                      </a:lnTo>
                      <a:lnTo>
                        <a:pt x="148" y="113"/>
                      </a:lnTo>
                      <a:lnTo>
                        <a:pt x="148" y="111"/>
                      </a:lnTo>
                      <a:lnTo>
                        <a:pt x="150" y="107"/>
                      </a:lnTo>
                      <a:lnTo>
                        <a:pt x="150" y="103"/>
                      </a:lnTo>
                      <a:lnTo>
                        <a:pt x="150" y="101"/>
                      </a:lnTo>
                      <a:lnTo>
                        <a:pt x="152" y="99"/>
                      </a:lnTo>
                      <a:lnTo>
                        <a:pt x="154" y="95"/>
                      </a:lnTo>
                      <a:lnTo>
                        <a:pt x="156" y="95"/>
                      </a:lnTo>
                      <a:lnTo>
                        <a:pt x="158" y="95"/>
                      </a:lnTo>
                      <a:lnTo>
                        <a:pt x="158" y="93"/>
                      </a:lnTo>
                      <a:lnTo>
                        <a:pt x="160" y="91"/>
                      </a:lnTo>
                      <a:lnTo>
                        <a:pt x="160" y="91"/>
                      </a:lnTo>
                      <a:lnTo>
                        <a:pt x="160" y="89"/>
                      </a:lnTo>
                      <a:lnTo>
                        <a:pt x="160" y="85"/>
                      </a:lnTo>
                      <a:lnTo>
                        <a:pt x="160" y="83"/>
                      </a:lnTo>
                      <a:lnTo>
                        <a:pt x="162" y="81"/>
                      </a:lnTo>
                      <a:lnTo>
                        <a:pt x="164" y="79"/>
                      </a:lnTo>
                      <a:lnTo>
                        <a:pt x="166" y="79"/>
                      </a:lnTo>
                      <a:lnTo>
                        <a:pt x="166" y="79"/>
                      </a:lnTo>
                      <a:lnTo>
                        <a:pt x="166" y="77"/>
                      </a:lnTo>
                      <a:lnTo>
                        <a:pt x="166" y="72"/>
                      </a:lnTo>
                      <a:lnTo>
                        <a:pt x="166" y="70"/>
                      </a:lnTo>
                      <a:lnTo>
                        <a:pt x="166" y="70"/>
                      </a:lnTo>
                      <a:lnTo>
                        <a:pt x="168" y="68"/>
                      </a:lnTo>
                      <a:lnTo>
                        <a:pt x="170" y="66"/>
                      </a:lnTo>
                      <a:lnTo>
                        <a:pt x="170" y="62"/>
                      </a:lnTo>
                      <a:lnTo>
                        <a:pt x="172" y="58"/>
                      </a:lnTo>
                      <a:lnTo>
                        <a:pt x="174" y="54"/>
                      </a:lnTo>
                      <a:lnTo>
                        <a:pt x="176" y="50"/>
                      </a:lnTo>
                      <a:lnTo>
                        <a:pt x="178" y="48"/>
                      </a:lnTo>
                      <a:lnTo>
                        <a:pt x="180" y="48"/>
                      </a:lnTo>
                      <a:lnTo>
                        <a:pt x="180" y="48"/>
                      </a:lnTo>
                      <a:lnTo>
                        <a:pt x="182" y="46"/>
                      </a:lnTo>
                      <a:lnTo>
                        <a:pt x="184" y="44"/>
                      </a:lnTo>
                      <a:lnTo>
                        <a:pt x="186" y="44"/>
                      </a:lnTo>
                      <a:lnTo>
                        <a:pt x="188" y="42"/>
                      </a:lnTo>
                      <a:lnTo>
                        <a:pt x="188" y="42"/>
                      </a:lnTo>
                      <a:lnTo>
                        <a:pt x="188" y="42"/>
                      </a:lnTo>
                      <a:lnTo>
                        <a:pt x="188" y="38"/>
                      </a:lnTo>
                      <a:lnTo>
                        <a:pt x="188" y="36"/>
                      </a:lnTo>
                      <a:lnTo>
                        <a:pt x="188" y="34"/>
                      </a:lnTo>
                      <a:lnTo>
                        <a:pt x="188" y="32"/>
                      </a:lnTo>
                      <a:lnTo>
                        <a:pt x="188" y="3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63" name="Freeform 91">
                  <a:extLst>
                    <a:ext uri="{FF2B5EF4-FFF2-40B4-BE49-F238E27FC236}">
                      <a16:creationId xmlns:a16="http://schemas.microsoft.com/office/drawing/2014/main" id="{F1BC8100-5B9C-FCE8-46F7-E190A11F9F01}"/>
                    </a:ext>
                  </a:extLst>
                </p:cNvPr>
                <p:cNvSpPr>
                  <a:spLocks/>
                </p:cNvSpPr>
                <p:nvPr/>
              </p:nvSpPr>
              <p:spPr bwMode="auto">
                <a:xfrm>
                  <a:off x="3471" y="1656"/>
                  <a:ext cx="246" cy="212"/>
                </a:xfrm>
                <a:custGeom>
                  <a:avLst/>
                  <a:gdLst>
                    <a:gd name="T0" fmla="*/ 240 w 246"/>
                    <a:gd name="T1" fmla="*/ 48 h 212"/>
                    <a:gd name="T2" fmla="*/ 234 w 246"/>
                    <a:gd name="T3" fmla="*/ 36 h 212"/>
                    <a:gd name="T4" fmla="*/ 230 w 246"/>
                    <a:gd name="T5" fmla="*/ 10 h 212"/>
                    <a:gd name="T6" fmla="*/ 220 w 246"/>
                    <a:gd name="T7" fmla="*/ 16 h 212"/>
                    <a:gd name="T8" fmla="*/ 208 w 246"/>
                    <a:gd name="T9" fmla="*/ 6 h 212"/>
                    <a:gd name="T10" fmla="*/ 176 w 246"/>
                    <a:gd name="T11" fmla="*/ 6 h 212"/>
                    <a:gd name="T12" fmla="*/ 144 w 246"/>
                    <a:gd name="T13" fmla="*/ 28 h 212"/>
                    <a:gd name="T14" fmla="*/ 114 w 246"/>
                    <a:gd name="T15" fmla="*/ 48 h 212"/>
                    <a:gd name="T16" fmla="*/ 100 w 246"/>
                    <a:gd name="T17" fmla="*/ 62 h 212"/>
                    <a:gd name="T18" fmla="*/ 88 w 246"/>
                    <a:gd name="T19" fmla="*/ 74 h 212"/>
                    <a:gd name="T20" fmla="*/ 68 w 246"/>
                    <a:gd name="T21" fmla="*/ 78 h 212"/>
                    <a:gd name="T22" fmla="*/ 64 w 246"/>
                    <a:gd name="T23" fmla="*/ 92 h 212"/>
                    <a:gd name="T24" fmla="*/ 64 w 246"/>
                    <a:gd name="T25" fmla="*/ 112 h 212"/>
                    <a:gd name="T26" fmla="*/ 64 w 246"/>
                    <a:gd name="T27" fmla="*/ 124 h 212"/>
                    <a:gd name="T28" fmla="*/ 60 w 246"/>
                    <a:gd name="T29" fmla="*/ 136 h 212"/>
                    <a:gd name="T30" fmla="*/ 58 w 246"/>
                    <a:gd name="T31" fmla="*/ 140 h 212"/>
                    <a:gd name="T32" fmla="*/ 52 w 246"/>
                    <a:gd name="T33" fmla="*/ 146 h 212"/>
                    <a:gd name="T34" fmla="*/ 44 w 246"/>
                    <a:gd name="T35" fmla="*/ 144 h 212"/>
                    <a:gd name="T36" fmla="*/ 30 w 246"/>
                    <a:gd name="T37" fmla="*/ 146 h 212"/>
                    <a:gd name="T38" fmla="*/ 16 w 246"/>
                    <a:gd name="T39" fmla="*/ 150 h 212"/>
                    <a:gd name="T40" fmla="*/ 4 w 246"/>
                    <a:gd name="T41" fmla="*/ 152 h 212"/>
                    <a:gd name="T42" fmla="*/ 0 w 246"/>
                    <a:gd name="T43" fmla="*/ 154 h 212"/>
                    <a:gd name="T44" fmla="*/ 2 w 246"/>
                    <a:gd name="T45" fmla="*/ 162 h 212"/>
                    <a:gd name="T46" fmla="*/ 4 w 246"/>
                    <a:gd name="T47" fmla="*/ 168 h 212"/>
                    <a:gd name="T48" fmla="*/ 8 w 246"/>
                    <a:gd name="T49" fmla="*/ 176 h 212"/>
                    <a:gd name="T50" fmla="*/ 12 w 246"/>
                    <a:gd name="T51" fmla="*/ 178 h 212"/>
                    <a:gd name="T52" fmla="*/ 14 w 246"/>
                    <a:gd name="T53" fmla="*/ 180 h 212"/>
                    <a:gd name="T54" fmla="*/ 12 w 246"/>
                    <a:gd name="T55" fmla="*/ 182 h 212"/>
                    <a:gd name="T56" fmla="*/ 12 w 246"/>
                    <a:gd name="T57" fmla="*/ 188 h 212"/>
                    <a:gd name="T58" fmla="*/ 22 w 246"/>
                    <a:gd name="T59" fmla="*/ 194 h 212"/>
                    <a:gd name="T60" fmla="*/ 28 w 246"/>
                    <a:gd name="T61" fmla="*/ 194 h 212"/>
                    <a:gd name="T62" fmla="*/ 30 w 246"/>
                    <a:gd name="T63" fmla="*/ 194 h 212"/>
                    <a:gd name="T64" fmla="*/ 32 w 246"/>
                    <a:gd name="T65" fmla="*/ 198 h 212"/>
                    <a:gd name="T66" fmla="*/ 30 w 246"/>
                    <a:gd name="T67" fmla="*/ 200 h 212"/>
                    <a:gd name="T68" fmla="*/ 34 w 246"/>
                    <a:gd name="T69" fmla="*/ 208 h 212"/>
                    <a:gd name="T70" fmla="*/ 36 w 246"/>
                    <a:gd name="T71" fmla="*/ 202 h 212"/>
                    <a:gd name="T72" fmla="*/ 40 w 246"/>
                    <a:gd name="T73" fmla="*/ 200 h 212"/>
                    <a:gd name="T74" fmla="*/ 46 w 246"/>
                    <a:gd name="T75" fmla="*/ 204 h 212"/>
                    <a:gd name="T76" fmla="*/ 52 w 246"/>
                    <a:gd name="T77" fmla="*/ 208 h 212"/>
                    <a:gd name="T78" fmla="*/ 54 w 246"/>
                    <a:gd name="T79" fmla="*/ 210 h 212"/>
                    <a:gd name="T80" fmla="*/ 54 w 246"/>
                    <a:gd name="T81" fmla="*/ 208 h 212"/>
                    <a:gd name="T82" fmla="*/ 54 w 246"/>
                    <a:gd name="T83" fmla="*/ 198 h 212"/>
                    <a:gd name="T84" fmla="*/ 60 w 246"/>
                    <a:gd name="T85" fmla="*/ 190 h 212"/>
                    <a:gd name="T86" fmla="*/ 64 w 246"/>
                    <a:gd name="T87" fmla="*/ 178 h 212"/>
                    <a:gd name="T88" fmla="*/ 72 w 246"/>
                    <a:gd name="T89" fmla="*/ 174 h 212"/>
                    <a:gd name="T90" fmla="*/ 82 w 246"/>
                    <a:gd name="T91" fmla="*/ 172 h 212"/>
                    <a:gd name="T92" fmla="*/ 94 w 246"/>
                    <a:gd name="T93" fmla="*/ 176 h 212"/>
                    <a:gd name="T94" fmla="*/ 100 w 246"/>
                    <a:gd name="T95" fmla="*/ 180 h 212"/>
                    <a:gd name="T96" fmla="*/ 104 w 246"/>
                    <a:gd name="T97" fmla="*/ 188 h 212"/>
                    <a:gd name="T98" fmla="*/ 108 w 246"/>
                    <a:gd name="T99" fmla="*/ 188 h 212"/>
                    <a:gd name="T100" fmla="*/ 120 w 246"/>
                    <a:gd name="T101" fmla="*/ 182 h 212"/>
                    <a:gd name="T102" fmla="*/ 130 w 246"/>
                    <a:gd name="T103" fmla="*/ 186 h 212"/>
                    <a:gd name="T104" fmla="*/ 148 w 246"/>
                    <a:gd name="T105" fmla="*/ 192 h 212"/>
                    <a:gd name="T106" fmla="*/ 158 w 246"/>
                    <a:gd name="T107" fmla="*/ 182 h 212"/>
                    <a:gd name="T108" fmla="*/ 178 w 246"/>
                    <a:gd name="T109" fmla="*/ 182 h 212"/>
                    <a:gd name="T110" fmla="*/ 190 w 246"/>
                    <a:gd name="T111" fmla="*/ 186 h 212"/>
                    <a:gd name="T112" fmla="*/ 196 w 246"/>
                    <a:gd name="T113" fmla="*/ 182 h 212"/>
                    <a:gd name="T114" fmla="*/ 206 w 246"/>
                    <a:gd name="T115" fmla="*/ 176 h 212"/>
                    <a:gd name="T116" fmla="*/ 208 w 246"/>
                    <a:gd name="T117" fmla="*/ 164 h 212"/>
                    <a:gd name="T118" fmla="*/ 220 w 246"/>
                    <a:gd name="T119" fmla="*/ 144 h 212"/>
                    <a:gd name="T120" fmla="*/ 240 w 246"/>
                    <a:gd name="T121" fmla="*/ 118 h 212"/>
                    <a:gd name="T122" fmla="*/ 242 w 246"/>
                    <a:gd name="T123" fmla="*/ 84 h 212"/>
                    <a:gd name="T124" fmla="*/ 244 w 246"/>
                    <a:gd name="T125" fmla="*/ 6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212">
                      <a:moveTo>
                        <a:pt x="246" y="56"/>
                      </a:moveTo>
                      <a:lnTo>
                        <a:pt x="242" y="50"/>
                      </a:lnTo>
                      <a:lnTo>
                        <a:pt x="240" y="50"/>
                      </a:lnTo>
                      <a:lnTo>
                        <a:pt x="240" y="48"/>
                      </a:lnTo>
                      <a:lnTo>
                        <a:pt x="240" y="46"/>
                      </a:lnTo>
                      <a:lnTo>
                        <a:pt x="236" y="38"/>
                      </a:lnTo>
                      <a:lnTo>
                        <a:pt x="234" y="36"/>
                      </a:lnTo>
                      <a:lnTo>
                        <a:pt x="234" y="36"/>
                      </a:lnTo>
                      <a:lnTo>
                        <a:pt x="234" y="34"/>
                      </a:lnTo>
                      <a:lnTo>
                        <a:pt x="234" y="28"/>
                      </a:lnTo>
                      <a:lnTo>
                        <a:pt x="232" y="20"/>
                      </a:lnTo>
                      <a:lnTo>
                        <a:pt x="230" y="10"/>
                      </a:lnTo>
                      <a:lnTo>
                        <a:pt x="230" y="10"/>
                      </a:lnTo>
                      <a:lnTo>
                        <a:pt x="224" y="14"/>
                      </a:lnTo>
                      <a:lnTo>
                        <a:pt x="220" y="16"/>
                      </a:lnTo>
                      <a:lnTo>
                        <a:pt x="220" y="16"/>
                      </a:lnTo>
                      <a:lnTo>
                        <a:pt x="218" y="16"/>
                      </a:lnTo>
                      <a:lnTo>
                        <a:pt x="214" y="12"/>
                      </a:lnTo>
                      <a:lnTo>
                        <a:pt x="210" y="8"/>
                      </a:lnTo>
                      <a:lnTo>
                        <a:pt x="208" y="6"/>
                      </a:lnTo>
                      <a:lnTo>
                        <a:pt x="200" y="4"/>
                      </a:lnTo>
                      <a:lnTo>
                        <a:pt x="192" y="2"/>
                      </a:lnTo>
                      <a:lnTo>
                        <a:pt x="184" y="0"/>
                      </a:lnTo>
                      <a:lnTo>
                        <a:pt x="176" y="6"/>
                      </a:lnTo>
                      <a:lnTo>
                        <a:pt x="168" y="12"/>
                      </a:lnTo>
                      <a:lnTo>
                        <a:pt x="160" y="16"/>
                      </a:lnTo>
                      <a:lnTo>
                        <a:pt x="152" y="22"/>
                      </a:lnTo>
                      <a:lnTo>
                        <a:pt x="144" y="28"/>
                      </a:lnTo>
                      <a:lnTo>
                        <a:pt x="136" y="32"/>
                      </a:lnTo>
                      <a:lnTo>
                        <a:pt x="128" y="38"/>
                      </a:lnTo>
                      <a:lnTo>
                        <a:pt x="120" y="44"/>
                      </a:lnTo>
                      <a:lnTo>
                        <a:pt x="114" y="48"/>
                      </a:lnTo>
                      <a:lnTo>
                        <a:pt x="112" y="50"/>
                      </a:lnTo>
                      <a:lnTo>
                        <a:pt x="108" y="54"/>
                      </a:lnTo>
                      <a:lnTo>
                        <a:pt x="104" y="58"/>
                      </a:lnTo>
                      <a:lnTo>
                        <a:pt x="100" y="62"/>
                      </a:lnTo>
                      <a:lnTo>
                        <a:pt x="96" y="66"/>
                      </a:lnTo>
                      <a:lnTo>
                        <a:pt x="94" y="68"/>
                      </a:lnTo>
                      <a:lnTo>
                        <a:pt x="90" y="72"/>
                      </a:lnTo>
                      <a:lnTo>
                        <a:pt x="88" y="74"/>
                      </a:lnTo>
                      <a:lnTo>
                        <a:pt x="82" y="74"/>
                      </a:lnTo>
                      <a:lnTo>
                        <a:pt x="76" y="76"/>
                      </a:lnTo>
                      <a:lnTo>
                        <a:pt x="72" y="76"/>
                      </a:lnTo>
                      <a:lnTo>
                        <a:pt x="68" y="78"/>
                      </a:lnTo>
                      <a:lnTo>
                        <a:pt x="64" y="78"/>
                      </a:lnTo>
                      <a:lnTo>
                        <a:pt x="64" y="82"/>
                      </a:lnTo>
                      <a:lnTo>
                        <a:pt x="64" y="86"/>
                      </a:lnTo>
                      <a:lnTo>
                        <a:pt x="64" y="92"/>
                      </a:lnTo>
                      <a:lnTo>
                        <a:pt x="64" y="96"/>
                      </a:lnTo>
                      <a:lnTo>
                        <a:pt x="64" y="102"/>
                      </a:lnTo>
                      <a:lnTo>
                        <a:pt x="64" y="106"/>
                      </a:lnTo>
                      <a:lnTo>
                        <a:pt x="64" y="112"/>
                      </a:lnTo>
                      <a:lnTo>
                        <a:pt x="64" y="116"/>
                      </a:lnTo>
                      <a:lnTo>
                        <a:pt x="64" y="118"/>
                      </a:lnTo>
                      <a:lnTo>
                        <a:pt x="64" y="120"/>
                      </a:lnTo>
                      <a:lnTo>
                        <a:pt x="64" y="124"/>
                      </a:lnTo>
                      <a:lnTo>
                        <a:pt x="62" y="128"/>
                      </a:lnTo>
                      <a:lnTo>
                        <a:pt x="60" y="130"/>
                      </a:lnTo>
                      <a:lnTo>
                        <a:pt x="60" y="134"/>
                      </a:lnTo>
                      <a:lnTo>
                        <a:pt x="60" y="136"/>
                      </a:lnTo>
                      <a:lnTo>
                        <a:pt x="58" y="136"/>
                      </a:lnTo>
                      <a:lnTo>
                        <a:pt x="58" y="138"/>
                      </a:lnTo>
                      <a:lnTo>
                        <a:pt x="58" y="138"/>
                      </a:lnTo>
                      <a:lnTo>
                        <a:pt x="58" y="140"/>
                      </a:lnTo>
                      <a:lnTo>
                        <a:pt x="58" y="140"/>
                      </a:lnTo>
                      <a:lnTo>
                        <a:pt x="56" y="140"/>
                      </a:lnTo>
                      <a:lnTo>
                        <a:pt x="52" y="144"/>
                      </a:lnTo>
                      <a:lnTo>
                        <a:pt x="52" y="146"/>
                      </a:lnTo>
                      <a:lnTo>
                        <a:pt x="50" y="146"/>
                      </a:lnTo>
                      <a:lnTo>
                        <a:pt x="46" y="144"/>
                      </a:lnTo>
                      <a:lnTo>
                        <a:pt x="46" y="144"/>
                      </a:lnTo>
                      <a:lnTo>
                        <a:pt x="44" y="144"/>
                      </a:lnTo>
                      <a:lnTo>
                        <a:pt x="44" y="146"/>
                      </a:lnTo>
                      <a:lnTo>
                        <a:pt x="40" y="146"/>
                      </a:lnTo>
                      <a:lnTo>
                        <a:pt x="36" y="146"/>
                      </a:lnTo>
                      <a:lnTo>
                        <a:pt x="30" y="146"/>
                      </a:lnTo>
                      <a:lnTo>
                        <a:pt x="26" y="146"/>
                      </a:lnTo>
                      <a:lnTo>
                        <a:pt x="22" y="148"/>
                      </a:lnTo>
                      <a:lnTo>
                        <a:pt x="18" y="148"/>
                      </a:lnTo>
                      <a:lnTo>
                        <a:pt x="16" y="150"/>
                      </a:lnTo>
                      <a:lnTo>
                        <a:pt x="12" y="152"/>
                      </a:lnTo>
                      <a:lnTo>
                        <a:pt x="12" y="152"/>
                      </a:lnTo>
                      <a:lnTo>
                        <a:pt x="8" y="154"/>
                      </a:lnTo>
                      <a:lnTo>
                        <a:pt x="4" y="152"/>
                      </a:lnTo>
                      <a:lnTo>
                        <a:pt x="2" y="152"/>
                      </a:lnTo>
                      <a:lnTo>
                        <a:pt x="2" y="152"/>
                      </a:lnTo>
                      <a:lnTo>
                        <a:pt x="0" y="154"/>
                      </a:lnTo>
                      <a:lnTo>
                        <a:pt x="0" y="154"/>
                      </a:lnTo>
                      <a:lnTo>
                        <a:pt x="0" y="156"/>
                      </a:lnTo>
                      <a:lnTo>
                        <a:pt x="0" y="158"/>
                      </a:lnTo>
                      <a:lnTo>
                        <a:pt x="0" y="162"/>
                      </a:lnTo>
                      <a:lnTo>
                        <a:pt x="2" y="162"/>
                      </a:lnTo>
                      <a:lnTo>
                        <a:pt x="2" y="164"/>
                      </a:lnTo>
                      <a:lnTo>
                        <a:pt x="4" y="166"/>
                      </a:lnTo>
                      <a:lnTo>
                        <a:pt x="2" y="168"/>
                      </a:lnTo>
                      <a:lnTo>
                        <a:pt x="4" y="168"/>
                      </a:lnTo>
                      <a:lnTo>
                        <a:pt x="4" y="170"/>
                      </a:lnTo>
                      <a:lnTo>
                        <a:pt x="6" y="172"/>
                      </a:lnTo>
                      <a:lnTo>
                        <a:pt x="6" y="176"/>
                      </a:lnTo>
                      <a:lnTo>
                        <a:pt x="8" y="176"/>
                      </a:lnTo>
                      <a:lnTo>
                        <a:pt x="10" y="176"/>
                      </a:lnTo>
                      <a:lnTo>
                        <a:pt x="10" y="176"/>
                      </a:lnTo>
                      <a:lnTo>
                        <a:pt x="10" y="176"/>
                      </a:lnTo>
                      <a:lnTo>
                        <a:pt x="12" y="178"/>
                      </a:lnTo>
                      <a:lnTo>
                        <a:pt x="12" y="178"/>
                      </a:lnTo>
                      <a:lnTo>
                        <a:pt x="12" y="178"/>
                      </a:lnTo>
                      <a:lnTo>
                        <a:pt x="14" y="180"/>
                      </a:lnTo>
                      <a:lnTo>
                        <a:pt x="14" y="180"/>
                      </a:lnTo>
                      <a:lnTo>
                        <a:pt x="16" y="182"/>
                      </a:lnTo>
                      <a:lnTo>
                        <a:pt x="16" y="182"/>
                      </a:lnTo>
                      <a:lnTo>
                        <a:pt x="14" y="182"/>
                      </a:lnTo>
                      <a:lnTo>
                        <a:pt x="12" y="182"/>
                      </a:lnTo>
                      <a:lnTo>
                        <a:pt x="12" y="182"/>
                      </a:lnTo>
                      <a:lnTo>
                        <a:pt x="12" y="184"/>
                      </a:lnTo>
                      <a:lnTo>
                        <a:pt x="12" y="188"/>
                      </a:lnTo>
                      <a:lnTo>
                        <a:pt x="12" y="188"/>
                      </a:lnTo>
                      <a:lnTo>
                        <a:pt x="14" y="188"/>
                      </a:lnTo>
                      <a:lnTo>
                        <a:pt x="18" y="190"/>
                      </a:lnTo>
                      <a:lnTo>
                        <a:pt x="20" y="194"/>
                      </a:lnTo>
                      <a:lnTo>
                        <a:pt x="22" y="194"/>
                      </a:lnTo>
                      <a:lnTo>
                        <a:pt x="24" y="194"/>
                      </a:lnTo>
                      <a:lnTo>
                        <a:pt x="26" y="194"/>
                      </a:lnTo>
                      <a:lnTo>
                        <a:pt x="26" y="194"/>
                      </a:lnTo>
                      <a:lnTo>
                        <a:pt x="28" y="194"/>
                      </a:lnTo>
                      <a:lnTo>
                        <a:pt x="28" y="192"/>
                      </a:lnTo>
                      <a:lnTo>
                        <a:pt x="30" y="194"/>
                      </a:lnTo>
                      <a:lnTo>
                        <a:pt x="30" y="194"/>
                      </a:lnTo>
                      <a:lnTo>
                        <a:pt x="30" y="194"/>
                      </a:lnTo>
                      <a:lnTo>
                        <a:pt x="32" y="196"/>
                      </a:lnTo>
                      <a:lnTo>
                        <a:pt x="32" y="198"/>
                      </a:lnTo>
                      <a:lnTo>
                        <a:pt x="32" y="198"/>
                      </a:lnTo>
                      <a:lnTo>
                        <a:pt x="32" y="198"/>
                      </a:lnTo>
                      <a:lnTo>
                        <a:pt x="30" y="198"/>
                      </a:lnTo>
                      <a:lnTo>
                        <a:pt x="30" y="200"/>
                      </a:lnTo>
                      <a:lnTo>
                        <a:pt x="30" y="200"/>
                      </a:lnTo>
                      <a:lnTo>
                        <a:pt x="30" y="200"/>
                      </a:lnTo>
                      <a:lnTo>
                        <a:pt x="30" y="200"/>
                      </a:lnTo>
                      <a:lnTo>
                        <a:pt x="32" y="204"/>
                      </a:lnTo>
                      <a:lnTo>
                        <a:pt x="34" y="206"/>
                      </a:lnTo>
                      <a:lnTo>
                        <a:pt x="34" y="208"/>
                      </a:lnTo>
                      <a:lnTo>
                        <a:pt x="34" y="206"/>
                      </a:lnTo>
                      <a:lnTo>
                        <a:pt x="34" y="202"/>
                      </a:lnTo>
                      <a:lnTo>
                        <a:pt x="34" y="202"/>
                      </a:lnTo>
                      <a:lnTo>
                        <a:pt x="36" y="202"/>
                      </a:lnTo>
                      <a:lnTo>
                        <a:pt x="38" y="200"/>
                      </a:lnTo>
                      <a:lnTo>
                        <a:pt x="38" y="200"/>
                      </a:lnTo>
                      <a:lnTo>
                        <a:pt x="40" y="200"/>
                      </a:lnTo>
                      <a:lnTo>
                        <a:pt x="40" y="200"/>
                      </a:lnTo>
                      <a:lnTo>
                        <a:pt x="42" y="198"/>
                      </a:lnTo>
                      <a:lnTo>
                        <a:pt x="42" y="200"/>
                      </a:lnTo>
                      <a:lnTo>
                        <a:pt x="42" y="200"/>
                      </a:lnTo>
                      <a:lnTo>
                        <a:pt x="46" y="204"/>
                      </a:lnTo>
                      <a:lnTo>
                        <a:pt x="48" y="206"/>
                      </a:lnTo>
                      <a:lnTo>
                        <a:pt x="48" y="208"/>
                      </a:lnTo>
                      <a:lnTo>
                        <a:pt x="50" y="208"/>
                      </a:lnTo>
                      <a:lnTo>
                        <a:pt x="52" y="208"/>
                      </a:lnTo>
                      <a:lnTo>
                        <a:pt x="52" y="210"/>
                      </a:lnTo>
                      <a:lnTo>
                        <a:pt x="54" y="212"/>
                      </a:lnTo>
                      <a:lnTo>
                        <a:pt x="54" y="210"/>
                      </a:lnTo>
                      <a:lnTo>
                        <a:pt x="54" y="210"/>
                      </a:lnTo>
                      <a:lnTo>
                        <a:pt x="54" y="210"/>
                      </a:lnTo>
                      <a:lnTo>
                        <a:pt x="54" y="208"/>
                      </a:lnTo>
                      <a:lnTo>
                        <a:pt x="54" y="208"/>
                      </a:lnTo>
                      <a:lnTo>
                        <a:pt x="54" y="208"/>
                      </a:lnTo>
                      <a:lnTo>
                        <a:pt x="54" y="206"/>
                      </a:lnTo>
                      <a:lnTo>
                        <a:pt x="54" y="204"/>
                      </a:lnTo>
                      <a:lnTo>
                        <a:pt x="54" y="202"/>
                      </a:lnTo>
                      <a:lnTo>
                        <a:pt x="54" y="198"/>
                      </a:lnTo>
                      <a:lnTo>
                        <a:pt x="54" y="196"/>
                      </a:lnTo>
                      <a:lnTo>
                        <a:pt x="56" y="194"/>
                      </a:lnTo>
                      <a:lnTo>
                        <a:pt x="58" y="192"/>
                      </a:lnTo>
                      <a:lnTo>
                        <a:pt x="60" y="190"/>
                      </a:lnTo>
                      <a:lnTo>
                        <a:pt x="62" y="186"/>
                      </a:lnTo>
                      <a:lnTo>
                        <a:pt x="62" y="180"/>
                      </a:lnTo>
                      <a:lnTo>
                        <a:pt x="62" y="180"/>
                      </a:lnTo>
                      <a:lnTo>
                        <a:pt x="64" y="178"/>
                      </a:lnTo>
                      <a:lnTo>
                        <a:pt x="66" y="176"/>
                      </a:lnTo>
                      <a:lnTo>
                        <a:pt x="68" y="176"/>
                      </a:lnTo>
                      <a:lnTo>
                        <a:pt x="70" y="174"/>
                      </a:lnTo>
                      <a:lnTo>
                        <a:pt x="72" y="174"/>
                      </a:lnTo>
                      <a:lnTo>
                        <a:pt x="74" y="174"/>
                      </a:lnTo>
                      <a:lnTo>
                        <a:pt x="78" y="174"/>
                      </a:lnTo>
                      <a:lnTo>
                        <a:pt x="80" y="174"/>
                      </a:lnTo>
                      <a:lnTo>
                        <a:pt x="82" y="172"/>
                      </a:lnTo>
                      <a:lnTo>
                        <a:pt x="82" y="172"/>
                      </a:lnTo>
                      <a:lnTo>
                        <a:pt x="84" y="172"/>
                      </a:lnTo>
                      <a:lnTo>
                        <a:pt x="88" y="174"/>
                      </a:lnTo>
                      <a:lnTo>
                        <a:pt x="94" y="176"/>
                      </a:lnTo>
                      <a:lnTo>
                        <a:pt x="96" y="176"/>
                      </a:lnTo>
                      <a:lnTo>
                        <a:pt x="96" y="176"/>
                      </a:lnTo>
                      <a:lnTo>
                        <a:pt x="98" y="178"/>
                      </a:lnTo>
                      <a:lnTo>
                        <a:pt x="100" y="180"/>
                      </a:lnTo>
                      <a:lnTo>
                        <a:pt x="100" y="180"/>
                      </a:lnTo>
                      <a:lnTo>
                        <a:pt x="100" y="182"/>
                      </a:lnTo>
                      <a:lnTo>
                        <a:pt x="104" y="186"/>
                      </a:lnTo>
                      <a:lnTo>
                        <a:pt x="104" y="188"/>
                      </a:lnTo>
                      <a:lnTo>
                        <a:pt x="106" y="188"/>
                      </a:lnTo>
                      <a:lnTo>
                        <a:pt x="106" y="188"/>
                      </a:lnTo>
                      <a:lnTo>
                        <a:pt x="108" y="188"/>
                      </a:lnTo>
                      <a:lnTo>
                        <a:pt x="108" y="188"/>
                      </a:lnTo>
                      <a:lnTo>
                        <a:pt x="110" y="186"/>
                      </a:lnTo>
                      <a:lnTo>
                        <a:pt x="112" y="186"/>
                      </a:lnTo>
                      <a:lnTo>
                        <a:pt x="112" y="186"/>
                      </a:lnTo>
                      <a:lnTo>
                        <a:pt x="120" y="182"/>
                      </a:lnTo>
                      <a:lnTo>
                        <a:pt x="120" y="182"/>
                      </a:lnTo>
                      <a:lnTo>
                        <a:pt x="122" y="182"/>
                      </a:lnTo>
                      <a:lnTo>
                        <a:pt x="124" y="182"/>
                      </a:lnTo>
                      <a:lnTo>
                        <a:pt x="130" y="186"/>
                      </a:lnTo>
                      <a:lnTo>
                        <a:pt x="134" y="190"/>
                      </a:lnTo>
                      <a:lnTo>
                        <a:pt x="138" y="190"/>
                      </a:lnTo>
                      <a:lnTo>
                        <a:pt x="142" y="192"/>
                      </a:lnTo>
                      <a:lnTo>
                        <a:pt x="148" y="192"/>
                      </a:lnTo>
                      <a:lnTo>
                        <a:pt x="152" y="186"/>
                      </a:lnTo>
                      <a:lnTo>
                        <a:pt x="154" y="184"/>
                      </a:lnTo>
                      <a:lnTo>
                        <a:pt x="156" y="184"/>
                      </a:lnTo>
                      <a:lnTo>
                        <a:pt x="158" y="182"/>
                      </a:lnTo>
                      <a:lnTo>
                        <a:pt x="162" y="182"/>
                      </a:lnTo>
                      <a:lnTo>
                        <a:pt x="168" y="182"/>
                      </a:lnTo>
                      <a:lnTo>
                        <a:pt x="176" y="182"/>
                      </a:lnTo>
                      <a:lnTo>
                        <a:pt x="178" y="182"/>
                      </a:lnTo>
                      <a:lnTo>
                        <a:pt x="180" y="182"/>
                      </a:lnTo>
                      <a:lnTo>
                        <a:pt x="184" y="184"/>
                      </a:lnTo>
                      <a:lnTo>
                        <a:pt x="186" y="186"/>
                      </a:lnTo>
                      <a:lnTo>
                        <a:pt x="190" y="186"/>
                      </a:lnTo>
                      <a:lnTo>
                        <a:pt x="192" y="186"/>
                      </a:lnTo>
                      <a:lnTo>
                        <a:pt x="194" y="184"/>
                      </a:lnTo>
                      <a:lnTo>
                        <a:pt x="196" y="182"/>
                      </a:lnTo>
                      <a:lnTo>
                        <a:pt x="196" y="182"/>
                      </a:lnTo>
                      <a:lnTo>
                        <a:pt x="198" y="180"/>
                      </a:lnTo>
                      <a:lnTo>
                        <a:pt x="202" y="178"/>
                      </a:lnTo>
                      <a:lnTo>
                        <a:pt x="204" y="178"/>
                      </a:lnTo>
                      <a:lnTo>
                        <a:pt x="206" y="176"/>
                      </a:lnTo>
                      <a:lnTo>
                        <a:pt x="208" y="176"/>
                      </a:lnTo>
                      <a:lnTo>
                        <a:pt x="210" y="176"/>
                      </a:lnTo>
                      <a:lnTo>
                        <a:pt x="208" y="168"/>
                      </a:lnTo>
                      <a:lnTo>
                        <a:pt x="208" y="164"/>
                      </a:lnTo>
                      <a:lnTo>
                        <a:pt x="208" y="162"/>
                      </a:lnTo>
                      <a:lnTo>
                        <a:pt x="210" y="158"/>
                      </a:lnTo>
                      <a:lnTo>
                        <a:pt x="214" y="152"/>
                      </a:lnTo>
                      <a:lnTo>
                        <a:pt x="220" y="144"/>
                      </a:lnTo>
                      <a:lnTo>
                        <a:pt x="222" y="138"/>
                      </a:lnTo>
                      <a:lnTo>
                        <a:pt x="228" y="132"/>
                      </a:lnTo>
                      <a:lnTo>
                        <a:pt x="236" y="124"/>
                      </a:lnTo>
                      <a:lnTo>
                        <a:pt x="240" y="118"/>
                      </a:lnTo>
                      <a:lnTo>
                        <a:pt x="240" y="110"/>
                      </a:lnTo>
                      <a:lnTo>
                        <a:pt x="240" y="100"/>
                      </a:lnTo>
                      <a:lnTo>
                        <a:pt x="240" y="92"/>
                      </a:lnTo>
                      <a:lnTo>
                        <a:pt x="242" y="84"/>
                      </a:lnTo>
                      <a:lnTo>
                        <a:pt x="242" y="78"/>
                      </a:lnTo>
                      <a:lnTo>
                        <a:pt x="242" y="72"/>
                      </a:lnTo>
                      <a:lnTo>
                        <a:pt x="242" y="64"/>
                      </a:lnTo>
                      <a:lnTo>
                        <a:pt x="244" y="64"/>
                      </a:lnTo>
                      <a:lnTo>
                        <a:pt x="246" y="58"/>
                      </a:lnTo>
                      <a:lnTo>
                        <a:pt x="246" y="56"/>
                      </a:lnTo>
                      <a:lnTo>
                        <a:pt x="246" y="5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64" name="Freeform 92">
                  <a:extLst>
                    <a:ext uri="{FF2B5EF4-FFF2-40B4-BE49-F238E27FC236}">
                      <a16:creationId xmlns:a16="http://schemas.microsoft.com/office/drawing/2014/main" id="{22EA84A0-C39D-2FCC-2FAC-7C1479A4236D}"/>
                    </a:ext>
                  </a:extLst>
                </p:cNvPr>
                <p:cNvSpPr>
                  <a:spLocks/>
                </p:cNvSpPr>
                <p:nvPr/>
              </p:nvSpPr>
              <p:spPr bwMode="auto">
                <a:xfrm>
                  <a:off x="2094" y="1808"/>
                  <a:ext cx="74" cy="76"/>
                </a:xfrm>
                <a:custGeom>
                  <a:avLst/>
                  <a:gdLst>
                    <a:gd name="T0" fmla="*/ 68 w 74"/>
                    <a:gd name="T1" fmla="*/ 2 h 76"/>
                    <a:gd name="T2" fmla="*/ 66 w 74"/>
                    <a:gd name="T3" fmla="*/ 2 h 76"/>
                    <a:gd name="T4" fmla="*/ 60 w 74"/>
                    <a:gd name="T5" fmla="*/ 4 h 76"/>
                    <a:gd name="T6" fmla="*/ 60 w 74"/>
                    <a:gd name="T7" fmla="*/ 6 h 76"/>
                    <a:gd name="T8" fmla="*/ 58 w 74"/>
                    <a:gd name="T9" fmla="*/ 4 h 76"/>
                    <a:gd name="T10" fmla="*/ 56 w 74"/>
                    <a:gd name="T11" fmla="*/ 6 h 76"/>
                    <a:gd name="T12" fmla="*/ 54 w 74"/>
                    <a:gd name="T13" fmla="*/ 6 h 76"/>
                    <a:gd name="T14" fmla="*/ 50 w 74"/>
                    <a:gd name="T15" fmla="*/ 6 h 76"/>
                    <a:gd name="T16" fmla="*/ 46 w 74"/>
                    <a:gd name="T17" fmla="*/ 4 h 76"/>
                    <a:gd name="T18" fmla="*/ 44 w 74"/>
                    <a:gd name="T19" fmla="*/ 8 h 76"/>
                    <a:gd name="T20" fmla="*/ 42 w 74"/>
                    <a:gd name="T21" fmla="*/ 8 h 76"/>
                    <a:gd name="T22" fmla="*/ 42 w 74"/>
                    <a:gd name="T23" fmla="*/ 12 h 76"/>
                    <a:gd name="T24" fmla="*/ 38 w 74"/>
                    <a:gd name="T25" fmla="*/ 14 h 76"/>
                    <a:gd name="T26" fmla="*/ 34 w 74"/>
                    <a:gd name="T27" fmla="*/ 18 h 76"/>
                    <a:gd name="T28" fmla="*/ 32 w 74"/>
                    <a:gd name="T29" fmla="*/ 20 h 76"/>
                    <a:gd name="T30" fmla="*/ 28 w 74"/>
                    <a:gd name="T31" fmla="*/ 18 h 76"/>
                    <a:gd name="T32" fmla="*/ 26 w 74"/>
                    <a:gd name="T33" fmla="*/ 18 h 76"/>
                    <a:gd name="T34" fmla="*/ 22 w 74"/>
                    <a:gd name="T35" fmla="*/ 22 h 76"/>
                    <a:gd name="T36" fmla="*/ 16 w 74"/>
                    <a:gd name="T37" fmla="*/ 22 h 76"/>
                    <a:gd name="T38" fmla="*/ 16 w 74"/>
                    <a:gd name="T39" fmla="*/ 28 h 76"/>
                    <a:gd name="T40" fmla="*/ 14 w 74"/>
                    <a:gd name="T41" fmla="*/ 30 h 76"/>
                    <a:gd name="T42" fmla="*/ 12 w 74"/>
                    <a:gd name="T43" fmla="*/ 32 h 76"/>
                    <a:gd name="T44" fmla="*/ 10 w 74"/>
                    <a:gd name="T45" fmla="*/ 36 h 76"/>
                    <a:gd name="T46" fmla="*/ 6 w 74"/>
                    <a:gd name="T47" fmla="*/ 36 h 76"/>
                    <a:gd name="T48" fmla="*/ 4 w 74"/>
                    <a:gd name="T49" fmla="*/ 36 h 76"/>
                    <a:gd name="T50" fmla="*/ 0 w 74"/>
                    <a:gd name="T51" fmla="*/ 36 h 76"/>
                    <a:gd name="T52" fmla="*/ 8 w 74"/>
                    <a:gd name="T53" fmla="*/ 44 h 76"/>
                    <a:gd name="T54" fmla="*/ 14 w 74"/>
                    <a:gd name="T55" fmla="*/ 50 h 76"/>
                    <a:gd name="T56" fmla="*/ 24 w 74"/>
                    <a:gd name="T57" fmla="*/ 66 h 76"/>
                    <a:gd name="T58" fmla="*/ 28 w 74"/>
                    <a:gd name="T59" fmla="*/ 70 h 76"/>
                    <a:gd name="T60" fmla="*/ 28 w 74"/>
                    <a:gd name="T61" fmla="*/ 70 h 76"/>
                    <a:gd name="T62" fmla="*/ 30 w 74"/>
                    <a:gd name="T63" fmla="*/ 68 h 76"/>
                    <a:gd name="T64" fmla="*/ 36 w 74"/>
                    <a:gd name="T65" fmla="*/ 70 h 76"/>
                    <a:gd name="T66" fmla="*/ 44 w 74"/>
                    <a:gd name="T67" fmla="*/ 70 h 76"/>
                    <a:gd name="T68" fmla="*/ 48 w 74"/>
                    <a:gd name="T69" fmla="*/ 72 h 76"/>
                    <a:gd name="T70" fmla="*/ 52 w 74"/>
                    <a:gd name="T71" fmla="*/ 74 h 76"/>
                    <a:gd name="T72" fmla="*/ 52 w 74"/>
                    <a:gd name="T73" fmla="*/ 76 h 76"/>
                    <a:gd name="T74" fmla="*/ 58 w 74"/>
                    <a:gd name="T75" fmla="*/ 76 h 76"/>
                    <a:gd name="T76" fmla="*/ 60 w 74"/>
                    <a:gd name="T77" fmla="*/ 72 h 76"/>
                    <a:gd name="T78" fmla="*/ 58 w 74"/>
                    <a:gd name="T79" fmla="*/ 66 h 76"/>
                    <a:gd name="T80" fmla="*/ 58 w 74"/>
                    <a:gd name="T81" fmla="*/ 62 h 76"/>
                    <a:gd name="T82" fmla="*/ 62 w 74"/>
                    <a:gd name="T83" fmla="*/ 58 h 76"/>
                    <a:gd name="T84" fmla="*/ 60 w 74"/>
                    <a:gd name="T85" fmla="*/ 56 h 76"/>
                    <a:gd name="T86" fmla="*/ 60 w 74"/>
                    <a:gd name="T87" fmla="*/ 56 h 76"/>
                    <a:gd name="T88" fmla="*/ 60 w 74"/>
                    <a:gd name="T89" fmla="*/ 52 h 76"/>
                    <a:gd name="T90" fmla="*/ 62 w 74"/>
                    <a:gd name="T91" fmla="*/ 50 h 76"/>
                    <a:gd name="T92" fmla="*/ 62 w 74"/>
                    <a:gd name="T93" fmla="*/ 46 h 76"/>
                    <a:gd name="T94" fmla="*/ 62 w 74"/>
                    <a:gd name="T95" fmla="*/ 44 h 76"/>
                    <a:gd name="T96" fmla="*/ 64 w 74"/>
                    <a:gd name="T97" fmla="*/ 42 h 76"/>
                    <a:gd name="T98" fmla="*/ 62 w 74"/>
                    <a:gd name="T99" fmla="*/ 46 h 76"/>
                    <a:gd name="T100" fmla="*/ 64 w 74"/>
                    <a:gd name="T101" fmla="*/ 46 h 76"/>
                    <a:gd name="T102" fmla="*/ 66 w 74"/>
                    <a:gd name="T103" fmla="*/ 36 h 76"/>
                    <a:gd name="T104" fmla="*/ 68 w 74"/>
                    <a:gd name="T105" fmla="*/ 18 h 76"/>
                    <a:gd name="T106" fmla="*/ 72 w 74"/>
                    <a:gd name="T107" fmla="*/ 14 h 76"/>
                    <a:gd name="T108" fmla="*/ 72 w 74"/>
                    <a:gd name="T109" fmla="*/ 4 h 76"/>
                    <a:gd name="T110" fmla="*/ 70 w 74"/>
                    <a:gd name="T111" fmla="*/ 2 h 76"/>
                    <a:gd name="T112" fmla="*/ 72 w 74"/>
                    <a:gd name="T113" fmla="*/ 4 h 76"/>
                    <a:gd name="T114" fmla="*/ 74 w 74"/>
                    <a:gd name="T11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76">
                      <a:moveTo>
                        <a:pt x="70" y="0"/>
                      </a:moveTo>
                      <a:lnTo>
                        <a:pt x="68" y="0"/>
                      </a:lnTo>
                      <a:lnTo>
                        <a:pt x="68" y="2"/>
                      </a:lnTo>
                      <a:lnTo>
                        <a:pt x="66" y="2"/>
                      </a:lnTo>
                      <a:lnTo>
                        <a:pt x="66" y="2"/>
                      </a:lnTo>
                      <a:lnTo>
                        <a:pt x="66" y="2"/>
                      </a:lnTo>
                      <a:lnTo>
                        <a:pt x="64" y="4"/>
                      </a:lnTo>
                      <a:lnTo>
                        <a:pt x="62" y="4"/>
                      </a:lnTo>
                      <a:lnTo>
                        <a:pt x="60" y="4"/>
                      </a:lnTo>
                      <a:lnTo>
                        <a:pt x="60" y="4"/>
                      </a:lnTo>
                      <a:lnTo>
                        <a:pt x="60" y="4"/>
                      </a:lnTo>
                      <a:lnTo>
                        <a:pt x="60" y="6"/>
                      </a:lnTo>
                      <a:lnTo>
                        <a:pt x="58" y="6"/>
                      </a:lnTo>
                      <a:lnTo>
                        <a:pt x="58" y="6"/>
                      </a:lnTo>
                      <a:lnTo>
                        <a:pt x="58" y="4"/>
                      </a:lnTo>
                      <a:lnTo>
                        <a:pt x="56" y="4"/>
                      </a:lnTo>
                      <a:lnTo>
                        <a:pt x="56" y="6"/>
                      </a:lnTo>
                      <a:lnTo>
                        <a:pt x="56" y="6"/>
                      </a:lnTo>
                      <a:lnTo>
                        <a:pt x="56" y="6"/>
                      </a:lnTo>
                      <a:lnTo>
                        <a:pt x="54" y="6"/>
                      </a:lnTo>
                      <a:lnTo>
                        <a:pt x="54" y="6"/>
                      </a:lnTo>
                      <a:lnTo>
                        <a:pt x="52" y="6"/>
                      </a:lnTo>
                      <a:lnTo>
                        <a:pt x="50" y="6"/>
                      </a:lnTo>
                      <a:lnTo>
                        <a:pt x="50" y="6"/>
                      </a:lnTo>
                      <a:lnTo>
                        <a:pt x="48" y="4"/>
                      </a:lnTo>
                      <a:lnTo>
                        <a:pt x="48" y="4"/>
                      </a:lnTo>
                      <a:lnTo>
                        <a:pt x="46" y="4"/>
                      </a:lnTo>
                      <a:lnTo>
                        <a:pt x="44" y="6"/>
                      </a:lnTo>
                      <a:lnTo>
                        <a:pt x="44" y="6"/>
                      </a:lnTo>
                      <a:lnTo>
                        <a:pt x="44" y="8"/>
                      </a:lnTo>
                      <a:lnTo>
                        <a:pt x="44" y="8"/>
                      </a:lnTo>
                      <a:lnTo>
                        <a:pt x="44" y="8"/>
                      </a:lnTo>
                      <a:lnTo>
                        <a:pt x="42" y="8"/>
                      </a:lnTo>
                      <a:lnTo>
                        <a:pt x="42" y="10"/>
                      </a:lnTo>
                      <a:lnTo>
                        <a:pt x="42" y="12"/>
                      </a:lnTo>
                      <a:lnTo>
                        <a:pt x="42" y="12"/>
                      </a:lnTo>
                      <a:lnTo>
                        <a:pt x="42" y="12"/>
                      </a:lnTo>
                      <a:lnTo>
                        <a:pt x="40" y="12"/>
                      </a:lnTo>
                      <a:lnTo>
                        <a:pt x="38" y="14"/>
                      </a:lnTo>
                      <a:lnTo>
                        <a:pt x="36" y="16"/>
                      </a:lnTo>
                      <a:lnTo>
                        <a:pt x="34" y="18"/>
                      </a:lnTo>
                      <a:lnTo>
                        <a:pt x="34" y="18"/>
                      </a:lnTo>
                      <a:lnTo>
                        <a:pt x="32" y="20"/>
                      </a:lnTo>
                      <a:lnTo>
                        <a:pt x="32" y="20"/>
                      </a:lnTo>
                      <a:lnTo>
                        <a:pt x="32" y="20"/>
                      </a:lnTo>
                      <a:lnTo>
                        <a:pt x="32" y="20"/>
                      </a:lnTo>
                      <a:lnTo>
                        <a:pt x="32" y="20"/>
                      </a:lnTo>
                      <a:lnTo>
                        <a:pt x="28" y="18"/>
                      </a:lnTo>
                      <a:lnTo>
                        <a:pt x="28" y="18"/>
                      </a:lnTo>
                      <a:lnTo>
                        <a:pt x="26" y="18"/>
                      </a:lnTo>
                      <a:lnTo>
                        <a:pt x="26" y="18"/>
                      </a:lnTo>
                      <a:lnTo>
                        <a:pt x="24" y="20"/>
                      </a:lnTo>
                      <a:lnTo>
                        <a:pt x="22" y="22"/>
                      </a:lnTo>
                      <a:lnTo>
                        <a:pt x="22" y="22"/>
                      </a:lnTo>
                      <a:lnTo>
                        <a:pt x="18" y="22"/>
                      </a:lnTo>
                      <a:lnTo>
                        <a:pt x="16" y="22"/>
                      </a:lnTo>
                      <a:lnTo>
                        <a:pt x="16" y="22"/>
                      </a:lnTo>
                      <a:lnTo>
                        <a:pt x="16" y="24"/>
                      </a:lnTo>
                      <a:lnTo>
                        <a:pt x="16" y="24"/>
                      </a:lnTo>
                      <a:lnTo>
                        <a:pt x="16" y="28"/>
                      </a:lnTo>
                      <a:lnTo>
                        <a:pt x="16" y="30"/>
                      </a:lnTo>
                      <a:lnTo>
                        <a:pt x="16" y="30"/>
                      </a:lnTo>
                      <a:lnTo>
                        <a:pt x="14" y="30"/>
                      </a:lnTo>
                      <a:lnTo>
                        <a:pt x="14" y="32"/>
                      </a:lnTo>
                      <a:lnTo>
                        <a:pt x="12" y="32"/>
                      </a:lnTo>
                      <a:lnTo>
                        <a:pt x="12" y="32"/>
                      </a:lnTo>
                      <a:lnTo>
                        <a:pt x="12" y="34"/>
                      </a:lnTo>
                      <a:lnTo>
                        <a:pt x="12" y="34"/>
                      </a:lnTo>
                      <a:lnTo>
                        <a:pt x="10" y="36"/>
                      </a:lnTo>
                      <a:lnTo>
                        <a:pt x="10" y="36"/>
                      </a:lnTo>
                      <a:lnTo>
                        <a:pt x="6" y="36"/>
                      </a:lnTo>
                      <a:lnTo>
                        <a:pt x="6" y="36"/>
                      </a:lnTo>
                      <a:lnTo>
                        <a:pt x="4" y="38"/>
                      </a:lnTo>
                      <a:lnTo>
                        <a:pt x="4" y="38"/>
                      </a:lnTo>
                      <a:lnTo>
                        <a:pt x="4" y="36"/>
                      </a:lnTo>
                      <a:lnTo>
                        <a:pt x="2" y="36"/>
                      </a:lnTo>
                      <a:lnTo>
                        <a:pt x="2" y="36"/>
                      </a:lnTo>
                      <a:lnTo>
                        <a:pt x="0" y="36"/>
                      </a:lnTo>
                      <a:lnTo>
                        <a:pt x="0" y="38"/>
                      </a:lnTo>
                      <a:lnTo>
                        <a:pt x="4" y="40"/>
                      </a:lnTo>
                      <a:lnTo>
                        <a:pt x="8" y="44"/>
                      </a:lnTo>
                      <a:lnTo>
                        <a:pt x="8" y="46"/>
                      </a:lnTo>
                      <a:lnTo>
                        <a:pt x="12" y="50"/>
                      </a:lnTo>
                      <a:lnTo>
                        <a:pt x="14" y="50"/>
                      </a:lnTo>
                      <a:lnTo>
                        <a:pt x="14" y="54"/>
                      </a:lnTo>
                      <a:lnTo>
                        <a:pt x="18" y="58"/>
                      </a:lnTo>
                      <a:lnTo>
                        <a:pt x="24" y="66"/>
                      </a:lnTo>
                      <a:lnTo>
                        <a:pt x="26" y="68"/>
                      </a:lnTo>
                      <a:lnTo>
                        <a:pt x="28" y="70"/>
                      </a:lnTo>
                      <a:lnTo>
                        <a:pt x="28" y="70"/>
                      </a:lnTo>
                      <a:lnTo>
                        <a:pt x="28" y="70"/>
                      </a:lnTo>
                      <a:lnTo>
                        <a:pt x="28" y="70"/>
                      </a:lnTo>
                      <a:lnTo>
                        <a:pt x="28" y="70"/>
                      </a:lnTo>
                      <a:lnTo>
                        <a:pt x="30" y="68"/>
                      </a:lnTo>
                      <a:lnTo>
                        <a:pt x="30" y="68"/>
                      </a:lnTo>
                      <a:lnTo>
                        <a:pt x="30" y="68"/>
                      </a:lnTo>
                      <a:lnTo>
                        <a:pt x="30" y="68"/>
                      </a:lnTo>
                      <a:lnTo>
                        <a:pt x="34" y="70"/>
                      </a:lnTo>
                      <a:lnTo>
                        <a:pt x="36" y="70"/>
                      </a:lnTo>
                      <a:lnTo>
                        <a:pt x="40" y="72"/>
                      </a:lnTo>
                      <a:lnTo>
                        <a:pt x="42" y="72"/>
                      </a:lnTo>
                      <a:lnTo>
                        <a:pt x="44" y="70"/>
                      </a:lnTo>
                      <a:lnTo>
                        <a:pt x="44" y="70"/>
                      </a:lnTo>
                      <a:lnTo>
                        <a:pt x="48" y="72"/>
                      </a:lnTo>
                      <a:lnTo>
                        <a:pt x="48" y="72"/>
                      </a:lnTo>
                      <a:lnTo>
                        <a:pt x="50" y="72"/>
                      </a:lnTo>
                      <a:lnTo>
                        <a:pt x="50" y="74"/>
                      </a:lnTo>
                      <a:lnTo>
                        <a:pt x="52" y="74"/>
                      </a:lnTo>
                      <a:lnTo>
                        <a:pt x="52" y="76"/>
                      </a:lnTo>
                      <a:lnTo>
                        <a:pt x="52" y="76"/>
                      </a:lnTo>
                      <a:lnTo>
                        <a:pt x="52" y="76"/>
                      </a:lnTo>
                      <a:lnTo>
                        <a:pt x="56" y="76"/>
                      </a:lnTo>
                      <a:lnTo>
                        <a:pt x="58" y="76"/>
                      </a:lnTo>
                      <a:lnTo>
                        <a:pt x="58" y="76"/>
                      </a:lnTo>
                      <a:lnTo>
                        <a:pt x="60" y="74"/>
                      </a:lnTo>
                      <a:lnTo>
                        <a:pt x="60" y="74"/>
                      </a:lnTo>
                      <a:lnTo>
                        <a:pt x="60" y="72"/>
                      </a:lnTo>
                      <a:lnTo>
                        <a:pt x="58" y="72"/>
                      </a:lnTo>
                      <a:lnTo>
                        <a:pt x="58" y="70"/>
                      </a:lnTo>
                      <a:lnTo>
                        <a:pt x="58" y="66"/>
                      </a:lnTo>
                      <a:lnTo>
                        <a:pt x="58" y="66"/>
                      </a:lnTo>
                      <a:lnTo>
                        <a:pt x="58" y="64"/>
                      </a:lnTo>
                      <a:lnTo>
                        <a:pt x="58" y="62"/>
                      </a:lnTo>
                      <a:lnTo>
                        <a:pt x="60" y="62"/>
                      </a:lnTo>
                      <a:lnTo>
                        <a:pt x="62" y="60"/>
                      </a:lnTo>
                      <a:lnTo>
                        <a:pt x="62" y="58"/>
                      </a:lnTo>
                      <a:lnTo>
                        <a:pt x="60" y="56"/>
                      </a:lnTo>
                      <a:lnTo>
                        <a:pt x="60" y="56"/>
                      </a:lnTo>
                      <a:lnTo>
                        <a:pt x="60" y="56"/>
                      </a:lnTo>
                      <a:lnTo>
                        <a:pt x="58" y="56"/>
                      </a:lnTo>
                      <a:lnTo>
                        <a:pt x="58" y="56"/>
                      </a:lnTo>
                      <a:lnTo>
                        <a:pt x="60" y="56"/>
                      </a:lnTo>
                      <a:lnTo>
                        <a:pt x="60" y="54"/>
                      </a:lnTo>
                      <a:lnTo>
                        <a:pt x="60" y="52"/>
                      </a:lnTo>
                      <a:lnTo>
                        <a:pt x="60" y="52"/>
                      </a:lnTo>
                      <a:lnTo>
                        <a:pt x="60" y="54"/>
                      </a:lnTo>
                      <a:lnTo>
                        <a:pt x="62" y="54"/>
                      </a:lnTo>
                      <a:lnTo>
                        <a:pt x="62" y="50"/>
                      </a:lnTo>
                      <a:lnTo>
                        <a:pt x="62" y="48"/>
                      </a:lnTo>
                      <a:lnTo>
                        <a:pt x="62" y="48"/>
                      </a:lnTo>
                      <a:lnTo>
                        <a:pt x="62" y="46"/>
                      </a:lnTo>
                      <a:lnTo>
                        <a:pt x="60" y="44"/>
                      </a:lnTo>
                      <a:lnTo>
                        <a:pt x="62" y="44"/>
                      </a:lnTo>
                      <a:lnTo>
                        <a:pt x="62" y="44"/>
                      </a:lnTo>
                      <a:lnTo>
                        <a:pt x="64" y="42"/>
                      </a:lnTo>
                      <a:lnTo>
                        <a:pt x="64" y="42"/>
                      </a:lnTo>
                      <a:lnTo>
                        <a:pt x="64" y="42"/>
                      </a:lnTo>
                      <a:lnTo>
                        <a:pt x="64" y="44"/>
                      </a:lnTo>
                      <a:lnTo>
                        <a:pt x="62" y="44"/>
                      </a:lnTo>
                      <a:lnTo>
                        <a:pt x="62" y="46"/>
                      </a:lnTo>
                      <a:lnTo>
                        <a:pt x="64" y="46"/>
                      </a:lnTo>
                      <a:lnTo>
                        <a:pt x="64" y="46"/>
                      </a:lnTo>
                      <a:lnTo>
                        <a:pt x="64" y="46"/>
                      </a:lnTo>
                      <a:lnTo>
                        <a:pt x="64" y="44"/>
                      </a:lnTo>
                      <a:lnTo>
                        <a:pt x="64" y="44"/>
                      </a:lnTo>
                      <a:lnTo>
                        <a:pt x="66" y="36"/>
                      </a:lnTo>
                      <a:lnTo>
                        <a:pt x="66" y="30"/>
                      </a:lnTo>
                      <a:lnTo>
                        <a:pt x="68" y="22"/>
                      </a:lnTo>
                      <a:lnTo>
                        <a:pt x="68" y="18"/>
                      </a:lnTo>
                      <a:lnTo>
                        <a:pt x="70" y="18"/>
                      </a:lnTo>
                      <a:lnTo>
                        <a:pt x="72" y="16"/>
                      </a:lnTo>
                      <a:lnTo>
                        <a:pt x="72" y="14"/>
                      </a:lnTo>
                      <a:lnTo>
                        <a:pt x="72" y="12"/>
                      </a:lnTo>
                      <a:lnTo>
                        <a:pt x="72" y="4"/>
                      </a:lnTo>
                      <a:lnTo>
                        <a:pt x="72" y="4"/>
                      </a:lnTo>
                      <a:lnTo>
                        <a:pt x="70" y="4"/>
                      </a:lnTo>
                      <a:lnTo>
                        <a:pt x="70" y="4"/>
                      </a:lnTo>
                      <a:lnTo>
                        <a:pt x="70" y="2"/>
                      </a:lnTo>
                      <a:lnTo>
                        <a:pt x="72" y="2"/>
                      </a:lnTo>
                      <a:lnTo>
                        <a:pt x="72" y="2"/>
                      </a:lnTo>
                      <a:lnTo>
                        <a:pt x="72" y="4"/>
                      </a:lnTo>
                      <a:lnTo>
                        <a:pt x="72" y="4"/>
                      </a:lnTo>
                      <a:lnTo>
                        <a:pt x="74" y="2"/>
                      </a:lnTo>
                      <a:lnTo>
                        <a:pt x="74" y="0"/>
                      </a:lnTo>
                      <a:lnTo>
                        <a:pt x="74" y="0"/>
                      </a:lnTo>
                      <a:lnTo>
                        <a:pt x="7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65" name="Freeform 93">
                  <a:extLst>
                    <a:ext uri="{FF2B5EF4-FFF2-40B4-BE49-F238E27FC236}">
                      <a16:creationId xmlns:a16="http://schemas.microsoft.com/office/drawing/2014/main" id="{26910139-119B-8317-6A0C-D33CBC3FAAD9}"/>
                    </a:ext>
                  </a:extLst>
                </p:cNvPr>
                <p:cNvSpPr>
                  <a:spLocks noEditPoints="1"/>
                </p:cNvSpPr>
                <p:nvPr/>
              </p:nvSpPr>
              <p:spPr bwMode="auto">
                <a:xfrm>
                  <a:off x="5750" y="2229"/>
                  <a:ext cx="686" cy="784"/>
                </a:xfrm>
                <a:custGeom>
                  <a:avLst/>
                  <a:gdLst>
                    <a:gd name="T0" fmla="*/ 2 w 686"/>
                    <a:gd name="T1" fmla="*/ 752 h 784"/>
                    <a:gd name="T2" fmla="*/ 6 w 686"/>
                    <a:gd name="T3" fmla="*/ 750 h 784"/>
                    <a:gd name="T4" fmla="*/ 82 w 686"/>
                    <a:gd name="T5" fmla="*/ 686 h 784"/>
                    <a:gd name="T6" fmla="*/ 86 w 686"/>
                    <a:gd name="T7" fmla="*/ 688 h 784"/>
                    <a:gd name="T8" fmla="*/ 84 w 686"/>
                    <a:gd name="T9" fmla="*/ 664 h 784"/>
                    <a:gd name="T10" fmla="*/ 94 w 686"/>
                    <a:gd name="T11" fmla="*/ 658 h 784"/>
                    <a:gd name="T12" fmla="*/ 346 w 686"/>
                    <a:gd name="T13" fmla="*/ 631 h 784"/>
                    <a:gd name="T14" fmla="*/ 348 w 686"/>
                    <a:gd name="T15" fmla="*/ 631 h 784"/>
                    <a:gd name="T16" fmla="*/ 252 w 686"/>
                    <a:gd name="T17" fmla="*/ 577 h 784"/>
                    <a:gd name="T18" fmla="*/ 252 w 686"/>
                    <a:gd name="T19" fmla="*/ 581 h 784"/>
                    <a:gd name="T20" fmla="*/ 244 w 686"/>
                    <a:gd name="T21" fmla="*/ 585 h 784"/>
                    <a:gd name="T22" fmla="*/ 238 w 686"/>
                    <a:gd name="T23" fmla="*/ 585 h 784"/>
                    <a:gd name="T24" fmla="*/ 240 w 686"/>
                    <a:gd name="T25" fmla="*/ 573 h 784"/>
                    <a:gd name="T26" fmla="*/ 204 w 686"/>
                    <a:gd name="T27" fmla="*/ 593 h 784"/>
                    <a:gd name="T28" fmla="*/ 184 w 686"/>
                    <a:gd name="T29" fmla="*/ 611 h 784"/>
                    <a:gd name="T30" fmla="*/ 174 w 686"/>
                    <a:gd name="T31" fmla="*/ 617 h 784"/>
                    <a:gd name="T32" fmla="*/ 164 w 686"/>
                    <a:gd name="T33" fmla="*/ 619 h 784"/>
                    <a:gd name="T34" fmla="*/ 144 w 686"/>
                    <a:gd name="T35" fmla="*/ 629 h 784"/>
                    <a:gd name="T36" fmla="*/ 114 w 686"/>
                    <a:gd name="T37" fmla="*/ 644 h 784"/>
                    <a:gd name="T38" fmla="*/ 106 w 686"/>
                    <a:gd name="T39" fmla="*/ 648 h 784"/>
                    <a:gd name="T40" fmla="*/ 96 w 686"/>
                    <a:gd name="T41" fmla="*/ 658 h 784"/>
                    <a:gd name="T42" fmla="*/ 90 w 686"/>
                    <a:gd name="T43" fmla="*/ 662 h 784"/>
                    <a:gd name="T44" fmla="*/ 82 w 686"/>
                    <a:gd name="T45" fmla="*/ 668 h 784"/>
                    <a:gd name="T46" fmla="*/ 90 w 686"/>
                    <a:gd name="T47" fmla="*/ 672 h 784"/>
                    <a:gd name="T48" fmla="*/ 96 w 686"/>
                    <a:gd name="T49" fmla="*/ 680 h 784"/>
                    <a:gd name="T50" fmla="*/ 126 w 686"/>
                    <a:gd name="T51" fmla="*/ 672 h 784"/>
                    <a:gd name="T52" fmla="*/ 148 w 686"/>
                    <a:gd name="T53" fmla="*/ 658 h 784"/>
                    <a:gd name="T54" fmla="*/ 168 w 686"/>
                    <a:gd name="T55" fmla="*/ 637 h 784"/>
                    <a:gd name="T56" fmla="*/ 186 w 686"/>
                    <a:gd name="T57" fmla="*/ 629 h 784"/>
                    <a:gd name="T58" fmla="*/ 190 w 686"/>
                    <a:gd name="T59" fmla="*/ 629 h 784"/>
                    <a:gd name="T60" fmla="*/ 198 w 686"/>
                    <a:gd name="T61" fmla="*/ 625 h 784"/>
                    <a:gd name="T62" fmla="*/ 204 w 686"/>
                    <a:gd name="T63" fmla="*/ 619 h 784"/>
                    <a:gd name="T64" fmla="*/ 242 w 686"/>
                    <a:gd name="T65" fmla="*/ 595 h 784"/>
                    <a:gd name="T66" fmla="*/ 250 w 686"/>
                    <a:gd name="T67" fmla="*/ 585 h 784"/>
                    <a:gd name="T68" fmla="*/ 326 w 686"/>
                    <a:gd name="T69" fmla="*/ 495 h 784"/>
                    <a:gd name="T70" fmla="*/ 344 w 686"/>
                    <a:gd name="T71" fmla="*/ 523 h 784"/>
                    <a:gd name="T72" fmla="*/ 320 w 686"/>
                    <a:gd name="T73" fmla="*/ 523 h 784"/>
                    <a:gd name="T74" fmla="*/ 322 w 686"/>
                    <a:gd name="T75" fmla="*/ 503 h 784"/>
                    <a:gd name="T76" fmla="*/ 316 w 686"/>
                    <a:gd name="T77" fmla="*/ 515 h 784"/>
                    <a:gd name="T78" fmla="*/ 308 w 686"/>
                    <a:gd name="T79" fmla="*/ 507 h 784"/>
                    <a:gd name="T80" fmla="*/ 314 w 686"/>
                    <a:gd name="T81" fmla="*/ 489 h 784"/>
                    <a:gd name="T82" fmla="*/ 316 w 686"/>
                    <a:gd name="T83" fmla="*/ 479 h 784"/>
                    <a:gd name="T84" fmla="*/ 308 w 686"/>
                    <a:gd name="T85" fmla="*/ 473 h 784"/>
                    <a:gd name="T86" fmla="*/ 304 w 686"/>
                    <a:gd name="T87" fmla="*/ 463 h 784"/>
                    <a:gd name="T88" fmla="*/ 302 w 686"/>
                    <a:gd name="T89" fmla="*/ 483 h 784"/>
                    <a:gd name="T90" fmla="*/ 304 w 686"/>
                    <a:gd name="T91" fmla="*/ 497 h 784"/>
                    <a:gd name="T92" fmla="*/ 308 w 686"/>
                    <a:gd name="T93" fmla="*/ 497 h 784"/>
                    <a:gd name="T94" fmla="*/ 304 w 686"/>
                    <a:gd name="T95" fmla="*/ 501 h 784"/>
                    <a:gd name="T96" fmla="*/ 306 w 686"/>
                    <a:gd name="T97" fmla="*/ 513 h 784"/>
                    <a:gd name="T98" fmla="*/ 300 w 686"/>
                    <a:gd name="T99" fmla="*/ 525 h 784"/>
                    <a:gd name="T100" fmla="*/ 278 w 686"/>
                    <a:gd name="T101" fmla="*/ 547 h 784"/>
                    <a:gd name="T102" fmla="*/ 272 w 686"/>
                    <a:gd name="T103" fmla="*/ 559 h 784"/>
                    <a:gd name="T104" fmla="*/ 256 w 686"/>
                    <a:gd name="T105" fmla="*/ 585 h 784"/>
                    <a:gd name="T106" fmla="*/ 256 w 686"/>
                    <a:gd name="T107" fmla="*/ 589 h 784"/>
                    <a:gd name="T108" fmla="*/ 280 w 686"/>
                    <a:gd name="T109" fmla="*/ 581 h 784"/>
                    <a:gd name="T110" fmla="*/ 310 w 686"/>
                    <a:gd name="T111" fmla="*/ 555 h 784"/>
                    <a:gd name="T112" fmla="*/ 330 w 686"/>
                    <a:gd name="T113" fmla="*/ 549 h 784"/>
                    <a:gd name="T114" fmla="*/ 354 w 686"/>
                    <a:gd name="T115" fmla="*/ 525 h 784"/>
                    <a:gd name="T116" fmla="*/ 666 w 686"/>
                    <a:gd name="T117"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6" h="784">
                      <a:moveTo>
                        <a:pt x="16" y="782"/>
                      </a:moveTo>
                      <a:lnTo>
                        <a:pt x="16" y="782"/>
                      </a:lnTo>
                      <a:lnTo>
                        <a:pt x="16" y="782"/>
                      </a:lnTo>
                      <a:lnTo>
                        <a:pt x="16" y="784"/>
                      </a:lnTo>
                      <a:lnTo>
                        <a:pt x="16" y="784"/>
                      </a:lnTo>
                      <a:lnTo>
                        <a:pt x="18" y="784"/>
                      </a:lnTo>
                      <a:lnTo>
                        <a:pt x="18" y="782"/>
                      </a:lnTo>
                      <a:lnTo>
                        <a:pt x="18" y="782"/>
                      </a:lnTo>
                      <a:lnTo>
                        <a:pt x="16" y="782"/>
                      </a:lnTo>
                      <a:close/>
                      <a:moveTo>
                        <a:pt x="8" y="748"/>
                      </a:moveTo>
                      <a:lnTo>
                        <a:pt x="6" y="750"/>
                      </a:lnTo>
                      <a:lnTo>
                        <a:pt x="4" y="752"/>
                      </a:lnTo>
                      <a:lnTo>
                        <a:pt x="2" y="752"/>
                      </a:lnTo>
                      <a:lnTo>
                        <a:pt x="0" y="754"/>
                      </a:lnTo>
                      <a:lnTo>
                        <a:pt x="0" y="754"/>
                      </a:lnTo>
                      <a:lnTo>
                        <a:pt x="2" y="754"/>
                      </a:lnTo>
                      <a:lnTo>
                        <a:pt x="2" y="752"/>
                      </a:lnTo>
                      <a:lnTo>
                        <a:pt x="2" y="754"/>
                      </a:lnTo>
                      <a:lnTo>
                        <a:pt x="2" y="754"/>
                      </a:lnTo>
                      <a:lnTo>
                        <a:pt x="4" y="754"/>
                      </a:lnTo>
                      <a:lnTo>
                        <a:pt x="4" y="754"/>
                      </a:lnTo>
                      <a:lnTo>
                        <a:pt x="6" y="752"/>
                      </a:lnTo>
                      <a:lnTo>
                        <a:pt x="6" y="752"/>
                      </a:lnTo>
                      <a:lnTo>
                        <a:pt x="6" y="752"/>
                      </a:lnTo>
                      <a:lnTo>
                        <a:pt x="6" y="752"/>
                      </a:lnTo>
                      <a:lnTo>
                        <a:pt x="6" y="750"/>
                      </a:lnTo>
                      <a:lnTo>
                        <a:pt x="8" y="750"/>
                      </a:lnTo>
                      <a:lnTo>
                        <a:pt x="8" y="750"/>
                      </a:lnTo>
                      <a:lnTo>
                        <a:pt x="10" y="750"/>
                      </a:lnTo>
                      <a:lnTo>
                        <a:pt x="10" y="748"/>
                      </a:lnTo>
                      <a:lnTo>
                        <a:pt x="10" y="748"/>
                      </a:lnTo>
                      <a:lnTo>
                        <a:pt x="8" y="748"/>
                      </a:lnTo>
                      <a:close/>
                      <a:moveTo>
                        <a:pt x="88" y="686"/>
                      </a:moveTo>
                      <a:lnTo>
                        <a:pt x="88" y="684"/>
                      </a:lnTo>
                      <a:lnTo>
                        <a:pt x="88" y="682"/>
                      </a:lnTo>
                      <a:lnTo>
                        <a:pt x="86" y="682"/>
                      </a:lnTo>
                      <a:lnTo>
                        <a:pt x="84" y="684"/>
                      </a:lnTo>
                      <a:lnTo>
                        <a:pt x="82" y="686"/>
                      </a:lnTo>
                      <a:lnTo>
                        <a:pt x="82" y="686"/>
                      </a:lnTo>
                      <a:lnTo>
                        <a:pt x="80" y="688"/>
                      </a:lnTo>
                      <a:lnTo>
                        <a:pt x="80" y="688"/>
                      </a:lnTo>
                      <a:lnTo>
                        <a:pt x="78" y="688"/>
                      </a:lnTo>
                      <a:lnTo>
                        <a:pt x="78" y="690"/>
                      </a:lnTo>
                      <a:lnTo>
                        <a:pt x="76" y="690"/>
                      </a:lnTo>
                      <a:lnTo>
                        <a:pt x="74" y="692"/>
                      </a:lnTo>
                      <a:lnTo>
                        <a:pt x="74" y="692"/>
                      </a:lnTo>
                      <a:lnTo>
                        <a:pt x="76" y="692"/>
                      </a:lnTo>
                      <a:lnTo>
                        <a:pt x="80" y="690"/>
                      </a:lnTo>
                      <a:lnTo>
                        <a:pt x="80" y="690"/>
                      </a:lnTo>
                      <a:lnTo>
                        <a:pt x="80" y="690"/>
                      </a:lnTo>
                      <a:lnTo>
                        <a:pt x="84" y="690"/>
                      </a:lnTo>
                      <a:lnTo>
                        <a:pt x="86" y="688"/>
                      </a:lnTo>
                      <a:lnTo>
                        <a:pt x="86" y="688"/>
                      </a:lnTo>
                      <a:lnTo>
                        <a:pt x="88" y="688"/>
                      </a:lnTo>
                      <a:lnTo>
                        <a:pt x="88" y="686"/>
                      </a:lnTo>
                      <a:lnTo>
                        <a:pt x="86" y="686"/>
                      </a:lnTo>
                      <a:lnTo>
                        <a:pt x="86" y="686"/>
                      </a:lnTo>
                      <a:lnTo>
                        <a:pt x="86" y="686"/>
                      </a:lnTo>
                      <a:lnTo>
                        <a:pt x="86" y="686"/>
                      </a:lnTo>
                      <a:lnTo>
                        <a:pt x="88" y="686"/>
                      </a:lnTo>
                      <a:close/>
                      <a:moveTo>
                        <a:pt x="82" y="664"/>
                      </a:moveTo>
                      <a:lnTo>
                        <a:pt x="82" y="664"/>
                      </a:lnTo>
                      <a:lnTo>
                        <a:pt x="84" y="664"/>
                      </a:lnTo>
                      <a:lnTo>
                        <a:pt x="84" y="664"/>
                      </a:lnTo>
                      <a:lnTo>
                        <a:pt x="84" y="664"/>
                      </a:lnTo>
                      <a:lnTo>
                        <a:pt x="86" y="664"/>
                      </a:lnTo>
                      <a:lnTo>
                        <a:pt x="86" y="664"/>
                      </a:lnTo>
                      <a:lnTo>
                        <a:pt x="84" y="662"/>
                      </a:lnTo>
                      <a:lnTo>
                        <a:pt x="82" y="664"/>
                      </a:lnTo>
                      <a:lnTo>
                        <a:pt x="82" y="664"/>
                      </a:lnTo>
                      <a:lnTo>
                        <a:pt x="82" y="664"/>
                      </a:lnTo>
                      <a:lnTo>
                        <a:pt x="82" y="664"/>
                      </a:lnTo>
                      <a:close/>
                      <a:moveTo>
                        <a:pt x="94" y="658"/>
                      </a:moveTo>
                      <a:lnTo>
                        <a:pt x="94" y="656"/>
                      </a:lnTo>
                      <a:lnTo>
                        <a:pt x="94" y="656"/>
                      </a:lnTo>
                      <a:lnTo>
                        <a:pt x="92" y="656"/>
                      </a:lnTo>
                      <a:lnTo>
                        <a:pt x="92" y="658"/>
                      </a:lnTo>
                      <a:lnTo>
                        <a:pt x="94" y="658"/>
                      </a:lnTo>
                      <a:close/>
                      <a:moveTo>
                        <a:pt x="346" y="637"/>
                      </a:moveTo>
                      <a:lnTo>
                        <a:pt x="344" y="639"/>
                      </a:lnTo>
                      <a:lnTo>
                        <a:pt x="346" y="639"/>
                      </a:lnTo>
                      <a:lnTo>
                        <a:pt x="346" y="637"/>
                      </a:lnTo>
                      <a:lnTo>
                        <a:pt x="346" y="637"/>
                      </a:lnTo>
                      <a:lnTo>
                        <a:pt x="346" y="637"/>
                      </a:lnTo>
                      <a:lnTo>
                        <a:pt x="346" y="637"/>
                      </a:lnTo>
                      <a:close/>
                      <a:moveTo>
                        <a:pt x="346" y="629"/>
                      </a:moveTo>
                      <a:lnTo>
                        <a:pt x="344" y="629"/>
                      </a:lnTo>
                      <a:lnTo>
                        <a:pt x="342" y="629"/>
                      </a:lnTo>
                      <a:lnTo>
                        <a:pt x="344" y="629"/>
                      </a:lnTo>
                      <a:lnTo>
                        <a:pt x="346" y="629"/>
                      </a:lnTo>
                      <a:lnTo>
                        <a:pt x="346" y="631"/>
                      </a:lnTo>
                      <a:lnTo>
                        <a:pt x="346" y="631"/>
                      </a:lnTo>
                      <a:lnTo>
                        <a:pt x="344" y="631"/>
                      </a:lnTo>
                      <a:lnTo>
                        <a:pt x="344" y="633"/>
                      </a:lnTo>
                      <a:lnTo>
                        <a:pt x="342" y="633"/>
                      </a:lnTo>
                      <a:lnTo>
                        <a:pt x="342" y="635"/>
                      </a:lnTo>
                      <a:lnTo>
                        <a:pt x="342" y="635"/>
                      </a:lnTo>
                      <a:lnTo>
                        <a:pt x="344" y="635"/>
                      </a:lnTo>
                      <a:lnTo>
                        <a:pt x="344" y="633"/>
                      </a:lnTo>
                      <a:lnTo>
                        <a:pt x="346" y="633"/>
                      </a:lnTo>
                      <a:lnTo>
                        <a:pt x="348" y="633"/>
                      </a:lnTo>
                      <a:lnTo>
                        <a:pt x="348" y="631"/>
                      </a:lnTo>
                      <a:lnTo>
                        <a:pt x="346" y="631"/>
                      </a:lnTo>
                      <a:lnTo>
                        <a:pt x="348" y="631"/>
                      </a:lnTo>
                      <a:lnTo>
                        <a:pt x="348" y="629"/>
                      </a:lnTo>
                      <a:lnTo>
                        <a:pt x="348" y="629"/>
                      </a:lnTo>
                      <a:lnTo>
                        <a:pt x="348" y="629"/>
                      </a:lnTo>
                      <a:lnTo>
                        <a:pt x="348" y="629"/>
                      </a:lnTo>
                      <a:lnTo>
                        <a:pt x="350" y="629"/>
                      </a:lnTo>
                      <a:lnTo>
                        <a:pt x="350" y="629"/>
                      </a:lnTo>
                      <a:lnTo>
                        <a:pt x="348" y="631"/>
                      </a:lnTo>
                      <a:lnTo>
                        <a:pt x="352" y="629"/>
                      </a:lnTo>
                      <a:lnTo>
                        <a:pt x="352" y="629"/>
                      </a:lnTo>
                      <a:lnTo>
                        <a:pt x="354" y="629"/>
                      </a:lnTo>
                      <a:lnTo>
                        <a:pt x="348" y="627"/>
                      </a:lnTo>
                      <a:lnTo>
                        <a:pt x="346" y="629"/>
                      </a:lnTo>
                      <a:close/>
                      <a:moveTo>
                        <a:pt x="252" y="577"/>
                      </a:moveTo>
                      <a:lnTo>
                        <a:pt x="252" y="575"/>
                      </a:lnTo>
                      <a:lnTo>
                        <a:pt x="252" y="577"/>
                      </a:lnTo>
                      <a:lnTo>
                        <a:pt x="250" y="577"/>
                      </a:lnTo>
                      <a:lnTo>
                        <a:pt x="250" y="577"/>
                      </a:lnTo>
                      <a:lnTo>
                        <a:pt x="248" y="579"/>
                      </a:lnTo>
                      <a:lnTo>
                        <a:pt x="248" y="579"/>
                      </a:lnTo>
                      <a:lnTo>
                        <a:pt x="250" y="579"/>
                      </a:lnTo>
                      <a:lnTo>
                        <a:pt x="252" y="577"/>
                      </a:lnTo>
                      <a:close/>
                      <a:moveTo>
                        <a:pt x="250" y="583"/>
                      </a:moveTo>
                      <a:lnTo>
                        <a:pt x="250" y="583"/>
                      </a:lnTo>
                      <a:lnTo>
                        <a:pt x="252" y="581"/>
                      </a:lnTo>
                      <a:lnTo>
                        <a:pt x="254" y="581"/>
                      </a:lnTo>
                      <a:lnTo>
                        <a:pt x="252" y="581"/>
                      </a:lnTo>
                      <a:lnTo>
                        <a:pt x="252" y="581"/>
                      </a:lnTo>
                      <a:lnTo>
                        <a:pt x="252" y="581"/>
                      </a:lnTo>
                      <a:lnTo>
                        <a:pt x="252" y="581"/>
                      </a:lnTo>
                      <a:lnTo>
                        <a:pt x="250" y="581"/>
                      </a:lnTo>
                      <a:lnTo>
                        <a:pt x="250" y="581"/>
                      </a:lnTo>
                      <a:lnTo>
                        <a:pt x="248" y="581"/>
                      </a:lnTo>
                      <a:lnTo>
                        <a:pt x="248" y="581"/>
                      </a:lnTo>
                      <a:lnTo>
                        <a:pt x="248" y="583"/>
                      </a:lnTo>
                      <a:lnTo>
                        <a:pt x="246" y="583"/>
                      </a:lnTo>
                      <a:lnTo>
                        <a:pt x="246" y="583"/>
                      </a:lnTo>
                      <a:lnTo>
                        <a:pt x="244" y="585"/>
                      </a:lnTo>
                      <a:lnTo>
                        <a:pt x="242" y="585"/>
                      </a:lnTo>
                      <a:lnTo>
                        <a:pt x="244" y="585"/>
                      </a:lnTo>
                      <a:lnTo>
                        <a:pt x="246" y="583"/>
                      </a:lnTo>
                      <a:lnTo>
                        <a:pt x="248" y="581"/>
                      </a:lnTo>
                      <a:lnTo>
                        <a:pt x="248" y="581"/>
                      </a:lnTo>
                      <a:lnTo>
                        <a:pt x="248" y="581"/>
                      </a:lnTo>
                      <a:lnTo>
                        <a:pt x="248" y="581"/>
                      </a:lnTo>
                      <a:lnTo>
                        <a:pt x="250" y="579"/>
                      </a:lnTo>
                      <a:lnTo>
                        <a:pt x="250" y="579"/>
                      </a:lnTo>
                      <a:lnTo>
                        <a:pt x="248" y="579"/>
                      </a:lnTo>
                      <a:lnTo>
                        <a:pt x="246" y="581"/>
                      </a:lnTo>
                      <a:lnTo>
                        <a:pt x="246" y="581"/>
                      </a:lnTo>
                      <a:lnTo>
                        <a:pt x="242" y="583"/>
                      </a:lnTo>
                      <a:lnTo>
                        <a:pt x="240" y="583"/>
                      </a:lnTo>
                      <a:lnTo>
                        <a:pt x="238" y="585"/>
                      </a:lnTo>
                      <a:lnTo>
                        <a:pt x="234" y="585"/>
                      </a:lnTo>
                      <a:lnTo>
                        <a:pt x="234" y="585"/>
                      </a:lnTo>
                      <a:lnTo>
                        <a:pt x="234" y="583"/>
                      </a:lnTo>
                      <a:lnTo>
                        <a:pt x="234" y="583"/>
                      </a:lnTo>
                      <a:lnTo>
                        <a:pt x="236" y="579"/>
                      </a:lnTo>
                      <a:lnTo>
                        <a:pt x="236" y="577"/>
                      </a:lnTo>
                      <a:lnTo>
                        <a:pt x="236" y="577"/>
                      </a:lnTo>
                      <a:lnTo>
                        <a:pt x="234" y="577"/>
                      </a:lnTo>
                      <a:lnTo>
                        <a:pt x="234" y="575"/>
                      </a:lnTo>
                      <a:lnTo>
                        <a:pt x="234" y="575"/>
                      </a:lnTo>
                      <a:lnTo>
                        <a:pt x="236" y="573"/>
                      </a:lnTo>
                      <a:lnTo>
                        <a:pt x="236" y="573"/>
                      </a:lnTo>
                      <a:lnTo>
                        <a:pt x="240" y="573"/>
                      </a:lnTo>
                      <a:lnTo>
                        <a:pt x="238" y="571"/>
                      </a:lnTo>
                      <a:lnTo>
                        <a:pt x="236" y="571"/>
                      </a:lnTo>
                      <a:lnTo>
                        <a:pt x="236" y="573"/>
                      </a:lnTo>
                      <a:lnTo>
                        <a:pt x="232" y="575"/>
                      </a:lnTo>
                      <a:lnTo>
                        <a:pt x="228" y="577"/>
                      </a:lnTo>
                      <a:lnTo>
                        <a:pt x="224" y="579"/>
                      </a:lnTo>
                      <a:lnTo>
                        <a:pt x="220" y="585"/>
                      </a:lnTo>
                      <a:lnTo>
                        <a:pt x="214" y="589"/>
                      </a:lnTo>
                      <a:lnTo>
                        <a:pt x="212" y="591"/>
                      </a:lnTo>
                      <a:lnTo>
                        <a:pt x="210" y="593"/>
                      </a:lnTo>
                      <a:lnTo>
                        <a:pt x="208" y="593"/>
                      </a:lnTo>
                      <a:lnTo>
                        <a:pt x="206" y="593"/>
                      </a:lnTo>
                      <a:lnTo>
                        <a:pt x="204" y="593"/>
                      </a:lnTo>
                      <a:lnTo>
                        <a:pt x="204" y="595"/>
                      </a:lnTo>
                      <a:lnTo>
                        <a:pt x="200" y="597"/>
                      </a:lnTo>
                      <a:lnTo>
                        <a:pt x="198" y="599"/>
                      </a:lnTo>
                      <a:lnTo>
                        <a:pt x="196" y="601"/>
                      </a:lnTo>
                      <a:lnTo>
                        <a:pt x="194" y="603"/>
                      </a:lnTo>
                      <a:lnTo>
                        <a:pt x="192" y="605"/>
                      </a:lnTo>
                      <a:lnTo>
                        <a:pt x="192" y="605"/>
                      </a:lnTo>
                      <a:lnTo>
                        <a:pt x="192" y="607"/>
                      </a:lnTo>
                      <a:lnTo>
                        <a:pt x="192" y="607"/>
                      </a:lnTo>
                      <a:lnTo>
                        <a:pt x="190" y="607"/>
                      </a:lnTo>
                      <a:lnTo>
                        <a:pt x="190" y="607"/>
                      </a:lnTo>
                      <a:lnTo>
                        <a:pt x="184" y="611"/>
                      </a:lnTo>
                      <a:lnTo>
                        <a:pt x="184" y="611"/>
                      </a:lnTo>
                      <a:lnTo>
                        <a:pt x="182" y="613"/>
                      </a:lnTo>
                      <a:lnTo>
                        <a:pt x="182" y="613"/>
                      </a:lnTo>
                      <a:lnTo>
                        <a:pt x="184" y="613"/>
                      </a:lnTo>
                      <a:lnTo>
                        <a:pt x="184" y="611"/>
                      </a:lnTo>
                      <a:lnTo>
                        <a:pt x="184" y="611"/>
                      </a:lnTo>
                      <a:lnTo>
                        <a:pt x="180" y="613"/>
                      </a:lnTo>
                      <a:lnTo>
                        <a:pt x="178" y="615"/>
                      </a:lnTo>
                      <a:lnTo>
                        <a:pt x="176" y="615"/>
                      </a:lnTo>
                      <a:lnTo>
                        <a:pt x="176" y="615"/>
                      </a:lnTo>
                      <a:lnTo>
                        <a:pt x="176" y="615"/>
                      </a:lnTo>
                      <a:lnTo>
                        <a:pt x="176" y="615"/>
                      </a:lnTo>
                      <a:lnTo>
                        <a:pt x="174" y="615"/>
                      </a:lnTo>
                      <a:lnTo>
                        <a:pt x="174" y="617"/>
                      </a:lnTo>
                      <a:lnTo>
                        <a:pt x="174" y="617"/>
                      </a:lnTo>
                      <a:lnTo>
                        <a:pt x="174" y="617"/>
                      </a:lnTo>
                      <a:lnTo>
                        <a:pt x="172" y="615"/>
                      </a:lnTo>
                      <a:lnTo>
                        <a:pt x="170" y="617"/>
                      </a:lnTo>
                      <a:lnTo>
                        <a:pt x="170" y="617"/>
                      </a:lnTo>
                      <a:lnTo>
                        <a:pt x="170" y="617"/>
                      </a:lnTo>
                      <a:lnTo>
                        <a:pt x="170" y="619"/>
                      </a:lnTo>
                      <a:lnTo>
                        <a:pt x="170" y="617"/>
                      </a:lnTo>
                      <a:lnTo>
                        <a:pt x="168" y="617"/>
                      </a:lnTo>
                      <a:lnTo>
                        <a:pt x="168" y="619"/>
                      </a:lnTo>
                      <a:lnTo>
                        <a:pt x="166" y="619"/>
                      </a:lnTo>
                      <a:lnTo>
                        <a:pt x="166" y="619"/>
                      </a:lnTo>
                      <a:lnTo>
                        <a:pt x="164" y="619"/>
                      </a:lnTo>
                      <a:lnTo>
                        <a:pt x="162" y="621"/>
                      </a:lnTo>
                      <a:lnTo>
                        <a:pt x="158" y="623"/>
                      </a:lnTo>
                      <a:lnTo>
                        <a:pt x="160" y="623"/>
                      </a:lnTo>
                      <a:lnTo>
                        <a:pt x="158" y="623"/>
                      </a:lnTo>
                      <a:lnTo>
                        <a:pt x="158" y="623"/>
                      </a:lnTo>
                      <a:lnTo>
                        <a:pt x="158" y="623"/>
                      </a:lnTo>
                      <a:lnTo>
                        <a:pt x="156" y="625"/>
                      </a:lnTo>
                      <a:lnTo>
                        <a:pt x="156" y="625"/>
                      </a:lnTo>
                      <a:lnTo>
                        <a:pt x="154" y="625"/>
                      </a:lnTo>
                      <a:lnTo>
                        <a:pt x="152" y="627"/>
                      </a:lnTo>
                      <a:lnTo>
                        <a:pt x="148" y="627"/>
                      </a:lnTo>
                      <a:lnTo>
                        <a:pt x="144" y="629"/>
                      </a:lnTo>
                      <a:lnTo>
                        <a:pt x="144" y="629"/>
                      </a:lnTo>
                      <a:lnTo>
                        <a:pt x="142" y="631"/>
                      </a:lnTo>
                      <a:lnTo>
                        <a:pt x="142" y="631"/>
                      </a:lnTo>
                      <a:lnTo>
                        <a:pt x="142" y="631"/>
                      </a:lnTo>
                      <a:lnTo>
                        <a:pt x="140" y="631"/>
                      </a:lnTo>
                      <a:lnTo>
                        <a:pt x="136" y="633"/>
                      </a:lnTo>
                      <a:lnTo>
                        <a:pt x="136" y="633"/>
                      </a:lnTo>
                      <a:lnTo>
                        <a:pt x="134" y="633"/>
                      </a:lnTo>
                      <a:lnTo>
                        <a:pt x="130" y="633"/>
                      </a:lnTo>
                      <a:lnTo>
                        <a:pt x="128" y="635"/>
                      </a:lnTo>
                      <a:lnTo>
                        <a:pt x="124" y="637"/>
                      </a:lnTo>
                      <a:lnTo>
                        <a:pt x="120" y="639"/>
                      </a:lnTo>
                      <a:lnTo>
                        <a:pt x="116" y="641"/>
                      </a:lnTo>
                      <a:lnTo>
                        <a:pt x="114" y="644"/>
                      </a:lnTo>
                      <a:lnTo>
                        <a:pt x="116" y="644"/>
                      </a:lnTo>
                      <a:lnTo>
                        <a:pt x="114" y="646"/>
                      </a:lnTo>
                      <a:lnTo>
                        <a:pt x="114" y="644"/>
                      </a:lnTo>
                      <a:lnTo>
                        <a:pt x="114" y="644"/>
                      </a:lnTo>
                      <a:lnTo>
                        <a:pt x="112" y="644"/>
                      </a:lnTo>
                      <a:lnTo>
                        <a:pt x="108" y="646"/>
                      </a:lnTo>
                      <a:lnTo>
                        <a:pt x="108" y="646"/>
                      </a:lnTo>
                      <a:lnTo>
                        <a:pt x="106" y="648"/>
                      </a:lnTo>
                      <a:lnTo>
                        <a:pt x="106" y="648"/>
                      </a:lnTo>
                      <a:lnTo>
                        <a:pt x="106" y="648"/>
                      </a:lnTo>
                      <a:lnTo>
                        <a:pt x="106" y="650"/>
                      </a:lnTo>
                      <a:lnTo>
                        <a:pt x="104" y="650"/>
                      </a:lnTo>
                      <a:lnTo>
                        <a:pt x="106" y="648"/>
                      </a:lnTo>
                      <a:lnTo>
                        <a:pt x="100" y="650"/>
                      </a:lnTo>
                      <a:lnTo>
                        <a:pt x="100" y="650"/>
                      </a:lnTo>
                      <a:lnTo>
                        <a:pt x="100" y="654"/>
                      </a:lnTo>
                      <a:lnTo>
                        <a:pt x="100" y="654"/>
                      </a:lnTo>
                      <a:lnTo>
                        <a:pt x="98" y="654"/>
                      </a:lnTo>
                      <a:lnTo>
                        <a:pt x="98" y="654"/>
                      </a:lnTo>
                      <a:lnTo>
                        <a:pt x="96" y="654"/>
                      </a:lnTo>
                      <a:lnTo>
                        <a:pt x="96" y="656"/>
                      </a:lnTo>
                      <a:lnTo>
                        <a:pt x="94" y="656"/>
                      </a:lnTo>
                      <a:lnTo>
                        <a:pt x="96" y="656"/>
                      </a:lnTo>
                      <a:lnTo>
                        <a:pt x="96" y="658"/>
                      </a:lnTo>
                      <a:lnTo>
                        <a:pt x="96" y="658"/>
                      </a:lnTo>
                      <a:lnTo>
                        <a:pt x="96" y="658"/>
                      </a:lnTo>
                      <a:lnTo>
                        <a:pt x="94" y="658"/>
                      </a:lnTo>
                      <a:lnTo>
                        <a:pt x="94" y="658"/>
                      </a:lnTo>
                      <a:lnTo>
                        <a:pt x="94" y="660"/>
                      </a:lnTo>
                      <a:lnTo>
                        <a:pt x="92" y="658"/>
                      </a:lnTo>
                      <a:lnTo>
                        <a:pt x="92" y="658"/>
                      </a:lnTo>
                      <a:lnTo>
                        <a:pt x="92" y="658"/>
                      </a:lnTo>
                      <a:lnTo>
                        <a:pt x="90" y="658"/>
                      </a:lnTo>
                      <a:lnTo>
                        <a:pt x="90" y="660"/>
                      </a:lnTo>
                      <a:lnTo>
                        <a:pt x="88" y="660"/>
                      </a:lnTo>
                      <a:lnTo>
                        <a:pt x="88" y="660"/>
                      </a:lnTo>
                      <a:lnTo>
                        <a:pt x="86" y="662"/>
                      </a:lnTo>
                      <a:lnTo>
                        <a:pt x="88" y="662"/>
                      </a:lnTo>
                      <a:lnTo>
                        <a:pt x="90" y="662"/>
                      </a:lnTo>
                      <a:lnTo>
                        <a:pt x="86" y="662"/>
                      </a:lnTo>
                      <a:lnTo>
                        <a:pt x="86" y="664"/>
                      </a:lnTo>
                      <a:lnTo>
                        <a:pt x="86" y="664"/>
                      </a:lnTo>
                      <a:lnTo>
                        <a:pt x="88" y="664"/>
                      </a:lnTo>
                      <a:lnTo>
                        <a:pt x="86" y="666"/>
                      </a:lnTo>
                      <a:lnTo>
                        <a:pt x="84" y="666"/>
                      </a:lnTo>
                      <a:lnTo>
                        <a:pt x="80" y="666"/>
                      </a:lnTo>
                      <a:lnTo>
                        <a:pt x="80" y="666"/>
                      </a:lnTo>
                      <a:lnTo>
                        <a:pt x="78" y="668"/>
                      </a:lnTo>
                      <a:lnTo>
                        <a:pt x="78" y="670"/>
                      </a:lnTo>
                      <a:lnTo>
                        <a:pt x="80" y="668"/>
                      </a:lnTo>
                      <a:lnTo>
                        <a:pt x="82" y="668"/>
                      </a:lnTo>
                      <a:lnTo>
                        <a:pt x="82" y="668"/>
                      </a:lnTo>
                      <a:lnTo>
                        <a:pt x="80" y="670"/>
                      </a:lnTo>
                      <a:lnTo>
                        <a:pt x="78" y="670"/>
                      </a:lnTo>
                      <a:lnTo>
                        <a:pt x="80" y="670"/>
                      </a:lnTo>
                      <a:lnTo>
                        <a:pt x="82" y="670"/>
                      </a:lnTo>
                      <a:lnTo>
                        <a:pt x="84" y="668"/>
                      </a:lnTo>
                      <a:lnTo>
                        <a:pt x="78" y="672"/>
                      </a:lnTo>
                      <a:lnTo>
                        <a:pt x="78" y="674"/>
                      </a:lnTo>
                      <a:lnTo>
                        <a:pt x="78" y="674"/>
                      </a:lnTo>
                      <a:lnTo>
                        <a:pt x="82" y="674"/>
                      </a:lnTo>
                      <a:lnTo>
                        <a:pt x="86" y="674"/>
                      </a:lnTo>
                      <a:lnTo>
                        <a:pt x="86" y="674"/>
                      </a:lnTo>
                      <a:lnTo>
                        <a:pt x="88" y="672"/>
                      </a:lnTo>
                      <a:lnTo>
                        <a:pt x="90" y="672"/>
                      </a:lnTo>
                      <a:lnTo>
                        <a:pt x="90" y="674"/>
                      </a:lnTo>
                      <a:lnTo>
                        <a:pt x="92" y="674"/>
                      </a:lnTo>
                      <a:lnTo>
                        <a:pt x="90" y="676"/>
                      </a:lnTo>
                      <a:lnTo>
                        <a:pt x="92" y="676"/>
                      </a:lnTo>
                      <a:lnTo>
                        <a:pt x="94" y="676"/>
                      </a:lnTo>
                      <a:lnTo>
                        <a:pt x="96" y="676"/>
                      </a:lnTo>
                      <a:lnTo>
                        <a:pt x="96" y="676"/>
                      </a:lnTo>
                      <a:lnTo>
                        <a:pt x="96" y="676"/>
                      </a:lnTo>
                      <a:lnTo>
                        <a:pt x="96" y="678"/>
                      </a:lnTo>
                      <a:lnTo>
                        <a:pt x="96" y="678"/>
                      </a:lnTo>
                      <a:lnTo>
                        <a:pt x="96" y="680"/>
                      </a:lnTo>
                      <a:lnTo>
                        <a:pt x="96" y="680"/>
                      </a:lnTo>
                      <a:lnTo>
                        <a:pt x="96" y="680"/>
                      </a:lnTo>
                      <a:lnTo>
                        <a:pt x="96" y="680"/>
                      </a:lnTo>
                      <a:lnTo>
                        <a:pt x="98" y="680"/>
                      </a:lnTo>
                      <a:lnTo>
                        <a:pt x="98" y="680"/>
                      </a:lnTo>
                      <a:lnTo>
                        <a:pt x="102" y="680"/>
                      </a:lnTo>
                      <a:lnTo>
                        <a:pt x="102" y="680"/>
                      </a:lnTo>
                      <a:lnTo>
                        <a:pt x="104" y="680"/>
                      </a:lnTo>
                      <a:lnTo>
                        <a:pt x="104" y="680"/>
                      </a:lnTo>
                      <a:lnTo>
                        <a:pt x="108" y="680"/>
                      </a:lnTo>
                      <a:lnTo>
                        <a:pt x="114" y="680"/>
                      </a:lnTo>
                      <a:lnTo>
                        <a:pt x="116" y="678"/>
                      </a:lnTo>
                      <a:lnTo>
                        <a:pt x="116" y="678"/>
                      </a:lnTo>
                      <a:lnTo>
                        <a:pt x="120" y="676"/>
                      </a:lnTo>
                      <a:lnTo>
                        <a:pt x="126" y="672"/>
                      </a:lnTo>
                      <a:lnTo>
                        <a:pt x="128" y="672"/>
                      </a:lnTo>
                      <a:lnTo>
                        <a:pt x="132" y="670"/>
                      </a:lnTo>
                      <a:lnTo>
                        <a:pt x="132" y="668"/>
                      </a:lnTo>
                      <a:lnTo>
                        <a:pt x="138" y="668"/>
                      </a:lnTo>
                      <a:lnTo>
                        <a:pt x="138" y="668"/>
                      </a:lnTo>
                      <a:lnTo>
                        <a:pt x="138" y="668"/>
                      </a:lnTo>
                      <a:lnTo>
                        <a:pt x="140" y="666"/>
                      </a:lnTo>
                      <a:lnTo>
                        <a:pt x="140" y="666"/>
                      </a:lnTo>
                      <a:lnTo>
                        <a:pt x="140" y="666"/>
                      </a:lnTo>
                      <a:lnTo>
                        <a:pt x="140" y="664"/>
                      </a:lnTo>
                      <a:lnTo>
                        <a:pt x="140" y="664"/>
                      </a:lnTo>
                      <a:lnTo>
                        <a:pt x="144" y="662"/>
                      </a:lnTo>
                      <a:lnTo>
                        <a:pt x="148" y="658"/>
                      </a:lnTo>
                      <a:lnTo>
                        <a:pt x="150" y="656"/>
                      </a:lnTo>
                      <a:lnTo>
                        <a:pt x="152" y="654"/>
                      </a:lnTo>
                      <a:lnTo>
                        <a:pt x="154" y="652"/>
                      </a:lnTo>
                      <a:lnTo>
                        <a:pt x="156" y="650"/>
                      </a:lnTo>
                      <a:lnTo>
                        <a:pt x="156" y="650"/>
                      </a:lnTo>
                      <a:lnTo>
                        <a:pt x="156" y="650"/>
                      </a:lnTo>
                      <a:lnTo>
                        <a:pt x="158" y="650"/>
                      </a:lnTo>
                      <a:lnTo>
                        <a:pt x="160" y="646"/>
                      </a:lnTo>
                      <a:lnTo>
                        <a:pt x="162" y="644"/>
                      </a:lnTo>
                      <a:lnTo>
                        <a:pt x="164" y="641"/>
                      </a:lnTo>
                      <a:lnTo>
                        <a:pt x="168" y="637"/>
                      </a:lnTo>
                      <a:lnTo>
                        <a:pt x="168" y="637"/>
                      </a:lnTo>
                      <a:lnTo>
                        <a:pt x="168" y="637"/>
                      </a:lnTo>
                      <a:lnTo>
                        <a:pt x="170" y="637"/>
                      </a:lnTo>
                      <a:lnTo>
                        <a:pt x="170" y="637"/>
                      </a:lnTo>
                      <a:lnTo>
                        <a:pt x="172" y="635"/>
                      </a:lnTo>
                      <a:lnTo>
                        <a:pt x="174" y="635"/>
                      </a:lnTo>
                      <a:lnTo>
                        <a:pt x="176" y="635"/>
                      </a:lnTo>
                      <a:lnTo>
                        <a:pt x="176" y="635"/>
                      </a:lnTo>
                      <a:lnTo>
                        <a:pt x="178" y="633"/>
                      </a:lnTo>
                      <a:lnTo>
                        <a:pt x="180" y="633"/>
                      </a:lnTo>
                      <a:lnTo>
                        <a:pt x="182" y="633"/>
                      </a:lnTo>
                      <a:lnTo>
                        <a:pt x="184" y="631"/>
                      </a:lnTo>
                      <a:lnTo>
                        <a:pt x="186" y="631"/>
                      </a:lnTo>
                      <a:lnTo>
                        <a:pt x="186" y="629"/>
                      </a:lnTo>
                      <a:lnTo>
                        <a:pt x="186" y="629"/>
                      </a:lnTo>
                      <a:lnTo>
                        <a:pt x="186" y="627"/>
                      </a:lnTo>
                      <a:lnTo>
                        <a:pt x="186" y="629"/>
                      </a:lnTo>
                      <a:lnTo>
                        <a:pt x="188" y="629"/>
                      </a:lnTo>
                      <a:lnTo>
                        <a:pt x="188" y="631"/>
                      </a:lnTo>
                      <a:lnTo>
                        <a:pt x="188" y="631"/>
                      </a:lnTo>
                      <a:lnTo>
                        <a:pt x="190" y="629"/>
                      </a:lnTo>
                      <a:lnTo>
                        <a:pt x="190" y="629"/>
                      </a:lnTo>
                      <a:lnTo>
                        <a:pt x="192" y="629"/>
                      </a:lnTo>
                      <a:lnTo>
                        <a:pt x="192" y="627"/>
                      </a:lnTo>
                      <a:lnTo>
                        <a:pt x="192" y="629"/>
                      </a:lnTo>
                      <a:lnTo>
                        <a:pt x="192" y="629"/>
                      </a:lnTo>
                      <a:lnTo>
                        <a:pt x="190" y="629"/>
                      </a:lnTo>
                      <a:lnTo>
                        <a:pt x="190" y="629"/>
                      </a:lnTo>
                      <a:lnTo>
                        <a:pt x="192" y="629"/>
                      </a:lnTo>
                      <a:lnTo>
                        <a:pt x="194" y="629"/>
                      </a:lnTo>
                      <a:lnTo>
                        <a:pt x="194" y="631"/>
                      </a:lnTo>
                      <a:lnTo>
                        <a:pt x="196" y="631"/>
                      </a:lnTo>
                      <a:lnTo>
                        <a:pt x="198" y="631"/>
                      </a:lnTo>
                      <a:lnTo>
                        <a:pt x="198" y="631"/>
                      </a:lnTo>
                      <a:lnTo>
                        <a:pt x="200" y="629"/>
                      </a:lnTo>
                      <a:lnTo>
                        <a:pt x="200" y="629"/>
                      </a:lnTo>
                      <a:lnTo>
                        <a:pt x="202" y="627"/>
                      </a:lnTo>
                      <a:lnTo>
                        <a:pt x="202" y="627"/>
                      </a:lnTo>
                      <a:lnTo>
                        <a:pt x="200" y="627"/>
                      </a:lnTo>
                      <a:lnTo>
                        <a:pt x="198" y="627"/>
                      </a:lnTo>
                      <a:lnTo>
                        <a:pt x="198" y="625"/>
                      </a:lnTo>
                      <a:lnTo>
                        <a:pt x="198" y="625"/>
                      </a:lnTo>
                      <a:lnTo>
                        <a:pt x="200" y="623"/>
                      </a:lnTo>
                      <a:lnTo>
                        <a:pt x="198" y="623"/>
                      </a:lnTo>
                      <a:lnTo>
                        <a:pt x="196" y="623"/>
                      </a:lnTo>
                      <a:lnTo>
                        <a:pt x="198" y="623"/>
                      </a:lnTo>
                      <a:lnTo>
                        <a:pt x="198" y="623"/>
                      </a:lnTo>
                      <a:lnTo>
                        <a:pt x="200" y="623"/>
                      </a:lnTo>
                      <a:lnTo>
                        <a:pt x="200" y="621"/>
                      </a:lnTo>
                      <a:lnTo>
                        <a:pt x="200" y="621"/>
                      </a:lnTo>
                      <a:lnTo>
                        <a:pt x="200" y="621"/>
                      </a:lnTo>
                      <a:lnTo>
                        <a:pt x="200" y="621"/>
                      </a:lnTo>
                      <a:lnTo>
                        <a:pt x="202" y="619"/>
                      </a:lnTo>
                      <a:lnTo>
                        <a:pt x="204" y="619"/>
                      </a:lnTo>
                      <a:lnTo>
                        <a:pt x="206" y="617"/>
                      </a:lnTo>
                      <a:lnTo>
                        <a:pt x="210" y="617"/>
                      </a:lnTo>
                      <a:lnTo>
                        <a:pt x="210" y="615"/>
                      </a:lnTo>
                      <a:lnTo>
                        <a:pt x="212" y="615"/>
                      </a:lnTo>
                      <a:lnTo>
                        <a:pt x="216" y="613"/>
                      </a:lnTo>
                      <a:lnTo>
                        <a:pt x="224" y="607"/>
                      </a:lnTo>
                      <a:lnTo>
                        <a:pt x="224" y="607"/>
                      </a:lnTo>
                      <a:lnTo>
                        <a:pt x="230" y="603"/>
                      </a:lnTo>
                      <a:lnTo>
                        <a:pt x="232" y="601"/>
                      </a:lnTo>
                      <a:lnTo>
                        <a:pt x="234" y="601"/>
                      </a:lnTo>
                      <a:lnTo>
                        <a:pt x="236" y="599"/>
                      </a:lnTo>
                      <a:lnTo>
                        <a:pt x="238" y="599"/>
                      </a:lnTo>
                      <a:lnTo>
                        <a:pt x="242" y="595"/>
                      </a:lnTo>
                      <a:lnTo>
                        <a:pt x="242" y="595"/>
                      </a:lnTo>
                      <a:lnTo>
                        <a:pt x="244" y="593"/>
                      </a:lnTo>
                      <a:lnTo>
                        <a:pt x="244" y="593"/>
                      </a:lnTo>
                      <a:lnTo>
                        <a:pt x="244" y="593"/>
                      </a:lnTo>
                      <a:lnTo>
                        <a:pt x="242" y="593"/>
                      </a:lnTo>
                      <a:lnTo>
                        <a:pt x="244" y="591"/>
                      </a:lnTo>
                      <a:lnTo>
                        <a:pt x="244" y="589"/>
                      </a:lnTo>
                      <a:lnTo>
                        <a:pt x="244" y="589"/>
                      </a:lnTo>
                      <a:lnTo>
                        <a:pt x="244" y="589"/>
                      </a:lnTo>
                      <a:lnTo>
                        <a:pt x="246" y="587"/>
                      </a:lnTo>
                      <a:lnTo>
                        <a:pt x="248" y="587"/>
                      </a:lnTo>
                      <a:lnTo>
                        <a:pt x="248" y="587"/>
                      </a:lnTo>
                      <a:lnTo>
                        <a:pt x="250" y="585"/>
                      </a:lnTo>
                      <a:lnTo>
                        <a:pt x="252" y="583"/>
                      </a:lnTo>
                      <a:lnTo>
                        <a:pt x="254" y="583"/>
                      </a:lnTo>
                      <a:lnTo>
                        <a:pt x="252" y="583"/>
                      </a:lnTo>
                      <a:lnTo>
                        <a:pt x="248" y="585"/>
                      </a:lnTo>
                      <a:lnTo>
                        <a:pt x="246" y="585"/>
                      </a:lnTo>
                      <a:lnTo>
                        <a:pt x="248" y="585"/>
                      </a:lnTo>
                      <a:lnTo>
                        <a:pt x="250" y="583"/>
                      </a:lnTo>
                      <a:close/>
                      <a:moveTo>
                        <a:pt x="324" y="497"/>
                      </a:moveTo>
                      <a:lnTo>
                        <a:pt x="324" y="497"/>
                      </a:lnTo>
                      <a:lnTo>
                        <a:pt x="326" y="499"/>
                      </a:lnTo>
                      <a:lnTo>
                        <a:pt x="326" y="497"/>
                      </a:lnTo>
                      <a:lnTo>
                        <a:pt x="326" y="495"/>
                      </a:lnTo>
                      <a:lnTo>
                        <a:pt x="326" y="495"/>
                      </a:lnTo>
                      <a:lnTo>
                        <a:pt x="326" y="493"/>
                      </a:lnTo>
                      <a:lnTo>
                        <a:pt x="326" y="493"/>
                      </a:lnTo>
                      <a:lnTo>
                        <a:pt x="326" y="493"/>
                      </a:lnTo>
                      <a:lnTo>
                        <a:pt x="324" y="495"/>
                      </a:lnTo>
                      <a:lnTo>
                        <a:pt x="324" y="497"/>
                      </a:lnTo>
                      <a:lnTo>
                        <a:pt x="324" y="497"/>
                      </a:lnTo>
                      <a:lnTo>
                        <a:pt x="324" y="497"/>
                      </a:lnTo>
                      <a:close/>
                      <a:moveTo>
                        <a:pt x="352" y="521"/>
                      </a:moveTo>
                      <a:lnTo>
                        <a:pt x="352" y="521"/>
                      </a:lnTo>
                      <a:lnTo>
                        <a:pt x="348" y="521"/>
                      </a:lnTo>
                      <a:lnTo>
                        <a:pt x="348" y="521"/>
                      </a:lnTo>
                      <a:lnTo>
                        <a:pt x="346" y="521"/>
                      </a:lnTo>
                      <a:lnTo>
                        <a:pt x="344" y="523"/>
                      </a:lnTo>
                      <a:lnTo>
                        <a:pt x="342" y="523"/>
                      </a:lnTo>
                      <a:lnTo>
                        <a:pt x="340" y="525"/>
                      </a:lnTo>
                      <a:lnTo>
                        <a:pt x="338" y="527"/>
                      </a:lnTo>
                      <a:lnTo>
                        <a:pt x="336" y="527"/>
                      </a:lnTo>
                      <a:lnTo>
                        <a:pt x="334" y="529"/>
                      </a:lnTo>
                      <a:lnTo>
                        <a:pt x="332" y="529"/>
                      </a:lnTo>
                      <a:lnTo>
                        <a:pt x="332" y="529"/>
                      </a:lnTo>
                      <a:lnTo>
                        <a:pt x="326" y="527"/>
                      </a:lnTo>
                      <a:lnTo>
                        <a:pt x="324" y="525"/>
                      </a:lnTo>
                      <a:lnTo>
                        <a:pt x="322" y="523"/>
                      </a:lnTo>
                      <a:lnTo>
                        <a:pt x="322" y="523"/>
                      </a:lnTo>
                      <a:lnTo>
                        <a:pt x="320" y="523"/>
                      </a:lnTo>
                      <a:lnTo>
                        <a:pt x="320" y="523"/>
                      </a:lnTo>
                      <a:lnTo>
                        <a:pt x="318" y="521"/>
                      </a:lnTo>
                      <a:lnTo>
                        <a:pt x="320" y="521"/>
                      </a:lnTo>
                      <a:lnTo>
                        <a:pt x="320" y="521"/>
                      </a:lnTo>
                      <a:lnTo>
                        <a:pt x="320" y="521"/>
                      </a:lnTo>
                      <a:lnTo>
                        <a:pt x="320" y="521"/>
                      </a:lnTo>
                      <a:lnTo>
                        <a:pt x="320" y="519"/>
                      </a:lnTo>
                      <a:lnTo>
                        <a:pt x="322" y="515"/>
                      </a:lnTo>
                      <a:lnTo>
                        <a:pt x="324" y="509"/>
                      </a:lnTo>
                      <a:lnTo>
                        <a:pt x="324" y="509"/>
                      </a:lnTo>
                      <a:lnTo>
                        <a:pt x="324" y="507"/>
                      </a:lnTo>
                      <a:lnTo>
                        <a:pt x="324" y="505"/>
                      </a:lnTo>
                      <a:lnTo>
                        <a:pt x="322" y="505"/>
                      </a:lnTo>
                      <a:lnTo>
                        <a:pt x="322" y="503"/>
                      </a:lnTo>
                      <a:lnTo>
                        <a:pt x="322" y="501"/>
                      </a:lnTo>
                      <a:lnTo>
                        <a:pt x="322" y="501"/>
                      </a:lnTo>
                      <a:lnTo>
                        <a:pt x="322" y="501"/>
                      </a:lnTo>
                      <a:lnTo>
                        <a:pt x="320" y="503"/>
                      </a:lnTo>
                      <a:lnTo>
                        <a:pt x="320" y="503"/>
                      </a:lnTo>
                      <a:lnTo>
                        <a:pt x="320" y="503"/>
                      </a:lnTo>
                      <a:lnTo>
                        <a:pt x="320" y="505"/>
                      </a:lnTo>
                      <a:lnTo>
                        <a:pt x="320" y="505"/>
                      </a:lnTo>
                      <a:lnTo>
                        <a:pt x="320" y="507"/>
                      </a:lnTo>
                      <a:lnTo>
                        <a:pt x="318" y="507"/>
                      </a:lnTo>
                      <a:lnTo>
                        <a:pt x="318" y="511"/>
                      </a:lnTo>
                      <a:lnTo>
                        <a:pt x="316" y="513"/>
                      </a:lnTo>
                      <a:lnTo>
                        <a:pt x="316" y="515"/>
                      </a:lnTo>
                      <a:lnTo>
                        <a:pt x="314" y="515"/>
                      </a:lnTo>
                      <a:lnTo>
                        <a:pt x="314" y="515"/>
                      </a:lnTo>
                      <a:lnTo>
                        <a:pt x="314" y="513"/>
                      </a:lnTo>
                      <a:lnTo>
                        <a:pt x="314" y="511"/>
                      </a:lnTo>
                      <a:lnTo>
                        <a:pt x="314" y="511"/>
                      </a:lnTo>
                      <a:lnTo>
                        <a:pt x="314" y="509"/>
                      </a:lnTo>
                      <a:lnTo>
                        <a:pt x="312" y="509"/>
                      </a:lnTo>
                      <a:lnTo>
                        <a:pt x="312" y="507"/>
                      </a:lnTo>
                      <a:lnTo>
                        <a:pt x="310" y="507"/>
                      </a:lnTo>
                      <a:lnTo>
                        <a:pt x="310" y="509"/>
                      </a:lnTo>
                      <a:lnTo>
                        <a:pt x="310" y="509"/>
                      </a:lnTo>
                      <a:lnTo>
                        <a:pt x="308" y="507"/>
                      </a:lnTo>
                      <a:lnTo>
                        <a:pt x="308" y="507"/>
                      </a:lnTo>
                      <a:lnTo>
                        <a:pt x="308" y="507"/>
                      </a:lnTo>
                      <a:lnTo>
                        <a:pt x="308" y="507"/>
                      </a:lnTo>
                      <a:lnTo>
                        <a:pt x="310" y="503"/>
                      </a:lnTo>
                      <a:lnTo>
                        <a:pt x="312" y="503"/>
                      </a:lnTo>
                      <a:lnTo>
                        <a:pt x="312" y="501"/>
                      </a:lnTo>
                      <a:lnTo>
                        <a:pt x="312" y="501"/>
                      </a:lnTo>
                      <a:lnTo>
                        <a:pt x="314" y="499"/>
                      </a:lnTo>
                      <a:lnTo>
                        <a:pt x="314" y="497"/>
                      </a:lnTo>
                      <a:lnTo>
                        <a:pt x="314" y="493"/>
                      </a:lnTo>
                      <a:lnTo>
                        <a:pt x="314" y="493"/>
                      </a:lnTo>
                      <a:lnTo>
                        <a:pt x="314" y="491"/>
                      </a:lnTo>
                      <a:lnTo>
                        <a:pt x="314" y="489"/>
                      </a:lnTo>
                      <a:lnTo>
                        <a:pt x="314" y="489"/>
                      </a:lnTo>
                      <a:lnTo>
                        <a:pt x="316" y="489"/>
                      </a:lnTo>
                      <a:lnTo>
                        <a:pt x="316" y="489"/>
                      </a:lnTo>
                      <a:lnTo>
                        <a:pt x="316" y="487"/>
                      </a:lnTo>
                      <a:lnTo>
                        <a:pt x="318" y="485"/>
                      </a:lnTo>
                      <a:lnTo>
                        <a:pt x="318" y="485"/>
                      </a:lnTo>
                      <a:lnTo>
                        <a:pt x="318" y="483"/>
                      </a:lnTo>
                      <a:lnTo>
                        <a:pt x="318" y="481"/>
                      </a:lnTo>
                      <a:lnTo>
                        <a:pt x="318" y="481"/>
                      </a:lnTo>
                      <a:lnTo>
                        <a:pt x="318" y="481"/>
                      </a:lnTo>
                      <a:lnTo>
                        <a:pt x="318" y="479"/>
                      </a:lnTo>
                      <a:lnTo>
                        <a:pt x="318" y="479"/>
                      </a:lnTo>
                      <a:lnTo>
                        <a:pt x="318" y="479"/>
                      </a:lnTo>
                      <a:lnTo>
                        <a:pt x="316" y="479"/>
                      </a:lnTo>
                      <a:lnTo>
                        <a:pt x="316" y="479"/>
                      </a:lnTo>
                      <a:lnTo>
                        <a:pt x="316" y="479"/>
                      </a:lnTo>
                      <a:lnTo>
                        <a:pt x="316" y="477"/>
                      </a:lnTo>
                      <a:lnTo>
                        <a:pt x="316" y="477"/>
                      </a:lnTo>
                      <a:lnTo>
                        <a:pt x="316" y="477"/>
                      </a:lnTo>
                      <a:lnTo>
                        <a:pt x="314" y="475"/>
                      </a:lnTo>
                      <a:lnTo>
                        <a:pt x="314" y="475"/>
                      </a:lnTo>
                      <a:lnTo>
                        <a:pt x="312" y="475"/>
                      </a:lnTo>
                      <a:lnTo>
                        <a:pt x="312" y="475"/>
                      </a:lnTo>
                      <a:lnTo>
                        <a:pt x="312" y="475"/>
                      </a:lnTo>
                      <a:lnTo>
                        <a:pt x="312" y="475"/>
                      </a:lnTo>
                      <a:lnTo>
                        <a:pt x="308" y="473"/>
                      </a:lnTo>
                      <a:lnTo>
                        <a:pt x="308" y="473"/>
                      </a:lnTo>
                      <a:lnTo>
                        <a:pt x="310" y="471"/>
                      </a:lnTo>
                      <a:lnTo>
                        <a:pt x="308" y="473"/>
                      </a:lnTo>
                      <a:lnTo>
                        <a:pt x="306" y="473"/>
                      </a:lnTo>
                      <a:lnTo>
                        <a:pt x="306" y="473"/>
                      </a:lnTo>
                      <a:lnTo>
                        <a:pt x="306" y="473"/>
                      </a:lnTo>
                      <a:lnTo>
                        <a:pt x="306" y="473"/>
                      </a:lnTo>
                      <a:lnTo>
                        <a:pt x="306" y="471"/>
                      </a:lnTo>
                      <a:lnTo>
                        <a:pt x="306" y="471"/>
                      </a:lnTo>
                      <a:lnTo>
                        <a:pt x="306" y="467"/>
                      </a:lnTo>
                      <a:lnTo>
                        <a:pt x="304" y="467"/>
                      </a:lnTo>
                      <a:lnTo>
                        <a:pt x="304" y="465"/>
                      </a:lnTo>
                      <a:lnTo>
                        <a:pt x="308" y="463"/>
                      </a:lnTo>
                      <a:lnTo>
                        <a:pt x="304" y="463"/>
                      </a:lnTo>
                      <a:lnTo>
                        <a:pt x="302" y="465"/>
                      </a:lnTo>
                      <a:lnTo>
                        <a:pt x="302" y="467"/>
                      </a:lnTo>
                      <a:lnTo>
                        <a:pt x="304" y="471"/>
                      </a:lnTo>
                      <a:lnTo>
                        <a:pt x="304" y="473"/>
                      </a:lnTo>
                      <a:lnTo>
                        <a:pt x="304" y="475"/>
                      </a:lnTo>
                      <a:lnTo>
                        <a:pt x="302" y="477"/>
                      </a:lnTo>
                      <a:lnTo>
                        <a:pt x="300" y="477"/>
                      </a:lnTo>
                      <a:lnTo>
                        <a:pt x="300" y="479"/>
                      </a:lnTo>
                      <a:lnTo>
                        <a:pt x="302" y="481"/>
                      </a:lnTo>
                      <a:lnTo>
                        <a:pt x="302" y="481"/>
                      </a:lnTo>
                      <a:lnTo>
                        <a:pt x="302" y="481"/>
                      </a:lnTo>
                      <a:lnTo>
                        <a:pt x="302" y="481"/>
                      </a:lnTo>
                      <a:lnTo>
                        <a:pt x="302" y="483"/>
                      </a:lnTo>
                      <a:lnTo>
                        <a:pt x="302" y="483"/>
                      </a:lnTo>
                      <a:lnTo>
                        <a:pt x="302" y="483"/>
                      </a:lnTo>
                      <a:lnTo>
                        <a:pt x="304" y="481"/>
                      </a:lnTo>
                      <a:lnTo>
                        <a:pt x="304" y="481"/>
                      </a:lnTo>
                      <a:lnTo>
                        <a:pt x="306" y="481"/>
                      </a:lnTo>
                      <a:lnTo>
                        <a:pt x="306" y="479"/>
                      </a:lnTo>
                      <a:lnTo>
                        <a:pt x="308" y="479"/>
                      </a:lnTo>
                      <a:lnTo>
                        <a:pt x="306" y="481"/>
                      </a:lnTo>
                      <a:lnTo>
                        <a:pt x="306" y="481"/>
                      </a:lnTo>
                      <a:lnTo>
                        <a:pt x="304" y="483"/>
                      </a:lnTo>
                      <a:lnTo>
                        <a:pt x="302" y="483"/>
                      </a:lnTo>
                      <a:lnTo>
                        <a:pt x="304" y="495"/>
                      </a:lnTo>
                      <a:lnTo>
                        <a:pt x="304" y="497"/>
                      </a:lnTo>
                      <a:lnTo>
                        <a:pt x="302" y="499"/>
                      </a:lnTo>
                      <a:lnTo>
                        <a:pt x="304" y="499"/>
                      </a:lnTo>
                      <a:lnTo>
                        <a:pt x="304" y="499"/>
                      </a:lnTo>
                      <a:lnTo>
                        <a:pt x="304" y="499"/>
                      </a:lnTo>
                      <a:lnTo>
                        <a:pt x="304" y="497"/>
                      </a:lnTo>
                      <a:lnTo>
                        <a:pt x="304" y="495"/>
                      </a:lnTo>
                      <a:lnTo>
                        <a:pt x="304" y="493"/>
                      </a:lnTo>
                      <a:lnTo>
                        <a:pt x="304" y="491"/>
                      </a:lnTo>
                      <a:lnTo>
                        <a:pt x="306" y="491"/>
                      </a:lnTo>
                      <a:lnTo>
                        <a:pt x="306" y="493"/>
                      </a:lnTo>
                      <a:lnTo>
                        <a:pt x="306" y="495"/>
                      </a:lnTo>
                      <a:lnTo>
                        <a:pt x="308" y="497"/>
                      </a:lnTo>
                      <a:lnTo>
                        <a:pt x="308" y="497"/>
                      </a:lnTo>
                      <a:lnTo>
                        <a:pt x="308" y="495"/>
                      </a:lnTo>
                      <a:lnTo>
                        <a:pt x="308" y="495"/>
                      </a:lnTo>
                      <a:lnTo>
                        <a:pt x="308" y="495"/>
                      </a:lnTo>
                      <a:lnTo>
                        <a:pt x="310" y="497"/>
                      </a:lnTo>
                      <a:lnTo>
                        <a:pt x="308" y="497"/>
                      </a:lnTo>
                      <a:lnTo>
                        <a:pt x="308" y="499"/>
                      </a:lnTo>
                      <a:lnTo>
                        <a:pt x="308" y="499"/>
                      </a:lnTo>
                      <a:lnTo>
                        <a:pt x="308" y="499"/>
                      </a:lnTo>
                      <a:lnTo>
                        <a:pt x="308" y="501"/>
                      </a:lnTo>
                      <a:lnTo>
                        <a:pt x="308" y="501"/>
                      </a:lnTo>
                      <a:lnTo>
                        <a:pt x="306" y="503"/>
                      </a:lnTo>
                      <a:lnTo>
                        <a:pt x="306" y="503"/>
                      </a:lnTo>
                      <a:lnTo>
                        <a:pt x="304" y="501"/>
                      </a:lnTo>
                      <a:lnTo>
                        <a:pt x="304" y="501"/>
                      </a:lnTo>
                      <a:lnTo>
                        <a:pt x="304" y="505"/>
                      </a:lnTo>
                      <a:lnTo>
                        <a:pt x="304" y="507"/>
                      </a:lnTo>
                      <a:lnTo>
                        <a:pt x="304" y="509"/>
                      </a:lnTo>
                      <a:lnTo>
                        <a:pt x="304" y="509"/>
                      </a:lnTo>
                      <a:lnTo>
                        <a:pt x="304" y="509"/>
                      </a:lnTo>
                      <a:lnTo>
                        <a:pt x="304" y="511"/>
                      </a:lnTo>
                      <a:lnTo>
                        <a:pt x="306" y="509"/>
                      </a:lnTo>
                      <a:lnTo>
                        <a:pt x="306" y="509"/>
                      </a:lnTo>
                      <a:lnTo>
                        <a:pt x="308" y="509"/>
                      </a:lnTo>
                      <a:lnTo>
                        <a:pt x="308" y="511"/>
                      </a:lnTo>
                      <a:lnTo>
                        <a:pt x="308" y="511"/>
                      </a:lnTo>
                      <a:lnTo>
                        <a:pt x="306" y="513"/>
                      </a:lnTo>
                      <a:lnTo>
                        <a:pt x="304" y="513"/>
                      </a:lnTo>
                      <a:lnTo>
                        <a:pt x="304" y="515"/>
                      </a:lnTo>
                      <a:lnTo>
                        <a:pt x="304" y="511"/>
                      </a:lnTo>
                      <a:lnTo>
                        <a:pt x="304" y="511"/>
                      </a:lnTo>
                      <a:lnTo>
                        <a:pt x="304" y="513"/>
                      </a:lnTo>
                      <a:lnTo>
                        <a:pt x="302" y="515"/>
                      </a:lnTo>
                      <a:lnTo>
                        <a:pt x="302" y="517"/>
                      </a:lnTo>
                      <a:lnTo>
                        <a:pt x="304" y="517"/>
                      </a:lnTo>
                      <a:lnTo>
                        <a:pt x="302" y="517"/>
                      </a:lnTo>
                      <a:lnTo>
                        <a:pt x="302" y="519"/>
                      </a:lnTo>
                      <a:lnTo>
                        <a:pt x="302" y="519"/>
                      </a:lnTo>
                      <a:lnTo>
                        <a:pt x="300" y="523"/>
                      </a:lnTo>
                      <a:lnTo>
                        <a:pt x="300" y="525"/>
                      </a:lnTo>
                      <a:lnTo>
                        <a:pt x="300" y="525"/>
                      </a:lnTo>
                      <a:lnTo>
                        <a:pt x="298" y="525"/>
                      </a:lnTo>
                      <a:lnTo>
                        <a:pt x="298" y="527"/>
                      </a:lnTo>
                      <a:lnTo>
                        <a:pt x="296" y="529"/>
                      </a:lnTo>
                      <a:lnTo>
                        <a:pt x="296" y="531"/>
                      </a:lnTo>
                      <a:lnTo>
                        <a:pt x="292" y="533"/>
                      </a:lnTo>
                      <a:lnTo>
                        <a:pt x="290" y="537"/>
                      </a:lnTo>
                      <a:lnTo>
                        <a:pt x="286" y="539"/>
                      </a:lnTo>
                      <a:lnTo>
                        <a:pt x="284" y="543"/>
                      </a:lnTo>
                      <a:lnTo>
                        <a:pt x="284" y="543"/>
                      </a:lnTo>
                      <a:lnTo>
                        <a:pt x="280" y="545"/>
                      </a:lnTo>
                      <a:lnTo>
                        <a:pt x="280" y="545"/>
                      </a:lnTo>
                      <a:lnTo>
                        <a:pt x="278" y="547"/>
                      </a:lnTo>
                      <a:lnTo>
                        <a:pt x="278" y="547"/>
                      </a:lnTo>
                      <a:lnTo>
                        <a:pt x="274" y="547"/>
                      </a:lnTo>
                      <a:lnTo>
                        <a:pt x="270" y="549"/>
                      </a:lnTo>
                      <a:lnTo>
                        <a:pt x="268" y="549"/>
                      </a:lnTo>
                      <a:lnTo>
                        <a:pt x="268" y="551"/>
                      </a:lnTo>
                      <a:lnTo>
                        <a:pt x="266" y="551"/>
                      </a:lnTo>
                      <a:lnTo>
                        <a:pt x="266" y="553"/>
                      </a:lnTo>
                      <a:lnTo>
                        <a:pt x="266" y="553"/>
                      </a:lnTo>
                      <a:lnTo>
                        <a:pt x="266" y="555"/>
                      </a:lnTo>
                      <a:lnTo>
                        <a:pt x="266" y="555"/>
                      </a:lnTo>
                      <a:lnTo>
                        <a:pt x="268" y="557"/>
                      </a:lnTo>
                      <a:lnTo>
                        <a:pt x="270" y="559"/>
                      </a:lnTo>
                      <a:lnTo>
                        <a:pt x="272" y="559"/>
                      </a:lnTo>
                      <a:lnTo>
                        <a:pt x="272" y="561"/>
                      </a:lnTo>
                      <a:lnTo>
                        <a:pt x="274" y="561"/>
                      </a:lnTo>
                      <a:lnTo>
                        <a:pt x="276" y="561"/>
                      </a:lnTo>
                      <a:lnTo>
                        <a:pt x="276" y="563"/>
                      </a:lnTo>
                      <a:lnTo>
                        <a:pt x="278" y="565"/>
                      </a:lnTo>
                      <a:lnTo>
                        <a:pt x="276" y="567"/>
                      </a:lnTo>
                      <a:lnTo>
                        <a:pt x="276" y="569"/>
                      </a:lnTo>
                      <a:lnTo>
                        <a:pt x="272" y="571"/>
                      </a:lnTo>
                      <a:lnTo>
                        <a:pt x="270" y="575"/>
                      </a:lnTo>
                      <a:lnTo>
                        <a:pt x="266" y="577"/>
                      </a:lnTo>
                      <a:lnTo>
                        <a:pt x="260" y="581"/>
                      </a:lnTo>
                      <a:lnTo>
                        <a:pt x="256" y="585"/>
                      </a:lnTo>
                      <a:lnTo>
                        <a:pt x="256" y="585"/>
                      </a:lnTo>
                      <a:lnTo>
                        <a:pt x="254" y="585"/>
                      </a:lnTo>
                      <a:lnTo>
                        <a:pt x="254" y="587"/>
                      </a:lnTo>
                      <a:lnTo>
                        <a:pt x="254" y="587"/>
                      </a:lnTo>
                      <a:lnTo>
                        <a:pt x="256" y="587"/>
                      </a:lnTo>
                      <a:lnTo>
                        <a:pt x="258" y="585"/>
                      </a:lnTo>
                      <a:lnTo>
                        <a:pt x="258" y="585"/>
                      </a:lnTo>
                      <a:lnTo>
                        <a:pt x="258" y="585"/>
                      </a:lnTo>
                      <a:lnTo>
                        <a:pt x="260" y="585"/>
                      </a:lnTo>
                      <a:lnTo>
                        <a:pt x="260" y="585"/>
                      </a:lnTo>
                      <a:lnTo>
                        <a:pt x="258" y="585"/>
                      </a:lnTo>
                      <a:lnTo>
                        <a:pt x="256" y="587"/>
                      </a:lnTo>
                      <a:lnTo>
                        <a:pt x="256" y="589"/>
                      </a:lnTo>
                      <a:lnTo>
                        <a:pt x="256" y="589"/>
                      </a:lnTo>
                      <a:lnTo>
                        <a:pt x="260" y="587"/>
                      </a:lnTo>
                      <a:lnTo>
                        <a:pt x="260" y="587"/>
                      </a:lnTo>
                      <a:lnTo>
                        <a:pt x="260" y="589"/>
                      </a:lnTo>
                      <a:lnTo>
                        <a:pt x="260" y="589"/>
                      </a:lnTo>
                      <a:lnTo>
                        <a:pt x="260" y="591"/>
                      </a:lnTo>
                      <a:lnTo>
                        <a:pt x="260" y="591"/>
                      </a:lnTo>
                      <a:lnTo>
                        <a:pt x="262" y="591"/>
                      </a:lnTo>
                      <a:lnTo>
                        <a:pt x="264" y="591"/>
                      </a:lnTo>
                      <a:lnTo>
                        <a:pt x="268" y="587"/>
                      </a:lnTo>
                      <a:lnTo>
                        <a:pt x="272" y="587"/>
                      </a:lnTo>
                      <a:lnTo>
                        <a:pt x="276" y="585"/>
                      </a:lnTo>
                      <a:lnTo>
                        <a:pt x="278" y="583"/>
                      </a:lnTo>
                      <a:lnTo>
                        <a:pt x="280" y="581"/>
                      </a:lnTo>
                      <a:lnTo>
                        <a:pt x="284" y="579"/>
                      </a:lnTo>
                      <a:lnTo>
                        <a:pt x="286" y="577"/>
                      </a:lnTo>
                      <a:lnTo>
                        <a:pt x="288" y="575"/>
                      </a:lnTo>
                      <a:lnTo>
                        <a:pt x="290" y="573"/>
                      </a:lnTo>
                      <a:lnTo>
                        <a:pt x="294" y="571"/>
                      </a:lnTo>
                      <a:lnTo>
                        <a:pt x="298" y="569"/>
                      </a:lnTo>
                      <a:lnTo>
                        <a:pt x="300" y="567"/>
                      </a:lnTo>
                      <a:lnTo>
                        <a:pt x="300" y="565"/>
                      </a:lnTo>
                      <a:lnTo>
                        <a:pt x="306" y="563"/>
                      </a:lnTo>
                      <a:lnTo>
                        <a:pt x="310" y="559"/>
                      </a:lnTo>
                      <a:lnTo>
                        <a:pt x="310" y="557"/>
                      </a:lnTo>
                      <a:lnTo>
                        <a:pt x="310" y="557"/>
                      </a:lnTo>
                      <a:lnTo>
                        <a:pt x="310" y="555"/>
                      </a:lnTo>
                      <a:lnTo>
                        <a:pt x="312" y="553"/>
                      </a:lnTo>
                      <a:lnTo>
                        <a:pt x="314" y="551"/>
                      </a:lnTo>
                      <a:lnTo>
                        <a:pt x="316" y="551"/>
                      </a:lnTo>
                      <a:lnTo>
                        <a:pt x="316" y="549"/>
                      </a:lnTo>
                      <a:lnTo>
                        <a:pt x="320" y="549"/>
                      </a:lnTo>
                      <a:lnTo>
                        <a:pt x="322" y="549"/>
                      </a:lnTo>
                      <a:lnTo>
                        <a:pt x="324" y="547"/>
                      </a:lnTo>
                      <a:lnTo>
                        <a:pt x="326" y="549"/>
                      </a:lnTo>
                      <a:lnTo>
                        <a:pt x="328" y="549"/>
                      </a:lnTo>
                      <a:lnTo>
                        <a:pt x="328" y="549"/>
                      </a:lnTo>
                      <a:lnTo>
                        <a:pt x="328" y="551"/>
                      </a:lnTo>
                      <a:lnTo>
                        <a:pt x="328" y="551"/>
                      </a:lnTo>
                      <a:lnTo>
                        <a:pt x="330" y="549"/>
                      </a:lnTo>
                      <a:lnTo>
                        <a:pt x="330" y="549"/>
                      </a:lnTo>
                      <a:lnTo>
                        <a:pt x="330" y="547"/>
                      </a:lnTo>
                      <a:lnTo>
                        <a:pt x="330" y="547"/>
                      </a:lnTo>
                      <a:lnTo>
                        <a:pt x="332" y="545"/>
                      </a:lnTo>
                      <a:lnTo>
                        <a:pt x="334" y="541"/>
                      </a:lnTo>
                      <a:lnTo>
                        <a:pt x="336" y="541"/>
                      </a:lnTo>
                      <a:lnTo>
                        <a:pt x="338" y="541"/>
                      </a:lnTo>
                      <a:lnTo>
                        <a:pt x="340" y="539"/>
                      </a:lnTo>
                      <a:lnTo>
                        <a:pt x="342" y="537"/>
                      </a:lnTo>
                      <a:lnTo>
                        <a:pt x="346" y="533"/>
                      </a:lnTo>
                      <a:lnTo>
                        <a:pt x="350" y="527"/>
                      </a:lnTo>
                      <a:lnTo>
                        <a:pt x="352" y="525"/>
                      </a:lnTo>
                      <a:lnTo>
                        <a:pt x="354" y="525"/>
                      </a:lnTo>
                      <a:lnTo>
                        <a:pt x="354" y="523"/>
                      </a:lnTo>
                      <a:lnTo>
                        <a:pt x="354" y="523"/>
                      </a:lnTo>
                      <a:lnTo>
                        <a:pt x="352" y="521"/>
                      </a:lnTo>
                      <a:close/>
                      <a:moveTo>
                        <a:pt x="686" y="14"/>
                      </a:moveTo>
                      <a:lnTo>
                        <a:pt x="686" y="14"/>
                      </a:lnTo>
                      <a:lnTo>
                        <a:pt x="686" y="14"/>
                      </a:lnTo>
                      <a:lnTo>
                        <a:pt x="686" y="14"/>
                      </a:lnTo>
                      <a:lnTo>
                        <a:pt x="686" y="14"/>
                      </a:lnTo>
                      <a:lnTo>
                        <a:pt x="686" y="16"/>
                      </a:lnTo>
                      <a:lnTo>
                        <a:pt x="686" y="16"/>
                      </a:lnTo>
                      <a:lnTo>
                        <a:pt x="686" y="16"/>
                      </a:lnTo>
                      <a:lnTo>
                        <a:pt x="686" y="14"/>
                      </a:lnTo>
                      <a:close/>
                      <a:moveTo>
                        <a:pt x="666" y="0"/>
                      </a:moveTo>
                      <a:lnTo>
                        <a:pt x="666" y="0"/>
                      </a:lnTo>
                      <a:lnTo>
                        <a:pt x="666" y="0"/>
                      </a:lnTo>
                      <a:lnTo>
                        <a:pt x="666" y="0"/>
                      </a:lnTo>
                      <a:lnTo>
                        <a:pt x="666" y="2"/>
                      </a:lnTo>
                      <a:lnTo>
                        <a:pt x="666" y="2"/>
                      </a:lnTo>
                      <a:lnTo>
                        <a:pt x="666" y="2"/>
                      </a:lnTo>
                      <a:lnTo>
                        <a:pt x="666" y="2"/>
                      </a:lnTo>
                      <a:lnTo>
                        <a:pt x="666"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66" name="Freeform 94">
                  <a:extLst>
                    <a:ext uri="{FF2B5EF4-FFF2-40B4-BE49-F238E27FC236}">
                      <a16:creationId xmlns:a16="http://schemas.microsoft.com/office/drawing/2014/main" id="{F90DD242-4507-0247-7AEE-7220821E8768}"/>
                    </a:ext>
                  </a:extLst>
                </p:cNvPr>
                <p:cNvSpPr>
                  <a:spLocks noEditPoints="1"/>
                </p:cNvSpPr>
                <p:nvPr/>
              </p:nvSpPr>
              <p:spPr bwMode="auto">
                <a:xfrm>
                  <a:off x="5952" y="2420"/>
                  <a:ext cx="118" cy="62"/>
                </a:xfrm>
                <a:custGeom>
                  <a:avLst/>
                  <a:gdLst>
                    <a:gd name="T0" fmla="*/ 102 w 118"/>
                    <a:gd name="T1" fmla="*/ 62 h 62"/>
                    <a:gd name="T2" fmla="*/ 104 w 118"/>
                    <a:gd name="T3" fmla="*/ 62 h 62"/>
                    <a:gd name="T4" fmla="*/ 104 w 118"/>
                    <a:gd name="T5" fmla="*/ 62 h 62"/>
                    <a:gd name="T6" fmla="*/ 104 w 118"/>
                    <a:gd name="T7" fmla="*/ 60 h 62"/>
                    <a:gd name="T8" fmla="*/ 116 w 118"/>
                    <a:gd name="T9" fmla="*/ 40 h 62"/>
                    <a:gd name="T10" fmla="*/ 116 w 118"/>
                    <a:gd name="T11" fmla="*/ 40 h 62"/>
                    <a:gd name="T12" fmla="*/ 116 w 118"/>
                    <a:gd name="T13" fmla="*/ 40 h 62"/>
                    <a:gd name="T14" fmla="*/ 114 w 118"/>
                    <a:gd name="T15" fmla="*/ 42 h 62"/>
                    <a:gd name="T16" fmla="*/ 114 w 118"/>
                    <a:gd name="T17" fmla="*/ 44 h 62"/>
                    <a:gd name="T18" fmla="*/ 116 w 118"/>
                    <a:gd name="T19" fmla="*/ 44 h 62"/>
                    <a:gd name="T20" fmla="*/ 118 w 118"/>
                    <a:gd name="T21" fmla="*/ 40 h 62"/>
                    <a:gd name="T22" fmla="*/ 108 w 118"/>
                    <a:gd name="T23" fmla="*/ 32 h 62"/>
                    <a:gd name="T24" fmla="*/ 108 w 118"/>
                    <a:gd name="T25" fmla="*/ 28 h 62"/>
                    <a:gd name="T26" fmla="*/ 104 w 118"/>
                    <a:gd name="T27" fmla="*/ 28 h 62"/>
                    <a:gd name="T28" fmla="*/ 106 w 118"/>
                    <a:gd name="T29" fmla="*/ 28 h 62"/>
                    <a:gd name="T30" fmla="*/ 104 w 118"/>
                    <a:gd name="T31" fmla="*/ 32 h 62"/>
                    <a:gd name="T32" fmla="*/ 104 w 118"/>
                    <a:gd name="T33" fmla="*/ 32 h 62"/>
                    <a:gd name="T34" fmla="*/ 106 w 118"/>
                    <a:gd name="T35" fmla="*/ 34 h 62"/>
                    <a:gd name="T36" fmla="*/ 108 w 118"/>
                    <a:gd name="T37" fmla="*/ 36 h 62"/>
                    <a:gd name="T38" fmla="*/ 110 w 118"/>
                    <a:gd name="T39" fmla="*/ 34 h 62"/>
                    <a:gd name="T40" fmla="*/ 108 w 118"/>
                    <a:gd name="T41" fmla="*/ 32 h 62"/>
                    <a:gd name="T42" fmla="*/ 98 w 118"/>
                    <a:gd name="T43" fmla="*/ 24 h 62"/>
                    <a:gd name="T44" fmla="*/ 98 w 118"/>
                    <a:gd name="T45" fmla="*/ 26 h 62"/>
                    <a:gd name="T46" fmla="*/ 98 w 118"/>
                    <a:gd name="T47" fmla="*/ 28 h 62"/>
                    <a:gd name="T48" fmla="*/ 98 w 118"/>
                    <a:gd name="T49" fmla="*/ 26 h 62"/>
                    <a:gd name="T50" fmla="*/ 98 w 118"/>
                    <a:gd name="T51" fmla="*/ 24 h 62"/>
                    <a:gd name="T52" fmla="*/ 100 w 118"/>
                    <a:gd name="T53" fmla="*/ 24 h 62"/>
                    <a:gd name="T54" fmla="*/ 98 w 118"/>
                    <a:gd name="T55" fmla="*/ 22 h 62"/>
                    <a:gd name="T56" fmla="*/ 94 w 118"/>
                    <a:gd name="T57" fmla="*/ 50 h 62"/>
                    <a:gd name="T58" fmla="*/ 92 w 118"/>
                    <a:gd name="T59" fmla="*/ 48 h 62"/>
                    <a:gd name="T60" fmla="*/ 86 w 118"/>
                    <a:gd name="T61" fmla="*/ 42 h 62"/>
                    <a:gd name="T62" fmla="*/ 84 w 118"/>
                    <a:gd name="T63" fmla="*/ 40 h 62"/>
                    <a:gd name="T64" fmla="*/ 82 w 118"/>
                    <a:gd name="T65" fmla="*/ 38 h 62"/>
                    <a:gd name="T66" fmla="*/ 80 w 118"/>
                    <a:gd name="T67" fmla="*/ 36 h 62"/>
                    <a:gd name="T68" fmla="*/ 78 w 118"/>
                    <a:gd name="T69" fmla="*/ 34 h 62"/>
                    <a:gd name="T70" fmla="*/ 78 w 118"/>
                    <a:gd name="T71" fmla="*/ 32 h 62"/>
                    <a:gd name="T72" fmla="*/ 76 w 118"/>
                    <a:gd name="T73" fmla="*/ 30 h 62"/>
                    <a:gd name="T74" fmla="*/ 74 w 118"/>
                    <a:gd name="T75" fmla="*/ 28 h 62"/>
                    <a:gd name="T76" fmla="*/ 68 w 118"/>
                    <a:gd name="T77" fmla="*/ 22 h 62"/>
                    <a:gd name="T78" fmla="*/ 64 w 118"/>
                    <a:gd name="T79" fmla="*/ 20 h 62"/>
                    <a:gd name="T80" fmla="*/ 60 w 118"/>
                    <a:gd name="T81" fmla="*/ 18 h 62"/>
                    <a:gd name="T82" fmla="*/ 60 w 118"/>
                    <a:gd name="T83" fmla="*/ 20 h 62"/>
                    <a:gd name="T84" fmla="*/ 62 w 118"/>
                    <a:gd name="T85" fmla="*/ 20 h 62"/>
                    <a:gd name="T86" fmla="*/ 62 w 118"/>
                    <a:gd name="T87" fmla="*/ 22 h 62"/>
                    <a:gd name="T88" fmla="*/ 62 w 118"/>
                    <a:gd name="T89" fmla="*/ 26 h 62"/>
                    <a:gd name="T90" fmla="*/ 64 w 118"/>
                    <a:gd name="T91" fmla="*/ 30 h 62"/>
                    <a:gd name="T92" fmla="*/ 66 w 118"/>
                    <a:gd name="T93" fmla="*/ 32 h 62"/>
                    <a:gd name="T94" fmla="*/ 70 w 118"/>
                    <a:gd name="T95" fmla="*/ 38 h 62"/>
                    <a:gd name="T96" fmla="*/ 74 w 118"/>
                    <a:gd name="T97" fmla="*/ 42 h 62"/>
                    <a:gd name="T98" fmla="*/ 76 w 118"/>
                    <a:gd name="T99" fmla="*/ 44 h 62"/>
                    <a:gd name="T100" fmla="*/ 80 w 118"/>
                    <a:gd name="T101" fmla="*/ 46 h 62"/>
                    <a:gd name="T102" fmla="*/ 82 w 118"/>
                    <a:gd name="T103" fmla="*/ 50 h 62"/>
                    <a:gd name="T104" fmla="*/ 86 w 118"/>
                    <a:gd name="T105" fmla="*/ 50 h 62"/>
                    <a:gd name="T106" fmla="*/ 86 w 118"/>
                    <a:gd name="T107" fmla="*/ 52 h 62"/>
                    <a:gd name="T108" fmla="*/ 88 w 118"/>
                    <a:gd name="T109" fmla="*/ 54 h 62"/>
                    <a:gd name="T110" fmla="*/ 90 w 118"/>
                    <a:gd name="T111" fmla="*/ 56 h 62"/>
                    <a:gd name="T112" fmla="*/ 90 w 118"/>
                    <a:gd name="T113" fmla="*/ 56 h 62"/>
                    <a:gd name="T114" fmla="*/ 94 w 118"/>
                    <a:gd name="T115" fmla="*/ 58 h 62"/>
                    <a:gd name="T116" fmla="*/ 96 w 118"/>
                    <a:gd name="T117" fmla="*/ 56 h 62"/>
                    <a:gd name="T118" fmla="*/ 98 w 118"/>
                    <a:gd name="T119" fmla="*/ 52 h 62"/>
                    <a:gd name="T120" fmla="*/ 0 w 118"/>
                    <a:gd name="T121" fmla="*/ 4 h 62"/>
                    <a:gd name="T122" fmla="*/ 2 w 118"/>
                    <a:gd name="T123" fmla="*/ 2 h 62"/>
                    <a:gd name="T124" fmla="*/ 0 w 118"/>
                    <a:gd name="T1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 h="62">
                      <a:moveTo>
                        <a:pt x="104" y="60"/>
                      </a:moveTo>
                      <a:lnTo>
                        <a:pt x="102" y="62"/>
                      </a:lnTo>
                      <a:lnTo>
                        <a:pt x="102" y="62"/>
                      </a:lnTo>
                      <a:lnTo>
                        <a:pt x="104" y="62"/>
                      </a:lnTo>
                      <a:lnTo>
                        <a:pt x="104" y="62"/>
                      </a:lnTo>
                      <a:lnTo>
                        <a:pt x="104" y="62"/>
                      </a:lnTo>
                      <a:lnTo>
                        <a:pt x="104" y="62"/>
                      </a:lnTo>
                      <a:lnTo>
                        <a:pt x="104" y="60"/>
                      </a:lnTo>
                      <a:close/>
                      <a:moveTo>
                        <a:pt x="118" y="42"/>
                      </a:moveTo>
                      <a:lnTo>
                        <a:pt x="116" y="40"/>
                      </a:lnTo>
                      <a:lnTo>
                        <a:pt x="116" y="40"/>
                      </a:lnTo>
                      <a:lnTo>
                        <a:pt x="116" y="40"/>
                      </a:lnTo>
                      <a:lnTo>
                        <a:pt x="116" y="40"/>
                      </a:lnTo>
                      <a:lnTo>
                        <a:pt x="116" y="40"/>
                      </a:lnTo>
                      <a:lnTo>
                        <a:pt x="114" y="40"/>
                      </a:lnTo>
                      <a:lnTo>
                        <a:pt x="114" y="42"/>
                      </a:lnTo>
                      <a:lnTo>
                        <a:pt x="114" y="44"/>
                      </a:lnTo>
                      <a:lnTo>
                        <a:pt x="114" y="44"/>
                      </a:lnTo>
                      <a:lnTo>
                        <a:pt x="116" y="44"/>
                      </a:lnTo>
                      <a:lnTo>
                        <a:pt x="116" y="44"/>
                      </a:lnTo>
                      <a:lnTo>
                        <a:pt x="118" y="44"/>
                      </a:lnTo>
                      <a:lnTo>
                        <a:pt x="118" y="40"/>
                      </a:lnTo>
                      <a:lnTo>
                        <a:pt x="118" y="42"/>
                      </a:lnTo>
                      <a:close/>
                      <a:moveTo>
                        <a:pt x="108" y="32"/>
                      </a:moveTo>
                      <a:lnTo>
                        <a:pt x="108" y="28"/>
                      </a:lnTo>
                      <a:lnTo>
                        <a:pt x="108" y="28"/>
                      </a:lnTo>
                      <a:lnTo>
                        <a:pt x="108" y="28"/>
                      </a:lnTo>
                      <a:lnTo>
                        <a:pt x="104" y="28"/>
                      </a:lnTo>
                      <a:lnTo>
                        <a:pt x="104" y="28"/>
                      </a:lnTo>
                      <a:lnTo>
                        <a:pt x="106" y="28"/>
                      </a:lnTo>
                      <a:lnTo>
                        <a:pt x="106" y="30"/>
                      </a:lnTo>
                      <a:lnTo>
                        <a:pt x="104" y="32"/>
                      </a:lnTo>
                      <a:lnTo>
                        <a:pt x="104" y="32"/>
                      </a:lnTo>
                      <a:lnTo>
                        <a:pt x="104" y="32"/>
                      </a:lnTo>
                      <a:lnTo>
                        <a:pt x="104" y="34"/>
                      </a:lnTo>
                      <a:lnTo>
                        <a:pt x="106" y="34"/>
                      </a:lnTo>
                      <a:lnTo>
                        <a:pt x="108" y="36"/>
                      </a:lnTo>
                      <a:lnTo>
                        <a:pt x="108" y="36"/>
                      </a:lnTo>
                      <a:lnTo>
                        <a:pt x="110" y="34"/>
                      </a:lnTo>
                      <a:lnTo>
                        <a:pt x="110" y="34"/>
                      </a:lnTo>
                      <a:lnTo>
                        <a:pt x="108" y="32"/>
                      </a:lnTo>
                      <a:lnTo>
                        <a:pt x="108" y="32"/>
                      </a:lnTo>
                      <a:close/>
                      <a:moveTo>
                        <a:pt x="98" y="22"/>
                      </a:moveTo>
                      <a:lnTo>
                        <a:pt x="98" y="24"/>
                      </a:lnTo>
                      <a:lnTo>
                        <a:pt x="98" y="26"/>
                      </a:lnTo>
                      <a:lnTo>
                        <a:pt x="98" y="26"/>
                      </a:lnTo>
                      <a:lnTo>
                        <a:pt x="96" y="28"/>
                      </a:lnTo>
                      <a:lnTo>
                        <a:pt x="98" y="28"/>
                      </a:lnTo>
                      <a:lnTo>
                        <a:pt x="98" y="28"/>
                      </a:lnTo>
                      <a:lnTo>
                        <a:pt x="98" y="26"/>
                      </a:lnTo>
                      <a:lnTo>
                        <a:pt x="98" y="26"/>
                      </a:lnTo>
                      <a:lnTo>
                        <a:pt x="98" y="24"/>
                      </a:lnTo>
                      <a:lnTo>
                        <a:pt x="100" y="24"/>
                      </a:lnTo>
                      <a:lnTo>
                        <a:pt x="100" y="24"/>
                      </a:lnTo>
                      <a:lnTo>
                        <a:pt x="100" y="22"/>
                      </a:lnTo>
                      <a:lnTo>
                        <a:pt x="98" y="22"/>
                      </a:lnTo>
                      <a:close/>
                      <a:moveTo>
                        <a:pt x="96" y="52"/>
                      </a:moveTo>
                      <a:lnTo>
                        <a:pt x="94" y="50"/>
                      </a:lnTo>
                      <a:lnTo>
                        <a:pt x="92" y="48"/>
                      </a:lnTo>
                      <a:lnTo>
                        <a:pt x="92" y="48"/>
                      </a:lnTo>
                      <a:lnTo>
                        <a:pt x="90" y="44"/>
                      </a:lnTo>
                      <a:lnTo>
                        <a:pt x="86" y="42"/>
                      </a:lnTo>
                      <a:lnTo>
                        <a:pt x="84" y="40"/>
                      </a:lnTo>
                      <a:lnTo>
                        <a:pt x="84" y="40"/>
                      </a:lnTo>
                      <a:lnTo>
                        <a:pt x="84" y="40"/>
                      </a:lnTo>
                      <a:lnTo>
                        <a:pt x="82" y="38"/>
                      </a:lnTo>
                      <a:lnTo>
                        <a:pt x="82" y="38"/>
                      </a:lnTo>
                      <a:lnTo>
                        <a:pt x="80" y="36"/>
                      </a:lnTo>
                      <a:lnTo>
                        <a:pt x="78" y="34"/>
                      </a:lnTo>
                      <a:lnTo>
                        <a:pt x="78" y="34"/>
                      </a:lnTo>
                      <a:lnTo>
                        <a:pt x="78" y="32"/>
                      </a:lnTo>
                      <a:lnTo>
                        <a:pt x="78" y="32"/>
                      </a:lnTo>
                      <a:lnTo>
                        <a:pt x="78" y="32"/>
                      </a:lnTo>
                      <a:lnTo>
                        <a:pt x="76" y="30"/>
                      </a:lnTo>
                      <a:lnTo>
                        <a:pt x="76" y="28"/>
                      </a:lnTo>
                      <a:lnTo>
                        <a:pt x="74" y="28"/>
                      </a:lnTo>
                      <a:lnTo>
                        <a:pt x="72" y="28"/>
                      </a:lnTo>
                      <a:lnTo>
                        <a:pt x="68" y="22"/>
                      </a:lnTo>
                      <a:lnTo>
                        <a:pt x="66" y="20"/>
                      </a:lnTo>
                      <a:lnTo>
                        <a:pt x="64" y="20"/>
                      </a:lnTo>
                      <a:lnTo>
                        <a:pt x="62" y="20"/>
                      </a:lnTo>
                      <a:lnTo>
                        <a:pt x="60" y="18"/>
                      </a:lnTo>
                      <a:lnTo>
                        <a:pt x="60" y="18"/>
                      </a:lnTo>
                      <a:lnTo>
                        <a:pt x="60" y="20"/>
                      </a:lnTo>
                      <a:lnTo>
                        <a:pt x="60" y="20"/>
                      </a:lnTo>
                      <a:lnTo>
                        <a:pt x="62" y="20"/>
                      </a:lnTo>
                      <a:lnTo>
                        <a:pt x="62" y="22"/>
                      </a:lnTo>
                      <a:lnTo>
                        <a:pt x="62" y="22"/>
                      </a:lnTo>
                      <a:lnTo>
                        <a:pt x="62" y="24"/>
                      </a:lnTo>
                      <a:lnTo>
                        <a:pt x="62" y="26"/>
                      </a:lnTo>
                      <a:lnTo>
                        <a:pt x="64" y="28"/>
                      </a:lnTo>
                      <a:lnTo>
                        <a:pt x="64" y="30"/>
                      </a:lnTo>
                      <a:lnTo>
                        <a:pt x="66" y="32"/>
                      </a:lnTo>
                      <a:lnTo>
                        <a:pt x="66" y="32"/>
                      </a:lnTo>
                      <a:lnTo>
                        <a:pt x="68" y="36"/>
                      </a:lnTo>
                      <a:lnTo>
                        <a:pt x="70" y="38"/>
                      </a:lnTo>
                      <a:lnTo>
                        <a:pt x="70" y="38"/>
                      </a:lnTo>
                      <a:lnTo>
                        <a:pt x="74" y="42"/>
                      </a:lnTo>
                      <a:lnTo>
                        <a:pt x="74" y="44"/>
                      </a:lnTo>
                      <a:lnTo>
                        <a:pt x="76" y="44"/>
                      </a:lnTo>
                      <a:lnTo>
                        <a:pt x="78" y="46"/>
                      </a:lnTo>
                      <a:lnTo>
                        <a:pt x="80" y="46"/>
                      </a:lnTo>
                      <a:lnTo>
                        <a:pt x="82" y="48"/>
                      </a:lnTo>
                      <a:lnTo>
                        <a:pt x="82" y="50"/>
                      </a:lnTo>
                      <a:lnTo>
                        <a:pt x="84" y="50"/>
                      </a:lnTo>
                      <a:lnTo>
                        <a:pt x="86" y="50"/>
                      </a:lnTo>
                      <a:lnTo>
                        <a:pt x="86" y="52"/>
                      </a:lnTo>
                      <a:lnTo>
                        <a:pt x="86" y="52"/>
                      </a:lnTo>
                      <a:lnTo>
                        <a:pt x="86" y="54"/>
                      </a:lnTo>
                      <a:lnTo>
                        <a:pt x="88" y="54"/>
                      </a:lnTo>
                      <a:lnTo>
                        <a:pt x="88" y="56"/>
                      </a:lnTo>
                      <a:lnTo>
                        <a:pt x="90" y="56"/>
                      </a:lnTo>
                      <a:lnTo>
                        <a:pt x="90" y="56"/>
                      </a:lnTo>
                      <a:lnTo>
                        <a:pt x="90" y="56"/>
                      </a:lnTo>
                      <a:lnTo>
                        <a:pt x="94" y="58"/>
                      </a:lnTo>
                      <a:lnTo>
                        <a:pt x="94" y="58"/>
                      </a:lnTo>
                      <a:lnTo>
                        <a:pt x="96" y="58"/>
                      </a:lnTo>
                      <a:lnTo>
                        <a:pt x="96" y="56"/>
                      </a:lnTo>
                      <a:lnTo>
                        <a:pt x="98" y="56"/>
                      </a:lnTo>
                      <a:lnTo>
                        <a:pt x="98" y="52"/>
                      </a:lnTo>
                      <a:lnTo>
                        <a:pt x="96" y="52"/>
                      </a:lnTo>
                      <a:close/>
                      <a:moveTo>
                        <a:pt x="0" y="4"/>
                      </a:moveTo>
                      <a:lnTo>
                        <a:pt x="0" y="2"/>
                      </a:lnTo>
                      <a:lnTo>
                        <a:pt x="2" y="2"/>
                      </a:lnTo>
                      <a:lnTo>
                        <a:pt x="2" y="0"/>
                      </a:lnTo>
                      <a:lnTo>
                        <a:pt x="0" y="0"/>
                      </a:lnTo>
                      <a:lnTo>
                        <a:pt x="0"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67" name="Freeform 95">
                  <a:extLst>
                    <a:ext uri="{FF2B5EF4-FFF2-40B4-BE49-F238E27FC236}">
                      <a16:creationId xmlns:a16="http://schemas.microsoft.com/office/drawing/2014/main" id="{CF4F1890-5B16-2A95-D351-49DF495C1BEC}"/>
                    </a:ext>
                  </a:extLst>
                </p:cNvPr>
                <p:cNvSpPr>
                  <a:spLocks noEditPoints="1"/>
                </p:cNvSpPr>
                <p:nvPr/>
              </p:nvSpPr>
              <p:spPr bwMode="auto">
                <a:xfrm>
                  <a:off x="3537" y="1123"/>
                  <a:ext cx="52" cy="50"/>
                </a:xfrm>
                <a:custGeom>
                  <a:avLst/>
                  <a:gdLst>
                    <a:gd name="T0" fmla="*/ 28 w 52"/>
                    <a:gd name="T1" fmla="*/ 4 h 50"/>
                    <a:gd name="T2" fmla="*/ 34 w 52"/>
                    <a:gd name="T3" fmla="*/ 4 h 50"/>
                    <a:gd name="T4" fmla="*/ 32 w 52"/>
                    <a:gd name="T5" fmla="*/ 4 h 50"/>
                    <a:gd name="T6" fmla="*/ 42 w 52"/>
                    <a:gd name="T7" fmla="*/ 2 h 50"/>
                    <a:gd name="T8" fmla="*/ 40 w 52"/>
                    <a:gd name="T9" fmla="*/ 4 h 50"/>
                    <a:gd name="T10" fmla="*/ 46 w 52"/>
                    <a:gd name="T11" fmla="*/ 0 h 50"/>
                    <a:gd name="T12" fmla="*/ 8 w 52"/>
                    <a:gd name="T13" fmla="*/ 38 h 50"/>
                    <a:gd name="T14" fmla="*/ 0 w 52"/>
                    <a:gd name="T15" fmla="*/ 38 h 50"/>
                    <a:gd name="T16" fmla="*/ 0 w 52"/>
                    <a:gd name="T17" fmla="*/ 42 h 50"/>
                    <a:gd name="T18" fmla="*/ 4 w 52"/>
                    <a:gd name="T19" fmla="*/ 40 h 50"/>
                    <a:gd name="T20" fmla="*/ 8 w 52"/>
                    <a:gd name="T21" fmla="*/ 42 h 50"/>
                    <a:gd name="T22" fmla="*/ 12 w 52"/>
                    <a:gd name="T23" fmla="*/ 38 h 50"/>
                    <a:gd name="T24" fmla="*/ 24 w 52"/>
                    <a:gd name="T25" fmla="*/ 6 h 50"/>
                    <a:gd name="T26" fmla="*/ 50 w 52"/>
                    <a:gd name="T27" fmla="*/ 6 h 50"/>
                    <a:gd name="T28" fmla="*/ 44 w 52"/>
                    <a:gd name="T29" fmla="*/ 4 h 50"/>
                    <a:gd name="T30" fmla="*/ 30 w 52"/>
                    <a:gd name="T31" fmla="*/ 6 h 50"/>
                    <a:gd name="T32" fmla="*/ 22 w 52"/>
                    <a:gd name="T33" fmla="*/ 12 h 50"/>
                    <a:gd name="T34" fmla="*/ 18 w 52"/>
                    <a:gd name="T35" fmla="*/ 14 h 50"/>
                    <a:gd name="T36" fmla="*/ 12 w 52"/>
                    <a:gd name="T37" fmla="*/ 28 h 50"/>
                    <a:gd name="T38" fmla="*/ 8 w 52"/>
                    <a:gd name="T39" fmla="*/ 30 h 50"/>
                    <a:gd name="T40" fmla="*/ 12 w 52"/>
                    <a:gd name="T41" fmla="*/ 34 h 50"/>
                    <a:gd name="T42" fmla="*/ 12 w 52"/>
                    <a:gd name="T43" fmla="*/ 36 h 50"/>
                    <a:gd name="T44" fmla="*/ 8 w 52"/>
                    <a:gd name="T45" fmla="*/ 36 h 50"/>
                    <a:gd name="T46" fmla="*/ 2 w 52"/>
                    <a:gd name="T47" fmla="*/ 36 h 50"/>
                    <a:gd name="T48" fmla="*/ 6 w 52"/>
                    <a:gd name="T49" fmla="*/ 38 h 50"/>
                    <a:gd name="T50" fmla="*/ 12 w 52"/>
                    <a:gd name="T51" fmla="*/ 40 h 50"/>
                    <a:gd name="T52" fmla="*/ 14 w 52"/>
                    <a:gd name="T53" fmla="*/ 38 h 50"/>
                    <a:gd name="T54" fmla="*/ 18 w 52"/>
                    <a:gd name="T55" fmla="*/ 38 h 50"/>
                    <a:gd name="T56" fmla="*/ 20 w 52"/>
                    <a:gd name="T57" fmla="*/ 38 h 50"/>
                    <a:gd name="T58" fmla="*/ 22 w 52"/>
                    <a:gd name="T59" fmla="*/ 38 h 50"/>
                    <a:gd name="T60" fmla="*/ 24 w 52"/>
                    <a:gd name="T61" fmla="*/ 40 h 50"/>
                    <a:gd name="T62" fmla="*/ 28 w 52"/>
                    <a:gd name="T63" fmla="*/ 40 h 50"/>
                    <a:gd name="T64" fmla="*/ 32 w 52"/>
                    <a:gd name="T65" fmla="*/ 42 h 50"/>
                    <a:gd name="T66" fmla="*/ 32 w 52"/>
                    <a:gd name="T67" fmla="*/ 46 h 50"/>
                    <a:gd name="T68" fmla="*/ 30 w 52"/>
                    <a:gd name="T69" fmla="*/ 48 h 50"/>
                    <a:gd name="T70" fmla="*/ 32 w 52"/>
                    <a:gd name="T71" fmla="*/ 50 h 50"/>
                    <a:gd name="T72" fmla="*/ 36 w 52"/>
                    <a:gd name="T73" fmla="*/ 48 h 50"/>
                    <a:gd name="T74" fmla="*/ 34 w 52"/>
                    <a:gd name="T75" fmla="*/ 46 h 50"/>
                    <a:gd name="T76" fmla="*/ 34 w 52"/>
                    <a:gd name="T77" fmla="*/ 44 h 50"/>
                    <a:gd name="T78" fmla="*/ 36 w 52"/>
                    <a:gd name="T79" fmla="*/ 42 h 50"/>
                    <a:gd name="T80" fmla="*/ 38 w 52"/>
                    <a:gd name="T81" fmla="*/ 38 h 50"/>
                    <a:gd name="T82" fmla="*/ 36 w 52"/>
                    <a:gd name="T83" fmla="*/ 36 h 50"/>
                    <a:gd name="T84" fmla="*/ 36 w 52"/>
                    <a:gd name="T85" fmla="*/ 32 h 50"/>
                    <a:gd name="T86" fmla="*/ 38 w 52"/>
                    <a:gd name="T87" fmla="*/ 30 h 50"/>
                    <a:gd name="T88" fmla="*/ 42 w 52"/>
                    <a:gd name="T89" fmla="*/ 30 h 50"/>
                    <a:gd name="T90" fmla="*/ 46 w 52"/>
                    <a:gd name="T91" fmla="*/ 28 h 50"/>
                    <a:gd name="T92" fmla="*/ 46 w 52"/>
                    <a:gd name="T93" fmla="*/ 26 h 50"/>
                    <a:gd name="T94" fmla="*/ 50 w 52"/>
                    <a:gd name="T95" fmla="*/ 24 h 50"/>
                    <a:gd name="T96" fmla="*/ 50 w 52"/>
                    <a:gd name="T97" fmla="*/ 22 h 50"/>
                    <a:gd name="T98" fmla="*/ 46 w 52"/>
                    <a:gd name="T99" fmla="*/ 20 h 50"/>
                    <a:gd name="T100" fmla="*/ 46 w 52"/>
                    <a:gd name="T101" fmla="*/ 18 h 50"/>
                    <a:gd name="T102" fmla="*/ 50 w 52"/>
                    <a:gd name="T103" fmla="*/ 18 h 50"/>
                    <a:gd name="T104" fmla="*/ 52 w 52"/>
                    <a:gd name="T105" fmla="*/ 12 h 50"/>
                    <a:gd name="T106" fmla="*/ 50 w 52"/>
                    <a:gd name="T107" fmla="*/ 6 h 50"/>
                    <a:gd name="T108" fmla="*/ 10 w 52"/>
                    <a:gd name="T109" fmla="*/ 34 h 50"/>
                    <a:gd name="T110" fmla="*/ 4 w 52"/>
                    <a:gd name="T111" fmla="*/ 32 h 50"/>
                    <a:gd name="T112" fmla="*/ 20 w 52"/>
                    <a:gd name="T113" fmla="*/ 12 h 50"/>
                    <a:gd name="T114" fmla="*/ 20 w 52"/>
                    <a:gd name="T115"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50">
                      <a:moveTo>
                        <a:pt x="28" y="4"/>
                      </a:moveTo>
                      <a:lnTo>
                        <a:pt x="32" y="4"/>
                      </a:lnTo>
                      <a:lnTo>
                        <a:pt x="30" y="4"/>
                      </a:lnTo>
                      <a:lnTo>
                        <a:pt x="28" y="4"/>
                      </a:lnTo>
                      <a:lnTo>
                        <a:pt x="26" y="4"/>
                      </a:lnTo>
                      <a:lnTo>
                        <a:pt x="26" y="4"/>
                      </a:lnTo>
                      <a:lnTo>
                        <a:pt x="28" y="4"/>
                      </a:lnTo>
                      <a:close/>
                      <a:moveTo>
                        <a:pt x="34" y="4"/>
                      </a:moveTo>
                      <a:lnTo>
                        <a:pt x="36" y="4"/>
                      </a:lnTo>
                      <a:lnTo>
                        <a:pt x="36" y="4"/>
                      </a:lnTo>
                      <a:lnTo>
                        <a:pt x="36" y="4"/>
                      </a:lnTo>
                      <a:lnTo>
                        <a:pt x="32" y="4"/>
                      </a:lnTo>
                      <a:lnTo>
                        <a:pt x="32" y="4"/>
                      </a:lnTo>
                      <a:lnTo>
                        <a:pt x="32" y="4"/>
                      </a:lnTo>
                      <a:lnTo>
                        <a:pt x="34" y="4"/>
                      </a:lnTo>
                      <a:close/>
                      <a:moveTo>
                        <a:pt x="42" y="2"/>
                      </a:moveTo>
                      <a:lnTo>
                        <a:pt x="40" y="2"/>
                      </a:lnTo>
                      <a:lnTo>
                        <a:pt x="38" y="2"/>
                      </a:lnTo>
                      <a:lnTo>
                        <a:pt x="38" y="2"/>
                      </a:lnTo>
                      <a:lnTo>
                        <a:pt x="40" y="4"/>
                      </a:lnTo>
                      <a:lnTo>
                        <a:pt x="42" y="2"/>
                      </a:lnTo>
                      <a:close/>
                      <a:moveTo>
                        <a:pt x="48" y="0"/>
                      </a:moveTo>
                      <a:lnTo>
                        <a:pt x="46" y="0"/>
                      </a:lnTo>
                      <a:lnTo>
                        <a:pt x="46" y="0"/>
                      </a:lnTo>
                      <a:lnTo>
                        <a:pt x="46" y="2"/>
                      </a:lnTo>
                      <a:lnTo>
                        <a:pt x="46" y="2"/>
                      </a:lnTo>
                      <a:lnTo>
                        <a:pt x="48" y="0"/>
                      </a:lnTo>
                      <a:close/>
                      <a:moveTo>
                        <a:pt x="8" y="38"/>
                      </a:moveTo>
                      <a:lnTo>
                        <a:pt x="6" y="40"/>
                      </a:lnTo>
                      <a:lnTo>
                        <a:pt x="4" y="40"/>
                      </a:lnTo>
                      <a:lnTo>
                        <a:pt x="2" y="38"/>
                      </a:lnTo>
                      <a:lnTo>
                        <a:pt x="0" y="38"/>
                      </a:lnTo>
                      <a:lnTo>
                        <a:pt x="0" y="38"/>
                      </a:lnTo>
                      <a:lnTo>
                        <a:pt x="0" y="40"/>
                      </a:lnTo>
                      <a:lnTo>
                        <a:pt x="0" y="40"/>
                      </a:lnTo>
                      <a:lnTo>
                        <a:pt x="0" y="42"/>
                      </a:lnTo>
                      <a:lnTo>
                        <a:pt x="2" y="42"/>
                      </a:lnTo>
                      <a:lnTo>
                        <a:pt x="2" y="40"/>
                      </a:lnTo>
                      <a:lnTo>
                        <a:pt x="2" y="40"/>
                      </a:lnTo>
                      <a:lnTo>
                        <a:pt x="4" y="40"/>
                      </a:lnTo>
                      <a:lnTo>
                        <a:pt x="6" y="42"/>
                      </a:lnTo>
                      <a:lnTo>
                        <a:pt x="6" y="42"/>
                      </a:lnTo>
                      <a:lnTo>
                        <a:pt x="6" y="42"/>
                      </a:lnTo>
                      <a:lnTo>
                        <a:pt x="8" y="42"/>
                      </a:lnTo>
                      <a:lnTo>
                        <a:pt x="8" y="42"/>
                      </a:lnTo>
                      <a:lnTo>
                        <a:pt x="10" y="40"/>
                      </a:lnTo>
                      <a:lnTo>
                        <a:pt x="12" y="40"/>
                      </a:lnTo>
                      <a:lnTo>
                        <a:pt x="12" y="38"/>
                      </a:lnTo>
                      <a:lnTo>
                        <a:pt x="10" y="40"/>
                      </a:lnTo>
                      <a:lnTo>
                        <a:pt x="8" y="38"/>
                      </a:lnTo>
                      <a:close/>
                      <a:moveTo>
                        <a:pt x="24" y="6"/>
                      </a:moveTo>
                      <a:lnTo>
                        <a:pt x="24" y="6"/>
                      </a:lnTo>
                      <a:lnTo>
                        <a:pt x="22" y="6"/>
                      </a:lnTo>
                      <a:lnTo>
                        <a:pt x="22" y="8"/>
                      </a:lnTo>
                      <a:lnTo>
                        <a:pt x="24" y="6"/>
                      </a:lnTo>
                      <a:close/>
                      <a:moveTo>
                        <a:pt x="50" y="6"/>
                      </a:moveTo>
                      <a:lnTo>
                        <a:pt x="50" y="6"/>
                      </a:lnTo>
                      <a:lnTo>
                        <a:pt x="48" y="4"/>
                      </a:lnTo>
                      <a:lnTo>
                        <a:pt x="48" y="4"/>
                      </a:lnTo>
                      <a:lnTo>
                        <a:pt x="44" y="4"/>
                      </a:lnTo>
                      <a:lnTo>
                        <a:pt x="42" y="4"/>
                      </a:lnTo>
                      <a:lnTo>
                        <a:pt x="38" y="4"/>
                      </a:lnTo>
                      <a:lnTo>
                        <a:pt x="34" y="4"/>
                      </a:lnTo>
                      <a:lnTo>
                        <a:pt x="30" y="6"/>
                      </a:lnTo>
                      <a:lnTo>
                        <a:pt x="30" y="8"/>
                      </a:lnTo>
                      <a:lnTo>
                        <a:pt x="28" y="10"/>
                      </a:lnTo>
                      <a:lnTo>
                        <a:pt x="24" y="12"/>
                      </a:lnTo>
                      <a:lnTo>
                        <a:pt x="22" y="12"/>
                      </a:lnTo>
                      <a:lnTo>
                        <a:pt x="20" y="12"/>
                      </a:lnTo>
                      <a:lnTo>
                        <a:pt x="20" y="12"/>
                      </a:lnTo>
                      <a:lnTo>
                        <a:pt x="20" y="14"/>
                      </a:lnTo>
                      <a:lnTo>
                        <a:pt x="18" y="14"/>
                      </a:lnTo>
                      <a:lnTo>
                        <a:pt x="16" y="20"/>
                      </a:lnTo>
                      <a:lnTo>
                        <a:pt x="16" y="22"/>
                      </a:lnTo>
                      <a:lnTo>
                        <a:pt x="14" y="24"/>
                      </a:lnTo>
                      <a:lnTo>
                        <a:pt x="12" y="28"/>
                      </a:lnTo>
                      <a:lnTo>
                        <a:pt x="10" y="28"/>
                      </a:lnTo>
                      <a:lnTo>
                        <a:pt x="10" y="28"/>
                      </a:lnTo>
                      <a:lnTo>
                        <a:pt x="10" y="30"/>
                      </a:lnTo>
                      <a:lnTo>
                        <a:pt x="8" y="30"/>
                      </a:lnTo>
                      <a:lnTo>
                        <a:pt x="8" y="32"/>
                      </a:lnTo>
                      <a:lnTo>
                        <a:pt x="10" y="34"/>
                      </a:lnTo>
                      <a:lnTo>
                        <a:pt x="10" y="34"/>
                      </a:lnTo>
                      <a:lnTo>
                        <a:pt x="12" y="34"/>
                      </a:lnTo>
                      <a:lnTo>
                        <a:pt x="8" y="36"/>
                      </a:lnTo>
                      <a:lnTo>
                        <a:pt x="10" y="36"/>
                      </a:lnTo>
                      <a:lnTo>
                        <a:pt x="12" y="36"/>
                      </a:lnTo>
                      <a:lnTo>
                        <a:pt x="12" y="36"/>
                      </a:lnTo>
                      <a:lnTo>
                        <a:pt x="12" y="38"/>
                      </a:lnTo>
                      <a:lnTo>
                        <a:pt x="12" y="38"/>
                      </a:lnTo>
                      <a:lnTo>
                        <a:pt x="10" y="38"/>
                      </a:lnTo>
                      <a:lnTo>
                        <a:pt x="8" y="36"/>
                      </a:lnTo>
                      <a:lnTo>
                        <a:pt x="6" y="36"/>
                      </a:lnTo>
                      <a:lnTo>
                        <a:pt x="2" y="36"/>
                      </a:lnTo>
                      <a:lnTo>
                        <a:pt x="2" y="36"/>
                      </a:lnTo>
                      <a:lnTo>
                        <a:pt x="2" y="36"/>
                      </a:lnTo>
                      <a:lnTo>
                        <a:pt x="2" y="38"/>
                      </a:lnTo>
                      <a:lnTo>
                        <a:pt x="2" y="38"/>
                      </a:lnTo>
                      <a:lnTo>
                        <a:pt x="4" y="38"/>
                      </a:lnTo>
                      <a:lnTo>
                        <a:pt x="6" y="38"/>
                      </a:lnTo>
                      <a:lnTo>
                        <a:pt x="8" y="38"/>
                      </a:lnTo>
                      <a:lnTo>
                        <a:pt x="10" y="38"/>
                      </a:lnTo>
                      <a:lnTo>
                        <a:pt x="12" y="38"/>
                      </a:lnTo>
                      <a:lnTo>
                        <a:pt x="12" y="40"/>
                      </a:lnTo>
                      <a:lnTo>
                        <a:pt x="14" y="40"/>
                      </a:lnTo>
                      <a:lnTo>
                        <a:pt x="14" y="40"/>
                      </a:lnTo>
                      <a:lnTo>
                        <a:pt x="14" y="38"/>
                      </a:lnTo>
                      <a:lnTo>
                        <a:pt x="14" y="38"/>
                      </a:lnTo>
                      <a:lnTo>
                        <a:pt x="16" y="38"/>
                      </a:lnTo>
                      <a:lnTo>
                        <a:pt x="16" y="38"/>
                      </a:lnTo>
                      <a:lnTo>
                        <a:pt x="16" y="38"/>
                      </a:lnTo>
                      <a:lnTo>
                        <a:pt x="18" y="38"/>
                      </a:lnTo>
                      <a:lnTo>
                        <a:pt x="18" y="36"/>
                      </a:lnTo>
                      <a:lnTo>
                        <a:pt x="20" y="38"/>
                      </a:lnTo>
                      <a:lnTo>
                        <a:pt x="20" y="38"/>
                      </a:lnTo>
                      <a:lnTo>
                        <a:pt x="20" y="38"/>
                      </a:lnTo>
                      <a:lnTo>
                        <a:pt x="20" y="38"/>
                      </a:lnTo>
                      <a:lnTo>
                        <a:pt x="20" y="38"/>
                      </a:lnTo>
                      <a:lnTo>
                        <a:pt x="22" y="38"/>
                      </a:lnTo>
                      <a:lnTo>
                        <a:pt x="22" y="38"/>
                      </a:lnTo>
                      <a:lnTo>
                        <a:pt x="22" y="38"/>
                      </a:lnTo>
                      <a:lnTo>
                        <a:pt x="22" y="38"/>
                      </a:lnTo>
                      <a:lnTo>
                        <a:pt x="24" y="38"/>
                      </a:lnTo>
                      <a:lnTo>
                        <a:pt x="24" y="40"/>
                      </a:lnTo>
                      <a:lnTo>
                        <a:pt x="24" y="40"/>
                      </a:lnTo>
                      <a:lnTo>
                        <a:pt x="26" y="40"/>
                      </a:lnTo>
                      <a:lnTo>
                        <a:pt x="28" y="40"/>
                      </a:lnTo>
                      <a:lnTo>
                        <a:pt x="28" y="40"/>
                      </a:lnTo>
                      <a:lnTo>
                        <a:pt x="28" y="40"/>
                      </a:lnTo>
                      <a:lnTo>
                        <a:pt x="30" y="42"/>
                      </a:lnTo>
                      <a:lnTo>
                        <a:pt x="30" y="42"/>
                      </a:lnTo>
                      <a:lnTo>
                        <a:pt x="32" y="42"/>
                      </a:lnTo>
                      <a:lnTo>
                        <a:pt x="32" y="42"/>
                      </a:lnTo>
                      <a:lnTo>
                        <a:pt x="34" y="44"/>
                      </a:lnTo>
                      <a:lnTo>
                        <a:pt x="34" y="44"/>
                      </a:lnTo>
                      <a:lnTo>
                        <a:pt x="32" y="46"/>
                      </a:lnTo>
                      <a:lnTo>
                        <a:pt x="32" y="46"/>
                      </a:lnTo>
                      <a:lnTo>
                        <a:pt x="32" y="46"/>
                      </a:lnTo>
                      <a:lnTo>
                        <a:pt x="32" y="46"/>
                      </a:lnTo>
                      <a:lnTo>
                        <a:pt x="30" y="48"/>
                      </a:lnTo>
                      <a:lnTo>
                        <a:pt x="30" y="48"/>
                      </a:lnTo>
                      <a:lnTo>
                        <a:pt x="30" y="48"/>
                      </a:lnTo>
                      <a:lnTo>
                        <a:pt x="32" y="50"/>
                      </a:lnTo>
                      <a:lnTo>
                        <a:pt x="32" y="50"/>
                      </a:lnTo>
                      <a:lnTo>
                        <a:pt x="32" y="50"/>
                      </a:lnTo>
                      <a:lnTo>
                        <a:pt x="32" y="50"/>
                      </a:lnTo>
                      <a:lnTo>
                        <a:pt x="36" y="50"/>
                      </a:lnTo>
                      <a:lnTo>
                        <a:pt x="36" y="48"/>
                      </a:lnTo>
                      <a:lnTo>
                        <a:pt x="36" y="46"/>
                      </a:lnTo>
                      <a:lnTo>
                        <a:pt x="34" y="46"/>
                      </a:lnTo>
                      <a:lnTo>
                        <a:pt x="34" y="46"/>
                      </a:lnTo>
                      <a:lnTo>
                        <a:pt x="34" y="46"/>
                      </a:lnTo>
                      <a:lnTo>
                        <a:pt x="34" y="44"/>
                      </a:lnTo>
                      <a:lnTo>
                        <a:pt x="34" y="44"/>
                      </a:lnTo>
                      <a:lnTo>
                        <a:pt x="34" y="44"/>
                      </a:lnTo>
                      <a:lnTo>
                        <a:pt x="34" y="44"/>
                      </a:lnTo>
                      <a:lnTo>
                        <a:pt x="38" y="42"/>
                      </a:lnTo>
                      <a:lnTo>
                        <a:pt x="38" y="42"/>
                      </a:lnTo>
                      <a:lnTo>
                        <a:pt x="38" y="42"/>
                      </a:lnTo>
                      <a:lnTo>
                        <a:pt x="36" y="42"/>
                      </a:lnTo>
                      <a:lnTo>
                        <a:pt x="36" y="42"/>
                      </a:lnTo>
                      <a:lnTo>
                        <a:pt x="36" y="42"/>
                      </a:lnTo>
                      <a:lnTo>
                        <a:pt x="38" y="40"/>
                      </a:lnTo>
                      <a:lnTo>
                        <a:pt x="38" y="38"/>
                      </a:lnTo>
                      <a:lnTo>
                        <a:pt x="38" y="38"/>
                      </a:lnTo>
                      <a:lnTo>
                        <a:pt x="38" y="36"/>
                      </a:lnTo>
                      <a:lnTo>
                        <a:pt x="38" y="36"/>
                      </a:lnTo>
                      <a:lnTo>
                        <a:pt x="36" y="36"/>
                      </a:lnTo>
                      <a:lnTo>
                        <a:pt x="36" y="34"/>
                      </a:lnTo>
                      <a:lnTo>
                        <a:pt x="36" y="34"/>
                      </a:lnTo>
                      <a:lnTo>
                        <a:pt x="36" y="32"/>
                      </a:lnTo>
                      <a:lnTo>
                        <a:pt x="36" y="32"/>
                      </a:lnTo>
                      <a:lnTo>
                        <a:pt x="36" y="32"/>
                      </a:lnTo>
                      <a:lnTo>
                        <a:pt x="38" y="30"/>
                      </a:lnTo>
                      <a:lnTo>
                        <a:pt x="38" y="30"/>
                      </a:lnTo>
                      <a:lnTo>
                        <a:pt x="38" y="30"/>
                      </a:lnTo>
                      <a:lnTo>
                        <a:pt x="40" y="30"/>
                      </a:lnTo>
                      <a:lnTo>
                        <a:pt x="40" y="32"/>
                      </a:lnTo>
                      <a:lnTo>
                        <a:pt x="40" y="32"/>
                      </a:lnTo>
                      <a:lnTo>
                        <a:pt x="42" y="30"/>
                      </a:lnTo>
                      <a:lnTo>
                        <a:pt x="42" y="30"/>
                      </a:lnTo>
                      <a:lnTo>
                        <a:pt x="46" y="30"/>
                      </a:lnTo>
                      <a:lnTo>
                        <a:pt x="46" y="30"/>
                      </a:lnTo>
                      <a:lnTo>
                        <a:pt x="46" y="28"/>
                      </a:lnTo>
                      <a:lnTo>
                        <a:pt x="46" y="28"/>
                      </a:lnTo>
                      <a:lnTo>
                        <a:pt x="46" y="28"/>
                      </a:lnTo>
                      <a:lnTo>
                        <a:pt x="46" y="28"/>
                      </a:lnTo>
                      <a:lnTo>
                        <a:pt x="46" y="26"/>
                      </a:lnTo>
                      <a:lnTo>
                        <a:pt x="46" y="26"/>
                      </a:lnTo>
                      <a:lnTo>
                        <a:pt x="46" y="26"/>
                      </a:lnTo>
                      <a:lnTo>
                        <a:pt x="48" y="26"/>
                      </a:lnTo>
                      <a:lnTo>
                        <a:pt x="50" y="24"/>
                      </a:lnTo>
                      <a:lnTo>
                        <a:pt x="50" y="24"/>
                      </a:lnTo>
                      <a:lnTo>
                        <a:pt x="50" y="22"/>
                      </a:lnTo>
                      <a:lnTo>
                        <a:pt x="50" y="22"/>
                      </a:lnTo>
                      <a:lnTo>
                        <a:pt x="50" y="22"/>
                      </a:lnTo>
                      <a:lnTo>
                        <a:pt x="50" y="20"/>
                      </a:lnTo>
                      <a:lnTo>
                        <a:pt x="48" y="20"/>
                      </a:lnTo>
                      <a:lnTo>
                        <a:pt x="48" y="20"/>
                      </a:lnTo>
                      <a:lnTo>
                        <a:pt x="46" y="20"/>
                      </a:lnTo>
                      <a:lnTo>
                        <a:pt x="46" y="20"/>
                      </a:lnTo>
                      <a:lnTo>
                        <a:pt x="46" y="20"/>
                      </a:lnTo>
                      <a:lnTo>
                        <a:pt x="46" y="18"/>
                      </a:lnTo>
                      <a:lnTo>
                        <a:pt x="46" y="18"/>
                      </a:lnTo>
                      <a:lnTo>
                        <a:pt x="46" y="18"/>
                      </a:lnTo>
                      <a:lnTo>
                        <a:pt x="46" y="18"/>
                      </a:lnTo>
                      <a:lnTo>
                        <a:pt x="46" y="18"/>
                      </a:lnTo>
                      <a:lnTo>
                        <a:pt x="50" y="18"/>
                      </a:lnTo>
                      <a:lnTo>
                        <a:pt x="50" y="18"/>
                      </a:lnTo>
                      <a:lnTo>
                        <a:pt x="50" y="16"/>
                      </a:lnTo>
                      <a:lnTo>
                        <a:pt x="52" y="14"/>
                      </a:lnTo>
                      <a:lnTo>
                        <a:pt x="52" y="12"/>
                      </a:lnTo>
                      <a:lnTo>
                        <a:pt x="52" y="12"/>
                      </a:lnTo>
                      <a:lnTo>
                        <a:pt x="52" y="8"/>
                      </a:lnTo>
                      <a:lnTo>
                        <a:pt x="52" y="6"/>
                      </a:lnTo>
                      <a:lnTo>
                        <a:pt x="50" y="6"/>
                      </a:lnTo>
                      <a:close/>
                      <a:moveTo>
                        <a:pt x="6" y="34"/>
                      </a:moveTo>
                      <a:lnTo>
                        <a:pt x="8" y="34"/>
                      </a:lnTo>
                      <a:lnTo>
                        <a:pt x="10" y="34"/>
                      </a:lnTo>
                      <a:lnTo>
                        <a:pt x="10" y="34"/>
                      </a:lnTo>
                      <a:lnTo>
                        <a:pt x="10" y="34"/>
                      </a:lnTo>
                      <a:lnTo>
                        <a:pt x="8" y="32"/>
                      </a:lnTo>
                      <a:lnTo>
                        <a:pt x="6" y="32"/>
                      </a:lnTo>
                      <a:lnTo>
                        <a:pt x="4" y="32"/>
                      </a:lnTo>
                      <a:lnTo>
                        <a:pt x="4" y="34"/>
                      </a:lnTo>
                      <a:lnTo>
                        <a:pt x="6" y="34"/>
                      </a:lnTo>
                      <a:lnTo>
                        <a:pt x="6" y="34"/>
                      </a:lnTo>
                      <a:close/>
                      <a:moveTo>
                        <a:pt x="20" y="12"/>
                      </a:moveTo>
                      <a:lnTo>
                        <a:pt x="22" y="10"/>
                      </a:lnTo>
                      <a:lnTo>
                        <a:pt x="22" y="8"/>
                      </a:lnTo>
                      <a:lnTo>
                        <a:pt x="20" y="10"/>
                      </a:lnTo>
                      <a:lnTo>
                        <a:pt x="20" y="10"/>
                      </a:lnTo>
                      <a:lnTo>
                        <a:pt x="20" y="10"/>
                      </a:lnTo>
                      <a:lnTo>
                        <a:pt x="20" y="1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68" name="Freeform 96">
                  <a:extLst>
                    <a:ext uri="{FF2B5EF4-FFF2-40B4-BE49-F238E27FC236}">
                      <a16:creationId xmlns:a16="http://schemas.microsoft.com/office/drawing/2014/main" id="{5D2457EB-261A-EAD1-6AA5-5C8DC606C119}"/>
                    </a:ext>
                  </a:extLst>
                </p:cNvPr>
                <p:cNvSpPr>
                  <a:spLocks/>
                </p:cNvSpPr>
                <p:nvPr/>
              </p:nvSpPr>
              <p:spPr bwMode="auto">
                <a:xfrm>
                  <a:off x="4689" y="1534"/>
                  <a:ext cx="132" cy="72"/>
                </a:xfrm>
                <a:custGeom>
                  <a:avLst/>
                  <a:gdLst>
                    <a:gd name="T0" fmla="*/ 128 w 132"/>
                    <a:gd name="T1" fmla="*/ 58 h 72"/>
                    <a:gd name="T2" fmla="*/ 128 w 132"/>
                    <a:gd name="T3" fmla="*/ 46 h 72"/>
                    <a:gd name="T4" fmla="*/ 126 w 132"/>
                    <a:gd name="T5" fmla="*/ 44 h 72"/>
                    <a:gd name="T6" fmla="*/ 120 w 132"/>
                    <a:gd name="T7" fmla="*/ 46 h 72"/>
                    <a:gd name="T8" fmla="*/ 112 w 132"/>
                    <a:gd name="T9" fmla="*/ 44 h 72"/>
                    <a:gd name="T10" fmla="*/ 106 w 132"/>
                    <a:gd name="T11" fmla="*/ 42 h 72"/>
                    <a:gd name="T12" fmla="*/ 102 w 132"/>
                    <a:gd name="T13" fmla="*/ 40 h 72"/>
                    <a:gd name="T14" fmla="*/ 100 w 132"/>
                    <a:gd name="T15" fmla="*/ 42 h 72"/>
                    <a:gd name="T16" fmla="*/ 96 w 132"/>
                    <a:gd name="T17" fmla="*/ 40 h 72"/>
                    <a:gd name="T18" fmla="*/ 94 w 132"/>
                    <a:gd name="T19" fmla="*/ 44 h 72"/>
                    <a:gd name="T20" fmla="*/ 88 w 132"/>
                    <a:gd name="T21" fmla="*/ 38 h 72"/>
                    <a:gd name="T22" fmla="*/ 80 w 132"/>
                    <a:gd name="T23" fmla="*/ 36 h 72"/>
                    <a:gd name="T24" fmla="*/ 78 w 132"/>
                    <a:gd name="T25" fmla="*/ 32 h 72"/>
                    <a:gd name="T26" fmla="*/ 74 w 132"/>
                    <a:gd name="T27" fmla="*/ 32 h 72"/>
                    <a:gd name="T28" fmla="*/ 68 w 132"/>
                    <a:gd name="T29" fmla="*/ 28 h 72"/>
                    <a:gd name="T30" fmla="*/ 64 w 132"/>
                    <a:gd name="T31" fmla="*/ 24 h 72"/>
                    <a:gd name="T32" fmla="*/ 58 w 132"/>
                    <a:gd name="T33" fmla="*/ 20 h 72"/>
                    <a:gd name="T34" fmla="*/ 52 w 132"/>
                    <a:gd name="T35" fmla="*/ 18 h 72"/>
                    <a:gd name="T36" fmla="*/ 44 w 132"/>
                    <a:gd name="T37" fmla="*/ 14 h 72"/>
                    <a:gd name="T38" fmla="*/ 30 w 132"/>
                    <a:gd name="T39" fmla="*/ 6 h 72"/>
                    <a:gd name="T40" fmla="*/ 26 w 132"/>
                    <a:gd name="T41" fmla="*/ 0 h 72"/>
                    <a:gd name="T42" fmla="*/ 16 w 132"/>
                    <a:gd name="T43" fmla="*/ 4 h 72"/>
                    <a:gd name="T44" fmla="*/ 12 w 132"/>
                    <a:gd name="T45" fmla="*/ 4 h 72"/>
                    <a:gd name="T46" fmla="*/ 8 w 132"/>
                    <a:gd name="T47" fmla="*/ 4 h 72"/>
                    <a:gd name="T48" fmla="*/ 4 w 132"/>
                    <a:gd name="T49" fmla="*/ 12 h 72"/>
                    <a:gd name="T50" fmla="*/ 2 w 132"/>
                    <a:gd name="T51" fmla="*/ 20 h 72"/>
                    <a:gd name="T52" fmla="*/ 0 w 132"/>
                    <a:gd name="T53" fmla="*/ 26 h 72"/>
                    <a:gd name="T54" fmla="*/ 6 w 132"/>
                    <a:gd name="T55" fmla="*/ 30 h 72"/>
                    <a:gd name="T56" fmla="*/ 8 w 132"/>
                    <a:gd name="T57" fmla="*/ 30 h 72"/>
                    <a:gd name="T58" fmla="*/ 12 w 132"/>
                    <a:gd name="T59" fmla="*/ 32 h 72"/>
                    <a:gd name="T60" fmla="*/ 20 w 132"/>
                    <a:gd name="T61" fmla="*/ 36 h 72"/>
                    <a:gd name="T62" fmla="*/ 28 w 132"/>
                    <a:gd name="T63" fmla="*/ 42 h 72"/>
                    <a:gd name="T64" fmla="*/ 32 w 132"/>
                    <a:gd name="T65" fmla="*/ 44 h 72"/>
                    <a:gd name="T66" fmla="*/ 38 w 132"/>
                    <a:gd name="T67" fmla="*/ 46 h 72"/>
                    <a:gd name="T68" fmla="*/ 46 w 132"/>
                    <a:gd name="T69" fmla="*/ 50 h 72"/>
                    <a:gd name="T70" fmla="*/ 54 w 132"/>
                    <a:gd name="T71" fmla="*/ 52 h 72"/>
                    <a:gd name="T72" fmla="*/ 56 w 132"/>
                    <a:gd name="T73" fmla="*/ 52 h 72"/>
                    <a:gd name="T74" fmla="*/ 64 w 132"/>
                    <a:gd name="T75" fmla="*/ 52 h 72"/>
                    <a:gd name="T76" fmla="*/ 74 w 132"/>
                    <a:gd name="T77" fmla="*/ 54 h 72"/>
                    <a:gd name="T78" fmla="*/ 76 w 132"/>
                    <a:gd name="T79" fmla="*/ 58 h 72"/>
                    <a:gd name="T80" fmla="*/ 84 w 132"/>
                    <a:gd name="T81" fmla="*/ 62 h 72"/>
                    <a:gd name="T82" fmla="*/ 86 w 132"/>
                    <a:gd name="T83" fmla="*/ 64 h 72"/>
                    <a:gd name="T84" fmla="*/ 92 w 132"/>
                    <a:gd name="T85" fmla="*/ 62 h 72"/>
                    <a:gd name="T86" fmla="*/ 94 w 132"/>
                    <a:gd name="T87" fmla="*/ 66 h 72"/>
                    <a:gd name="T88" fmla="*/ 100 w 132"/>
                    <a:gd name="T89" fmla="*/ 66 h 72"/>
                    <a:gd name="T90" fmla="*/ 108 w 132"/>
                    <a:gd name="T91" fmla="*/ 68 h 72"/>
                    <a:gd name="T92" fmla="*/ 114 w 132"/>
                    <a:gd name="T93" fmla="*/ 68 h 72"/>
                    <a:gd name="T94" fmla="*/ 120 w 132"/>
                    <a:gd name="T95" fmla="*/ 70 h 72"/>
                    <a:gd name="T96" fmla="*/ 128 w 132"/>
                    <a:gd name="T97" fmla="*/ 70 h 72"/>
                    <a:gd name="T98" fmla="*/ 130 w 132"/>
                    <a:gd name="T99"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72">
                      <a:moveTo>
                        <a:pt x="130" y="64"/>
                      </a:moveTo>
                      <a:lnTo>
                        <a:pt x="130" y="62"/>
                      </a:lnTo>
                      <a:lnTo>
                        <a:pt x="128" y="58"/>
                      </a:lnTo>
                      <a:lnTo>
                        <a:pt x="128" y="58"/>
                      </a:lnTo>
                      <a:lnTo>
                        <a:pt x="126" y="52"/>
                      </a:lnTo>
                      <a:lnTo>
                        <a:pt x="128" y="50"/>
                      </a:lnTo>
                      <a:lnTo>
                        <a:pt x="128" y="48"/>
                      </a:lnTo>
                      <a:lnTo>
                        <a:pt x="128" y="46"/>
                      </a:lnTo>
                      <a:lnTo>
                        <a:pt x="128" y="46"/>
                      </a:lnTo>
                      <a:lnTo>
                        <a:pt x="128" y="44"/>
                      </a:lnTo>
                      <a:lnTo>
                        <a:pt x="126" y="44"/>
                      </a:lnTo>
                      <a:lnTo>
                        <a:pt x="126" y="44"/>
                      </a:lnTo>
                      <a:lnTo>
                        <a:pt x="124" y="44"/>
                      </a:lnTo>
                      <a:lnTo>
                        <a:pt x="122" y="44"/>
                      </a:lnTo>
                      <a:lnTo>
                        <a:pt x="120" y="46"/>
                      </a:lnTo>
                      <a:lnTo>
                        <a:pt x="120" y="46"/>
                      </a:lnTo>
                      <a:lnTo>
                        <a:pt x="118" y="46"/>
                      </a:lnTo>
                      <a:lnTo>
                        <a:pt x="118" y="46"/>
                      </a:lnTo>
                      <a:lnTo>
                        <a:pt x="114" y="46"/>
                      </a:lnTo>
                      <a:lnTo>
                        <a:pt x="112" y="44"/>
                      </a:lnTo>
                      <a:lnTo>
                        <a:pt x="110" y="44"/>
                      </a:lnTo>
                      <a:lnTo>
                        <a:pt x="108" y="42"/>
                      </a:lnTo>
                      <a:lnTo>
                        <a:pt x="108" y="42"/>
                      </a:lnTo>
                      <a:lnTo>
                        <a:pt x="106" y="42"/>
                      </a:lnTo>
                      <a:lnTo>
                        <a:pt x="104" y="40"/>
                      </a:lnTo>
                      <a:lnTo>
                        <a:pt x="104" y="40"/>
                      </a:lnTo>
                      <a:lnTo>
                        <a:pt x="104" y="40"/>
                      </a:lnTo>
                      <a:lnTo>
                        <a:pt x="102" y="40"/>
                      </a:lnTo>
                      <a:lnTo>
                        <a:pt x="102" y="42"/>
                      </a:lnTo>
                      <a:lnTo>
                        <a:pt x="102" y="44"/>
                      </a:lnTo>
                      <a:lnTo>
                        <a:pt x="100" y="44"/>
                      </a:lnTo>
                      <a:lnTo>
                        <a:pt x="100" y="42"/>
                      </a:lnTo>
                      <a:lnTo>
                        <a:pt x="98" y="42"/>
                      </a:lnTo>
                      <a:lnTo>
                        <a:pt x="96" y="40"/>
                      </a:lnTo>
                      <a:lnTo>
                        <a:pt x="96" y="40"/>
                      </a:lnTo>
                      <a:lnTo>
                        <a:pt x="96" y="40"/>
                      </a:lnTo>
                      <a:lnTo>
                        <a:pt x="96" y="42"/>
                      </a:lnTo>
                      <a:lnTo>
                        <a:pt x="96" y="44"/>
                      </a:lnTo>
                      <a:lnTo>
                        <a:pt x="94" y="44"/>
                      </a:lnTo>
                      <a:lnTo>
                        <a:pt x="94" y="44"/>
                      </a:lnTo>
                      <a:lnTo>
                        <a:pt x="94" y="42"/>
                      </a:lnTo>
                      <a:lnTo>
                        <a:pt x="92" y="40"/>
                      </a:lnTo>
                      <a:lnTo>
                        <a:pt x="90" y="38"/>
                      </a:lnTo>
                      <a:lnTo>
                        <a:pt x="88" y="38"/>
                      </a:lnTo>
                      <a:lnTo>
                        <a:pt x="84" y="38"/>
                      </a:lnTo>
                      <a:lnTo>
                        <a:pt x="82" y="36"/>
                      </a:lnTo>
                      <a:lnTo>
                        <a:pt x="80" y="36"/>
                      </a:lnTo>
                      <a:lnTo>
                        <a:pt x="80" y="36"/>
                      </a:lnTo>
                      <a:lnTo>
                        <a:pt x="80" y="34"/>
                      </a:lnTo>
                      <a:lnTo>
                        <a:pt x="80" y="32"/>
                      </a:lnTo>
                      <a:lnTo>
                        <a:pt x="80" y="32"/>
                      </a:lnTo>
                      <a:lnTo>
                        <a:pt x="78" y="32"/>
                      </a:lnTo>
                      <a:lnTo>
                        <a:pt x="78" y="32"/>
                      </a:lnTo>
                      <a:lnTo>
                        <a:pt x="76" y="32"/>
                      </a:lnTo>
                      <a:lnTo>
                        <a:pt x="74" y="32"/>
                      </a:lnTo>
                      <a:lnTo>
                        <a:pt x="74" y="32"/>
                      </a:lnTo>
                      <a:lnTo>
                        <a:pt x="72" y="32"/>
                      </a:lnTo>
                      <a:lnTo>
                        <a:pt x="72" y="30"/>
                      </a:lnTo>
                      <a:lnTo>
                        <a:pt x="72" y="30"/>
                      </a:lnTo>
                      <a:lnTo>
                        <a:pt x="68" y="28"/>
                      </a:lnTo>
                      <a:lnTo>
                        <a:pt x="68" y="28"/>
                      </a:lnTo>
                      <a:lnTo>
                        <a:pt x="66" y="26"/>
                      </a:lnTo>
                      <a:lnTo>
                        <a:pt x="64" y="26"/>
                      </a:lnTo>
                      <a:lnTo>
                        <a:pt x="64" y="24"/>
                      </a:lnTo>
                      <a:lnTo>
                        <a:pt x="62" y="22"/>
                      </a:lnTo>
                      <a:lnTo>
                        <a:pt x="62" y="20"/>
                      </a:lnTo>
                      <a:lnTo>
                        <a:pt x="60" y="20"/>
                      </a:lnTo>
                      <a:lnTo>
                        <a:pt x="58" y="20"/>
                      </a:lnTo>
                      <a:lnTo>
                        <a:pt x="56" y="20"/>
                      </a:lnTo>
                      <a:lnTo>
                        <a:pt x="54" y="20"/>
                      </a:lnTo>
                      <a:lnTo>
                        <a:pt x="54" y="20"/>
                      </a:lnTo>
                      <a:lnTo>
                        <a:pt x="52" y="18"/>
                      </a:lnTo>
                      <a:lnTo>
                        <a:pt x="50" y="16"/>
                      </a:lnTo>
                      <a:lnTo>
                        <a:pt x="48" y="14"/>
                      </a:lnTo>
                      <a:lnTo>
                        <a:pt x="46" y="14"/>
                      </a:lnTo>
                      <a:lnTo>
                        <a:pt x="44" y="14"/>
                      </a:lnTo>
                      <a:lnTo>
                        <a:pt x="40" y="12"/>
                      </a:lnTo>
                      <a:lnTo>
                        <a:pt x="38" y="10"/>
                      </a:lnTo>
                      <a:lnTo>
                        <a:pt x="34" y="8"/>
                      </a:lnTo>
                      <a:lnTo>
                        <a:pt x="30" y="6"/>
                      </a:lnTo>
                      <a:lnTo>
                        <a:pt x="28" y="4"/>
                      </a:lnTo>
                      <a:lnTo>
                        <a:pt x="28" y="4"/>
                      </a:lnTo>
                      <a:lnTo>
                        <a:pt x="28" y="2"/>
                      </a:lnTo>
                      <a:lnTo>
                        <a:pt x="26" y="0"/>
                      </a:lnTo>
                      <a:lnTo>
                        <a:pt x="24" y="0"/>
                      </a:lnTo>
                      <a:lnTo>
                        <a:pt x="20" y="0"/>
                      </a:lnTo>
                      <a:lnTo>
                        <a:pt x="16" y="0"/>
                      </a:lnTo>
                      <a:lnTo>
                        <a:pt x="16" y="4"/>
                      </a:lnTo>
                      <a:lnTo>
                        <a:pt x="14" y="6"/>
                      </a:lnTo>
                      <a:lnTo>
                        <a:pt x="14" y="6"/>
                      </a:lnTo>
                      <a:lnTo>
                        <a:pt x="12" y="4"/>
                      </a:lnTo>
                      <a:lnTo>
                        <a:pt x="12" y="4"/>
                      </a:lnTo>
                      <a:lnTo>
                        <a:pt x="10" y="4"/>
                      </a:lnTo>
                      <a:lnTo>
                        <a:pt x="10" y="4"/>
                      </a:lnTo>
                      <a:lnTo>
                        <a:pt x="8" y="4"/>
                      </a:lnTo>
                      <a:lnTo>
                        <a:pt x="8" y="4"/>
                      </a:lnTo>
                      <a:lnTo>
                        <a:pt x="6" y="6"/>
                      </a:lnTo>
                      <a:lnTo>
                        <a:pt x="6" y="8"/>
                      </a:lnTo>
                      <a:lnTo>
                        <a:pt x="6" y="8"/>
                      </a:lnTo>
                      <a:lnTo>
                        <a:pt x="4" y="12"/>
                      </a:lnTo>
                      <a:lnTo>
                        <a:pt x="2" y="14"/>
                      </a:lnTo>
                      <a:lnTo>
                        <a:pt x="2" y="16"/>
                      </a:lnTo>
                      <a:lnTo>
                        <a:pt x="2" y="18"/>
                      </a:lnTo>
                      <a:lnTo>
                        <a:pt x="2" y="20"/>
                      </a:lnTo>
                      <a:lnTo>
                        <a:pt x="2" y="22"/>
                      </a:lnTo>
                      <a:lnTo>
                        <a:pt x="2" y="22"/>
                      </a:lnTo>
                      <a:lnTo>
                        <a:pt x="2" y="24"/>
                      </a:lnTo>
                      <a:lnTo>
                        <a:pt x="0" y="26"/>
                      </a:lnTo>
                      <a:lnTo>
                        <a:pt x="2" y="28"/>
                      </a:lnTo>
                      <a:lnTo>
                        <a:pt x="2" y="28"/>
                      </a:lnTo>
                      <a:lnTo>
                        <a:pt x="4" y="30"/>
                      </a:lnTo>
                      <a:lnTo>
                        <a:pt x="6" y="30"/>
                      </a:lnTo>
                      <a:lnTo>
                        <a:pt x="8" y="32"/>
                      </a:lnTo>
                      <a:lnTo>
                        <a:pt x="8" y="32"/>
                      </a:lnTo>
                      <a:lnTo>
                        <a:pt x="8" y="30"/>
                      </a:lnTo>
                      <a:lnTo>
                        <a:pt x="8" y="30"/>
                      </a:lnTo>
                      <a:lnTo>
                        <a:pt x="10" y="30"/>
                      </a:lnTo>
                      <a:lnTo>
                        <a:pt x="12" y="32"/>
                      </a:lnTo>
                      <a:lnTo>
                        <a:pt x="12" y="32"/>
                      </a:lnTo>
                      <a:lnTo>
                        <a:pt x="12" y="32"/>
                      </a:lnTo>
                      <a:lnTo>
                        <a:pt x="16" y="34"/>
                      </a:lnTo>
                      <a:lnTo>
                        <a:pt x="18" y="34"/>
                      </a:lnTo>
                      <a:lnTo>
                        <a:pt x="20" y="36"/>
                      </a:lnTo>
                      <a:lnTo>
                        <a:pt x="20" y="36"/>
                      </a:lnTo>
                      <a:lnTo>
                        <a:pt x="20" y="38"/>
                      </a:lnTo>
                      <a:lnTo>
                        <a:pt x="22" y="38"/>
                      </a:lnTo>
                      <a:lnTo>
                        <a:pt x="26" y="40"/>
                      </a:lnTo>
                      <a:lnTo>
                        <a:pt x="28" y="42"/>
                      </a:lnTo>
                      <a:lnTo>
                        <a:pt x="30" y="44"/>
                      </a:lnTo>
                      <a:lnTo>
                        <a:pt x="32" y="44"/>
                      </a:lnTo>
                      <a:lnTo>
                        <a:pt x="32" y="44"/>
                      </a:lnTo>
                      <a:lnTo>
                        <a:pt x="32" y="44"/>
                      </a:lnTo>
                      <a:lnTo>
                        <a:pt x="34" y="44"/>
                      </a:lnTo>
                      <a:lnTo>
                        <a:pt x="34" y="44"/>
                      </a:lnTo>
                      <a:lnTo>
                        <a:pt x="36" y="44"/>
                      </a:lnTo>
                      <a:lnTo>
                        <a:pt x="38" y="46"/>
                      </a:lnTo>
                      <a:lnTo>
                        <a:pt x="42" y="48"/>
                      </a:lnTo>
                      <a:lnTo>
                        <a:pt x="44" y="48"/>
                      </a:lnTo>
                      <a:lnTo>
                        <a:pt x="44" y="48"/>
                      </a:lnTo>
                      <a:lnTo>
                        <a:pt x="46" y="50"/>
                      </a:lnTo>
                      <a:lnTo>
                        <a:pt x="46" y="50"/>
                      </a:lnTo>
                      <a:lnTo>
                        <a:pt x="50" y="52"/>
                      </a:lnTo>
                      <a:lnTo>
                        <a:pt x="52" y="52"/>
                      </a:lnTo>
                      <a:lnTo>
                        <a:pt x="54" y="52"/>
                      </a:lnTo>
                      <a:lnTo>
                        <a:pt x="54" y="54"/>
                      </a:lnTo>
                      <a:lnTo>
                        <a:pt x="56" y="52"/>
                      </a:lnTo>
                      <a:lnTo>
                        <a:pt x="56" y="52"/>
                      </a:lnTo>
                      <a:lnTo>
                        <a:pt x="56" y="52"/>
                      </a:lnTo>
                      <a:lnTo>
                        <a:pt x="58" y="52"/>
                      </a:lnTo>
                      <a:lnTo>
                        <a:pt x="62" y="52"/>
                      </a:lnTo>
                      <a:lnTo>
                        <a:pt x="64" y="54"/>
                      </a:lnTo>
                      <a:lnTo>
                        <a:pt x="64" y="52"/>
                      </a:lnTo>
                      <a:lnTo>
                        <a:pt x="66" y="52"/>
                      </a:lnTo>
                      <a:lnTo>
                        <a:pt x="66" y="52"/>
                      </a:lnTo>
                      <a:lnTo>
                        <a:pt x="70" y="52"/>
                      </a:lnTo>
                      <a:lnTo>
                        <a:pt x="74" y="54"/>
                      </a:lnTo>
                      <a:lnTo>
                        <a:pt x="76" y="54"/>
                      </a:lnTo>
                      <a:lnTo>
                        <a:pt x="76" y="56"/>
                      </a:lnTo>
                      <a:lnTo>
                        <a:pt x="76" y="56"/>
                      </a:lnTo>
                      <a:lnTo>
                        <a:pt x="76" y="58"/>
                      </a:lnTo>
                      <a:lnTo>
                        <a:pt x="78" y="60"/>
                      </a:lnTo>
                      <a:lnTo>
                        <a:pt x="82" y="62"/>
                      </a:lnTo>
                      <a:lnTo>
                        <a:pt x="82" y="62"/>
                      </a:lnTo>
                      <a:lnTo>
                        <a:pt x="84" y="62"/>
                      </a:lnTo>
                      <a:lnTo>
                        <a:pt x="84" y="62"/>
                      </a:lnTo>
                      <a:lnTo>
                        <a:pt x="84" y="62"/>
                      </a:lnTo>
                      <a:lnTo>
                        <a:pt x="86" y="64"/>
                      </a:lnTo>
                      <a:lnTo>
                        <a:pt x="86" y="64"/>
                      </a:lnTo>
                      <a:lnTo>
                        <a:pt x="86" y="64"/>
                      </a:lnTo>
                      <a:lnTo>
                        <a:pt x="88" y="64"/>
                      </a:lnTo>
                      <a:lnTo>
                        <a:pt x="90" y="64"/>
                      </a:lnTo>
                      <a:lnTo>
                        <a:pt x="92" y="62"/>
                      </a:lnTo>
                      <a:lnTo>
                        <a:pt x="92" y="62"/>
                      </a:lnTo>
                      <a:lnTo>
                        <a:pt x="94" y="64"/>
                      </a:lnTo>
                      <a:lnTo>
                        <a:pt x="94" y="66"/>
                      </a:lnTo>
                      <a:lnTo>
                        <a:pt x="94" y="66"/>
                      </a:lnTo>
                      <a:lnTo>
                        <a:pt x="96" y="66"/>
                      </a:lnTo>
                      <a:lnTo>
                        <a:pt x="96" y="68"/>
                      </a:lnTo>
                      <a:lnTo>
                        <a:pt x="98" y="66"/>
                      </a:lnTo>
                      <a:lnTo>
                        <a:pt x="100" y="66"/>
                      </a:lnTo>
                      <a:lnTo>
                        <a:pt x="102" y="68"/>
                      </a:lnTo>
                      <a:lnTo>
                        <a:pt x="104" y="68"/>
                      </a:lnTo>
                      <a:lnTo>
                        <a:pt x="104" y="68"/>
                      </a:lnTo>
                      <a:lnTo>
                        <a:pt x="108" y="68"/>
                      </a:lnTo>
                      <a:lnTo>
                        <a:pt x="110" y="70"/>
                      </a:lnTo>
                      <a:lnTo>
                        <a:pt x="110" y="70"/>
                      </a:lnTo>
                      <a:lnTo>
                        <a:pt x="114" y="68"/>
                      </a:lnTo>
                      <a:lnTo>
                        <a:pt x="114" y="68"/>
                      </a:lnTo>
                      <a:lnTo>
                        <a:pt x="116" y="70"/>
                      </a:lnTo>
                      <a:lnTo>
                        <a:pt x="116" y="70"/>
                      </a:lnTo>
                      <a:lnTo>
                        <a:pt x="118" y="72"/>
                      </a:lnTo>
                      <a:lnTo>
                        <a:pt x="120" y="70"/>
                      </a:lnTo>
                      <a:lnTo>
                        <a:pt x="122" y="70"/>
                      </a:lnTo>
                      <a:lnTo>
                        <a:pt x="124" y="70"/>
                      </a:lnTo>
                      <a:lnTo>
                        <a:pt x="126" y="70"/>
                      </a:lnTo>
                      <a:lnTo>
                        <a:pt x="128" y="70"/>
                      </a:lnTo>
                      <a:lnTo>
                        <a:pt x="130" y="70"/>
                      </a:lnTo>
                      <a:lnTo>
                        <a:pt x="130" y="70"/>
                      </a:lnTo>
                      <a:lnTo>
                        <a:pt x="130" y="70"/>
                      </a:lnTo>
                      <a:lnTo>
                        <a:pt x="130" y="68"/>
                      </a:lnTo>
                      <a:lnTo>
                        <a:pt x="132" y="64"/>
                      </a:lnTo>
                      <a:lnTo>
                        <a:pt x="130" y="6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69" name="Freeform 97">
                  <a:extLst>
                    <a:ext uri="{FF2B5EF4-FFF2-40B4-BE49-F238E27FC236}">
                      <a16:creationId xmlns:a16="http://schemas.microsoft.com/office/drawing/2014/main" id="{E395096C-CC36-55BB-9881-B81BB04228B8}"/>
                    </a:ext>
                  </a:extLst>
                </p:cNvPr>
                <p:cNvSpPr>
                  <a:spLocks/>
                </p:cNvSpPr>
                <p:nvPr/>
              </p:nvSpPr>
              <p:spPr bwMode="auto">
                <a:xfrm>
                  <a:off x="6102" y="2085"/>
                  <a:ext cx="0" cy="2"/>
                </a:xfrm>
                <a:custGeom>
                  <a:avLst/>
                  <a:gdLst>
                    <a:gd name="T0" fmla="*/ 0 h 2"/>
                    <a:gd name="T1" fmla="*/ 0 h 2"/>
                    <a:gd name="T2" fmla="*/ 0 h 2"/>
                    <a:gd name="T3" fmla="*/ 2 h 2"/>
                    <a:gd name="T4" fmla="*/ 2 h 2"/>
                    <a:gd name="T5" fmla="*/ 2 h 2"/>
                    <a:gd name="T6" fmla="*/ 2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0"/>
                      </a:lnTo>
                      <a:lnTo>
                        <a:pt x="0" y="2"/>
                      </a:lnTo>
                      <a:lnTo>
                        <a:pt x="0" y="2"/>
                      </a:lnTo>
                      <a:lnTo>
                        <a:pt x="0" y="2"/>
                      </a:lnTo>
                      <a:lnTo>
                        <a:pt x="0" y="2"/>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70" name="Freeform 98">
                  <a:extLst>
                    <a:ext uri="{FF2B5EF4-FFF2-40B4-BE49-F238E27FC236}">
                      <a16:creationId xmlns:a16="http://schemas.microsoft.com/office/drawing/2014/main" id="{4CA8FFE8-CE9A-1F7C-7B93-A886727EDFF6}"/>
                    </a:ext>
                  </a:extLst>
                </p:cNvPr>
                <p:cNvSpPr>
                  <a:spLocks/>
                </p:cNvSpPr>
                <p:nvPr/>
              </p:nvSpPr>
              <p:spPr bwMode="auto">
                <a:xfrm>
                  <a:off x="3651" y="2381"/>
                  <a:ext cx="212" cy="213"/>
                </a:xfrm>
                <a:custGeom>
                  <a:avLst/>
                  <a:gdLst>
                    <a:gd name="T0" fmla="*/ 204 w 212"/>
                    <a:gd name="T1" fmla="*/ 9 h 213"/>
                    <a:gd name="T2" fmla="*/ 188 w 212"/>
                    <a:gd name="T3" fmla="*/ 11 h 213"/>
                    <a:gd name="T4" fmla="*/ 170 w 212"/>
                    <a:gd name="T5" fmla="*/ 15 h 213"/>
                    <a:gd name="T6" fmla="*/ 152 w 212"/>
                    <a:gd name="T7" fmla="*/ 19 h 213"/>
                    <a:gd name="T8" fmla="*/ 144 w 212"/>
                    <a:gd name="T9" fmla="*/ 19 h 213"/>
                    <a:gd name="T10" fmla="*/ 136 w 212"/>
                    <a:gd name="T11" fmla="*/ 17 h 213"/>
                    <a:gd name="T12" fmla="*/ 120 w 212"/>
                    <a:gd name="T13" fmla="*/ 15 h 213"/>
                    <a:gd name="T14" fmla="*/ 112 w 212"/>
                    <a:gd name="T15" fmla="*/ 15 h 213"/>
                    <a:gd name="T16" fmla="*/ 106 w 212"/>
                    <a:gd name="T17" fmla="*/ 9 h 213"/>
                    <a:gd name="T18" fmla="*/ 96 w 212"/>
                    <a:gd name="T19" fmla="*/ 7 h 213"/>
                    <a:gd name="T20" fmla="*/ 70 w 212"/>
                    <a:gd name="T21" fmla="*/ 7 h 213"/>
                    <a:gd name="T22" fmla="*/ 42 w 212"/>
                    <a:gd name="T23" fmla="*/ 7 h 213"/>
                    <a:gd name="T24" fmla="*/ 36 w 212"/>
                    <a:gd name="T25" fmla="*/ 7 h 213"/>
                    <a:gd name="T26" fmla="*/ 30 w 212"/>
                    <a:gd name="T27" fmla="*/ 2 h 213"/>
                    <a:gd name="T28" fmla="*/ 24 w 212"/>
                    <a:gd name="T29" fmla="*/ 0 h 213"/>
                    <a:gd name="T30" fmla="*/ 18 w 212"/>
                    <a:gd name="T31" fmla="*/ 2 h 213"/>
                    <a:gd name="T32" fmla="*/ 10 w 212"/>
                    <a:gd name="T33" fmla="*/ 4 h 213"/>
                    <a:gd name="T34" fmla="*/ 4 w 212"/>
                    <a:gd name="T35" fmla="*/ 4 h 213"/>
                    <a:gd name="T36" fmla="*/ 2 w 212"/>
                    <a:gd name="T37" fmla="*/ 19 h 213"/>
                    <a:gd name="T38" fmla="*/ 10 w 212"/>
                    <a:gd name="T39" fmla="*/ 31 h 213"/>
                    <a:gd name="T40" fmla="*/ 24 w 212"/>
                    <a:gd name="T41" fmla="*/ 63 h 213"/>
                    <a:gd name="T42" fmla="*/ 36 w 212"/>
                    <a:gd name="T43" fmla="*/ 85 h 213"/>
                    <a:gd name="T44" fmla="*/ 44 w 212"/>
                    <a:gd name="T45" fmla="*/ 105 h 213"/>
                    <a:gd name="T46" fmla="*/ 42 w 212"/>
                    <a:gd name="T47" fmla="*/ 107 h 213"/>
                    <a:gd name="T48" fmla="*/ 44 w 212"/>
                    <a:gd name="T49" fmla="*/ 119 h 213"/>
                    <a:gd name="T50" fmla="*/ 48 w 212"/>
                    <a:gd name="T51" fmla="*/ 139 h 213"/>
                    <a:gd name="T52" fmla="*/ 48 w 212"/>
                    <a:gd name="T53" fmla="*/ 153 h 213"/>
                    <a:gd name="T54" fmla="*/ 52 w 212"/>
                    <a:gd name="T55" fmla="*/ 169 h 213"/>
                    <a:gd name="T56" fmla="*/ 52 w 212"/>
                    <a:gd name="T57" fmla="*/ 175 h 213"/>
                    <a:gd name="T58" fmla="*/ 62 w 212"/>
                    <a:gd name="T59" fmla="*/ 197 h 213"/>
                    <a:gd name="T60" fmla="*/ 72 w 212"/>
                    <a:gd name="T61" fmla="*/ 209 h 213"/>
                    <a:gd name="T62" fmla="*/ 76 w 212"/>
                    <a:gd name="T63" fmla="*/ 205 h 213"/>
                    <a:gd name="T64" fmla="*/ 78 w 212"/>
                    <a:gd name="T65" fmla="*/ 201 h 213"/>
                    <a:gd name="T66" fmla="*/ 82 w 212"/>
                    <a:gd name="T67" fmla="*/ 197 h 213"/>
                    <a:gd name="T68" fmla="*/ 84 w 212"/>
                    <a:gd name="T69" fmla="*/ 201 h 213"/>
                    <a:gd name="T70" fmla="*/ 86 w 212"/>
                    <a:gd name="T71" fmla="*/ 205 h 213"/>
                    <a:gd name="T72" fmla="*/ 88 w 212"/>
                    <a:gd name="T73" fmla="*/ 209 h 213"/>
                    <a:gd name="T74" fmla="*/ 94 w 212"/>
                    <a:gd name="T75" fmla="*/ 211 h 213"/>
                    <a:gd name="T76" fmla="*/ 104 w 212"/>
                    <a:gd name="T77" fmla="*/ 213 h 213"/>
                    <a:gd name="T78" fmla="*/ 114 w 212"/>
                    <a:gd name="T79" fmla="*/ 213 h 213"/>
                    <a:gd name="T80" fmla="*/ 118 w 212"/>
                    <a:gd name="T81" fmla="*/ 209 h 213"/>
                    <a:gd name="T82" fmla="*/ 124 w 212"/>
                    <a:gd name="T83" fmla="*/ 205 h 213"/>
                    <a:gd name="T84" fmla="*/ 126 w 212"/>
                    <a:gd name="T85" fmla="*/ 187 h 213"/>
                    <a:gd name="T86" fmla="*/ 128 w 212"/>
                    <a:gd name="T87" fmla="*/ 155 h 213"/>
                    <a:gd name="T88" fmla="*/ 128 w 212"/>
                    <a:gd name="T89" fmla="*/ 135 h 213"/>
                    <a:gd name="T90" fmla="*/ 128 w 212"/>
                    <a:gd name="T91" fmla="*/ 115 h 213"/>
                    <a:gd name="T92" fmla="*/ 128 w 212"/>
                    <a:gd name="T93" fmla="*/ 95 h 213"/>
                    <a:gd name="T94" fmla="*/ 144 w 212"/>
                    <a:gd name="T95" fmla="*/ 87 h 213"/>
                    <a:gd name="T96" fmla="*/ 144 w 212"/>
                    <a:gd name="T97" fmla="*/ 57 h 213"/>
                    <a:gd name="T98" fmla="*/ 144 w 212"/>
                    <a:gd name="T99" fmla="*/ 27 h 213"/>
                    <a:gd name="T100" fmla="*/ 160 w 212"/>
                    <a:gd name="T101" fmla="*/ 23 h 213"/>
                    <a:gd name="T102" fmla="*/ 180 w 212"/>
                    <a:gd name="T103" fmla="*/ 19 h 213"/>
                    <a:gd name="T104" fmla="*/ 184 w 212"/>
                    <a:gd name="T105" fmla="*/ 25 h 213"/>
                    <a:gd name="T106" fmla="*/ 186 w 212"/>
                    <a:gd name="T107" fmla="*/ 27 h 213"/>
                    <a:gd name="T108" fmla="*/ 194 w 212"/>
                    <a:gd name="T109" fmla="*/ 19 h 213"/>
                    <a:gd name="T110" fmla="*/ 198 w 212"/>
                    <a:gd name="T111" fmla="*/ 19 h 213"/>
                    <a:gd name="T112" fmla="*/ 210 w 212"/>
                    <a:gd name="T113"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213">
                      <a:moveTo>
                        <a:pt x="208" y="11"/>
                      </a:moveTo>
                      <a:lnTo>
                        <a:pt x="208" y="11"/>
                      </a:lnTo>
                      <a:lnTo>
                        <a:pt x="206" y="11"/>
                      </a:lnTo>
                      <a:lnTo>
                        <a:pt x="204" y="9"/>
                      </a:lnTo>
                      <a:lnTo>
                        <a:pt x="196" y="9"/>
                      </a:lnTo>
                      <a:lnTo>
                        <a:pt x="196" y="9"/>
                      </a:lnTo>
                      <a:lnTo>
                        <a:pt x="192" y="9"/>
                      </a:lnTo>
                      <a:lnTo>
                        <a:pt x="188" y="11"/>
                      </a:lnTo>
                      <a:lnTo>
                        <a:pt x="186" y="11"/>
                      </a:lnTo>
                      <a:lnTo>
                        <a:pt x="182" y="13"/>
                      </a:lnTo>
                      <a:lnTo>
                        <a:pt x="178" y="13"/>
                      </a:lnTo>
                      <a:lnTo>
                        <a:pt x="170" y="15"/>
                      </a:lnTo>
                      <a:lnTo>
                        <a:pt x="166" y="15"/>
                      </a:lnTo>
                      <a:lnTo>
                        <a:pt x="160" y="17"/>
                      </a:lnTo>
                      <a:lnTo>
                        <a:pt x="156" y="17"/>
                      </a:lnTo>
                      <a:lnTo>
                        <a:pt x="152" y="19"/>
                      </a:lnTo>
                      <a:lnTo>
                        <a:pt x="150" y="19"/>
                      </a:lnTo>
                      <a:lnTo>
                        <a:pt x="150" y="17"/>
                      </a:lnTo>
                      <a:lnTo>
                        <a:pt x="146" y="17"/>
                      </a:lnTo>
                      <a:lnTo>
                        <a:pt x="144" y="19"/>
                      </a:lnTo>
                      <a:lnTo>
                        <a:pt x="140" y="19"/>
                      </a:lnTo>
                      <a:lnTo>
                        <a:pt x="140" y="19"/>
                      </a:lnTo>
                      <a:lnTo>
                        <a:pt x="138" y="17"/>
                      </a:lnTo>
                      <a:lnTo>
                        <a:pt x="136" y="17"/>
                      </a:lnTo>
                      <a:lnTo>
                        <a:pt x="132" y="17"/>
                      </a:lnTo>
                      <a:lnTo>
                        <a:pt x="128" y="17"/>
                      </a:lnTo>
                      <a:lnTo>
                        <a:pt x="124" y="17"/>
                      </a:lnTo>
                      <a:lnTo>
                        <a:pt x="120" y="15"/>
                      </a:lnTo>
                      <a:lnTo>
                        <a:pt x="116" y="15"/>
                      </a:lnTo>
                      <a:lnTo>
                        <a:pt x="116" y="15"/>
                      </a:lnTo>
                      <a:lnTo>
                        <a:pt x="114" y="15"/>
                      </a:lnTo>
                      <a:lnTo>
                        <a:pt x="112" y="15"/>
                      </a:lnTo>
                      <a:lnTo>
                        <a:pt x="110" y="13"/>
                      </a:lnTo>
                      <a:lnTo>
                        <a:pt x="108" y="11"/>
                      </a:lnTo>
                      <a:lnTo>
                        <a:pt x="106" y="9"/>
                      </a:lnTo>
                      <a:lnTo>
                        <a:pt x="106" y="9"/>
                      </a:lnTo>
                      <a:lnTo>
                        <a:pt x="106" y="7"/>
                      </a:lnTo>
                      <a:lnTo>
                        <a:pt x="104" y="7"/>
                      </a:lnTo>
                      <a:lnTo>
                        <a:pt x="100" y="7"/>
                      </a:lnTo>
                      <a:lnTo>
                        <a:pt x="96" y="7"/>
                      </a:lnTo>
                      <a:lnTo>
                        <a:pt x="94" y="7"/>
                      </a:lnTo>
                      <a:lnTo>
                        <a:pt x="88" y="7"/>
                      </a:lnTo>
                      <a:lnTo>
                        <a:pt x="82" y="7"/>
                      </a:lnTo>
                      <a:lnTo>
                        <a:pt x="70" y="7"/>
                      </a:lnTo>
                      <a:lnTo>
                        <a:pt x="64" y="7"/>
                      </a:lnTo>
                      <a:lnTo>
                        <a:pt x="58" y="7"/>
                      </a:lnTo>
                      <a:lnTo>
                        <a:pt x="46" y="7"/>
                      </a:lnTo>
                      <a:lnTo>
                        <a:pt x="42" y="7"/>
                      </a:lnTo>
                      <a:lnTo>
                        <a:pt x="40" y="7"/>
                      </a:lnTo>
                      <a:lnTo>
                        <a:pt x="36" y="7"/>
                      </a:lnTo>
                      <a:lnTo>
                        <a:pt x="36" y="7"/>
                      </a:lnTo>
                      <a:lnTo>
                        <a:pt x="36" y="7"/>
                      </a:lnTo>
                      <a:lnTo>
                        <a:pt x="34" y="7"/>
                      </a:lnTo>
                      <a:lnTo>
                        <a:pt x="32" y="4"/>
                      </a:lnTo>
                      <a:lnTo>
                        <a:pt x="32" y="4"/>
                      </a:lnTo>
                      <a:lnTo>
                        <a:pt x="30" y="2"/>
                      </a:lnTo>
                      <a:lnTo>
                        <a:pt x="28" y="0"/>
                      </a:lnTo>
                      <a:lnTo>
                        <a:pt x="26" y="0"/>
                      </a:lnTo>
                      <a:lnTo>
                        <a:pt x="24" y="0"/>
                      </a:lnTo>
                      <a:lnTo>
                        <a:pt x="24" y="0"/>
                      </a:lnTo>
                      <a:lnTo>
                        <a:pt x="22" y="0"/>
                      </a:lnTo>
                      <a:lnTo>
                        <a:pt x="20" y="0"/>
                      </a:lnTo>
                      <a:lnTo>
                        <a:pt x="18" y="0"/>
                      </a:lnTo>
                      <a:lnTo>
                        <a:pt x="18" y="2"/>
                      </a:lnTo>
                      <a:lnTo>
                        <a:pt x="16" y="2"/>
                      </a:lnTo>
                      <a:lnTo>
                        <a:pt x="14" y="4"/>
                      </a:lnTo>
                      <a:lnTo>
                        <a:pt x="10" y="4"/>
                      </a:lnTo>
                      <a:lnTo>
                        <a:pt x="10" y="4"/>
                      </a:lnTo>
                      <a:lnTo>
                        <a:pt x="8" y="4"/>
                      </a:lnTo>
                      <a:lnTo>
                        <a:pt x="6" y="2"/>
                      </a:lnTo>
                      <a:lnTo>
                        <a:pt x="6" y="2"/>
                      </a:lnTo>
                      <a:lnTo>
                        <a:pt x="4" y="4"/>
                      </a:lnTo>
                      <a:lnTo>
                        <a:pt x="2" y="4"/>
                      </a:lnTo>
                      <a:lnTo>
                        <a:pt x="0" y="9"/>
                      </a:lnTo>
                      <a:lnTo>
                        <a:pt x="0" y="15"/>
                      </a:lnTo>
                      <a:lnTo>
                        <a:pt x="2" y="19"/>
                      </a:lnTo>
                      <a:lnTo>
                        <a:pt x="4" y="23"/>
                      </a:lnTo>
                      <a:lnTo>
                        <a:pt x="6" y="27"/>
                      </a:lnTo>
                      <a:lnTo>
                        <a:pt x="6" y="29"/>
                      </a:lnTo>
                      <a:lnTo>
                        <a:pt x="10" y="31"/>
                      </a:lnTo>
                      <a:lnTo>
                        <a:pt x="12" y="35"/>
                      </a:lnTo>
                      <a:lnTo>
                        <a:pt x="22" y="55"/>
                      </a:lnTo>
                      <a:lnTo>
                        <a:pt x="24" y="57"/>
                      </a:lnTo>
                      <a:lnTo>
                        <a:pt x="24" y="63"/>
                      </a:lnTo>
                      <a:lnTo>
                        <a:pt x="28" y="71"/>
                      </a:lnTo>
                      <a:lnTo>
                        <a:pt x="34" y="81"/>
                      </a:lnTo>
                      <a:lnTo>
                        <a:pt x="34" y="83"/>
                      </a:lnTo>
                      <a:lnTo>
                        <a:pt x="36" y="85"/>
                      </a:lnTo>
                      <a:lnTo>
                        <a:pt x="40" y="93"/>
                      </a:lnTo>
                      <a:lnTo>
                        <a:pt x="42" y="97"/>
                      </a:lnTo>
                      <a:lnTo>
                        <a:pt x="44" y="103"/>
                      </a:lnTo>
                      <a:lnTo>
                        <a:pt x="44" y="105"/>
                      </a:lnTo>
                      <a:lnTo>
                        <a:pt x="44" y="107"/>
                      </a:lnTo>
                      <a:lnTo>
                        <a:pt x="42" y="107"/>
                      </a:lnTo>
                      <a:lnTo>
                        <a:pt x="42" y="105"/>
                      </a:lnTo>
                      <a:lnTo>
                        <a:pt x="42" y="107"/>
                      </a:lnTo>
                      <a:lnTo>
                        <a:pt x="42" y="109"/>
                      </a:lnTo>
                      <a:lnTo>
                        <a:pt x="42" y="113"/>
                      </a:lnTo>
                      <a:lnTo>
                        <a:pt x="42" y="117"/>
                      </a:lnTo>
                      <a:lnTo>
                        <a:pt x="44" y="119"/>
                      </a:lnTo>
                      <a:lnTo>
                        <a:pt x="44" y="127"/>
                      </a:lnTo>
                      <a:lnTo>
                        <a:pt x="44" y="129"/>
                      </a:lnTo>
                      <a:lnTo>
                        <a:pt x="46" y="135"/>
                      </a:lnTo>
                      <a:lnTo>
                        <a:pt x="48" y="139"/>
                      </a:lnTo>
                      <a:lnTo>
                        <a:pt x="48" y="145"/>
                      </a:lnTo>
                      <a:lnTo>
                        <a:pt x="48" y="147"/>
                      </a:lnTo>
                      <a:lnTo>
                        <a:pt x="48" y="149"/>
                      </a:lnTo>
                      <a:lnTo>
                        <a:pt x="48" y="153"/>
                      </a:lnTo>
                      <a:lnTo>
                        <a:pt x="48" y="157"/>
                      </a:lnTo>
                      <a:lnTo>
                        <a:pt x="50" y="161"/>
                      </a:lnTo>
                      <a:lnTo>
                        <a:pt x="50" y="167"/>
                      </a:lnTo>
                      <a:lnTo>
                        <a:pt x="52" y="169"/>
                      </a:lnTo>
                      <a:lnTo>
                        <a:pt x="52" y="171"/>
                      </a:lnTo>
                      <a:lnTo>
                        <a:pt x="54" y="173"/>
                      </a:lnTo>
                      <a:lnTo>
                        <a:pt x="52" y="173"/>
                      </a:lnTo>
                      <a:lnTo>
                        <a:pt x="52" y="175"/>
                      </a:lnTo>
                      <a:lnTo>
                        <a:pt x="54" y="179"/>
                      </a:lnTo>
                      <a:lnTo>
                        <a:pt x="54" y="185"/>
                      </a:lnTo>
                      <a:lnTo>
                        <a:pt x="56" y="187"/>
                      </a:lnTo>
                      <a:lnTo>
                        <a:pt x="62" y="197"/>
                      </a:lnTo>
                      <a:lnTo>
                        <a:pt x="64" y="199"/>
                      </a:lnTo>
                      <a:lnTo>
                        <a:pt x="66" y="201"/>
                      </a:lnTo>
                      <a:lnTo>
                        <a:pt x="70" y="207"/>
                      </a:lnTo>
                      <a:lnTo>
                        <a:pt x="72" y="209"/>
                      </a:lnTo>
                      <a:lnTo>
                        <a:pt x="72" y="207"/>
                      </a:lnTo>
                      <a:lnTo>
                        <a:pt x="76" y="205"/>
                      </a:lnTo>
                      <a:lnTo>
                        <a:pt x="76" y="205"/>
                      </a:lnTo>
                      <a:lnTo>
                        <a:pt x="76" y="205"/>
                      </a:lnTo>
                      <a:lnTo>
                        <a:pt x="78" y="205"/>
                      </a:lnTo>
                      <a:lnTo>
                        <a:pt x="78" y="205"/>
                      </a:lnTo>
                      <a:lnTo>
                        <a:pt x="78" y="203"/>
                      </a:lnTo>
                      <a:lnTo>
                        <a:pt x="78" y="201"/>
                      </a:lnTo>
                      <a:lnTo>
                        <a:pt x="78" y="201"/>
                      </a:lnTo>
                      <a:lnTo>
                        <a:pt x="78" y="199"/>
                      </a:lnTo>
                      <a:lnTo>
                        <a:pt x="80" y="199"/>
                      </a:lnTo>
                      <a:lnTo>
                        <a:pt x="82" y="197"/>
                      </a:lnTo>
                      <a:lnTo>
                        <a:pt x="84" y="199"/>
                      </a:lnTo>
                      <a:lnTo>
                        <a:pt x="84" y="199"/>
                      </a:lnTo>
                      <a:lnTo>
                        <a:pt x="84" y="201"/>
                      </a:lnTo>
                      <a:lnTo>
                        <a:pt x="84" y="201"/>
                      </a:lnTo>
                      <a:lnTo>
                        <a:pt x="86" y="201"/>
                      </a:lnTo>
                      <a:lnTo>
                        <a:pt x="86" y="201"/>
                      </a:lnTo>
                      <a:lnTo>
                        <a:pt x="86" y="203"/>
                      </a:lnTo>
                      <a:lnTo>
                        <a:pt x="86" y="205"/>
                      </a:lnTo>
                      <a:lnTo>
                        <a:pt x="86" y="205"/>
                      </a:lnTo>
                      <a:lnTo>
                        <a:pt x="86" y="207"/>
                      </a:lnTo>
                      <a:lnTo>
                        <a:pt x="86" y="207"/>
                      </a:lnTo>
                      <a:lnTo>
                        <a:pt x="88" y="209"/>
                      </a:lnTo>
                      <a:lnTo>
                        <a:pt x="88" y="209"/>
                      </a:lnTo>
                      <a:lnTo>
                        <a:pt x="90" y="211"/>
                      </a:lnTo>
                      <a:lnTo>
                        <a:pt x="92" y="211"/>
                      </a:lnTo>
                      <a:lnTo>
                        <a:pt x="94" y="211"/>
                      </a:lnTo>
                      <a:lnTo>
                        <a:pt x="96" y="211"/>
                      </a:lnTo>
                      <a:lnTo>
                        <a:pt x="98" y="213"/>
                      </a:lnTo>
                      <a:lnTo>
                        <a:pt x="100" y="213"/>
                      </a:lnTo>
                      <a:lnTo>
                        <a:pt x="104" y="213"/>
                      </a:lnTo>
                      <a:lnTo>
                        <a:pt x="108" y="213"/>
                      </a:lnTo>
                      <a:lnTo>
                        <a:pt x="112" y="213"/>
                      </a:lnTo>
                      <a:lnTo>
                        <a:pt x="114" y="213"/>
                      </a:lnTo>
                      <a:lnTo>
                        <a:pt x="114" y="213"/>
                      </a:lnTo>
                      <a:lnTo>
                        <a:pt x="116" y="213"/>
                      </a:lnTo>
                      <a:lnTo>
                        <a:pt x="116" y="211"/>
                      </a:lnTo>
                      <a:lnTo>
                        <a:pt x="116" y="211"/>
                      </a:lnTo>
                      <a:lnTo>
                        <a:pt x="118" y="209"/>
                      </a:lnTo>
                      <a:lnTo>
                        <a:pt x="118" y="209"/>
                      </a:lnTo>
                      <a:lnTo>
                        <a:pt x="120" y="207"/>
                      </a:lnTo>
                      <a:lnTo>
                        <a:pt x="122" y="207"/>
                      </a:lnTo>
                      <a:lnTo>
                        <a:pt x="124" y="205"/>
                      </a:lnTo>
                      <a:lnTo>
                        <a:pt x="126" y="205"/>
                      </a:lnTo>
                      <a:lnTo>
                        <a:pt x="126" y="203"/>
                      </a:lnTo>
                      <a:lnTo>
                        <a:pt x="126" y="195"/>
                      </a:lnTo>
                      <a:lnTo>
                        <a:pt x="126" y="187"/>
                      </a:lnTo>
                      <a:lnTo>
                        <a:pt x="126" y="179"/>
                      </a:lnTo>
                      <a:lnTo>
                        <a:pt x="126" y="171"/>
                      </a:lnTo>
                      <a:lnTo>
                        <a:pt x="126" y="163"/>
                      </a:lnTo>
                      <a:lnTo>
                        <a:pt x="128" y="155"/>
                      </a:lnTo>
                      <a:lnTo>
                        <a:pt x="128" y="147"/>
                      </a:lnTo>
                      <a:lnTo>
                        <a:pt x="128" y="139"/>
                      </a:lnTo>
                      <a:lnTo>
                        <a:pt x="128" y="139"/>
                      </a:lnTo>
                      <a:lnTo>
                        <a:pt x="128" y="135"/>
                      </a:lnTo>
                      <a:lnTo>
                        <a:pt x="128" y="131"/>
                      </a:lnTo>
                      <a:lnTo>
                        <a:pt x="128" y="125"/>
                      </a:lnTo>
                      <a:lnTo>
                        <a:pt x="128" y="119"/>
                      </a:lnTo>
                      <a:lnTo>
                        <a:pt x="128" y="115"/>
                      </a:lnTo>
                      <a:lnTo>
                        <a:pt x="128" y="109"/>
                      </a:lnTo>
                      <a:lnTo>
                        <a:pt x="128" y="105"/>
                      </a:lnTo>
                      <a:lnTo>
                        <a:pt x="128" y="99"/>
                      </a:lnTo>
                      <a:lnTo>
                        <a:pt x="128" y="95"/>
                      </a:lnTo>
                      <a:lnTo>
                        <a:pt x="128" y="89"/>
                      </a:lnTo>
                      <a:lnTo>
                        <a:pt x="144" y="89"/>
                      </a:lnTo>
                      <a:lnTo>
                        <a:pt x="144" y="89"/>
                      </a:lnTo>
                      <a:lnTo>
                        <a:pt x="144" y="87"/>
                      </a:lnTo>
                      <a:lnTo>
                        <a:pt x="144" y="79"/>
                      </a:lnTo>
                      <a:lnTo>
                        <a:pt x="144" y="71"/>
                      </a:lnTo>
                      <a:lnTo>
                        <a:pt x="144" y="65"/>
                      </a:lnTo>
                      <a:lnTo>
                        <a:pt x="144" y="57"/>
                      </a:lnTo>
                      <a:lnTo>
                        <a:pt x="144" y="49"/>
                      </a:lnTo>
                      <a:lnTo>
                        <a:pt x="144" y="43"/>
                      </a:lnTo>
                      <a:lnTo>
                        <a:pt x="144" y="35"/>
                      </a:lnTo>
                      <a:lnTo>
                        <a:pt x="144" y="27"/>
                      </a:lnTo>
                      <a:lnTo>
                        <a:pt x="144" y="25"/>
                      </a:lnTo>
                      <a:lnTo>
                        <a:pt x="148" y="23"/>
                      </a:lnTo>
                      <a:lnTo>
                        <a:pt x="154" y="23"/>
                      </a:lnTo>
                      <a:lnTo>
                        <a:pt x="160" y="23"/>
                      </a:lnTo>
                      <a:lnTo>
                        <a:pt x="168" y="21"/>
                      </a:lnTo>
                      <a:lnTo>
                        <a:pt x="172" y="19"/>
                      </a:lnTo>
                      <a:lnTo>
                        <a:pt x="178" y="19"/>
                      </a:lnTo>
                      <a:lnTo>
                        <a:pt x="180" y="19"/>
                      </a:lnTo>
                      <a:lnTo>
                        <a:pt x="180" y="19"/>
                      </a:lnTo>
                      <a:lnTo>
                        <a:pt x="180" y="19"/>
                      </a:lnTo>
                      <a:lnTo>
                        <a:pt x="184" y="23"/>
                      </a:lnTo>
                      <a:lnTo>
                        <a:pt x="184" y="25"/>
                      </a:lnTo>
                      <a:lnTo>
                        <a:pt x="184" y="27"/>
                      </a:lnTo>
                      <a:lnTo>
                        <a:pt x="186" y="27"/>
                      </a:lnTo>
                      <a:lnTo>
                        <a:pt x="186" y="27"/>
                      </a:lnTo>
                      <a:lnTo>
                        <a:pt x="186" y="27"/>
                      </a:lnTo>
                      <a:lnTo>
                        <a:pt x="190" y="23"/>
                      </a:lnTo>
                      <a:lnTo>
                        <a:pt x="190" y="23"/>
                      </a:lnTo>
                      <a:lnTo>
                        <a:pt x="192" y="21"/>
                      </a:lnTo>
                      <a:lnTo>
                        <a:pt x="194" y="19"/>
                      </a:lnTo>
                      <a:lnTo>
                        <a:pt x="196" y="19"/>
                      </a:lnTo>
                      <a:lnTo>
                        <a:pt x="198" y="19"/>
                      </a:lnTo>
                      <a:lnTo>
                        <a:pt x="198" y="19"/>
                      </a:lnTo>
                      <a:lnTo>
                        <a:pt x="198" y="19"/>
                      </a:lnTo>
                      <a:lnTo>
                        <a:pt x="200" y="19"/>
                      </a:lnTo>
                      <a:lnTo>
                        <a:pt x="204" y="17"/>
                      </a:lnTo>
                      <a:lnTo>
                        <a:pt x="206" y="15"/>
                      </a:lnTo>
                      <a:lnTo>
                        <a:pt x="210" y="15"/>
                      </a:lnTo>
                      <a:lnTo>
                        <a:pt x="212" y="15"/>
                      </a:lnTo>
                      <a:lnTo>
                        <a:pt x="208" y="11"/>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71" name="Freeform 99">
                  <a:extLst>
                    <a:ext uri="{FF2B5EF4-FFF2-40B4-BE49-F238E27FC236}">
                      <a16:creationId xmlns:a16="http://schemas.microsoft.com/office/drawing/2014/main" id="{A3C6FFD8-D5E6-6EEC-6112-8D85ADA2F88C}"/>
                    </a:ext>
                  </a:extLst>
                </p:cNvPr>
                <p:cNvSpPr>
                  <a:spLocks noEditPoints="1"/>
                </p:cNvSpPr>
                <p:nvPr/>
              </p:nvSpPr>
              <p:spPr bwMode="auto">
                <a:xfrm>
                  <a:off x="4895" y="1566"/>
                  <a:ext cx="138" cy="334"/>
                </a:xfrm>
                <a:custGeom>
                  <a:avLst/>
                  <a:gdLst>
                    <a:gd name="T0" fmla="*/ 114 w 138"/>
                    <a:gd name="T1" fmla="*/ 314 h 334"/>
                    <a:gd name="T2" fmla="*/ 114 w 138"/>
                    <a:gd name="T3" fmla="*/ 306 h 334"/>
                    <a:gd name="T4" fmla="*/ 116 w 138"/>
                    <a:gd name="T5" fmla="*/ 300 h 334"/>
                    <a:gd name="T6" fmla="*/ 118 w 138"/>
                    <a:gd name="T7" fmla="*/ 296 h 334"/>
                    <a:gd name="T8" fmla="*/ 110 w 138"/>
                    <a:gd name="T9" fmla="*/ 292 h 334"/>
                    <a:gd name="T10" fmla="*/ 110 w 138"/>
                    <a:gd name="T11" fmla="*/ 288 h 334"/>
                    <a:gd name="T12" fmla="*/ 112 w 138"/>
                    <a:gd name="T13" fmla="*/ 276 h 334"/>
                    <a:gd name="T14" fmla="*/ 52 w 138"/>
                    <a:gd name="T15" fmla="*/ 228 h 334"/>
                    <a:gd name="T16" fmla="*/ 94 w 138"/>
                    <a:gd name="T17" fmla="*/ 216 h 334"/>
                    <a:gd name="T18" fmla="*/ 30 w 138"/>
                    <a:gd name="T19" fmla="*/ 174 h 334"/>
                    <a:gd name="T20" fmla="*/ 28 w 138"/>
                    <a:gd name="T21" fmla="*/ 164 h 334"/>
                    <a:gd name="T22" fmla="*/ 16 w 138"/>
                    <a:gd name="T23" fmla="*/ 152 h 334"/>
                    <a:gd name="T24" fmla="*/ 122 w 138"/>
                    <a:gd name="T25" fmla="*/ 126 h 334"/>
                    <a:gd name="T26" fmla="*/ 108 w 138"/>
                    <a:gd name="T27" fmla="*/ 116 h 334"/>
                    <a:gd name="T28" fmla="*/ 108 w 138"/>
                    <a:gd name="T29" fmla="*/ 98 h 334"/>
                    <a:gd name="T30" fmla="*/ 94 w 138"/>
                    <a:gd name="T31" fmla="*/ 84 h 334"/>
                    <a:gd name="T32" fmla="*/ 80 w 138"/>
                    <a:gd name="T33" fmla="*/ 82 h 334"/>
                    <a:gd name="T34" fmla="*/ 76 w 138"/>
                    <a:gd name="T35" fmla="*/ 66 h 334"/>
                    <a:gd name="T36" fmla="*/ 84 w 138"/>
                    <a:gd name="T37" fmla="*/ 54 h 334"/>
                    <a:gd name="T38" fmla="*/ 88 w 138"/>
                    <a:gd name="T39" fmla="*/ 38 h 334"/>
                    <a:gd name="T40" fmla="*/ 78 w 138"/>
                    <a:gd name="T41" fmla="*/ 18 h 334"/>
                    <a:gd name="T42" fmla="*/ 66 w 138"/>
                    <a:gd name="T43" fmla="*/ 4 h 334"/>
                    <a:gd name="T44" fmla="*/ 62 w 138"/>
                    <a:gd name="T45" fmla="*/ 10 h 334"/>
                    <a:gd name="T46" fmla="*/ 58 w 138"/>
                    <a:gd name="T47" fmla="*/ 26 h 334"/>
                    <a:gd name="T48" fmla="*/ 34 w 138"/>
                    <a:gd name="T49" fmla="*/ 34 h 334"/>
                    <a:gd name="T50" fmla="*/ 32 w 138"/>
                    <a:gd name="T51" fmla="*/ 52 h 334"/>
                    <a:gd name="T52" fmla="*/ 28 w 138"/>
                    <a:gd name="T53" fmla="*/ 70 h 334"/>
                    <a:gd name="T54" fmla="*/ 14 w 138"/>
                    <a:gd name="T55" fmla="*/ 82 h 334"/>
                    <a:gd name="T56" fmla="*/ 12 w 138"/>
                    <a:gd name="T57" fmla="*/ 98 h 334"/>
                    <a:gd name="T58" fmla="*/ 12 w 138"/>
                    <a:gd name="T59" fmla="*/ 118 h 334"/>
                    <a:gd name="T60" fmla="*/ 8 w 138"/>
                    <a:gd name="T61" fmla="*/ 130 h 334"/>
                    <a:gd name="T62" fmla="*/ 4 w 138"/>
                    <a:gd name="T63" fmla="*/ 136 h 334"/>
                    <a:gd name="T64" fmla="*/ 12 w 138"/>
                    <a:gd name="T65" fmla="*/ 150 h 334"/>
                    <a:gd name="T66" fmla="*/ 20 w 138"/>
                    <a:gd name="T67" fmla="*/ 154 h 334"/>
                    <a:gd name="T68" fmla="*/ 30 w 138"/>
                    <a:gd name="T69" fmla="*/ 162 h 334"/>
                    <a:gd name="T70" fmla="*/ 32 w 138"/>
                    <a:gd name="T71" fmla="*/ 172 h 334"/>
                    <a:gd name="T72" fmla="*/ 42 w 138"/>
                    <a:gd name="T73" fmla="*/ 186 h 334"/>
                    <a:gd name="T74" fmla="*/ 44 w 138"/>
                    <a:gd name="T75" fmla="*/ 224 h 334"/>
                    <a:gd name="T76" fmla="*/ 50 w 138"/>
                    <a:gd name="T77" fmla="*/ 226 h 334"/>
                    <a:gd name="T78" fmla="*/ 60 w 138"/>
                    <a:gd name="T79" fmla="*/ 222 h 334"/>
                    <a:gd name="T80" fmla="*/ 72 w 138"/>
                    <a:gd name="T81" fmla="*/ 218 h 334"/>
                    <a:gd name="T82" fmla="*/ 82 w 138"/>
                    <a:gd name="T83" fmla="*/ 212 h 334"/>
                    <a:gd name="T84" fmla="*/ 90 w 138"/>
                    <a:gd name="T85" fmla="*/ 212 h 334"/>
                    <a:gd name="T86" fmla="*/ 100 w 138"/>
                    <a:gd name="T87" fmla="*/ 236 h 334"/>
                    <a:gd name="T88" fmla="*/ 110 w 138"/>
                    <a:gd name="T89" fmla="*/ 266 h 334"/>
                    <a:gd name="T90" fmla="*/ 120 w 138"/>
                    <a:gd name="T91" fmla="*/ 290 h 334"/>
                    <a:gd name="T92" fmla="*/ 122 w 138"/>
                    <a:gd name="T93" fmla="*/ 300 h 334"/>
                    <a:gd name="T94" fmla="*/ 120 w 138"/>
                    <a:gd name="T95" fmla="*/ 326 h 334"/>
                    <a:gd name="T96" fmla="*/ 126 w 138"/>
                    <a:gd name="T97" fmla="*/ 316 h 334"/>
                    <a:gd name="T98" fmla="*/ 130 w 138"/>
                    <a:gd name="T99" fmla="*/ 286 h 334"/>
                    <a:gd name="T100" fmla="*/ 122 w 138"/>
                    <a:gd name="T101" fmla="*/ 262 h 334"/>
                    <a:gd name="T102" fmla="*/ 110 w 138"/>
                    <a:gd name="T103" fmla="*/ 236 h 334"/>
                    <a:gd name="T104" fmla="*/ 112 w 138"/>
                    <a:gd name="T105" fmla="*/ 218 h 334"/>
                    <a:gd name="T106" fmla="*/ 94 w 138"/>
                    <a:gd name="T107" fmla="*/ 192 h 334"/>
                    <a:gd name="T108" fmla="*/ 90 w 138"/>
                    <a:gd name="T109" fmla="*/ 180 h 334"/>
                    <a:gd name="T110" fmla="*/ 94 w 138"/>
                    <a:gd name="T111" fmla="*/ 158 h 334"/>
                    <a:gd name="T112" fmla="*/ 110 w 138"/>
                    <a:gd name="T113" fmla="*/ 152 h 334"/>
                    <a:gd name="T114" fmla="*/ 118 w 138"/>
                    <a:gd name="T115" fmla="*/ 148 h 334"/>
                    <a:gd name="T116" fmla="*/ 132 w 138"/>
                    <a:gd name="T117" fmla="*/ 138 h 334"/>
                    <a:gd name="T118" fmla="*/ 138 w 138"/>
                    <a:gd name="T119" fmla="*/ 12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334">
                      <a:moveTo>
                        <a:pt x="114" y="332"/>
                      </a:moveTo>
                      <a:lnTo>
                        <a:pt x="114" y="334"/>
                      </a:lnTo>
                      <a:lnTo>
                        <a:pt x="114" y="334"/>
                      </a:lnTo>
                      <a:lnTo>
                        <a:pt x="114" y="332"/>
                      </a:lnTo>
                      <a:lnTo>
                        <a:pt x="116" y="332"/>
                      </a:lnTo>
                      <a:lnTo>
                        <a:pt x="116" y="332"/>
                      </a:lnTo>
                      <a:lnTo>
                        <a:pt x="116" y="330"/>
                      </a:lnTo>
                      <a:lnTo>
                        <a:pt x="116" y="330"/>
                      </a:lnTo>
                      <a:lnTo>
                        <a:pt x="114" y="332"/>
                      </a:lnTo>
                      <a:close/>
                      <a:moveTo>
                        <a:pt x="114" y="318"/>
                      </a:moveTo>
                      <a:lnTo>
                        <a:pt x="116" y="318"/>
                      </a:lnTo>
                      <a:lnTo>
                        <a:pt x="116" y="318"/>
                      </a:lnTo>
                      <a:lnTo>
                        <a:pt x="116" y="318"/>
                      </a:lnTo>
                      <a:lnTo>
                        <a:pt x="114" y="314"/>
                      </a:lnTo>
                      <a:lnTo>
                        <a:pt x="114" y="314"/>
                      </a:lnTo>
                      <a:lnTo>
                        <a:pt x="112" y="314"/>
                      </a:lnTo>
                      <a:lnTo>
                        <a:pt x="112" y="316"/>
                      </a:lnTo>
                      <a:lnTo>
                        <a:pt x="114" y="316"/>
                      </a:lnTo>
                      <a:lnTo>
                        <a:pt x="114" y="316"/>
                      </a:lnTo>
                      <a:lnTo>
                        <a:pt x="114" y="318"/>
                      </a:lnTo>
                      <a:close/>
                      <a:moveTo>
                        <a:pt x="118" y="314"/>
                      </a:moveTo>
                      <a:lnTo>
                        <a:pt x="120" y="314"/>
                      </a:lnTo>
                      <a:lnTo>
                        <a:pt x="118" y="312"/>
                      </a:lnTo>
                      <a:lnTo>
                        <a:pt x="118" y="314"/>
                      </a:lnTo>
                      <a:lnTo>
                        <a:pt x="118" y="314"/>
                      </a:lnTo>
                      <a:lnTo>
                        <a:pt x="118" y="314"/>
                      </a:lnTo>
                      <a:close/>
                      <a:moveTo>
                        <a:pt x="112" y="306"/>
                      </a:moveTo>
                      <a:lnTo>
                        <a:pt x="114" y="306"/>
                      </a:lnTo>
                      <a:lnTo>
                        <a:pt x="114" y="306"/>
                      </a:lnTo>
                      <a:lnTo>
                        <a:pt x="114" y="306"/>
                      </a:lnTo>
                      <a:lnTo>
                        <a:pt x="114" y="304"/>
                      </a:lnTo>
                      <a:lnTo>
                        <a:pt x="114" y="304"/>
                      </a:lnTo>
                      <a:lnTo>
                        <a:pt x="114" y="300"/>
                      </a:lnTo>
                      <a:lnTo>
                        <a:pt x="114" y="300"/>
                      </a:lnTo>
                      <a:lnTo>
                        <a:pt x="114" y="300"/>
                      </a:lnTo>
                      <a:lnTo>
                        <a:pt x="114" y="302"/>
                      </a:lnTo>
                      <a:lnTo>
                        <a:pt x="114" y="304"/>
                      </a:lnTo>
                      <a:lnTo>
                        <a:pt x="112" y="306"/>
                      </a:lnTo>
                      <a:close/>
                      <a:moveTo>
                        <a:pt x="118" y="300"/>
                      </a:moveTo>
                      <a:lnTo>
                        <a:pt x="118" y="300"/>
                      </a:lnTo>
                      <a:lnTo>
                        <a:pt x="116" y="300"/>
                      </a:lnTo>
                      <a:lnTo>
                        <a:pt x="116" y="300"/>
                      </a:lnTo>
                      <a:lnTo>
                        <a:pt x="116" y="302"/>
                      </a:lnTo>
                      <a:lnTo>
                        <a:pt x="116" y="304"/>
                      </a:lnTo>
                      <a:lnTo>
                        <a:pt x="118" y="304"/>
                      </a:lnTo>
                      <a:lnTo>
                        <a:pt x="118" y="304"/>
                      </a:lnTo>
                      <a:lnTo>
                        <a:pt x="118" y="300"/>
                      </a:lnTo>
                      <a:close/>
                      <a:moveTo>
                        <a:pt x="110" y="300"/>
                      </a:moveTo>
                      <a:lnTo>
                        <a:pt x="110" y="300"/>
                      </a:lnTo>
                      <a:lnTo>
                        <a:pt x="110" y="298"/>
                      </a:lnTo>
                      <a:lnTo>
                        <a:pt x="110" y="302"/>
                      </a:lnTo>
                      <a:lnTo>
                        <a:pt x="112" y="302"/>
                      </a:lnTo>
                      <a:lnTo>
                        <a:pt x="110" y="302"/>
                      </a:lnTo>
                      <a:lnTo>
                        <a:pt x="110" y="300"/>
                      </a:lnTo>
                      <a:close/>
                      <a:moveTo>
                        <a:pt x="118" y="298"/>
                      </a:moveTo>
                      <a:lnTo>
                        <a:pt x="118" y="296"/>
                      </a:lnTo>
                      <a:lnTo>
                        <a:pt x="118" y="296"/>
                      </a:lnTo>
                      <a:lnTo>
                        <a:pt x="116" y="294"/>
                      </a:lnTo>
                      <a:lnTo>
                        <a:pt x="116" y="294"/>
                      </a:lnTo>
                      <a:lnTo>
                        <a:pt x="116" y="298"/>
                      </a:lnTo>
                      <a:lnTo>
                        <a:pt x="118" y="298"/>
                      </a:lnTo>
                      <a:lnTo>
                        <a:pt x="118" y="298"/>
                      </a:lnTo>
                      <a:close/>
                      <a:moveTo>
                        <a:pt x="110" y="292"/>
                      </a:moveTo>
                      <a:lnTo>
                        <a:pt x="110" y="292"/>
                      </a:lnTo>
                      <a:lnTo>
                        <a:pt x="110" y="290"/>
                      </a:lnTo>
                      <a:lnTo>
                        <a:pt x="110" y="290"/>
                      </a:lnTo>
                      <a:lnTo>
                        <a:pt x="110" y="290"/>
                      </a:lnTo>
                      <a:lnTo>
                        <a:pt x="110" y="290"/>
                      </a:lnTo>
                      <a:lnTo>
                        <a:pt x="110" y="292"/>
                      </a:lnTo>
                      <a:lnTo>
                        <a:pt x="110" y="292"/>
                      </a:lnTo>
                      <a:lnTo>
                        <a:pt x="110" y="294"/>
                      </a:lnTo>
                      <a:lnTo>
                        <a:pt x="112" y="294"/>
                      </a:lnTo>
                      <a:lnTo>
                        <a:pt x="112" y="294"/>
                      </a:lnTo>
                      <a:lnTo>
                        <a:pt x="110" y="292"/>
                      </a:lnTo>
                      <a:lnTo>
                        <a:pt x="110" y="292"/>
                      </a:lnTo>
                      <a:close/>
                      <a:moveTo>
                        <a:pt x="110" y="288"/>
                      </a:moveTo>
                      <a:lnTo>
                        <a:pt x="110" y="288"/>
                      </a:lnTo>
                      <a:lnTo>
                        <a:pt x="110" y="288"/>
                      </a:lnTo>
                      <a:lnTo>
                        <a:pt x="108" y="288"/>
                      </a:lnTo>
                      <a:lnTo>
                        <a:pt x="108" y="290"/>
                      </a:lnTo>
                      <a:lnTo>
                        <a:pt x="108" y="290"/>
                      </a:lnTo>
                      <a:lnTo>
                        <a:pt x="108" y="290"/>
                      </a:lnTo>
                      <a:lnTo>
                        <a:pt x="110" y="290"/>
                      </a:lnTo>
                      <a:lnTo>
                        <a:pt x="110" y="288"/>
                      </a:lnTo>
                      <a:close/>
                      <a:moveTo>
                        <a:pt x="114" y="290"/>
                      </a:moveTo>
                      <a:lnTo>
                        <a:pt x="114" y="290"/>
                      </a:lnTo>
                      <a:lnTo>
                        <a:pt x="116" y="288"/>
                      </a:lnTo>
                      <a:lnTo>
                        <a:pt x="116" y="286"/>
                      </a:lnTo>
                      <a:lnTo>
                        <a:pt x="116" y="286"/>
                      </a:lnTo>
                      <a:lnTo>
                        <a:pt x="114" y="286"/>
                      </a:lnTo>
                      <a:lnTo>
                        <a:pt x="114" y="284"/>
                      </a:lnTo>
                      <a:lnTo>
                        <a:pt x="114" y="284"/>
                      </a:lnTo>
                      <a:lnTo>
                        <a:pt x="114" y="284"/>
                      </a:lnTo>
                      <a:lnTo>
                        <a:pt x="114" y="286"/>
                      </a:lnTo>
                      <a:lnTo>
                        <a:pt x="114" y="290"/>
                      </a:lnTo>
                      <a:lnTo>
                        <a:pt x="114" y="290"/>
                      </a:lnTo>
                      <a:close/>
                      <a:moveTo>
                        <a:pt x="112" y="276"/>
                      </a:moveTo>
                      <a:lnTo>
                        <a:pt x="112" y="276"/>
                      </a:lnTo>
                      <a:lnTo>
                        <a:pt x="112" y="274"/>
                      </a:lnTo>
                      <a:lnTo>
                        <a:pt x="112" y="274"/>
                      </a:lnTo>
                      <a:lnTo>
                        <a:pt x="112" y="274"/>
                      </a:lnTo>
                      <a:lnTo>
                        <a:pt x="112" y="276"/>
                      </a:lnTo>
                      <a:lnTo>
                        <a:pt x="112" y="278"/>
                      </a:lnTo>
                      <a:lnTo>
                        <a:pt x="112" y="280"/>
                      </a:lnTo>
                      <a:lnTo>
                        <a:pt x="112" y="276"/>
                      </a:lnTo>
                      <a:close/>
                      <a:moveTo>
                        <a:pt x="52" y="228"/>
                      </a:moveTo>
                      <a:lnTo>
                        <a:pt x="52" y="228"/>
                      </a:lnTo>
                      <a:lnTo>
                        <a:pt x="52" y="228"/>
                      </a:lnTo>
                      <a:lnTo>
                        <a:pt x="52" y="228"/>
                      </a:lnTo>
                      <a:lnTo>
                        <a:pt x="54" y="226"/>
                      </a:lnTo>
                      <a:lnTo>
                        <a:pt x="54" y="226"/>
                      </a:lnTo>
                      <a:lnTo>
                        <a:pt x="52" y="228"/>
                      </a:lnTo>
                      <a:close/>
                      <a:moveTo>
                        <a:pt x="48" y="222"/>
                      </a:moveTo>
                      <a:lnTo>
                        <a:pt x="48" y="224"/>
                      </a:lnTo>
                      <a:lnTo>
                        <a:pt x="46" y="224"/>
                      </a:lnTo>
                      <a:lnTo>
                        <a:pt x="46" y="228"/>
                      </a:lnTo>
                      <a:lnTo>
                        <a:pt x="48" y="226"/>
                      </a:lnTo>
                      <a:lnTo>
                        <a:pt x="48" y="224"/>
                      </a:lnTo>
                      <a:lnTo>
                        <a:pt x="50" y="222"/>
                      </a:lnTo>
                      <a:lnTo>
                        <a:pt x="50" y="220"/>
                      </a:lnTo>
                      <a:lnTo>
                        <a:pt x="48" y="222"/>
                      </a:lnTo>
                      <a:close/>
                      <a:moveTo>
                        <a:pt x="96" y="216"/>
                      </a:moveTo>
                      <a:lnTo>
                        <a:pt x="94" y="216"/>
                      </a:lnTo>
                      <a:lnTo>
                        <a:pt x="94" y="216"/>
                      </a:lnTo>
                      <a:lnTo>
                        <a:pt x="94" y="216"/>
                      </a:lnTo>
                      <a:lnTo>
                        <a:pt x="94" y="216"/>
                      </a:lnTo>
                      <a:lnTo>
                        <a:pt x="94" y="218"/>
                      </a:lnTo>
                      <a:lnTo>
                        <a:pt x="94" y="220"/>
                      </a:lnTo>
                      <a:lnTo>
                        <a:pt x="96" y="220"/>
                      </a:lnTo>
                      <a:lnTo>
                        <a:pt x="96" y="218"/>
                      </a:lnTo>
                      <a:lnTo>
                        <a:pt x="96" y="216"/>
                      </a:lnTo>
                      <a:lnTo>
                        <a:pt x="96" y="216"/>
                      </a:lnTo>
                      <a:close/>
                      <a:moveTo>
                        <a:pt x="28" y="172"/>
                      </a:moveTo>
                      <a:lnTo>
                        <a:pt x="26" y="174"/>
                      </a:lnTo>
                      <a:lnTo>
                        <a:pt x="28" y="176"/>
                      </a:lnTo>
                      <a:lnTo>
                        <a:pt x="30" y="176"/>
                      </a:lnTo>
                      <a:lnTo>
                        <a:pt x="30" y="176"/>
                      </a:lnTo>
                      <a:lnTo>
                        <a:pt x="30" y="176"/>
                      </a:lnTo>
                      <a:lnTo>
                        <a:pt x="30" y="174"/>
                      </a:lnTo>
                      <a:lnTo>
                        <a:pt x="30" y="174"/>
                      </a:lnTo>
                      <a:lnTo>
                        <a:pt x="28" y="172"/>
                      </a:lnTo>
                      <a:close/>
                      <a:moveTo>
                        <a:pt x="30" y="164"/>
                      </a:moveTo>
                      <a:lnTo>
                        <a:pt x="30" y="166"/>
                      </a:lnTo>
                      <a:lnTo>
                        <a:pt x="32" y="164"/>
                      </a:lnTo>
                      <a:lnTo>
                        <a:pt x="32" y="164"/>
                      </a:lnTo>
                      <a:lnTo>
                        <a:pt x="32" y="164"/>
                      </a:lnTo>
                      <a:lnTo>
                        <a:pt x="32" y="164"/>
                      </a:lnTo>
                      <a:lnTo>
                        <a:pt x="30" y="162"/>
                      </a:lnTo>
                      <a:lnTo>
                        <a:pt x="30" y="162"/>
                      </a:lnTo>
                      <a:lnTo>
                        <a:pt x="28" y="160"/>
                      </a:lnTo>
                      <a:lnTo>
                        <a:pt x="28" y="162"/>
                      </a:lnTo>
                      <a:lnTo>
                        <a:pt x="28" y="162"/>
                      </a:lnTo>
                      <a:lnTo>
                        <a:pt x="28" y="162"/>
                      </a:lnTo>
                      <a:lnTo>
                        <a:pt x="28" y="164"/>
                      </a:lnTo>
                      <a:lnTo>
                        <a:pt x="30" y="164"/>
                      </a:lnTo>
                      <a:close/>
                      <a:moveTo>
                        <a:pt x="22" y="154"/>
                      </a:moveTo>
                      <a:lnTo>
                        <a:pt x="22" y="156"/>
                      </a:lnTo>
                      <a:lnTo>
                        <a:pt x="24" y="156"/>
                      </a:lnTo>
                      <a:lnTo>
                        <a:pt x="24" y="158"/>
                      </a:lnTo>
                      <a:lnTo>
                        <a:pt x="24" y="154"/>
                      </a:lnTo>
                      <a:lnTo>
                        <a:pt x="22" y="154"/>
                      </a:lnTo>
                      <a:close/>
                      <a:moveTo>
                        <a:pt x="16" y="152"/>
                      </a:moveTo>
                      <a:lnTo>
                        <a:pt x="14" y="152"/>
                      </a:lnTo>
                      <a:lnTo>
                        <a:pt x="14" y="152"/>
                      </a:lnTo>
                      <a:lnTo>
                        <a:pt x="16" y="156"/>
                      </a:lnTo>
                      <a:lnTo>
                        <a:pt x="16" y="156"/>
                      </a:lnTo>
                      <a:lnTo>
                        <a:pt x="16" y="154"/>
                      </a:lnTo>
                      <a:lnTo>
                        <a:pt x="16" y="152"/>
                      </a:lnTo>
                      <a:close/>
                      <a:moveTo>
                        <a:pt x="138" y="122"/>
                      </a:moveTo>
                      <a:lnTo>
                        <a:pt x="138" y="122"/>
                      </a:lnTo>
                      <a:lnTo>
                        <a:pt x="138" y="122"/>
                      </a:lnTo>
                      <a:lnTo>
                        <a:pt x="138" y="122"/>
                      </a:lnTo>
                      <a:lnTo>
                        <a:pt x="136" y="122"/>
                      </a:lnTo>
                      <a:lnTo>
                        <a:pt x="134" y="124"/>
                      </a:lnTo>
                      <a:lnTo>
                        <a:pt x="132" y="126"/>
                      </a:lnTo>
                      <a:lnTo>
                        <a:pt x="130" y="126"/>
                      </a:lnTo>
                      <a:lnTo>
                        <a:pt x="130" y="126"/>
                      </a:lnTo>
                      <a:lnTo>
                        <a:pt x="128" y="126"/>
                      </a:lnTo>
                      <a:lnTo>
                        <a:pt x="126" y="126"/>
                      </a:lnTo>
                      <a:lnTo>
                        <a:pt x="124" y="126"/>
                      </a:lnTo>
                      <a:lnTo>
                        <a:pt x="124" y="126"/>
                      </a:lnTo>
                      <a:lnTo>
                        <a:pt x="122" y="126"/>
                      </a:lnTo>
                      <a:lnTo>
                        <a:pt x="122" y="126"/>
                      </a:lnTo>
                      <a:lnTo>
                        <a:pt x="122" y="124"/>
                      </a:lnTo>
                      <a:lnTo>
                        <a:pt x="122" y="124"/>
                      </a:lnTo>
                      <a:lnTo>
                        <a:pt x="122" y="122"/>
                      </a:lnTo>
                      <a:lnTo>
                        <a:pt x="120" y="122"/>
                      </a:lnTo>
                      <a:lnTo>
                        <a:pt x="120" y="122"/>
                      </a:lnTo>
                      <a:lnTo>
                        <a:pt x="120" y="120"/>
                      </a:lnTo>
                      <a:lnTo>
                        <a:pt x="120" y="118"/>
                      </a:lnTo>
                      <a:lnTo>
                        <a:pt x="120" y="118"/>
                      </a:lnTo>
                      <a:lnTo>
                        <a:pt x="118" y="116"/>
                      </a:lnTo>
                      <a:lnTo>
                        <a:pt x="118" y="116"/>
                      </a:lnTo>
                      <a:lnTo>
                        <a:pt x="114" y="116"/>
                      </a:lnTo>
                      <a:lnTo>
                        <a:pt x="110" y="116"/>
                      </a:lnTo>
                      <a:lnTo>
                        <a:pt x="108" y="116"/>
                      </a:lnTo>
                      <a:lnTo>
                        <a:pt x="108" y="116"/>
                      </a:lnTo>
                      <a:lnTo>
                        <a:pt x="108" y="114"/>
                      </a:lnTo>
                      <a:lnTo>
                        <a:pt x="106" y="114"/>
                      </a:lnTo>
                      <a:lnTo>
                        <a:pt x="106" y="114"/>
                      </a:lnTo>
                      <a:lnTo>
                        <a:pt x="106" y="112"/>
                      </a:lnTo>
                      <a:lnTo>
                        <a:pt x="108" y="110"/>
                      </a:lnTo>
                      <a:lnTo>
                        <a:pt x="108" y="108"/>
                      </a:lnTo>
                      <a:lnTo>
                        <a:pt x="108" y="106"/>
                      </a:lnTo>
                      <a:lnTo>
                        <a:pt x="108" y="104"/>
                      </a:lnTo>
                      <a:lnTo>
                        <a:pt x="108" y="102"/>
                      </a:lnTo>
                      <a:lnTo>
                        <a:pt x="110" y="100"/>
                      </a:lnTo>
                      <a:lnTo>
                        <a:pt x="110" y="100"/>
                      </a:lnTo>
                      <a:lnTo>
                        <a:pt x="110" y="100"/>
                      </a:lnTo>
                      <a:lnTo>
                        <a:pt x="108" y="98"/>
                      </a:lnTo>
                      <a:lnTo>
                        <a:pt x="108" y="98"/>
                      </a:lnTo>
                      <a:lnTo>
                        <a:pt x="106" y="98"/>
                      </a:lnTo>
                      <a:lnTo>
                        <a:pt x="106" y="98"/>
                      </a:lnTo>
                      <a:lnTo>
                        <a:pt x="102" y="98"/>
                      </a:lnTo>
                      <a:lnTo>
                        <a:pt x="100" y="96"/>
                      </a:lnTo>
                      <a:lnTo>
                        <a:pt x="100" y="94"/>
                      </a:lnTo>
                      <a:lnTo>
                        <a:pt x="100" y="92"/>
                      </a:lnTo>
                      <a:lnTo>
                        <a:pt x="98" y="92"/>
                      </a:lnTo>
                      <a:lnTo>
                        <a:pt x="98" y="90"/>
                      </a:lnTo>
                      <a:lnTo>
                        <a:pt x="98" y="90"/>
                      </a:lnTo>
                      <a:lnTo>
                        <a:pt x="98" y="88"/>
                      </a:lnTo>
                      <a:lnTo>
                        <a:pt x="96" y="86"/>
                      </a:lnTo>
                      <a:lnTo>
                        <a:pt x="96" y="86"/>
                      </a:lnTo>
                      <a:lnTo>
                        <a:pt x="94" y="84"/>
                      </a:lnTo>
                      <a:lnTo>
                        <a:pt x="94" y="84"/>
                      </a:lnTo>
                      <a:lnTo>
                        <a:pt x="94" y="82"/>
                      </a:lnTo>
                      <a:lnTo>
                        <a:pt x="96" y="80"/>
                      </a:lnTo>
                      <a:lnTo>
                        <a:pt x="96" y="80"/>
                      </a:lnTo>
                      <a:lnTo>
                        <a:pt x="96" y="80"/>
                      </a:lnTo>
                      <a:lnTo>
                        <a:pt x="96" y="80"/>
                      </a:lnTo>
                      <a:lnTo>
                        <a:pt x="92" y="80"/>
                      </a:lnTo>
                      <a:lnTo>
                        <a:pt x="92" y="80"/>
                      </a:lnTo>
                      <a:lnTo>
                        <a:pt x="92" y="80"/>
                      </a:lnTo>
                      <a:lnTo>
                        <a:pt x="90" y="80"/>
                      </a:lnTo>
                      <a:lnTo>
                        <a:pt x="86" y="80"/>
                      </a:lnTo>
                      <a:lnTo>
                        <a:pt x="84" y="80"/>
                      </a:lnTo>
                      <a:lnTo>
                        <a:pt x="82" y="82"/>
                      </a:lnTo>
                      <a:lnTo>
                        <a:pt x="80" y="82"/>
                      </a:lnTo>
                      <a:lnTo>
                        <a:pt x="80" y="84"/>
                      </a:lnTo>
                      <a:lnTo>
                        <a:pt x="78" y="84"/>
                      </a:lnTo>
                      <a:lnTo>
                        <a:pt x="78" y="84"/>
                      </a:lnTo>
                      <a:lnTo>
                        <a:pt x="78" y="82"/>
                      </a:lnTo>
                      <a:lnTo>
                        <a:pt x="78" y="80"/>
                      </a:lnTo>
                      <a:lnTo>
                        <a:pt x="78" y="78"/>
                      </a:lnTo>
                      <a:lnTo>
                        <a:pt x="78" y="76"/>
                      </a:lnTo>
                      <a:lnTo>
                        <a:pt x="78" y="74"/>
                      </a:lnTo>
                      <a:lnTo>
                        <a:pt x="76" y="74"/>
                      </a:lnTo>
                      <a:lnTo>
                        <a:pt x="76" y="74"/>
                      </a:lnTo>
                      <a:lnTo>
                        <a:pt x="76" y="72"/>
                      </a:lnTo>
                      <a:lnTo>
                        <a:pt x="74" y="70"/>
                      </a:lnTo>
                      <a:lnTo>
                        <a:pt x="76" y="68"/>
                      </a:lnTo>
                      <a:lnTo>
                        <a:pt x="76" y="66"/>
                      </a:lnTo>
                      <a:lnTo>
                        <a:pt x="78" y="66"/>
                      </a:lnTo>
                      <a:lnTo>
                        <a:pt x="78" y="66"/>
                      </a:lnTo>
                      <a:lnTo>
                        <a:pt x="76" y="64"/>
                      </a:lnTo>
                      <a:lnTo>
                        <a:pt x="76" y="64"/>
                      </a:lnTo>
                      <a:lnTo>
                        <a:pt x="78" y="60"/>
                      </a:lnTo>
                      <a:lnTo>
                        <a:pt x="78" y="60"/>
                      </a:lnTo>
                      <a:lnTo>
                        <a:pt x="80" y="60"/>
                      </a:lnTo>
                      <a:lnTo>
                        <a:pt x="80" y="60"/>
                      </a:lnTo>
                      <a:lnTo>
                        <a:pt x="80" y="58"/>
                      </a:lnTo>
                      <a:lnTo>
                        <a:pt x="80" y="58"/>
                      </a:lnTo>
                      <a:lnTo>
                        <a:pt x="82" y="56"/>
                      </a:lnTo>
                      <a:lnTo>
                        <a:pt x="82" y="54"/>
                      </a:lnTo>
                      <a:lnTo>
                        <a:pt x="82" y="54"/>
                      </a:lnTo>
                      <a:lnTo>
                        <a:pt x="84" y="54"/>
                      </a:lnTo>
                      <a:lnTo>
                        <a:pt x="84" y="54"/>
                      </a:lnTo>
                      <a:lnTo>
                        <a:pt x="86" y="52"/>
                      </a:lnTo>
                      <a:lnTo>
                        <a:pt x="86" y="50"/>
                      </a:lnTo>
                      <a:lnTo>
                        <a:pt x="88" y="48"/>
                      </a:lnTo>
                      <a:lnTo>
                        <a:pt x="88" y="48"/>
                      </a:lnTo>
                      <a:lnTo>
                        <a:pt x="88" y="48"/>
                      </a:lnTo>
                      <a:lnTo>
                        <a:pt x="88" y="48"/>
                      </a:lnTo>
                      <a:lnTo>
                        <a:pt x="88" y="46"/>
                      </a:lnTo>
                      <a:lnTo>
                        <a:pt x="86" y="44"/>
                      </a:lnTo>
                      <a:lnTo>
                        <a:pt x="86" y="44"/>
                      </a:lnTo>
                      <a:lnTo>
                        <a:pt x="88" y="44"/>
                      </a:lnTo>
                      <a:lnTo>
                        <a:pt x="88" y="42"/>
                      </a:lnTo>
                      <a:lnTo>
                        <a:pt x="88" y="40"/>
                      </a:lnTo>
                      <a:lnTo>
                        <a:pt x="88" y="38"/>
                      </a:lnTo>
                      <a:lnTo>
                        <a:pt x="88" y="36"/>
                      </a:lnTo>
                      <a:lnTo>
                        <a:pt x="86" y="34"/>
                      </a:lnTo>
                      <a:lnTo>
                        <a:pt x="86" y="32"/>
                      </a:lnTo>
                      <a:lnTo>
                        <a:pt x="86" y="30"/>
                      </a:lnTo>
                      <a:lnTo>
                        <a:pt x="86" y="28"/>
                      </a:lnTo>
                      <a:lnTo>
                        <a:pt x="84" y="24"/>
                      </a:lnTo>
                      <a:lnTo>
                        <a:pt x="84" y="24"/>
                      </a:lnTo>
                      <a:lnTo>
                        <a:pt x="84" y="20"/>
                      </a:lnTo>
                      <a:lnTo>
                        <a:pt x="82" y="18"/>
                      </a:lnTo>
                      <a:lnTo>
                        <a:pt x="82" y="18"/>
                      </a:lnTo>
                      <a:lnTo>
                        <a:pt x="80" y="16"/>
                      </a:lnTo>
                      <a:lnTo>
                        <a:pt x="80" y="16"/>
                      </a:lnTo>
                      <a:lnTo>
                        <a:pt x="78" y="16"/>
                      </a:lnTo>
                      <a:lnTo>
                        <a:pt x="78" y="18"/>
                      </a:lnTo>
                      <a:lnTo>
                        <a:pt x="78" y="18"/>
                      </a:lnTo>
                      <a:lnTo>
                        <a:pt x="78" y="18"/>
                      </a:lnTo>
                      <a:lnTo>
                        <a:pt x="76" y="18"/>
                      </a:lnTo>
                      <a:lnTo>
                        <a:pt x="76" y="16"/>
                      </a:lnTo>
                      <a:lnTo>
                        <a:pt x="74" y="10"/>
                      </a:lnTo>
                      <a:lnTo>
                        <a:pt x="72" y="10"/>
                      </a:lnTo>
                      <a:lnTo>
                        <a:pt x="72" y="8"/>
                      </a:lnTo>
                      <a:lnTo>
                        <a:pt x="72" y="6"/>
                      </a:lnTo>
                      <a:lnTo>
                        <a:pt x="70" y="6"/>
                      </a:lnTo>
                      <a:lnTo>
                        <a:pt x="68" y="4"/>
                      </a:lnTo>
                      <a:lnTo>
                        <a:pt x="68" y="4"/>
                      </a:lnTo>
                      <a:lnTo>
                        <a:pt x="68" y="4"/>
                      </a:lnTo>
                      <a:lnTo>
                        <a:pt x="66" y="4"/>
                      </a:lnTo>
                      <a:lnTo>
                        <a:pt x="66" y="4"/>
                      </a:lnTo>
                      <a:lnTo>
                        <a:pt x="66" y="2"/>
                      </a:lnTo>
                      <a:lnTo>
                        <a:pt x="64" y="2"/>
                      </a:lnTo>
                      <a:lnTo>
                        <a:pt x="64" y="2"/>
                      </a:lnTo>
                      <a:lnTo>
                        <a:pt x="64" y="0"/>
                      </a:lnTo>
                      <a:lnTo>
                        <a:pt x="62" y="0"/>
                      </a:lnTo>
                      <a:lnTo>
                        <a:pt x="62" y="2"/>
                      </a:lnTo>
                      <a:lnTo>
                        <a:pt x="62" y="2"/>
                      </a:lnTo>
                      <a:lnTo>
                        <a:pt x="62" y="4"/>
                      </a:lnTo>
                      <a:lnTo>
                        <a:pt x="60" y="6"/>
                      </a:lnTo>
                      <a:lnTo>
                        <a:pt x="60" y="6"/>
                      </a:lnTo>
                      <a:lnTo>
                        <a:pt x="60" y="8"/>
                      </a:lnTo>
                      <a:lnTo>
                        <a:pt x="60" y="8"/>
                      </a:lnTo>
                      <a:lnTo>
                        <a:pt x="60" y="10"/>
                      </a:lnTo>
                      <a:lnTo>
                        <a:pt x="62" y="10"/>
                      </a:lnTo>
                      <a:lnTo>
                        <a:pt x="62" y="12"/>
                      </a:lnTo>
                      <a:lnTo>
                        <a:pt x="60" y="12"/>
                      </a:lnTo>
                      <a:lnTo>
                        <a:pt x="60" y="12"/>
                      </a:lnTo>
                      <a:lnTo>
                        <a:pt x="58" y="12"/>
                      </a:lnTo>
                      <a:lnTo>
                        <a:pt x="58" y="14"/>
                      </a:lnTo>
                      <a:lnTo>
                        <a:pt x="56" y="16"/>
                      </a:lnTo>
                      <a:lnTo>
                        <a:pt x="56" y="16"/>
                      </a:lnTo>
                      <a:lnTo>
                        <a:pt x="56" y="18"/>
                      </a:lnTo>
                      <a:lnTo>
                        <a:pt x="56" y="18"/>
                      </a:lnTo>
                      <a:lnTo>
                        <a:pt x="56" y="20"/>
                      </a:lnTo>
                      <a:lnTo>
                        <a:pt x="60" y="24"/>
                      </a:lnTo>
                      <a:lnTo>
                        <a:pt x="60" y="26"/>
                      </a:lnTo>
                      <a:lnTo>
                        <a:pt x="60" y="26"/>
                      </a:lnTo>
                      <a:lnTo>
                        <a:pt x="58" y="26"/>
                      </a:lnTo>
                      <a:lnTo>
                        <a:pt x="56" y="24"/>
                      </a:lnTo>
                      <a:lnTo>
                        <a:pt x="56" y="22"/>
                      </a:lnTo>
                      <a:lnTo>
                        <a:pt x="54" y="22"/>
                      </a:lnTo>
                      <a:lnTo>
                        <a:pt x="54" y="22"/>
                      </a:lnTo>
                      <a:lnTo>
                        <a:pt x="48" y="22"/>
                      </a:lnTo>
                      <a:lnTo>
                        <a:pt x="46" y="24"/>
                      </a:lnTo>
                      <a:lnTo>
                        <a:pt x="44" y="24"/>
                      </a:lnTo>
                      <a:lnTo>
                        <a:pt x="44" y="26"/>
                      </a:lnTo>
                      <a:lnTo>
                        <a:pt x="42" y="28"/>
                      </a:lnTo>
                      <a:lnTo>
                        <a:pt x="42" y="28"/>
                      </a:lnTo>
                      <a:lnTo>
                        <a:pt x="40" y="28"/>
                      </a:lnTo>
                      <a:lnTo>
                        <a:pt x="36" y="32"/>
                      </a:lnTo>
                      <a:lnTo>
                        <a:pt x="34" y="34"/>
                      </a:lnTo>
                      <a:lnTo>
                        <a:pt x="34" y="34"/>
                      </a:lnTo>
                      <a:lnTo>
                        <a:pt x="32" y="36"/>
                      </a:lnTo>
                      <a:lnTo>
                        <a:pt x="32" y="36"/>
                      </a:lnTo>
                      <a:lnTo>
                        <a:pt x="32" y="38"/>
                      </a:lnTo>
                      <a:lnTo>
                        <a:pt x="32" y="40"/>
                      </a:lnTo>
                      <a:lnTo>
                        <a:pt x="32" y="42"/>
                      </a:lnTo>
                      <a:lnTo>
                        <a:pt x="34" y="44"/>
                      </a:lnTo>
                      <a:lnTo>
                        <a:pt x="34" y="44"/>
                      </a:lnTo>
                      <a:lnTo>
                        <a:pt x="34" y="46"/>
                      </a:lnTo>
                      <a:lnTo>
                        <a:pt x="34" y="46"/>
                      </a:lnTo>
                      <a:lnTo>
                        <a:pt x="32" y="46"/>
                      </a:lnTo>
                      <a:lnTo>
                        <a:pt x="32" y="48"/>
                      </a:lnTo>
                      <a:lnTo>
                        <a:pt x="32" y="50"/>
                      </a:lnTo>
                      <a:lnTo>
                        <a:pt x="32" y="52"/>
                      </a:lnTo>
                      <a:lnTo>
                        <a:pt x="32" y="52"/>
                      </a:lnTo>
                      <a:lnTo>
                        <a:pt x="30" y="54"/>
                      </a:lnTo>
                      <a:lnTo>
                        <a:pt x="28" y="56"/>
                      </a:lnTo>
                      <a:lnTo>
                        <a:pt x="28" y="56"/>
                      </a:lnTo>
                      <a:lnTo>
                        <a:pt x="28" y="58"/>
                      </a:lnTo>
                      <a:lnTo>
                        <a:pt x="28" y="60"/>
                      </a:lnTo>
                      <a:lnTo>
                        <a:pt x="28" y="60"/>
                      </a:lnTo>
                      <a:lnTo>
                        <a:pt x="28" y="60"/>
                      </a:lnTo>
                      <a:lnTo>
                        <a:pt x="28" y="60"/>
                      </a:lnTo>
                      <a:lnTo>
                        <a:pt x="30" y="62"/>
                      </a:lnTo>
                      <a:lnTo>
                        <a:pt x="30" y="62"/>
                      </a:lnTo>
                      <a:lnTo>
                        <a:pt x="30" y="62"/>
                      </a:lnTo>
                      <a:lnTo>
                        <a:pt x="30" y="64"/>
                      </a:lnTo>
                      <a:lnTo>
                        <a:pt x="30" y="68"/>
                      </a:lnTo>
                      <a:lnTo>
                        <a:pt x="28" y="70"/>
                      </a:lnTo>
                      <a:lnTo>
                        <a:pt x="28" y="72"/>
                      </a:lnTo>
                      <a:lnTo>
                        <a:pt x="26" y="74"/>
                      </a:lnTo>
                      <a:lnTo>
                        <a:pt x="26" y="76"/>
                      </a:lnTo>
                      <a:lnTo>
                        <a:pt x="26" y="80"/>
                      </a:lnTo>
                      <a:lnTo>
                        <a:pt x="26" y="82"/>
                      </a:lnTo>
                      <a:lnTo>
                        <a:pt x="24" y="84"/>
                      </a:lnTo>
                      <a:lnTo>
                        <a:pt x="24" y="84"/>
                      </a:lnTo>
                      <a:lnTo>
                        <a:pt x="22" y="84"/>
                      </a:lnTo>
                      <a:lnTo>
                        <a:pt x="20" y="82"/>
                      </a:lnTo>
                      <a:lnTo>
                        <a:pt x="18" y="82"/>
                      </a:lnTo>
                      <a:lnTo>
                        <a:pt x="18" y="82"/>
                      </a:lnTo>
                      <a:lnTo>
                        <a:pt x="16" y="82"/>
                      </a:lnTo>
                      <a:lnTo>
                        <a:pt x="16" y="82"/>
                      </a:lnTo>
                      <a:lnTo>
                        <a:pt x="14" y="82"/>
                      </a:lnTo>
                      <a:lnTo>
                        <a:pt x="14" y="82"/>
                      </a:lnTo>
                      <a:lnTo>
                        <a:pt x="12" y="80"/>
                      </a:lnTo>
                      <a:lnTo>
                        <a:pt x="12" y="80"/>
                      </a:lnTo>
                      <a:lnTo>
                        <a:pt x="12" y="82"/>
                      </a:lnTo>
                      <a:lnTo>
                        <a:pt x="14" y="86"/>
                      </a:lnTo>
                      <a:lnTo>
                        <a:pt x="14" y="88"/>
                      </a:lnTo>
                      <a:lnTo>
                        <a:pt x="14" y="90"/>
                      </a:lnTo>
                      <a:lnTo>
                        <a:pt x="14" y="94"/>
                      </a:lnTo>
                      <a:lnTo>
                        <a:pt x="14" y="98"/>
                      </a:lnTo>
                      <a:lnTo>
                        <a:pt x="14" y="98"/>
                      </a:lnTo>
                      <a:lnTo>
                        <a:pt x="14" y="98"/>
                      </a:lnTo>
                      <a:lnTo>
                        <a:pt x="14" y="100"/>
                      </a:lnTo>
                      <a:lnTo>
                        <a:pt x="12" y="98"/>
                      </a:lnTo>
                      <a:lnTo>
                        <a:pt x="12" y="98"/>
                      </a:lnTo>
                      <a:lnTo>
                        <a:pt x="12" y="100"/>
                      </a:lnTo>
                      <a:lnTo>
                        <a:pt x="12" y="102"/>
                      </a:lnTo>
                      <a:lnTo>
                        <a:pt x="12" y="102"/>
                      </a:lnTo>
                      <a:lnTo>
                        <a:pt x="12" y="104"/>
                      </a:lnTo>
                      <a:lnTo>
                        <a:pt x="12" y="106"/>
                      </a:lnTo>
                      <a:lnTo>
                        <a:pt x="12" y="108"/>
                      </a:lnTo>
                      <a:lnTo>
                        <a:pt x="14" y="110"/>
                      </a:lnTo>
                      <a:lnTo>
                        <a:pt x="14" y="112"/>
                      </a:lnTo>
                      <a:lnTo>
                        <a:pt x="14" y="114"/>
                      </a:lnTo>
                      <a:lnTo>
                        <a:pt x="14" y="114"/>
                      </a:lnTo>
                      <a:lnTo>
                        <a:pt x="12" y="114"/>
                      </a:lnTo>
                      <a:lnTo>
                        <a:pt x="12" y="114"/>
                      </a:lnTo>
                      <a:lnTo>
                        <a:pt x="12" y="114"/>
                      </a:lnTo>
                      <a:lnTo>
                        <a:pt x="12" y="118"/>
                      </a:lnTo>
                      <a:lnTo>
                        <a:pt x="10" y="118"/>
                      </a:lnTo>
                      <a:lnTo>
                        <a:pt x="10" y="118"/>
                      </a:lnTo>
                      <a:lnTo>
                        <a:pt x="8" y="116"/>
                      </a:lnTo>
                      <a:lnTo>
                        <a:pt x="8" y="114"/>
                      </a:lnTo>
                      <a:lnTo>
                        <a:pt x="6" y="114"/>
                      </a:lnTo>
                      <a:lnTo>
                        <a:pt x="6" y="116"/>
                      </a:lnTo>
                      <a:lnTo>
                        <a:pt x="6" y="116"/>
                      </a:lnTo>
                      <a:lnTo>
                        <a:pt x="6" y="118"/>
                      </a:lnTo>
                      <a:lnTo>
                        <a:pt x="6" y="118"/>
                      </a:lnTo>
                      <a:lnTo>
                        <a:pt x="6" y="118"/>
                      </a:lnTo>
                      <a:lnTo>
                        <a:pt x="6" y="124"/>
                      </a:lnTo>
                      <a:lnTo>
                        <a:pt x="6" y="126"/>
                      </a:lnTo>
                      <a:lnTo>
                        <a:pt x="8" y="128"/>
                      </a:lnTo>
                      <a:lnTo>
                        <a:pt x="8" y="130"/>
                      </a:lnTo>
                      <a:lnTo>
                        <a:pt x="8" y="130"/>
                      </a:lnTo>
                      <a:lnTo>
                        <a:pt x="6" y="130"/>
                      </a:lnTo>
                      <a:lnTo>
                        <a:pt x="6" y="130"/>
                      </a:lnTo>
                      <a:lnTo>
                        <a:pt x="6" y="128"/>
                      </a:lnTo>
                      <a:lnTo>
                        <a:pt x="4" y="128"/>
                      </a:lnTo>
                      <a:lnTo>
                        <a:pt x="2" y="128"/>
                      </a:lnTo>
                      <a:lnTo>
                        <a:pt x="2" y="128"/>
                      </a:lnTo>
                      <a:lnTo>
                        <a:pt x="0" y="128"/>
                      </a:lnTo>
                      <a:lnTo>
                        <a:pt x="0" y="130"/>
                      </a:lnTo>
                      <a:lnTo>
                        <a:pt x="2" y="132"/>
                      </a:lnTo>
                      <a:lnTo>
                        <a:pt x="2" y="134"/>
                      </a:lnTo>
                      <a:lnTo>
                        <a:pt x="2" y="134"/>
                      </a:lnTo>
                      <a:lnTo>
                        <a:pt x="2" y="134"/>
                      </a:lnTo>
                      <a:lnTo>
                        <a:pt x="4" y="136"/>
                      </a:lnTo>
                      <a:lnTo>
                        <a:pt x="4" y="138"/>
                      </a:lnTo>
                      <a:lnTo>
                        <a:pt x="4" y="138"/>
                      </a:lnTo>
                      <a:lnTo>
                        <a:pt x="6" y="140"/>
                      </a:lnTo>
                      <a:lnTo>
                        <a:pt x="10" y="144"/>
                      </a:lnTo>
                      <a:lnTo>
                        <a:pt x="12" y="148"/>
                      </a:lnTo>
                      <a:lnTo>
                        <a:pt x="12" y="144"/>
                      </a:lnTo>
                      <a:lnTo>
                        <a:pt x="10" y="142"/>
                      </a:lnTo>
                      <a:lnTo>
                        <a:pt x="10" y="142"/>
                      </a:lnTo>
                      <a:lnTo>
                        <a:pt x="12" y="144"/>
                      </a:lnTo>
                      <a:lnTo>
                        <a:pt x="12" y="146"/>
                      </a:lnTo>
                      <a:lnTo>
                        <a:pt x="14" y="146"/>
                      </a:lnTo>
                      <a:lnTo>
                        <a:pt x="14" y="148"/>
                      </a:lnTo>
                      <a:lnTo>
                        <a:pt x="14" y="148"/>
                      </a:lnTo>
                      <a:lnTo>
                        <a:pt x="12" y="150"/>
                      </a:lnTo>
                      <a:lnTo>
                        <a:pt x="14" y="150"/>
                      </a:lnTo>
                      <a:lnTo>
                        <a:pt x="14" y="150"/>
                      </a:lnTo>
                      <a:lnTo>
                        <a:pt x="16" y="148"/>
                      </a:lnTo>
                      <a:lnTo>
                        <a:pt x="16" y="146"/>
                      </a:lnTo>
                      <a:lnTo>
                        <a:pt x="16" y="146"/>
                      </a:lnTo>
                      <a:lnTo>
                        <a:pt x="16" y="146"/>
                      </a:lnTo>
                      <a:lnTo>
                        <a:pt x="16" y="150"/>
                      </a:lnTo>
                      <a:lnTo>
                        <a:pt x="16" y="150"/>
                      </a:lnTo>
                      <a:lnTo>
                        <a:pt x="18" y="150"/>
                      </a:lnTo>
                      <a:lnTo>
                        <a:pt x="16" y="150"/>
                      </a:lnTo>
                      <a:lnTo>
                        <a:pt x="16" y="152"/>
                      </a:lnTo>
                      <a:lnTo>
                        <a:pt x="18" y="156"/>
                      </a:lnTo>
                      <a:lnTo>
                        <a:pt x="20" y="156"/>
                      </a:lnTo>
                      <a:lnTo>
                        <a:pt x="20" y="154"/>
                      </a:lnTo>
                      <a:lnTo>
                        <a:pt x="18" y="152"/>
                      </a:lnTo>
                      <a:lnTo>
                        <a:pt x="20" y="152"/>
                      </a:lnTo>
                      <a:lnTo>
                        <a:pt x="22" y="152"/>
                      </a:lnTo>
                      <a:lnTo>
                        <a:pt x="22" y="152"/>
                      </a:lnTo>
                      <a:lnTo>
                        <a:pt x="22" y="152"/>
                      </a:lnTo>
                      <a:lnTo>
                        <a:pt x="26" y="154"/>
                      </a:lnTo>
                      <a:lnTo>
                        <a:pt x="28" y="154"/>
                      </a:lnTo>
                      <a:lnTo>
                        <a:pt x="26" y="156"/>
                      </a:lnTo>
                      <a:lnTo>
                        <a:pt x="26" y="156"/>
                      </a:lnTo>
                      <a:lnTo>
                        <a:pt x="28" y="158"/>
                      </a:lnTo>
                      <a:lnTo>
                        <a:pt x="28" y="158"/>
                      </a:lnTo>
                      <a:lnTo>
                        <a:pt x="28" y="160"/>
                      </a:lnTo>
                      <a:lnTo>
                        <a:pt x="28" y="160"/>
                      </a:lnTo>
                      <a:lnTo>
                        <a:pt x="30" y="162"/>
                      </a:lnTo>
                      <a:lnTo>
                        <a:pt x="32" y="162"/>
                      </a:lnTo>
                      <a:lnTo>
                        <a:pt x="32" y="162"/>
                      </a:lnTo>
                      <a:lnTo>
                        <a:pt x="32" y="162"/>
                      </a:lnTo>
                      <a:lnTo>
                        <a:pt x="32" y="164"/>
                      </a:lnTo>
                      <a:lnTo>
                        <a:pt x="32" y="166"/>
                      </a:lnTo>
                      <a:lnTo>
                        <a:pt x="30" y="166"/>
                      </a:lnTo>
                      <a:lnTo>
                        <a:pt x="30" y="166"/>
                      </a:lnTo>
                      <a:lnTo>
                        <a:pt x="26" y="164"/>
                      </a:lnTo>
                      <a:lnTo>
                        <a:pt x="26" y="164"/>
                      </a:lnTo>
                      <a:lnTo>
                        <a:pt x="26" y="164"/>
                      </a:lnTo>
                      <a:lnTo>
                        <a:pt x="28" y="168"/>
                      </a:lnTo>
                      <a:lnTo>
                        <a:pt x="30" y="170"/>
                      </a:lnTo>
                      <a:lnTo>
                        <a:pt x="30" y="172"/>
                      </a:lnTo>
                      <a:lnTo>
                        <a:pt x="32" y="172"/>
                      </a:lnTo>
                      <a:lnTo>
                        <a:pt x="34" y="172"/>
                      </a:lnTo>
                      <a:lnTo>
                        <a:pt x="34" y="170"/>
                      </a:lnTo>
                      <a:lnTo>
                        <a:pt x="32" y="168"/>
                      </a:lnTo>
                      <a:lnTo>
                        <a:pt x="34" y="168"/>
                      </a:lnTo>
                      <a:lnTo>
                        <a:pt x="34" y="166"/>
                      </a:lnTo>
                      <a:lnTo>
                        <a:pt x="34" y="166"/>
                      </a:lnTo>
                      <a:lnTo>
                        <a:pt x="34" y="168"/>
                      </a:lnTo>
                      <a:lnTo>
                        <a:pt x="36" y="172"/>
                      </a:lnTo>
                      <a:lnTo>
                        <a:pt x="36" y="174"/>
                      </a:lnTo>
                      <a:lnTo>
                        <a:pt x="38" y="176"/>
                      </a:lnTo>
                      <a:lnTo>
                        <a:pt x="38" y="176"/>
                      </a:lnTo>
                      <a:lnTo>
                        <a:pt x="38" y="178"/>
                      </a:lnTo>
                      <a:lnTo>
                        <a:pt x="40" y="180"/>
                      </a:lnTo>
                      <a:lnTo>
                        <a:pt x="42" y="186"/>
                      </a:lnTo>
                      <a:lnTo>
                        <a:pt x="44" y="192"/>
                      </a:lnTo>
                      <a:lnTo>
                        <a:pt x="46" y="194"/>
                      </a:lnTo>
                      <a:lnTo>
                        <a:pt x="46" y="196"/>
                      </a:lnTo>
                      <a:lnTo>
                        <a:pt x="46" y="200"/>
                      </a:lnTo>
                      <a:lnTo>
                        <a:pt x="46" y="204"/>
                      </a:lnTo>
                      <a:lnTo>
                        <a:pt x="46" y="204"/>
                      </a:lnTo>
                      <a:lnTo>
                        <a:pt x="46" y="208"/>
                      </a:lnTo>
                      <a:lnTo>
                        <a:pt x="44" y="208"/>
                      </a:lnTo>
                      <a:lnTo>
                        <a:pt x="44" y="212"/>
                      </a:lnTo>
                      <a:lnTo>
                        <a:pt x="44" y="214"/>
                      </a:lnTo>
                      <a:lnTo>
                        <a:pt x="44" y="216"/>
                      </a:lnTo>
                      <a:lnTo>
                        <a:pt x="44" y="222"/>
                      </a:lnTo>
                      <a:lnTo>
                        <a:pt x="44" y="224"/>
                      </a:lnTo>
                      <a:lnTo>
                        <a:pt x="44" y="224"/>
                      </a:lnTo>
                      <a:lnTo>
                        <a:pt x="46" y="222"/>
                      </a:lnTo>
                      <a:lnTo>
                        <a:pt x="48" y="222"/>
                      </a:lnTo>
                      <a:lnTo>
                        <a:pt x="48" y="220"/>
                      </a:lnTo>
                      <a:lnTo>
                        <a:pt x="50" y="218"/>
                      </a:lnTo>
                      <a:lnTo>
                        <a:pt x="50" y="218"/>
                      </a:lnTo>
                      <a:lnTo>
                        <a:pt x="50" y="216"/>
                      </a:lnTo>
                      <a:lnTo>
                        <a:pt x="50" y="216"/>
                      </a:lnTo>
                      <a:lnTo>
                        <a:pt x="50" y="216"/>
                      </a:lnTo>
                      <a:lnTo>
                        <a:pt x="50" y="218"/>
                      </a:lnTo>
                      <a:lnTo>
                        <a:pt x="50" y="220"/>
                      </a:lnTo>
                      <a:lnTo>
                        <a:pt x="50" y="222"/>
                      </a:lnTo>
                      <a:lnTo>
                        <a:pt x="50" y="224"/>
                      </a:lnTo>
                      <a:lnTo>
                        <a:pt x="50" y="224"/>
                      </a:lnTo>
                      <a:lnTo>
                        <a:pt x="50" y="226"/>
                      </a:lnTo>
                      <a:lnTo>
                        <a:pt x="52" y="224"/>
                      </a:lnTo>
                      <a:lnTo>
                        <a:pt x="54" y="224"/>
                      </a:lnTo>
                      <a:lnTo>
                        <a:pt x="54" y="222"/>
                      </a:lnTo>
                      <a:lnTo>
                        <a:pt x="54" y="222"/>
                      </a:lnTo>
                      <a:lnTo>
                        <a:pt x="54" y="222"/>
                      </a:lnTo>
                      <a:lnTo>
                        <a:pt x="54" y="222"/>
                      </a:lnTo>
                      <a:lnTo>
                        <a:pt x="54" y="224"/>
                      </a:lnTo>
                      <a:lnTo>
                        <a:pt x="54" y="224"/>
                      </a:lnTo>
                      <a:lnTo>
                        <a:pt x="56" y="228"/>
                      </a:lnTo>
                      <a:lnTo>
                        <a:pt x="58" y="228"/>
                      </a:lnTo>
                      <a:lnTo>
                        <a:pt x="58" y="228"/>
                      </a:lnTo>
                      <a:lnTo>
                        <a:pt x="60" y="226"/>
                      </a:lnTo>
                      <a:lnTo>
                        <a:pt x="60" y="224"/>
                      </a:lnTo>
                      <a:lnTo>
                        <a:pt x="60" y="222"/>
                      </a:lnTo>
                      <a:lnTo>
                        <a:pt x="62" y="224"/>
                      </a:lnTo>
                      <a:lnTo>
                        <a:pt x="60" y="226"/>
                      </a:lnTo>
                      <a:lnTo>
                        <a:pt x="60" y="228"/>
                      </a:lnTo>
                      <a:lnTo>
                        <a:pt x="62" y="230"/>
                      </a:lnTo>
                      <a:lnTo>
                        <a:pt x="62" y="230"/>
                      </a:lnTo>
                      <a:lnTo>
                        <a:pt x="64" y="228"/>
                      </a:lnTo>
                      <a:lnTo>
                        <a:pt x="66" y="224"/>
                      </a:lnTo>
                      <a:lnTo>
                        <a:pt x="66" y="224"/>
                      </a:lnTo>
                      <a:lnTo>
                        <a:pt x="68" y="222"/>
                      </a:lnTo>
                      <a:lnTo>
                        <a:pt x="70" y="220"/>
                      </a:lnTo>
                      <a:lnTo>
                        <a:pt x="72" y="220"/>
                      </a:lnTo>
                      <a:lnTo>
                        <a:pt x="72" y="218"/>
                      </a:lnTo>
                      <a:lnTo>
                        <a:pt x="72" y="218"/>
                      </a:lnTo>
                      <a:lnTo>
                        <a:pt x="72" y="218"/>
                      </a:lnTo>
                      <a:lnTo>
                        <a:pt x="76" y="218"/>
                      </a:lnTo>
                      <a:lnTo>
                        <a:pt x="76" y="216"/>
                      </a:lnTo>
                      <a:lnTo>
                        <a:pt x="74" y="214"/>
                      </a:lnTo>
                      <a:lnTo>
                        <a:pt x="74" y="214"/>
                      </a:lnTo>
                      <a:lnTo>
                        <a:pt x="72" y="210"/>
                      </a:lnTo>
                      <a:lnTo>
                        <a:pt x="74" y="210"/>
                      </a:lnTo>
                      <a:lnTo>
                        <a:pt x="74" y="210"/>
                      </a:lnTo>
                      <a:lnTo>
                        <a:pt x="74" y="212"/>
                      </a:lnTo>
                      <a:lnTo>
                        <a:pt x="74" y="214"/>
                      </a:lnTo>
                      <a:lnTo>
                        <a:pt x="76" y="216"/>
                      </a:lnTo>
                      <a:lnTo>
                        <a:pt x="76" y="216"/>
                      </a:lnTo>
                      <a:lnTo>
                        <a:pt x="78" y="216"/>
                      </a:lnTo>
                      <a:lnTo>
                        <a:pt x="80" y="214"/>
                      </a:lnTo>
                      <a:lnTo>
                        <a:pt x="82" y="212"/>
                      </a:lnTo>
                      <a:lnTo>
                        <a:pt x="82" y="210"/>
                      </a:lnTo>
                      <a:lnTo>
                        <a:pt x="82" y="208"/>
                      </a:lnTo>
                      <a:lnTo>
                        <a:pt x="84" y="206"/>
                      </a:lnTo>
                      <a:lnTo>
                        <a:pt x="82" y="202"/>
                      </a:lnTo>
                      <a:lnTo>
                        <a:pt x="82" y="202"/>
                      </a:lnTo>
                      <a:lnTo>
                        <a:pt x="82" y="200"/>
                      </a:lnTo>
                      <a:lnTo>
                        <a:pt x="82" y="200"/>
                      </a:lnTo>
                      <a:lnTo>
                        <a:pt x="84" y="200"/>
                      </a:lnTo>
                      <a:lnTo>
                        <a:pt x="86" y="202"/>
                      </a:lnTo>
                      <a:lnTo>
                        <a:pt x="86" y="204"/>
                      </a:lnTo>
                      <a:lnTo>
                        <a:pt x="88" y="204"/>
                      </a:lnTo>
                      <a:lnTo>
                        <a:pt x="88" y="206"/>
                      </a:lnTo>
                      <a:lnTo>
                        <a:pt x="88" y="208"/>
                      </a:lnTo>
                      <a:lnTo>
                        <a:pt x="90" y="212"/>
                      </a:lnTo>
                      <a:lnTo>
                        <a:pt x="90" y="212"/>
                      </a:lnTo>
                      <a:lnTo>
                        <a:pt x="92" y="216"/>
                      </a:lnTo>
                      <a:lnTo>
                        <a:pt x="94" y="214"/>
                      </a:lnTo>
                      <a:lnTo>
                        <a:pt x="96" y="214"/>
                      </a:lnTo>
                      <a:lnTo>
                        <a:pt x="96" y="214"/>
                      </a:lnTo>
                      <a:lnTo>
                        <a:pt x="98" y="214"/>
                      </a:lnTo>
                      <a:lnTo>
                        <a:pt x="96" y="216"/>
                      </a:lnTo>
                      <a:lnTo>
                        <a:pt x="96" y="216"/>
                      </a:lnTo>
                      <a:lnTo>
                        <a:pt x="96" y="220"/>
                      </a:lnTo>
                      <a:lnTo>
                        <a:pt x="96" y="222"/>
                      </a:lnTo>
                      <a:lnTo>
                        <a:pt x="96" y="224"/>
                      </a:lnTo>
                      <a:lnTo>
                        <a:pt x="98" y="226"/>
                      </a:lnTo>
                      <a:lnTo>
                        <a:pt x="100" y="234"/>
                      </a:lnTo>
                      <a:lnTo>
                        <a:pt x="100" y="236"/>
                      </a:lnTo>
                      <a:lnTo>
                        <a:pt x="100" y="238"/>
                      </a:lnTo>
                      <a:lnTo>
                        <a:pt x="102" y="244"/>
                      </a:lnTo>
                      <a:lnTo>
                        <a:pt x="102" y="246"/>
                      </a:lnTo>
                      <a:lnTo>
                        <a:pt x="104" y="246"/>
                      </a:lnTo>
                      <a:lnTo>
                        <a:pt x="106" y="248"/>
                      </a:lnTo>
                      <a:lnTo>
                        <a:pt x="104" y="248"/>
                      </a:lnTo>
                      <a:lnTo>
                        <a:pt x="104" y="248"/>
                      </a:lnTo>
                      <a:lnTo>
                        <a:pt x="104" y="252"/>
                      </a:lnTo>
                      <a:lnTo>
                        <a:pt x="106" y="254"/>
                      </a:lnTo>
                      <a:lnTo>
                        <a:pt x="108" y="258"/>
                      </a:lnTo>
                      <a:lnTo>
                        <a:pt x="108" y="260"/>
                      </a:lnTo>
                      <a:lnTo>
                        <a:pt x="108" y="262"/>
                      </a:lnTo>
                      <a:lnTo>
                        <a:pt x="108" y="266"/>
                      </a:lnTo>
                      <a:lnTo>
                        <a:pt x="110" y="266"/>
                      </a:lnTo>
                      <a:lnTo>
                        <a:pt x="110" y="260"/>
                      </a:lnTo>
                      <a:lnTo>
                        <a:pt x="110" y="262"/>
                      </a:lnTo>
                      <a:lnTo>
                        <a:pt x="110" y="262"/>
                      </a:lnTo>
                      <a:lnTo>
                        <a:pt x="110" y="264"/>
                      </a:lnTo>
                      <a:lnTo>
                        <a:pt x="114" y="270"/>
                      </a:lnTo>
                      <a:lnTo>
                        <a:pt x="114" y="272"/>
                      </a:lnTo>
                      <a:lnTo>
                        <a:pt x="116" y="276"/>
                      </a:lnTo>
                      <a:lnTo>
                        <a:pt x="118" y="278"/>
                      </a:lnTo>
                      <a:lnTo>
                        <a:pt x="118" y="280"/>
                      </a:lnTo>
                      <a:lnTo>
                        <a:pt x="118" y="282"/>
                      </a:lnTo>
                      <a:lnTo>
                        <a:pt x="118" y="284"/>
                      </a:lnTo>
                      <a:lnTo>
                        <a:pt x="118" y="286"/>
                      </a:lnTo>
                      <a:lnTo>
                        <a:pt x="118" y="288"/>
                      </a:lnTo>
                      <a:lnTo>
                        <a:pt x="120" y="290"/>
                      </a:lnTo>
                      <a:lnTo>
                        <a:pt x="118" y="290"/>
                      </a:lnTo>
                      <a:lnTo>
                        <a:pt x="118" y="292"/>
                      </a:lnTo>
                      <a:lnTo>
                        <a:pt x="118" y="292"/>
                      </a:lnTo>
                      <a:lnTo>
                        <a:pt x="120" y="292"/>
                      </a:lnTo>
                      <a:lnTo>
                        <a:pt x="120" y="294"/>
                      </a:lnTo>
                      <a:lnTo>
                        <a:pt x="120" y="294"/>
                      </a:lnTo>
                      <a:lnTo>
                        <a:pt x="120" y="296"/>
                      </a:lnTo>
                      <a:lnTo>
                        <a:pt x="120" y="298"/>
                      </a:lnTo>
                      <a:lnTo>
                        <a:pt x="120" y="298"/>
                      </a:lnTo>
                      <a:lnTo>
                        <a:pt x="120" y="300"/>
                      </a:lnTo>
                      <a:lnTo>
                        <a:pt x="120" y="300"/>
                      </a:lnTo>
                      <a:lnTo>
                        <a:pt x="120" y="300"/>
                      </a:lnTo>
                      <a:lnTo>
                        <a:pt x="122" y="300"/>
                      </a:lnTo>
                      <a:lnTo>
                        <a:pt x="122" y="300"/>
                      </a:lnTo>
                      <a:lnTo>
                        <a:pt x="124" y="300"/>
                      </a:lnTo>
                      <a:lnTo>
                        <a:pt x="122" y="302"/>
                      </a:lnTo>
                      <a:lnTo>
                        <a:pt x="122" y="304"/>
                      </a:lnTo>
                      <a:lnTo>
                        <a:pt x="122" y="304"/>
                      </a:lnTo>
                      <a:lnTo>
                        <a:pt x="122" y="306"/>
                      </a:lnTo>
                      <a:lnTo>
                        <a:pt x="122" y="308"/>
                      </a:lnTo>
                      <a:lnTo>
                        <a:pt x="122" y="310"/>
                      </a:lnTo>
                      <a:lnTo>
                        <a:pt x="122" y="312"/>
                      </a:lnTo>
                      <a:lnTo>
                        <a:pt x="122" y="314"/>
                      </a:lnTo>
                      <a:lnTo>
                        <a:pt x="120" y="316"/>
                      </a:lnTo>
                      <a:lnTo>
                        <a:pt x="120" y="318"/>
                      </a:lnTo>
                      <a:lnTo>
                        <a:pt x="118" y="318"/>
                      </a:lnTo>
                      <a:lnTo>
                        <a:pt x="118" y="320"/>
                      </a:lnTo>
                      <a:lnTo>
                        <a:pt x="120" y="326"/>
                      </a:lnTo>
                      <a:lnTo>
                        <a:pt x="120" y="328"/>
                      </a:lnTo>
                      <a:lnTo>
                        <a:pt x="120" y="330"/>
                      </a:lnTo>
                      <a:lnTo>
                        <a:pt x="120" y="330"/>
                      </a:lnTo>
                      <a:lnTo>
                        <a:pt x="122" y="328"/>
                      </a:lnTo>
                      <a:lnTo>
                        <a:pt x="122" y="328"/>
                      </a:lnTo>
                      <a:lnTo>
                        <a:pt x="122" y="326"/>
                      </a:lnTo>
                      <a:lnTo>
                        <a:pt x="124" y="326"/>
                      </a:lnTo>
                      <a:lnTo>
                        <a:pt x="124" y="324"/>
                      </a:lnTo>
                      <a:lnTo>
                        <a:pt x="124" y="322"/>
                      </a:lnTo>
                      <a:lnTo>
                        <a:pt x="122" y="320"/>
                      </a:lnTo>
                      <a:lnTo>
                        <a:pt x="122" y="320"/>
                      </a:lnTo>
                      <a:lnTo>
                        <a:pt x="124" y="318"/>
                      </a:lnTo>
                      <a:lnTo>
                        <a:pt x="124" y="318"/>
                      </a:lnTo>
                      <a:lnTo>
                        <a:pt x="126" y="316"/>
                      </a:lnTo>
                      <a:lnTo>
                        <a:pt x="130" y="312"/>
                      </a:lnTo>
                      <a:lnTo>
                        <a:pt x="132" y="306"/>
                      </a:lnTo>
                      <a:lnTo>
                        <a:pt x="132" y="304"/>
                      </a:lnTo>
                      <a:lnTo>
                        <a:pt x="132" y="302"/>
                      </a:lnTo>
                      <a:lnTo>
                        <a:pt x="134" y="302"/>
                      </a:lnTo>
                      <a:lnTo>
                        <a:pt x="134" y="302"/>
                      </a:lnTo>
                      <a:lnTo>
                        <a:pt x="134" y="300"/>
                      </a:lnTo>
                      <a:lnTo>
                        <a:pt x="134" y="300"/>
                      </a:lnTo>
                      <a:lnTo>
                        <a:pt x="134" y="294"/>
                      </a:lnTo>
                      <a:lnTo>
                        <a:pt x="132" y="292"/>
                      </a:lnTo>
                      <a:lnTo>
                        <a:pt x="132" y="290"/>
                      </a:lnTo>
                      <a:lnTo>
                        <a:pt x="130" y="288"/>
                      </a:lnTo>
                      <a:lnTo>
                        <a:pt x="130" y="288"/>
                      </a:lnTo>
                      <a:lnTo>
                        <a:pt x="130" y="286"/>
                      </a:lnTo>
                      <a:lnTo>
                        <a:pt x="130" y="286"/>
                      </a:lnTo>
                      <a:lnTo>
                        <a:pt x="128" y="284"/>
                      </a:lnTo>
                      <a:lnTo>
                        <a:pt x="128" y="282"/>
                      </a:lnTo>
                      <a:lnTo>
                        <a:pt x="126" y="280"/>
                      </a:lnTo>
                      <a:lnTo>
                        <a:pt x="126" y="278"/>
                      </a:lnTo>
                      <a:lnTo>
                        <a:pt x="126" y="278"/>
                      </a:lnTo>
                      <a:lnTo>
                        <a:pt x="124" y="276"/>
                      </a:lnTo>
                      <a:lnTo>
                        <a:pt x="126" y="274"/>
                      </a:lnTo>
                      <a:lnTo>
                        <a:pt x="126" y="274"/>
                      </a:lnTo>
                      <a:lnTo>
                        <a:pt x="126" y="270"/>
                      </a:lnTo>
                      <a:lnTo>
                        <a:pt x="124" y="268"/>
                      </a:lnTo>
                      <a:lnTo>
                        <a:pt x="124" y="266"/>
                      </a:lnTo>
                      <a:lnTo>
                        <a:pt x="124" y="264"/>
                      </a:lnTo>
                      <a:lnTo>
                        <a:pt x="122" y="262"/>
                      </a:lnTo>
                      <a:lnTo>
                        <a:pt x="120" y="260"/>
                      </a:lnTo>
                      <a:lnTo>
                        <a:pt x="118" y="256"/>
                      </a:lnTo>
                      <a:lnTo>
                        <a:pt x="114" y="254"/>
                      </a:lnTo>
                      <a:lnTo>
                        <a:pt x="114" y="252"/>
                      </a:lnTo>
                      <a:lnTo>
                        <a:pt x="112" y="250"/>
                      </a:lnTo>
                      <a:lnTo>
                        <a:pt x="110" y="248"/>
                      </a:lnTo>
                      <a:lnTo>
                        <a:pt x="108" y="246"/>
                      </a:lnTo>
                      <a:lnTo>
                        <a:pt x="108" y="242"/>
                      </a:lnTo>
                      <a:lnTo>
                        <a:pt x="106" y="240"/>
                      </a:lnTo>
                      <a:lnTo>
                        <a:pt x="106" y="238"/>
                      </a:lnTo>
                      <a:lnTo>
                        <a:pt x="108" y="238"/>
                      </a:lnTo>
                      <a:lnTo>
                        <a:pt x="108" y="238"/>
                      </a:lnTo>
                      <a:lnTo>
                        <a:pt x="110" y="238"/>
                      </a:lnTo>
                      <a:lnTo>
                        <a:pt x="110" y="236"/>
                      </a:lnTo>
                      <a:lnTo>
                        <a:pt x="112" y="236"/>
                      </a:lnTo>
                      <a:lnTo>
                        <a:pt x="112" y="236"/>
                      </a:lnTo>
                      <a:lnTo>
                        <a:pt x="112" y="236"/>
                      </a:lnTo>
                      <a:lnTo>
                        <a:pt x="112" y="232"/>
                      </a:lnTo>
                      <a:lnTo>
                        <a:pt x="112" y="228"/>
                      </a:lnTo>
                      <a:lnTo>
                        <a:pt x="112" y="226"/>
                      </a:lnTo>
                      <a:lnTo>
                        <a:pt x="112" y="224"/>
                      </a:lnTo>
                      <a:lnTo>
                        <a:pt x="114" y="222"/>
                      </a:lnTo>
                      <a:lnTo>
                        <a:pt x="116" y="220"/>
                      </a:lnTo>
                      <a:lnTo>
                        <a:pt x="116" y="220"/>
                      </a:lnTo>
                      <a:lnTo>
                        <a:pt x="116" y="218"/>
                      </a:lnTo>
                      <a:lnTo>
                        <a:pt x="116" y="218"/>
                      </a:lnTo>
                      <a:lnTo>
                        <a:pt x="114" y="216"/>
                      </a:lnTo>
                      <a:lnTo>
                        <a:pt x="112" y="218"/>
                      </a:lnTo>
                      <a:lnTo>
                        <a:pt x="112" y="218"/>
                      </a:lnTo>
                      <a:lnTo>
                        <a:pt x="110" y="216"/>
                      </a:lnTo>
                      <a:lnTo>
                        <a:pt x="110" y="214"/>
                      </a:lnTo>
                      <a:lnTo>
                        <a:pt x="110" y="212"/>
                      </a:lnTo>
                      <a:lnTo>
                        <a:pt x="108" y="212"/>
                      </a:lnTo>
                      <a:lnTo>
                        <a:pt x="108" y="208"/>
                      </a:lnTo>
                      <a:lnTo>
                        <a:pt x="108" y="206"/>
                      </a:lnTo>
                      <a:lnTo>
                        <a:pt x="104" y="204"/>
                      </a:lnTo>
                      <a:lnTo>
                        <a:pt x="102" y="202"/>
                      </a:lnTo>
                      <a:lnTo>
                        <a:pt x="100" y="200"/>
                      </a:lnTo>
                      <a:lnTo>
                        <a:pt x="98" y="196"/>
                      </a:lnTo>
                      <a:lnTo>
                        <a:pt x="96" y="194"/>
                      </a:lnTo>
                      <a:lnTo>
                        <a:pt x="94" y="192"/>
                      </a:lnTo>
                      <a:lnTo>
                        <a:pt x="94" y="192"/>
                      </a:lnTo>
                      <a:lnTo>
                        <a:pt x="94" y="192"/>
                      </a:lnTo>
                      <a:lnTo>
                        <a:pt x="94" y="190"/>
                      </a:lnTo>
                      <a:lnTo>
                        <a:pt x="94" y="188"/>
                      </a:lnTo>
                      <a:lnTo>
                        <a:pt x="92" y="186"/>
                      </a:lnTo>
                      <a:lnTo>
                        <a:pt x="92" y="184"/>
                      </a:lnTo>
                      <a:lnTo>
                        <a:pt x="92" y="184"/>
                      </a:lnTo>
                      <a:lnTo>
                        <a:pt x="92" y="184"/>
                      </a:lnTo>
                      <a:lnTo>
                        <a:pt x="90" y="184"/>
                      </a:lnTo>
                      <a:lnTo>
                        <a:pt x="88" y="182"/>
                      </a:lnTo>
                      <a:lnTo>
                        <a:pt x="88" y="180"/>
                      </a:lnTo>
                      <a:lnTo>
                        <a:pt x="88" y="180"/>
                      </a:lnTo>
                      <a:lnTo>
                        <a:pt x="88" y="180"/>
                      </a:lnTo>
                      <a:lnTo>
                        <a:pt x="90" y="180"/>
                      </a:lnTo>
                      <a:lnTo>
                        <a:pt x="90" y="180"/>
                      </a:lnTo>
                      <a:lnTo>
                        <a:pt x="90" y="180"/>
                      </a:lnTo>
                      <a:lnTo>
                        <a:pt x="92" y="178"/>
                      </a:lnTo>
                      <a:lnTo>
                        <a:pt x="92" y="178"/>
                      </a:lnTo>
                      <a:lnTo>
                        <a:pt x="92" y="178"/>
                      </a:lnTo>
                      <a:lnTo>
                        <a:pt x="94" y="178"/>
                      </a:lnTo>
                      <a:lnTo>
                        <a:pt x="92" y="172"/>
                      </a:lnTo>
                      <a:lnTo>
                        <a:pt x="92" y="170"/>
                      </a:lnTo>
                      <a:lnTo>
                        <a:pt x="92" y="168"/>
                      </a:lnTo>
                      <a:lnTo>
                        <a:pt x="92" y="166"/>
                      </a:lnTo>
                      <a:lnTo>
                        <a:pt x="92" y="162"/>
                      </a:lnTo>
                      <a:lnTo>
                        <a:pt x="94" y="160"/>
                      </a:lnTo>
                      <a:lnTo>
                        <a:pt x="94" y="160"/>
                      </a:lnTo>
                      <a:lnTo>
                        <a:pt x="94" y="158"/>
                      </a:lnTo>
                      <a:lnTo>
                        <a:pt x="94" y="158"/>
                      </a:lnTo>
                      <a:lnTo>
                        <a:pt x="96" y="158"/>
                      </a:lnTo>
                      <a:lnTo>
                        <a:pt x="98" y="158"/>
                      </a:lnTo>
                      <a:lnTo>
                        <a:pt x="98" y="158"/>
                      </a:lnTo>
                      <a:lnTo>
                        <a:pt x="100" y="158"/>
                      </a:lnTo>
                      <a:lnTo>
                        <a:pt x="102" y="158"/>
                      </a:lnTo>
                      <a:lnTo>
                        <a:pt x="102" y="158"/>
                      </a:lnTo>
                      <a:lnTo>
                        <a:pt x="106" y="158"/>
                      </a:lnTo>
                      <a:lnTo>
                        <a:pt x="106" y="156"/>
                      </a:lnTo>
                      <a:lnTo>
                        <a:pt x="108" y="158"/>
                      </a:lnTo>
                      <a:lnTo>
                        <a:pt x="108" y="156"/>
                      </a:lnTo>
                      <a:lnTo>
                        <a:pt x="108" y="156"/>
                      </a:lnTo>
                      <a:lnTo>
                        <a:pt x="110" y="156"/>
                      </a:lnTo>
                      <a:lnTo>
                        <a:pt x="110" y="152"/>
                      </a:lnTo>
                      <a:lnTo>
                        <a:pt x="110" y="152"/>
                      </a:lnTo>
                      <a:lnTo>
                        <a:pt x="110" y="152"/>
                      </a:lnTo>
                      <a:lnTo>
                        <a:pt x="110" y="150"/>
                      </a:lnTo>
                      <a:lnTo>
                        <a:pt x="112" y="150"/>
                      </a:lnTo>
                      <a:lnTo>
                        <a:pt x="114" y="152"/>
                      </a:lnTo>
                      <a:lnTo>
                        <a:pt x="114" y="152"/>
                      </a:lnTo>
                      <a:lnTo>
                        <a:pt x="116" y="152"/>
                      </a:lnTo>
                      <a:lnTo>
                        <a:pt x="116" y="150"/>
                      </a:lnTo>
                      <a:lnTo>
                        <a:pt x="116" y="150"/>
                      </a:lnTo>
                      <a:lnTo>
                        <a:pt x="116" y="150"/>
                      </a:lnTo>
                      <a:lnTo>
                        <a:pt x="116" y="148"/>
                      </a:lnTo>
                      <a:lnTo>
                        <a:pt x="116" y="146"/>
                      </a:lnTo>
                      <a:lnTo>
                        <a:pt x="116" y="146"/>
                      </a:lnTo>
                      <a:lnTo>
                        <a:pt x="116" y="146"/>
                      </a:lnTo>
                      <a:lnTo>
                        <a:pt x="118" y="148"/>
                      </a:lnTo>
                      <a:lnTo>
                        <a:pt x="120" y="148"/>
                      </a:lnTo>
                      <a:lnTo>
                        <a:pt x="120" y="146"/>
                      </a:lnTo>
                      <a:lnTo>
                        <a:pt x="122" y="146"/>
                      </a:lnTo>
                      <a:lnTo>
                        <a:pt x="122" y="146"/>
                      </a:lnTo>
                      <a:lnTo>
                        <a:pt x="122" y="146"/>
                      </a:lnTo>
                      <a:lnTo>
                        <a:pt x="124" y="146"/>
                      </a:lnTo>
                      <a:lnTo>
                        <a:pt x="126" y="148"/>
                      </a:lnTo>
                      <a:lnTo>
                        <a:pt x="126" y="146"/>
                      </a:lnTo>
                      <a:lnTo>
                        <a:pt x="126" y="142"/>
                      </a:lnTo>
                      <a:lnTo>
                        <a:pt x="126" y="140"/>
                      </a:lnTo>
                      <a:lnTo>
                        <a:pt x="128" y="138"/>
                      </a:lnTo>
                      <a:lnTo>
                        <a:pt x="130" y="138"/>
                      </a:lnTo>
                      <a:lnTo>
                        <a:pt x="130" y="138"/>
                      </a:lnTo>
                      <a:lnTo>
                        <a:pt x="132" y="138"/>
                      </a:lnTo>
                      <a:lnTo>
                        <a:pt x="132" y="138"/>
                      </a:lnTo>
                      <a:lnTo>
                        <a:pt x="132" y="138"/>
                      </a:lnTo>
                      <a:lnTo>
                        <a:pt x="132" y="138"/>
                      </a:lnTo>
                      <a:lnTo>
                        <a:pt x="130" y="136"/>
                      </a:lnTo>
                      <a:lnTo>
                        <a:pt x="130" y="136"/>
                      </a:lnTo>
                      <a:lnTo>
                        <a:pt x="130" y="134"/>
                      </a:lnTo>
                      <a:lnTo>
                        <a:pt x="132" y="134"/>
                      </a:lnTo>
                      <a:lnTo>
                        <a:pt x="132" y="132"/>
                      </a:lnTo>
                      <a:lnTo>
                        <a:pt x="132" y="130"/>
                      </a:lnTo>
                      <a:lnTo>
                        <a:pt x="134" y="130"/>
                      </a:lnTo>
                      <a:lnTo>
                        <a:pt x="134" y="130"/>
                      </a:lnTo>
                      <a:lnTo>
                        <a:pt x="136" y="128"/>
                      </a:lnTo>
                      <a:lnTo>
                        <a:pt x="138" y="126"/>
                      </a:lnTo>
                      <a:lnTo>
                        <a:pt x="138" y="124"/>
                      </a:lnTo>
                      <a:lnTo>
                        <a:pt x="138" y="124"/>
                      </a:lnTo>
                      <a:lnTo>
                        <a:pt x="138" y="12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72" name="Freeform 100">
                  <a:extLst>
                    <a:ext uri="{FF2B5EF4-FFF2-40B4-BE49-F238E27FC236}">
                      <a16:creationId xmlns:a16="http://schemas.microsoft.com/office/drawing/2014/main" id="{9905DB07-934F-C18B-C48F-DD81F19A3BBF}"/>
                    </a:ext>
                  </a:extLst>
                </p:cNvPr>
                <p:cNvSpPr>
                  <a:spLocks noEditPoints="1"/>
                </p:cNvSpPr>
                <p:nvPr/>
              </p:nvSpPr>
              <p:spPr bwMode="auto">
                <a:xfrm>
                  <a:off x="3941" y="2263"/>
                  <a:ext cx="166" cy="295"/>
                </a:xfrm>
                <a:custGeom>
                  <a:avLst/>
                  <a:gdLst>
                    <a:gd name="T0" fmla="*/ 162 w 166"/>
                    <a:gd name="T1" fmla="*/ 72 h 295"/>
                    <a:gd name="T2" fmla="*/ 162 w 166"/>
                    <a:gd name="T3" fmla="*/ 58 h 295"/>
                    <a:gd name="T4" fmla="*/ 162 w 166"/>
                    <a:gd name="T5" fmla="*/ 46 h 295"/>
                    <a:gd name="T6" fmla="*/ 162 w 166"/>
                    <a:gd name="T7" fmla="*/ 38 h 295"/>
                    <a:gd name="T8" fmla="*/ 162 w 166"/>
                    <a:gd name="T9" fmla="*/ 18 h 295"/>
                    <a:gd name="T10" fmla="*/ 164 w 166"/>
                    <a:gd name="T11" fmla="*/ 8 h 295"/>
                    <a:gd name="T12" fmla="*/ 154 w 166"/>
                    <a:gd name="T13" fmla="*/ 8 h 295"/>
                    <a:gd name="T14" fmla="*/ 136 w 166"/>
                    <a:gd name="T15" fmla="*/ 14 h 295"/>
                    <a:gd name="T16" fmla="*/ 120 w 166"/>
                    <a:gd name="T17" fmla="*/ 18 h 295"/>
                    <a:gd name="T18" fmla="*/ 106 w 166"/>
                    <a:gd name="T19" fmla="*/ 20 h 295"/>
                    <a:gd name="T20" fmla="*/ 92 w 166"/>
                    <a:gd name="T21" fmla="*/ 20 h 295"/>
                    <a:gd name="T22" fmla="*/ 82 w 166"/>
                    <a:gd name="T23" fmla="*/ 20 h 295"/>
                    <a:gd name="T24" fmla="*/ 68 w 166"/>
                    <a:gd name="T25" fmla="*/ 26 h 295"/>
                    <a:gd name="T26" fmla="*/ 68 w 166"/>
                    <a:gd name="T27" fmla="*/ 44 h 295"/>
                    <a:gd name="T28" fmla="*/ 76 w 166"/>
                    <a:gd name="T29" fmla="*/ 58 h 295"/>
                    <a:gd name="T30" fmla="*/ 88 w 166"/>
                    <a:gd name="T31" fmla="*/ 82 h 295"/>
                    <a:gd name="T32" fmla="*/ 80 w 166"/>
                    <a:gd name="T33" fmla="*/ 102 h 295"/>
                    <a:gd name="T34" fmla="*/ 78 w 166"/>
                    <a:gd name="T35" fmla="*/ 114 h 295"/>
                    <a:gd name="T36" fmla="*/ 74 w 166"/>
                    <a:gd name="T37" fmla="*/ 118 h 295"/>
                    <a:gd name="T38" fmla="*/ 64 w 166"/>
                    <a:gd name="T39" fmla="*/ 104 h 295"/>
                    <a:gd name="T40" fmla="*/ 62 w 166"/>
                    <a:gd name="T41" fmla="*/ 96 h 295"/>
                    <a:gd name="T42" fmla="*/ 68 w 166"/>
                    <a:gd name="T43" fmla="*/ 80 h 295"/>
                    <a:gd name="T44" fmla="*/ 58 w 166"/>
                    <a:gd name="T45" fmla="*/ 72 h 295"/>
                    <a:gd name="T46" fmla="*/ 46 w 166"/>
                    <a:gd name="T47" fmla="*/ 64 h 295"/>
                    <a:gd name="T48" fmla="*/ 24 w 166"/>
                    <a:gd name="T49" fmla="*/ 72 h 295"/>
                    <a:gd name="T50" fmla="*/ 4 w 166"/>
                    <a:gd name="T51" fmla="*/ 80 h 295"/>
                    <a:gd name="T52" fmla="*/ 2 w 166"/>
                    <a:gd name="T53" fmla="*/ 94 h 295"/>
                    <a:gd name="T54" fmla="*/ 18 w 166"/>
                    <a:gd name="T55" fmla="*/ 102 h 295"/>
                    <a:gd name="T56" fmla="*/ 40 w 166"/>
                    <a:gd name="T57" fmla="*/ 112 h 295"/>
                    <a:gd name="T58" fmla="*/ 40 w 166"/>
                    <a:gd name="T59" fmla="*/ 137 h 295"/>
                    <a:gd name="T60" fmla="*/ 40 w 166"/>
                    <a:gd name="T61" fmla="*/ 149 h 295"/>
                    <a:gd name="T62" fmla="*/ 38 w 166"/>
                    <a:gd name="T63" fmla="*/ 157 h 295"/>
                    <a:gd name="T64" fmla="*/ 40 w 166"/>
                    <a:gd name="T65" fmla="*/ 171 h 295"/>
                    <a:gd name="T66" fmla="*/ 32 w 166"/>
                    <a:gd name="T67" fmla="*/ 187 h 295"/>
                    <a:gd name="T68" fmla="*/ 22 w 166"/>
                    <a:gd name="T69" fmla="*/ 205 h 295"/>
                    <a:gd name="T70" fmla="*/ 14 w 166"/>
                    <a:gd name="T71" fmla="*/ 223 h 295"/>
                    <a:gd name="T72" fmla="*/ 18 w 166"/>
                    <a:gd name="T73" fmla="*/ 239 h 295"/>
                    <a:gd name="T74" fmla="*/ 22 w 166"/>
                    <a:gd name="T75" fmla="*/ 259 h 295"/>
                    <a:gd name="T76" fmla="*/ 20 w 166"/>
                    <a:gd name="T77" fmla="*/ 279 h 295"/>
                    <a:gd name="T78" fmla="*/ 22 w 166"/>
                    <a:gd name="T79" fmla="*/ 295 h 295"/>
                    <a:gd name="T80" fmla="*/ 36 w 166"/>
                    <a:gd name="T81" fmla="*/ 283 h 295"/>
                    <a:gd name="T82" fmla="*/ 30 w 166"/>
                    <a:gd name="T83" fmla="*/ 281 h 295"/>
                    <a:gd name="T84" fmla="*/ 50 w 166"/>
                    <a:gd name="T85" fmla="*/ 263 h 295"/>
                    <a:gd name="T86" fmla="*/ 76 w 166"/>
                    <a:gd name="T87" fmla="*/ 239 h 295"/>
                    <a:gd name="T88" fmla="*/ 78 w 166"/>
                    <a:gd name="T89" fmla="*/ 221 h 295"/>
                    <a:gd name="T90" fmla="*/ 76 w 166"/>
                    <a:gd name="T91" fmla="*/ 211 h 295"/>
                    <a:gd name="T92" fmla="*/ 74 w 166"/>
                    <a:gd name="T93" fmla="*/ 201 h 295"/>
                    <a:gd name="T94" fmla="*/ 68 w 166"/>
                    <a:gd name="T95" fmla="*/ 173 h 295"/>
                    <a:gd name="T96" fmla="*/ 70 w 166"/>
                    <a:gd name="T97" fmla="*/ 169 h 295"/>
                    <a:gd name="T98" fmla="*/ 92 w 166"/>
                    <a:gd name="T99" fmla="*/ 149 h 295"/>
                    <a:gd name="T100" fmla="*/ 102 w 166"/>
                    <a:gd name="T101" fmla="*/ 137 h 295"/>
                    <a:gd name="T102" fmla="*/ 122 w 166"/>
                    <a:gd name="T103" fmla="*/ 122 h 295"/>
                    <a:gd name="T104" fmla="*/ 134 w 166"/>
                    <a:gd name="T105" fmla="*/ 118 h 295"/>
                    <a:gd name="T106" fmla="*/ 150 w 166"/>
                    <a:gd name="T107" fmla="*/ 104 h 295"/>
                    <a:gd name="T108" fmla="*/ 162 w 166"/>
                    <a:gd name="T109" fmla="*/ 86 h 295"/>
                    <a:gd name="T110" fmla="*/ 166 w 166"/>
                    <a:gd name="T111" fmla="*/ 78 h 295"/>
                    <a:gd name="T112" fmla="*/ 70 w 166"/>
                    <a:gd name="T113" fmla="*/ 28 h 295"/>
                    <a:gd name="T114" fmla="*/ 70 w 166"/>
                    <a:gd name="T115" fmla="*/ 3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6" h="295">
                      <a:moveTo>
                        <a:pt x="166" y="76"/>
                      </a:moveTo>
                      <a:lnTo>
                        <a:pt x="166" y="74"/>
                      </a:lnTo>
                      <a:lnTo>
                        <a:pt x="166" y="74"/>
                      </a:lnTo>
                      <a:lnTo>
                        <a:pt x="166" y="72"/>
                      </a:lnTo>
                      <a:lnTo>
                        <a:pt x="164" y="72"/>
                      </a:lnTo>
                      <a:lnTo>
                        <a:pt x="164" y="72"/>
                      </a:lnTo>
                      <a:lnTo>
                        <a:pt x="162" y="74"/>
                      </a:lnTo>
                      <a:lnTo>
                        <a:pt x="162" y="72"/>
                      </a:lnTo>
                      <a:lnTo>
                        <a:pt x="162" y="72"/>
                      </a:lnTo>
                      <a:lnTo>
                        <a:pt x="164" y="70"/>
                      </a:lnTo>
                      <a:lnTo>
                        <a:pt x="164" y="68"/>
                      </a:lnTo>
                      <a:lnTo>
                        <a:pt x="164" y="68"/>
                      </a:lnTo>
                      <a:lnTo>
                        <a:pt x="162" y="68"/>
                      </a:lnTo>
                      <a:lnTo>
                        <a:pt x="162" y="66"/>
                      </a:lnTo>
                      <a:lnTo>
                        <a:pt x="162" y="62"/>
                      </a:lnTo>
                      <a:lnTo>
                        <a:pt x="162" y="58"/>
                      </a:lnTo>
                      <a:lnTo>
                        <a:pt x="162" y="56"/>
                      </a:lnTo>
                      <a:lnTo>
                        <a:pt x="162" y="54"/>
                      </a:lnTo>
                      <a:lnTo>
                        <a:pt x="162" y="52"/>
                      </a:lnTo>
                      <a:lnTo>
                        <a:pt x="162" y="52"/>
                      </a:lnTo>
                      <a:lnTo>
                        <a:pt x="162" y="50"/>
                      </a:lnTo>
                      <a:lnTo>
                        <a:pt x="162" y="48"/>
                      </a:lnTo>
                      <a:lnTo>
                        <a:pt x="162" y="48"/>
                      </a:lnTo>
                      <a:lnTo>
                        <a:pt x="162" y="46"/>
                      </a:lnTo>
                      <a:lnTo>
                        <a:pt x="160" y="46"/>
                      </a:lnTo>
                      <a:lnTo>
                        <a:pt x="160" y="46"/>
                      </a:lnTo>
                      <a:lnTo>
                        <a:pt x="160" y="44"/>
                      </a:lnTo>
                      <a:lnTo>
                        <a:pt x="162" y="44"/>
                      </a:lnTo>
                      <a:lnTo>
                        <a:pt x="162" y="42"/>
                      </a:lnTo>
                      <a:lnTo>
                        <a:pt x="162" y="40"/>
                      </a:lnTo>
                      <a:lnTo>
                        <a:pt x="162" y="38"/>
                      </a:lnTo>
                      <a:lnTo>
                        <a:pt x="162" y="38"/>
                      </a:lnTo>
                      <a:lnTo>
                        <a:pt x="162" y="36"/>
                      </a:lnTo>
                      <a:lnTo>
                        <a:pt x="162" y="34"/>
                      </a:lnTo>
                      <a:lnTo>
                        <a:pt x="162" y="30"/>
                      </a:lnTo>
                      <a:lnTo>
                        <a:pt x="162" y="28"/>
                      </a:lnTo>
                      <a:lnTo>
                        <a:pt x="162" y="28"/>
                      </a:lnTo>
                      <a:lnTo>
                        <a:pt x="162" y="26"/>
                      </a:lnTo>
                      <a:lnTo>
                        <a:pt x="160" y="22"/>
                      </a:lnTo>
                      <a:lnTo>
                        <a:pt x="162" y="18"/>
                      </a:lnTo>
                      <a:lnTo>
                        <a:pt x="160" y="16"/>
                      </a:lnTo>
                      <a:lnTo>
                        <a:pt x="160" y="16"/>
                      </a:lnTo>
                      <a:lnTo>
                        <a:pt x="162" y="14"/>
                      </a:lnTo>
                      <a:lnTo>
                        <a:pt x="164" y="12"/>
                      </a:lnTo>
                      <a:lnTo>
                        <a:pt x="162" y="10"/>
                      </a:lnTo>
                      <a:lnTo>
                        <a:pt x="162" y="10"/>
                      </a:lnTo>
                      <a:lnTo>
                        <a:pt x="162" y="10"/>
                      </a:lnTo>
                      <a:lnTo>
                        <a:pt x="164" y="8"/>
                      </a:lnTo>
                      <a:lnTo>
                        <a:pt x="162" y="6"/>
                      </a:lnTo>
                      <a:lnTo>
                        <a:pt x="164" y="6"/>
                      </a:lnTo>
                      <a:lnTo>
                        <a:pt x="164" y="4"/>
                      </a:lnTo>
                      <a:lnTo>
                        <a:pt x="162" y="2"/>
                      </a:lnTo>
                      <a:lnTo>
                        <a:pt x="162" y="0"/>
                      </a:lnTo>
                      <a:lnTo>
                        <a:pt x="160" y="2"/>
                      </a:lnTo>
                      <a:lnTo>
                        <a:pt x="158" y="4"/>
                      </a:lnTo>
                      <a:lnTo>
                        <a:pt x="154" y="8"/>
                      </a:lnTo>
                      <a:lnTo>
                        <a:pt x="152" y="8"/>
                      </a:lnTo>
                      <a:lnTo>
                        <a:pt x="150" y="10"/>
                      </a:lnTo>
                      <a:lnTo>
                        <a:pt x="148" y="10"/>
                      </a:lnTo>
                      <a:lnTo>
                        <a:pt x="146" y="12"/>
                      </a:lnTo>
                      <a:lnTo>
                        <a:pt x="144" y="12"/>
                      </a:lnTo>
                      <a:lnTo>
                        <a:pt x="142" y="14"/>
                      </a:lnTo>
                      <a:lnTo>
                        <a:pt x="138" y="14"/>
                      </a:lnTo>
                      <a:lnTo>
                        <a:pt x="136" y="14"/>
                      </a:lnTo>
                      <a:lnTo>
                        <a:pt x="132" y="16"/>
                      </a:lnTo>
                      <a:lnTo>
                        <a:pt x="130" y="18"/>
                      </a:lnTo>
                      <a:lnTo>
                        <a:pt x="128" y="16"/>
                      </a:lnTo>
                      <a:lnTo>
                        <a:pt x="126" y="16"/>
                      </a:lnTo>
                      <a:lnTo>
                        <a:pt x="124" y="16"/>
                      </a:lnTo>
                      <a:lnTo>
                        <a:pt x="122" y="16"/>
                      </a:lnTo>
                      <a:lnTo>
                        <a:pt x="122" y="16"/>
                      </a:lnTo>
                      <a:lnTo>
                        <a:pt x="120" y="18"/>
                      </a:lnTo>
                      <a:lnTo>
                        <a:pt x="120" y="20"/>
                      </a:lnTo>
                      <a:lnTo>
                        <a:pt x="118" y="20"/>
                      </a:lnTo>
                      <a:lnTo>
                        <a:pt x="116" y="22"/>
                      </a:lnTo>
                      <a:lnTo>
                        <a:pt x="112" y="24"/>
                      </a:lnTo>
                      <a:lnTo>
                        <a:pt x="110" y="22"/>
                      </a:lnTo>
                      <a:lnTo>
                        <a:pt x="108" y="22"/>
                      </a:lnTo>
                      <a:lnTo>
                        <a:pt x="108" y="22"/>
                      </a:lnTo>
                      <a:lnTo>
                        <a:pt x="106" y="20"/>
                      </a:lnTo>
                      <a:lnTo>
                        <a:pt x="106" y="20"/>
                      </a:lnTo>
                      <a:lnTo>
                        <a:pt x="104" y="22"/>
                      </a:lnTo>
                      <a:lnTo>
                        <a:pt x="102" y="22"/>
                      </a:lnTo>
                      <a:lnTo>
                        <a:pt x="100" y="24"/>
                      </a:lnTo>
                      <a:lnTo>
                        <a:pt x="96" y="24"/>
                      </a:lnTo>
                      <a:lnTo>
                        <a:pt x="94" y="22"/>
                      </a:lnTo>
                      <a:lnTo>
                        <a:pt x="94" y="22"/>
                      </a:lnTo>
                      <a:lnTo>
                        <a:pt x="92" y="20"/>
                      </a:lnTo>
                      <a:lnTo>
                        <a:pt x="90" y="18"/>
                      </a:lnTo>
                      <a:lnTo>
                        <a:pt x="88" y="18"/>
                      </a:lnTo>
                      <a:lnTo>
                        <a:pt x="86" y="20"/>
                      </a:lnTo>
                      <a:lnTo>
                        <a:pt x="86" y="20"/>
                      </a:lnTo>
                      <a:lnTo>
                        <a:pt x="84" y="22"/>
                      </a:lnTo>
                      <a:lnTo>
                        <a:pt x="84" y="22"/>
                      </a:lnTo>
                      <a:lnTo>
                        <a:pt x="82" y="22"/>
                      </a:lnTo>
                      <a:lnTo>
                        <a:pt x="82" y="20"/>
                      </a:lnTo>
                      <a:lnTo>
                        <a:pt x="78" y="20"/>
                      </a:lnTo>
                      <a:lnTo>
                        <a:pt x="76" y="20"/>
                      </a:lnTo>
                      <a:lnTo>
                        <a:pt x="74" y="20"/>
                      </a:lnTo>
                      <a:lnTo>
                        <a:pt x="70" y="20"/>
                      </a:lnTo>
                      <a:lnTo>
                        <a:pt x="70" y="22"/>
                      </a:lnTo>
                      <a:lnTo>
                        <a:pt x="70" y="22"/>
                      </a:lnTo>
                      <a:lnTo>
                        <a:pt x="68" y="26"/>
                      </a:lnTo>
                      <a:lnTo>
                        <a:pt x="68" y="26"/>
                      </a:lnTo>
                      <a:lnTo>
                        <a:pt x="68" y="28"/>
                      </a:lnTo>
                      <a:lnTo>
                        <a:pt x="66" y="30"/>
                      </a:lnTo>
                      <a:lnTo>
                        <a:pt x="66" y="32"/>
                      </a:lnTo>
                      <a:lnTo>
                        <a:pt x="66" y="32"/>
                      </a:lnTo>
                      <a:lnTo>
                        <a:pt x="66" y="36"/>
                      </a:lnTo>
                      <a:lnTo>
                        <a:pt x="68" y="38"/>
                      </a:lnTo>
                      <a:lnTo>
                        <a:pt x="68" y="40"/>
                      </a:lnTo>
                      <a:lnTo>
                        <a:pt x="68" y="44"/>
                      </a:lnTo>
                      <a:lnTo>
                        <a:pt x="68" y="48"/>
                      </a:lnTo>
                      <a:lnTo>
                        <a:pt x="68" y="50"/>
                      </a:lnTo>
                      <a:lnTo>
                        <a:pt x="68" y="52"/>
                      </a:lnTo>
                      <a:lnTo>
                        <a:pt x="68" y="54"/>
                      </a:lnTo>
                      <a:lnTo>
                        <a:pt x="70" y="54"/>
                      </a:lnTo>
                      <a:lnTo>
                        <a:pt x="72" y="56"/>
                      </a:lnTo>
                      <a:lnTo>
                        <a:pt x="74" y="56"/>
                      </a:lnTo>
                      <a:lnTo>
                        <a:pt x="76" y="58"/>
                      </a:lnTo>
                      <a:lnTo>
                        <a:pt x="78" y="62"/>
                      </a:lnTo>
                      <a:lnTo>
                        <a:pt x="80" y="66"/>
                      </a:lnTo>
                      <a:lnTo>
                        <a:pt x="82" y="68"/>
                      </a:lnTo>
                      <a:lnTo>
                        <a:pt x="86" y="72"/>
                      </a:lnTo>
                      <a:lnTo>
                        <a:pt x="88" y="76"/>
                      </a:lnTo>
                      <a:lnTo>
                        <a:pt x="88" y="80"/>
                      </a:lnTo>
                      <a:lnTo>
                        <a:pt x="88" y="80"/>
                      </a:lnTo>
                      <a:lnTo>
                        <a:pt x="88" y="82"/>
                      </a:lnTo>
                      <a:lnTo>
                        <a:pt x="86" y="86"/>
                      </a:lnTo>
                      <a:lnTo>
                        <a:pt x="88" y="90"/>
                      </a:lnTo>
                      <a:lnTo>
                        <a:pt x="86" y="94"/>
                      </a:lnTo>
                      <a:lnTo>
                        <a:pt x="86" y="100"/>
                      </a:lnTo>
                      <a:lnTo>
                        <a:pt x="86" y="100"/>
                      </a:lnTo>
                      <a:lnTo>
                        <a:pt x="84" y="102"/>
                      </a:lnTo>
                      <a:lnTo>
                        <a:pt x="84" y="102"/>
                      </a:lnTo>
                      <a:lnTo>
                        <a:pt x="80" y="102"/>
                      </a:lnTo>
                      <a:lnTo>
                        <a:pt x="78" y="104"/>
                      </a:lnTo>
                      <a:lnTo>
                        <a:pt x="78" y="104"/>
                      </a:lnTo>
                      <a:lnTo>
                        <a:pt x="78" y="106"/>
                      </a:lnTo>
                      <a:lnTo>
                        <a:pt x="76" y="108"/>
                      </a:lnTo>
                      <a:lnTo>
                        <a:pt x="76" y="110"/>
                      </a:lnTo>
                      <a:lnTo>
                        <a:pt x="76" y="110"/>
                      </a:lnTo>
                      <a:lnTo>
                        <a:pt x="78" y="112"/>
                      </a:lnTo>
                      <a:lnTo>
                        <a:pt x="78" y="114"/>
                      </a:lnTo>
                      <a:lnTo>
                        <a:pt x="78" y="120"/>
                      </a:lnTo>
                      <a:lnTo>
                        <a:pt x="78" y="120"/>
                      </a:lnTo>
                      <a:lnTo>
                        <a:pt x="76" y="120"/>
                      </a:lnTo>
                      <a:lnTo>
                        <a:pt x="76" y="120"/>
                      </a:lnTo>
                      <a:lnTo>
                        <a:pt x="74" y="120"/>
                      </a:lnTo>
                      <a:lnTo>
                        <a:pt x="74" y="120"/>
                      </a:lnTo>
                      <a:lnTo>
                        <a:pt x="74" y="118"/>
                      </a:lnTo>
                      <a:lnTo>
                        <a:pt x="74" y="118"/>
                      </a:lnTo>
                      <a:lnTo>
                        <a:pt x="76" y="116"/>
                      </a:lnTo>
                      <a:lnTo>
                        <a:pt x="74" y="114"/>
                      </a:lnTo>
                      <a:lnTo>
                        <a:pt x="74" y="114"/>
                      </a:lnTo>
                      <a:lnTo>
                        <a:pt x="72" y="114"/>
                      </a:lnTo>
                      <a:lnTo>
                        <a:pt x="70" y="110"/>
                      </a:lnTo>
                      <a:lnTo>
                        <a:pt x="68" y="108"/>
                      </a:lnTo>
                      <a:lnTo>
                        <a:pt x="66" y="106"/>
                      </a:lnTo>
                      <a:lnTo>
                        <a:pt x="64" y="104"/>
                      </a:lnTo>
                      <a:lnTo>
                        <a:pt x="64" y="104"/>
                      </a:lnTo>
                      <a:lnTo>
                        <a:pt x="64" y="104"/>
                      </a:lnTo>
                      <a:lnTo>
                        <a:pt x="64" y="102"/>
                      </a:lnTo>
                      <a:lnTo>
                        <a:pt x="64" y="102"/>
                      </a:lnTo>
                      <a:lnTo>
                        <a:pt x="64" y="100"/>
                      </a:lnTo>
                      <a:lnTo>
                        <a:pt x="62" y="98"/>
                      </a:lnTo>
                      <a:lnTo>
                        <a:pt x="62" y="98"/>
                      </a:lnTo>
                      <a:lnTo>
                        <a:pt x="62" y="96"/>
                      </a:lnTo>
                      <a:lnTo>
                        <a:pt x="62" y="96"/>
                      </a:lnTo>
                      <a:lnTo>
                        <a:pt x="64" y="94"/>
                      </a:lnTo>
                      <a:lnTo>
                        <a:pt x="64" y="92"/>
                      </a:lnTo>
                      <a:lnTo>
                        <a:pt x="66" y="90"/>
                      </a:lnTo>
                      <a:lnTo>
                        <a:pt x="66" y="88"/>
                      </a:lnTo>
                      <a:lnTo>
                        <a:pt x="68" y="84"/>
                      </a:lnTo>
                      <a:lnTo>
                        <a:pt x="68" y="82"/>
                      </a:lnTo>
                      <a:lnTo>
                        <a:pt x="68" y="80"/>
                      </a:lnTo>
                      <a:lnTo>
                        <a:pt x="68" y="78"/>
                      </a:lnTo>
                      <a:lnTo>
                        <a:pt x="66" y="74"/>
                      </a:lnTo>
                      <a:lnTo>
                        <a:pt x="64" y="72"/>
                      </a:lnTo>
                      <a:lnTo>
                        <a:pt x="64" y="72"/>
                      </a:lnTo>
                      <a:lnTo>
                        <a:pt x="62" y="72"/>
                      </a:lnTo>
                      <a:lnTo>
                        <a:pt x="60" y="72"/>
                      </a:lnTo>
                      <a:lnTo>
                        <a:pt x="60" y="72"/>
                      </a:lnTo>
                      <a:lnTo>
                        <a:pt x="58" y="72"/>
                      </a:lnTo>
                      <a:lnTo>
                        <a:pt x="56" y="74"/>
                      </a:lnTo>
                      <a:lnTo>
                        <a:pt x="54" y="74"/>
                      </a:lnTo>
                      <a:lnTo>
                        <a:pt x="54" y="74"/>
                      </a:lnTo>
                      <a:lnTo>
                        <a:pt x="54" y="74"/>
                      </a:lnTo>
                      <a:lnTo>
                        <a:pt x="52" y="72"/>
                      </a:lnTo>
                      <a:lnTo>
                        <a:pt x="50" y="70"/>
                      </a:lnTo>
                      <a:lnTo>
                        <a:pt x="48" y="64"/>
                      </a:lnTo>
                      <a:lnTo>
                        <a:pt x="46" y="64"/>
                      </a:lnTo>
                      <a:lnTo>
                        <a:pt x="44" y="66"/>
                      </a:lnTo>
                      <a:lnTo>
                        <a:pt x="42" y="66"/>
                      </a:lnTo>
                      <a:lnTo>
                        <a:pt x="36" y="68"/>
                      </a:lnTo>
                      <a:lnTo>
                        <a:pt x="32" y="70"/>
                      </a:lnTo>
                      <a:lnTo>
                        <a:pt x="30" y="70"/>
                      </a:lnTo>
                      <a:lnTo>
                        <a:pt x="28" y="70"/>
                      </a:lnTo>
                      <a:lnTo>
                        <a:pt x="28" y="72"/>
                      </a:lnTo>
                      <a:lnTo>
                        <a:pt x="24" y="72"/>
                      </a:lnTo>
                      <a:lnTo>
                        <a:pt x="22" y="74"/>
                      </a:lnTo>
                      <a:lnTo>
                        <a:pt x="20" y="74"/>
                      </a:lnTo>
                      <a:lnTo>
                        <a:pt x="18" y="76"/>
                      </a:lnTo>
                      <a:lnTo>
                        <a:pt x="14" y="76"/>
                      </a:lnTo>
                      <a:lnTo>
                        <a:pt x="10" y="78"/>
                      </a:lnTo>
                      <a:lnTo>
                        <a:pt x="6" y="78"/>
                      </a:lnTo>
                      <a:lnTo>
                        <a:pt x="4" y="80"/>
                      </a:lnTo>
                      <a:lnTo>
                        <a:pt x="4" y="80"/>
                      </a:lnTo>
                      <a:lnTo>
                        <a:pt x="0" y="82"/>
                      </a:lnTo>
                      <a:lnTo>
                        <a:pt x="0" y="82"/>
                      </a:lnTo>
                      <a:lnTo>
                        <a:pt x="0" y="84"/>
                      </a:lnTo>
                      <a:lnTo>
                        <a:pt x="0" y="86"/>
                      </a:lnTo>
                      <a:lnTo>
                        <a:pt x="0" y="88"/>
                      </a:lnTo>
                      <a:lnTo>
                        <a:pt x="2" y="88"/>
                      </a:lnTo>
                      <a:lnTo>
                        <a:pt x="2" y="90"/>
                      </a:lnTo>
                      <a:lnTo>
                        <a:pt x="2" y="94"/>
                      </a:lnTo>
                      <a:lnTo>
                        <a:pt x="2" y="96"/>
                      </a:lnTo>
                      <a:lnTo>
                        <a:pt x="2" y="100"/>
                      </a:lnTo>
                      <a:lnTo>
                        <a:pt x="2" y="100"/>
                      </a:lnTo>
                      <a:lnTo>
                        <a:pt x="6" y="100"/>
                      </a:lnTo>
                      <a:lnTo>
                        <a:pt x="10" y="100"/>
                      </a:lnTo>
                      <a:lnTo>
                        <a:pt x="16" y="100"/>
                      </a:lnTo>
                      <a:lnTo>
                        <a:pt x="18" y="102"/>
                      </a:lnTo>
                      <a:lnTo>
                        <a:pt x="18" y="102"/>
                      </a:lnTo>
                      <a:lnTo>
                        <a:pt x="22" y="104"/>
                      </a:lnTo>
                      <a:lnTo>
                        <a:pt x="26" y="108"/>
                      </a:lnTo>
                      <a:lnTo>
                        <a:pt x="30" y="108"/>
                      </a:lnTo>
                      <a:lnTo>
                        <a:pt x="34" y="108"/>
                      </a:lnTo>
                      <a:lnTo>
                        <a:pt x="36" y="110"/>
                      </a:lnTo>
                      <a:lnTo>
                        <a:pt x="38" y="112"/>
                      </a:lnTo>
                      <a:lnTo>
                        <a:pt x="40" y="112"/>
                      </a:lnTo>
                      <a:lnTo>
                        <a:pt x="40" y="112"/>
                      </a:lnTo>
                      <a:lnTo>
                        <a:pt x="42" y="112"/>
                      </a:lnTo>
                      <a:lnTo>
                        <a:pt x="42" y="114"/>
                      </a:lnTo>
                      <a:lnTo>
                        <a:pt x="40" y="116"/>
                      </a:lnTo>
                      <a:lnTo>
                        <a:pt x="40" y="118"/>
                      </a:lnTo>
                      <a:lnTo>
                        <a:pt x="42" y="122"/>
                      </a:lnTo>
                      <a:lnTo>
                        <a:pt x="42" y="127"/>
                      </a:lnTo>
                      <a:lnTo>
                        <a:pt x="40" y="133"/>
                      </a:lnTo>
                      <a:lnTo>
                        <a:pt x="40" y="137"/>
                      </a:lnTo>
                      <a:lnTo>
                        <a:pt x="40" y="139"/>
                      </a:lnTo>
                      <a:lnTo>
                        <a:pt x="42" y="141"/>
                      </a:lnTo>
                      <a:lnTo>
                        <a:pt x="42" y="143"/>
                      </a:lnTo>
                      <a:lnTo>
                        <a:pt x="42" y="143"/>
                      </a:lnTo>
                      <a:lnTo>
                        <a:pt x="40" y="145"/>
                      </a:lnTo>
                      <a:lnTo>
                        <a:pt x="40" y="147"/>
                      </a:lnTo>
                      <a:lnTo>
                        <a:pt x="40" y="149"/>
                      </a:lnTo>
                      <a:lnTo>
                        <a:pt x="40" y="149"/>
                      </a:lnTo>
                      <a:lnTo>
                        <a:pt x="38" y="151"/>
                      </a:lnTo>
                      <a:lnTo>
                        <a:pt x="36" y="151"/>
                      </a:lnTo>
                      <a:lnTo>
                        <a:pt x="36" y="151"/>
                      </a:lnTo>
                      <a:lnTo>
                        <a:pt x="36" y="153"/>
                      </a:lnTo>
                      <a:lnTo>
                        <a:pt x="36" y="155"/>
                      </a:lnTo>
                      <a:lnTo>
                        <a:pt x="38" y="155"/>
                      </a:lnTo>
                      <a:lnTo>
                        <a:pt x="38" y="155"/>
                      </a:lnTo>
                      <a:lnTo>
                        <a:pt x="38" y="157"/>
                      </a:lnTo>
                      <a:lnTo>
                        <a:pt x="38" y="157"/>
                      </a:lnTo>
                      <a:lnTo>
                        <a:pt x="38" y="159"/>
                      </a:lnTo>
                      <a:lnTo>
                        <a:pt x="38" y="161"/>
                      </a:lnTo>
                      <a:lnTo>
                        <a:pt x="38" y="165"/>
                      </a:lnTo>
                      <a:lnTo>
                        <a:pt x="38" y="167"/>
                      </a:lnTo>
                      <a:lnTo>
                        <a:pt x="40" y="169"/>
                      </a:lnTo>
                      <a:lnTo>
                        <a:pt x="40" y="169"/>
                      </a:lnTo>
                      <a:lnTo>
                        <a:pt x="40" y="171"/>
                      </a:lnTo>
                      <a:lnTo>
                        <a:pt x="40" y="171"/>
                      </a:lnTo>
                      <a:lnTo>
                        <a:pt x="38" y="177"/>
                      </a:lnTo>
                      <a:lnTo>
                        <a:pt x="36" y="179"/>
                      </a:lnTo>
                      <a:lnTo>
                        <a:pt x="36" y="181"/>
                      </a:lnTo>
                      <a:lnTo>
                        <a:pt x="32" y="183"/>
                      </a:lnTo>
                      <a:lnTo>
                        <a:pt x="32" y="183"/>
                      </a:lnTo>
                      <a:lnTo>
                        <a:pt x="32" y="185"/>
                      </a:lnTo>
                      <a:lnTo>
                        <a:pt x="32" y="187"/>
                      </a:lnTo>
                      <a:lnTo>
                        <a:pt x="32" y="189"/>
                      </a:lnTo>
                      <a:lnTo>
                        <a:pt x="30" y="193"/>
                      </a:lnTo>
                      <a:lnTo>
                        <a:pt x="30" y="195"/>
                      </a:lnTo>
                      <a:lnTo>
                        <a:pt x="30" y="195"/>
                      </a:lnTo>
                      <a:lnTo>
                        <a:pt x="30" y="197"/>
                      </a:lnTo>
                      <a:lnTo>
                        <a:pt x="28" y="199"/>
                      </a:lnTo>
                      <a:lnTo>
                        <a:pt x="24" y="203"/>
                      </a:lnTo>
                      <a:lnTo>
                        <a:pt x="22" y="205"/>
                      </a:lnTo>
                      <a:lnTo>
                        <a:pt x="20" y="207"/>
                      </a:lnTo>
                      <a:lnTo>
                        <a:pt x="18" y="211"/>
                      </a:lnTo>
                      <a:lnTo>
                        <a:pt x="14" y="213"/>
                      </a:lnTo>
                      <a:lnTo>
                        <a:pt x="12" y="215"/>
                      </a:lnTo>
                      <a:lnTo>
                        <a:pt x="12" y="217"/>
                      </a:lnTo>
                      <a:lnTo>
                        <a:pt x="12" y="217"/>
                      </a:lnTo>
                      <a:lnTo>
                        <a:pt x="14" y="219"/>
                      </a:lnTo>
                      <a:lnTo>
                        <a:pt x="14" y="223"/>
                      </a:lnTo>
                      <a:lnTo>
                        <a:pt x="14" y="227"/>
                      </a:lnTo>
                      <a:lnTo>
                        <a:pt x="16" y="231"/>
                      </a:lnTo>
                      <a:lnTo>
                        <a:pt x="16" y="233"/>
                      </a:lnTo>
                      <a:lnTo>
                        <a:pt x="16" y="235"/>
                      </a:lnTo>
                      <a:lnTo>
                        <a:pt x="16" y="235"/>
                      </a:lnTo>
                      <a:lnTo>
                        <a:pt x="18" y="237"/>
                      </a:lnTo>
                      <a:lnTo>
                        <a:pt x="18" y="239"/>
                      </a:lnTo>
                      <a:lnTo>
                        <a:pt x="18" y="239"/>
                      </a:lnTo>
                      <a:lnTo>
                        <a:pt x="20" y="241"/>
                      </a:lnTo>
                      <a:lnTo>
                        <a:pt x="20" y="245"/>
                      </a:lnTo>
                      <a:lnTo>
                        <a:pt x="20" y="247"/>
                      </a:lnTo>
                      <a:lnTo>
                        <a:pt x="22" y="249"/>
                      </a:lnTo>
                      <a:lnTo>
                        <a:pt x="22" y="251"/>
                      </a:lnTo>
                      <a:lnTo>
                        <a:pt x="22" y="251"/>
                      </a:lnTo>
                      <a:lnTo>
                        <a:pt x="22" y="255"/>
                      </a:lnTo>
                      <a:lnTo>
                        <a:pt x="22" y="259"/>
                      </a:lnTo>
                      <a:lnTo>
                        <a:pt x="22" y="263"/>
                      </a:lnTo>
                      <a:lnTo>
                        <a:pt x="22" y="267"/>
                      </a:lnTo>
                      <a:lnTo>
                        <a:pt x="22" y="267"/>
                      </a:lnTo>
                      <a:lnTo>
                        <a:pt x="22" y="273"/>
                      </a:lnTo>
                      <a:lnTo>
                        <a:pt x="20" y="275"/>
                      </a:lnTo>
                      <a:lnTo>
                        <a:pt x="20" y="277"/>
                      </a:lnTo>
                      <a:lnTo>
                        <a:pt x="20" y="279"/>
                      </a:lnTo>
                      <a:lnTo>
                        <a:pt x="20" y="279"/>
                      </a:lnTo>
                      <a:lnTo>
                        <a:pt x="22" y="279"/>
                      </a:lnTo>
                      <a:lnTo>
                        <a:pt x="22" y="281"/>
                      </a:lnTo>
                      <a:lnTo>
                        <a:pt x="22" y="283"/>
                      </a:lnTo>
                      <a:lnTo>
                        <a:pt x="22" y="285"/>
                      </a:lnTo>
                      <a:lnTo>
                        <a:pt x="22" y="285"/>
                      </a:lnTo>
                      <a:lnTo>
                        <a:pt x="22" y="287"/>
                      </a:lnTo>
                      <a:lnTo>
                        <a:pt x="22" y="289"/>
                      </a:lnTo>
                      <a:lnTo>
                        <a:pt x="22" y="295"/>
                      </a:lnTo>
                      <a:lnTo>
                        <a:pt x="24" y="295"/>
                      </a:lnTo>
                      <a:lnTo>
                        <a:pt x="26" y="295"/>
                      </a:lnTo>
                      <a:lnTo>
                        <a:pt x="28" y="295"/>
                      </a:lnTo>
                      <a:lnTo>
                        <a:pt x="30" y="295"/>
                      </a:lnTo>
                      <a:lnTo>
                        <a:pt x="32" y="295"/>
                      </a:lnTo>
                      <a:lnTo>
                        <a:pt x="34" y="295"/>
                      </a:lnTo>
                      <a:lnTo>
                        <a:pt x="34" y="295"/>
                      </a:lnTo>
                      <a:lnTo>
                        <a:pt x="36" y="283"/>
                      </a:lnTo>
                      <a:lnTo>
                        <a:pt x="36" y="281"/>
                      </a:lnTo>
                      <a:lnTo>
                        <a:pt x="36" y="281"/>
                      </a:lnTo>
                      <a:lnTo>
                        <a:pt x="34" y="281"/>
                      </a:lnTo>
                      <a:lnTo>
                        <a:pt x="34" y="285"/>
                      </a:lnTo>
                      <a:lnTo>
                        <a:pt x="34" y="283"/>
                      </a:lnTo>
                      <a:lnTo>
                        <a:pt x="32" y="283"/>
                      </a:lnTo>
                      <a:lnTo>
                        <a:pt x="32" y="283"/>
                      </a:lnTo>
                      <a:lnTo>
                        <a:pt x="30" y="281"/>
                      </a:lnTo>
                      <a:lnTo>
                        <a:pt x="30" y="279"/>
                      </a:lnTo>
                      <a:lnTo>
                        <a:pt x="32" y="277"/>
                      </a:lnTo>
                      <a:lnTo>
                        <a:pt x="32" y="277"/>
                      </a:lnTo>
                      <a:lnTo>
                        <a:pt x="34" y="273"/>
                      </a:lnTo>
                      <a:lnTo>
                        <a:pt x="36" y="271"/>
                      </a:lnTo>
                      <a:lnTo>
                        <a:pt x="42" y="267"/>
                      </a:lnTo>
                      <a:lnTo>
                        <a:pt x="46" y="265"/>
                      </a:lnTo>
                      <a:lnTo>
                        <a:pt x="50" y="263"/>
                      </a:lnTo>
                      <a:lnTo>
                        <a:pt x="62" y="259"/>
                      </a:lnTo>
                      <a:lnTo>
                        <a:pt x="68" y="255"/>
                      </a:lnTo>
                      <a:lnTo>
                        <a:pt x="70" y="253"/>
                      </a:lnTo>
                      <a:lnTo>
                        <a:pt x="72" y="251"/>
                      </a:lnTo>
                      <a:lnTo>
                        <a:pt x="76" y="247"/>
                      </a:lnTo>
                      <a:lnTo>
                        <a:pt x="76" y="245"/>
                      </a:lnTo>
                      <a:lnTo>
                        <a:pt x="78" y="241"/>
                      </a:lnTo>
                      <a:lnTo>
                        <a:pt x="76" y="239"/>
                      </a:lnTo>
                      <a:lnTo>
                        <a:pt x="76" y="239"/>
                      </a:lnTo>
                      <a:lnTo>
                        <a:pt x="76" y="241"/>
                      </a:lnTo>
                      <a:lnTo>
                        <a:pt x="74" y="241"/>
                      </a:lnTo>
                      <a:lnTo>
                        <a:pt x="74" y="241"/>
                      </a:lnTo>
                      <a:lnTo>
                        <a:pt x="74" y="239"/>
                      </a:lnTo>
                      <a:lnTo>
                        <a:pt x="76" y="229"/>
                      </a:lnTo>
                      <a:lnTo>
                        <a:pt x="78" y="225"/>
                      </a:lnTo>
                      <a:lnTo>
                        <a:pt x="78" y="221"/>
                      </a:lnTo>
                      <a:lnTo>
                        <a:pt x="78" y="219"/>
                      </a:lnTo>
                      <a:lnTo>
                        <a:pt x="78" y="215"/>
                      </a:lnTo>
                      <a:lnTo>
                        <a:pt x="78" y="213"/>
                      </a:lnTo>
                      <a:lnTo>
                        <a:pt x="78" y="213"/>
                      </a:lnTo>
                      <a:lnTo>
                        <a:pt x="78" y="211"/>
                      </a:lnTo>
                      <a:lnTo>
                        <a:pt x="78" y="211"/>
                      </a:lnTo>
                      <a:lnTo>
                        <a:pt x="78" y="209"/>
                      </a:lnTo>
                      <a:lnTo>
                        <a:pt x="76" y="211"/>
                      </a:lnTo>
                      <a:lnTo>
                        <a:pt x="76" y="213"/>
                      </a:lnTo>
                      <a:lnTo>
                        <a:pt x="76" y="215"/>
                      </a:lnTo>
                      <a:lnTo>
                        <a:pt x="76" y="217"/>
                      </a:lnTo>
                      <a:lnTo>
                        <a:pt x="74" y="215"/>
                      </a:lnTo>
                      <a:lnTo>
                        <a:pt x="74" y="213"/>
                      </a:lnTo>
                      <a:lnTo>
                        <a:pt x="76" y="209"/>
                      </a:lnTo>
                      <a:lnTo>
                        <a:pt x="74" y="203"/>
                      </a:lnTo>
                      <a:lnTo>
                        <a:pt x="74" y="201"/>
                      </a:lnTo>
                      <a:lnTo>
                        <a:pt x="72" y="197"/>
                      </a:lnTo>
                      <a:lnTo>
                        <a:pt x="72" y="193"/>
                      </a:lnTo>
                      <a:lnTo>
                        <a:pt x="70" y="187"/>
                      </a:lnTo>
                      <a:lnTo>
                        <a:pt x="70" y="185"/>
                      </a:lnTo>
                      <a:lnTo>
                        <a:pt x="68" y="183"/>
                      </a:lnTo>
                      <a:lnTo>
                        <a:pt x="66" y="181"/>
                      </a:lnTo>
                      <a:lnTo>
                        <a:pt x="66" y="179"/>
                      </a:lnTo>
                      <a:lnTo>
                        <a:pt x="68" y="173"/>
                      </a:lnTo>
                      <a:lnTo>
                        <a:pt x="68" y="171"/>
                      </a:lnTo>
                      <a:lnTo>
                        <a:pt x="68" y="169"/>
                      </a:lnTo>
                      <a:lnTo>
                        <a:pt x="68" y="169"/>
                      </a:lnTo>
                      <a:lnTo>
                        <a:pt x="66" y="167"/>
                      </a:lnTo>
                      <a:lnTo>
                        <a:pt x="68" y="167"/>
                      </a:lnTo>
                      <a:lnTo>
                        <a:pt x="70" y="169"/>
                      </a:lnTo>
                      <a:lnTo>
                        <a:pt x="70" y="169"/>
                      </a:lnTo>
                      <a:lnTo>
                        <a:pt x="70" y="169"/>
                      </a:lnTo>
                      <a:lnTo>
                        <a:pt x="78" y="163"/>
                      </a:lnTo>
                      <a:lnTo>
                        <a:pt x="82" y="157"/>
                      </a:lnTo>
                      <a:lnTo>
                        <a:pt x="86" y="155"/>
                      </a:lnTo>
                      <a:lnTo>
                        <a:pt x="88" y="153"/>
                      </a:lnTo>
                      <a:lnTo>
                        <a:pt x="90" y="151"/>
                      </a:lnTo>
                      <a:lnTo>
                        <a:pt x="90" y="153"/>
                      </a:lnTo>
                      <a:lnTo>
                        <a:pt x="92" y="151"/>
                      </a:lnTo>
                      <a:lnTo>
                        <a:pt x="92" y="149"/>
                      </a:lnTo>
                      <a:lnTo>
                        <a:pt x="92" y="151"/>
                      </a:lnTo>
                      <a:lnTo>
                        <a:pt x="94" y="151"/>
                      </a:lnTo>
                      <a:lnTo>
                        <a:pt x="94" y="149"/>
                      </a:lnTo>
                      <a:lnTo>
                        <a:pt x="96" y="147"/>
                      </a:lnTo>
                      <a:lnTo>
                        <a:pt x="96" y="145"/>
                      </a:lnTo>
                      <a:lnTo>
                        <a:pt x="100" y="141"/>
                      </a:lnTo>
                      <a:lnTo>
                        <a:pt x="102" y="139"/>
                      </a:lnTo>
                      <a:lnTo>
                        <a:pt x="102" y="137"/>
                      </a:lnTo>
                      <a:lnTo>
                        <a:pt x="102" y="137"/>
                      </a:lnTo>
                      <a:lnTo>
                        <a:pt x="104" y="135"/>
                      </a:lnTo>
                      <a:lnTo>
                        <a:pt x="104" y="135"/>
                      </a:lnTo>
                      <a:lnTo>
                        <a:pt x="108" y="131"/>
                      </a:lnTo>
                      <a:lnTo>
                        <a:pt x="112" y="129"/>
                      </a:lnTo>
                      <a:lnTo>
                        <a:pt x="118" y="125"/>
                      </a:lnTo>
                      <a:lnTo>
                        <a:pt x="120" y="125"/>
                      </a:lnTo>
                      <a:lnTo>
                        <a:pt x="122" y="122"/>
                      </a:lnTo>
                      <a:lnTo>
                        <a:pt x="122" y="122"/>
                      </a:lnTo>
                      <a:lnTo>
                        <a:pt x="126" y="120"/>
                      </a:lnTo>
                      <a:lnTo>
                        <a:pt x="130" y="120"/>
                      </a:lnTo>
                      <a:lnTo>
                        <a:pt x="130" y="118"/>
                      </a:lnTo>
                      <a:lnTo>
                        <a:pt x="132" y="118"/>
                      </a:lnTo>
                      <a:lnTo>
                        <a:pt x="132" y="118"/>
                      </a:lnTo>
                      <a:lnTo>
                        <a:pt x="134" y="118"/>
                      </a:lnTo>
                      <a:lnTo>
                        <a:pt x="134" y="118"/>
                      </a:lnTo>
                      <a:lnTo>
                        <a:pt x="136" y="118"/>
                      </a:lnTo>
                      <a:lnTo>
                        <a:pt x="138" y="114"/>
                      </a:lnTo>
                      <a:lnTo>
                        <a:pt x="140" y="114"/>
                      </a:lnTo>
                      <a:lnTo>
                        <a:pt x="146" y="110"/>
                      </a:lnTo>
                      <a:lnTo>
                        <a:pt x="148" y="108"/>
                      </a:lnTo>
                      <a:lnTo>
                        <a:pt x="150" y="108"/>
                      </a:lnTo>
                      <a:lnTo>
                        <a:pt x="148" y="106"/>
                      </a:lnTo>
                      <a:lnTo>
                        <a:pt x="150" y="104"/>
                      </a:lnTo>
                      <a:lnTo>
                        <a:pt x="152" y="104"/>
                      </a:lnTo>
                      <a:lnTo>
                        <a:pt x="154" y="100"/>
                      </a:lnTo>
                      <a:lnTo>
                        <a:pt x="154" y="100"/>
                      </a:lnTo>
                      <a:lnTo>
                        <a:pt x="154" y="100"/>
                      </a:lnTo>
                      <a:lnTo>
                        <a:pt x="156" y="98"/>
                      </a:lnTo>
                      <a:lnTo>
                        <a:pt x="156" y="96"/>
                      </a:lnTo>
                      <a:lnTo>
                        <a:pt x="160" y="90"/>
                      </a:lnTo>
                      <a:lnTo>
                        <a:pt x="162" y="86"/>
                      </a:lnTo>
                      <a:lnTo>
                        <a:pt x="162" y="86"/>
                      </a:lnTo>
                      <a:lnTo>
                        <a:pt x="162" y="84"/>
                      </a:lnTo>
                      <a:lnTo>
                        <a:pt x="162" y="84"/>
                      </a:lnTo>
                      <a:lnTo>
                        <a:pt x="164" y="84"/>
                      </a:lnTo>
                      <a:lnTo>
                        <a:pt x="164" y="82"/>
                      </a:lnTo>
                      <a:lnTo>
                        <a:pt x="164" y="80"/>
                      </a:lnTo>
                      <a:lnTo>
                        <a:pt x="164" y="80"/>
                      </a:lnTo>
                      <a:lnTo>
                        <a:pt x="166" y="78"/>
                      </a:lnTo>
                      <a:lnTo>
                        <a:pt x="166" y="76"/>
                      </a:lnTo>
                      <a:lnTo>
                        <a:pt x="166" y="76"/>
                      </a:lnTo>
                      <a:close/>
                      <a:moveTo>
                        <a:pt x="70" y="30"/>
                      </a:moveTo>
                      <a:lnTo>
                        <a:pt x="70" y="30"/>
                      </a:lnTo>
                      <a:lnTo>
                        <a:pt x="68" y="28"/>
                      </a:lnTo>
                      <a:lnTo>
                        <a:pt x="68" y="28"/>
                      </a:lnTo>
                      <a:lnTo>
                        <a:pt x="70" y="28"/>
                      </a:lnTo>
                      <a:lnTo>
                        <a:pt x="70" y="28"/>
                      </a:lnTo>
                      <a:lnTo>
                        <a:pt x="70" y="28"/>
                      </a:lnTo>
                      <a:lnTo>
                        <a:pt x="70" y="30"/>
                      </a:lnTo>
                      <a:close/>
                      <a:moveTo>
                        <a:pt x="72" y="30"/>
                      </a:moveTo>
                      <a:lnTo>
                        <a:pt x="72" y="30"/>
                      </a:lnTo>
                      <a:lnTo>
                        <a:pt x="72" y="30"/>
                      </a:lnTo>
                      <a:lnTo>
                        <a:pt x="70" y="30"/>
                      </a:lnTo>
                      <a:lnTo>
                        <a:pt x="70" y="30"/>
                      </a:lnTo>
                      <a:lnTo>
                        <a:pt x="70" y="30"/>
                      </a:lnTo>
                      <a:lnTo>
                        <a:pt x="70" y="28"/>
                      </a:lnTo>
                      <a:lnTo>
                        <a:pt x="72" y="28"/>
                      </a:lnTo>
                      <a:lnTo>
                        <a:pt x="72" y="28"/>
                      </a:lnTo>
                      <a:lnTo>
                        <a:pt x="72" y="28"/>
                      </a:lnTo>
                      <a:lnTo>
                        <a:pt x="72" y="3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73" name="Freeform 101">
                  <a:extLst>
                    <a:ext uri="{FF2B5EF4-FFF2-40B4-BE49-F238E27FC236}">
                      <a16:creationId xmlns:a16="http://schemas.microsoft.com/office/drawing/2014/main" id="{244000A5-D8E2-3DBD-BF69-ADC672F03FE9}"/>
                    </a:ext>
                  </a:extLst>
                </p:cNvPr>
                <p:cNvSpPr>
                  <a:spLocks/>
                </p:cNvSpPr>
                <p:nvPr/>
              </p:nvSpPr>
              <p:spPr bwMode="auto">
                <a:xfrm>
                  <a:off x="3207" y="1434"/>
                  <a:ext cx="252" cy="260"/>
                </a:xfrm>
                <a:custGeom>
                  <a:avLst/>
                  <a:gdLst>
                    <a:gd name="T0" fmla="*/ 248 w 252"/>
                    <a:gd name="T1" fmla="*/ 58 h 260"/>
                    <a:gd name="T2" fmla="*/ 244 w 252"/>
                    <a:gd name="T3" fmla="*/ 42 h 260"/>
                    <a:gd name="T4" fmla="*/ 242 w 252"/>
                    <a:gd name="T5" fmla="*/ 28 h 260"/>
                    <a:gd name="T6" fmla="*/ 242 w 252"/>
                    <a:gd name="T7" fmla="*/ 24 h 260"/>
                    <a:gd name="T8" fmla="*/ 236 w 252"/>
                    <a:gd name="T9" fmla="*/ 16 h 260"/>
                    <a:gd name="T10" fmla="*/ 226 w 252"/>
                    <a:gd name="T11" fmla="*/ 12 h 260"/>
                    <a:gd name="T12" fmla="*/ 220 w 252"/>
                    <a:gd name="T13" fmla="*/ 14 h 260"/>
                    <a:gd name="T14" fmla="*/ 202 w 252"/>
                    <a:gd name="T15" fmla="*/ 14 h 260"/>
                    <a:gd name="T16" fmla="*/ 192 w 252"/>
                    <a:gd name="T17" fmla="*/ 0 h 260"/>
                    <a:gd name="T18" fmla="*/ 182 w 252"/>
                    <a:gd name="T19" fmla="*/ 4 h 260"/>
                    <a:gd name="T20" fmla="*/ 144 w 252"/>
                    <a:gd name="T21" fmla="*/ 46 h 260"/>
                    <a:gd name="T22" fmla="*/ 128 w 252"/>
                    <a:gd name="T23" fmla="*/ 66 h 260"/>
                    <a:gd name="T24" fmla="*/ 118 w 252"/>
                    <a:gd name="T25" fmla="*/ 94 h 260"/>
                    <a:gd name="T26" fmla="*/ 120 w 252"/>
                    <a:gd name="T27" fmla="*/ 108 h 260"/>
                    <a:gd name="T28" fmla="*/ 98 w 252"/>
                    <a:gd name="T29" fmla="*/ 130 h 260"/>
                    <a:gd name="T30" fmla="*/ 70 w 252"/>
                    <a:gd name="T31" fmla="*/ 142 h 260"/>
                    <a:gd name="T32" fmla="*/ 60 w 252"/>
                    <a:gd name="T33" fmla="*/ 158 h 260"/>
                    <a:gd name="T34" fmla="*/ 46 w 252"/>
                    <a:gd name="T35" fmla="*/ 172 h 260"/>
                    <a:gd name="T36" fmla="*/ 38 w 252"/>
                    <a:gd name="T37" fmla="*/ 188 h 260"/>
                    <a:gd name="T38" fmla="*/ 24 w 252"/>
                    <a:gd name="T39" fmla="*/ 212 h 260"/>
                    <a:gd name="T40" fmla="*/ 20 w 252"/>
                    <a:gd name="T41" fmla="*/ 218 h 260"/>
                    <a:gd name="T42" fmla="*/ 16 w 252"/>
                    <a:gd name="T43" fmla="*/ 228 h 260"/>
                    <a:gd name="T44" fmla="*/ 8 w 252"/>
                    <a:gd name="T45" fmla="*/ 244 h 260"/>
                    <a:gd name="T46" fmla="*/ 2 w 252"/>
                    <a:gd name="T47" fmla="*/ 260 h 260"/>
                    <a:gd name="T48" fmla="*/ 20 w 252"/>
                    <a:gd name="T49" fmla="*/ 258 h 260"/>
                    <a:gd name="T50" fmla="*/ 34 w 252"/>
                    <a:gd name="T51" fmla="*/ 260 h 260"/>
                    <a:gd name="T52" fmla="*/ 38 w 252"/>
                    <a:gd name="T53" fmla="*/ 252 h 260"/>
                    <a:gd name="T54" fmla="*/ 42 w 252"/>
                    <a:gd name="T55" fmla="*/ 246 h 260"/>
                    <a:gd name="T56" fmla="*/ 46 w 252"/>
                    <a:gd name="T57" fmla="*/ 236 h 260"/>
                    <a:gd name="T58" fmla="*/ 48 w 252"/>
                    <a:gd name="T59" fmla="*/ 222 h 260"/>
                    <a:gd name="T60" fmla="*/ 56 w 252"/>
                    <a:gd name="T61" fmla="*/ 216 h 260"/>
                    <a:gd name="T62" fmla="*/ 62 w 252"/>
                    <a:gd name="T63" fmla="*/ 210 h 260"/>
                    <a:gd name="T64" fmla="*/ 68 w 252"/>
                    <a:gd name="T65" fmla="*/ 204 h 260"/>
                    <a:gd name="T66" fmla="*/ 74 w 252"/>
                    <a:gd name="T67" fmla="*/ 198 h 260"/>
                    <a:gd name="T68" fmla="*/ 78 w 252"/>
                    <a:gd name="T69" fmla="*/ 184 h 260"/>
                    <a:gd name="T70" fmla="*/ 80 w 252"/>
                    <a:gd name="T71" fmla="*/ 178 h 260"/>
                    <a:gd name="T72" fmla="*/ 86 w 252"/>
                    <a:gd name="T73" fmla="*/ 174 h 260"/>
                    <a:gd name="T74" fmla="*/ 90 w 252"/>
                    <a:gd name="T75" fmla="*/ 168 h 260"/>
                    <a:gd name="T76" fmla="*/ 92 w 252"/>
                    <a:gd name="T77" fmla="*/ 162 h 260"/>
                    <a:gd name="T78" fmla="*/ 102 w 252"/>
                    <a:gd name="T79" fmla="*/ 160 h 260"/>
                    <a:gd name="T80" fmla="*/ 110 w 252"/>
                    <a:gd name="T81" fmla="*/ 162 h 260"/>
                    <a:gd name="T82" fmla="*/ 116 w 252"/>
                    <a:gd name="T83" fmla="*/ 162 h 260"/>
                    <a:gd name="T84" fmla="*/ 122 w 252"/>
                    <a:gd name="T85" fmla="*/ 158 h 260"/>
                    <a:gd name="T86" fmla="*/ 132 w 252"/>
                    <a:gd name="T87" fmla="*/ 158 h 260"/>
                    <a:gd name="T88" fmla="*/ 132 w 252"/>
                    <a:gd name="T89" fmla="*/ 152 h 260"/>
                    <a:gd name="T90" fmla="*/ 134 w 252"/>
                    <a:gd name="T91" fmla="*/ 148 h 260"/>
                    <a:gd name="T92" fmla="*/ 134 w 252"/>
                    <a:gd name="T93" fmla="*/ 130 h 260"/>
                    <a:gd name="T94" fmla="*/ 144 w 252"/>
                    <a:gd name="T95" fmla="*/ 122 h 260"/>
                    <a:gd name="T96" fmla="*/ 156 w 252"/>
                    <a:gd name="T97" fmla="*/ 116 h 260"/>
                    <a:gd name="T98" fmla="*/ 164 w 252"/>
                    <a:gd name="T99" fmla="*/ 114 h 260"/>
                    <a:gd name="T100" fmla="*/ 168 w 252"/>
                    <a:gd name="T101" fmla="*/ 110 h 260"/>
                    <a:gd name="T102" fmla="*/ 174 w 252"/>
                    <a:gd name="T103" fmla="*/ 110 h 260"/>
                    <a:gd name="T104" fmla="*/ 188 w 252"/>
                    <a:gd name="T105" fmla="*/ 104 h 260"/>
                    <a:gd name="T106" fmla="*/ 202 w 252"/>
                    <a:gd name="T107" fmla="*/ 94 h 260"/>
                    <a:gd name="T108" fmla="*/ 212 w 252"/>
                    <a:gd name="T109" fmla="*/ 88 h 260"/>
                    <a:gd name="T110" fmla="*/ 210 w 252"/>
                    <a:gd name="T111" fmla="*/ 86 h 260"/>
                    <a:gd name="T112" fmla="*/ 210 w 252"/>
                    <a:gd name="T113" fmla="*/ 78 h 260"/>
                    <a:gd name="T114" fmla="*/ 216 w 252"/>
                    <a:gd name="T115" fmla="*/ 76 h 260"/>
                    <a:gd name="T116" fmla="*/ 224 w 252"/>
                    <a:gd name="T117" fmla="*/ 70 h 260"/>
                    <a:gd name="T118" fmla="*/ 240 w 252"/>
                    <a:gd name="T119" fmla="*/ 68 h 260"/>
                    <a:gd name="T120" fmla="*/ 250 w 252"/>
                    <a:gd name="T121" fmla="*/ 6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60">
                      <a:moveTo>
                        <a:pt x="250" y="64"/>
                      </a:moveTo>
                      <a:lnTo>
                        <a:pt x="252" y="62"/>
                      </a:lnTo>
                      <a:lnTo>
                        <a:pt x="252" y="60"/>
                      </a:lnTo>
                      <a:lnTo>
                        <a:pt x="250" y="60"/>
                      </a:lnTo>
                      <a:lnTo>
                        <a:pt x="248" y="58"/>
                      </a:lnTo>
                      <a:lnTo>
                        <a:pt x="248" y="58"/>
                      </a:lnTo>
                      <a:lnTo>
                        <a:pt x="246" y="56"/>
                      </a:lnTo>
                      <a:lnTo>
                        <a:pt x="246" y="56"/>
                      </a:lnTo>
                      <a:lnTo>
                        <a:pt x="246" y="52"/>
                      </a:lnTo>
                      <a:lnTo>
                        <a:pt x="244" y="50"/>
                      </a:lnTo>
                      <a:lnTo>
                        <a:pt x="244" y="48"/>
                      </a:lnTo>
                      <a:lnTo>
                        <a:pt x="244" y="42"/>
                      </a:lnTo>
                      <a:lnTo>
                        <a:pt x="244" y="40"/>
                      </a:lnTo>
                      <a:lnTo>
                        <a:pt x="244" y="38"/>
                      </a:lnTo>
                      <a:lnTo>
                        <a:pt x="244" y="38"/>
                      </a:lnTo>
                      <a:lnTo>
                        <a:pt x="244" y="36"/>
                      </a:lnTo>
                      <a:lnTo>
                        <a:pt x="244" y="32"/>
                      </a:lnTo>
                      <a:lnTo>
                        <a:pt x="242" y="28"/>
                      </a:lnTo>
                      <a:lnTo>
                        <a:pt x="244" y="28"/>
                      </a:lnTo>
                      <a:lnTo>
                        <a:pt x="244" y="26"/>
                      </a:lnTo>
                      <a:lnTo>
                        <a:pt x="244" y="26"/>
                      </a:lnTo>
                      <a:lnTo>
                        <a:pt x="242" y="26"/>
                      </a:lnTo>
                      <a:lnTo>
                        <a:pt x="242" y="24"/>
                      </a:lnTo>
                      <a:lnTo>
                        <a:pt x="242" y="24"/>
                      </a:lnTo>
                      <a:lnTo>
                        <a:pt x="242" y="22"/>
                      </a:lnTo>
                      <a:lnTo>
                        <a:pt x="242" y="22"/>
                      </a:lnTo>
                      <a:lnTo>
                        <a:pt x="242" y="20"/>
                      </a:lnTo>
                      <a:lnTo>
                        <a:pt x="238" y="18"/>
                      </a:lnTo>
                      <a:lnTo>
                        <a:pt x="238" y="16"/>
                      </a:lnTo>
                      <a:lnTo>
                        <a:pt x="236" y="16"/>
                      </a:lnTo>
                      <a:lnTo>
                        <a:pt x="234" y="14"/>
                      </a:lnTo>
                      <a:lnTo>
                        <a:pt x="230" y="16"/>
                      </a:lnTo>
                      <a:lnTo>
                        <a:pt x="230" y="14"/>
                      </a:lnTo>
                      <a:lnTo>
                        <a:pt x="228" y="14"/>
                      </a:lnTo>
                      <a:lnTo>
                        <a:pt x="228" y="14"/>
                      </a:lnTo>
                      <a:lnTo>
                        <a:pt x="226" y="12"/>
                      </a:lnTo>
                      <a:lnTo>
                        <a:pt x="226" y="12"/>
                      </a:lnTo>
                      <a:lnTo>
                        <a:pt x="226" y="10"/>
                      </a:lnTo>
                      <a:lnTo>
                        <a:pt x="226" y="10"/>
                      </a:lnTo>
                      <a:lnTo>
                        <a:pt x="224" y="12"/>
                      </a:lnTo>
                      <a:lnTo>
                        <a:pt x="222" y="12"/>
                      </a:lnTo>
                      <a:lnTo>
                        <a:pt x="220" y="14"/>
                      </a:lnTo>
                      <a:lnTo>
                        <a:pt x="216" y="12"/>
                      </a:lnTo>
                      <a:lnTo>
                        <a:pt x="216" y="12"/>
                      </a:lnTo>
                      <a:lnTo>
                        <a:pt x="214" y="12"/>
                      </a:lnTo>
                      <a:lnTo>
                        <a:pt x="210" y="12"/>
                      </a:lnTo>
                      <a:lnTo>
                        <a:pt x="206" y="14"/>
                      </a:lnTo>
                      <a:lnTo>
                        <a:pt x="202" y="14"/>
                      </a:lnTo>
                      <a:lnTo>
                        <a:pt x="198" y="12"/>
                      </a:lnTo>
                      <a:lnTo>
                        <a:pt x="194" y="8"/>
                      </a:lnTo>
                      <a:lnTo>
                        <a:pt x="192" y="6"/>
                      </a:lnTo>
                      <a:lnTo>
                        <a:pt x="192" y="4"/>
                      </a:lnTo>
                      <a:lnTo>
                        <a:pt x="192" y="2"/>
                      </a:lnTo>
                      <a:lnTo>
                        <a:pt x="192" y="0"/>
                      </a:lnTo>
                      <a:lnTo>
                        <a:pt x="190" y="0"/>
                      </a:lnTo>
                      <a:lnTo>
                        <a:pt x="188" y="2"/>
                      </a:lnTo>
                      <a:lnTo>
                        <a:pt x="188" y="2"/>
                      </a:lnTo>
                      <a:lnTo>
                        <a:pt x="186" y="2"/>
                      </a:lnTo>
                      <a:lnTo>
                        <a:pt x="182" y="2"/>
                      </a:lnTo>
                      <a:lnTo>
                        <a:pt x="182" y="4"/>
                      </a:lnTo>
                      <a:lnTo>
                        <a:pt x="176" y="22"/>
                      </a:lnTo>
                      <a:lnTo>
                        <a:pt x="168" y="32"/>
                      </a:lnTo>
                      <a:lnTo>
                        <a:pt x="166" y="36"/>
                      </a:lnTo>
                      <a:lnTo>
                        <a:pt x="162" y="38"/>
                      </a:lnTo>
                      <a:lnTo>
                        <a:pt x="156" y="42"/>
                      </a:lnTo>
                      <a:lnTo>
                        <a:pt x="144" y="46"/>
                      </a:lnTo>
                      <a:lnTo>
                        <a:pt x="142" y="48"/>
                      </a:lnTo>
                      <a:lnTo>
                        <a:pt x="140" y="50"/>
                      </a:lnTo>
                      <a:lnTo>
                        <a:pt x="136" y="54"/>
                      </a:lnTo>
                      <a:lnTo>
                        <a:pt x="130" y="60"/>
                      </a:lnTo>
                      <a:lnTo>
                        <a:pt x="130" y="62"/>
                      </a:lnTo>
                      <a:lnTo>
                        <a:pt x="128" y="66"/>
                      </a:lnTo>
                      <a:lnTo>
                        <a:pt x="128" y="70"/>
                      </a:lnTo>
                      <a:lnTo>
                        <a:pt x="122" y="76"/>
                      </a:lnTo>
                      <a:lnTo>
                        <a:pt x="120" y="82"/>
                      </a:lnTo>
                      <a:lnTo>
                        <a:pt x="118" y="88"/>
                      </a:lnTo>
                      <a:lnTo>
                        <a:pt x="118" y="92"/>
                      </a:lnTo>
                      <a:lnTo>
                        <a:pt x="118" y="94"/>
                      </a:lnTo>
                      <a:lnTo>
                        <a:pt x="118" y="94"/>
                      </a:lnTo>
                      <a:lnTo>
                        <a:pt x="120" y="96"/>
                      </a:lnTo>
                      <a:lnTo>
                        <a:pt x="122" y="98"/>
                      </a:lnTo>
                      <a:lnTo>
                        <a:pt x="122" y="100"/>
                      </a:lnTo>
                      <a:lnTo>
                        <a:pt x="120" y="104"/>
                      </a:lnTo>
                      <a:lnTo>
                        <a:pt x="120" y="108"/>
                      </a:lnTo>
                      <a:lnTo>
                        <a:pt x="118" y="110"/>
                      </a:lnTo>
                      <a:lnTo>
                        <a:pt x="114" y="112"/>
                      </a:lnTo>
                      <a:lnTo>
                        <a:pt x="112" y="118"/>
                      </a:lnTo>
                      <a:lnTo>
                        <a:pt x="108" y="124"/>
                      </a:lnTo>
                      <a:lnTo>
                        <a:pt x="104" y="126"/>
                      </a:lnTo>
                      <a:lnTo>
                        <a:pt x="98" y="130"/>
                      </a:lnTo>
                      <a:lnTo>
                        <a:pt x="94" y="132"/>
                      </a:lnTo>
                      <a:lnTo>
                        <a:pt x="92" y="136"/>
                      </a:lnTo>
                      <a:lnTo>
                        <a:pt x="90" y="136"/>
                      </a:lnTo>
                      <a:lnTo>
                        <a:pt x="84" y="140"/>
                      </a:lnTo>
                      <a:lnTo>
                        <a:pt x="76" y="142"/>
                      </a:lnTo>
                      <a:lnTo>
                        <a:pt x="70" y="142"/>
                      </a:lnTo>
                      <a:lnTo>
                        <a:pt x="68" y="144"/>
                      </a:lnTo>
                      <a:lnTo>
                        <a:pt x="66" y="146"/>
                      </a:lnTo>
                      <a:lnTo>
                        <a:pt x="64" y="148"/>
                      </a:lnTo>
                      <a:lnTo>
                        <a:pt x="64" y="148"/>
                      </a:lnTo>
                      <a:lnTo>
                        <a:pt x="64" y="152"/>
                      </a:lnTo>
                      <a:lnTo>
                        <a:pt x="60" y="158"/>
                      </a:lnTo>
                      <a:lnTo>
                        <a:pt x="60" y="162"/>
                      </a:lnTo>
                      <a:lnTo>
                        <a:pt x="58" y="164"/>
                      </a:lnTo>
                      <a:lnTo>
                        <a:pt x="56" y="166"/>
                      </a:lnTo>
                      <a:lnTo>
                        <a:pt x="52" y="170"/>
                      </a:lnTo>
                      <a:lnTo>
                        <a:pt x="48" y="170"/>
                      </a:lnTo>
                      <a:lnTo>
                        <a:pt x="46" y="172"/>
                      </a:lnTo>
                      <a:lnTo>
                        <a:pt x="44" y="174"/>
                      </a:lnTo>
                      <a:lnTo>
                        <a:pt x="44" y="174"/>
                      </a:lnTo>
                      <a:lnTo>
                        <a:pt x="42" y="180"/>
                      </a:lnTo>
                      <a:lnTo>
                        <a:pt x="42" y="182"/>
                      </a:lnTo>
                      <a:lnTo>
                        <a:pt x="40" y="186"/>
                      </a:lnTo>
                      <a:lnTo>
                        <a:pt x="38" y="188"/>
                      </a:lnTo>
                      <a:lnTo>
                        <a:pt x="36" y="192"/>
                      </a:lnTo>
                      <a:lnTo>
                        <a:pt x="36" y="198"/>
                      </a:lnTo>
                      <a:lnTo>
                        <a:pt x="36" y="200"/>
                      </a:lnTo>
                      <a:lnTo>
                        <a:pt x="34" y="204"/>
                      </a:lnTo>
                      <a:lnTo>
                        <a:pt x="30" y="204"/>
                      </a:lnTo>
                      <a:lnTo>
                        <a:pt x="24" y="212"/>
                      </a:lnTo>
                      <a:lnTo>
                        <a:pt x="22" y="214"/>
                      </a:lnTo>
                      <a:lnTo>
                        <a:pt x="20" y="216"/>
                      </a:lnTo>
                      <a:lnTo>
                        <a:pt x="18" y="218"/>
                      </a:lnTo>
                      <a:lnTo>
                        <a:pt x="18" y="220"/>
                      </a:lnTo>
                      <a:lnTo>
                        <a:pt x="20" y="218"/>
                      </a:lnTo>
                      <a:lnTo>
                        <a:pt x="20" y="218"/>
                      </a:lnTo>
                      <a:lnTo>
                        <a:pt x="20" y="216"/>
                      </a:lnTo>
                      <a:lnTo>
                        <a:pt x="22" y="218"/>
                      </a:lnTo>
                      <a:lnTo>
                        <a:pt x="20" y="218"/>
                      </a:lnTo>
                      <a:lnTo>
                        <a:pt x="18" y="222"/>
                      </a:lnTo>
                      <a:lnTo>
                        <a:pt x="18" y="224"/>
                      </a:lnTo>
                      <a:lnTo>
                        <a:pt x="16" y="228"/>
                      </a:lnTo>
                      <a:lnTo>
                        <a:pt x="14" y="230"/>
                      </a:lnTo>
                      <a:lnTo>
                        <a:pt x="14" y="230"/>
                      </a:lnTo>
                      <a:lnTo>
                        <a:pt x="14" y="232"/>
                      </a:lnTo>
                      <a:lnTo>
                        <a:pt x="12" y="234"/>
                      </a:lnTo>
                      <a:lnTo>
                        <a:pt x="12" y="238"/>
                      </a:lnTo>
                      <a:lnTo>
                        <a:pt x="8" y="244"/>
                      </a:lnTo>
                      <a:lnTo>
                        <a:pt x="6" y="244"/>
                      </a:lnTo>
                      <a:lnTo>
                        <a:pt x="4" y="246"/>
                      </a:lnTo>
                      <a:lnTo>
                        <a:pt x="2" y="252"/>
                      </a:lnTo>
                      <a:lnTo>
                        <a:pt x="0" y="260"/>
                      </a:lnTo>
                      <a:lnTo>
                        <a:pt x="0" y="260"/>
                      </a:lnTo>
                      <a:lnTo>
                        <a:pt x="2" y="260"/>
                      </a:lnTo>
                      <a:lnTo>
                        <a:pt x="4" y="258"/>
                      </a:lnTo>
                      <a:lnTo>
                        <a:pt x="8" y="258"/>
                      </a:lnTo>
                      <a:lnTo>
                        <a:pt x="14" y="258"/>
                      </a:lnTo>
                      <a:lnTo>
                        <a:pt x="16" y="258"/>
                      </a:lnTo>
                      <a:lnTo>
                        <a:pt x="18" y="258"/>
                      </a:lnTo>
                      <a:lnTo>
                        <a:pt x="20" y="258"/>
                      </a:lnTo>
                      <a:lnTo>
                        <a:pt x="22" y="258"/>
                      </a:lnTo>
                      <a:lnTo>
                        <a:pt x="24" y="260"/>
                      </a:lnTo>
                      <a:lnTo>
                        <a:pt x="28" y="260"/>
                      </a:lnTo>
                      <a:lnTo>
                        <a:pt x="30" y="260"/>
                      </a:lnTo>
                      <a:lnTo>
                        <a:pt x="32" y="260"/>
                      </a:lnTo>
                      <a:lnTo>
                        <a:pt x="34" y="260"/>
                      </a:lnTo>
                      <a:lnTo>
                        <a:pt x="36" y="258"/>
                      </a:lnTo>
                      <a:lnTo>
                        <a:pt x="36" y="256"/>
                      </a:lnTo>
                      <a:lnTo>
                        <a:pt x="38" y="254"/>
                      </a:lnTo>
                      <a:lnTo>
                        <a:pt x="38" y="254"/>
                      </a:lnTo>
                      <a:lnTo>
                        <a:pt x="38" y="252"/>
                      </a:lnTo>
                      <a:lnTo>
                        <a:pt x="38" y="252"/>
                      </a:lnTo>
                      <a:lnTo>
                        <a:pt x="38" y="250"/>
                      </a:lnTo>
                      <a:lnTo>
                        <a:pt x="40" y="250"/>
                      </a:lnTo>
                      <a:lnTo>
                        <a:pt x="40" y="248"/>
                      </a:lnTo>
                      <a:lnTo>
                        <a:pt x="40" y="248"/>
                      </a:lnTo>
                      <a:lnTo>
                        <a:pt x="42" y="248"/>
                      </a:lnTo>
                      <a:lnTo>
                        <a:pt x="42" y="246"/>
                      </a:lnTo>
                      <a:lnTo>
                        <a:pt x="44" y="244"/>
                      </a:lnTo>
                      <a:lnTo>
                        <a:pt x="44" y="244"/>
                      </a:lnTo>
                      <a:lnTo>
                        <a:pt x="44" y="242"/>
                      </a:lnTo>
                      <a:lnTo>
                        <a:pt x="44" y="242"/>
                      </a:lnTo>
                      <a:lnTo>
                        <a:pt x="44" y="238"/>
                      </a:lnTo>
                      <a:lnTo>
                        <a:pt x="46" y="236"/>
                      </a:lnTo>
                      <a:lnTo>
                        <a:pt x="46" y="234"/>
                      </a:lnTo>
                      <a:lnTo>
                        <a:pt x="46" y="232"/>
                      </a:lnTo>
                      <a:lnTo>
                        <a:pt x="46" y="230"/>
                      </a:lnTo>
                      <a:lnTo>
                        <a:pt x="48" y="226"/>
                      </a:lnTo>
                      <a:lnTo>
                        <a:pt x="48" y="224"/>
                      </a:lnTo>
                      <a:lnTo>
                        <a:pt x="48" y="222"/>
                      </a:lnTo>
                      <a:lnTo>
                        <a:pt x="50" y="220"/>
                      </a:lnTo>
                      <a:lnTo>
                        <a:pt x="50" y="220"/>
                      </a:lnTo>
                      <a:lnTo>
                        <a:pt x="52" y="218"/>
                      </a:lnTo>
                      <a:lnTo>
                        <a:pt x="52" y="218"/>
                      </a:lnTo>
                      <a:lnTo>
                        <a:pt x="54" y="216"/>
                      </a:lnTo>
                      <a:lnTo>
                        <a:pt x="56" y="216"/>
                      </a:lnTo>
                      <a:lnTo>
                        <a:pt x="56" y="216"/>
                      </a:lnTo>
                      <a:lnTo>
                        <a:pt x="58" y="214"/>
                      </a:lnTo>
                      <a:lnTo>
                        <a:pt x="60" y="214"/>
                      </a:lnTo>
                      <a:lnTo>
                        <a:pt x="60" y="214"/>
                      </a:lnTo>
                      <a:lnTo>
                        <a:pt x="60" y="212"/>
                      </a:lnTo>
                      <a:lnTo>
                        <a:pt x="62" y="210"/>
                      </a:lnTo>
                      <a:lnTo>
                        <a:pt x="62" y="208"/>
                      </a:lnTo>
                      <a:lnTo>
                        <a:pt x="64" y="206"/>
                      </a:lnTo>
                      <a:lnTo>
                        <a:pt x="64" y="206"/>
                      </a:lnTo>
                      <a:lnTo>
                        <a:pt x="66" y="204"/>
                      </a:lnTo>
                      <a:lnTo>
                        <a:pt x="66" y="204"/>
                      </a:lnTo>
                      <a:lnTo>
                        <a:pt x="68" y="204"/>
                      </a:lnTo>
                      <a:lnTo>
                        <a:pt x="70" y="202"/>
                      </a:lnTo>
                      <a:lnTo>
                        <a:pt x="70" y="202"/>
                      </a:lnTo>
                      <a:lnTo>
                        <a:pt x="72" y="200"/>
                      </a:lnTo>
                      <a:lnTo>
                        <a:pt x="72" y="200"/>
                      </a:lnTo>
                      <a:lnTo>
                        <a:pt x="74" y="198"/>
                      </a:lnTo>
                      <a:lnTo>
                        <a:pt x="74" y="198"/>
                      </a:lnTo>
                      <a:lnTo>
                        <a:pt x="74" y="196"/>
                      </a:lnTo>
                      <a:lnTo>
                        <a:pt x="76" y="194"/>
                      </a:lnTo>
                      <a:lnTo>
                        <a:pt x="76" y="190"/>
                      </a:lnTo>
                      <a:lnTo>
                        <a:pt x="78" y="188"/>
                      </a:lnTo>
                      <a:lnTo>
                        <a:pt x="78" y="186"/>
                      </a:lnTo>
                      <a:lnTo>
                        <a:pt x="78" y="184"/>
                      </a:lnTo>
                      <a:lnTo>
                        <a:pt x="78" y="182"/>
                      </a:lnTo>
                      <a:lnTo>
                        <a:pt x="80" y="180"/>
                      </a:lnTo>
                      <a:lnTo>
                        <a:pt x="80" y="180"/>
                      </a:lnTo>
                      <a:lnTo>
                        <a:pt x="80" y="180"/>
                      </a:lnTo>
                      <a:lnTo>
                        <a:pt x="80" y="178"/>
                      </a:lnTo>
                      <a:lnTo>
                        <a:pt x="80" y="178"/>
                      </a:lnTo>
                      <a:lnTo>
                        <a:pt x="80" y="178"/>
                      </a:lnTo>
                      <a:lnTo>
                        <a:pt x="82" y="176"/>
                      </a:lnTo>
                      <a:lnTo>
                        <a:pt x="84" y="176"/>
                      </a:lnTo>
                      <a:lnTo>
                        <a:pt x="84" y="176"/>
                      </a:lnTo>
                      <a:lnTo>
                        <a:pt x="86" y="176"/>
                      </a:lnTo>
                      <a:lnTo>
                        <a:pt x="86" y="174"/>
                      </a:lnTo>
                      <a:lnTo>
                        <a:pt x="86" y="174"/>
                      </a:lnTo>
                      <a:lnTo>
                        <a:pt x="86" y="172"/>
                      </a:lnTo>
                      <a:lnTo>
                        <a:pt x="88" y="172"/>
                      </a:lnTo>
                      <a:lnTo>
                        <a:pt x="88" y="170"/>
                      </a:lnTo>
                      <a:lnTo>
                        <a:pt x="90" y="170"/>
                      </a:lnTo>
                      <a:lnTo>
                        <a:pt x="90" y="168"/>
                      </a:lnTo>
                      <a:lnTo>
                        <a:pt x="90" y="168"/>
                      </a:lnTo>
                      <a:lnTo>
                        <a:pt x="92" y="166"/>
                      </a:lnTo>
                      <a:lnTo>
                        <a:pt x="92" y="166"/>
                      </a:lnTo>
                      <a:lnTo>
                        <a:pt x="92" y="164"/>
                      </a:lnTo>
                      <a:lnTo>
                        <a:pt x="92" y="164"/>
                      </a:lnTo>
                      <a:lnTo>
                        <a:pt x="92" y="162"/>
                      </a:lnTo>
                      <a:lnTo>
                        <a:pt x="94" y="162"/>
                      </a:lnTo>
                      <a:lnTo>
                        <a:pt x="94" y="160"/>
                      </a:lnTo>
                      <a:lnTo>
                        <a:pt x="96" y="160"/>
                      </a:lnTo>
                      <a:lnTo>
                        <a:pt x="98" y="160"/>
                      </a:lnTo>
                      <a:lnTo>
                        <a:pt x="100" y="160"/>
                      </a:lnTo>
                      <a:lnTo>
                        <a:pt x="102" y="160"/>
                      </a:lnTo>
                      <a:lnTo>
                        <a:pt x="102" y="160"/>
                      </a:lnTo>
                      <a:lnTo>
                        <a:pt x="104" y="160"/>
                      </a:lnTo>
                      <a:lnTo>
                        <a:pt x="106" y="160"/>
                      </a:lnTo>
                      <a:lnTo>
                        <a:pt x="108" y="162"/>
                      </a:lnTo>
                      <a:lnTo>
                        <a:pt x="108" y="162"/>
                      </a:lnTo>
                      <a:lnTo>
                        <a:pt x="110" y="162"/>
                      </a:lnTo>
                      <a:lnTo>
                        <a:pt x="110" y="162"/>
                      </a:lnTo>
                      <a:lnTo>
                        <a:pt x="112" y="162"/>
                      </a:lnTo>
                      <a:lnTo>
                        <a:pt x="112" y="162"/>
                      </a:lnTo>
                      <a:lnTo>
                        <a:pt x="112" y="162"/>
                      </a:lnTo>
                      <a:lnTo>
                        <a:pt x="114" y="162"/>
                      </a:lnTo>
                      <a:lnTo>
                        <a:pt x="116" y="162"/>
                      </a:lnTo>
                      <a:lnTo>
                        <a:pt x="116" y="162"/>
                      </a:lnTo>
                      <a:lnTo>
                        <a:pt x="118" y="162"/>
                      </a:lnTo>
                      <a:lnTo>
                        <a:pt x="120" y="160"/>
                      </a:lnTo>
                      <a:lnTo>
                        <a:pt x="120" y="158"/>
                      </a:lnTo>
                      <a:lnTo>
                        <a:pt x="122" y="158"/>
                      </a:lnTo>
                      <a:lnTo>
                        <a:pt x="122" y="158"/>
                      </a:lnTo>
                      <a:lnTo>
                        <a:pt x="124" y="158"/>
                      </a:lnTo>
                      <a:lnTo>
                        <a:pt x="124" y="158"/>
                      </a:lnTo>
                      <a:lnTo>
                        <a:pt x="126" y="158"/>
                      </a:lnTo>
                      <a:lnTo>
                        <a:pt x="128" y="158"/>
                      </a:lnTo>
                      <a:lnTo>
                        <a:pt x="130" y="158"/>
                      </a:lnTo>
                      <a:lnTo>
                        <a:pt x="132" y="158"/>
                      </a:lnTo>
                      <a:lnTo>
                        <a:pt x="132" y="158"/>
                      </a:lnTo>
                      <a:lnTo>
                        <a:pt x="132" y="156"/>
                      </a:lnTo>
                      <a:lnTo>
                        <a:pt x="132" y="156"/>
                      </a:lnTo>
                      <a:lnTo>
                        <a:pt x="132" y="154"/>
                      </a:lnTo>
                      <a:lnTo>
                        <a:pt x="132" y="154"/>
                      </a:lnTo>
                      <a:lnTo>
                        <a:pt x="132" y="152"/>
                      </a:lnTo>
                      <a:lnTo>
                        <a:pt x="132" y="152"/>
                      </a:lnTo>
                      <a:lnTo>
                        <a:pt x="132" y="150"/>
                      </a:lnTo>
                      <a:lnTo>
                        <a:pt x="132" y="148"/>
                      </a:lnTo>
                      <a:lnTo>
                        <a:pt x="132" y="148"/>
                      </a:lnTo>
                      <a:lnTo>
                        <a:pt x="132" y="148"/>
                      </a:lnTo>
                      <a:lnTo>
                        <a:pt x="134" y="148"/>
                      </a:lnTo>
                      <a:lnTo>
                        <a:pt x="134" y="144"/>
                      </a:lnTo>
                      <a:lnTo>
                        <a:pt x="134" y="140"/>
                      </a:lnTo>
                      <a:lnTo>
                        <a:pt x="134" y="136"/>
                      </a:lnTo>
                      <a:lnTo>
                        <a:pt x="134" y="134"/>
                      </a:lnTo>
                      <a:lnTo>
                        <a:pt x="134" y="130"/>
                      </a:lnTo>
                      <a:lnTo>
                        <a:pt x="134" y="130"/>
                      </a:lnTo>
                      <a:lnTo>
                        <a:pt x="134" y="130"/>
                      </a:lnTo>
                      <a:lnTo>
                        <a:pt x="136" y="128"/>
                      </a:lnTo>
                      <a:lnTo>
                        <a:pt x="138" y="126"/>
                      </a:lnTo>
                      <a:lnTo>
                        <a:pt x="140" y="126"/>
                      </a:lnTo>
                      <a:lnTo>
                        <a:pt x="140" y="124"/>
                      </a:lnTo>
                      <a:lnTo>
                        <a:pt x="144" y="122"/>
                      </a:lnTo>
                      <a:lnTo>
                        <a:pt x="146" y="122"/>
                      </a:lnTo>
                      <a:lnTo>
                        <a:pt x="150" y="118"/>
                      </a:lnTo>
                      <a:lnTo>
                        <a:pt x="150" y="118"/>
                      </a:lnTo>
                      <a:lnTo>
                        <a:pt x="152" y="118"/>
                      </a:lnTo>
                      <a:lnTo>
                        <a:pt x="154" y="116"/>
                      </a:lnTo>
                      <a:lnTo>
                        <a:pt x="156" y="116"/>
                      </a:lnTo>
                      <a:lnTo>
                        <a:pt x="156" y="114"/>
                      </a:lnTo>
                      <a:lnTo>
                        <a:pt x="158" y="114"/>
                      </a:lnTo>
                      <a:lnTo>
                        <a:pt x="158" y="114"/>
                      </a:lnTo>
                      <a:lnTo>
                        <a:pt x="160" y="114"/>
                      </a:lnTo>
                      <a:lnTo>
                        <a:pt x="162" y="114"/>
                      </a:lnTo>
                      <a:lnTo>
                        <a:pt x="164" y="114"/>
                      </a:lnTo>
                      <a:lnTo>
                        <a:pt x="166" y="114"/>
                      </a:lnTo>
                      <a:lnTo>
                        <a:pt x="166" y="114"/>
                      </a:lnTo>
                      <a:lnTo>
                        <a:pt x="168" y="114"/>
                      </a:lnTo>
                      <a:lnTo>
                        <a:pt x="168" y="112"/>
                      </a:lnTo>
                      <a:lnTo>
                        <a:pt x="168" y="112"/>
                      </a:lnTo>
                      <a:lnTo>
                        <a:pt x="168" y="110"/>
                      </a:lnTo>
                      <a:lnTo>
                        <a:pt x="168" y="110"/>
                      </a:lnTo>
                      <a:lnTo>
                        <a:pt x="168" y="110"/>
                      </a:lnTo>
                      <a:lnTo>
                        <a:pt x="170" y="110"/>
                      </a:lnTo>
                      <a:lnTo>
                        <a:pt x="170" y="110"/>
                      </a:lnTo>
                      <a:lnTo>
                        <a:pt x="172" y="110"/>
                      </a:lnTo>
                      <a:lnTo>
                        <a:pt x="174" y="110"/>
                      </a:lnTo>
                      <a:lnTo>
                        <a:pt x="176" y="110"/>
                      </a:lnTo>
                      <a:lnTo>
                        <a:pt x="180" y="108"/>
                      </a:lnTo>
                      <a:lnTo>
                        <a:pt x="182" y="108"/>
                      </a:lnTo>
                      <a:lnTo>
                        <a:pt x="184" y="108"/>
                      </a:lnTo>
                      <a:lnTo>
                        <a:pt x="186" y="106"/>
                      </a:lnTo>
                      <a:lnTo>
                        <a:pt x="188" y="104"/>
                      </a:lnTo>
                      <a:lnTo>
                        <a:pt x="190" y="100"/>
                      </a:lnTo>
                      <a:lnTo>
                        <a:pt x="192" y="98"/>
                      </a:lnTo>
                      <a:lnTo>
                        <a:pt x="194" y="96"/>
                      </a:lnTo>
                      <a:lnTo>
                        <a:pt x="198" y="96"/>
                      </a:lnTo>
                      <a:lnTo>
                        <a:pt x="198" y="96"/>
                      </a:lnTo>
                      <a:lnTo>
                        <a:pt x="202" y="94"/>
                      </a:lnTo>
                      <a:lnTo>
                        <a:pt x="204" y="92"/>
                      </a:lnTo>
                      <a:lnTo>
                        <a:pt x="208" y="90"/>
                      </a:lnTo>
                      <a:lnTo>
                        <a:pt x="210" y="90"/>
                      </a:lnTo>
                      <a:lnTo>
                        <a:pt x="212" y="90"/>
                      </a:lnTo>
                      <a:lnTo>
                        <a:pt x="212" y="90"/>
                      </a:lnTo>
                      <a:lnTo>
                        <a:pt x="212" y="88"/>
                      </a:lnTo>
                      <a:lnTo>
                        <a:pt x="212" y="88"/>
                      </a:lnTo>
                      <a:lnTo>
                        <a:pt x="212" y="86"/>
                      </a:lnTo>
                      <a:lnTo>
                        <a:pt x="212" y="86"/>
                      </a:lnTo>
                      <a:lnTo>
                        <a:pt x="210" y="86"/>
                      </a:lnTo>
                      <a:lnTo>
                        <a:pt x="210" y="86"/>
                      </a:lnTo>
                      <a:lnTo>
                        <a:pt x="210" y="86"/>
                      </a:lnTo>
                      <a:lnTo>
                        <a:pt x="210" y="84"/>
                      </a:lnTo>
                      <a:lnTo>
                        <a:pt x="210" y="84"/>
                      </a:lnTo>
                      <a:lnTo>
                        <a:pt x="210" y="82"/>
                      </a:lnTo>
                      <a:lnTo>
                        <a:pt x="210" y="80"/>
                      </a:lnTo>
                      <a:lnTo>
                        <a:pt x="210" y="80"/>
                      </a:lnTo>
                      <a:lnTo>
                        <a:pt x="210" y="78"/>
                      </a:lnTo>
                      <a:lnTo>
                        <a:pt x="210" y="78"/>
                      </a:lnTo>
                      <a:lnTo>
                        <a:pt x="210" y="76"/>
                      </a:lnTo>
                      <a:lnTo>
                        <a:pt x="212" y="76"/>
                      </a:lnTo>
                      <a:lnTo>
                        <a:pt x="212" y="76"/>
                      </a:lnTo>
                      <a:lnTo>
                        <a:pt x="214" y="76"/>
                      </a:lnTo>
                      <a:lnTo>
                        <a:pt x="216" y="76"/>
                      </a:lnTo>
                      <a:lnTo>
                        <a:pt x="222" y="74"/>
                      </a:lnTo>
                      <a:lnTo>
                        <a:pt x="222" y="74"/>
                      </a:lnTo>
                      <a:lnTo>
                        <a:pt x="224" y="72"/>
                      </a:lnTo>
                      <a:lnTo>
                        <a:pt x="224" y="70"/>
                      </a:lnTo>
                      <a:lnTo>
                        <a:pt x="224" y="70"/>
                      </a:lnTo>
                      <a:lnTo>
                        <a:pt x="224" y="70"/>
                      </a:lnTo>
                      <a:lnTo>
                        <a:pt x="228" y="70"/>
                      </a:lnTo>
                      <a:lnTo>
                        <a:pt x="230" y="68"/>
                      </a:lnTo>
                      <a:lnTo>
                        <a:pt x="232" y="68"/>
                      </a:lnTo>
                      <a:lnTo>
                        <a:pt x="234" y="68"/>
                      </a:lnTo>
                      <a:lnTo>
                        <a:pt x="236" y="68"/>
                      </a:lnTo>
                      <a:lnTo>
                        <a:pt x="240" y="68"/>
                      </a:lnTo>
                      <a:lnTo>
                        <a:pt x="244" y="70"/>
                      </a:lnTo>
                      <a:lnTo>
                        <a:pt x="246" y="70"/>
                      </a:lnTo>
                      <a:lnTo>
                        <a:pt x="248" y="70"/>
                      </a:lnTo>
                      <a:lnTo>
                        <a:pt x="250" y="68"/>
                      </a:lnTo>
                      <a:lnTo>
                        <a:pt x="250" y="68"/>
                      </a:lnTo>
                      <a:lnTo>
                        <a:pt x="250" y="66"/>
                      </a:lnTo>
                      <a:lnTo>
                        <a:pt x="250" y="64"/>
                      </a:lnTo>
                      <a:lnTo>
                        <a:pt x="250" y="6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74" name="Freeform 102">
                  <a:extLst>
                    <a:ext uri="{FF2B5EF4-FFF2-40B4-BE49-F238E27FC236}">
                      <a16:creationId xmlns:a16="http://schemas.microsoft.com/office/drawing/2014/main" id="{71F80294-2CE1-B987-5F0A-49CB36DE002B}"/>
                    </a:ext>
                  </a:extLst>
                </p:cNvPr>
                <p:cNvSpPr>
                  <a:spLocks/>
                </p:cNvSpPr>
                <p:nvPr/>
              </p:nvSpPr>
              <p:spPr bwMode="auto">
                <a:xfrm>
                  <a:off x="2499" y="1776"/>
                  <a:ext cx="2" cy="2"/>
                </a:xfrm>
                <a:custGeom>
                  <a:avLst/>
                  <a:gdLst>
                    <a:gd name="T0" fmla="*/ 2 w 2"/>
                    <a:gd name="T1" fmla="*/ 0 h 2"/>
                    <a:gd name="T2" fmla="*/ 2 w 2"/>
                    <a:gd name="T3" fmla="*/ 0 h 2"/>
                    <a:gd name="T4" fmla="*/ 0 w 2"/>
                    <a:gd name="T5" fmla="*/ 0 h 2"/>
                    <a:gd name="T6" fmla="*/ 0 w 2"/>
                    <a:gd name="T7" fmla="*/ 2 h 2"/>
                    <a:gd name="T8" fmla="*/ 2 w 2"/>
                    <a:gd name="T9" fmla="*/ 2 h 2"/>
                    <a:gd name="T10" fmla="*/ 2 w 2"/>
                    <a:gd name="T11" fmla="*/ 2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0"/>
                      </a:lnTo>
                      <a:lnTo>
                        <a:pt x="0" y="2"/>
                      </a:lnTo>
                      <a:lnTo>
                        <a:pt x="2" y="2"/>
                      </a:lnTo>
                      <a:lnTo>
                        <a:pt x="2" y="2"/>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75" name="Freeform 103">
                  <a:extLst>
                    <a:ext uri="{FF2B5EF4-FFF2-40B4-BE49-F238E27FC236}">
                      <a16:creationId xmlns:a16="http://schemas.microsoft.com/office/drawing/2014/main" id="{FA3792FD-FEDF-4945-3241-4E0B6FC3BA25}"/>
                    </a:ext>
                  </a:extLst>
                </p:cNvPr>
                <p:cNvSpPr>
                  <a:spLocks/>
                </p:cNvSpPr>
                <p:nvPr/>
              </p:nvSpPr>
              <p:spPr bwMode="auto">
                <a:xfrm>
                  <a:off x="3747" y="1299"/>
                  <a:ext cx="28" cy="30"/>
                </a:xfrm>
                <a:custGeom>
                  <a:avLst/>
                  <a:gdLst>
                    <a:gd name="T0" fmla="*/ 26 w 28"/>
                    <a:gd name="T1" fmla="*/ 10 h 30"/>
                    <a:gd name="T2" fmla="*/ 22 w 28"/>
                    <a:gd name="T3" fmla="*/ 8 h 30"/>
                    <a:gd name="T4" fmla="*/ 18 w 28"/>
                    <a:gd name="T5" fmla="*/ 8 h 30"/>
                    <a:gd name="T6" fmla="*/ 16 w 28"/>
                    <a:gd name="T7" fmla="*/ 6 h 30"/>
                    <a:gd name="T8" fmla="*/ 14 w 28"/>
                    <a:gd name="T9" fmla="*/ 4 h 30"/>
                    <a:gd name="T10" fmla="*/ 10 w 28"/>
                    <a:gd name="T11" fmla="*/ 2 h 30"/>
                    <a:gd name="T12" fmla="*/ 10 w 28"/>
                    <a:gd name="T13" fmla="*/ 0 h 30"/>
                    <a:gd name="T14" fmla="*/ 10 w 28"/>
                    <a:gd name="T15" fmla="*/ 0 h 30"/>
                    <a:gd name="T16" fmla="*/ 8 w 28"/>
                    <a:gd name="T17" fmla="*/ 0 h 30"/>
                    <a:gd name="T18" fmla="*/ 8 w 28"/>
                    <a:gd name="T19" fmla="*/ 0 h 30"/>
                    <a:gd name="T20" fmla="*/ 6 w 28"/>
                    <a:gd name="T21" fmla="*/ 2 h 30"/>
                    <a:gd name="T22" fmla="*/ 8 w 28"/>
                    <a:gd name="T23" fmla="*/ 4 h 30"/>
                    <a:gd name="T24" fmla="*/ 8 w 28"/>
                    <a:gd name="T25" fmla="*/ 4 h 30"/>
                    <a:gd name="T26" fmla="*/ 6 w 28"/>
                    <a:gd name="T27" fmla="*/ 4 h 30"/>
                    <a:gd name="T28" fmla="*/ 4 w 28"/>
                    <a:gd name="T29" fmla="*/ 4 h 30"/>
                    <a:gd name="T30" fmla="*/ 2 w 28"/>
                    <a:gd name="T31" fmla="*/ 6 h 30"/>
                    <a:gd name="T32" fmla="*/ 2 w 28"/>
                    <a:gd name="T33" fmla="*/ 8 h 30"/>
                    <a:gd name="T34" fmla="*/ 0 w 28"/>
                    <a:gd name="T35" fmla="*/ 10 h 30"/>
                    <a:gd name="T36" fmla="*/ 0 w 28"/>
                    <a:gd name="T37" fmla="*/ 10 h 30"/>
                    <a:gd name="T38" fmla="*/ 0 w 28"/>
                    <a:gd name="T39" fmla="*/ 14 h 30"/>
                    <a:gd name="T40" fmla="*/ 2 w 28"/>
                    <a:gd name="T41" fmla="*/ 16 h 30"/>
                    <a:gd name="T42" fmla="*/ 0 w 28"/>
                    <a:gd name="T43" fmla="*/ 18 h 30"/>
                    <a:gd name="T44" fmla="*/ 0 w 28"/>
                    <a:gd name="T45" fmla="*/ 18 h 30"/>
                    <a:gd name="T46" fmla="*/ 0 w 28"/>
                    <a:gd name="T47" fmla="*/ 18 h 30"/>
                    <a:gd name="T48" fmla="*/ 2 w 28"/>
                    <a:gd name="T49" fmla="*/ 20 h 30"/>
                    <a:gd name="T50" fmla="*/ 4 w 28"/>
                    <a:gd name="T51" fmla="*/ 20 h 30"/>
                    <a:gd name="T52" fmla="*/ 2 w 28"/>
                    <a:gd name="T53" fmla="*/ 20 h 30"/>
                    <a:gd name="T54" fmla="*/ 6 w 28"/>
                    <a:gd name="T55" fmla="*/ 22 h 30"/>
                    <a:gd name="T56" fmla="*/ 12 w 28"/>
                    <a:gd name="T57" fmla="*/ 28 h 30"/>
                    <a:gd name="T58" fmla="*/ 14 w 28"/>
                    <a:gd name="T59" fmla="*/ 28 h 30"/>
                    <a:gd name="T60" fmla="*/ 14 w 28"/>
                    <a:gd name="T61" fmla="*/ 26 h 30"/>
                    <a:gd name="T62" fmla="*/ 14 w 28"/>
                    <a:gd name="T63" fmla="*/ 24 h 30"/>
                    <a:gd name="T64" fmla="*/ 14 w 28"/>
                    <a:gd name="T65" fmla="*/ 22 h 30"/>
                    <a:gd name="T66" fmla="*/ 14 w 28"/>
                    <a:gd name="T67" fmla="*/ 20 h 30"/>
                    <a:gd name="T68" fmla="*/ 16 w 28"/>
                    <a:gd name="T69" fmla="*/ 18 h 30"/>
                    <a:gd name="T70" fmla="*/ 18 w 28"/>
                    <a:gd name="T71" fmla="*/ 16 h 30"/>
                    <a:gd name="T72" fmla="*/ 18 w 28"/>
                    <a:gd name="T73" fmla="*/ 16 h 30"/>
                    <a:gd name="T74" fmla="*/ 20 w 28"/>
                    <a:gd name="T75" fmla="*/ 18 h 30"/>
                    <a:gd name="T76" fmla="*/ 20 w 28"/>
                    <a:gd name="T77" fmla="*/ 18 h 30"/>
                    <a:gd name="T78" fmla="*/ 24 w 28"/>
                    <a:gd name="T79" fmla="*/ 18 h 30"/>
                    <a:gd name="T80" fmla="*/ 24 w 28"/>
                    <a:gd name="T81" fmla="*/ 18 h 30"/>
                    <a:gd name="T82" fmla="*/ 24 w 28"/>
                    <a:gd name="T83" fmla="*/ 16 h 30"/>
                    <a:gd name="T84" fmla="*/ 24 w 28"/>
                    <a:gd name="T85" fmla="*/ 14 h 30"/>
                    <a:gd name="T86" fmla="*/ 26 w 28"/>
                    <a:gd name="T87" fmla="*/ 14 h 30"/>
                    <a:gd name="T88" fmla="*/ 28 w 28"/>
                    <a:gd name="T89" fmla="*/ 12 h 30"/>
                    <a:gd name="T90" fmla="*/ 28 w 28"/>
                    <a:gd name="T9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30">
                      <a:moveTo>
                        <a:pt x="28" y="12"/>
                      </a:moveTo>
                      <a:lnTo>
                        <a:pt x="26" y="10"/>
                      </a:lnTo>
                      <a:lnTo>
                        <a:pt x="24" y="10"/>
                      </a:lnTo>
                      <a:lnTo>
                        <a:pt x="22" y="8"/>
                      </a:lnTo>
                      <a:lnTo>
                        <a:pt x="20" y="8"/>
                      </a:lnTo>
                      <a:lnTo>
                        <a:pt x="18" y="8"/>
                      </a:lnTo>
                      <a:lnTo>
                        <a:pt x="18" y="6"/>
                      </a:lnTo>
                      <a:lnTo>
                        <a:pt x="16" y="6"/>
                      </a:lnTo>
                      <a:lnTo>
                        <a:pt x="16" y="6"/>
                      </a:lnTo>
                      <a:lnTo>
                        <a:pt x="14" y="4"/>
                      </a:lnTo>
                      <a:lnTo>
                        <a:pt x="12" y="2"/>
                      </a:lnTo>
                      <a:lnTo>
                        <a:pt x="10" y="2"/>
                      </a:lnTo>
                      <a:lnTo>
                        <a:pt x="10" y="2"/>
                      </a:lnTo>
                      <a:lnTo>
                        <a:pt x="10" y="0"/>
                      </a:lnTo>
                      <a:lnTo>
                        <a:pt x="10" y="0"/>
                      </a:lnTo>
                      <a:lnTo>
                        <a:pt x="10" y="0"/>
                      </a:lnTo>
                      <a:lnTo>
                        <a:pt x="10" y="0"/>
                      </a:lnTo>
                      <a:lnTo>
                        <a:pt x="8" y="0"/>
                      </a:lnTo>
                      <a:lnTo>
                        <a:pt x="8" y="0"/>
                      </a:lnTo>
                      <a:lnTo>
                        <a:pt x="8" y="0"/>
                      </a:lnTo>
                      <a:lnTo>
                        <a:pt x="6" y="0"/>
                      </a:lnTo>
                      <a:lnTo>
                        <a:pt x="6" y="2"/>
                      </a:lnTo>
                      <a:lnTo>
                        <a:pt x="8" y="2"/>
                      </a:lnTo>
                      <a:lnTo>
                        <a:pt x="8" y="4"/>
                      </a:lnTo>
                      <a:lnTo>
                        <a:pt x="8" y="4"/>
                      </a:lnTo>
                      <a:lnTo>
                        <a:pt x="8" y="4"/>
                      </a:lnTo>
                      <a:lnTo>
                        <a:pt x="6" y="4"/>
                      </a:lnTo>
                      <a:lnTo>
                        <a:pt x="6" y="4"/>
                      </a:lnTo>
                      <a:lnTo>
                        <a:pt x="6" y="4"/>
                      </a:lnTo>
                      <a:lnTo>
                        <a:pt x="4" y="4"/>
                      </a:lnTo>
                      <a:lnTo>
                        <a:pt x="4" y="6"/>
                      </a:lnTo>
                      <a:lnTo>
                        <a:pt x="2" y="6"/>
                      </a:lnTo>
                      <a:lnTo>
                        <a:pt x="2" y="8"/>
                      </a:lnTo>
                      <a:lnTo>
                        <a:pt x="2" y="8"/>
                      </a:lnTo>
                      <a:lnTo>
                        <a:pt x="2" y="10"/>
                      </a:lnTo>
                      <a:lnTo>
                        <a:pt x="0" y="10"/>
                      </a:lnTo>
                      <a:lnTo>
                        <a:pt x="0" y="10"/>
                      </a:lnTo>
                      <a:lnTo>
                        <a:pt x="0" y="10"/>
                      </a:lnTo>
                      <a:lnTo>
                        <a:pt x="0" y="12"/>
                      </a:lnTo>
                      <a:lnTo>
                        <a:pt x="0" y="14"/>
                      </a:lnTo>
                      <a:lnTo>
                        <a:pt x="2" y="16"/>
                      </a:lnTo>
                      <a:lnTo>
                        <a:pt x="2" y="16"/>
                      </a:lnTo>
                      <a:lnTo>
                        <a:pt x="2" y="16"/>
                      </a:lnTo>
                      <a:lnTo>
                        <a:pt x="0" y="18"/>
                      </a:lnTo>
                      <a:lnTo>
                        <a:pt x="0" y="18"/>
                      </a:lnTo>
                      <a:lnTo>
                        <a:pt x="0" y="18"/>
                      </a:lnTo>
                      <a:lnTo>
                        <a:pt x="0" y="18"/>
                      </a:lnTo>
                      <a:lnTo>
                        <a:pt x="0" y="18"/>
                      </a:lnTo>
                      <a:lnTo>
                        <a:pt x="2" y="20"/>
                      </a:lnTo>
                      <a:lnTo>
                        <a:pt x="2" y="20"/>
                      </a:lnTo>
                      <a:lnTo>
                        <a:pt x="2" y="20"/>
                      </a:lnTo>
                      <a:lnTo>
                        <a:pt x="4" y="20"/>
                      </a:lnTo>
                      <a:lnTo>
                        <a:pt x="4" y="20"/>
                      </a:lnTo>
                      <a:lnTo>
                        <a:pt x="2" y="20"/>
                      </a:lnTo>
                      <a:lnTo>
                        <a:pt x="4" y="20"/>
                      </a:lnTo>
                      <a:lnTo>
                        <a:pt x="6" y="22"/>
                      </a:lnTo>
                      <a:lnTo>
                        <a:pt x="10" y="26"/>
                      </a:lnTo>
                      <a:lnTo>
                        <a:pt x="12" y="28"/>
                      </a:lnTo>
                      <a:lnTo>
                        <a:pt x="14" y="30"/>
                      </a:lnTo>
                      <a:lnTo>
                        <a:pt x="14" y="28"/>
                      </a:lnTo>
                      <a:lnTo>
                        <a:pt x="14" y="28"/>
                      </a:lnTo>
                      <a:lnTo>
                        <a:pt x="14" y="26"/>
                      </a:lnTo>
                      <a:lnTo>
                        <a:pt x="14" y="26"/>
                      </a:lnTo>
                      <a:lnTo>
                        <a:pt x="14" y="24"/>
                      </a:lnTo>
                      <a:lnTo>
                        <a:pt x="12" y="24"/>
                      </a:lnTo>
                      <a:lnTo>
                        <a:pt x="14" y="22"/>
                      </a:lnTo>
                      <a:lnTo>
                        <a:pt x="14" y="22"/>
                      </a:lnTo>
                      <a:lnTo>
                        <a:pt x="14" y="20"/>
                      </a:lnTo>
                      <a:lnTo>
                        <a:pt x="16" y="18"/>
                      </a:lnTo>
                      <a:lnTo>
                        <a:pt x="16" y="18"/>
                      </a:lnTo>
                      <a:lnTo>
                        <a:pt x="18" y="16"/>
                      </a:lnTo>
                      <a:lnTo>
                        <a:pt x="18" y="16"/>
                      </a:lnTo>
                      <a:lnTo>
                        <a:pt x="18" y="16"/>
                      </a:lnTo>
                      <a:lnTo>
                        <a:pt x="18" y="16"/>
                      </a:lnTo>
                      <a:lnTo>
                        <a:pt x="18" y="18"/>
                      </a:lnTo>
                      <a:lnTo>
                        <a:pt x="20" y="18"/>
                      </a:lnTo>
                      <a:lnTo>
                        <a:pt x="20" y="18"/>
                      </a:lnTo>
                      <a:lnTo>
                        <a:pt x="20" y="18"/>
                      </a:lnTo>
                      <a:lnTo>
                        <a:pt x="22" y="18"/>
                      </a:lnTo>
                      <a:lnTo>
                        <a:pt x="24" y="18"/>
                      </a:lnTo>
                      <a:lnTo>
                        <a:pt x="24" y="18"/>
                      </a:lnTo>
                      <a:lnTo>
                        <a:pt x="24" y="18"/>
                      </a:lnTo>
                      <a:lnTo>
                        <a:pt x="24" y="16"/>
                      </a:lnTo>
                      <a:lnTo>
                        <a:pt x="24" y="16"/>
                      </a:lnTo>
                      <a:lnTo>
                        <a:pt x="22" y="14"/>
                      </a:lnTo>
                      <a:lnTo>
                        <a:pt x="24" y="14"/>
                      </a:lnTo>
                      <a:lnTo>
                        <a:pt x="24" y="14"/>
                      </a:lnTo>
                      <a:lnTo>
                        <a:pt x="26" y="14"/>
                      </a:lnTo>
                      <a:lnTo>
                        <a:pt x="26" y="14"/>
                      </a:lnTo>
                      <a:lnTo>
                        <a:pt x="28" y="12"/>
                      </a:lnTo>
                      <a:lnTo>
                        <a:pt x="28" y="12"/>
                      </a:lnTo>
                      <a:lnTo>
                        <a:pt x="28" y="1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76" name="Freeform 104">
                  <a:extLst>
                    <a:ext uri="{FF2B5EF4-FFF2-40B4-BE49-F238E27FC236}">
                      <a16:creationId xmlns:a16="http://schemas.microsoft.com/office/drawing/2014/main" id="{6EEF4A2F-FB48-9665-DB64-815293382C56}"/>
                    </a:ext>
                  </a:extLst>
                </p:cNvPr>
                <p:cNvSpPr>
                  <a:spLocks/>
                </p:cNvSpPr>
                <p:nvPr/>
              </p:nvSpPr>
              <p:spPr bwMode="auto">
                <a:xfrm>
                  <a:off x="4699" y="1149"/>
                  <a:ext cx="467" cy="184"/>
                </a:xfrm>
                <a:custGeom>
                  <a:avLst/>
                  <a:gdLst>
                    <a:gd name="T0" fmla="*/ 451 w 467"/>
                    <a:gd name="T1" fmla="*/ 82 h 184"/>
                    <a:gd name="T2" fmla="*/ 439 w 467"/>
                    <a:gd name="T3" fmla="*/ 74 h 184"/>
                    <a:gd name="T4" fmla="*/ 423 w 467"/>
                    <a:gd name="T5" fmla="*/ 78 h 184"/>
                    <a:gd name="T6" fmla="*/ 405 w 467"/>
                    <a:gd name="T7" fmla="*/ 74 h 184"/>
                    <a:gd name="T8" fmla="*/ 393 w 467"/>
                    <a:gd name="T9" fmla="*/ 64 h 184"/>
                    <a:gd name="T10" fmla="*/ 389 w 467"/>
                    <a:gd name="T11" fmla="*/ 38 h 184"/>
                    <a:gd name="T12" fmla="*/ 365 w 467"/>
                    <a:gd name="T13" fmla="*/ 34 h 184"/>
                    <a:gd name="T14" fmla="*/ 344 w 467"/>
                    <a:gd name="T15" fmla="*/ 38 h 184"/>
                    <a:gd name="T16" fmla="*/ 328 w 467"/>
                    <a:gd name="T17" fmla="*/ 48 h 184"/>
                    <a:gd name="T18" fmla="*/ 308 w 467"/>
                    <a:gd name="T19" fmla="*/ 50 h 184"/>
                    <a:gd name="T20" fmla="*/ 278 w 467"/>
                    <a:gd name="T21" fmla="*/ 44 h 184"/>
                    <a:gd name="T22" fmla="*/ 260 w 467"/>
                    <a:gd name="T23" fmla="*/ 36 h 184"/>
                    <a:gd name="T24" fmla="*/ 236 w 467"/>
                    <a:gd name="T25" fmla="*/ 30 h 184"/>
                    <a:gd name="T26" fmla="*/ 216 w 467"/>
                    <a:gd name="T27" fmla="*/ 32 h 184"/>
                    <a:gd name="T28" fmla="*/ 200 w 467"/>
                    <a:gd name="T29" fmla="*/ 32 h 184"/>
                    <a:gd name="T30" fmla="*/ 186 w 467"/>
                    <a:gd name="T31" fmla="*/ 24 h 184"/>
                    <a:gd name="T32" fmla="*/ 174 w 467"/>
                    <a:gd name="T33" fmla="*/ 12 h 184"/>
                    <a:gd name="T34" fmla="*/ 148 w 467"/>
                    <a:gd name="T35" fmla="*/ 6 h 184"/>
                    <a:gd name="T36" fmla="*/ 126 w 467"/>
                    <a:gd name="T37" fmla="*/ 0 h 184"/>
                    <a:gd name="T38" fmla="*/ 120 w 467"/>
                    <a:gd name="T39" fmla="*/ 12 h 184"/>
                    <a:gd name="T40" fmla="*/ 126 w 467"/>
                    <a:gd name="T41" fmla="*/ 22 h 184"/>
                    <a:gd name="T42" fmla="*/ 134 w 467"/>
                    <a:gd name="T43" fmla="*/ 34 h 184"/>
                    <a:gd name="T44" fmla="*/ 126 w 467"/>
                    <a:gd name="T45" fmla="*/ 42 h 184"/>
                    <a:gd name="T46" fmla="*/ 112 w 467"/>
                    <a:gd name="T47" fmla="*/ 38 h 184"/>
                    <a:gd name="T48" fmla="*/ 100 w 467"/>
                    <a:gd name="T49" fmla="*/ 38 h 184"/>
                    <a:gd name="T50" fmla="*/ 88 w 467"/>
                    <a:gd name="T51" fmla="*/ 36 h 184"/>
                    <a:gd name="T52" fmla="*/ 74 w 467"/>
                    <a:gd name="T53" fmla="*/ 26 h 184"/>
                    <a:gd name="T54" fmla="*/ 58 w 467"/>
                    <a:gd name="T55" fmla="*/ 24 h 184"/>
                    <a:gd name="T56" fmla="*/ 48 w 467"/>
                    <a:gd name="T57" fmla="*/ 24 h 184"/>
                    <a:gd name="T58" fmla="*/ 38 w 467"/>
                    <a:gd name="T59" fmla="*/ 28 h 184"/>
                    <a:gd name="T60" fmla="*/ 26 w 467"/>
                    <a:gd name="T61" fmla="*/ 34 h 184"/>
                    <a:gd name="T62" fmla="*/ 18 w 467"/>
                    <a:gd name="T63" fmla="*/ 42 h 184"/>
                    <a:gd name="T64" fmla="*/ 12 w 467"/>
                    <a:gd name="T65" fmla="*/ 46 h 184"/>
                    <a:gd name="T66" fmla="*/ 2 w 467"/>
                    <a:gd name="T67" fmla="*/ 50 h 184"/>
                    <a:gd name="T68" fmla="*/ 0 w 467"/>
                    <a:gd name="T69" fmla="*/ 56 h 184"/>
                    <a:gd name="T70" fmla="*/ 8 w 467"/>
                    <a:gd name="T71" fmla="*/ 62 h 184"/>
                    <a:gd name="T72" fmla="*/ 26 w 467"/>
                    <a:gd name="T73" fmla="*/ 72 h 184"/>
                    <a:gd name="T74" fmla="*/ 40 w 467"/>
                    <a:gd name="T75" fmla="*/ 74 h 184"/>
                    <a:gd name="T76" fmla="*/ 50 w 467"/>
                    <a:gd name="T77" fmla="*/ 84 h 184"/>
                    <a:gd name="T78" fmla="*/ 62 w 467"/>
                    <a:gd name="T79" fmla="*/ 100 h 184"/>
                    <a:gd name="T80" fmla="*/ 64 w 467"/>
                    <a:gd name="T81" fmla="*/ 114 h 184"/>
                    <a:gd name="T82" fmla="*/ 78 w 467"/>
                    <a:gd name="T83" fmla="*/ 122 h 184"/>
                    <a:gd name="T84" fmla="*/ 108 w 467"/>
                    <a:gd name="T85" fmla="*/ 126 h 184"/>
                    <a:gd name="T86" fmla="*/ 140 w 467"/>
                    <a:gd name="T87" fmla="*/ 138 h 184"/>
                    <a:gd name="T88" fmla="*/ 154 w 467"/>
                    <a:gd name="T89" fmla="*/ 156 h 184"/>
                    <a:gd name="T90" fmla="*/ 198 w 467"/>
                    <a:gd name="T91" fmla="*/ 166 h 184"/>
                    <a:gd name="T92" fmla="*/ 242 w 467"/>
                    <a:gd name="T93" fmla="*/ 168 h 184"/>
                    <a:gd name="T94" fmla="*/ 284 w 467"/>
                    <a:gd name="T95" fmla="*/ 180 h 184"/>
                    <a:gd name="T96" fmla="*/ 306 w 467"/>
                    <a:gd name="T97" fmla="*/ 178 h 184"/>
                    <a:gd name="T98" fmla="*/ 336 w 467"/>
                    <a:gd name="T99" fmla="*/ 170 h 184"/>
                    <a:gd name="T100" fmla="*/ 363 w 467"/>
                    <a:gd name="T101" fmla="*/ 164 h 184"/>
                    <a:gd name="T102" fmla="*/ 371 w 467"/>
                    <a:gd name="T103" fmla="*/ 154 h 184"/>
                    <a:gd name="T104" fmla="*/ 379 w 467"/>
                    <a:gd name="T105" fmla="*/ 144 h 184"/>
                    <a:gd name="T106" fmla="*/ 367 w 467"/>
                    <a:gd name="T107" fmla="*/ 128 h 184"/>
                    <a:gd name="T108" fmla="*/ 389 w 467"/>
                    <a:gd name="T109" fmla="*/ 128 h 184"/>
                    <a:gd name="T110" fmla="*/ 401 w 467"/>
                    <a:gd name="T111" fmla="*/ 122 h 184"/>
                    <a:gd name="T112" fmla="*/ 417 w 467"/>
                    <a:gd name="T113" fmla="*/ 116 h 184"/>
                    <a:gd name="T114" fmla="*/ 423 w 467"/>
                    <a:gd name="T115" fmla="*/ 104 h 184"/>
                    <a:gd name="T116" fmla="*/ 433 w 467"/>
                    <a:gd name="T117" fmla="*/ 98 h 184"/>
                    <a:gd name="T118" fmla="*/ 445 w 467"/>
                    <a:gd name="T119" fmla="*/ 94 h 184"/>
                    <a:gd name="T120" fmla="*/ 463 w 467"/>
                    <a:gd name="T121" fmla="*/ 9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184">
                      <a:moveTo>
                        <a:pt x="467" y="94"/>
                      </a:moveTo>
                      <a:lnTo>
                        <a:pt x="465" y="92"/>
                      </a:lnTo>
                      <a:lnTo>
                        <a:pt x="465" y="92"/>
                      </a:lnTo>
                      <a:lnTo>
                        <a:pt x="463" y="90"/>
                      </a:lnTo>
                      <a:lnTo>
                        <a:pt x="463" y="90"/>
                      </a:lnTo>
                      <a:lnTo>
                        <a:pt x="461" y="88"/>
                      </a:lnTo>
                      <a:lnTo>
                        <a:pt x="461" y="88"/>
                      </a:lnTo>
                      <a:lnTo>
                        <a:pt x="459" y="86"/>
                      </a:lnTo>
                      <a:lnTo>
                        <a:pt x="457" y="86"/>
                      </a:lnTo>
                      <a:lnTo>
                        <a:pt x="455" y="84"/>
                      </a:lnTo>
                      <a:lnTo>
                        <a:pt x="453" y="82"/>
                      </a:lnTo>
                      <a:lnTo>
                        <a:pt x="451" y="82"/>
                      </a:lnTo>
                      <a:lnTo>
                        <a:pt x="451" y="82"/>
                      </a:lnTo>
                      <a:lnTo>
                        <a:pt x="451" y="80"/>
                      </a:lnTo>
                      <a:lnTo>
                        <a:pt x="449" y="80"/>
                      </a:lnTo>
                      <a:lnTo>
                        <a:pt x="449" y="80"/>
                      </a:lnTo>
                      <a:lnTo>
                        <a:pt x="447" y="80"/>
                      </a:lnTo>
                      <a:lnTo>
                        <a:pt x="447" y="78"/>
                      </a:lnTo>
                      <a:lnTo>
                        <a:pt x="445" y="78"/>
                      </a:lnTo>
                      <a:lnTo>
                        <a:pt x="445" y="78"/>
                      </a:lnTo>
                      <a:lnTo>
                        <a:pt x="443" y="76"/>
                      </a:lnTo>
                      <a:lnTo>
                        <a:pt x="443" y="76"/>
                      </a:lnTo>
                      <a:lnTo>
                        <a:pt x="441" y="76"/>
                      </a:lnTo>
                      <a:lnTo>
                        <a:pt x="439" y="74"/>
                      </a:lnTo>
                      <a:lnTo>
                        <a:pt x="435" y="72"/>
                      </a:lnTo>
                      <a:lnTo>
                        <a:pt x="435" y="72"/>
                      </a:lnTo>
                      <a:lnTo>
                        <a:pt x="431" y="72"/>
                      </a:lnTo>
                      <a:lnTo>
                        <a:pt x="429" y="72"/>
                      </a:lnTo>
                      <a:lnTo>
                        <a:pt x="427" y="72"/>
                      </a:lnTo>
                      <a:lnTo>
                        <a:pt x="427" y="72"/>
                      </a:lnTo>
                      <a:lnTo>
                        <a:pt x="425" y="72"/>
                      </a:lnTo>
                      <a:lnTo>
                        <a:pt x="425" y="72"/>
                      </a:lnTo>
                      <a:lnTo>
                        <a:pt x="423" y="74"/>
                      </a:lnTo>
                      <a:lnTo>
                        <a:pt x="423" y="74"/>
                      </a:lnTo>
                      <a:lnTo>
                        <a:pt x="423" y="76"/>
                      </a:lnTo>
                      <a:lnTo>
                        <a:pt x="423" y="78"/>
                      </a:lnTo>
                      <a:lnTo>
                        <a:pt x="421" y="78"/>
                      </a:lnTo>
                      <a:lnTo>
                        <a:pt x="421" y="78"/>
                      </a:lnTo>
                      <a:lnTo>
                        <a:pt x="419" y="76"/>
                      </a:lnTo>
                      <a:lnTo>
                        <a:pt x="417" y="74"/>
                      </a:lnTo>
                      <a:lnTo>
                        <a:pt x="415" y="74"/>
                      </a:lnTo>
                      <a:lnTo>
                        <a:pt x="413" y="74"/>
                      </a:lnTo>
                      <a:lnTo>
                        <a:pt x="411" y="74"/>
                      </a:lnTo>
                      <a:lnTo>
                        <a:pt x="411" y="74"/>
                      </a:lnTo>
                      <a:lnTo>
                        <a:pt x="409" y="74"/>
                      </a:lnTo>
                      <a:lnTo>
                        <a:pt x="407" y="74"/>
                      </a:lnTo>
                      <a:lnTo>
                        <a:pt x="405" y="74"/>
                      </a:lnTo>
                      <a:lnTo>
                        <a:pt x="405" y="74"/>
                      </a:lnTo>
                      <a:lnTo>
                        <a:pt x="403" y="76"/>
                      </a:lnTo>
                      <a:lnTo>
                        <a:pt x="403" y="76"/>
                      </a:lnTo>
                      <a:lnTo>
                        <a:pt x="401" y="76"/>
                      </a:lnTo>
                      <a:lnTo>
                        <a:pt x="399" y="76"/>
                      </a:lnTo>
                      <a:lnTo>
                        <a:pt x="397" y="76"/>
                      </a:lnTo>
                      <a:lnTo>
                        <a:pt x="395" y="74"/>
                      </a:lnTo>
                      <a:lnTo>
                        <a:pt x="395" y="72"/>
                      </a:lnTo>
                      <a:lnTo>
                        <a:pt x="391" y="70"/>
                      </a:lnTo>
                      <a:lnTo>
                        <a:pt x="393" y="68"/>
                      </a:lnTo>
                      <a:lnTo>
                        <a:pt x="395" y="68"/>
                      </a:lnTo>
                      <a:lnTo>
                        <a:pt x="393" y="66"/>
                      </a:lnTo>
                      <a:lnTo>
                        <a:pt x="393" y="64"/>
                      </a:lnTo>
                      <a:lnTo>
                        <a:pt x="391" y="62"/>
                      </a:lnTo>
                      <a:lnTo>
                        <a:pt x="393" y="60"/>
                      </a:lnTo>
                      <a:lnTo>
                        <a:pt x="393" y="58"/>
                      </a:lnTo>
                      <a:lnTo>
                        <a:pt x="393" y="56"/>
                      </a:lnTo>
                      <a:lnTo>
                        <a:pt x="393" y="56"/>
                      </a:lnTo>
                      <a:lnTo>
                        <a:pt x="393" y="54"/>
                      </a:lnTo>
                      <a:lnTo>
                        <a:pt x="391" y="52"/>
                      </a:lnTo>
                      <a:lnTo>
                        <a:pt x="391" y="46"/>
                      </a:lnTo>
                      <a:lnTo>
                        <a:pt x="391" y="42"/>
                      </a:lnTo>
                      <a:lnTo>
                        <a:pt x="391" y="40"/>
                      </a:lnTo>
                      <a:lnTo>
                        <a:pt x="391" y="38"/>
                      </a:lnTo>
                      <a:lnTo>
                        <a:pt x="389" y="38"/>
                      </a:lnTo>
                      <a:lnTo>
                        <a:pt x="385" y="38"/>
                      </a:lnTo>
                      <a:lnTo>
                        <a:pt x="383" y="36"/>
                      </a:lnTo>
                      <a:lnTo>
                        <a:pt x="383" y="36"/>
                      </a:lnTo>
                      <a:lnTo>
                        <a:pt x="379" y="38"/>
                      </a:lnTo>
                      <a:lnTo>
                        <a:pt x="379" y="38"/>
                      </a:lnTo>
                      <a:lnTo>
                        <a:pt x="377" y="38"/>
                      </a:lnTo>
                      <a:lnTo>
                        <a:pt x="375" y="38"/>
                      </a:lnTo>
                      <a:lnTo>
                        <a:pt x="373" y="38"/>
                      </a:lnTo>
                      <a:lnTo>
                        <a:pt x="373" y="38"/>
                      </a:lnTo>
                      <a:lnTo>
                        <a:pt x="371" y="38"/>
                      </a:lnTo>
                      <a:lnTo>
                        <a:pt x="367" y="36"/>
                      </a:lnTo>
                      <a:lnTo>
                        <a:pt x="365" y="34"/>
                      </a:lnTo>
                      <a:lnTo>
                        <a:pt x="363" y="34"/>
                      </a:lnTo>
                      <a:lnTo>
                        <a:pt x="361" y="32"/>
                      </a:lnTo>
                      <a:lnTo>
                        <a:pt x="359" y="32"/>
                      </a:lnTo>
                      <a:lnTo>
                        <a:pt x="359" y="32"/>
                      </a:lnTo>
                      <a:lnTo>
                        <a:pt x="355" y="32"/>
                      </a:lnTo>
                      <a:lnTo>
                        <a:pt x="355" y="32"/>
                      </a:lnTo>
                      <a:lnTo>
                        <a:pt x="353" y="32"/>
                      </a:lnTo>
                      <a:lnTo>
                        <a:pt x="351" y="34"/>
                      </a:lnTo>
                      <a:lnTo>
                        <a:pt x="351" y="34"/>
                      </a:lnTo>
                      <a:lnTo>
                        <a:pt x="349" y="36"/>
                      </a:lnTo>
                      <a:lnTo>
                        <a:pt x="347" y="36"/>
                      </a:lnTo>
                      <a:lnTo>
                        <a:pt x="344" y="38"/>
                      </a:lnTo>
                      <a:lnTo>
                        <a:pt x="344" y="38"/>
                      </a:lnTo>
                      <a:lnTo>
                        <a:pt x="342" y="40"/>
                      </a:lnTo>
                      <a:lnTo>
                        <a:pt x="342" y="42"/>
                      </a:lnTo>
                      <a:lnTo>
                        <a:pt x="342" y="44"/>
                      </a:lnTo>
                      <a:lnTo>
                        <a:pt x="342" y="44"/>
                      </a:lnTo>
                      <a:lnTo>
                        <a:pt x="340" y="44"/>
                      </a:lnTo>
                      <a:lnTo>
                        <a:pt x="338" y="46"/>
                      </a:lnTo>
                      <a:lnTo>
                        <a:pt x="336" y="44"/>
                      </a:lnTo>
                      <a:lnTo>
                        <a:pt x="334" y="46"/>
                      </a:lnTo>
                      <a:lnTo>
                        <a:pt x="332" y="46"/>
                      </a:lnTo>
                      <a:lnTo>
                        <a:pt x="330" y="46"/>
                      </a:lnTo>
                      <a:lnTo>
                        <a:pt x="328" y="48"/>
                      </a:lnTo>
                      <a:lnTo>
                        <a:pt x="326" y="48"/>
                      </a:lnTo>
                      <a:lnTo>
                        <a:pt x="324" y="48"/>
                      </a:lnTo>
                      <a:lnTo>
                        <a:pt x="324" y="48"/>
                      </a:lnTo>
                      <a:lnTo>
                        <a:pt x="322" y="48"/>
                      </a:lnTo>
                      <a:lnTo>
                        <a:pt x="322" y="48"/>
                      </a:lnTo>
                      <a:lnTo>
                        <a:pt x="320" y="48"/>
                      </a:lnTo>
                      <a:lnTo>
                        <a:pt x="316" y="52"/>
                      </a:lnTo>
                      <a:lnTo>
                        <a:pt x="314" y="52"/>
                      </a:lnTo>
                      <a:lnTo>
                        <a:pt x="314" y="52"/>
                      </a:lnTo>
                      <a:lnTo>
                        <a:pt x="312" y="50"/>
                      </a:lnTo>
                      <a:lnTo>
                        <a:pt x="310" y="50"/>
                      </a:lnTo>
                      <a:lnTo>
                        <a:pt x="308" y="50"/>
                      </a:lnTo>
                      <a:lnTo>
                        <a:pt x="308" y="52"/>
                      </a:lnTo>
                      <a:lnTo>
                        <a:pt x="304" y="50"/>
                      </a:lnTo>
                      <a:lnTo>
                        <a:pt x="300" y="50"/>
                      </a:lnTo>
                      <a:lnTo>
                        <a:pt x="298" y="50"/>
                      </a:lnTo>
                      <a:lnTo>
                        <a:pt x="296" y="48"/>
                      </a:lnTo>
                      <a:lnTo>
                        <a:pt x="292" y="48"/>
                      </a:lnTo>
                      <a:lnTo>
                        <a:pt x="288" y="48"/>
                      </a:lnTo>
                      <a:lnTo>
                        <a:pt x="286" y="48"/>
                      </a:lnTo>
                      <a:lnTo>
                        <a:pt x="284" y="48"/>
                      </a:lnTo>
                      <a:lnTo>
                        <a:pt x="282" y="48"/>
                      </a:lnTo>
                      <a:lnTo>
                        <a:pt x="280" y="48"/>
                      </a:lnTo>
                      <a:lnTo>
                        <a:pt x="278" y="44"/>
                      </a:lnTo>
                      <a:lnTo>
                        <a:pt x="276" y="44"/>
                      </a:lnTo>
                      <a:lnTo>
                        <a:pt x="274" y="44"/>
                      </a:lnTo>
                      <a:lnTo>
                        <a:pt x="274" y="42"/>
                      </a:lnTo>
                      <a:lnTo>
                        <a:pt x="272" y="42"/>
                      </a:lnTo>
                      <a:lnTo>
                        <a:pt x="272" y="42"/>
                      </a:lnTo>
                      <a:lnTo>
                        <a:pt x="272" y="42"/>
                      </a:lnTo>
                      <a:lnTo>
                        <a:pt x="270" y="40"/>
                      </a:lnTo>
                      <a:lnTo>
                        <a:pt x="270" y="38"/>
                      </a:lnTo>
                      <a:lnTo>
                        <a:pt x="270" y="38"/>
                      </a:lnTo>
                      <a:lnTo>
                        <a:pt x="268" y="38"/>
                      </a:lnTo>
                      <a:lnTo>
                        <a:pt x="264" y="36"/>
                      </a:lnTo>
                      <a:lnTo>
                        <a:pt x="260" y="36"/>
                      </a:lnTo>
                      <a:lnTo>
                        <a:pt x="260" y="36"/>
                      </a:lnTo>
                      <a:lnTo>
                        <a:pt x="258" y="36"/>
                      </a:lnTo>
                      <a:lnTo>
                        <a:pt x="256" y="36"/>
                      </a:lnTo>
                      <a:lnTo>
                        <a:pt x="254" y="34"/>
                      </a:lnTo>
                      <a:lnTo>
                        <a:pt x="252" y="32"/>
                      </a:lnTo>
                      <a:lnTo>
                        <a:pt x="250" y="32"/>
                      </a:lnTo>
                      <a:lnTo>
                        <a:pt x="248" y="30"/>
                      </a:lnTo>
                      <a:lnTo>
                        <a:pt x="244" y="32"/>
                      </a:lnTo>
                      <a:lnTo>
                        <a:pt x="242" y="32"/>
                      </a:lnTo>
                      <a:lnTo>
                        <a:pt x="240" y="30"/>
                      </a:lnTo>
                      <a:lnTo>
                        <a:pt x="238" y="30"/>
                      </a:lnTo>
                      <a:lnTo>
                        <a:pt x="236" y="30"/>
                      </a:lnTo>
                      <a:lnTo>
                        <a:pt x="234" y="30"/>
                      </a:lnTo>
                      <a:lnTo>
                        <a:pt x="232" y="30"/>
                      </a:lnTo>
                      <a:lnTo>
                        <a:pt x="230" y="28"/>
                      </a:lnTo>
                      <a:lnTo>
                        <a:pt x="228" y="28"/>
                      </a:lnTo>
                      <a:lnTo>
                        <a:pt x="228" y="30"/>
                      </a:lnTo>
                      <a:lnTo>
                        <a:pt x="226" y="30"/>
                      </a:lnTo>
                      <a:lnTo>
                        <a:pt x="224" y="30"/>
                      </a:lnTo>
                      <a:lnTo>
                        <a:pt x="222" y="30"/>
                      </a:lnTo>
                      <a:lnTo>
                        <a:pt x="220" y="32"/>
                      </a:lnTo>
                      <a:lnTo>
                        <a:pt x="218" y="32"/>
                      </a:lnTo>
                      <a:lnTo>
                        <a:pt x="218" y="32"/>
                      </a:lnTo>
                      <a:lnTo>
                        <a:pt x="216" y="32"/>
                      </a:lnTo>
                      <a:lnTo>
                        <a:pt x="216" y="34"/>
                      </a:lnTo>
                      <a:lnTo>
                        <a:pt x="214" y="34"/>
                      </a:lnTo>
                      <a:lnTo>
                        <a:pt x="212" y="34"/>
                      </a:lnTo>
                      <a:lnTo>
                        <a:pt x="212" y="34"/>
                      </a:lnTo>
                      <a:lnTo>
                        <a:pt x="210" y="34"/>
                      </a:lnTo>
                      <a:lnTo>
                        <a:pt x="210" y="34"/>
                      </a:lnTo>
                      <a:lnTo>
                        <a:pt x="208" y="34"/>
                      </a:lnTo>
                      <a:lnTo>
                        <a:pt x="206" y="34"/>
                      </a:lnTo>
                      <a:lnTo>
                        <a:pt x="206" y="34"/>
                      </a:lnTo>
                      <a:lnTo>
                        <a:pt x="204" y="34"/>
                      </a:lnTo>
                      <a:lnTo>
                        <a:pt x="202" y="32"/>
                      </a:lnTo>
                      <a:lnTo>
                        <a:pt x="200" y="32"/>
                      </a:lnTo>
                      <a:lnTo>
                        <a:pt x="200" y="32"/>
                      </a:lnTo>
                      <a:lnTo>
                        <a:pt x="196" y="30"/>
                      </a:lnTo>
                      <a:lnTo>
                        <a:pt x="194" y="30"/>
                      </a:lnTo>
                      <a:lnTo>
                        <a:pt x="194" y="30"/>
                      </a:lnTo>
                      <a:lnTo>
                        <a:pt x="190" y="28"/>
                      </a:lnTo>
                      <a:lnTo>
                        <a:pt x="190" y="28"/>
                      </a:lnTo>
                      <a:lnTo>
                        <a:pt x="188" y="28"/>
                      </a:lnTo>
                      <a:lnTo>
                        <a:pt x="188" y="28"/>
                      </a:lnTo>
                      <a:lnTo>
                        <a:pt x="186" y="26"/>
                      </a:lnTo>
                      <a:lnTo>
                        <a:pt x="186" y="26"/>
                      </a:lnTo>
                      <a:lnTo>
                        <a:pt x="186" y="26"/>
                      </a:lnTo>
                      <a:lnTo>
                        <a:pt x="186" y="24"/>
                      </a:lnTo>
                      <a:lnTo>
                        <a:pt x="184" y="24"/>
                      </a:lnTo>
                      <a:lnTo>
                        <a:pt x="184" y="24"/>
                      </a:lnTo>
                      <a:lnTo>
                        <a:pt x="184" y="22"/>
                      </a:lnTo>
                      <a:lnTo>
                        <a:pt x="182" y="22"/>
                      </a:lnTo>
                      <a:lnTo>
                        <a:pt x="182" y="20"/>
                      </a:lnTo>
                      <a:lnTo>
                        <a:pt x="180" y="18"/>
                      </a:lnTo>
                      <a:lnTo>
                        <a:pt x="180" y="18"/>
                      </a:lnTo>
                      <a:lnTo>
                        <a:pt x="178" y="16"/>
                      </a:lnTo>
                      <a:lnTo>
                        <a:pt x="178" y="14"/>
                      </a:lnTo>
                      <a:lnTo>
                        <a:pt x="178" y="14"/>
                      </a:lnTo>
                      <a:lnTo>
                        <a:pt x="176" y="14"/>
                      </a:lnTo>
                      <a:lnTo>
                        <a:pt x="174" y="12"/>
                      </a:lnTo>
                      <a:lnTo>
                        <a:pt x="172" y="12"/>
                      </a:lnTo>
                      <a:lnTo>
                        <a:pt x="168" y="12"/>
                      </a:lnTo>
                      <a:lnTo>
                        <a:pt x="168" y="12"/>
                      </a:lnTo>
                      <a:lnTo>
                        <a:pt x="166" y="12"/>
                      </a:lnTo>
                      <a:lnTo>
                        <a:pt x="164" y="12"/>
                      </a:lnTo>
                      <a:lnTo>
                        <a:pt x="164" y="10"/>
                      </a:lnTo>
                      <a:lnTo>
                        <a:pt x="162" y="10"/>
                      </a:lnTo>
                      <a:lnTo>
                        <a:pt x="158" y="10"/>
                      </a:lnTo>
                      <a:lnTo>
                        <a:pt x="156" y="8"/>
                      </a:lnTo>
                      <a:lnTo>
                        <a:pt x="152" y="8"/>
                      </a:lnTo>
                      <a:lnTo>
                        <a:pt x="152" y="6"/>
                      </a:lnTo>
                      <a:lnTo>
                        <a:pt x="148" y="6"/>
                      </a:lnTo>
                      <a:lnTo>
                        <a:pt x="146" y="6"/>
                      </a:lnTo>
                      <a:lnTo>
                        <a:pt x="144" y="6"/>
                      </a:lnTo>
                      <a:lnTo>
                        <a:pt x="142" y="6"/>
                      </a:lnTo>
                      <a:lnTo>
                        <a:pt x="140" y="4"/>
                      </a:lnTo>
                      <a:lnTo>
                        <a:pt x="138" y="4"/>
                      </a:lnTo>
                      <a:lnTo>
                        <a:pt x="138" y="4"/>
                      </a:lnTo>
                      <a:lnTo>
                        <a:pt x="136" y="4"/>
                      </a:lnTo>
                      <a:lnTo>
                        <a:pt x="132" y="2"/>
                      </a:lnTo>
                      <a:lnTo>
                        <a:pt x="130" y="2"/>
                      </a:lnTo>
                      <a:lnTo>
                        <a:pt x="130" y="2"/>
                      </a:lnTo>
                      <a:lnTo>
                        <a:pt x="128" y="0"/>
                      </a:lnTo>
                      <a:lnTo>
                        <a:pt x="126" y="0"/>
                      </a:lnTo>
                      <a:lnTo>
                        <a:pt x="126" y="2"/>
                      </a:lnTo>
                      <a:lnTo>
                        <a:pt x="126" y="2"/>
                      </a:lnTo>
                      <a:lnTo>
                        <a:pt x="126" y="4"/>
                      </a:lnTo>
                      <a:lnTo>
                        <a:pt x="126" y="6"/>
                      </a:lnTo>
                      <a:lnTo>
                        <a:pt x="122" y="8"/>
                      </a:lnTo>
                      <a:lnTo>
                        <a:pt x="122" y="8"/>
                      </a:lnTo>
                      <a:lnTo>
                        <a:pt x="122" y="8"/>
                      </a:lnTo>
                      <a:lnTo>
                        <a:pt x="122" y="10"/>
                      </a:lnTo>
                      <a:lnTo>
                        <a:pt x="122" y="10"/>
                      </a:lnTo>
                      <a:lnTo>
                        <a:pt x="122" y="12"/>
                      </a:lnTo>
                      <a:lnTo>
                        <a:pt x="122" y="12"/>
                      </a:lnTo>
                      <a:lnTo>
                        <a:pt x="120" y="12"/>
                      </a:lnTo>
                      <a:lnTo>
                        <a:pt x="120" y="12"/>
                      </a:lnTo>
                      <a:lnTo>
                        <a:pt x="120" y="14"/>
                      </a:lnTo>
                      <a:lnTo>
                        <a:pt x="120" y="14"/>
                      </a:lnTo>
                      <a:lnTo>
                        <a:pt x="122" y="16"/>
                      </a:lnTo>
                      <a:lnTo>
                        <a:pt x="122" y="16"/>
                      </a:lnTo>
                      <a:lnTo>
                        <a:pt x="122" y="16"/>
                      </a:lnTo>
                      <a:lnTo>
                        <a:pt x="122" y="18"/>
                      </a:lnTo>
                      <a:lnTo>
                        <a:pt x="122" y="20"/>
                      </a:lnTo>
                      <a:lnTo>
                        <a:pt x="122" y="20"/>
                      </a:lnTo>
                      <a:lnTo>
                        <a:pt x="124" y="22"/>
                      </a:lnTo>
                      <a:lnTo>
                        <a:pt x="124" y="22"/>
                      </a:lnTo>
                      <a:lnTo>
                        <a:pt x="126" y="22"/>
                      </a:lnTo>
                      <a:lnTo>
                        <a:pt x="126" y="24"/>
                      </a:lnTo>
                      <a:lnTo>
                        <a:pt x="126" y="24"/>
                      </a:lnTo>
                      <a:lnTo>
                        <a:pt x="128" y="26"/>
                      </a:lnTo>
                      <a:lnTo>
                        <a:pt x="128" y="26"/>
                      </a:lnTo>
                      <a:lnTo>
                        <a:pt x="130" y="26"/>
                      </a:lnTo>
                      <a:lnTo>
                        <a:pt x="132" y="28"/>
                      </a:lnTo>
                      <a:lnTo>
                        <a:pt x="132" y="28"/>
                      </a:lnTo>
                      <a:lnTo>
                        <a:pt x="132" y="28"/>
                      </a:lnTo>
                      <a:lnTo>
                        <a:pt x="134" y="30"/>
                      </a:lnTo>
                      <a:lnTo>
                        <a:pt x="134" y="32"/>
                      </a:lnTo>
                      <a:lnTo>
                        <a:pt x="134" y="32"/>
                      </a:lnTo>
                      <a:lnTo>
                        <a:pt x="134" y="34"/>
                      </a:lnTo>
                      <a:lnTo>
                        <a:pt x="134" y="34"/>
                      </a:lnTo>
                      <a:lnTo>
                        <a:pt x="134" y="36"/>
                      </a:lnTo>
                      <a:lnTo>
                        <a:pt x="132" y="36"/>
                      </a:lnTo>
                      <a:lnTo>
                        <a:pt x="132" y="36"/>
                      </a:lnTo>
                      <a:lnTo>
                        <a:pt x="132" y="38"/>
                      </a:lnTo>
                      <a:lnTo>
                        <a:pt x="130" y="38"/>
                      </a:lnTo>
                      <a:lnTo>
                        <a:pt x="130" y="38"/>
                      </a:lnTo>
                      <a:lnTo>
                        <a:pt x="128" y="38"/>
                      </a:lnTo>
                      <a:lnTo>
                        <a:pt x="128" y="38"/>
                      </a:lnTo>
                      <a:lnTo>
                        <a:pt x="128" y="40"/>
                      </a:lnTo>
                      <a:lnTo>
                        <a:pt x="126" y="40"/>
                      </a:lnTo>
                      <a:lnTo>
                        <a:pt x="126" y="42"/>
                      </a:lnTo>
                      <a:lnTo>
                        <a:pt x="124" y="42"/>
                      </a:lnTo>
                      <a:lnTo>
                        <a:pt x="122" y="40"/>
                      </a:lnTo>
                      <a:lnTo>
                        <a:pt x="122" y="40"/>
                      </a:lnTo>
                      <a:lnTo>
                        <a:pt x="122" y="40"/>
                      </a:lnTo>
                      <a:lnTo>
                        <a:pt x="120" y="38"/>
                      </a:lnTo>
                      <a:lnTo>
                        <a:pt x="116" y="38"/>
                      </a:lnTo>
                      <a:lnTo>
                        <a:pt x="116" y="38"/>
                      </a:lnTo>
                      <a:lnTo>
                        <a:pt x="114" y="38"/>
                      </a:lnTo>
                      <a:lnTo>
                        <a:pt x="114" y="38"/>
                      </a:lnTo>
                      <a:lnTo>
                        <a:pt x="112" y="38"/>
                      </a:lnTo>
                      <a:lnTo>
                        <a:pt x="112" y="38"/>
                      </a:lnTo>
                      <a:lnTo>
                        <a:pt x="112" y="38"/>
                      </a:lnTo>
                      <a:lnTo>
                        <a:pt x="110" y="38"/>
                      </a:lnTo>
                      <a:lnTo>
                        <a:pt x="108" y="38"/>
                      </a:lnTo>
                      <a:lnTo>
                        <a:pt x="108" y="36"/>
                      </a:lnTo>
                      <a:lnTo>
                        <a:pt x="106" y="36"/>
                      </a:lnTo>
                      <a:lnTo>
                        <a:pt x="106" y="36"/>
                      </a:lnTo>
                      <a:lnTo>
                        <a:pt x="106" y="38"/>
                      </a:lnTo>
                      <a:lnTo>
                        <a:pt x="104" y="38"/>
                      </a:lnTo>
                      <a:lnTo>
                        <a:pt x="104" y="36"/>
                      </a:lnTo>
                      <a:lnTo>
                        <a:pt x="104" y="36"/>
                      </a:lnTo>
                      <a:lnTo>
                        <a:pt x="102" y="36"/>
                      </a:lnTo>
                      <a:lnTo>
                        <a:pt x="102" y="38"/>
                      </a:lnTo>
                      <a:lnTo>
                        <a:pt x="100" y="38"/>
                      </a:lnTo>
                      <a:lnTo>
                        <a:pt x="100" y="38"/>
                      </a:lnTo>
                      <a:lnTo>
                        <a:pt x="98" y="38"/>
                      </a:lnTo>
                      <a:lnTo>
                        <a:pt x="98" y="38"/>
                      </a:lnTo>
                      <a:lnTo>
                        <a:pt x="96" y="38"/>
                      </a:lnTo>
                      <a:lnTo>
                        <a:pt x="94" y="38"/>
                      </a:lnTo>
                      <a:lnTo>
                        <a:pt x="94" y="38"/>
                      </a:lnTo>
                      <a:lnTo>
                        <a:pt x="92" y="38"/>
                      </a:lnTo>
                      <a:lnTo>
                        <a:pt x="92" y="36"/>
                      </a:lnTo>
                      <a:lnTo>
                        <a:pt x="90" y="36"/>
                      </a:lnTo>
                      <a:lnTo>
                        <a:pt x="88" y="36"/>
                      </a:lnTo>
                      <a:lnTo>
                        <a:pt x="88" y="36"/>
                      </a:lnTo>
                      <a:lnTo>
                        <a:pt x="88" y="36"/>
                      </a:lnTo>
                      <a:lnTo>
                        <a:pt x="86" y="36"/>
                      </a:lnTo>
                      <a:lnTo>
                        <a:pt x="86" y="36"/>
                      </a:lnTo>
                      <a:lnTo>
                        <a:pt x="84" y="34"/>
                      </a:lnTo>
                      <a:lnTo>
                        <a:pt x="82" y="34"/>
                      </a:lnTo>
                      <a:lnTo>
                        <a:pt x="82" y="34"/>
                      </a:lnTo>
                      <a:lnTo>
                        <a:pt x="82" y="32"/>
                      </a:lnTo>
                      <a:lnTo>
                        <a:pt x="80" y="32"/>
                      </a:lnTo>
                      <a:lnTo>
                        <a:pt x="80" y="30"/>
                      </a:lnTo>
                      <a:lnTo>
                        <a:pt x="78" y="28"/>
                      </a:lnTo>
                      <a:lnTo>
                        <a:pt x="76" y="28"/>
                      </a:lnTo>
                      <a:lnTo>
                        <a:pt x="74" y="26"/>
                      </a:lnTo>
                      <a:lnTo>
                        <a:pt x="74" y="26"/>
                      </a:lnTo>
                      <a:lnTo>
                        <a:pt x="70" y="26"/>
                      </a:lnTo>
                      <a:lnTo>
                        <a:pt x="68" y="26"/>
                      </a:lnTo>
                      <a:lnTo>
                        <a:pt x="68" y="26"/>
                      </a:lnTo>
                      <a:lnTo>
                        <a:pt x="66" y="26"/>
                      </a:lnTo>
                      <a:lnTo>
                        <a:pt x="64" y="26"/>
                      </a:lnTo>
                      <a:lnTo>
                        <a:pt x="64" y="26"/>
                      </a:lnTo>
                      <a:lnTo>
                        <a:pt x="62" y="26"/>
                      </a:lnTo>
                      <a:lnTo>
                        <a:pt x="60" y="26"/>
                      </a:lnTo>
                      <a:lnTo>
                        <a:pt x="60" y="26"/>
                      </a:lnTo>
                      <a:lnTo>
                        <a:pt x="58" y="24"/>
                      </a:lnTo>
                      <a:lnTo>
                        <a:pt x="58" y="24"/>
                      </a:lnTo>
                      <a:lnTo>
                        <a:pt x="58" y="24"/>
                      </a:lnTo>
                      <a:lnTo>
                        <a:pt x="56" y="24"/>
                      </a:lnTo>
                      <a:lnTo>
                        <a:pt x="56" y="24"/>
                      </a:lnTo>
                      <a:lnTo>
                        <a:pt x="56" y="24"/>
                      </a:lnTo>
                      <a:lnTo>
                        <a:pt x="54" y="24"/>
                      </a:lnTo>
                      <a:lnTo>
                        <a:pt x="54" y="24"/>
                      </a:lnTo>
                      <a:lnTo>
                        <a:pt x="52" y="24"/>
                      </a:lnTo>
                      <a:lnTo>
                        <a:pt x="52" y="24"/>
                      </a:lnTo>
                      <a:lnTo>
                        <a:pt x="50" y="22"/>
                      </a:lnTo>
                      <a:lnTo>
                        <a:pt x="48" y="22"/>
                      </a:lnTo>
                      <a:lnTo>
                        <a:pt x="48" y="22"/>
                      </a:lnTo>
                      <a:lnTo>
                        <a:pt x="48" y="22"/>
                      </a:lnTo>
                      <a:lnTo>
                        <a:pt x="48" y="24"/>
                      </a:lnTo>
                      <a:lnTo>
                        <a:pt x="48" y="24"/>
                      </a:lnTo>
                      <a:lnTo>
                        <a:pt x="46" y="24"/>
                      </a:lnTo>
                      <a:lnTo>
                        <a:pt x="44" y="24"/>
                      </a:lnTo>
                      <a:lnTo>
                        <a:pt x="42" y="24"/>
                      </a:lnTo>
                      <a:lnTo>
                        <a:pt x="42" y="26"/>
                      </a:lnTo>
                      <a:lnTo>
                        <a:pt x="40" y="26"/>
                      </a:lnTo>
                      <a:lnTo>
                        <a:pt x="40" y="26"/>
                      </a:lnTo>
                      <a:lnTo>
                        <a:pt x="40" y="26"/>
                      </a:lnTo>
                      <a:lnTo>
                        <a:pt x="38" y="28"/>
                      </a:lnTo>
                      <a:lnTo>
                        <a:pt x="38" y="28"/>
                      </a:lnTo>
                      <a:lnTo>
                        <a:pt x="38" y="28"/>
                      </a:lnTo>
                      <a:lnTo>
                        <a:pt x="38" y="28"/>
                      </a:lnTo>
                      <a:lnTo>
                        <a:pt x="36" y="28"/>
                      </a:lnTo>
                      <a:lnTo>
                        <a:pt x="34" y="30"/>
                      </a:lnTo>
                      <a:lnTo>
                        <a:pt x="34" y="30"/>
                      </a:lnTo>
                      <a:lnTo>
                        <a:pt x="32" y="30"/>
                      </a:lnTo>
                      <a:lnTo>
                        <a:pt x="32" y="32"/>
                      </a:lnTo>
                      <a:lnTo>
                        <a:pt x="32" y="32"/>
                      </a:lnTo>
                      <a:lnTo>
                        <a:pt x="32" y="32"/>
                      </a:lnTo>
                      <a:lnTo>
                        <a:pt x="30" y="32"/>
                      </a:lnTo>
                      <a:lnTo>
                        <a:pt x="28" y="32"/>
                      </a:lnTo>
                      <a:lnTo>
                        <a:pt x="26" y="34"/>
                      </a:lnTo>
                      <a:lnTo>
                        <a:pt x="26" y="34"/>
                      </a:lnTo>
                      <a:lnTo>
                        <a:pt x="26" y="34"/>
                      </a:lnTo>
                      <a:lnTo>
                        <a:pt x="24" y="34"/>
                      </a:lnTo>
                      <a:lnTo>
                        <a:pt x="24" y="36"/>
                      </a:lnTo>
                      <a:lnTo>
                        <a:pt x="22" y="36"/>
                      </a:lnTo>
                      <a:lnTo>
                        <a:pt x="24" y="36"/>
                      </a:lnTo>
                      <a:lnTo>
                        <a:pt x="22" y="38"/>
                      </a:lnTo>
                      <a:lnTo>
                        <a:pt x="20" y="38"/>
                      </a:lnTo>
                      <a:lnTo>
                        <a:pt x="20" y="38"/>
                      </a:lnTo>
                      <a:lnTo>
                        <a:pt x="20" y="40"/>
                      </a:lnTo>
                      <a:lnTo>
                        <a:pt x="20" y="42"/>
                      </a:lnTo>
                      <a:lnTo>
                        <a:pt x="20" y="42"/>
                      </a:lnTo>
                      <a:lnTo>
                        <a:pt x="20" y="42"/>
                      </a:lnTo>
                      <a:lnTo>
                        <a:pt x="18" y="42"/>
                      </a:lnTo>
                      <a:lnTo>
                        <a:pt x="18" y="44"/>
                      </a:lnTo>
                      <a:lnTo>
                        <a:pt x="16" y="44"/>
                      </a:lnTo>
                      <a:lnTo>
                        <a:pt x="16" y="44"/>
                      </a:lnTo>
                      <a:lnTo>
                        <a:pt x="16" y="44"/>
                      </a:lnTo>
                      <a:lnTo>
                        <a:pt x="16" y="44"/>
                      </a:lnTo>
                      <a:lnTo>
                        <a:pt x="14" y="46"/>
                      </a:lnTo>
                      <a:lnTo>
                        <a:pt x="14" y="46"/>
                      </a:lnTo>
                      <a:lnTo>
                        <a:pt x="12" y="46"/>
                      </a:lnTo>
                      <a:lnTo>
                        <a:pt x="12" y="46"/>
                      </a:lnTo>
                      <a:lnTo>
                        <a:pt x="12" y="44"/>
                      </a:lnTo>
                      <a:lnTo>
                        <a:pt x="12" y="44"/>
                      </a:lnTo>
                      <a:lnTo>
                        <a:pt x="12" y="46"/>
                      </a:lnTo>
                      <a:lnTo>
                        <a:pt x="12" y="46"/>
                      </a:lnTo>
                      <a:lnTo>
                        <a:pt x="10" y="46"/>
                      </a:lnTo>
                      <a:lnTo>
                        <a:pt x="10" y="46"/>
                      </a:lnTo>
                      <a:lnTo>
                        <a:pt x="8" y="46"/>
                      </a:lnTo>
                      <a:lnTo>
                        <a:pt x="8" y="46"/>
                      </a:lnTo>
                      <a:lnTo>
                        <a:pt x="6" y="46"/>
                      </a:lnTo>
                      <a:lnTo>
                        <a:pt x="6" y="46"/>
                      </a:lnTo>
                      <a:lnTo>
                        <a:pt x="4" y="46"/>
                      </a:lnTo>
                      <a:lnTo>
                        <a:pt x="2" y="46"/>
                      </a:lnTo>
                      <a:lnTo>
                        <a:pt x="2" y="48"/>
                      </a:lnTo>
                      <a:lnTo>
                        <a:pt x="2" y="48"/>
                      </a:lnTo>
                      <a:lnTo>
                        <a:pt x="2" y="50"/>
                      </a:lnTo>
                      <a:lnTo>
                        <a:pt x="2" y="50"/>
                      </a:lnTo>
                      <a:lnTo>
                        <a:pt x="2" y="50"/>
                      </a:lnTo>
                      <a:lnTo>
                        <a:pt x="2" y="52"/>
                      </a:lnTo>
                      <a:lnTo>
                        <a:pt x="0" y="52"/>
                      </a:lnTo>
                      <a:lnTo>
                        <a:pt x="0" y="52"/>
                      </a:lnTo>
                      <a:lnTo>
                        <a:pt x="0" y="52"/>
                      </a:lnTo>
                      <a:lnTo>
                        <a:pt x="0" y="52"/>
                      </a:lnTo>
                      <a:lnTo>
                        <a:pt x="0" y="54"/>
                      </a:lnTo>
                      <a:lnTo>
                        <a:pt x="2" y="54"/>
                      </a:lnTo>
                      <a:lnTo>
                        <a:pt x="2" y="54"/>
                      </a:lnTo>
                      <a:lnTo>
                        <a:pt x="0" y="56"/>
                      </a:lnTo>
                      <a:lnTo>
                        <a:pt x="0" y="56"/>
                      </a:lnTo>
                      <a:lnTo>
                        <a:pt x="0" y="56"/>
                      </a:lnTo>
                      <a:lnTo>
                        <a:pt x="2" y="56"/>
                      </a:lnTo>
                      <a:lnTo>
                        <a:pt x="2" y="58"/>
                      </a:lnTo>
                      <a:lnTo>
                        <a:pt x="4" y="58"/>
                      </a:lnTo>
                      <a:lnTo>
                        <a:pt x="6" y="58"/>
                      </a:lnTo>
                      <a:lnTo>
                        <a:pt x="6" y="60"/>
                      </a:lnTo>
                      <a:lnTo>
                        <a:pt x="6" y="60"/>
                      </a:lnTo>
                      <a:lnTo>
                        <a:pt x="6" y="60"/>
                      </a:lnTo>
                      <a:lnTo>
                        <a:pt x="6" y="60"/>
                      </a:lnTo>
                      <a:lnTo>
                        <a:pt x="6" y="62"/>
                      </a:lnTo>
                      <a:lnTo>
                        <a:pt x="6" y="62"/>
                      </a:lnTo>
                      <a:lnTo>
                        <a:pt x="8" y="62"/>
                      </a:lnTo>
                      <a:lnTo>
                        <a:pt x="8" y="62"/>
                      </a:lnTo>
                      <a:lnTo>
                        <a:pt x="12" y="64"/>
                      </a:lnTo>
                      <a:lnTo>
                        <a:pt x="14" y="64"/>
                      </a:lnTo>
                      <a:lnTo>
                        <a:pt x="14" y="64"/>
                      </a:lnTo>
                      <a:lnTo>
                        <a:pt x="16" y="66"/>
                      </a:lnTo>
                      <a:lnTo>
                        <a:pt x="16" y="68"/>
                      </a:lnTo>
                      <a:lnTo>
                        <a:pt x="18" y="68"/>
                      </a:lnTo>
                      <a:lnTo>
                        <a:pt x="22" y="70"/>
                      </a:lnTo>
                      <a:lnTo>
                        <a:pt x="22" y="70"/>
                      </a:lnTo>
                      <a:lnTo>
                        <a:pt x="24" y="70"/>
                      </a:lnTo>
                      <a:lnTo>
                        <a:pt x="24" y="72"/>
                      </a:lnTo>
                      <a:lnTo>
                        <a:pt x="26" y="72"/>
                      </a:lnTo>
                      <a:lnTo>
                        <a:pt x="26" y="72"/>
                      </a:lnTo>
                      <a:lnTo>
                        <a:pt x="28" y="72"/>
                      </a:lnTo>
                      <a:lnTo>
                        <a:pt x="30" y="72"/>
                      </a:lnTo>
                      <a:lnTo>
                        <a:pt x="32" y="72"/>
                      </a:lnTo>
                      <a:lnTo>
                        <a:pt x="34" y="74"/>
                      </a:lnTo>
                      <a:lnTo>
                        <a:pt x="34" y="74"/>
                      </a:lnTo>
                      <a:lnTo>
                        <a:pt x="36" y="74"/>
                      </a:lnTo>
                      <a:lnTo>
                        <a:pt x="36" y="74"/>
                      </a:lnTo>
                      <a:lnTo>
                        <a:pt x="36" y="74"/>
                      </a:lnTo>
                      <a:lnTo>
                        <a:pt x="38" y="74"/>
                      </a:lnTo>
                      <a:lnTo>
                        <a:pt x="38" y="74"/>
                      </a:lnTo>
                      <a:lnTo>
                        <a:pt x="40" y="74"/>
                      </a:lnTo>
                      <a:lnTo>
                        <a:pt x="40" y="74"/>
                      </a:lnTo>
                      <a:lnTo>
                        <a:pt x="40" y="74"/>
                      </a:lnTo>
                      <a:lnTo>
                        <a:pt x="42" y="76"/>
                      </a:lnTo>
                      <a:lnTo>
                        <a:pt x="42" y="76"/>
                      </a:lnTo>
                      <a:lnTo>
                        <a:pt x="44" y="78"/>
                      </a:lnTo>
                      <a:lnTo>
                        <a:pt x="44" y="78"/>
                      </a:lnTo>
                      <a:lnTo>
                        <a:pt x="46" y="78"/>
                      </a:lnTo>
                      <a:lnTo>
                        <a:pt x="46" y="80"/>
                      </a:lnTo>
                      <a:lnTo>
                        <a:pt x="48" y="80"/>
                      </a:lnTo>
                      <a:lnTo>
                        <a:pt x="48" y="82"/>
                      </a:lnTo>
                      <a:lnTo>
                        <a:pt x="50" y="84"/>
                      </a:lnTo>
                      <a:lnTo>
                        <a:pt x="50" y="84"/>
                      </a:lnTo>
                      <a:lnTo>
                        <a:pt x="52" y="86"/>
                      </a:lnTo>
                      <a:lnTo>
                        <a:pt x="54" y="88"/>
                      </a:lnTo>
                      <a:lnTo>
                        <a:pt x="54" y="88"/>
                      </a:lnTo>
                      <a:lnTo>
                        <a:pt x="56" y="90"/>
                      </a:lnTo>
                      <a:lnTo>
                        <a:pt x="58" y="90"/>
                      </a:lnTo>
                      <a:lnTo>
                        <a:pt x="58" y="92"/>
                      </a:lnTo>
                      <a:lnTo>
                        <a:pt x="60" y="94"/>
                      </a:lnTo>
                      <a:lnTo>
                        <a:pt x="62" y="94"/>
                      </a:lnTo>
                      <a:lnTo>
                        <a:pt x="62" y="96"/>
                      </a:lnTo>
                      <a:lnTo>
                        <a:pt x="62" y="96"/>
                      </a:lnTo>
                      <a:lnTo>
                        <a:pt x="62" y="98"/>
                      </a:lnTo>
                      <a:lnTo>
                        <a:pt x="62" y="100"/>
                      </a:lnTo>
                      <a:lnTo>
                        <a:pt x="62" y="100"/>
                      </a:lnTo>
                      <a:lnTo>
                        <a:pt x="62" y="102"/>
                      </a:lnTo>
                      <a:lnTo>
                        <a:pt x="64" y="104"/>
                      </a:lnTo>
                      <a:lnTo>
                        <a:pt x="66" y="104"/>
                      </a:lnTo>
                      <a:lnTo>
                        <a:pt x="66" y="106"/>
                      </a:lnTo>
                      <a:lnTo>
                        <a:pt x="66" y="106"/>
                      </a:lnTo>
                      <a:lnTo>
                        <a:pt x="64" y="108"/>
                      </a:lnTo>
                      <a:lnTo>
                        <a:pt x="64" y="108"/>
                      </a:lnTo>
                      <a:lnTo>
                        <a:pt x="64" y="108"/>
                      </a:lnTo>
                      <a:lnTo>
                        <a:pt x="64" y="112"/>
                      </a:lnTo>
                      <a:lnTo>
                        <a:pt x="64" y="114"/>
                      </a:lnTo>
                      <a:lnTo>
                        <a:pt x="64" y="114"/>
                      </a:lnTo>
                      <a:lnTo>
                        <a:pt x="66" y="116"/>
                      </a:lnTo>
                      <a:lnTo>
                        <a:pt x="66" y="116"/>
                      </a:lnTo>
                      <a:lnTo>
                        <a:pt x="66" y="118"/>
                      </a:lnTo>
                      <a:lnTo>
                        <a:pt x="68" y="120"/>
                      </a:lnTo>
                      <a:lnTo>
                        <a:pt x="70" y="120"/>
                      </a:lnTo>
                      <a:lnTo>
                        <a:pt x="70" y="120"/>
                      </a:lnTo>
                      <a:lnTo>
                        <a:pt x="70" y="120"/>
                      </a:lnTo>
                      <a:lnTo>
                        <a:pt x="72" y="120"/>
                      </a:lnTo>
                      <a:lnTo>
                        <a:pt x="74" y="120"/>
                      </a:lnTo>
                      <a:lnTo>
                        <a:pt x="74" y="122"/>
                      </a:lnTo>
                      <a:lnTo>
                        <a:pt x="76" y="122"/>
                      </a:lnTo>
                      <a:lnTo>
                        <a:pt x="78" y="122"/>
                      </a:lnTo>
                      <a:lnTo>
                        <a:pt x="80" y="122"/>
                      </a:lnTo>
                      <a:lnTo>
                        <a:pt x="80" y="122"/>
                      </a:lnTo>
                      <a:lnTo>
                        <a:pt x="82" y="122"/>
                      </a:lnTo>
                      <a:lnTo>
                        <a:pt x="84" y="122"/>
                      </a:lnTo>
                      <a:lnTo>
                        <a:pt x="86" y="122"/>
                      </a:lnTo>
                      <a:lnTo>
                        <a:pt x="88" y="124"/>
                      </a:lnTo>
                      <a:lnTo>
                        <a:pt x="92" y="124"/>
                      </a:lnTo>
                      <a:lnTo>
                        <a:pt x="94" y="124"/>
                      </a:lnTo>
                      <a:lnTo>
                        <a:pt x="98" y="124"/>
                      </a:lnTo>
                      <a:lnTo>
                        <a:pt x="100" y="124"/>
                      </a:lnTo>
                      <a:lnTo>
                        <a:pt x="106" y="126"/>
                      </a:lnTo>
                      <a:lnTo>
                        <a:pt x="108" y="126"/>
                      </a:lnTo>
                      <a:lnTo>
                        <a:pt x="110" y="126"/>
                      </a:lnTo>
                      <a:lnTo>
                        <a:pt x="112" y="128"/>
                      </a:lnTo>
                      <a:lnTo>
                        <a:pt x="116" y="130"/>
                      </a:lnTo>
                      <a:lnTo>
                        <a:pt x="116" y="130"/>
                      </a:lnTo>
                      <a:lnTo>
                        <a:pt x="120" y="132"/>
                      </a:lnTo>
                      <a:lnTo>
                        <a:pt x="124" y="134"/>
                      </a:lnTo>
                      <a:lnTo>
                        <a:pt x="126" y="134"/>
                      </a:lnTo>
                      <a:lnTo>
                        <a:pt x="130" y="136"/>
                      </a:lnTo>
                      <a:lnTo>
                        <a:pt x="132" y="138"/>
                      </a:lnTo>
                      <a:lnTo>
                        <a:pt x="136" y="138"/>
                      </a:lnTo>
                      <a:lnTo>
                        <a:pt x="140" y="138"/>
                      </a:lnTo>
                      <a:lnTo>
                        <a:pt x="140" y="138"/>
                      </a:lnTo>
                      <a:lnTo>
                        <a:pt x="140" y="140"/>
                      </a:lnTo>
                      <a:lnTo>
                        <a:pt x="140" y="140"/>
                      </a:lnTo>
                      <a:lnTo>
                        <a:pt x="140" y="142"/>
                      </a:lnTo>
                      <a:lnTo>
                        <a:pt x="142" y="142"/>
                      </a:lnTo>
                      <a:lnTo>
                        <a:pt x="144" y="142"/>
                      </a:lnTo>
                      <a:lnTo>
                        <a:pt x="144" y="144"/>
                      </a:lnTo>
                      <a:lnTo>
                        <a:pt x="146" y="144"/>
                      </a:lnTo>
                      <a:lnTo>
                        <a:pt x="146" y="146"/>
                      </a:lnTo>
                      <a:lnTo>
                        <a:pt x="148" y="148"/>
                      </a:lnTo>
                      <a:lnTo>
                        <a:pt x="152" y="154"/>
                      </a:lnTo>
                      <a:lnTo>
                        <a:pt x="154" y="156"/>
                      </a:lnTo>
                      <a:lnTo>
                        <a:pt x="154" y="156"/>
                      </a:lnTo>
                      <a:lnTo>
                        <a:pt x="158" y="158"/>
                      </a:lnTo>
                      <a:lnTo>
                        <a:pt x="160" y="160"/>
                      </a:lnTo>
                      <a:lnTo>
                        <a:pt x="162" y="162"/>
                      </a:lnTo>
                      <a:lnTo>
                        <a:pt x="164" y="162"/>
                      </a:lnTo>
                      <a:lnTo>
                        <a:pt x="164" y="164"/>
                      </a:lnTo>
                      <a:lnTo>
                        <a:pt x="164" y="164"/>
                      </a:lnTo>
                      <a:lnTo>
                        <a:pt x="168" y="164"/>
                      </a:lnTo>
                      <a:lnTo>
                        <a:pt x="172" y="164"/>
                      </a:lnTo>
                      <a:lnTo>
                        <a:pt x="176" y="164"/>
                      </a:lnTo>
                      <a:lnTo>
                        <a:pt x="184" y="164"/>
                      </a:lnTo>
                      <a:lnTo>
                        <a:pt x="192" y="166"/>
                      </a:lnTo>
                      <a:lnTo>
                        <a:pt x="198" y="166"/>
                      </a:lnTo>
                      <a:lnTo>
                        <a:pt x="202" y="166"/>
                      </a:lnTo>
                      <a:lnTo>
                        <a:pt x="210" y="168"/>
                      </a:lnTo>
                      <a:lnTo>
                        <a:pt x="214" y="166"/>
                      </a:lnTo>
                      <a:lnTo>
                        <a:pt x="216" y="166"/>
                      </a:lnTo>
                      <a:lnTo>
                        <a:pt x="218" y="166"/>
                      </a:lnTo>
                      <a:lnTo>
                        <a:pt x="224" y="166"/>
                      </a:lnTo>
                      <a:lnTo>
                        <a:pt x="228" y="166"/>
                      </a:lnTo>
                      <a:lnTo>
                        <a:pt x="234" y="168"/>
                      </a:lnTo>
                      <a:lnTo>
                        <a:pt x="236" y="168"/>
                      </a:lnTo>
                      <a:lnTo>
                        <a:pt x="240" y="168"/>
                      </a:lnTo>
                      <a:lnTo>
                        <a:pt x="240" y="168"/>
                      </a:lnTo>
                      <a:lnTo>
                        <a:pt x="242" y="168"/>
                      </a:lnTo>
                      <a:lnTo>
                        <a:pt x="244" y="168"/>
                      </a:lnTo>
                      <a:lnTo>
                        <a:pt x="246" y="172"/>
                      </a:lnTo>
                      <a:lnTo>
                        <a:pt x="248" y="174"/>
                      </a:lnTo>
                      <a:lnTo>
                        <a:pt x="252" y="174"/>
                      </a:lnTo>
                      <a:lnTo>
                        <a:pt x="258" y="176"/>
                      </a:lnTo>
                      <a:lnTo>
                        <a:pt x="262" y="176"/>
                      </a:lnTo>
                      <a:lnTo>
                        <a:pt x="266" y="176"/>
                      </a:lnTo>
                      <a:lnTo>
                        <a:pt x="270" y="178"/>
                      </a:lnTo>
                      <a:lnTo>
                        <a:pt x="272" y="180"/>
                      </a:lnTo>
                      <a:lnTo>
                        <a:pt x="278" y="182"/>
                      </a:lnTo>
                      <a:lnTo>
                        <a:pt x="280" y="180"/>
                      </a:lnTo>
                      <a:lnTo>
                        <a:pt x="284" y="180"/>
                      </a:lnTo>
                      <a:lnTo>
                        <a:pt x="288" y="180"/>
                      </a:lnTo>
                      <a:lnTo>
                        <a:pt x="290" y="182"/>
                      </a:lnTo>
                      <a:lnTo>
                        <a:pt x="294" y="184"/>
                      </a:lnTo>
                      <a:lnTo>
                        <a:pt x="294" y="184"/>
                      </a:lnTo>
                      <a:lnTo>
                        <a:pt x="296" y="184"/>
                      </a:lnTo>
                      <a:lnTo>
                        <a:pt x="298" y="184"/>
                      </a:lnTo>
                      <a:lnTo>
                        <a:pt x="298" y="182"/>
                      </a:lnTo>
                      <a:lnTo>
                        <a:pt x="298" y="182"/>
                      </a:lnTo>
                      <a:lnTo>
                        <a:pt x="300" y="182"/>
                      </a:lnTo>
                      <a:lnTo>
                        <a:pt x="302" y="180"/>
                      </a:lnTo>
                      <a:lnTo>
                        <a:pt x="302" y="180"/>
                      </a:lnTo>
                      <a:lnTo>
                        <a:pt x="306" y="178"/>
                      </a:lnTo>
                      <a:lnTo>
                        <a:pt x="312" y="174"/>
                      </a:lnTo>
                      <a:lnTo>
                        <a:pt x="314" y="174"/>
                      </a:lnTo>
                      <a:lnTo>
                        <a:pt x="314" y="174"/>
                      </a:lnTo>
                      <a:lnTo>
                        <a:pt x="316" y="172"/>
                      </a:lnTo>
                      <a:lnTo>
                        <a:pt x="318" y="172"/>
                      </a:lnTo>
                      <a:lnTo>
                        <a:pt x="318" y="172"/>
                      </a:lnTo>
                      <a:lnTo>
                        <a:pt x="322" y="172"/>
                      </a:lnTo>
                      <a:lnTo>
                        <a:pt x="324" y="172"/>
                      </a:lnTo>
                      <a:lnTo>
                        <a:pt x="330" y="170"/>
                      </a:lnTo>
                      <a:lnTo>
                        <a:pt x="332" y="170"/>
                      </a:lnTo>
                      <a:lnTo>
                        <a:pt x="334" y="170"/>
                      </a:lnTo>
                      <a:lnTo>
                        <a:pt x="336" y="170"/>
                      </a:lnTo>
                      <a:lnTo>
                        <a:pt x="338" y="170"/>
                      </a:lnTo>
                      <a:lnTo>
                        <a:pt x="342" y="170"/>
                      </a:lnTo>
                      <a:lnTo>
                        <a:pt x="344" y="170"/>
                      </a:lnTo>
                      <a:lnTo>
                        <a:pt x="347" y="170"/>
                      </a:lnTo>
                      <a:lnTo>
                        <a:pt x="351" y="170"/>
                      </a:lnTo>
                      <a:lnTo>
                        <a:pt x="353" y="170"/>
                      </a:lnTo>
                      <a:lnTo>
                        <a:pt x="355" y="170"/>
                      </a:lnTo>
                      <a:lnTo>
                        <a:pt x="357" y="168"/>
                      </a:lnTo>
                      <a:lnTo>
                        <a:pt x="359" y="168"/>
                      </a:lnTo>
                      <a:lnTo>
                        <a:pt x="359" y="166"/>
                      </a:lnTo>
                      <a:lnTo>
                        <a:pt x="363" y="166"/>
                      </a:lnTo>
                      <a:lnTo>
                        <a:pt x="363" y="164"/>
                      </a:lnTo>
                      <a:lnTo>
                        <a:pt x="365" y="164"/>
                      </a:lnTo>
                      <a:lnTo>
                        <a:pt x="367" y="164"/>
                      </a:lnTo>
                      <a:lnTo>
                        <a:pt x="367" y="162"/>
                      </a:lnTo>
                      <a:lnTo>
                        <a:pt x="367" y="162"/>
                      </a:lnTo>
                      <a:lnTo>
                        <a:pt x="367" y="162"/>
                      </a:lnTo>
                      <a:lnTo>
                        <a:pt x="367" y="160"/>
                      </a:lnTo>
                      <a:lnTo>
                        <a:pt x="369" y="158"/>
                      </a:lnTo>
                      <a:lnTo>
                        <a:pt x="369" y="158"/>
                      </a:lnTo>
                      <a:lnTo>
                        <a:pt x="369" y="156"/>
                      </a:lnTo>
                      <a:lnTo>
                        <a:pt x="369" y="156"/>
                      </a:lnTo>
                      <a:lnTo>
                        <a:pt x="371" y="154"/>
                      </a:lnTo>
                      <a:lnTo>
                        <a:pt x="371" y="154"/>
                      </a:lnTo>
                      <a:lnTo>
                        <a:pt x="373" y="154"/>
                      </a:lnTo>
                      <a:lnTo>
                        <a:pt x="375" y="152"/>
                      </a:lnTo>
                      <a:lnTo>
                        <a:pt x="377" y="152"/>
                      </a:lnTo>
                      <a:lnTo>
                        <a:pt x="377" y="152"/>
                      </a:lnTo>
                      <a:lnTo>
                        <a:pt x="377" y="150"/>
                      </a:lnTo>
                      <a:lnTo>
                        <a:pt x="379" y="150"/>
                      </a:lnTo>
                      <a:lnTo>
                        <a:pt x="379" y="148"/>
                      </a:lnTo>
                      <a:lnTo>
                        <a:pt x="381" y="148"/>
                      </a:lnTo>
                      <a:lnTo>
                        <a:pt x="381" y="148"/>
                      </a:lnTo>
                      <a:lnTo>
                        <a:pt x="381" y="146"/>
                      </a:lnTo>
                      <a:lnTo>
                        <a:pt x="379" y="146"/>
                      </a:lnTo>
                      <a:lnTo>
                        <a:pt x="379" y="144"/>
                      </a:lnTo>
                      <a:lnTo>
                        <a:pt x="377" y="144"/>
                      </a:lnTo>
                      <a:lnTo>
                        <a:pt x="375" y="142"/>
                      </a:lnTo>
                      <a:lnTo>
                        <a:pt x="373" y="140"/>
                      </a:lnTo>
                      <a:lnTo>
                        <a:pt x="371" y="140"/>
                      </a:lnTo>
                      <a:lnTo>
                        <a:pt x="369" y="138"/>
                      </a:lnTo>
                      <a:lnTo>
                        <a:pt x="369" y="136"/>
                      </a:lnTo>
                      <a:lnTo>
                        <a:pt x="367" y="136"/>
                      </a:lnTo>
                      <a:lnTo>
                        <a:pt x="367" y="136"/>
                      </a:lnTo>
                      <a:lnTo>
                        <a:pt x="367" y="134"/>
                      </a:lnTo>
                      <a:lnTo>
                        <a:pt x="367" y="132"/>
                      </a:lnTo>
                      <a:lnTo>
                        <a:pt x="367" y="130"/>
                      </a:lnTo>
                      <a:lnTo>
                        <a:pt x="367" y="128"/>
                      </a:lnTo>
                      <a:lnTo>
                        <a:pt x="367" y="126"/>
                      </a:lnTo>
                      <a:lnTo>
                        <a:pt x="367" y="126"/>
                      </a:lnTo>
                      <a:lnTo>
                        <a:pt x="369" y="122"/>
                      </a:lnTo>
                      <a:lnTo>
                        <a:pt x="371" y="122"/>
                      </a:lnTo>
                      <a:lnTo>
                        <a:pt x="371" y="122"/>
                      </a:lnTo>
                      <a:lnTo>
                        <a:pt x="375" y="122"/>
                      </a:lnTo>
                      <a:lnTo>
                        <a:pt x="375" y="122"/>
                      </a:lnTo>
                      <a:lnTo>
                        <a:pt x="377" y="124"/>
                      </a:lnTo>
                      <a:lnTo>
                        <a:pt x="379" y="126"/>
                      </a:lnTo>
                      <a:lnTo>
                        <a:pt x="381" y="128"/>
                      </a:lnTo>
                      <a:lnTo>
                        <a:pt x="387" y="128"/>
                      </a:lnTo>
                      <a:lnTo>
                        <a:pt x="389" y="128"/>
                      </a:lnTo>
                      <a:lnTo>
                        <a:pt x="391" y="128"/>
                      </a:lnTo>
                      <a:lnTo>
                        <a:pt x="393" y="130"/>
                      </a:lnTo>
                      <a:lnTo>
                        <a:pt x="393" y="130"/>
                      </a:lnTo>
                      <a:lnTo>
                        <a:pt x="395" y="130"/>
                      </a:lnTo>
                      <a:lnTo>
                        <a:pt x="397" y="130"/>
                      </a:lnTo>
                      <a:lnTo>
                        <a:pt x="397" y="128"/>
                      </a:lnTo>
                      <a:lnTo>
                        <a:pt x="399" y="128"/>
                      </a:lnTo>
                      <a:lnTo>
                        <a:pt x="399" y="126"/>
                      </a:lnTo>
                      <a:lnTo>
                        <a:pt x="399" y="126"/>
                      </a:lnTo>
                      <a:lnTo>
                        <a:pt x="401" y="126"/>
                      </a:lnTo>
                      <a:lnTo>
                        <a:pt x="401" y="122"/>
                      </a:lnTo>
                      <a:lnTo>
                        <a:pt x="401" y="122"/>
                      </a:lnTo>
                      <a:lnTo>
                        <a:pt x="403" y="120"/>
                      </a:lnTo>
                      <a:lnTo>
                        <a:pt x="403" y="120"/>
                      </a:lnTo>
                      <a:lnTo>
                        <a:pt x="403" y="118"/>
                      </a:lnTo>
                      <a:lnTo>
                        <a:pt x="403" y="118"/>
                      </a:lnTo>
                      <a:lnTo>
                        <a:pt x="403" y="118"/>
                      </a:lnTo>
                      <a:lnTo>
                        <a:pt x="405" y="116"/>
                      </a:lnTo>
                      <a:lnTo>
                        <a:pt x="405" y="116"/>
                      </a:lnTo>
                      <a:lnTo>
                        <a:pt x="409" y="118"/>
                      </a:lnTo>
                      <a:lnTo>
                        <a:pt x="411" y="118"/>
                      </a:lnTo>
                      <a:lnTo>
                        <a:pt x="413" y="116"/>
                      </a:lnTo>
                      <a:lnTo>
                        <a:pt x="415" y="116"/>
                      </a:lnTo>
                      <a:lnTo>
                        <a:pt x="417" y="116"/>
                      </a:lnTo>
                      <a:lnTo>
                        <a:pt x="419" y="116"/>
                      </a:lnTo>
                      <a:lnTo>
                        <a:pt x="419" y="114"/>
                      </a:lnTo>
                      <a:lnTo>
                        <a:pt x="421" y="112"/>
                      </a:lnTo>
                      <a:lnTo>
                        <a:pt x="421" y="112"/>
                      </a:lnTo>
                      <a:lnTo>
                        <a:pt x="423" y="112"/>
                      </a:lnTo>
                      <a:lnTo>
                        <a:pt x="423" y="110"/>
                      </a:lnTo>
                      <a:lnTo>
                        <a:pt x="423" y="110"/>
                      </a:lnTo>
                      <a:lnTo>
                        <a:pt x="423" y="110"/>
                      </a:lnTo>
                      <a:lnTo>
                        <a:pt x="423" y="108"/>
                      </a:lnTo>
                      <a:lnTo>
                        <a:pt x="423" y="108"/>
                      </a:lnTo>
                      <a:lnTo>
                        <a:pt x="423" y="104"/>
                      </a:lnTo>
                      <a:lnTo>
                        <a:pt x="423" y="104"/>
                      </a:lnTo>
                      <a:lnTo>
                        <a:pt x="423" y="102"/>
                      </a:lnTo>
                      <a:lnTo>
                        <a:pt x="423" y="102"/>
                      </a:lnTo>
                      <a:lnTo>
                        <a:pt x="425" y="100"/>
                      </a:lnTo>
                      <a:lnTo>
                        <a:pt x="425" y="100"/>
                      </a:lnTo>
                      <a:lnTo>
                        <a:pt x="425" y="100"/>
                      </a:lnTo>
                      <a:lnTo>
                        <a:pt x="427" y="100"/>
                      </a:lnTo>
                      <a:lnTo>
                        <a:pt x="429" y="100"/>
                      </a:lnTo>
                      <a:lnTo>
                        <a:pt x="431" y="100"/>
                      </a:lnTo>
                      <a:lnTo>
                        <a:pt x="433" y="100"/>
                      </a:lnTo>
                      <a:lnTo>
                        <a:pt x="433" y="100"/>
                      </a:lnTo>
                      <a:lnTo>
                        <a:pt x="433" y="100"/>
                      </a:lnTo>
                      <a:lnTo>
                        <a:pt x="433" y="98"/>
                      </a:lnTo>
                      <a:lnTo>
                        <a:pt x="433" y="98"/>
                      </a:lnTo>
                      <a:lnTo>
                        <a:pt x="433" y="96"/>
                      </a:lnTo>
                      <a:lnTo>
                        <a:pt x="433" y="96"/>
                      </a:lnTo>
                      <a:lnTo>
                        <a:pt x="435" y="96"/>
                      </a:lnTo>
                      <a:lnTo>
                        <a:pt x="435" y="96"/>
                      </a:lnTo>
                      <a:lnTo>
                        <a:pt x="437" y="98"/>
                      </a:lnTo>
                      <a:lnTo>
                        <a:pt x="437" y="98"/>
                      </a:lnTo>
                      <a:lnTo>
                        <a:pt x="439" y="98"/>
                      </a:lnTo>
                      <a:lnTo>
                        <a:pt x="439" y="96"/>
                      </a:lnTo>
                      <a:lnTo>
                        <a:pt x="441" y="94"/>
                      </a:lnTo>
                      <a:lnTo>
                        <a:pt x="443" y="94"/>
                      </a:lnTo>
                      <a:lnTo>
                        <a:pt x="445" y="94"/>
                      </a:lnTo>
                      <a:lnTo>
                        <a:pt x="445" y="94"/>
                      </a:lnTo>
                      <a:lnTo>
                        <a:pt x="449" y="94"/>
                      </a:lnTo>
                      <a:lnTo>
                        <a:pt x="449" y="94"/>
                      </a:lnTo>
                      <a:lnTo>
                        <a:pt x="451" y="94"/>
                      </a:lnTo>
                      <a:lnTo>
                        <a:pt x="451" y="94"/>
                      </a:lnTo>
                      <a:lnTo>
                        <a:pt x="451" y="94"/>
                      </a:lnTo>
                      <a:lnTo>
                        <a:pt x="453" y="94"/>
                      </a:lnTo>
                      <a:lnTo>
                        <a:pt x="455" y="94"/>
                      </a:lnTo>
                      <a:lnTo>
                        <a:pt x="457" y="96"/>
                      </a:lnTo>
                      <a:lnTo>
                        <a:pt x="459" y="96"/>
                      </a:lnTo>
                      <a:lnTo>
                        <a:pt x="461" y="96"/>
                      </a:lnTo>
                      <a:lnTo>
                        <a:pt x="463" y="96"/>
                      </a:lnTo>
                      <a:lnTo>
                        <a:pt x="465" y="96"/>
                      </a:lnTo>
                      <a:lnTo>
                        <a:pt x="465" y="96"/>
                      </a:lnTo>
                      <a:lnTo>
                        <a:pt x="467" y="94"/>
                      </a:lnTo>
                      <a:lnTo>
                        <a:pt x="467" y="9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77" name="Freeform 105">
                  <a:extLst>
                    <a:ext uri="{FF2B5EF4-FFF2-40B4-BE49-F238E27FC236}">
                      <a16:creationId xmlns:a16="http://schemas.microsoft.com/office/drawing/2014/main" id="{8269BAA7-FD6F-4EFB-E91F-46EED298DC08}"/>
                    </a:ext>
                  </a:extLst>
                </p:cNvPr>
                <p:cNvSpPr>
                  <a:spLocks/>
                </p:cNvSpPr>
                <p:nvPr/>
              </p:nvSpPr>
              <p:spPr bwMode="auto">
                <a:xfrm>
                  <a:off x="3589" y="1295"/>
                  <a:ext cx="0" cy="2"/>
                </a:xfrm>
                <a:custGeom>
                  <a:avLst/>
                  <a:gdLst>
                    <a:gd name="T0" fmla="*/ 0 h 2"/>
                    <a:gd name="T1" fmla="*/ 0 h 2"/>
                    <a:gd name="T2" fmla="*/ 0 h 2"/>
                    <a:gd name="T3" fmla="*/ 0 h 2"/>
                    <a:gd name="T4" fmla="*/ 2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0"/>
                      </a:lnTo>
                      <a:lnTo>
                        <a:pt x="0" y="0"/>
                      </a:lnTo>
                      <a:lnTo>
                        <a:pt x="0" y="2"/>
                      </a:lnTo>
                      <a:lnTo>
                        <a:pt x="0" y="0"/>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78" name="Freeform 106">
                  <a:extLst>
                    <a:ext uri="{FF2B5EF4-FFF2-40B4-BE49-F238E27FC236}">
                      <a16:creationId xmlns:a16="http://schemas.microsoft.com/office/drawing/2014/main" id="{2E1BF7CC-15F1-C553-5FE1-A86797EF79DA}"/>
                    </a:ext>
                  </a:extLst>
                </p:cNvPr>
                <p:cNvSpPr>
                  <a:spLocks/>
                </p:cNvSpPr>
                <p:nvPr/>
              </p:nvSpPr>
              <p:spPr bwMode="auto">
                <a:xfrm>
                  <a:off x="3857" y="1213"/>
                  <a:ext cx="52" cy="52"/>
                </a:xfrm>
                <a:custGeom>
                  <a:avLst/>
                  <a:gdLst>
                    <a:gd name="T0" fmla="*/ 48 w 52"/>
                    <a:gd name="T1" fmla="*/ 30 h 52"/>
                    <a:gd name="T2" fmla="*/ 46 w 52"/>
                    <a:gd name="T3" fmla="*/ 28 h 52"/>
                    <a:gd name="T4" fmla="*/ 42 w 52"/>
                    <a:gd name="T5" fmla="*/ 26 h 52"/>
                    <a:gd name="T6" fmla="*/ 42 w 52"/>
                    <a:gd name="T7" fmla="*/ 22 h 52"/>
                    <a:gd name="T8" fmla="*/ 42 w 52"/>
                    <a:gd name="T9" fmla="*/ 20 h 52"/>
                    <a:gd name="T10" fmla="*/ 40 w 52"/>
                    <a:gd name="T11" fmla="*/ 20 h 52"/>
                    <a:gd name="T12" fmla="*/ 36 w 52"/>
                    <a:gd name="T13" fmla="*/ 18 h 52"/>
                    <a:gd name="T14" fmla="*/ 36 w 52"/>
                    <a:gd name="T15" fmla="*/ 14 h 52"/>
                    <a:gd name="T16" fmla="*/ 36 w 52"/>
                    <a:gd name="T17" fmla="*/ 12 h 52"/>
                    <a:gd name="T18" fmla="*/ 34 w 52"/>
                    <a:gd name="T19" fmla="*/ 8 h 52"/>
                    <a:gd name="T20" fmla="*/ 32 w 52"/>
                    <a:gd name="T21" fmla="*/ 8 h 52"/>
                    <a:gd name="T22" fmla="*/ 28 w 52"/>
                    <a:gd name="T23" fmla="*/ 4 h 52"/>
                    <a:gd name="T24" fmla="*/ 26 w 52"/>
                    <a:gd name="T25" fmla="*/ 6 h 52"/>
                    <a:gd name="T26" fmla="*/ 24 w 52"/>
                    <a:gd name="T27" fmla="*/ 4 h 52"/>
                    <a:gd name="T28" fmla="*/ 24 w 52"/>
                    <a:gd name="T29" fmla="*/ 4 h 52"/>
                    <a:gd name="T30" fmla="*/ 20 w 52"/>
                    <a:gd name="T31" fmla="*/ 2 h 52"/>
                    <a:gd name="T32" fmla="*/ 18 w 52"/>
                    <a:gd name="T33" fmla="*/ 2 h 52"/>
                    <a:gd name="T34" fmla="*/ 12 w 52"/>
                    <a:gd name="T35" fmla="*/ 0 h 52"/>
                    <a:gd name="T36" fmla="*/ 12 w 52"/>
                    <a:gd name="T37" fmla="*/ 0 h 52"/>
                    <a:gd name="T38" fmla="*/ 8 w 52"/>
                    <a:gd name="T39" fmla="*/ 2 h 52"/>
                    <a:gd name="T40" fmla="*/ 2 w 52"/>
                    <a:gd name="T41" fmla="*/ 0 h 52"/>
                    <a:gd name="T42" fmla="*/ 2 w 52"/>
                    <a:gd name="T43" fmla="*/ 2 h 52"/>
                    <a:gd name="T44" fmla="*/ 6 w 52"/>
                    <a:gd name="T45" fmla="*/ 4 h 52"/>
                    <a:gd name="T46" fmla="*/ 8 w 52"/>
                    <a:gd name="T47" fmla="*/ 8 h 52"/>
                    <a:gd name="T48" fmla="*/ 10 w 52"/>
                    <a:gd name="T49" fmla="*/ 12 h 52"/>
                    <a:gd name="T50" fmla="*/ 12 w 52"/>
                    <a:gd name="T51" fmla="*/ 16 h 52"/>
                    <a:gd name="T52" fmla="*/ 16 w 52"/>
                    <a:gd name="T53" fmla="*/ 20 h 52"/>
                    <a:gd name="T54" fmla="*/ 18 w 52"/>
                    <a:gd name="T55" fmla="*/ 22 h 52"/>
                    <a:gd name="T56" fmla="*/ 24 w 52"/>
                    <a:gd name="T57" fmla="*/ 28 h 52"/>
                    <a:gd name="T58" fmla="*/ 24 w 52"/>
                    <a:gd name="T59" fmla="*/ 34 h 52"/>
                    <a:gd name="T60" fmla="*/ 24 w 52"/>
                    <a:gd name="T61" fmla="*/ 40 h 52"/>
                    <a:gd name="T62" fmla="*/ 24 w 52"/>
                    <a:gd name="T63" fmla="*/ 46 h 52"/>
                    <a:gd name="T64" fmla="*/ 26 w 52"/>
                    <a:gd name="T65" fmla="*/ 48 h 52"/>
                    <a:gd name="T66" fmla="*/ 24 w 52"/>
                    <a:gd name="T67" fmla="*/ 50 h 52"/>
                    <a:gd name="T68" fmla="*/ 26 w 52"/>
                    <a:gd name="T69" fmla="*/ 52 h 52"/>
                    <a:gd name="T70" fmla="*/ 30 w 52"/>
                    <a:gd name="T71" fmla="*/ 52 h 52"/>
                    <a:gd name="T72" fmla="*/ 30 w 52"/>
                    <a:gd name="T73" fmla="*/ 50 h 52"/>
                    <a:gd name="T74" fmla="*/ 30 w 52"/>
                    <a:gd name="T75" fmla="*/ 48 h 52"/>
                    <a:gd name="T76" fmla="*/ 32 w 52"/>
                    <a:gd name="T77" fmla="*/ 44 h 52"/>
                    <a:gd name="T78" fmla="*/ 36 w 52"/>
                    <a:gd name="T79" fmla="*/ 40 h 52"/>
                    <a:gd name="T80" fmla="*/ 34 w 52"/>
                    <a:gd name="T81" fmla="*/ 36 h 52"/>
                    <a:gd name="T82" fmla="*/ 36 w 52"/>
                    <a:gd name="T83" fmla="*/ 34 h 52"/>
                    <a:gd name="T84" fmla="*/ 38 w 52"/>
                    <a:gd name="T85" fmla="*/ 34 h 52"/>
                    <a:gd name="T86" fmla="*/ 40 w 52"/>
                    <a:gd name="T87" fmla="*/ 36 h 52"/>
                    <a:gd name="T88" fmla="*/ 42 w 52"/>
                    <a:gd name="T89" fmla="*/ 34 h 52"/>
                    <a:gd name="T90" fmla="*/ 42 w 52"/>
                    <a:gd name="T91" fmla="*/ 34 h 52"/>
                    <a:gd name="T92" fmla="*/ 46 w 52"/>
                    <a:gd name="T93" fmla="*/ 36 h 52"/>
                    <a:gd name="T94" fmla="*/ 48 w 52"/>
                    <a:gd name="T95" fmla="*/ 36 h 52"/>
                    <a:gd name="T96" fmla="*/ 52 w 52"/>
                    <a:gd name="T97"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52">
                      <a:moveTo>
                        <a:pt x="48" y="34"/>
                      </a:moveTo>
                      <a:lnTo>
                        <a:pt x="48" y="32"/>
                      </a:lnTo>
                      <a:lnTo>
                        <a:pt x="48" y="30"/>
                      </a:lnTo>
                      <a:lnTo>
                        <a:pt x="48" y="28"/>
                      </a:lnTo>
                      <a:lnTo>
                        <a:pt x="48" y="28"/>
                      </a:lnTo>
                      <a:lnTo>
                        <a:pt x="46" y="28"/>
                      </a:lnTo>
                      <a:lnTo>
                        <a:pt x="44" y="26"/>
                      </a:lnTo>
                      <a:lnTo>
                        <a:pt x="42" y="26"/>
                      </a:lnTo>
                      <a:lnTo>
                        <a:pt x="42" y="26"/>
                      </a:lnTo>
                      <a:lnTo>
                        <a:pt x="42" y="24"/>
                      </a:lnTo>
                      <a:lnTo>
                        <a:pt x="42" y="24"/>
                      </a:lnTo>
                      <a:lnTo>
                        <a:pt x="42" y="22"/>
                      </a:lnTo>
                      <a:lnTo>
                        <a:pt x="42" y="22"/>
                      </a:lnTo>
                      <a:lnTo>
                        <a:pt x="42" y="20"/>
                      </a:lnTo>
                      <a:lnTo>
                        <a:pt x="42" y="20"/>
                      </a:lnTo>
                      <a:lnTo>
                        <a:pt x="42" y="20"/>
                      </a:lnTo>
                      <a:lnTo>
                        <a:pt x="40" y="20"/>
                      </a:lnTo>
                      <a:lnTo>
                        <a:pt x="40" y="20"/>
                      </a:lnTo>
                      <a:lnTo>
                        <a:pt x="38" y="18"/>
                      </a:lnTo>
                      <a:lnTo>
                        <a:pt x="36" y="18"/>
                      </a:lnTo>
                      <a:lnTo>
                        <a:pt x="36" y="18"/>
                      </a:lnTo>
                      <a:lnTo>
                        <a:pt x="36" y="16"/>
                      </a:lnTo>
                      <a:lnTo>
                        <a:pt x="36" y="16"/>
                      </a:lnTo>
                      <a:lnTo>
                        <a:pt x="36" y="14"/>
                      </a:lnTo>
                      <a:lnTo>
                        <a:pt x="36" y="14"/>
                      </a:lnTo>
                      <a:lnTo>
                        <a:pt x="36" y="12"/>
                      </a:lnTo>
                      <a:lnTo>
                        <a:pt x="36" y="12"/>
                      </a:lnTo>
                      <a:lnTo>
                        <a:pt x="36" y="10"/>
                      </a:lnTo>
                      <a:lnTo>
                        <a:pt x="36" y="8"/>
                      </a:lnTo>
                      <a:lnTo>
                        <a:pt x="34" y="8"/>
                      </a:lnTo>
                      <a:lnTo>
                        <a:pt x="34" y="8"/>
                      </a:lnTo>
                      <a:lnTo>
                        <a:pt x="34" y="8"/>
                      </a:lnTo>
                      <a:lnTo>
                        <a:pt x="32" y="8"/>
                      </a:lnTo>
                      <a:lnTo>
                        <a:pt x="32" y="8"/>
                      </a:lnTo>
                      <a:lnTo>
                        <a:pt x="30" y="6"/>
                      </a:lnTo>
                      <a:lnTo>
                        <a:pt x="28" y="4"/>
                      </a:lnTo>
                      <a:lnTo>
                        <a:pt x="26" y="4"/>
                      </a:lnTo>
                      <a:lnTo>
                        <a:pt x="26" y="6"/>
                      </a:lnTo>
                      <a:lnTo>
                        <a:pt x="26" y="6"/>
                      </a:lnTo>
                      <a:lnTo>
                        <a:pt x="26" y="4"/>
                      </a:lnTo>
                      <a:lnTo>
                        <a:pt x="24" y="4"/>
                      </a:lnTo>
                      <a:lnTo>
                        <a:pt x="24" y="4"/>
                      </a:lnTo>
                      <a:lnTo>
                        <a:pt x="24" y="4"/>
                      </a:lnTo>
                      <a:lnTo>
                        <a:pt x="24" y="4"/>
                      </a:lnTo>
                      <a:lnTo>
                        <a:pt x="24" y="4"/>
                      </a:lnTo>
                      <a:lnTo>
                        <a:pt x="22" y="4"/>
                      </a:lnTo>
                      <a:lnTo>
                        <a:pt x="20" y="4"/>
                      </a:lnTo>
                      <a:lnTo>
                        <a:pt x="20" y="2"/>
                      </a:lnTo>
                      <a:lnTo>
                        <a:pt x="20" y="2"/>
                      </a:lnTo>
                      <a:lnTo>
                        <a:pt x="18" y="2"/>
                      </a:lnTo>
                      <a:lnTo>
                        <a:pt x="18" y="2"/>
                      </a:lnTo>
                      <a:lnTo>
                        <a:pt x="16" y="0"/>
                      </a:lnTo>
                      <a:lnTo>
                        <a:pt x="14" y="0"/>
                      </a:lnTo>
                      <a:lnTo>
                        <a:pt x="12" y="0"/>
                      </a:lnTo>
                      <a:lnTo>
                        <a:pt x="12" y="0"/>
                      </a:lnTo>
                      <a:lnTo>
                        <a:pt x="12" y="0"/>
                      </a:lnTo>
                      <a:lnTo>
                        <a:pt x="12" y="0"/>
                      </a:lnTo>
                      <a:lnTo>
                        <a:pt x="10" y="0"/>
                      </a:lnTo>
                      <a:lnTo>
                        <a:pt x="10" y="0"/>
                      </a:lnTo>
                      <a:lnTo>
                        <a:pt x="8" y="2"/>
                      </a:lnTo>
                      <a:lnTo>
                        <a:pt x="6" y="2"/>
                      </a:lnTo>
                      <a:lnTo>
                        <a:pt x="4" y="2"/>
                      </a:lnTo>
                      <a:lnTo>
                        <a:pt x="2" y="0"/>
                      </a:lnTo>
                      <a:lnTo>
                        <a:pt x="0" y="2"/>
                      </a:lnTo>
                      <a:lnTo>
                        <a:pt x="0" y="2"/>
                      </a:lnTo>
                      <a:lnTo>
                        <a:pt x="2" y="2"/>
                      </a:lnTo>
                      <a:lnTo>
                        <a:pt x="2" y="4"/>
                      </a:lnTo>
                      <a:lnTo>
                        <a:pt x="4" y="4"/>
                      </a:lnTo>
                      <a:lnTo>
                        <a:pt x="6" y="4"/>
                      </a:lnTo>
                      <a:lnTo>
                        <a:pt x="6" y="6"/>
                      </a:lnTo>
                      <a:lnTo>
                        <a:pt x="6" y="6"/>
                      </a:lnTo>
                      <a:lnTo>
                        <a:pt x="8" y="8"/>
                      </a:lnTo>
                      <a:lnTo>
                        <a:pt x="8" y="10"/>
                      </a:lnTo>
                      <a:lnTo>
                        <a:pt x="10" y="12"/>
                      </a:lnTo>
                      <a:lnTo>
                        <a:pt x="10" y="12"/>
                      </a:lnTo>
                      <a:lnTo>
                        <a:pt x="10" y="14"/>
                      </a:lnTo>
                      <a:lnTo>
                        <a:pt x="12" y="16"/>
                      </a:lnTo>
                      <a:lnTo>
                        <a:pt x="12" y="16"/>
                      </a:lnTo>
                      <a:lnTo>
                        <a:pt x="14" y="16"/>
                      </a:lnTo>
                      <a:lnTo>
                        <a:pt x="16" y="20"/>
                      </a:lnTo>
                      <a:lnTo>
                        <a:pt x="16" y="20"/>
                      </a:lnTo>
                      <a:lnTo>
                        <a:pt x="18" y="22"/>
                      </a:lnTo>
                      <a:lnTo>
                        <a:pt x="18" y="22"/>
                      </a:lnTo>
                      <a:lnTo>
                        <a:pt x="18" y="22"/>
                      </a:lnTo>
                      <a:lnTo>
                        <a:pt x="20" y="24"/>
                      </a:lnTo>
                      <a:lnTo>
                        <a:pt x="22" y="26"/>
                      </a:lnTo>
                      <a:lnTo>
                        <a:pt x="24" y="28"/>
                      </a:lnTo>
                      <a:lnTo>
                        <a:pt x="24" y="30"/>
                      </a:lnTo>
                      <a:lnTo>
                        <a:pt x="24" y="32"/>
                      </a:lnTo>
                      <a:lnTo>
                        <a:pt x="24" y="34"/>
                      </a:lnTo>
                      <a:lnTo>
                        <a:pt x="26" y="34"/>
                      </a:lnTo>
                      <a:lnTo>
                        <a:pt x="24" y="36"/>
                      </a:lnTo>
                      <a:lnTo>
                        <a:pt x="24" y="40"/>
                      </a:lnTo>
                      <a:lnTo>
                        <a:pt x="24" y="42"/>
                      </a:lnTo>
                      <a:lnTo>
                        <a:pt x="24" y="44"/>
                      </a:lnTo>
                      <a:lnTo>
                        <a:pt x="24" y="46"/>
                      </a:lnTo>
                      <a:lnTo>
                        <a:pt x="24" y="46"/>
                      </a:lnTo>
                      <a:lnTo>
                        <a:pt x="24" y="48"/>
                      </a:lnTo>
                      <a:lnTo>
                        <a:pt x="26" y="48"/>
                      </a:lnTo>
                      <a:lnTo>
                        <a:pt x="24" y="48"/>
                      </a:lnTo>
                      <a:lnTo>
                        <a:pt x="24" y="50"/>
                      </a:lnTo>
                      <a:lnTo>
                        <a:pt x="24" y="50"/>
                      </a:lnTo>
                      <a:lnTo>
                        <a:pt x="24" y="50"/>
                      </a:lnTo>
                      <a:lnTo>
                        <a:pt x="26" y="50"/>
                      </a:lnTo>
                      <a:lnTo>
                        <a:pt x="26" y="52"/>
                      </a:lnTo>
                      <a:lnTo>
                        <a:pt x="26" y="52"/>
                      </a:lnTo>
                      <a:lnTo>
                        <a:pt x="28" y="52"/>
                      </a:lnTo>
                      <a:lnTo>
                        <a:pt x="30" y="52"/>
                      </a:lnTo>
                      <a:lnTo>
                        <a:pt x="30" y="50"/>
                      </a:lnTo>
                      <a:lnTo>
                        <a:pt x="30" y="50"/>
                      </a:lnTo>
                      <a:lnTo>
                        <a:pt x="30" y="50"/>
                      </a:lnTo>
                      <a:lnTo>
                        <a:pt x="30" y="50"/>
                      </a:lnTo>
                      <a:lnTo>
                        <a:pt x="30" y="48"/>
                      </a:lnTo>
                      <a:lnTo>
                        <a:pt x="30" y="48"/>
                      </a:lnTo>
                      <a:lnTo>
                        <a:pt x="32" y="46"/>
                      </a:lnTo>
                      <a:lnTo>
                        <a:pt x="32" y="46"/>
                      </a:lnTo>
                      <a:lnTo>
                        <a:pt x="32" y="44"/>
                      </a:lnTo>
                      <a:lnTo>
                        <a:pt x="34" y="42"/>
                      </a:lnTo>
                      <a:lnTo>
                        <a:pt x="36" y="42"/>
                      </a:lnTo>
                      <a:lnTo>
                        <a:pt x="36" y="40"/>
                      </a:lnTo>
                      <a:lnTo>
                        <a:pt x="36" y="40"/>
                      </a:lnTo>
                      <a:lnTo>
                        <a:pt x="36" y="38"/>
                      </a:lnTo>
                      <a:lnTo>
                        <a:pt x="34" y="36"/>
                      </a:lnTo>
                      <a:lnTo>
                        <a:pt x="34" y="36"/>
                      </a:lnTo>
                      <a:lnTo>
                        <a:pt x="36" y="34"/>
                      </a:lnTo>
                      <a:lnTo>
                        <a:pt x="36" y="34"/>
                      </a:lnTo>
                      <a:lnTo>
                        <a:pt x="38" y="34"/>
                      </a:lnTo>
                      <a:lnTo>
                        <a:pt x="38" y="34"/>
                      </a:lnTo>
                      <a:lnTo>
                        <a:pt x="38" y="34"/>
                      </a:lnTo>
                      <a:lnTo>
                        <a:pt x="38" y="36"/>
                      </a:lnTo>
                      <a:lnTo>
                        <a:pt x="38" y="36"/>
                      </a:lnTo>
                      <a:lnTo>
                        <a:pt x="40" y="36"/>
                      </a:lnTo>
                      <a:lnTo>
                        <a:pt x="40" y="34"/>
                      </a:lnTo>
                      <a:lnTo>
                        <a:pt x="40" y="34"/>
                      </a:lnTo>
                      <a:lnTo>
                        <a:pt x="42" y="34"/>
                      </a:lnTo>
                      <a:lnTo>
                        <a:pt x="42" y="34"/>
                      </a:lnTo>
                      <a:lnTo>
                        <a:pt x="42" y="34"/>
                      </a:lnTo>
                      <a:lnTo>
                        <a:pt x="42" y="34"/>
                      </a:lnTo>
                      <a:lnTo>
                        <a:pt x="44" y="36"/>
                      </a:lnTo>
                      <a:lnTo>
                        <a:pt x="44" y="36"/>
                      </a:lnTo>
                      <a:lnTo>
                        <a:pt x="46" y="36"/>
                      </a:lnTo>
                      <a:lnTo>
                        <a:pt x="46" y="34"/>
                      </a:lnTo>
                      <a:lnTo>
                        <a:pt x="46" y="34"/>
                      </a:lnTo>
                      <a:lnTo>
                        <a:pt x="48" y="36"/>
                      </a:lnTo>
                      <a:lnTo>
                        <a:pt x="48" y="36"/>
                      </a:lnTo>
                      <a:lnTo>
                        <a:pt x="50" y="36"/>
                      </a:lnTo>
                      <a:lnTo>
                        <a:pt x="52" y="36"/>
                      </a:lnTo>
                      <a:lnTo>
                        <a:pt x="52" y="36"/>
                      </a:lnTo>
                      <a:lnTo>
                        <a:pt x="48" y="3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79" name="Freeform 107">
                  <a:extLst>
                    <a:ext uri="{FF2B5EF4-FFF2-40B4-BE49-F238E27FC236}">
                      <a16:creationId xmlns:a16="http://schemas.microsoft.com/office/drawing/2014/main" id="{DFA96146-7F2B-53AB-3A14-3491BB0E5B6A}"/>
                    </a:ext>
                  </a:extLst>
                </p:cNvPr>
                <p:cNvSpPr>
                  <a:spLocks noEditPoints="1"/>
                </p:cNvSpPr>
                <p:nvPr/>
              </p:nvSpPr>
              <p:spPr bwMode="auto">
                <a:xfrm>
                  <a:off x="5638" y="1905"/>
                  <a:ext cx="398" cy="78"/>
                </a:xfrm>
                <a:custGeom>
                  <a:avLst/>
                  <a:gdLst>
                    <a:gd name="T0" fmla="*/ 398 w 398"/>
                    <a:gd name="T1" fmla="*/ 76 h 78"/>
                    <a:gd name="T2" fmla="*/ 398 w 398"/>
                    <a:gd name="T3" fmla="*/ 76 h 78"/>
                    <a:gd name="T4" fmla="*/ 396 w 398"/>
                    <a:gd name="T5" fmla="*/ 78 h 78"/>
                    <a:gd name="T6" fmla="*/ 396 w 398"/>
                    <a:gd name="T7" fmla="*/ 78 h 78"/>
                    <a:gd name="T8" fmla="*/ 398 w 398"/>
                    <a:gd name="T9" fmla="*/ 78 h 78"/>
                    <a:gd name="T10" fmla="*/ 398 w 398"/>
                    <a:gd name="T11" fmla="*/ 76 h 78"/>
                    <a:gd name="T12" fmla="*/ 322 w 398"/>
                    <a:gd name="T13" fmla="*/ 48 h 78"/>
                    <a:gd name="T14" fmla="*/ 320 w 398"/>
                    <a:gd name="T15" fmla="*/ 48 h 78"/>
                    <a:gd name="T16" fmla="*/ 320 w 398"/>
                    <a:gd name="T17" fmla="*/ 48 h 78"/>
                    <a:gd name="T18" fmla="*/ 320 w 398"/>
                    <a:gd name="T19" fmla="*/ 48 h 78"/>
                    <a:gd name="T20" fmla="*/ 320 w 398"/>
                    <a:gd name="T21" fmla="*/ 50 h 78"/>
                    <a:gd name="T22" fmla="*/ 320 w 398"/>
                    <a:gd name="T23" fmla="*/ 50 h 78"/>
                    <a:gd name="T24" fmla="*/ 322 w 398"/>
                    <a:gd name="T25" fmla="*/ 50 h 78"/>
                    <a:gd name="T26" fmla="*/ 322 w 398"/>
                    <a:gd name="T27" fmla="*/ 50 h 78"/>
                    <a:gd name="T28" fmla="*/ 322 w 398"/>
                    <a:gd name="T29" fmla="*/ 50 h 78"/>
                    <a:gd name="T30" fmla="*/ 322 w 398"/>
                    <a:gd name="T31" fmla="*/ 48 h 78"/>
                    <a:gd name="T32" fmla="*/ 322 w 398"/>
                    <a:gd name="T33" fmla="*/ 48 h 78"/>
                    <a:gd name="T34" fmla="*/ 216 w 398"/>
                    <a:gd name="T35" fmla="*/ 40 h 78"/>
                    <a:gd name="T36" fmla="*/ 216 w 398"/>
                    <a:gd name="T37" fmla="*/ 40 h 78"/>
                    <a:gd name="T38" fmla="*/ 216 w 398"/>
                    <a:gd name="T39" fmla="*/ 40 h 78"/>
                    <a:gd name="T40" fmla="*/ 216 w 398"/>
                    <a:gd name="T41" fmla="*/ 40 h 78"/>
                    <a:gd name="T42" fmla="*/ 216 w 398"/>
                    <a:gd name="T43" fmla="*/ 40 h 78"/>
                    <a:gd name="T44" fmla="*/ 216 w 398"/>
                    <a:gd name="T45" fmla="*/ 40 h 78"/>
                    <a:gd name="T46" fmla="*/ 216 w 398"/>
                    <a:gd name="T47" fmla="*/ 40 h 78"/>
                    <a:gd name="T48" fmla="*/ 216 w 398"/>
                    <a:gd name="T49" fmla="*/ 42 h 78"/>
                    <a:gd name="T50" fmla="*/ 216 w 398"/>
                    <a:gd name="T51" fmla="*/ 42 h 78"/>
                    <a:gd name="T52" fmla="*/ 216 w 398"/>
                    <a:gd name="T53" fmla="*/ 40 h 78"/>
                    <a:gd name="T54" fmla="*/ 216 w 398"/>
                    <a:gd name="T55" fmla="*/ 40 h 78"/>
                    <a:gd name="T56" fmla="*/ 216 w 398"/>
                    <a:gd name="T57" fmla="*/ 40 h 78"/>
                    <a:gd name="T58" fmla="*/ 216 w 398"/>
                    <a:gd name="T59" fmla="*/ 40 h 78"/>
                    <a:gd name="T60" fmla="*/ 220 w 398"/>
                    <a:gd name="T61" fmla="*/ 38 h 78"/>
                    <a:gd name="T62" fmla="*/ 220 w 398"/>
                    <a:gd name="T63" fmla="*/ 38 h 78"/>
                    <a:gd name="T64" fmla="*/ 220 w 398"/>
                    <a:gd name="T65" fmla="*/ 38 h 78"/>
                    <a:gd name="T66" fmla="*/ 220 w 398"/>
                    <a:gd name="T67" fmla="*/ 40 h 78"/>
                    <a:gd name="T68" fmla="*/ 220 w 398"/>
                    <a:gd name="T69" fmla="*/ 40 h 78"/>
                    <a:gd name="T70" fmla="*/ 220 w 398"/>
                    <a:gd name="T71" fmla="*/ 40 h 78"/>
                    <a:gd name="T72" fmla="*/ 220 w 398"/>
                    <a:gd name="T73" fmla="*/ 38 h 78"/>
                    <a:gd name="T74" fmla="*/ 220 w 398"/>
                    <a:gd name="T75" fmla="*/ 38 h 78"/>
                    <a:gd name="T76" fmla="*/ 220 w 398"/>
                    <a:gd name="T77" fmla="*/ 38 h 78"/>
                    <a:gd name="T78" fmla="*/ 2 w 398"/>
                    <a:gd name="T79" fmla="*/ 0 h 78"/>
                    <a:gd name="T80" fmla="*/ 0 w 398"/>
                    <a:gd name="T81" fmla="*/ 2 h 78"/>
                    <a:gd name="T82" fmla="*/ 0 w 398"/>
                    <a:gd name="T83" fmla="*/ 2 h 78"/>
                    <a:gd name="T84" fmla="*/ 0 w 398"/>
                    <a:gd name="T85" fmla="*/ 4 h 78"/>
                    <a:gd name="T86" fmla="*/ 0 w 398"/>
                    <a:gd name="T87" fmla="*/ 4 h 78"/>
                    <a:gd name="T88" fmla="*/ 2 w 398"/>
                    <a:gd name="T89" fmla="*/ 2 h 78"/>
                    <a:gd name="T90" fmla="*/ 2 w 398"/>
                    <a:gd name="T91" fmla="*/ 2 h 78"/>
                    <a:gd name="T92" fmla="*/ 2 w 398"/>
                    <a:gd name="T93" fmla="*/ 2 h 78"/>
                    <a:gd name="T94" fmla="*/ 2 w 398"/>
                    <a:gd name="T95" fmla="*/ 0 h 78"/>
                    <a:gd name="T96" fmla="*/ 2 w 398"/>
                    <a:gd name="T9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8" h="78">
                      <a:moveTo>
                        <a:pt x="398" y="76"/>
                      </a:moveTo>
                      <a:lnTo>
                        <a:pt x="398" y="76"/>
                      </a:lnTo>
                      <a:lnTo>
                        <a:pt x="396" y="78"/>
                      </a:lnTo>
                      <a:lnTo>
                        <a:pt x="396" y="78"/>
                      </a:lnTo>
                      <a:lnTo>
                        <a:pt x="398" y="78"/>
                      </a:lnTo>
                      <a:lnTo>
                        <a:pt x="398" y="76"/>
                      </a:lnTo>
                      <a:close/>
                      <a:moveTo>
                        <a:pt x="322" y="48"/>
                      </a:moveTo>
                      <a:lnTo>
                        <a:pt x="320" y="48"/>
                      </a:lnTo>
                      <a:lnTo>
                        <a:pt x="320" y="48"/>
                      </a:lnTo>
                      <a:lnTo>
                        <a:pt x="320" y="48"/>
                      </a:lnTo>
                      <a:lnTo>
                        <a:pt x="320" y="50"/>
                      </a:lnTo>
                      <a:lnTo>
                        <a:pt x="320" y="50"/>
                      </a:lnTo>
                      <a:lnTo>
                        <a:pt x="322" y="50"/>
                      </a:lnTo>
                      <a:lnTo>
                        <a:pt x="322" y="50"/>
                      </a:lnTo>
                      <a:lnTo>
                        <a:pt x="322" y="50"/>
                      </a:lnTo>
                      <a:lnTo>
                        <a:pt x="322" y="48"/>
                      </a:lnTo>
                      <a:lnTo>
                        <a:pt x="322" y="48"/>
                      </a:lnTo>
                      <a:close/>
                      <a:moveTo>
                        <a:pt x="216" y="40"/>
                      </a:moveTo>
                      <a:lnTo>
                        <a:pt x="216" y="40"/>
                      </a:lnTo>
                      <a:lnTo>
                        <a:pt x="216" y="40"/>
                      </a:lnTo>
                      <a:lnTo>
                        <a:pt x="216" y="40"/>
                      </a:lnTo>
                      <a:lnTo>
                        <a:pt x="216" y="40"/>
                      </a:lnTo>
                      <a:lnTo>
                        <a:pt x="216" y="40"/>
                      </a:lnTo>
                      <a:lnTo>
                        <a:pt x="216" y="40"/>
                      </a:lnTo>
                      <a:lnTo>
                        <a:pt x="216" y="42"/>
                      </a:lnTo>
                      <a:lnTo>
                        <a:pt x="216" y="42"/>
                      </a:lnTo>
                      <a:lnTo>
                        <a:pt x="216" y="40"/>
                      </a:lnTo>
                      <a:lnTo>
                        <a:pt x="216" y="40"/>
                      </a:lnTo>
                      <a:lnTo>
                        <a:pt x="216" y="40"/>
                      </a:lnTo>
                      <a:lnTo>
                        <a:pt x="216" y="40"/>
                      </a:lnTo>
                      <a:close/>
                      <a:moveTo>
                        <a:pt x="220" y="38"/>
                      </a:moveTo>
                      <a:lnTo>
                        <a:pt x="220" y="38"/>
                      </a:lnTo>
                      <a:lnTo>
                        <a:pt x="220" y="38"/>
                      </a:lnTo>
                      <a:lnTo>
                        <a:pt x="220" y="40"/>
                      </a:lnTo>
                      <a:lnTo>
                        <a:pt x="220" y="40"/>
                      </a:lnTo>
                      <a:lnTo>
                        <a:pt x="220" y="40"/>
                      </a:lnTo>
                      <a:lnTo>
                        <a:pt x="220" y="38"/>
                      </a:lnTo>
                      <a:lnTo>
                        <a:pt x="220" y="38"/>
                      </a:lnTo>
                      <a:lnTo>
                        <a:pt x="220" y="38"/>
                      </a:lnTo>
                      <a:close/>
                      <a:moveTo>
                        <a:pt x="2" y="0"/>
                      </a:moveTo>
                      <a:lnTo>
                        <a:pt x="0" y="2"/>
                      </a:lnTo>
                      <a:lnTo>
                        <a:pt x="0" y="2"/>
                      </a:lnTo>
                      <a:lnTo>
                        <a:pt x="0" y="4"/>
                      </a:lnTo>
                      <a:lnTo>
                        <a:pt x="0" y="4"/>
                      </a:lnTo>
                      <a:lnTo>
                        <a:pt x="2" y="2"/>
                      </a:lnTo>
                      <a:lnTo>
                        <a:pt x="2" y="2"/>
                      </a:lnTo>
                      <a:lnTo>
                        <a:pt x="2" y="2"/>
                      </a:lnTo>
                      <a:lnTo>
                        <a:pt x="2" y="0"/>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80" name="Freeform 108">
                  <a:extLst>
                    <a:ext uri="{FF2B5EF4-FFF2-40B4-BE49-F238E27FC236}">
                      <a16:creationId xmlns:a16="http://schemas.microsoft.com/office/drawing/2014/main" id="{C87B6CB6-38FB-57D6-3A13-1599E468E486}"/>
                    </a:ext>
                  </a:extLst>
                </p:cNvPr>
                <p:cNvSpPr>
                  <a:spLocks noEditPoints="1"/>
                </p:cNvSpPr>
                <p:nvPr/>
              </p:nvSpPr>
              <p:spPr bwMode="auto">
                <a:xfrm>
                  <a:off x="1674" y="1492"/>
                  <a:ext cx="454" cy="324"/>
                </a:xfrm>
                <a:custGeom>
                  <a:avLst/>
                  <a:gdLst>
                    <a:gd name="T0" fmla="*/ 450 w 454"/>
                    <a:gd name="T1" fmla="*/ 216 h 324"/>
                    <a:gd name="T2" fmla="*/ 454 w 454"/>
                    <a:gd name="T3" fmla="*/ 206 h 324"/>
                    <a:gd name="T4" fmla="*/ 108 w 454"/>
                    <a:gd name="T5" fmla="*/ 152 h 324"/>
                    <a:gd name="T6" fmla="*/ 98 w 454"/>
                    <a:gd name="T7" fmla="*/ 136 h 324"/>
                    <a:gd name="T8" fmla="*/ 74 w 454"/>
                    <a:gd name="T9" fmla="*/ 146 h 324"/>
                    <a:gd name="T10" fmla="*/ 40 w 454"/>
                    <a:gd name="T11" fmla="*/ 82 h 324"/>
                    <a:gd name="T12" fmla="*/ 92 w 454"/>
                    <a:gd name="T13" fmla="*/ 62 h 324"/>
                    <a:gd name="T14" fmla="*/ 78 w 454"/>
                    <a:gd name="T15" fmla="*/ 64 h 324"/>
                    <a:gd name="T16" fmla="*/ 452 w 454"/>
                    <a:gd name="T17" fmla="*/ 204 h 324"/>
                    <a:gd name="T18" fmla="*/ 446 w 454"/>
                    <a:gd name="T19" fmla="*/ 202 h 324"/>
                    <a:gd name="T20" fmla="*/ 400 w 454"/>
                    <a:gd name="T21" fmla="*/ 206 h 324"/>
                    <a:gd name="T22" fmla="*/ 374 w 454"/>
                    <a:gd name="T23" fmla="*/ 246 h 324"/>
                    <a:gd name="T24" fmla="*/ 366 w 454"/>
                    <a:gd name="T25" fmla="*/ 252 h 324"/>
                    <a:gd name="T26" fmla="*/ 336 w 454"/>
                    <a:gd name="T27" fmla="*/ 258 h 324"/>
                    <a:gd name="T28" fmla="*/ 306 w 454"/>
                    <a:gd name="T29" fmla="*/ 248 h 324"/>
                    <a:gd name="T30" fmla="*/ 290 w 454"/>
                    <a:gd name="T31" fmla="*/ 208 h 324"/>
                    <a:gd name="T32" fmla="*/ 290 w 454"/>
                    <a:gd name="T33" fmla="*/ 202 h 324"/>
                    <a:gd name="T34" fmla="*/ 292 w 454"/>
                    <a:gd name="T35" fmla="*/ 160 h 324"/>
                    <a:gd name="T36" fmla="*/ 294 w 454"/>
                    <a:gd name="T37" fmla="*/ 118 h 324"/>
                    <a:gd name="T38" fmla="*/ 278 w 454"/>
                    <a:gd name="T39" fmla="*/ 100 h 324"/>
                    <a:gd name="T40" fmla="*/ 272 w 454"/>
                    <a:gd name="T41" fmla="*/ 76 h 324"/>
                    <a:gd name="T42" fmla="*/ 260 w 454"/>
                    <a:gd name="T43" fmla="*/ 52 h 324"/>
                    <a:gd name="T44" fmla="*/ 236 w 454"/>
                    <a:gd name="T45" fmla="*/ 62 h 324"/>
                    <a:gd name="T46" fmla="*/ 214 w 454"/>
                    <a:gd name="T47" fmla="*/ 48 h 324"/>
                    <a:gd name="T48" fmla="*/ 194 w 454"/>
                    <a:gd name="T49" fmla="*/ 16 h 324"/>
                    <a:gd name="T50" fmla="*/ 140 w 454"/>
                    <a:gd name="T51" fmla="*/ 24 h 324"/>
                    <a:gd name="T52" fmla="*/ 68 w 454"/>
                    <a:gd name="T53" fmla="*/ 2 h 324"/>
                    <a:gd name="T54" fmla="*/ 42 w 454"/>
                    <a:gd name="T55" fmla="*/ 18 h 324"/>
                    <a:gd name="T56" fmla="*/ 46 w 454"/>
                    <a:gd name="T57" fmla="*/ 50 h 324"/>
                    <a:gd name="T58" fmla="*/ 58 w 454"/>
                    <a:gd name="T59" fmla="*/ 86 h 324"/>
                    <a:gd name="T60" fmla="*/ 44 w 454"/>
                    <a:gd name="T61" fmla="*/ 88 h 324"/>
                    <a:gd name="T62" fmla="*/ 64 w 454"/>
                    <a:gd name="T63" fmla="*/ 106 h 324"/>
                    <a:gd name="T64" fmla="*/ 78 w 454"/>
                    <a:gd name="T65" fmla="*/ 132 h 324"/>
                    <a:gd name="T66" fmla="*/ 96 w 454"/>
                    <a:gd name="T67" fmla="*/ 162 h 324"/>
                    <a:gd name="T68" fmla="*/ 108 w 454"/>
                    <a:gd name="T69" fmla="*/ 160 h 324"/>
                    <a:gd name="T70" fmla="*/ 96 w 454"/>
                    <a:gd name="T71" fmla="*/ 152 h 324"/>
                    <a:gd name="T72" fmla="*/ 92 w 454"/>
                    <a:gd name="T73" fmla="*/ 112 h 324"/>
                    <a:gd name="T74" fmla="*/ 86 w 454"/>
                    <a:gd name="T75" fmla="*/ 100 h 324"/>
                    <a:gd name="T76" fmla="*/ 78 w 454"/>
                    <a:gd name="T77" fmla="*/ 70 h 324"/>
                    <a:gd name="T78" fmla="*/ 64 w 454"/>
                    <a:gd name="T79" fmla="*/ 46 h 324"/>
                    <a:gd name="T80" fmla="*/ 74 w 454"/>
                    <a:gd name="T81" fmla="*/ 18 h 324"/>
                    <a:gd name="T82" fmla="*/ 94 w 454"/>
                    <a:gd name="T83" fmla="*/ 30 h 324"/>
                    <a:gd name="T84" fmla="*/ 94 w 454"/>
                    <a:gd name="T85" fmla="*/ 58 h 324"/>
                    <a:gd name="T86" fmla="*/ 104 w 454"/>
                    <a:gd name="T87" fmla="*/ 84 h 324"/>
                    <a:gd name="T88" fmla="*/ 118 w 454"/>
                    <a:gd name="T89" fmla="*/ 102 h 324"/>
                    <a:gd name="T90" fmla="*/ 122 w 454"/>
                    <a:gd name="T91" fmla="*/ 120 h 324"/>
                    <a:gd name="T92" fmla="*/ 128 w 454"/>
                    <a:gd name="T93" fmla="*/ 128 h 324"/>
                    <a:gd name="T94" fmla="*/ 138 w 454"/>
                    <a:gd name="T95" fmla="*/ 144 h 324"/>
                    <a:gd name="T96" fmla="*/ 156 w 454"/>
                    <a:gd name="T97" fmla="*/ 170 h 324"/>
                    <a:gd name="T98" fmla="*/ 164 w 454"/>
                    <a:gd name="T99" fmla="*/ 212 h 324"/>
                    <a:gd name="T100" fmla="*/ 162 w 454"/>
                    <a:gd name="T101" fmla="*/ 232 h 324"/>
                    <a:gd name="T102" fmla="*/ 208 w 454"/>
                    <a:gd name="T103" fmla="*/ 264 h 324"/>
                    <a:gd name="T104" fmla="*/ 252 w 454"/>
                    <a:gd name="T105" fmla="*/ 288 h 324"/>
                    <a:gd name="T106" fmla="*/ 316 w 454"/>
                    <a:gd name="T107" fmla="*/ 294 h 324"/>
                    <a:gd name="T108" fmla="*/ 328 w 454"/>
                    <a:gd name="T109" fmla="*/ 298 h 324"/>
                    <a:gd name="T110" fmla="*/ 342 w 454"/>
                    <a:gd name="T111" fmla="*/ 310 h 324"/>
                    <a:gd name="T112" fmla="*/ 354 w 454"/>
                    <a:gd name="T113" fmla="*/ 312 h 324"/>
                    <a:gd name="T114" fmla="*/ 384 w 454"/>
                    <a:gd name="T115" fmla="*/ 292 h 324"/>
                    <a:gd name="T116" fmla="*/ 378 w 454"/>
                    <a:gd name="T117" fmla="*/ 272 h 324"/>
                    <a:gd name="T118" fmla="*/ 418 w 454"/>
                    <a:gd name="T119" fmla="*/ 258 h 324"/>
                    <a:gd name="T120" fmla="*/ 430 w 454"/>
                    <a:gd name="T121" fmla="*/ 258 h 324"/>
                    <a:gd name="T122" fmla="*/ 438 w 454"/>
                    <a:gd name="T123" fmla="*/ 236 h 324"/>
                    <a:gd name="T124" fmla="*/ 444 w 454"/>
                    <a:gd name="T125" fmla="*/ 21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4" h="324">
                      <a:moveTo>
                        <a:pt x="370" y="250"/>
                      </a:moveTo>
                      <a:lnTo>
                        <a:pt x="372" y="250"/>
                      </a:lnTo>
                      <a:lnTo>
                        <a:pt x="374" y="250"/>
                      </a:lnTo>
                      <a:lnTo>
                        <a:pt x="372" y="248"/>
                      </a:lnTo>
                      <a:lnTo>
                        <a:pt x="372" y="248"/>
                      </a:lnTo>
                      <a:lnTo>
                        <a:pt x="368" y="250"/>
                      </a:lnTo>
                      <a:lnTo>
                        <a:pt x="368" y="250"/>
                      </a:lnTo>
                      <a:lnTo>
                        <a:pt x="370" y="250"/>
                      </a:lnTo>
                      <a:close/>
                      <a:moveTo>
                        <a:pt x="72" y="248"/>
                      </a:moveTo>
                      <a:lnTo>
                        <a:pt x="70" y="248"/>
                      </a:lnTo>
                      <a:lnTo>
                        <a:pt x="70" y="248"/>
                      </a:lnTo>
                      <a:lnTo>
                        <a:pt x="72" y="250"/>
                      </a:lnTo>
                      <a:lnTo>
                        <a:pt x="72" y="250"/>
                      </a:lnTo>
                      <a:lnTo>
                        <a:pt x="72" y="248"/>
                      </a:lnTo>
                      <a:lnTo>
                        <a:pt x="72" y="248"/>
                      </a:lnTo>
                      <a:close/>
                      <a:moveTo>
                        <a:pt x="450" y="216"/>
                      </a:moveTo>
                      <a:lnTo>
                        <a:pt x="450" y="218"/>
                      </a:lnTo>
                      <a:lnTo>
                        <a:pt x="448" y="218"/>
                      </a:lnTo>
                      <a:lnTo>
                        <a:pt x="448" y="220"/>
                      </a:lnTo>
                      <a:lnTo>
                        <a:pt x="448" y="222"/>
                      </a:lnTo>
                      <a:lnTo>
                        <a:pt x="448" y="222"/>
                      </a:lnTo>
                      <a:lnTo>
                        <a:pt x="450" y="218"/>
                      </a:lnTo>
                      <a:lnTo>
                        <a:pt x="452" y="218"/>
                      </a:lnTo>
                      <a:lnTo>
                        <a:pt x="452" y="216"/>
                      </a:lnTo>
                      <a:lnTo>
                        <a:pt x="450" y="216"/>
                      </a:lnTo>
                      <a:close/>
                      <a:moveTo>
                        <a:pt x="454" y="204"/>
                      </a:moveTo>
                      <a:lnTo>
                        <a:pt x="454" y="204"/>
                      </a:lnTo>
                      <a:lnTo>
                        <a:pt x="454" y="204"/>
                      </a:lnTo>
                      <a:lnTo>
                        <a:pt x="454" y="204"/>
                      </a:lnTo>
                      <a:lnTo>
                        <a:pt x="454" y="204"/>
                      </a:lnTo>
                      <a:lnTo>
                        <a:pt x="454" y="206"/>
                      </a:lnTo>
                      <a:lnTo>
                        <a:pt x="454" y="206"/>
                      </a:lnTo>
                      <a:lnTo>
                        <a:pt x="454" y="204"/>
                      </a:lnTo>
                      <a:close/>
                      <a:moveTo>
                        <a:pt x="150" y="198"/>
                      </a:moveTo>
                      <a:lnTo>
                        <a:pt x="148" y="196"/>
                      </a:lnTo>
                      <a:lnTo>
                        <a:pt x="148" y="196"/>
                      </a:lnTo>
                      <a:lnTo>
                        <a:pt x="148" y="198"/>
                      </a:lnTo>
                      <a:lnTo>
                        <a:pt x="148" y="200"/>
                      </a:lnTo>
                      <a:lnTo>
                        <a:pt x="148" y="200"/>
                      </a:lnTo>
                      <a:lnTo>
                        <a:pt x="150" y="198"/>
                      </a:lnTo>
                      <a:lnTo>
                        <a:pt x="150" y="198"/>
                      </a:lnTo>
                      <a:lnTo>
                        <a:pt x="150" y="198"/>
                      </a:lnTo>
                      <a:close/>
                      <a:moveTo>
                        <a:pt x="106" y="150"/>
                      </a:moveTo>
                      <a:lnTo>
                        <a:pt x="106" y="152"/>
                      </a:lnTo>
                      <a:lnTo>
                        <a:pt x="108" y="152"/>
                      </a:lnTo>
                      <a:lnTo>
                        <a:pt x="108" y="152"/>
                      </a:lnTo>
                      <a:lnTo>
                        <a:pt x="108" y="152"/>
                      </a:lnTo>
                      <a:lnTo>
                        <a:pt x="108" y="152"/>
                      </a:lnTo>
                      <a:lnTo>
                        <a:pt x="106" y="150"/>
                      </a:lnTo>
                      <a:lnTo>
                        <a:pt x="106" y="150"/>
                      </a:lnTo>
                      <a:close/>
                      <a:moveTo>
                        <a:pt x="76" y="146"/>
                      </a:moveTo>
                      <a:lnTo>
                        <a:pt x="76" y="146"/>
                      </a:lnTo>
                      <a:lnTo>
                        <a:pt x="78" y="150"/>
                      </a:lnTo>
                      <a:lnTo>
                        <a:pt x="80" y="148"/>
                      </a:lnTo>
                      <a:lnTo>
                        <a:pt x="78" y="146"/>
                      </a:lnTo>
                      <a:lnTo>
                        <a:pt x="76" y="146"/>
                      </a:lnTo>
                      <a:close/>
                      <a:moveTo>
                        <a:pt x="98" y="136"/>
                      </a:moveTo>
                      <a:lnTo>
                        <a:pt x="98" y="136"/>
                      </a:lnTo>
                      <a:lnTo>
                        <a:pt x="98" y="138"/>
                      </a:lnTo>
                      <a:lnTo>
                        <a:pt x="98" y="140"/>
                      </a:lnTo>
                      <a:lnTo>
                        <a:pt x="100" y="140"/>
                      </a:lnTo>
                      <a:lnTo>
                        <a:pt x="100" y="138"/>
                      </a:lnTo>
                      <a:lnTo>
                        <a:pt x="98" y="136"/>
                      </a:lnTo>
                      <a:lnTo>
                        <a:pt x="98" y="136"/>
                      </a:lnTo>
                      <a:lnTo>
                        <a:pt x="98" y="136"/>
                      </a:lnTo>
                      <a:close/>
                      <a:moveTo>
                        <a:pt x="74" y="144"/>
                      </a:moveTo>
                      <a:lnTo>
                        <a:pt x="74" y="142"/>
                      </a:lnTo>
                      <a:lnTo>
                        <a:pt x="74" y="142"/>
                      </a:lnTo>
                      <a:lnTo>
                        <a:pt x="74" y="140"/>
                      </a:lnTo>
                      <a:lnTo>
                        <a:pt x="74" y="140"/>
                      </a:lnTo>
                      <a:lnTo>
                        <a:pt x="76" y="134"/>
                      </a:lnTo>
                      <a:lnTo>
                        <a:pt x="76" y="132"/>
                      </a:lnTo>
                      <a:lnTo>
                        <a:pt x="74" y="138"/>
                      </a:lnTo>
                      <a:lnTo>
                        <a:pt x="72" y="142"/>
                      </a:lnTo>
                      <a:lnTo>
                        <a:pt x="72" y="142"/>
                      </a:lnTo>
                      <a:lnTo>
                        <a:pt x="74" y="142"/>
                      </a:lnTo>
                      <a:lnTo>
                        <a:pt x="74" y="144"/>
                      </a:lnTo>
                      <a:lnTo>
                        <a:pt x="74" y="146"/>
                      </a:lnTo>
                      <a:lnTo>
                        <a:pt x="74" y="146"/>
                      </a:lnTo>
                      <a:lnTo>
                        <a:pt x="74" y="146"/>
                      </a:lnTo>
                      <a:lnTo>
                        <a:pt x="74" y="144"/>
                      </a:lnTo>
                      <a:close/>
                      <a:moveTo>
                        <a:pt x="94" y="118"/>
                      </a:moveTo>
                      <a:lnTo>
                        <a:pt x="94" y="120"/>
                      </a:lnTo>
                      <a:lnTo>
                        <a:pt x="92" y="122"/>
                      </a:lnTo>
                      <a:lnTo>
                        <a:pt x="94" y="122"/>
                      </a:lnTo>
                      <a:lnTo>
                        <a:pt x="94" y="120"/>
                      </a:lnTo>
                      <a:lnTo>
                        <a:pt x="96" y="120"/>
                      </a:lnTo>
                      <a:lnTo>
                        <a:pt x="96" y="120"/>
                      </a:lnTo>
                      <a:lnTo>
                        <a:pt x="96" y="120"/>
                      </a:lnTo>
                      <a:lnTo>
                        <a:pt x="96" y="118"/>
                      </a:lnTo>
                      <a:lnTo>
                        <a:pt x="94" y="118"/>
                      </a:lnTo>
                      <a:close/>
                      <a:moveTo>
                        <a:pt x="44" y="78"/>
                      </a:moveTo>
                      <a:lnTo>
                        <a:pt x="44" y="78"/>
                      </a:lnTo>
                      <a:lnTo>
                        <a:pt x="44" y="78"/>
                      </a:lnTo>
                      <a:lnTo>
                        <a:pt x="42" y="80"/>
                      </a:lnTo>
                      <a:lnTo>
                        <a:pt x="40" y="82"/>
                      </a:lnTo>
                      <a:lnTo>
                        <a:pt x="42" y="84"/>
                      </a:lnTo>
                      <a:lnTo>
                        <a:pt x="44" y="82"/>
                      </a:lnTo>
                      <a:lnTo>
                        <a:pt x="44" y="80"/>
                      </a:lnTo>
                      <a:lnTo>
                        <a:pt x="44" y="78"/>
                      </a:lnTo>
                      <a:close/>
                      <a:moveTo>
                        <a:pt x="2" y="64"/>
                      </a:moveTo>
                      <a:lnTo>
                        <a:pt x="2" y="62"/>
                      </a:lnTo>
                      <a:lnTo>
                        <a:pt x="0" y="62"/>
                      </a:lnTo>
                      <a:lnTo>
                        <a:pt x="0" y="64"/>
                      </a:lnTo>
                      <a:lnTo>
                        <a:pt x="0" y="64"/>
                      </a:lnTo>
                      <a:lnTo>
                        <a:pt x="0" y="68"/>
                      </a:lnTo>
                      <a:lnTo>
                        <a:pt x="2" y="68"/>
                      </a:lnTo>
                      <a:lnTo>
                        <a:pt x="2" y="66"/>
                      </a:lnTo>
                      <a:lnTo>
                        <a:pt x="2" y="64"/>
                      </a:lnTo>
                      <a:lnTo>
                        <a:pt x="2" y="64"/>
                      </a:lnTo>
                      <a:close/>
                      <a:moveTo>
                        <a:pt x="94" y="62"/>
                      </a:moveTo>
                      <a:lnTo>
                        <a:pt x="92" y="62"/>
                      </a:lnTo>
                      <a:lnTo>
                        <a:pt x="90" y="64"/>
                      </a:lnTo>
                      <a:lnTo>
                        <a:pt x="88" y="68"/>
                      </a:lnTo>
                      <a:lnTo>
                        <a:pt x="88" y="68"/>
                      </a:lnTo>
                      <a:lnTo>
                        <a:pt x="90" y="70"/>
                      </a:lnTo>
                      <a:lnTo>
                        <a:pt x="92" y="70"/>
                      </a:lnTo>
                      <a:lnTo>
                        <a:pt x="94" y="66"/>
                      </a:lnTo>
                      <a:lnTo>
                        <a:pt x="94" y="64"/>
                      </a:lnTo>
                      <a:lnTo>
                        <a:pt x="94" y="62"/>
                      </a:lnTo>
                      <a:lnTo>
                        <a:pt x="94" y="62"/>
                      </a:lnTo>
                      <a:close/>
                      <a:moveTo>
                        <a:pt x="78" y="58"/>
                      </a:moveTo>
                      <a:lnTo>
                        <a:pt x="76" y="56"/>
                      </a:lnTo>
                      <a:lnTo>
                        <a:pt x="76" y="56"/>
                      </a:lnTo>
                      <a:lnTo>
                        <a:pt x="76" y="58"/>
                      </a:lnTo>
                      <a:lnTo>
                        <a:pt x="74" y="58"/>
                      </a:lnTo>
                      <a:lnTo>
                        <a:pt x="76" y="60"/>
                      </a:lnTo>
                      <a:lnTo>
                        <a:pt x="78" y="64"/>
                      </a:lnTo>
                      <a:lnTo>
                        <a:pt x="80" y="66"/>
                      </a:lnTo>
                      <a:lnTo>
                        <a:pt x="80" y="66"/>
                      </a:lnTo>
                      <a:lnTo>
                        <a:pt x="80" y="64"/>
                      </a:lnTo>
                      <a:lnTo>
                        <a:pt x="80" y="60"/>
                      </a:lnTo>
                      <a:lnTo>
                        <a:pt x="78" y="60"/>
                      </a:lnTo>
                      <a:lnTo>
                        <a:pt x="78" y="58"/>
                      </a:lnTo>
                      <a:lnTo>
                        <a:pt x="78" y="58"/>
                      </a:lnTo>
                      <a:close/>
                      <a:moveTo>
                        <a:pt x="72" y="16"/>
                      </a:moveTo>
                      <a:lnTo>
                        <a:pt x="72" y="18"/>
                      </a:lnTo>
                      <a:lnTo>
                        <a:pt x="72" y="18"/>
                      </a:lnTo>
                      <a:lnTo>
                        <a:pt x="72" y="18"/>
                      </a:lnTo>
                      <a:lnTo>
                        <a:pt x="72" y="18"/>
                      </a:lnTo>
                      <a:lnTo>
                        <a:pt x="72" y="18"/>
                      </a:lnTo>
                      <a:lnTo>
                        <a:pt x="72" y="16"/>
                      </a:lnTo>
                      <a:lnTo>
                        <a:pt x="72" y="16"/>
                      </a:lnTo>
                      <a:close/>
                      <a:moveTo>
                        <a:pt x="452" y="204"/>
                      </a:moveTo>
                      <a:lnTo>
                        <a:pt x="454" y="202"/>
                      </a:lnTo>
                      <a:lnTo>
                        <a:pt x="452" y="200"/>
                      </a:lnTo>
                      <a:lnTo>
                        <a:pt x="450" y="198"/>
                      </a:lnTo>
                      <a:lnTo>
                        <a:pt x="448" y="198"/>
                      </a:lnTo>
                      <a:lnTo>
                        <a:pt x="448" y="198"/>
                      </a:lnTo>
                      <a:lnTo>
                        <a:pt x="446" y="198"/>
                      </a:lnTo>
                      <a:lnTo>
                        <a:pt x="446" y="198"/>
                      </a:lnTo>
                      <a:lnTo>
                        <a:pt x="444" y="200"/>
                      </a:lnTo>
                      <a:lnTo>
                        <a:pt x="446" y="200"/>
                      </a:lnTo>
                      <a:lnTo>
                        <a:pt x="446" y="200"/>
                      </a:lnTo>
                      <a:lnTo>
                        <a:pt x="448" y="200"/>
                      </a:lnTo>
                      <a:lnTo>
                        <a:pt x="448" y="200"/>
                      </a:lnTo>
                      <a:lnTo>
                        <a:pt x="448" y="200"/>
                      </a:lnTo>
                      <a:lnTo>
                        <a:pt x="448" y="200"/>
                      </a:lnTo>
                      <a:lnTo>
                        <a:pt x="448" y="200"/>
                      </a:lnTo>
                      <a:lnTo>
                        <a:pt x="446" y="202"/>
                      </a:lnTo>
                      <a:lnTo>
                        <a:pt x="444" y="200"/>
                      </a:lnTo>
                      <a:lnTo>
                        <a:pt x="440" y="200"/>
                      </a:lnTo>
                      <a:lnTo>
                        <a:pt x="438" y="200"/>
                      </a:lnTo>
                      <a:lnTo>
                        <a:pt x="436" y="198"/>
                      </a:lnTo>
                      <a:lnTo>
                        <a:pt x="434" y="198"/>
                      </a:lnTo>
                      <a:lnTo>
                        <a:pt x="432" y="198"/>
                      </a:lnTo>
                      <a:lnTo>
                        <a:pt x="432" y="198"/>
                      </a:lnTo>
                      <a:lnTo>
                        <a:pt x="432" y="198"/>
                      </a:lnTo>
                      <a:lnTo>
                        <a:pt x="432" y="198"/>
                      </a:lnTo>
                      <a:lnTo>
                        <a:pt x="428" y="198"/>
                      </a:lnTo>
                      <a:lnTo>
                        <a:pt x="426" y="200"/>
                      </a:lnTo>
                      <a:lnTo>
                        <a:pt x="424" y="202"/>
                      </a:lnTo>
                      <a:lnTo>
                        <a:pt x="422" y="202"/>
                      </a:lnTo>
                      <a:lnTo>
                        <a:pt x="406" y="204"/>
                      </a:lnTo>
                      <a:lnTo>
                        <a:pt x="406" y="204"/>
                      </a:lnTo>
                      <a:lnTo>
                        <a:pt x="400" y="206"/>
                      </a:lnTo>
                      <a:lnTo>
                        <a:pt x="398" y="208"/>
                      </a:lnTo>
                      <a:lnTo>
                        <a:pt x="396" y="214"/>
                      </a:lnTo>
                      <a:lnTo>
                        <a:pt x="396" y="214"/>
                      </a:lnTo>
                      <a:lnTo>
                        <a:pt x="394" y="216"/>
                      </a:lnTo>
                      <a:lnTo>
                        <a:pt x="394" y="220"/>
                      </a:lnTo>
                      <a:lnTo>
                        <a:pt x="394" y="222"/>
                      </a:lnTo>
                      <a:lnTo>
                        <a:pt x="392" y="226"/>
                      </a:lnTo>
                      <a:lnTo>
                        <a:pt x="392" y="228"/>
                      </a:lnTo>
                      <a:lnTo>
                        <a:pt x="392" y="228"/>
                      </a:lnTo>
                      <a:lnTo>
                        <a:pt x="390" y="230"/>
                      </a:lnTo>
                      <a:lnTo>
                        <a:pt x="388" y="232"/>
                      </a:lnTo>
                      <a:lnTo>
                        <a:pt x="388" y="238"/>
                      </a:lnTo>
                      <a:lnTo>
                        <a:pt x="384" y="242"/>
                      </a:lnTo>
                      <a:lnTo>
                        <a:pt x="382" y="244"/>
                      </a:lnTo>
                      <a:lnTo>
                        <a:pt x="380" y="244"/>
                      </a:lnTo>
                      <a:lnTo>
                        <a:pt x="374" y="246"/>
                      </a:lnTo>
                      <a:lnTo>
                        <a:pt x="374" y="248"/>
                      </a:lnTo>
                      <a:lnTo>
                        <a:pt x="374" y="248"/>
                      </a:lnTo>
                      <a:lnTo>
                        <a:pt x="374" y="248"/>
                      </a:lnTo>
                      <a:lnTo>
                        <a:pt x="376" y="246"/>
                      </a:lnTo>
                      <a:lnTo>
                        <a:pt x="376" y="246"/>
                      </a:lnTo>
                      <a:lnTo>
                        <a:pt x="376" y="248"/>
                      </a:lnTo>
                      <a:lnTo>
                        <a:pt x="376" y="248"/>
                      </a:lnTo>
                      <a:lnTo>
                        <a:pt x="376" y="248"/>
                      </a:lnTo>
                      <a:lnTo>
                        <a:pt x="376" y="250"/>
                      </a:lnTo>
                      <a:lnTo>
                        <a:pt x="376" y="252"/>
                      </a:lnTo>
                      <a:lnTo>
                        <a:pt x="374" y="252"/>
                      </a:lnTo>
                      <a:lnTo>
                        <a:pt x="372" y="254"/>
                      </a:lnTo>
                      <a:lnTo>
                        <a:pt x="372" y="254"/>
                      </a:lnTo>
                      <a:lnTo>
                        <a:pt x="368" y="254"/>
                      </a:lnTo>
                      <a:lnTo>
                        <a:pt x="366" y="254"/>
                      </a:lnTo>
                      <a:lnTo>
                        <a:pt x="366" y="252"/>
                      </a:lnTo>
                      <a:lnTo>
                        <a:pt x="368" y="252"/>
                      </a:lnTo>
                      <a:lnTo>
                        <a:pt x="368" y="252"/>
                      </a:lnTo>
                      <a:lnTo>
                        <a:pt x="366" y="250"/>
                      </a:lnTo>
                      <a:lnTo>
                        <a:pt x="364" y="250"/>
                      </a:lnTo>
                      <a:lnTo>
                        <a:pt x="362" y="250"/>
                      </a:lnTo>
                      <a:lnTo>
                        <a:pt x="358" y="250"/>
                      </a:lnTo>
                      <a:lnTo>
                        <a:pt x="358" y="250"/>
                      </a:lnTo>
                      <a:lnTo>
                        <a:pt x="354" y="252"/>
                      </a:lnTo>
                      <a:lnTo>
                        <a:pt x="354" y="252"/>
                      </a:lnTo>
                      <a:lnTo>
                        <a:pt x="354" y="254"/>
                      </a:lnTo>
                      <a:lnTo>
                        <a:pt x="352" y="254"/>
                      </a:lnTo>
                      <a:lnTo>
                        <a:pt x="348" y="256"/>
                      </a:lnTo>
                      <a:lnTo>
                        <a:pt x="346" y="254"/>
                      </a:lnTo>
                      <a:lnTo>
                        <a:pt x="340" y="254"/>
                      </a:lnTo>
                      <a:lnTo>
                        <a:pt x="338" y="256"/>
                      </a:lnTo>
                      <a:lnTo>
                        <a:pt x="336" y="258"/>
                      </a:lnTo>
                      <a:lnTo>
                        <a:pt x="330" y="260"/>
                      </a:lnTo>
                      <a:lnTo>
                        <a:pt x="328" y="260"/>
                      </a:lnTo>
                      <a:lnTo>
                        <a:pt x="326" y="260"/>
                      </a:lnTo>
                      <a:lnTo>
                        <a:pt x="324" y="260"/>
                      </a:lnTo>
                      <a:lnTo>
                        <a:pt x="324" y="256"/>
                      </a:lnTo>
                      <a:lnTo>
                        <a:pt x="322" y="254"/>
                      </a:lnTo>
                      <a:lnTo>
                        <a:pt x="318" y="252"/>
                      </a:lnTo>
                      <a:lnTo>
                        <a:pt x="316" y="250"/>
                      </a:lnTo>
                      <a:lnTo>
                        <a:pt x="310" y="250"/>
                      </a:lnTo>
                      <a:lnTo>
                        <a:pt x="308" y="248"/>
                      </a:lnTo>
                      <a:lnTo>
                        <a:pt x="308" y="248"/>
                      </a:lnTo>
                      <a:lnTo>
                        <a:pt x="310" y="250"/>
                      </a:lnTo>
                      <a:lnTo>
                        <a:pt x="310" y="250"/>
                      </a:lnTo>
                      <a:lnTo>
                        <a:pt x="310" y="250"/>
                      </a:lnTo>
                      <a:lnTo>
                        <a:pt x="306" y="250"/>
                      </a:lnTo>
                      <a:lnTo>
                        <a:pt x="306" y="248"/>
                      </a:lnTo>
                      <a:lnTo>
                        <a:pt x="306" y="248"/>
                      </a:lnTo>
                      <a:lnTo>
                        <a:pt x="306" y="248"/>
                      </a:lnTo>
                      <a:lnTo>
                        <a:pt x="308" y="248"/>
                      </a:lnTo>
                      <a:lnTo>
                        <a:pt x="306" y="246"/>
                      </a:lnTo>
                      <a:lnTo>
                        <a:pt x="304" y="244"/>
                      </a:lnTo>
                      <a:lnTo>
                        <a:pt x="304" y="242"/>
                      </a:lnTo>
                      <a:lnTo>
                        <a:pt x="304" y="242"/>
                      </a:lnTo>
                      <a:lnTo>
                        <a:pt x="300" y="238"/>
                      </a:lnTo>
                      <a:lnTo>
                        <a:pt x="300" y="236"/>
                      </a:lnTo>
                      <a:lnTo>
                        <a:pt x="300" y="234"/>
                      </a:lnTo>
                      <a:lnTo>
                        <a:pt x="300" y="230"/>
                      </a:lnTo>
                      <a:lnTo>
                        <a:pt x="296" y="224"/>
                      </a:lnTo>
                      <a:lnTo>
                        <a:pt x="292" y="216"/>
                      </a:lnTo>
                      <a:lnTo>
                        <a:pt x="290" y="214"/>
                      </a:lnTo>
                      <a:lnTo>
                        <a:pt x="292" y="212"/>
                      </a:lnTo>
                      <a:lnTo>
                        <a:pt x="290" y="208"/>
                      </a:lnTo>
                      <a:lnTo>
                        <a:pt x="288" y="202"/>
                      </a:lnTo>
                      <a:lnTo>
                        <a:pt x="288" y="202"/>
                      </a:lnTo>
                      <a:lnTo>
                        <a:pt x="288" y="200"/>
                      </a:lnTo>
                      <a:lnTo>
                        <a:pt x="288" y="200"/>
                      </a:lnTo>
                      <a:lnTo>
                        <a:pt x="286" y="200"/>
                      </a:lnTo>
                      <a:lnTo>
                        <a:pt x="286" y="198"/>
                      </a:lnTo>
                      <a:lnTo>
                        <a:pt x="286" y="190"/>
                      </a:lnTo>
                      <a:lnTo>
                        <a:pt x="288" y="196"/>
                      </a:lnTo>
                      <a:lnTo>
                        <a:pt x="290" y="198"/>
                      </a:lnTo>
                      <a:lnTo>
                        <a:pt x="290" y="198"/>
                      </a:lnTo>
                      <a:lnTo>
                        <a:pt x="290" y="200"/>
                      </a:lnTo>
                      <a:lnTo>
                        <a:pt x="290" y="200"/>
                      </a:lnTo>
                      <a:lnTo>
                        <a:pt x="288" y="202"/>
                      </a:lnTo>
                      <a:lnTo>
                        <a:pt x="290" y="204"/>
                      </a:lnTo>
                      <a:lnTo>
                        <a:pt x="290" y="202"/>
                      </a:lnTo>
                      <a:lnTo>
                        <a:pt x="290" y="202"/>
                      </a:lnTo>
                      <a:lnTo>
                        <a:pt x="292" y="200"/>
                      </a:lnTo>
                      <a:lnTo>
                        <a:pt x="290" y="198"/>
                      </a:lnTo>
                      <a:lnTo>
                        <a:pt x="290" y="196"/>
                      </a:lnTo>
                      <a:lnTo>
                        <a:pt x="288" y="194"/>
                      </a:lnTo>
                      <a:lnTo>
                        <a:pt x="286" y="190"/>
                      </a:lnTo>
                      <a:lnTo>
                        <a:pt x="286" y="186"/>
                      </a:lnTo>
                      <a:lnTo>
                        <a:pt x="286" y="182"/>
                      </a:lnTo>
                      <a:lnTo>
                        <a:pt x="286" y="182"/>
                      </a:lnTo>
                      <a:lnTo>
                        <a:pt x="286" y="180"/>
                      </a:lnTo>
                      <a:lnTo>
                        <a:pt x="288" y="178"/>
                      </a:lnTo>
                      <a:lnTo>
                        <a:pt x="288" y="176"/>
                      </a:lnTo>
                      <a:lnTo>
                        <a:pt x="288" y="174"/>
                      </a:lnTo>
                      <a:lnTo>
                        <a:pt x="290" y="168"/>
                      </a:lnTo>
                      <a:lnTo>
                        <a:pt x="292" y="160"/>
                      </a:lnTo>
                      <a:lnTo>
                        <a:pt x="292" y="160"/>
                      </a:lnTo>
                      <a:lnTo>
                        <a:pt x="292" y="160"/>
                      </a:lnTo>
                      <a:lnTo>
                        <a:pt x="292" y="156"/>
                      </a:lnTo>
                      <a:lnTo>
                        <a:pt x="294" y="148"/>
                      </a:lnTo>
                      <a:lnTo>
                        <a:pt x="300" y="138"/>
                      </a:lnTo>
                      <a:lnTo>
                        <a:pt x="302" y="134"/>
                      </a:lnTo>
                      <a:lnTo>
                        <a:pt x="306" y="128"/>
                      </a:lnTo>
                      <a:lnTo>
                        <a:pt x="308" y="124"/>
                      </a:lnTo>
                      <a:lnTo>
                        <a:pt x="308" y="120"/>
                      </a:lnTo>
                      <a:lnTo>
                        <a:pt x="306" y="120"/>
                      </a:lnTo>
                      <a:lnTo>
                        <a:pt x="306" y="122"/>
                      </a:lnTo>
                      <a:lnTo>
                        <a:pt x="306" y="122"/>
                      </a:lnTo>
                      <a:lnTo>
                        <a:pt x="306" y="122"/>
                      </a:lnTo>
                      <a:lnTo>
                        <a:pt x="304" y="122"/>
                      </a:lnTo>
                      <a:lnTo>
                        <a:pt x="304" y="122"/>
                      </a:lnTo>
                      <a:lnTo>
                        <a:pt x="302" y="120"/>
                      </a:lnTo>
                      <a:lnTo>
                        <a:pt x="300" y="120"/>
                      </a:lnTo>
                      <a:lnTo>
                        <a:pt x="294" y="118"/>
                      </a:lnTo>
                      <a:lnTo>
                        <a:pt x="292" y="118"/>
                      </a:lnTo>
                      <a:lnTo>
                        <a:pt x="290" y="116"/>
                      </a:lnTo>
                      <a:lnTo>
                        <a:pt x="290" y="116"/>
                      </a:lnTo>
                      <a:lnTo>
                        <a:pt x="288" y="116"/>
                      </a:lnTo>
                      <a:lnTo>
                        <a:pt x="286" y="114"/>
                      </a:lnTo>
                      <a:lnTo>
                        <a:pt x="286" y="114"/>
                      </a:lnTo>
                      <a:lnTo>
                        <a:pt x="284" y="112"/>
                      </a:lnTo>
                      <a:lnTo>
                        <a:pt x="282" y="112"/>
                      </a:lnTo>
                      <a:lnTo>
                        <a:pt x="280" y="112"/>
                      </a:lnTo>
                      <a:lnTo>
                        <a:pt x="280" y="110"/>
                      </a:lnTo>
                      <a:lnTo>
                        <a:pt x="280" y="110"/>
                      </a:lnTo>
                      <a:lnTo>
                        <a:pt x="280" y="106"/>
                      </a:lnTo>
                      <a:lnTo>
                        <a:pt x="280" y="104"/>
                      </a:lnTo>
                      <a:lnTo>
                        <a:pt x="278" y="102"/>
                      </a:lnTo>
                      <a:lnTo>
                        <a:pt x="278" y="100"/>
                      </a:lnTo>
                      <a:lnTo>
                        <a:pt x="278" y="100"/>
                      </a:lnTo>
                      <a:lnTo>
                        <a:pt x="278" y="100"/>
                      </a:lnTo>
                      <a:lnTo>
                        <a:pt x="278" y="98"/>
                      </a:lnTo>
                      <a:lnTo>
                        <a:pt x="278" y="98"/>
                      </a:lnTo>
                      <a:lnTo>
                        <a:pt x="278" y="96"/>
                      </a:lnTo>
                      <a:lnTo>
                        <a:pt x="278" y="96"/>
                      </a:lnTo>
                      <a:lnTo>
                        <a:pt x="280" y="94"/>
                      </a:lnTo>
                      <a:lnTo>
                        <a:pt x="280" y="94"/>
                      </a:lnTo>
                      <a:lnTo>
                        <a:pt x="280" y="92"/>
                      </a:lnTo>
                      <a:lnTo>
                        <a:pt x="278" y="90"/>
                      </a:lnTo>
                      <a:lnTo>
                        <a:pt x="276" y="88"/>
                      </a:lnTo>
                      <a:lnTo>
                        <a:pt x="276" y="86"/>
                      </a:lnTo>
                      <a:lnTo>
                        <a:pt x="274" y="84"/>
                      </a:lnTo>
                      <a:lnTo>
                        <a:pt x="274" y="80"/>
                      </a:lnTo>
                      <a:lnTo>
                        <a:pt x="272" y="80"/>
                      </a:lnTo>
                      <a:lnTo>
                        <a:pt x="272" y="78"/>
                      </a:lnTo>
                      <a:lnTo>
                        <a:pt x="272" y="76"/>
                      </a:lnTo>
                      <a:lnTo>
                        <a:pt x="272" y="76"/>
                      </a:lnTo>
                      <a:lnTo>
                        <a:pt x="272" y="76"/>
                      </a:lnTo>
                      <a:lnTo>
                        <a:pt x="270" y="74"/>
                      </a:lnTo>
                      <a:lnTo>
                        <a:pt x="270" y="70"/>
                      </a:lnTo>
                      <a:lnTo>
                        <a:pt x="270" y="66"/>
                      </a:lnTo>
                      <a:lnTo>
                        <a:pt x="270" y="64"/>
                      </a:lnTo>
                      <a:lnTo>
                        <a:pt x="268" y="62"/>
                      </a:lnTo>
                      <a:lnTo>
                        <a:pt x="266" y="60"/>
                      </a:lnTo>
                      <a:lnTo>
                        <a:pt x="266" y="60"/>
                      </a:lnTo>
                      <a:lnTo>
                        <a:pt x="266" y="58"/>
                      </a:lnTo>
                      <a:lnTo>
                        <a:pt x="266" y="58"/>
                      </a:lnTo>
                      <a:lnTo>
                        <a:pt x="262" y="54"/>
                      </a:lnTo>
                      <a:lnTo>
                        <a:pt x="262" y="52"/>
                      </a:lnTo>
                      <a:lnTo>
                        <a:pt x="262" y="52"/>
                      </a:lnTo>
                      <a:lnTo>
                        <a:pt x="260" y="52"/>
                      </a:lnTo>
                      <a:lnTo>
                        <a:pt x="260" y="52"/>
                      </a:lnTo>
                      <a:lnTo>
                        <a:pt x="260" y="52"/>
                      </a:lnTo>
                      <a:lnTo>
                        <a:pt x="260" y="52"/>
                      </a:lnTo>
                      <a:lnTo>
                        <a:pt x="258" y="52"/>
                      </a:lnTo>
                      <a:lnTo>
                        <a:pt x="256" y="52"/>
                      </a:lnTo>
                      <a:lnTo>
                        <a:pt x="252" y="52"/>
                      </a:lnTo>
                      <a:lnTo>
                        <a:pt x="250" y="52"/>
                      </a:lnTo>
                      <a:lnTo>
                        <a:pt x="250" y="50"/>
                      </a:lnTo>
                      <a:lnTo>
                        <a:pt x="248" y="50"/>
                      </a:lnTo>
                      <a:lnTo>
                        <a:pt x="246" y="52"/>
                      </a:lnTo>
                      <a:lnTo>
                        <a:pt x="246" y="52"/>
                      </a:lnTo>
                      <a:lnTo>
                        <a:pt x="244" y="52"/>
                      </a:lnTo>
                      <a:lnTo>
                        <a:pt x="240" y="54"/>
                      </a:lnTo>
                      <a:lnTo>
                        <a:pt x="238" y="58"/>
                      </a:lnTo>
                      <a:lnTo>
                        <a:pt x="236" y="60"/>
                      </a:lnTo>
                      <a:lnTo>
                        <a:pt x="236" y="62"/>
                      </a:lnTo>
                      <a:lnTo>
                        <a:pt x="236" y="62"/>
                      </a:lnTo>
                      <a:lnTo>
                        <a:pt x="236" y="62"/>
                      </a:lnTo>
                      <a:lnTo>
                        <a:pt x="234" y="64"/>
                      </a:lnTo>
                      <a:lnTo>
                        <a:pt x="232" y="66"/>
                      </a:lnTo>
                      <a:lnTo>
                        <a:pt x="230" y="66"/>
                      </a:lnTo>
                      <a:lnTo>
                        <a:pt x="230" y="66"/>
                      </a:lnTo>
                      <a:lnTo>
                        <a:pt x="228" y="64"/>
                      </a:lnTo>
                      <a:lnTo>
                        <a:pt x="224" y="62"/>
                      </a:lnTo>
                      <a:lnTo>
                        <a:pt x="222" y="60"/>
                      </a:lnTo>
                      <a:lnTo>
                        <a:pt x="220" y="60"/>
                      </a:lnTo>
                      <a:lnTo>
                        <a:pt x="218" y="60"/>
                      </a:lnTo>
                      <a:lnTo>
                        <a:pt x="218" y="58"/>
                      </a:lnTo>
                      <a:lnTo>
                        <a:pt x="216" y="56"/>
                      </a:lnTo>
                      <a:lnTo>
                        <a:pt x="216" y="56"/>
                      </a:lnTo>
                      <a:lnTo>
                        <a:pt x="214" y="54"/>
                      </a:lnTo>
                      <a:lnTo>
                        <a:pt x="214" y="50"/>
                      </a:lnTo>
                      <a:lnTo>
                        <a:pt x="214" y="48"/>
                      </a:lnTo>
                      <a:lnTo>
                        <a:pt x="214" y="46"/>
                      </a:lnTo>
                      <a:lnTo>
                        <a:pt x="214" y="40"/>
                      </a:lnTo>
                      <a:lnTo>
                        <a:pt x="212" y="38"/>
                      </a:lnTo>
                      <a:lnTo>
                        <a:pt x="212" y="36"/>
                      </a:lnTo>
                      <a:lnTo>
                        <a:pt x="212" y="36"/>
                      </a:lnTo>
                      <a:lnTo>
                        <a:pt x="208" y="34"/>
                      </a:lnTo>
                      <a:lnTo>
                        <a:pt x="206" y="30"/>
                      </a:lnTo>
                      <a:lnTo>
                        <a:pt x="204" y="26"/>
                      </a:lnTo>
                      <a:lnTo>
                        <a:pt x="202" y="24"/>
                      </a:lnTo>
                      <a:lnTo>
                        <a:pt x="200" y="22"/>
                      </a:lnTo>
                      <a:lnTo>
                        <a:pt x="198" y="20"/>
                      </a:lnTo>
                      <a:lnTo>
                        <a:pt x="198" y="18"/>
                      </a:lnTo>
                      <a:lnTo>
                        <a:pt x="198" y="16"/>
                      </a:lnTo>
                      <a:lnTo>
                        <a:pt x="198" y="16"/>
                      </a:lnTo>
                      <a:lnTo>
                        <a:pt x="196" y="16"/>
                      </a:lnTo>
                      <a:lnTo>
                        <a:pt x="194" y="16"/>
                      </a:lnTo>
                      <a:lnTo>
                        <a:pt x="190" y="16"/>
                      </a:lnTo>
                      <a:lnTo>
                        <a:pt x="188" y="16"/>
                      </a:lnTo>
                      <a:lnTo>
                        <a:pt x="184" y="16"/>
                      </a:lnTo>
                      <a:lnTo>
                        <a:pt x="180" y="16"/>
                      </a:lnTo>
                      <a:lnTo>
                        <a:pt x="178" y="16"/>
                      </a:lnTo>
                      <a:lnTo>
                        <a:pt x="174" y="16"/>
                      </a:lnTo>
                      <a:lnTo>
                        <a:pt x="170" y="16"/>
                      </a:lnTo>
                      <a:lnTo>
                        <a:pt x="170" y="18"/>
                      </a:lnTo>
                      <a:lnTo>
                        <a:pt x="170" y="20"/>
                      </a:lnTo>
                      <a:lnTo>
                        <a:pt x="168" y="22"/>
                      </a:lnTo>
                      <a:lnTo>
                        <a:pt x="168" y="24"/>
                      </a:lnTo>
                      <a:lnTo>
                        <a:pt x="162" y="24"/>
                      </a:lnTo>
                      <a:lnTo>
                        <a:pt x="156" y="24"/>
                      </a:lnTo>
                      <a:lnTo>
                        <a:pt x="152" y="24"/>
                      </a:lnTo>
                      <a:lnTo>
                        <a:pt x="146" y="24"/>
                      </a:lnTo>
                      <a:lnTo>
                        <a:pt x="140" y="24"/>
                      </a:lnTo>
                      <a:lnTo>
                        <a:pt x="136" y="24"/>
                      </a:lnTo>
                      <a:lnTo>
                        <a:pt x="130" y="24"/>
                      </a:lnTo>
                      <a:lnTo>
                        <a:pt x="124" y="24"/>
                      </a:lnTo>
                      <a:lnTo>
                        <a:pt x="118" y="22"/>
                      </a:lnTo>
                      <a:lnTo>
                        <a:pt x="112" y="20"/>
                      </a:lnTo>
                      <a:lnTo>
                        <a:pt x="106" y="16"/>
                      </a:lnTo>
                      <a:lnTo>
                        <a:pt x="100" y="14"/>
                      </a:lnTo>
                      <a:lnTo>
                        <a:pt x="94" y="12"/>
                      </a:lnTo>
                      <a:lnTo>
                        <a:pt x="88" y="10"/>
                      </a:lnTo>
                      <a:lnTo>
                        <a:pt x="82" y="6"/>
                      </a:lnTo>
                      <a:lnTo>
                        <a:pt x="76" y="4"/>
                      </a:lnTo>
                      <a:lnTo>
                        <a:pt x="76" y="2"/>
                      </a:lnTo>
                      <a:lnTo>
                        <a:pt x="78" y="0"/>
                      </a:lnTo>
                      <a:lnTo>
                        <a:pt x="78" y="0"/>
                      </a:lnTo>
                      <a:lnTo>
                        <a:pt x="72" y="0"/>
                      </a:lnTo>
                      <a:lnTo>
                        <a:pt x="68" y="2"/>
                      </a:lnTo>
                      <a:lnTo>
                        <a:pt x="64" y="2"/>
                      </a:lnTo>
                      <a:lnTo>
                        <a:pt x="60" y="2"/>
                      </a:lnTo>
                      <a:lnTo>
                        <a:pt x="54" y="2"/>
                      </a:lnTo>
                      <a:lnTo>
                        <a:pt x="50" y="2"/>
                      </a:lnTo>
                      <a:lnTo>
                        <a:pt x="46" y="2"/>
                      </a:lnTo>
                      <a:lnTo>
                        <a:pt x="42" y="4"/>
                      </a:lnTo>
                      <a:lnTo>
                        <a:pt x="42" y="6"/>
                      </a:lnTo>
                      <a:lnTo>
                        <a:pt x="42" y="8"/>
                      </a:lnTo>
                      <a:lnTo>
                        <a:pt x="42" y="10"/>
                      </a:lnTo>
                      <a:lnTo>
                        <a:pt x="42" y="12"/>
                      </a:lnTo>
                      <a:lnTo>
                        <a:pt x="44" y="16"/>
                      </a:lnTo>
                      <a:lnTo>
                        <a:pt x="44" y="18"/>
                      </a:lnTo>
                      <a:lnTo>
                        <a:pt x="44" y="18"/>
                      </a:lnTo>
                      <a:lnTo>
                        <a:pt x="42" y="18"/>
                      </a:lnTo>
                      <a:lnTo>
                        <a:pt x="42" y="18"/>
                      </a:lnTo>
                      <a:lnTo>
                        <a:pt x="42" y="18"/>
                      </a:lnTo>
                      <a:lnTo>
                        <a:pt x="42" y="20"/>
                      </a:lnTo>
                      <a:lnTo>
                        <a:pt x="42" y="22"/>
                      </a:lnTo>
                      <a:lnTo>
                        <a:pt x="44" y="24"/>
                      </a:lnTo>
                      <a:lnTo>
                        <a:pt x="44" y="26"/>
                      </a:lnTo>
                      <a:lnTo>
                        <a:pt x="44" y="28"/>
                      </a:lnTo>
                      <a:lnTo>
                        <a:pt x="44" y="30"/>
                      </a:lnTo>
                      <a:lnTo>
                        <a:pt x="44" y="32"/>
                      </a:lnTo>
                      <a:lnTo>
                        <a:pt x="46" y="34"/>
                      </a:lnTo>
                      <a:lnTo>
                        <a:pt x="46" y="36"/>
                      </a:lnTo>
                      <a:lnTo>
                        <a:pt x="44" y="38"/>
                      </a:lnTo>
                      <a:lnTo>
                        <a:pt x="44" y="40"/>
                      </a:lnTo>
                      <a:lnTo>
                        <a:pt x="46" y="42"/>
                      </a:lnTo>
                      <a:lnTo>
                        <a:pt x="46" y="42"/>
                      </a:lnTo>
                      <a:lnTo>
                        <a:pt x="46" y="46"/>
                      </a:lnTo>
                      <a:lnTo>
                        <a:pt x="44" y="50"/>
                      </a:lnTo>
                      <a:lnTo>
                        <a:pt x="46" y="50"/>
                      </a:lnTo>
                      <a:lnTo>
                        <a:pt x="46" y="52"/>
                      </a:lnTo>
                      <a:lnTo>
                        <a:pt x="46" y="54"/>
                      </a:lnTo>
                      <a:lnTo>
                        <a:pt x="50" y="56"/>
                      </a:lnTo>
                      <a:lnTo>
                        <a:pt x="50" y="58"/>
                      </a:lnTo>
                      <a:lnTo>
                        <a:pt x="54" y="60"/>
                      </a:lnTo>
                      <a:lnTo>
                        <a:pt x="54" y="60"/>
                      </a:lnTo>
                      <a:lnTo>
                        <a:pt x="54" y="62"/>
                      </a:lnTo>
                      <a:lnTo>
                        <a:pt x="56" y="64"/>
                      </a:lnTo>
                      <a:lnTo>
                        <a:pt x="60" y="70"/>
                      </a:lnTo>
                      <a:lnTo>
                        <a:pt x="62" y="74"/>
                      </a:lnTo>
                      <a:lnTo>
                        <a:pt x="62" y="76"/>
                      </a:lnTo>
                      <a:lnTo>
                        <a:pt x="60" y="80"/>
                      </a:lnTo>
                      <a:lnTo>
                        <a:pt x="58" y="84"/>
                      </a:lnTo>
                      <a:lnTo>
                        <a:pt x="56" y="86"/>
                      </a:lnTo>
                      <a:lnTo>
                        <a:pt x="56" y="86"/>
                      </a:lnTo>
                      <a:lnTo>
                        <a:pt x="58" y="86"/>
                      </a:lnTo>
                      <a:lnTo>
                        <a:pt x="58" y="86"/>
                      </a:lnTo>
                      <a:lnTo>
                        <a:pt x="58" y="88"/>
                      </a:lnTo>
                      <a:lnTo>
                        <a:pt x="58" y="88"/>
                      </a:lnTo>
                      <a:lnTo>
                        <a:pt x="58" y="90"/>
                      </a:lnTo>
                      <a:lnTo>
                        <a:pt x="56" y="90"/>
                      </a:lnTo>
                      <a:lnTo>
                        <a:pt x="56" y="90"/>
                      </a:lnTo>
                      <a:lnTo>
                        <a:pt x="54" y="88"/>
                      </a:lnTo>
                      <a:lnTo>
                        <a:pt x="56" y="86"/>
                      </a:lnTo>
                      <a:lnTo>
                        <a:pt x="56" y="86"/>
                      </a:lnTo>
                      <a:lnTo>
                        <a:pt x="54" y="86"/>
                      </a:lnTo>
                      <a:lnTo>
                        <a:pt x="52" y="88"/>
                      </a:lnTo>
                      <a:lnTo>
                        <a:pt x="50" y="88"/>
                      </a:lnTo>
                      <a:lnTo>
                        <a:pt x="48" y="88"/>
                      </a:lnTo>
                      <a:lnTo>
                        <a:pt x="44" y="86"/>
                      </a:lnTo>
                      <a:lnTo>
                        <a:pt x="44" y="88"/>
                      </a:lnTo>
                      <a:lnTo>
                        <a:pt x="44" y="88"/>
                      </a:lnTo>
                      <a:lnTo>
                        <a:pt x="46" y="90"/>
                      </a:lnTo>
                      <a:lnTo>
                        <a:pt x="48" y="92"/>
                      </a:lnTo>
                      <a:lnTo>
                        <a:pt x="50" y="94"/>
                      </a:lnTo>
                      <a:lnTo>
                        <a:pt x="50" y="96"/>
                      </a:lnTo>
                      <a:lnTo>
                        <a:pt x="50" y="96"/>
                      </a:lnTo>
                      <a:lnTo>
                        <a:pt x="50" y="98"/>
                      </a:lnTo>
                      <a:lnTo>
                        <a:pt x="52" y="100"/>
                      </a:lnTo>
                      <a:lnTo>
                        <a:pt x="54" y="100"/>
                      </a:lnTo>
                      <a:lnTo>
                        <a:pt x="54" y="100"/>
                      </a:lnTo>
                      <a:lnTo>
                        <a:pt x="56" y="102"/>
                      </a:lnTo>
                      <a:lnTo>
                        <a:pt x="56" y="102"/>
                      </a:lnTo>
                      <a:lnTo>
                        <a:pt x="58" y="102"/>
                      </a:lnTo>
                      <a:lnTo>
                        <a:pt x="58" y="104"/>
                      </a:lnTo>
                      <a:lnTo>
                        <a:pt x="60" y="106"/>
                      </a:lnTo>
                      <a:lnTo>
                        <a:pt x="60" y="106"/>
                      </a:lnTo>
                      <a:lnTo>
                        <a:pt x="64" y="106"/>
                      </a:lnTo>
                      <a:lnTo>
                        <a:pt x="66" y="106"/>
                      </a:lnTo>
                      <a:lnTo>
                        <a:pt x="68" y="104"/>
                      </a:lnTo>
                      <a:lnTo>
                        <a:pt x="68" y="102"/>
                      </a:lnTo>
                      <a:lnTo>
                        <a:pt x="68" y="106"/>
                      </a:lnTo>
                      <a:lnTo>
                        <a:pt x="68" y="106"/>
                      </a:lnTo>
                      <a:lnTo>
                        <a:pt x="68" y="110"/>
                      </a:lnTo>
                      <a:lnTo>
                        <a:pt x="72" y="114"/>
                      </a:lnTo>
                      <a:lnTo>
                        <a:pt x="74" y="114"/>
                      </a:lnTo>
                      <a:lnTo>
                        <a:pt x="76" y="116"/>
                      </a:lnTo>
                      <a:lnTo>
                        <a:pt x="78" y="122"/>
                      </a:lnTo>
                      <a:lnTo>
                        <a:pt x="78" y="124"/>
                      </a:lnTo>
                      <a:lnTo>
                        <a:pt x="78" y="126"/>
                      </a:lnTo>
                      <a:lnTo>
                        <a:pt x="78" y="128"/>
                      </a:lnTo>
                      <a:lnTo>
                        <a:pt x="78" y="128"/>
                      </a:lnTo>
                      <a:lnTo>
                        <a:pt x="78" y="128"/>
                      </a:lnTo>
                      <a:lnTo>
                        <a:pt x="78" y="132"/>
                      </a:lnTo>
                      <a:lnTo>
                        <a:pt x="76" y="136"/>
                      </a:lnTo>
                      <a:lnTo>
                        <a:pt x="76" y="138"/>
                      </a:lnTo>
                      <a:lnTo>
                        <a:pt x="76" y="140"/>
                      </a:lnTo>
                      <a:lnTo>
                        <a:pt x="78" y="144"/>
                      </a:lnTo>
                      <a:lnTo>
                        <a:pt x="78" y="144"/>
                      </a:lnTo>
                      <a:lnTo>
                        <a:pt x="78" y="146"/>
                      </a:lnTo>
                      <a:lnTo>
                        <a:pt x="78" y="146"/>
                      </a:lnTo>
                      <a:lnTo>
                        <a:pt x="80" y="146"/>
                      </a:lnTo>
                      <a:lnTo>
                        <a:pt x="80" y="146"/>
                      </a:lnTo>
                      <a:lnTo>
                        <a:pt x="82" y="148"/>
                      </a:lnTo>
                      <a:lnTo>
                        <a:pt x="84" y="150"/>
                      </a:lnTo>
                      <a:lnTo>
                        <a:pt x="88" y="154"/>
                      </a:lnTo>
                      <a:lnTo>
                        <a:pt x="90" y="156"/>
                      </a:lnTo>
                      <a:lnTo>
                        <a:pt x="92" y="158"/>
                      </a:lnTo>
                      <a:lnTo>
                        <a:pt x="94" y="160"/>
                      </a:lnTo>
                      <a:lnTo>
                        <a:pt x="96" y="162"/>
                      </a:lnTo>
                      <a:lnTo>
                        <a:pt x="98" y="164"/>
                      </a:lnTo>
                      <a:lnTo>
                        <a:pt x="98" y="166"/>
                      </a:lnTo>
                      <a:lnTo>
                        <a:pt x="98" y="168"/>
                      </a:lnTo>
                      <a:lnTo>
                        <a:pt x="98" y="174"/>
                      </a:lnTo>
                      <a:lnTo>
                        <a:pt x="100" y="176"/>
                      </a:lnTo>
                      <a:lnTo>
                        <a:pt x="102" y="176"/>
                      </a:lnTo>
                      <a:lnTo>
                        <a:pt x="102" y="174"/>
                      </a:lnTo>
                      <a:lnTo>
                        <a:pt x="104" y="174"/>
                      </a:lnTo>
                      <a:lnTo>
                        <a:pt x="106" y="172"/>
                      </a:lnTo>
                      <a:lnTo>
                        <a:pt x="108" y="170"/>
                      </a:lnTo>
                      <a:lnTo>
                        <a:pt x="110" y="170"/>
                      </a:lnTo>
                      <a:lnTo>
                        <a:pt x="110" y="166"/>
                      </a:lnTo>
                      <a:lnTo>
                        <a:pt x="110" y="164"/>
                      </a:lnTo>
                      <a:lnTo>
                        <a:pt x="110" y="162"/>
                      </a:lnTo>
                      <a:lnTo>
                        <a:pt x="108" y="162"/>
                      </a:lnTo>
                      <a:lnTo>
                        <a:pt x="108" y="160"/>
                      </a:lnTo>
                      <a:lnTo>
                        <a:pt x="106" y="158"/>
                      </a:lnTo>
                      <a:lnTo>
                        <a:pt x="106" y="156"/>
                      </a:lnTo>
                      <a:lnTo>
                        <a:pt x="106" y="154"/>
                      </a:lnTo>
                      <a:lnTo>
                        <a:pt x="104" y="154"/>
                      </a:lnTo>
                      <a:lnTo>
                        <a:pt x="104" y="152"/>
                      </a:lnTo>
                      <a:lnTo>
                        <a:pt x="102" y="150"/>
                      </a:lnTo>
                      <a:lnTo>
                        <a:pt x="100" y="150"/>
                      </a:lnTo>
                      <a:lnTo>
                        <a:pt x="100" y="150"/>
                      </a:lnTo>
                      <a:lnTo>
                        <a:pt x="100" y="150"/>
                      </a:lnTo>
                      <a:lnTo>
                        <a:pt x="100" y="152"/>
                      </a:lnTo>
                      <a:lnTo>
                        <a:pt x="100" y="154"/>
                      </a:lnTo>
                      <a:lnTo>
                        <a:pt x="98" y="154"/>
                      </a:lnTo>
                      <a:lnTo>
                        <a:pt x="98" y="154"/>
                      </a:lnTo>
                      <a:lnTo>
                        <a:pt x="98" y="152"/>
                      </a:lnTo>
                      <a:lnTo>
                        <a:pt x="98" y="152"/>
                      </a:lnTo>
                      <a:lnTo>
                        <a:pt x="96" y="152"/>
                      </a:lnTo>
                      <a:lnTo>
                        <a:pt x="96" y="150"/>
                      </a:lnTo>
                      <a:lnTo>
                        <a:pt x="94" y="144"/>
                      </a:lnTo>
                      <a:lnTo>
                        <a:pt x="96" y="144"/>
                      </a:lnTo>
                      <a:lnTo>
                        <a:pt x="96" y="142"/>
                      </a:lnTo>
                      <a:lnTo>
                        <a:pt x="96" y="140"/>
                      </a:lnTo>
                      <a:lnTo>
                        <a:pt x="96" y="138"/>
                      </a:lnTo>
                      <a:lnTo>
                        <a:pt x="94" y="136"/>
                      </a:lnTo>
                      <a:lnTo>
                        <a:pt x="94" y="130"/>
                      </a:lnTo>
                      <a:lnTo>
                        <a:pt x="94" y="128"/>
                      </a:lnTo>
                      <a:lnTo>
                        <a:pt x="92" y="128"/>
                      </a:lnTo>
                      <a:lnTo>
                        <a:pt x="92" y="124"/>
                      </a:lnTo>
                      <a:lnTo>
                        <a:pt x="92" y="120"/>
                      </a:lnTo>
                      <a:lnTo>
                        <a:pt x="92" y="118"/>
                      </a:lnTo>
                      <a:lnTo>
                        <a:pt x="92" y="116"/>
                      </a:lnTo>
                      <a:lnTo>
                        <a:pt x="92" y="114"/>
                      </a:lnTo>
                      <a:lnTo>
                        <a:pt x="92" y="112"/>
                      </a:lnTo>
                      <a:lnTo>
                        <a:pt x="92" y="110"/>
                      </a:lnTo>
                      <a:lnTo>
                        <a:pt x="92" y="110"/>
                      </a:lnTo>
                      <a:lnTo>
                        <a:pt x="92" y="108"/>
                      </a:lnTo>
                      <a:lnTo>
                        <a:pt x="88" y="104"/>
                      </a:lnTo>
                      <a:lnTo>
                        <a:pt x="88" y="104"/>
                      </a:lnTo>
                      <a:lnTo>
                        <a:pt x="88" y="106"/>
                      </a:lnTo>
                      <a:lnTo>
                        <a:pt x="88" y="108"/>
                      </a:lnTo>
                      <a:lnTo>
                        <a:pt x="88" y="110"/>
                      </a:lnTo>
                      <a:lnTo>
                        <a:pt x="88" y="110"/>
                      </a:lnTo>
                      <a:lnTo>
                        <a:pt x="88" y="110"/>
                      </a:lnTo>
                      <a:lnTo>
                        <a:pt x="86" y="108"/>
                      </a:lnTo>
                      <a:lnTo>
                        <a:pt x="88" y="104"/>
                      </a:lnTo>
                      <a:lnTo>
                        <a:pt x="86" y="102"/>
                      </a:lnTo>
                      <a:lnTo>
                        <a:pt x="86" y="102"/>
                      </a:lnTo>
                      <a:lnTo>
                        <a:pt x="86" y="100"/>
                      </a:lnTo>
                      <a:lnTo>
                        <a:pt x="86" y="100"/>
                      </a:lnTo>
                      <a:lnTo>
                        <a:pt x="84" y="98"/>
                      </a:lnTo>
                      <a:lnTo>
                        <a:pt x="84" y="96"/>
                      </a:lnTo>
                      <a:lnTo>
                        <a:pt x="84" y="92"/>
                      </a:lnTo>
                      <a:lnTo>
                        <a:pt x="82" y="90"/>
                      </a:lnTo>
                      <a:lnTo>
                        <a:pt x="80" y="88"/>
                      </a:lnTo>
                      <a:lnTo>
                        <a:pt x="80" y="86"/>
                      </a:lnTo>
                      <a:lnTo>
                        <a:pt x="80" y="84"/>
                      </a:lnTo>
                      <a:lnTo>
                        <a:pt x="80" y="82"/>
                      </a:lnTo>
                      <a:lnTo>
                        <a:pt x="80" y="80"/>
                      </a:lnTo>
                      <a:lnTo>
                        <a:pt x="80" y="78"/>
                      </a:lnTo>
                      <a:lnTo>
                        <a:pt x="80" y="78"/>
                      </a:lnTo>
                      <a:lnTo>
                        <a:pt x="80" y="76"/>
                      </a:lnTo>
                      <a:lnTo>
                        <a:pt x="80" y="76"/>
                      </a:lnTo>
                      <a:lnTo>
                        <a:pt x="78" y="76"/>
                      </a:lnTo>
                      <a:lnTo>
                        <a:pt x="78" y="74"/>
                      </a:lnTo>
                      <a:lnTo>
                        <a:pt x="78" y="70"/>
                      </a:lnTo>
                      <a:lnTo>
                        <a:pt x="76" y="70"/>
                      </a:lnTo>
                      <a:lnTo>
                        <a:pt x="76" y="70"/>
                      </a:lnTo>
                      <a:lnTo>
                        <a:pt x="76" y="70"/>
                      </a:lnTo>
                      <a:lnTo>
                        <a:pt x="76" y="68"/>
                      </a:lnTo>
                      <a:lnTo>
                        <a:pt x="76" y="68"/>
                      </a:lnTo>
                      <a:lnTo>
                        <a:pt x="74" y="68"/>
                      </a:lnTo>
                      <a:lnTo>
                        <a:pt x="74" y="66"/>
                      </a:lnTo>
                      <a:lnTo>
                        <a:pt x="74" y="64"/>
                      </a:lnTo>
                      <a:lnTo>
                        <a:pt x="72" y="60"/>
                      </a:lnTo>
                      <a:lnTo>
                        <a:pt x="72" y="58"/>
                      </a:lnTo>
                      <a:lnTo>
                        <a:pt x="68" y="56"/>
                      </a:lnTo>
                      <a:lnTo>
                        <a:pt x="68" y="54"/>
                      </a:lnTo>
                      <a:lnTo>
                        <a:pt x="66" y="52"/>
                      </a:lnTo>
                      <a:lnTo>
                        <a:pt x="66" y="50"/>
                      </a:lnTo>
                      <a:lnTo>
                        <a:pt x="64" y="48"/>
                      </a:lnTo>
                      <a:lnTo>
                        <a:pt x="64" y="46"/>
                      </a:lnTo>
                      <a:lnTo>
                        <a:pt x="64" y="44"/>
                      </a:lnTo>
                      <a:lnTo>
                        <a:pt x="66" y="40"/>
                      </a:lnTo>
                      <a:lnTo>
                        <a:pt x="66" y="38"/>
                      </a:lnTo>
                      <a:lnTo>
                        <a:pt x="66" y="34"/>
                      </a:lnTo>
                      <a:lnTo>
                        <a:pt x="66" y="32"/>
                      </a:lnTo>
                      <a:lnTo>
                        <a:pt x="66" y="30"/>
                      </a:lnTo>
                      <a:lnTo>
                        <a:pt x="66" y="28"/>
                      </a:lnTo>
                      <a:lnTo>
                        <a:pt x="68" y="22"/>
                      </a:lnTo>
                      <a:lnTo>
                        <a:pt x="70" y="20"/>
                      </a:lnTo>
                      <a:lnTo>
                        <a:pt x="70" y="16"/>
                      </a:lnTo>
                      <a:lnTo>
                        <a:pt x="70" y="16"/>
                      </a:lnTo>
                      <a:lnTo>
                        <a:pt x="70" y="14"/>
                      </a:lnTo>
                      <a:lnTo>
                        <a:pt x="72" y="16"/>
                      </a:lnTo>
                      <a:lnTo>
                        <a:pt x="72" y="16"/>
                      </a:lnTo>
                      <a:lnTo>
                        <a:pt x="74" y="18"/>
                      </a:lnTo>
                      <a:lnTo>
                        <a:pt x="74" y="18"/>
                      </a:lnTo>
                      <a:lnTo>
                        <a:pt x="78" y="20"/>
                      </a:lnTo>
                      <a:lnTo>
                        <a:pt x="80" y="22"/>
                      </a:lnTo>
                      <a:lnTo>
                        <a:pt x="80" y="22"/>
                      </a:lnTo>
                      <a:lnTo>
                        <a:pt x="82" y="22"/>
                      </a:lnTo>
                      <a:lnTo>
                        <a:pt x="82" y="20"/>
                      </a:lnTo>
                      <a:lnTo>
                        <a:pt x="84" y="20"/>
                      </a:lnTo>
                      <a:lnTo>
                        <a:pt x="86" y="20"/>
                      </a:lnTo>
                      <a:lnTo>
                        <a:pt x="86" y="22"/>
                      </a:lnTo>
                      <a:lnTo>
                        <a:pt x="86" y="22"/>
                      </a:lnTo>
                      <a:lnTo>
                        <a:pt x="86" y="24"/>
                      </a:lnTo>
                      <a:lnTo>
                        <a:pt x="88" y="26"/>
                      </a:lnTo>
                      <a:lnTo>
                        <a:pt x="92" y="26"/>
                      </a:lnTo>
                      <a:lnTo>
                        <a:pt x="92" y="26"/>
                      </a:lnTo>
                      <a:lnTo>
                        <a:pt x="94" y="26"/>
                      </a:lnTo>
                      <a:lnTo>
                        <a:pt x="94" y="28"/>
                      </a:lnTo>
                      <a:lnTo>
                        <a:pt x="94" y="30"/>
                      </a:lnTo>
                      <a:lnTo>
                        <a:pt x="92" y="30"/>
                      </a:lnTo>
                      <a:lnTo>
                        <a:pt x="92" y="30"/>
                      </a:lnTo>
                      <a:lnTo>
                        <a:pt x="92" y="30"/>
                      </a:lnTo>
                      <a:lnTo>
                        <a:pt x="92" y="30"/>
                      </a:lnTo>
                      <a:lnTo>
                        <a:pt x="92" y="32"/>
                      </a:lnTo>
                      <a:lnTo>
                        <a:pt x="90" y="34"/>
                      </a:lnTo>
                      <a:lnTo>
                        <a:pt x="90" y="36"/>
                      </a:lnTo>
                      <a:lnTo>
                        <a:pt x="92" y="40"/>
                      </a:lnTo>
                      <a:lnTo>
                        <a:pt x="92" y="44"/>
                      </a:lnTo>
                      <a:lnTo>
                        <a:pt x="92" y="46"/>
                      </a:lnTo>
                      <a:lnTo>
                        <a:pt x="92" y="48"/>
                      </a:lnTo>
                      <a:lnTo>
                        <a:pt x="92" y="50"/>
                      </a:lnTo>
                      <a:lnTo>
                        <a:pt x="92" y="50"/>
                      </a:lnTo>
                      <a:lnTo>
                        <a:pt x="92" y="54"/>
                      </a:lnTo>
                      <a:lnTo>
                        <a:pt x="94" y="56"/>
                      </a:lnTo>
                      <a:lnTo>
                        <a:pt x="94" y="58"/>
                      </a:lnTo>
                      <a:lnTo>
                        <a:pt x="94" y="58"/>
                      </a:lnTo>
                      <a:lnTo>
                        <a:pt x="92" y="60"/>
                      </a:lnTo>
                      <a:lnTo>
                        <a:pt x="94" y="60"/>
                      </a:lnTo>
                      <a:lnTo>
                        <a:pt x="94" y="62"/>
                      </a:lnTo>
                      <a:lnTo>
                        <a:pt x="94" y="64"/>
                      </a:lnTo>
                      <a:lnTo>
                        <a:pt x="94" y="66"/>
                      </a:lnTo>
                      <a:lnTo>
                        <a:pt x="96" y="68"/>
                      </a:lnTo>
                      <a:lnTo>
                        <a:pt x="96" y="70"/>
                      </a:lnTo>
                      <a:lnTo>
                        <a:pt x="96" y="70"/>
                      </a:lnTo>
                      <a:lnTo>
                        <a:pt x="96" y="70"/>
                      </a:lnTo>
                      <a:lnTo>
                        <a:pt x="98" y="72"/>
                      </a:lnTo>
                      <a:lnTo>
                        <a:pt x="98" y="74"/>
                      </a:lnTo>
                      <a:lnTo>
                        <a:pt x="98" y="76"/>
                      </a:lnTo>
                      <a:lnTo>
                        <a:pt x="102" y="78"/>
                      </a:lnTo>
                      <a:lnTo>
                        <a:pt x="102" y="82"/>
                      </a:lnTo>
                      <a:lnTo>
                        <a:pt x="104" y="84"/>
                      </a:lnTo>
                      <a:lnTo>
                        <a:pt x="106" y="86"/>
                      </a:lnTo>
                      <a:lnTo>
                        <a:pt x="108" y="86"/>
                      </a:lnTo>
                      <a:lnTo>
                        <a:pt x="108" y="86"/>
                      </a:lnTo>
                      <a:lnTo>
                        <a:pt x="110" y="86"/>
                      </a:lnTo>
                      <a:lnTo>
                        <a:pt x="112" y="86"/>
                      </a:lnTo>
                      <a:lnTo>
                        <a:pt x="112" y="88"/>
                      </a:lnTo>
                      <a:lnTo>
                        <a:pt x="110" y="90"/>
                      </a:lnTo>
                      <a:lnTo>
                        <a:pt x="110" y="92"/>
                      </a:lnTo>
                      <a:lnTo>
                        <a:pt x="110" y="94"/>
                      </a:lnTo>
                      <a:lnTo>
                        <a:pt x="110" y="94"/>
                      </a:lnTo>
                      <a:lnTo>
                        <a:pt x="112" y="96"/>
                      </a:lnTo>
                      <a:lnTo>
                        <a:pt x="112" y="98"/>
                      </a:lnTo>
                      <a:lnTo>
                        <a:pt x="114" y="98"/>
                      </a:lnTo>
                      <a:lnTo>
                        <a:pt x="118" y="100"/>
                      </a:lnTo>
                      <a:lnTo>
                        <a:pt x="118" y="102"/>
                      </a:lnTo>
                      <a:lnTo>
                        <a:pt x="118" y="102"/>
                      </a:lnTo>
                      <a:lnTo>
                        <a:pt x="118" y="104"/>
                      </a:lnTo>
                      <a:lnTo>
                        <a:pt x="118" y="106"/>
                      </a:lnTo>
                      <a:lnTo>
                        <a:pt x="120" y="108"/>
                      </a:lnTo>
                      <a:lnTo>
                        <a:pt x="120" y="108"/>
                      </a:lnTo>
                      <a:lnTo>
                        <a:pt x="124" y="108"/>
                      </a:lnTo>
                      <a:lnTo>
                        <a:pt x="126" y="110"/>
                      </a:lnTo>
                      <a:lnTo>
                        <a:pt x="126" y="112"/>
                      </a:lnTo>
                      <a:lnTo>
                        <a:pt x="126" y="112"/>
                      </a:lnTo>
                      <a:lnTo>
                        <a:pt x="126" y="114"/>
                      </a:lnTo>
                      <a:lnTo>
                        <a:pt x="126" y="114"/>
                      </a:lnTo>
                      <a:lnTo>
                        <a:pt x="126" y="116"/>
                      </a:lnTo>
                      <a:lnTo>
                        <a:pt x="126" y="116"/>
                      </a:lnTo>
                      <a:lnTo>
                        <a:pt x="126" y="114"/>
                      </a:lnTo>
                      <a:lnTo>
                        <a:pt x="124" y="116"/>
                      </a:lnTo>
                      <a:lnTo>
                        <a:pt x="122" y="118"/>
                      </a:lnTo>
                      <a:lnTo>
                        <a:pt x="122" y="120"/>
                      </a:lnTo>
                      <a:lnTo>
                        <a:pt x="120" y="124"/>
                      </a:lnTo>
                      <a:lnTo>
                        <a:pt x="122" y="126"/>
                      </a:lnTo>
                      <a:lnTo>
                        <a:pt x="122" y="126"/>
                      </a:lnTo>
                      <a:lnTo>
                        <a:pt x="122" y="128"/>
                      </a:lnTo>
                      <a:lnTo>
                        <a:pt x="124" y="126"/>
                      </a:lnTo>
                      <a:lnTo>
                        <a:pt x="126" y="126"/>
                      </a:lnTo>
                      <a:lnTo>
                        <a:pt x="128" y="126"/>
                      </a:lnTo>
                      <a:lnTo>
                        <a:pt x="128" y="124"/>
                      </a:lnTo>
                      <a:lnTo>
                        <a:pt x="128" y="126"/>
                      </a:lnTo>
                      <a:lnTo>
                        <a:pt x="126" y="128"/>
                      </a:lnTo>
                      <a:lnTo>
                        <a:pt x="124" y="128"/>
                      </a:lnTo>
                      <a:lnTo>
                        <a:pt x="124" y="128"/>
                      </a:lnTo>
                      <a:lnTo>
                        <a:pt x="124" y="130"/>
                      </a:lnTo>
                      <a:lnTo>
                        <a:pt x="126" y="128"/>
                      </a:lnTo>
                      <a:lnTo>
                        <a:pt x="128" y="128"/>
                      </a:lnTo>
                      <a:lnTo>
                        <a:pt x="128" y="128"/>
                      </a:lnTo>
                      <a:lnTo>
                        <a:pt x="128" y="130"/>
                      </a:lnTo>
                      <a:lnTo>
                        <a:pt x="130" y="130"/>
                      </a:lnTo>
                      <a:lnTo>
                        <a:pt x="132" y="132"/>
                      </a:lnTo>
                      <a:lnTo>
                        <a:pt x="134" y="134"/>
                      </a:lnTo>
                      <a:lnTo>
                        <a:pt x="138" y="136"/>
                      </a:lnTo>
                      <a:lnTo>
                        <a:pt x="138" y="136"/>
                      </a:lnTo>
                      <a:lnTo>
                        <a:pt x="138" y="138"/>
                      </a:lnTo>
                      <a:lnTo>
                        <a:pt x="138" y="138"/>
                      </a:lnTo>
                      <a:lnTo>
                        <a:pt x="136" y="138"/>
                      </a:lnTo>
                      <a:lnTo>
                        <a:pt x="136" y="138"/>
                      </a:lnTo>
                      <a:lnTo>
                        <a:pt x="136" y="136"/>
                      </a:lnTo>
                      <a:lnTo>
                        <a:pt x="134" y="136"/>
                      </a:lnTo>
                      <a:lnTo>
                        <a:pt x="136" y="138"/>
                      </a:lnTo>
                      <a:lnTo>
                        <a:pt x="138" y="142"/>
                      </a:lnTo>
                      <a:lnTo>
                        <a:pt x="138" y="144"/>
                      </a:lnTo>
                      <a:lnTo>
                        <a:pt x="138" y="144"/>
                      </a:lnTo>
                      <a:lnTo>
                        <a:pt x="140" y="146"/>
                      </a:lnTo>
                      <a:lnTo>
                        <a:pt x="142" y="146"/>
                      </a:lnTo>
                      <a:lnTo>
                        <a:pt x="142" y="146"/>
                      </a:lnTo>
                      <a:lnTo>
                        <a:pt x="142" y="146"/>
                      </a:lnTo>
                      <a:lnTo>
                        <a:pt x="144" y="146"/>
                      </a:lnTo>
                      <a:lnTo>
                        <a:pt x="144" y="146"/>
                      </a:lnTo>
                      <a:lnTo>
                        <a:pt x="144" y="148"/>
                      </a:lnTo>
                      <a:lnTo>
                        <a:pt x="144" y="148"/>
                      </a:lnTo>
                      <a:lnTo>
                        <a:pt x="144" y="150"/>
                      </a:lnTo>
                      <a:lnTo>
                        <a:pt x="140" y="148"/>
                      </a:lnTo>
                      <a:lnTo>
                        <a:pt x="140" y="148"/>
                      </a:lnTo>
                      <a:lnTo>
                        <a:pt x="148" y="156"/>
                      </a:lnTo>
                      <a:lnTo>
                        <a:pt x="150" y="158"/>
                      </a:lnTo>
                      <a:lnTo>
                        <a:pt x="152" y="162"/>
                      </a:lnTo>
                      <a:lnTo>
                        <a:pt x="154" y="166"/>
                      </a:lnTo>
                      <a:lnTo>
                        <a:pt x="156" y="170"/>
                      </a:lnTo>
                      <a:lnTo>
                        <a:pt x="158" y="172"/>
                      </a:lnTo>
                      <a:lnTo>
                        <a:pt x="160" y="176"/>
                      </a:lnTo>
                      <a:lnTo>
                        <a:pt x="162" y="178"/>
                      </a:lnTo>
                      <a:lnTo>
                        <a:pt x="164" y="180"/>
                      </a:lnTo>
                      <a:lnTo>
                        <a:pt x="166" y="186"/>
                      </a:lnTo>
                      <a:lnTo>
                        <a:pt x="164" y="192"/>
                      </a:lnTo>
                      <a:lnTo>
                        <a:pt x="166" y="194"/>
                      </a:lnTo>
                      <a:lnTo>
                        <a:pt x="166" y="198"/>
                      </a:lnTo>
                      <a:lnTo>
                        <a:pt x="166" y="198"/>
                      </a:lnTo>
                      <a:lnTo>
                        <a:pt x="170" y="200"/>
                      </a:lnTo>
                      <a:lnTo>
                        <a:pt x="168" y="202"/>
                      </a:lnTo>
                      <a:lnTo>
                        <a:pt x="168" y="204"/>
                      </a:lnTo>
                      <a:lnTo>
                        <a:pt x="168" y="206"/>
                      </a:lnTo>
                      <a:lnTo>
                        <a:pt x="166" y="208"/>
                      </a:lnTo>
                      <a:lnTo>
                        <a:pt x="164" y="210"/>
                      </a:lnTo>
                      <a:lnTo>
                        <a:pt x="164" y="212"/>
                      </a:lnTo>
                      <a:lnTo>
                        <a:pt x="162" y="212"/>
                      </a:lnTo>
                      <a:lnTo>
                        <a:pt x="162" y="214"/>
                      </a:lnTo>
                      <a:lnTo>
                        <a:pt x="164" y="214"/>
                      </a:lnTo>
                      <a:lnTo>
                        <a:pt x="166" y="214"/>
                      </a:lnTo>
                      <a:lnTo>
                        <a:pt x="166" y="214"/>
                      </a:lnTo>
                      <a:lnTo>
                        <a:pt x="166" y="216"/>
                      </a:lnTo>
                      <a:lnTo>
                        <a:pt x="166" y="216"/>
                      </a:lnTo>
                      <a:lnTo>
                        <a:pt x="164" y="218"/>
                      </a:lnTo>
                      <a:lnTo>
                        <a:pt x="160" y="218"/>
                      </a:lnTo>
                      <a:lnTo>
                        <a:pt x="160" y="220"/>
                      </a:lnTo>
                      <a:lnTo>
                        <a:pt x="158" y="220"/>
                      </a:lnTo>
                      <a:lnTo>
                        <a:pt x="160" y="222"/>
                      </a:lnTo>
                      <a:lnTo>
                        <a:pt x="160" y="222"/>
                      </a:lnTo>
                      <a:lnTo>
                        <a:pt x="160" y="226"/>
                      </a:lnTo>
                      <a:lnTo>
                        <a:pt x="160" y="228"/>
                      </a:lnTo>
                      <a:lnTo>
                        <a:pt x="162" y="232"/>
                      </a:lnTo>
                      <a:lnTo>
                        <a:pt x="164" y="234"/>
                      </a:lnTo>
                      <a:lnTo>
                        <a:pt x="166" y="236"/>
                      </a:lnTo>
                      <a:lnTo>
                        <a:pt x="166" y="240"/>
                      </a:lnTo>
                      <a:lnTo>
                        <a:pt x="172" y="242"/>
                      </a:lnTo>
                      <a:lnTo>
                        <a:pt x="174" y="244"/>
                      </a:lnTo>
                      <a:lnTo>
                        <a:pt x="176" y="244"/>
                      </a:lnTo>
                      <a:lnTo>
                        <a:pt x="180" y="246"/>
                      </a:lnTo>
                      <a:lnTo>
                        <a:pt x="182" y="248"/>
                      </a:lnTo>
                      <a:lnTo>
                        <a:pt x="184" y="252"/>
                      </a:lnTo>
                      <a:lnTo>
                        <a:pt x="186" y="254"/>
                      </a:lnTo>
                      <a:lnTo>
                        <a:pt x="186" y="256"/>
                      </a:lnTo>
                      <a:lnTo>
                        <a:pt x="194" y="260"/>
                      </a:lnTo>
                      <a:lnTo>
                        <a:pt x="198" y="262"/>
                      </a:lnTo>
                      <a:lnTo>
                        <a:pt x="200" y="262"/>
                      </a:lnTo>
                      <a:lnTo>
                        <a:pt x="204" y="264"/>
                      </a:lnTo>
                      <a:lnTo>
                        <a:pt x="208" y="264"/>
                      </a:lnTo>
                      <a:lnTo>
                        <a:pt x="210" y="264"/>
                      </a:lnTo>
                      <a:lnTo>
                        <a:pt x="210" y="264"/>
                      </a:lnTo>
                      <a:lnTo>
                        <a:pt x="212" y="266"/>
                      </a:lnTo>
                      <a:lnTo>
                        <a:pt x="214" y="268"/>
                      </a:lnTo>
                      <a:lnTo>
                        <a:pt x="216" y="270"/>
                      </a:lnTo>
                      <a:lnTo>
                        <a:pt x="216" y="272"/>
                      </a:lnTo>
                      <a:lnTo>
                        <a:pt x="220" y="274"/>
                      </a:lnTo>
                      <a:lnTo>
                        <a:pt x="222" y="276"/>
                      </a:lnTo>
                      <a:lnTo>
                        <a:pt x="224" y="276"/>
                      </a:lnTo>
                      <a:lnTo>
                        <a:pt x="230" y="280"/>
                      </a:lnTo>
                      <a:lnTo>
                        <a:pt x="232" y="280"/>
                      </a:lnTo>
                      <a:lnTo>
                        <a:pt x="236" y="282"/>
                      </a:lnTo>
                      <a:lnTo>
                        <a:pt x="240" y="286"/>
                      </a:lnTo>
                      <a:lnTo>
                        <a:pt x="246" y="286"/>
                      </a:lnTo>
                      <a:lnTo>
                        <a:pt x="252" y="288"/>
                      </a:lnTo>
                      <a:lnTo>
                        <a:pt x="252" y="288"/>
                      </a:lnTo>
                      <a:lnTo>
                        <a:pt x="254" y="288"/>
                      </a:lnTo>
                      <a:lnTo>
                        <a:pt x="258" y="292"/>
                      </a:lnTo>
                      <a:lnTo>
                        <a:pt x="264" y="294"/>
                      </a:lnTo>
                      <a:lnTo>
                        <a:pt x="270" y="298"/>
                      </a:lnTo>
                      <a:lnTo>
                        <a:pt x="278" y="300"/>
                      </a:lnTo>
                      <a:lnTo>
                        <a:pt x="284" y="304"/>
                      </a:lnTo>
                      <a:lnTo>
                        <a:pt x="288" y="304"/>
                      </a:lnTo>
                      <a:lnTo>
                        <a:pt x="290" y="304"/>
                      </a:lnTo>
                      <a:lnTo>
                        <a:pt x="292" y="304"/>
                      </a:lnTo>
                      <a:lnTo>
                        <a:pt x="300" y="300"/>
                      </a:lnTo>
                      <a:lnTo>
                        <a:pt x="304" y="298"/>
                      </a:lnTo>
                      <a:lnTo>
                        <a:pt x="310" y="296"/>
                      </a:lnTo>
                      <a:lnTo>
                        <a:pt x="314" y="294"/>
                      </a:lnTo>
                      <a:lnTo>
                        <a:pt x="316" y="294"/>
                      </a:lnTo>
                      <a:lnTo>
                        <a:pt x="316" y="294"/>
                      </a:lnTo>
                      <a:lnTo>
                        <a:pt x="316" y="294"/>
                      </a:lnTo>
                      <a:lnTo>
                        <a:pt x="312" y="294"/>
                      </a:lnTo>
                      <a:lnTo>
                        <a:pt x="312" y="292"/>
                      </a:lnTo>
                      <a:lnTo>
                        <a:pt x="314" y="292"/>
                      </a:lnTo>
                      <a:lnTo>
                        <a:pt x="314" y="290"/>
                      </a:lnTo>
                      <a:lnTo>
                        <a:pt x="316" y="290"/>
                      </a:lnTo>
                      <a:lnTo>
                        <a:pt x="316" y="292"/>
                      </a:lnTo>
                      <a:lnTo>
                        <a:pt x="316" y="292"/>
                      </a:lnTo>
                      <a:lnTo>
                        <a:pt x="316" y="294"/>
                      </a:lnTo>
                      <a:lnTo>
                        <a:pt x="316" y="294"/>
                      </a:lnTo>
                      <a:lnTo>
                        <a:pt x="318" y="292"/>
                      </a:lnTo>
                      <a:lnTo>
                        <a:pt x="318" y="292"/>
                      </a:lnTo>
                      <a:lnTo>
                        <a:pt x="320" y="292"/>
                      </a:lnTo>
                      <a:lnTo>
                        <a:pt x="318" y="294"/>
                      </a:lnTo>
                      <a:lnTo>
                        <a:pt x="318" y="294"/>
                      </a:lnTo>
                      <a:lnTo>
                        <a:pt x="320" y="296"/>
                      </a:lnTo>
                      <a:lnTo>
                        <a:pt x="328" y="298"/>
                      </a:lnTo>
                      <a:lnTo>
                        <a:pt x="328" y="298"/>
                      </a:lnTo>
                      <a:lnTo>
                        <a:pt x="324" y="296"/>
                      </a:lnTo>
                      <a:lnTo>
                        <a:pt x="324" y="296"/>
                      </a:lnTo>
                      <a:lnTo>
                        <a:pt x="324" y="296"/>
                      </a:lnTo>
                      <a:lnTo>
                        <a:pt x="322" y="294"/>
                      </a:lnTo>
                      <a:lnTo>
                        <a:pt x="322" y="294"/>
                      </a:lnTo>
                      <a:lnTo>
                        <a:pt x="322" y="294"/>
                      </a:lnTo>
                      <a:lnTo>
                        <a:pt x="322" y="294"/>
                      </a:lnTo>
                      <a:lnTo>
                        <a:pt x="324" y="294"/>
                      </a:lnTo>
                      <a:lnTo>
                        <a:pt x="324" y="294"/>
                      </a:lnTo>
                      <a:lnTo>
                        <a:pt x="326" y="296"/>
                      </a:lnTo>
                      <a:lnTo>
                        <a:pt x="330" y="298"/>
                      </a:lnTo>
                      <a:lnTo>
                        <a:pt x="332" y="300"/>
                      </a:lnTo>
                      <a:lnTo>
                        <a:pt x="334" y="302"/>
                      </a:lnTo>
                      <a:lnTo>
                        <a:pt x="340" y="308"/>
                      </a:lnTo>
                      <a:lnTo>
                        <a:pt x="342" y="310"/>
                      </a:lnTo>
                      <a:lnTo>
                        <a:pt x="342" y="312"/>
                      </a:lnTo>
                      <a:lnTo>
                        <a:pt x="344" y="314"/>
                      </a:lnTo>
                      <a:lnTo>
                        <a:pt x="348" y="320"/>
                      </a:lnTo>
                      <a:lnTo>
                        <a:pt x="352" y="324"/>
                      </a:lnTo>
                      <a:lnTo>
                        <a:pt x="352" y="324"/>
                      </a:lnTo>
                      <a:lnTo>
                        <a:pt x="352" y="324"/>
                      </a:lnTo>
                      <a:lnTo>
                        <a:pt x="352" y="322"/>
                      </a:lnTo>
                      <a:lnTo>
                        <a:pt x="354" y="322"/>
                      </a:lnTo>
                      <a:lnTo>
                        <a:pt x="354" y="320"/>
                      </a:lnTo>
                      <a:lnTo>
                        <a:pt x="354" y="320"/>
                      </a:lnTo>
                      <a:lnTo>
                        <a:pt x="354" y="318"/>
                      </a:lnTo>
                      <a:lnTo>
                        <a:pt x="354" y="316"/>
                      </a:lnTo>
                      <a:lnTo>
                        <a:pt x="354" y="316"/>
                      </a:lnTo>
                      <a:lnTo>
                        <a:pt x="356" y="316"/>
                      </a:lnTo>
                      <a:lnTo>
                        <a:pt x="356" y="314"/>
                      </a:lnTo>
                      <a:lnTo>
                        <a:pt x="354" y="312"/>
                      </a:lnTo>
                      <a:lnTo>
                        <a:pt x="354" y="312"/>
                      </a:lnTo>
                      <a:lnTo>
                        <a:pt x="354" y="310"/>
                      </a:lnTo>
                      <a:lnTo>
                        <a:pt x="356" y="308"/>
                      </a:lnTo>
                      <a:lnTo>
                        <a:pt x="358" y="304"/>
                      </a:lnTo>
                      <a:lnTo>
                        <a:pt x="362" y="300"/>
                      </a:lnTo>
                      <a:lnTo>
                        <a:pt x="364" y="298"/>
                      </a:lnTo>
                      <a:lnTo>
                        <a:pt x="368" y="298"/>
                      </a:lnTo>
                      <a:lnTo>
                        <a:pt x="370" y="298"/>
                      </a:lnTo>
                      <a:lnTo>
                        <a:pt x="374" y="298"/>
                      </a:lnTo>
                      <a:lnTo>
                        <a:pt x="380" y="298"/>
                      </a:lnTo>
                      <a:lnTo>
                        <a:pt x="382" y="298"/>
                      </a:lnTo>
                      <a:lnTo>
                        <a:pt x="384" y="298"/>
                      </a:lnTo>
                      <a:lnTo>
                        <a:pt x="384" y="296"/>
                      </a:lnTo>
                      <a:lnTo>
                        <a:pt x="384" y="294"/>
                      </a:lnTo>
                      <a:lnTo>
                        <a:pt x="384" y="292"/>
                      </a:lnTo>
                      <a:lnTo>
                        <a:pt x="384" y="292"/>
                      </a:lnTo>
                      <a:lnTo>
                        <a:pt x="384" y="290"/>
                      </a:lnTo>
                      <a:lnTo>
                        <a:pt x="382" y="290"/>
                      </a:lnTo>
                      <a:lnTo>
                        <a:pt x="382" y="290"/>
                      </a:lnTo>
                      <a:lnTo>
                        <a:pt x="382" y="288"/>
                      </a:lnTo>
                      <a:lnTo>
                        <a:pt x="382" y="288"/>
                      </a:lnTo>
                      <a:lnTo>
                        <a:pt x="380" y="286"/>
                      </a:lnTo>
                      <a:lnTo>
                        <a:pt x="380" y="284"/>
                      </a:lnTo>
                      <a:lnTo>
                        <a:pt x="376" y="282"/>
                      </a:lnTo>
                      <a:lnTo>
                        <a:pt x="376" y="280"/>
                      </a:lnTo>
                      <a:lnTo>
                        <a:pt x="374" y="278"/>
                      </a:lnTo>
                      <a:lnTo>
                        <a:pt x="372" y="276"/>
                      </a:lnTo>
                      <a:lnTo>
                        <a:pt x="372" y="276"/>
                      </a:lnTo>
                      <a:lnTo>
                        <a:pt x="372" y="276"/>
                      </a:lnTo>
                      <a:lnTo>
                        <a:pt x="374" y="276"/>
                      </a:lnTo>
                      <a:lnTo>
                        <a:pt x="378" y="276"/>
                      </a:lnTo>
                      <a:lnTo>
                        <a:pt x="378" y="272"/>
                      </a:lnTo>
                      <a:lnTo>
                        <a:pt x="378" y="270"/>
                      </a:lnTo>
                      <a:lnTo>
                        <a:pt x="380" y="266"/>
                      </a:lnTo>
                      <a:lnTo>
                        <a:pt x="384" y="266"/>
                      </a:lnTo>
                      <a:lnTo>
                        <a:pt x="392" y="266"/>
                      </a:lnTo>
                      <a:lnTo>
                        <a:pt x="398" y="266"/>
                      </a:lnTo>
                      <a:lnTo>
                        <a:pt x="404" y="266"/>
                      </a:lnTo>
                      <a:lnTo>
                        <a:pt x="408" y="266"/>
                      </a:lnTo>
                      <a:lnTo>
                        <a:pt x="408" y="264"/>
                      </a:lnTo>
                      <a:lnTo>
                        <a:pt x="408" y="264"/>
                      </a:lnTo>
                      <a:lnTo>
                        <a:pt x="410" y="262"/>
                      </a:lnTo>
                      <a:lnTo>
                        <a:pt x="412" y="264"/>
                      </a:lnTo>
                      <a:lnTo>
                        <a:pt x="412" y="264"/>
                      </a:lnTo>
                      <a:lnTo>
                        <a:pt x="412" y="264"/>
                      </a:lnTo>
                      <a:lnTo>
                        <a:pt x="414" y="264"/>
                      </a:lnTo>
                      <a:lnTo>
                        <a:pt x="414" y="262"/>
                      </a:lnTo>
                      <a:lnTo>
                        <a:pt x="418" y="258"/>
                      </a:lnTo>
                      <a:lnTo>
                        <a:pt x="420" y="254"/>
                      </a:lnTo>
                      <a:lnTo>
                        <a:pt x="420" y="254"/>
                      </a:lnTo>
                      <a:lnTo>
                        <a:pt x="422" y="254"/>
                      </a:lnTo>
                      <a:lnTo>
                        <a:pt x="422" y="254"/>
                      </a:lnTo>
                      <a:lnTo>
                        <a:pt x="424" y="254"/>
                      </a:lnTo>
                      <a:lnTo>
                        <a:pt x="424" y="252"/>
                      </a:lnTo>
                      <a:lnTo>
                        <a:pt x="424" y="250"/>
                      </a:lnTo>
                      <a:lnTo>
                        <a:pt x="426" y="248"/>
                      </a:lnTo>
                      <a:lnTo>
                        <a:pt x="428" y="248"/>
                      </a:lnTo>
                      <a:lnTo>
                        <a:pt x="428" y="248"/>
                      </a:lnTo>
                      <a:lnTo>
                        <a:pt x="428" y="250"/>
                      </a:lnTo>
                      <a:lnTo>
                        <a:pt x="426" y="254"/>
                      </a:lnTo>
                      <a:lnTo>
                        <a:pt x="426" y="254"/>
                      </a:lnTo>
                      <a:lnTo>
                        <a:pt x="428" y="254"/>
                      </a:lnTo>
                      <a:lnTo>
                        <a:pt x="428" y="258"/>
                      </a:lnTo>
                      <a:lnTo>
                        <a:pt x="430" y="258"/>
                      </a:lnTo>
                      <a:lnTo>
                        <a:pt x="430" y="256"/>
                      </a:lnTo>
                      <a:lnTo>
                        <a:pt x="430" y="254"/>
                      </a:lnTo>
                      <a:lnTo>
                        <a:pt x="432" y="250"/>
                      </a:lnTo>
                      <a:lnTo>
                        <a:pt x="434" y="248"/>
                      </a:lnTo>
                      <a:lnTo>
                        <a:pt x="436" y="244"/>
                      </a:lnTo>
                      <a:lnTo>
                        <a:pt x="438" y="240"/>
                      </a:lnTo>
                      <a:lnTo>
                        <a:pt x="438" y="240"/>
                      </a:lnTo>
                      <a:lnTo>
                        <a:pt x="436" y="240"/>
                      </a:lnTo>
                      <a:lnTo>
                        <a:pt x="436" y="240"/>
                      </a:lnTo>
                      <a:lnTo>
                        <a:pt x="434" y="240"/>
                      </a:lnTo>
                      <a:lnTo>
                        <a:pt x="434" y="238"/>
                      </a:lnTo>
                      <a:lnTo>
                        <a:pt x="436" y="238"/>
                      </a:lnTo>
                      <a:lnTo>
                        <a:pt x="436" y="238"/>
                      </a:lnTo>
                      <a:lnTo>
                        <a:pt x="438" y="238"/>
                      </a:lnTo>
                      <a:lnTo>
                        <a:pt x="438" y="236"/>
                      </a:lnTo>
                      <a:lnTo>
                        <a:pt x="438" y="236"/>
                      </a:lnTo>
                      <a:lnTo>
                        <a:pt x="440" y="234"/>
                      </a:lnTo>
                      <a:lnTo>
                        <a:pt x="438" y="234"/>
                      </a:lnTo>
                      <a:lnTo>
                        <a:pt x="438" y="234"/>
                      </a:lnTo>
                      <a:lnTo>
                        <a:pt x="436" y="234"/>
                      </a:lnTo>
                      <a:lnTo>
                        <a:pt x="436" y="234"/>
                      </a:lnTo>
                      <a:lnTo>
                        <a:pt x="434" y="234"/>
                      </a:lnTo>
                      <a:lnTo>
                        <a:pt x="436" y="234"/>
                      </a:lnTo>
                      <a:lnTo>
                        <a:pt x="438" y="230"/>
                      </a:lnTo>
                      <a:lnTo>
                        <a:pt x="438" y="230"/>
                      </a:lnTo>
                      <a:lnTo>
                        <a:pt x="440" y="230"/>
                      </a:lnTo>
                      <a:lnTo>
                        <a:pt x="440" y="230"/>
                      </a:lnTo>
                      <a:lnTo>
                        <a:pt x="440" y="228"/>
                      </a:lnTo>
                      <a:lnTo>
                        <a:pt x="440" y="226"/>
                      </a:lnTo>
                      <a:lnTo>
                        <a:pt x="440" y="226"/>
                      </a:lnTo>
                      <a:lnTo>
                        <a:pt x="440" y="222"/>
                      </a:lnTo>
                      <a:lnTo>
                        <a:pt x="444" y="218"/>
                      </a:lnTo>
                      <a:lnTo>
                        <a:pt x="448" y="216"/>
                      </a:lnTo>
                      <a:lnTo>
                        <a:pt x="450" y="212"/>
                      </a:lnTo>
                      <a:lnTo>
                        <a:pt x="452" y="212"/>
                      </a:lnTo>
                      <a:lnTo>
                        <a:pt x="452" y="208"/>
                      </a:lnTo>
                      <a:lnTo>
                        <a:pt x="454" y="206"/>
                      </a:lnTo>
                      <a:lnTo>
                        <a:pt x="452" y="206"/>
                      </a:lnTo>
                      <a:lnTo>
                        <a:pt x="452" y="20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81" name="Freeform 109">
                  <a:extLst>
                    <a:ext uri="{FF2B5EF4-FFF2-40B4-BE49-F238E27FC236}">
                      <a16:creationId xmlns:a16="http://schemas.microsoft.com/office/drawing/2014/main" id="{9559EDEA-8D94-47EE-DAB5-363089C4E100}"/>
                    </a:ext>
                  </a:extLst>
                </p:cNvPr>
                <p:cNvSpPr>
                  <a:spLocks/>
                </p:cNvSpPr>
                <p:nvPr/>
              </p:nvSpPr>
              <p:spPr bwMode="auto">
                <a:xfrm>
                  <a:off x="4173" y="2303"/>
                  <a:ext cx="4" cy="6"/>
                </a:xfrm>
                <a:custGeom>
                  <a:avLst/>
                  <a:gdLst>
                    <a:gd name="T0" fmla="*/ 4 w 4"/>
                    <a:gd name="T1" fmla="*/ 2 h 6"/>
                    <a:gd name="T2" fmla="*/ 2 w 4"/>
                    <a:gd name="T3" fmla="*/ 2 h 6"/>
                    <a:gd name="T4" fmla="*/ 2 w 4"/>
                    <a:gd name="T5" fmla="*/ 2 h 6"/>
                    <a:gd name="T6" fmla="*/ 2 w 4"/>
                    <a:gd name="T7" fmla="*/ 0 h 6"/>
                    <a:gd name="T8" fmla="*/ 0 w 4"/>
                    <a:gd name="T9" fmla="*/ 0 h 6"/>
                    <a:gd name="T10" fmla="*/ 2 w 4"/>
                    <a:gd name="T11" fmla="*/ 2 h 6"/>
                    <a:gd name="T12" fmla="*/ 2 w 4"/>
                    <a:gd name="T13" fmla="*/ 4 h 6"/>
                    <a:gd name="T14" fmla="*/ 0 w 4"/>
                    <a:gd name="T15" fmla="*/ 4 h 6"/>
                    <a:gd name="T16" fmla="*/ 2 w 4"/>
                    <a:gd name="T17" fmla="*/ 6 h 6"/>
                    <a:gd name="T18" fmla="*/ 2 w 4"/>
                    <a:gd name="T19" fmla="*/ 6 h 6"/>
                    <a:gd name="T20" fmla="*/ 2 w 4"/>
                    <a:gd name="T21" fmla="*/ 6 h 6"/>
                    <a:gd name="T22" fmla="*/ 2 w 4"/>
                    <a:gd name="T23" fmla="*/ 4 h 6"/>
                    <a:gd name="T24" fmla="*/ 4 w 4"/>
                    <a:gd name="T25" fmla="*/ 4 h 6"/>
                    <a:gd name="T26" fmla="*/ 4 w 4"/>
                    <a:gd name="T27" fmla="*/ 4 h 6"/>
                    <a:gd name="T28" fmla="*/ 4 w 4"/>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6">
                      <a:moveTo>
                        <a:pt x="4" y="2"/>
                      </a:moveTo>
                      <a:lnTo>
                        <a:pt x="2" y="2"/>
                      </a:lnTo>
                      <a:lnTo>
                        <a:pt x="2" y="2"/>
                      </a:lnTo>
                      <a:lnTo>
                        <a:pt x="2" y="0"/>
                      </a:lnTo>
                      <a:lnTo>
                        <a:pt x="0" y="0"/>
                      </a:lnTo>
                      <a:lnTo>
                        <a:pt x="2" y="2"/>
                      </a:lnTo>
                      <a:lnTo>
                        <a:pt x="2" y="4"/>
                      </a:lnTo>
                      <a:lnTo>
                        <a:pt x="0" y="4"/>
                      </a:lnTo>
                      <a:lnTo>
                        <a:pt x="2" y="6"/>
                      </a:lnTo>
                      <a:lnTo>
                        <a:pt x="2" y="6"/>
                      </a:lnTo>
                      <a:lnTo>
                        <a:pt x="2" y="6"/>
                      </a:lnTo>
                      <a:lnTo>
                        <a:pt x="2" y="4"/>
                      </a:lnTo>
                      <a:lnTo>
                        <a:pt x="4" y="4"/>
                      </a:lnTo>
                      <a:lnTo>
                        <a:pt x="4" y="4"/>
                      </a:lnTo>
                      <a:lnTo>
                        <a:pt x="4"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82" name="Freeform 110">
                  <a:extLst>
                    <a:ext uri="{FF2B5EF4-FFF2-40B4-BE49-F238E27FC236}">
                      <a16:creationId xmlns:a16="http://schemas.microsoft.com/office/drawing/2014/main" id="{387CAA23-BDE9-A44B-BCE6-ABF16D57D7DF}"/>
                    </a:ext>
                  </a:extLst>
                </p:cNvPr>
                <p:cNvSpPr>
                  <a:spLocks/>
                </p:cNvSpPr>
                <p:nvPr/>
              </p:nvSpPr>
              <p:spPr bwMode="auto">
                <a:xfrm>
                  <a:off x="4357" y="2436"/>
                  <a:ext cx="8" cy="8"/>
                </a:xfrm>
                <a:custGeom>
                  <a:avLst/>
                  <a:gdLst>
                    <a:gd name="T0" fmla="*/ 8 w 8"/>
                    <a:gd name="T1" fmla="*/ 0 h 8"/>
                    <a:gd name="T2" fmla="*/ 6 w 8"/>
                    <a:gd name="T3" fmla="*/ 0 h 8"/>
                    <a:gd name="T4" fmla="*/ 6 w 8"/>
                    <a:gd name="T5" fmla="*/ 0 h 8"/>
                    <a:gd name="T6" fmla="*/ 4 w 8"/>
                    <a:gd name="T7" fmla="*/ 0 h 8"/>
                    <a:gd name="T8" fmla="*/ 4 w 8"/>
                    <a:gd name="T9" fmla="*/ 2 h 8"/>
                    <a:gd name="T10" fmla="*/ 2 w 8"/>
                    <a:gd name="T11" fmla="*/ 2 h 8"/>
                    <a:gd name="T12" fmla="*/ 2 w 8"/>
                    <a:gd name="T13" fmla="*/ 4 h 8"/>
                    <a:gd name="T14" fmla="*/ 2 w 8"/>
                    <a:gd name="T15" fmla="*/ 6 h 8"/>
                    <a:gd name="T16" fmla="*/ 2 w 8"/>
                    <a:gd name="T17" fmla="*/ 6 h 8"/>
                    <a:gd name="T18" fmla="*/ 0 w 8"/>
                    <a:gd name="T19" fmla="*/ 6 h 8"/>
                    <a:gd name="T20" fmla="*/ 0 w 8"/>
                    <a:gd name="T21" fmla="*/ 8 h 8"/>
                    <a:gd name="T22" fmla="*/ 2 w 8"/>
                    <a:gd name="T23" fmla="*/ 8 h 8"/>
                    <a:gd name="T24" fmla="*/ 4 w 8"/>
                    <a:gd name="T25" fmla="*/ 8 h 8"/>
                    <a:gd name="T26" fmla="*/ 6 w 8"/>
                    <a:gd name="T27" fmla="*/ 8 h 8"/>
                    <a:gd name="T28" fmla="*/ 6 w 8"/>
                    <a:gd name="T29" fmla="*/ 6 h 8"/>
                    <a:gd name="T30" fmla="*/ 8 w 8"/>
                    <a:gd name="T31" fmla="*/ 6 h 8"/>
                    <a:gd name="T32" fmla="*/ 8 w 8"/>
                    <a:gd name="T33" fmla="*/ 6 h 8"/>
                    <a:gd name="T34" fmla="*/ 8 w 8"/>
                    <a:gd name="T35" fmla="*/ 2 h 8"/>
                    <a:gd name="T36" fmla="*/ 8 w 8"/>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
                      <a:moveTo>
                        <a:pt x="8" y="0"/>
                      </a:moveTo>
                      <a:lnTo>
                        <a:pt x="6" y="0"/>
                      </a:lnTo>
                      <a:lnTo>
                        <a:pt x="6" y="0"/>
                      </a:lnTo>
                      <a:lnTo>
                        <a:pt x="4" y="0"/>
                      </a:lnTo>
                      <a:lnTo>
                        <a:pt x="4" y="2"/>
                      </a:lnTo>
                      <a:lnTo>
                        <a:pt x="2" y="2"/>
                      </a:lnTo>
                      <a:lnTo>
                        <a:pt x="2" y="4"/>
                      </a:lnTo>
                      <a:lnTo>
                        <a:pt x="2" y="6"/>
                      </a:lnTo>
                      <a:lnTo>
                        <a:pt x="2" y="6"/>
                      </a:lnTo>
                      <a:lnTo>
                        <a:pt x="0" y="6"/>
                      </a:lnTo>
                      <a:lnTo>
                        <a:pt x="0" y="8"/>
                      </a:lnTo>
                      <a:lnTo>
                        <a:pt x="2" y="8"/>
                      </a:lnTo>
                      <a:lnTo>
                        <a:pt x="4" y="8"/>
                      </a:lnTo>
                      <a:lnTo>
                        <a:pt x="6" y="8"/>
                      </a:lnTo>
                      <a:lnTo>
                        <a:pt x="6" y="6"/>
                      </a:lnTo>
                      <a:lnTo>
                        <a:pt x="8" y="6"/>
                      </a:lnTo>
                      <a:lnTo>
                        <a:pt x="8" y="6"/>
                      </a:lnTo>
                      <a:lnTo>
                        <a:pt x="8" y="2"/>
                      </a:lnTo>
                      <a:lnTo>
                        <a:pt x="8"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83" name="Freeform 111">
                  <a:extLst>
                    <a:ext uri="{FF2B5EF4-FFF2-40B4-BE49-F238E27FC236}">
                      <a16:creationId xmlns:a16="http://schemas.microsoft.com/office/drawing/2014/main" id="{1EC1AFF0-2D1E-26D2-9677-C25D1C23043C}"/>
                    </a:ext>
                  </a:extLst>
                </p:cNvPr>
                <p:cNvSpPr>
                  <a:spLocks noEditPoints="1"/>
                </p:cNvSpPr>
                <p:nvPr/>
              </p:nvSpPr>
              <p:spPr bwMode="auto">
                <a:xfrm>
                  <a:off x="3207" y="1588"/>
                  <a:ext cx="190" cy="224"/>
                </a:xfrm>
                <a:custGeom>
                  <a:avLst/>
                  <a:gdLst>
                    <a:gd name="T0" fmla="*/ 8 w 190"/>
                    <a:gd name="T1" fmla="*/ 136 h 224"/>
                    <a:gd name="T2" fmla="*/ 178 w 190"/>
                    <a:gd name="T3" fmla="*/ 42 h 224"/>
                    <a:gd name="T4" fmla="*/ 180 w 190"/>
                    <a:gd name="T5" fmla="*/ 34 h 224"/>
                    <a:gd name="T6" fmla="*/ 166 w 190"/>
                    <a:gd name="T7" fmla="*/ 24 h 224"/>
                    <a:gd name="T8" fmla="*/ 152 w 190"/>
                    <a:gd name="T9" fmla="*/ 14 h 224"/>
                    <a:gd name="T10" fmla="*/ 138 w 190"/>
                    <a:gd name="T11" fmla="*/ 4 h 224"/>
                    <a:gd name="T12" fmla="*/ 132 w 190"/>
                    <a:gd name="T13" fmla="*/ 10 h 224"/>
                    <a:gd name="T14" fmla="*/ 118 w 190"/>
                    <a:gd name="T15" fmla="*/ 24 h 224"/>
                    <a:gd name="T16" fmla="*/ 80 w 190"/>
                    <a:gd name="T17" fmla="*/ 26 h 224"/>
                    <a:gd name="T18" fmla="*/ 80 w 190"/>
                    <a:gd name="T19" fmla="*/ 38 h 224"/>
                    <a:gd name="T20" fmla="*/ 80 w 190"/>
                    <a:gd name="T21" fmla="*/ 50 h 224"/>
                    <a:gd name="T22" fmla="*/ 80 w 190"/>
                    <a:gd name="T23" fmla="*/ 62 h 224"/>
                    <a:gd name="T24" fmla="*/ 76 w 190"/>
                    <a:gd name="T25" fmla="*/ 70 h 224"/>
                    <a:gd name="T26" fmla="*/ 66 w 190"/>
                    <a:gd name="T27" fmla="*/ 76 h 224"/>
                    <a:gd name="T28" fmla="*/ 60 w 190"/>
                    <a:gd name="T29" fmla="*/ 82 h 224"/>
                    <a:gd name="T30" fmla="*/ 62 w 190"/>
                    <a:gd name="T31" fmla="*/ 92 h 224"/>
                    <a:gd name="T32" fmla="*/ 62 w 190"/>
                    <a:gd name="T33" fmla="*/ 104 h 224"/>
                    <a:gd name="T34" fmla="*/ 50 w 190"/>
                    <a:gd name="T35" fmla="*/ 108 h 224"/>
                    <a:gd name="T36" fmla="*/ 32 w 190"/>
                    <a:gd name="T37" fmla="*/ 108 h 224"/>
                    <a:gd name="T38" fmla="*/ 14 w 190"/>
                    <a:gd name="T39" fmla="*/ 108 h 224"/>
                    <a:gd name="T40" fmla="*/ 0 w 190"/>
                    <a:gd name="T41" fmla="*/ 110 h 224"/>
                    <a:gd name="T42" fmla="*/ 0 w 190"/>
                    <a:gd name="T43" fmla="*/ 112 h 224"/>
                    <a:gd name="T44" fmla="*/ 6 w 190"/>
                    <a:gd name="T45" fmla="*/ 120 h 224"/>
                    <a:gd name="T46" fmla="*/ 10 w 190"/>
                    <a:gd name="T47" fmla="*/ 124 h 224"/>
                    <a:gd name="T48" fmla="*/ 8 w 190"/>
                    <a:gd name="T49" fmla="*/ 140 h 224"/>
                    <a:gd name="T50" fmla="*/ 8 w 190"/>
                    <a:gd name="T51" fmla="*/ 144 h 224"/>
                    <a:gd name="T52" fmla="*/ 14 w 190"/>
                    <a:gd name="T53" fmla="*/ 162 h 224"/>
                    <a:gd name="T54" fmla="*/ 6 w 190"/>
                    <a:gd name="T55" fmla="*/ 192 h 224"/>
                    <a:gd name="T56" fmla="*/ 4 w 190"/>
                    <a:gd name="T57" fmla="*/ 200 h 224"/>
                    <a:gd name="T58" fmla="*/ 8 w 190"/>
                    <a:gd name="T59" fmla="*/ 192 h 224"/>
                    <a:gd name="T60" fmla="*/ 16 w 190"/>
                    <a:gd name="T61" fmla="*/ 194 h 224"/>
                    <a:gd name="T62" fmla="*/ 26 w 190"/>
                    <a:gd name="T63" fmla="*/ 192 h 224"/>
                    <a:gd name="T64" fmla="*/ 28 w 190"/>
                    <a:gd name="T65" fmla="*/ 190 h 224"/>
                    <a:gd name="T66" fmla="*/ 40 w 190"/>
                    <a:gd name="T67" fmla="*/ 192 h 224"/>
                    <a:gd name="T68" fmla="*/ 46 w 190"/>
                    <a:gd name="T69" fmla="*/ 200 h 224"/>
                    <a:gd name="T70" fmla="*/ 50 w 190"/>
                    <a:gd name="T71" fmla="*/ 200 h 224"/>
                    <a:gd name="T72" fmla="*/ 52 w 190"/>
                    <a:gd name="T73" fmla="*/ 200 h 224"/>
                    <a:gd name="T74" fmla="*/ 56 w 190"/>
                    <a:gd name="T75" fmla="*/ 210 h 224"/>
                    <a:gd name="T76" fmla="*/ 58 w 190"/>
                    <a:gd name="T77" fmla="*/ 212 h 224"/>
                    <a:gd name="T78" fmla="*/ 60 w 190"/>
                    <a:gd name="T79" fmla="*/ 216 h 224"/>
                    <a:gd name="T80" fmla="*/ 64 w 190"/>
                    <a:gd name="T81" fmla="*/ 218 h 224"/>
                    <a:gd name="T82" fmla="*/ 70 w 190"/>
                    <a:gd name="T83" fmla="*/ 224 h 224"/>
                    <a:gd name="T84" fmla="*/ 76 w 190"/>
                    <a:gd name="T85" fmla="*/ 220 h 224"/>
                    <a:gd name="T86" fmla="*/ 80 w 190"/>
                    <a:gd name="T87" fmla="*/ 212 h 224"/>
                    <a:gd name="T88" fmla="*/ 88 w 190"/>
                    <a:gd name="T89" fmla="*/ 214 h 224"/>
                    <a:gd name="T90" fmla="*/ 94 w 190"/>
                    <a:gd name="T91" fmla="*/ 214 h 224"/>
                    <a:gd name="T92" fmla="*/ 102 w 190"/>
                    <a:gd name="T93" fmla="*/ 212 h 224"/>
                    <a:gd name="T94" fmla="*/ 112 w 190"/>
                    <a:gd name="T95" fmla="*/ 212 h 224"/>
                    <a:gd name="T96" fmla="*/ 116 w 190"/>
                    <a:gd name="T97" fmla="*/ 208 h 224"/>
                    <a:gd name="T98" fmla="*/ 124 w 190"/>
                    <a:gd name="T99" fmla="*/ 212 h 224"/>
                    <a:gd name="T100" fmla="*/ 170 w 190"/>
                    <a:gd name="T101" fmla="*/ 212 h 224"/>
                    <a:gd name="T102" fmla="*/ 176 w 190"/>
                    <a:gd name="T103" fmla="*/ 194 h 224"/>
                    <a:gd name="T104" fmla="*/ 172 w 190"/>
                    <a:gd name="T105" fmla="*/ 174 h 224"/>
                    <a:gd name="T106" fmla="*/ 172 w 190"/>
                    <a:gd name="T107" fmla="*/ 152 h 224"/>
                    <a:gd name="T108" fmla="*/ 170 w 190"/>
                    <a:gd name="T109" fmla="*/ 130 h 224"/>
                    <a:gd name="T110" fmla="*/ 168 w 190"/>
                    <a:gd name="T111" fmla="*/ 108 h 224"/>
                    <a:gd name="T112" fmla="*/ 166 w 190"/>
                    <a:gd name="T113" fmla="*/ 86 h 224"/>
                    <a:gd name="T114" fmla="*/ 164 w 190"/>
                    <a:gd name="T115" fmla="*/ 64 h 224"/>
                    <a:gd name="T116" fmla="*/ 164 w 190"/>
                    <a:gd name="T117" fmla="*/ 4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224">
                      <a:moveTo>
                        <a:pt x="10" y="136"/>
                      </a:moveTo>
                      <a:lnTo>
                        <a:pt x="10" y="134"/>
                      </a:lnTo>
                      <a:lnTo>
                        <a:pt x="8" y="134"/>
                      </a:lnTo>
                      <a:lnTo>
                        <a:pt x="8" y="134"/>
                      </a:lnTo>
                      <a:lnTo>
                        <a:pt x="8" y="136"/>
                      </a:lnTo>
                      <a:lnTo>
                        <a:pt x="8" y="138"/>
                      </a:lnTo>
                      <a:lnTo>
                        <a:pt x="8" y="138"/>
                      </a:lnTo>
                      <a:lnTo>
                        <a:pt x="10" y="136"/>
                      </a:lnTo>
                      <a:close/>
                      <a:moveTo>
                        <a:pt x="174" y="42"/>
                      </a:moveTo>
                      <a:lnTo>
                        <a:pt x="178" y="42"/>
                      </a:lnTo>
                      <a:lnTo>
                        <a:pt x="186" y="42"/>
                      </a:lnTo>
                      <a:lnTo>
                        <a:pt x="190" y="42"/>
                      </a:lnTo>
                      <a:lnTo>
                        <a:pt x="188" y="40"/>
                      </a:lnTo>
                      <a:lnTo>
                        <a:pt x="184" y="36"/>
                      </a:lnTo>
                      <a:lnTo>
                        <a:pt x="180" y="34"/>
                      </a:lnTo>
                      <a:lnTo>
                        <a:pt x="178" y="32"/>
                      </a:lnTo>
                      <a:lnTo>
                        <a:pt x="174" y="30"/>
                      </a:lnTo>
                      <a:lnTo>
                        <a:pt x="172" y="28"/>
                      </a:lnTo>
                      <a:lnTo>
                        <a:pt x="170" y="26"/>
                      </a:lnTo>
                      <a:lnTo>
                        <a:pt x="166" y="24"/>
                      </a:lnTo>
                      <a:lnTo>
                        <a:pt x="164" y="22"/>
                      </a:lnTo>
                      <a:lnTo>
                        <a:pt x="160" y="20"/>
                      </a:lnTo>
                      <a:lnTo>
                        <a:pt x="158" y="18"/>
                      </a:lnTo>
                      <a:lnTo>
                        <a:pt x="156" y="16"/>
                      </a:lnTo>
                      <a:lnTo>
                        <a:pt x="152" y="14"/>
                      </a:lnTo>
                      <a:lnTo>
                        <a:pt x="150" y="12"/>
                      </a:lnTo>
                      <a:lnTo>
                        <a:pt x="146" y="10"/>
                      </a:lnTo>
                      <a:lnTo>
                        <a:pt x="144" y="8"/>
                      </a:lnTo>
                      <a:lnTo>
                        <a:pt x="142" y="6"/>
                      </a:lnTo>
                      <a:lnTo>
                        <a:pt x="138" y="4"/>
                      </a:lnTo>
                      <a:lnTo>
                        <a:pt x="136" y="2"/>
                      </a:lnTo>
                      <a:lnTo>
                        <a:pt x="132" y="0"/>
                      </a:lnTo>
                      <a:lnTo>
                        <a:pt x="132" y="4"/>
                      </a:lnTo>
                      <a:lnTo>
                        <a:pt x="132" y="8"/>
                      </a:lnTo>
                      <a:lnTo>
                        <a:pt x="132" y="10"/>
                      </a:lnTo>
                      <a:lnTo>
                        <a:pt x="132" y="14"/>
                      </a:lnTo>
                      <a:lnTo>
                        <a:pt x="132" y="18"/>
                      </a:lnTo>
                      <a:lnTo>
                        <a:pt x="132" y="22"/>
                      </a:lnTo>
                      <a:lnTo>
                        <a:pt x="132" y="24"/>
                      </a:lnTo>
                      <a:lnTo>
                        <a:pt x="118" y="24"/>
                      </a:lnTo>
                      <a:lnTo>
                        <a:pt x="114" y="24"/>
                      </a:lnTo>
                      <a:lnTo>
                        <a:pt x="94" y="24"/>
                      </a:lnTo>
                      <a:lnTo>
                        <a:pt x="92" y="24"/>
                      </a:lnTo>
                      <a:lnTo>
                        <a:pt x="80" y="24"/>
                      </a:lnTo>
                      <a:lnTo>
                        <a:pt x="80" y="26"/>
                      </a:lnTo>
                      <a:lnTo>
                        <a:pt x="80" y="28"/>
                      </a:lnTo>
                      <a:lnTo>
                        <a:pt x="80" y="30"/>
                      </a:lnTo>
                      <a:lnTo>
                        <a:pt x="80" y="34"/>
                      </a:lnTo>
                      <a:lnTo>
                        <a:pt x="80" y="36"/>
                      </a:lnTo>
                      <a:lnTo>
                        <a:pt x="80" y="38"/>
                      </a:lnTo>
                      <a:lnTo>
                        <a:pt x="80" y="40"/>
                      </a:lnTo>
                      <a:lnTo>
                        <a:pt x="80" y="44"/>
                      </a:lnTo>
                      <a:lnTo>
                        <a:pt x="80" y="46"/>
                      </a:lnTo>
                      <a:lnTo>
                        <a:pt x="80" y="48"/>
                      </a:lnTo>
                      <a:lnTo>
                        <a:pt x="80" y="50"/>
                      </a:lnTo>
                      <a:lnTo>
                        <a:pt x="80" y="52"/>
                      </a:lnTo>
                      <a:lnTo>
                        <a:pt x="80" y="56"/>
                      </a:lnTo>
                      <a:lnTo>
                        <a:pt x="80" y="58"/>
                      </a:lnTo>
                      <a:lnTo>
                        <a:pt x="80" y="60"/>
                      </a:lnTo>
                      <a:lnTo>
                        <a:pt x="80" y="62"/>
                      </a:lnTo>
                      <a:lnTo>
                        <a:pt x="80" y="64"/>
                      </a:lnTo>
                      <a:lnTo>
                        <a:pt x="80" y="68"/>
                      </a:lnTo>
                      <a:lnTo>
                        <a:pt x="78" y="70"/>
                      </a:lnTo>
                      <a:lnTo>
                        <a:pt x="78" y="70"/>
                      </a:lnTo>
                      <a:lnTo>
                        <a:pt x="76" y="70"/>
                      </a:lnTo>
                      <a:lnTo>
                        <a:pt x="74" y="72"/>
                      </a:lnTo>
                      <a:lnTo>
                        <a:pt x="70" y="72"/>
                      </a:lnTo>
                      <a:lnTo>
                        <a:pt x="70" y="72"/>
                      </a:lnTo>
                      <a:lnTo>
                        <a:pt x="68" y="74"/>
                      </a:lnTo>
                      <a:lnTo>
                        <a:pt x="66" y="76"/>
                      </a:lnTo>
                      <a:lnTo>
                        <a:pt x="62" y="78"/>
                      </a:lnTo>
                      <a:lnTo>
                        <a:pt x="62" y="80"/>
                      </a:lnTo>
                      <a:lnTo>
                        <a:pt x="60" y="80"/>
                      </a:lnTo>
                      <a:lnTo>
                        <a:pt x="60" y="82"/>
                      </a:lnTo>
                      <a:lnTo>
                        <a:pt x="60" y="82"/>
                      </a:lnTo>
                      <a:lnTo>
                        <a:pt x="62" y="86"/>
                      </a:lnTo>
                      <a:lnTo>
                        <a:pt x="62" y="86"/>
                      </a:lnTo>
                      <a:lnTo>
                        <a:pt x="62" y="88"/>
                      </a:lnTo>
                      <a:lnTo>
                        <a:pt x="62" y="90"/>
                      </a:lnTo>
                      <a:lnTo>
                        <a:pt x="62" y="92"/>
                      </a:lnTo>
                      <a:lnTo>
                        <a:pt x="62" y="96"/>
                      </a:lnTo>
                      <a:lnTo>
                        <a:pt x="62" y="98"/>
                      </a:lnTo>
                      <a:lnTo>
                        <a:pt x="62" y="100"/>
                      </a:lnTo>
                      <a:lnTo>
                        <a:pt x="62" y="102"/>
                      </a:lnTo>
                      <a:lnTo>
                        <a:pt x="62" y="104"/>
                      </a:lnTo>
                      <a:lnTo>
                        <a:pt x="62" y="108"/>
                      </a:lnTo>
                      <a:lnTo>
                        <a:pt x="60" y="108"/>
                      </a:lnTo>
                      <a:lnTo>
                        <a:pt x="56" y="108"/>
                      </a:lnTo>
                      <a:lnTo>
                        <a:pt x="52" y="108"/>
                      </a:lnTo>
                      <a:lnTo>
                        <a:pt x="50" y="108"/>
                      </a:lnTo>
                      <a:lnTo>
                        <a:pt x="46" y="108"/>
                      </a:lnTo>
                      <a:lnTo>
                        <a:pt x="42" y="108"/>
                      </a:lnTo>
                      <a:lnTo>
                        <a:pt x="38" y="108"/>
                      </a:lnTo>
                      <a:lnTo>
                        <a:pt x="34" y="108"/>
                      </a:lnTo>
                      <a:lnTo>
                        <a:pt x="32" y="108"/>
                      </a:lnTo>
                      <a:lnTo>
                        <a:pt x="28" y="108"/>
                      </a:lnTo>
                      <a:lnTo>
                        <a:pt x="24" y="108"/>
                      </a:lnTo>
                      <a:lnTo>
                        <a:pt x="20" y="108"/>
                      </a:lnTo>
                      <a:lnTo>
                        <a:pt x="18" y="108"/>
                      </a:lnTo>
                      <a:lnTo>
                        <a:pt x="14" y="108"/>
                      </a:lnTo>
                      <a:lnTo>
                        <a:pt x="10" y="108"/>
                      </a:lnTo>
                      <a:lnTo>
                        <a:pt x="6" y="108"/>
                      </a:lnTo>
                      <a:lnTo>
                        <a:pt x="4" y="108"/>
                      </a:lnTo>
                      <a:lnTo>
                        <a:pt x="2" y="108"/>
                      </a:lnTo>
                      <a:lnTo>
                        <a:pt x="0" y="110"/>
                      </a:lnTo>
                      <a:lnTo>
                        <a:pt x="0" y="112"/>
                      </a:lnTo>
                      <a:lnTo>
                        <a:pt x="0" y="114"/>
                      </a:lnTo>
                      <a:lnTo>
                        <a:pt x="0" y="116"/>
                      </a:lnTo>
                      <a:lnTo>
                        <a:pt x="0" y="112"/>
                      </a:lnTo>
                      <a:lnTo>
                        <a:pt x="0" y="112"/>
                      </a:lnTo>
                      <a:lnTo>
                        <a:pt x="2" y="112"/>
                      </a:lnTo>
                      <a:lnTo>
                        <a:pt x="2" y="112"/>
                      </a:lnTo>
                      <a:lnTo>
                        <a:pt x="4" y="116"/>
                      </a:lnTo>
                      <a:lnTo>
                        <a:pt x="6" y="120"/>
                      </a:lnTo>
                      <a:lnTo>
                        <a:pt x="6" y="120"/>
                      </a:lnTo>
                      <a:lnTo>
                        <a:pt x="8" y="120"/>
                      </a:lnTo>
                      <a:lnTo>
                        <a:pt x="8" y="118"/>
                      </a:lnTo>
                      <a:lnTo>
                        <a:pt x="8" y="118"/>
                      </a:lnTo>
                      <a:lnTo>
                        <a:pt x="8" y="120"/>
                      </a:lnTo>
                      <a:lnTo>
                        <a:pt x="10" y="124"/>
                      </a:lnTo>
                      <a:lnTo>
                        <a:pt x="12" y="126"/>
                      </a:lnTo>
                      <a:lnTo>
                        <a:pt x="12" y="128"/>
                      </a:lnTo>
                      <a:lnTo>
                        <a:pt x="12" y="130"/>
                      </a:lnTo>
                      <a:lnTo>
                        <a:pt x="10" y="134"/>
                      </a:lnTo>
                      <a:lnTo>
                        <a:pt x="8" y="140"/>
                      </a:lnTo>
                      <a:lnTo>
                        <a:pt x="10" y="140"/>
                      </a:lnTo>
                      <a:lnTo>
                        <a:pt x="8" y="142"/>
                      </a:lnTo>
                      <a:lnTo>
                        <a:pt x="8" y="142"/>
                      </a:lnTo>
                      <a:lnTo>
                        <a:pt x="6" y="142"/>
                      </a:lnTo>
                      <a:lnTo>
                        <a:pt x="8" y="144"/>
                      </a:lnTo>
                      <a:lnTo>
                        <a:pt x="10" y="146"/>
                      </a:lnTo>
                      <a:lnTo>
                        <a:pt x="10" y="148"/>
                      </a:lnTo>
                      <a:lnTo>
                        <a:pt x="12" y="154"/>
                      </a:lnTo>
                      <a:lnTo>
                        <a:pt x="12" y="158"/>
                      </a:lnTo>
                      <a:lnTo>
                        <a:pt x="14" y="162"/>
                      </a:lnTo>
                      <a:lnTo>
                        <a:pt x="14" y="168"/>
                      </a:lnTo>
                      <a:lnTo>
                        <a:pt x="12" y="174"/>
                      </a:lnTo>
                      <a:lnTo>
                        <a:pt x="10" y="182"/>
                      </a:lnTo>
                      <a:lnTo>
                        <a:pt x="8" y="186"/>
                      </a:lnTo>
                      <a:lnTo>
                        <a:pt x="6" y="192"/>
                      </a:lnTo>
                      <a:lnTo>
                        <a:pt x="6" y="194"/>
                      </a:lnTo>
                      <a:lnTo>
                        <a:pt x="4" y="198"/>
                      </a:lnTo>
                      <a:lnTo>
                        <a:pt x="4" y="206"/>
                      </a:lnTo>
                      <a:lnTo>
                        <a:pt x="4" y="204"/>
                      </a:lnTo>
                      <a:lnTo>
                        <a:pt x="4" y="200"/>
                      </a:lnTo>
                      <a:lnTo>
                        <a:pt x="6" y="198"/>
                      </a:lnTo>
                      <a:lnTo>
                        <a:pt x="6" y="198"/>
                      </a:lnTo>
                      <a:lnTo>
                        <a:pt x="6" y="196"/>
                      </a:lnTo>
                      <a:lnTo>
                        <a:pt x="8" y="194"/>
                      </a:lnTo>
                      <a:lnTo>
                        <a:pt x="8" y="192"/>
                      </a:lnTo>
                      <a:lnTo>
                        <a:pt x="10" y="192"/>
                      </a:lnTo>
                      <a:lnTo>
                        <a:pt x="10" y="192"/>
                      </a:lnTo>
                      <a:lnTo>
                        <a:pt x="12" y="194"/>
                      </a:lnTo>
                      <a:lnTo>
                        <a:pt x="14" y="194"/>
                      </a:lnTo>
                      <a:lnTo>
                        <a:pt x="16" y="194"/>
                      </a:lnTo>
                      <a:lnTo>
                        <a:pt x="18" y="194"/>
                      </a:lnTo>
                      <a:lnTo>
                        <a:pt x="20" y="192"/>
                      </a:lnTo>
                      <a:lnTo>
                        <a:pt x="22" y="192"/>
                      </a:lnTo>
                      <a:lnTo>
                        <a:pt x="24" y="192"/>
                      </a:lnTo>
                      <a:lnTo>
                        <a:pt x="26" y="192"/>
                      </a:lnTo>
                      <a:lnTo>
                        <a:pt x="26" y="190"/>
                      </a:lnTo>
                      <a:lnTo>
                        <a:pt x="26" y="190"/>
                      </a:lnTo>
                      <a:lnTo>
                        <a:pt x="28" y="190"/>
                      </a:lnTo>
                      <a:lnTo>
                        <a:pt x="28" y="190"/>
                      </a:lnTo>
                      <a:lnTo>
                        <a:pt x="28" y="190"/>
                      </a:lnTo>
                      <a:lnTo>
                        <a:pt x="28" y="190"/>
                      </a:lnTo>
                      <a:lnTo>
                        <a:pt x="30" y="190"/>
                      </a:lnTo>
                      <a:lnTo>
                        <a:pt x="32" y="190"/>
                      </a:lnTo>
                      <a:lnTo>
                        <a:pt x="36" y="190"/>
                      </a:lnTo>
                      <a:lnTo>
                        <a:pt x="40" y="192"/>
                      </a:lnTo>
                      <a:lnTo>
                        <a:pt x="42" y="194"/>
                      </a:lnTo>
                      <a:lnTo>
                        <a:pt x="44" y="196"/>
                      </a:lnTo>
                      <a:lnTo>
                        <a:pt x="44" y="198"/>
                      </a:lnTo>
                      <a:lnTo>
                        <a:pt x="44" y="198"/>
                      </a:lnTo>
                      <a:lnTo>
                        <a:pt x="46" y="200"/>
                      </a:lnTo>
                      <a:lnTo>
                        <a:pt x="46" y="200"/>
                      </a:lnTo>
                      <a:lnTo>
                        <a:pt x="48" y="200"/>
                      </a:lnTo>
                      <a:lnTo>
                        <a:pt x="48" y="200"/>
                      </a:lnTo>
                      <a:lnTo>
                        <a:pt x="48" y="200"/>
                      </a:lnTo>
                      <a:lnTo>
                        <a:pt x="50" y="200"/>
                      </a:lnTo>
                      <a:lnTo>
                        <a:pt x="50" y="200"/>
                      </a:lnTo>
                      <a:lnTo>
                        <a:pt x="52" y="200"/>
                      </a:lnTo>
                      <a:lnTo>
                        <a:pt x="52" y="200"/>
                      </a:lnTo>
                      <a:lnTo>
                        <a:pt x="52" y="200"/>
                      </a:lnTo>
                      <a:lnTo>
                        <a:pt x="52" y="200"/>
                      </a:lnTo>
                      <a:lnTo>
                        <a:pt x="52" y="202"/>
                      </a:lnTo>
                      <a:lnTo>
                        <a:pt x="54" y="202"/>
                      </a:lnTo>
                      <a:lnTo>
                        <a:pt x="54" y="204"/>
                      </a:lnTo>
                      <a:lnTo>
                        <a:pt x="54" y="208"/>
                      </a:lnTo>
                      <a:lnTo>
                        <a:pt x="56" y="210"/>
                      </a:lnTo>
                      <a:lnTo>
                        <a:pt x="56" y="210"/>
                      </a:lnTo>
                      <a:lnTo>
                        <a:pt x="58" y="210"/>
                      </a:lnTo>
                      <a:lnTo>
                        <a:pt x="58" y="210"/>
                      </a:lnTo>
                      <a:lnTo>
                        <a:pt x="58" y="212"/>
                      </a:lnTo>
                      <a:lnTo>
                        <a:pt x="58" y="212"/>
                      </a:lnTo>
                      <a:lnTo>
                        <a:pt x="58" y="212"/>
                      </a:lnTo>
                      <a:lnTo>
                        <a:pt x="60" y="212"/>
                      </a:lnTo>
                      <a:lnTo>
                        <a:pt x="60" y="214"/>
                      </a:lnTo>
                      <a:lnTo>
                        <a:pt x="62" y="216"/>
                      </a:lnTo>
                      <a:lnTo>
                        <a:pt x="60" y="216"/>
                      </a:lnTo>
                      <a:lnTo>
                        <a:pt x="60" y="216"/>
                      </a:lnTo>
                      <a:lnTo>
                        <a:pt x="62" y="216"/>
                      </a:lnTo>
                      <a:lnTo>
                        <a:pt x="62" y="216"/>
                      </a:lnTo>
                      <a:lnTo>
                        <a:pt x="62" y="218"/>
                      </a:lnTo>
                      <a:lnTo>
                        <a:pt x="64" y="218"/>
                      </a:lnTo>
                      <a:lnTo>
                        <a:pt x="66" y="220"/>
                      </a:lnTo>
                      <a:lnTo>
                        <a:pt x="66" y="220"/>
                      </a:lnTo>
                      <a:lnTo>
                        <a:pt x="68" y="222"/>
                      </a:lnTo>
                      <a:lnTo>
                        <a:pt x="70" y="224"/>
                      </a:lnTo>
                      <a:lnTo>
                        <a:pt x="70" y="224"/>
                      </a:lnTo>
                      <a:lnTo>
                        <a:pt x="72" y="224"/>
                      </a:lnTo>
                      <a:lnTo>
                        <a:pt x="72" y="224"/>
                      </a:lnTo>
                      <a:lnTo>
                        <a:pt x="74" y="224"/>
                      </a:lnTo>
                      <a:lnTo>
                        <a:pt x="76" y="222"/>
                      </a:lnTo>
                      <a:lnTo>
                        <a:pt x="76" y="220"/>
                      </a:lnTo>
                      <a:lnTo>
                        <a:pt x="76" y="218"/>
                      </a:lnTo>
                      <a:lnTo>
                        <a:pt x="76" y="216"/>
                      </a:lnTo>
                      <a:lnTo>
                        <a:pt x="78" y="214"/>
                      </a:lnTo>
                      <a:lnTo>
                        <a:pt x="78" y="212"/>
                      </a:lnTo>
                      <a:lnTo>
                        <a:pt x="80" y="212"/>
                      </a:lnTo>
                      <a:lnTo>
                        <a:pt x="80" y="210"/>
                      </a:lnTo>
                      <a:lnTo>
                        <a:pt x="82" y="208"/>
                      </a:lnTo>
                      <a:lnTo>
                        <a:pt x="82" y="210"/>
                      </a:lnTo>
                      <a:lnTo>
                        <a:pt x="84" y="210"/>
                      </a:lnTo>
                      <a:lnTo>
                        <a:pt x="88" y="214"/>
                      </a:lnTo>
                      <a:lnTo>
                        <a:pt x="90" y="216"/>
                      </a:lnTo>
                      <a:lnTo>
                        <a:pt x="90" y="218"/>
                      </a:lnTo>
                      <a:lnTo>
                        <a:pt x="92" y="218"/>
                      </a:lnTo>
                      <a:lnTo>
                        <a:pt x="92" y="216"/>
                      </a:lnTo>
                      <a:lnTo>
                        <a:pt x="94" y="214"/>
                      </a:lnTo>
                      <a:lnTo>
                        <a:pt x="94" y="212"/>
                      </a:lnTo>
                      <a:lnTo>
                        <a:pt x="96" y="212"/>
                      </a:lnTo>
                      <a:lnTo>
                        <a:pt x="98" y="212"/>
                      </a:lnTo>
                      <a:lnTo>
                        <a:pt x="100" y="212"/>
                      </a:lnTo>
                      <a:lnTo>
                        <a:pt x="102" y="212"/>
                      </a:lnTo>
                      <a:lnTo>
                        <a:pt x="102" y="214"/>
                      </a:lnTo>
                      <a:lnTo>
                        <a:pt x="104" y="214"/>
                      </a:lnTo>
                      <a:lnTo>
                        <a:pt x="106" y="214"/>
                      </a:lnTo>
                      <a:lnTo>
                        <a:pt x="110" y="214"/>
                      </a:lnTo>
                      <a:lnTo>
                        <a:pt x="112" y="212"/>
                      </a:lnTo>
                      <a:lnTo>
                        <a:pt x="114" y="212"/>
                      </a:lnTo>
                      <a:lnTo>
                        <a:pt x="114" y="212"/>
                      </a:lnTo>
                      <a:lnTo>
                        <a:pt x="114" y="210"/>
                      </a:lnTo>
                      <a:lnTo>
                        <a:pt x="114" y="210"/>
                      </a:lnTo>
                      <a:lnTo>
                        <a:pt x="116" y="208"/>
                      </a:lnTo>
                      <a:lnTo>
                        <a:pt x="116" y="208"/>
                      </a:lnTo>
                      <a:lnTo>
                        <a:pt x="116" y="210"/>
                      </a:lnTo>
                      <a:lnTo>
                        <a:pt x="116" y="212"/>
                      </a:lnTo>
                      <a:lnTo>
                        <a:pt x="118" y="212"/>
                      </a:lnTo>
                      <a:lnTo>
                        <a:pt x="124" y="212"/>
                      </a:lnTo>
                      <a:lnTo>
                        <a:pt x="128" y="212"/>
                      </a:lnTo>
                      <a:lnTo>
                        <a:pt x="144" y="212"/>
                      </a:lnTo>
                      <a:lnTo>
                        <a:pt x="146" y="212"/>
                      </a:lnTo>
                      <a:lnTo>
                        <a:pt x="162" y="212"/>
                      </a:lnTo>
                      <a:lnTo>
                        <a:pt x="170" y="212"/>
                      </a:lnTo>
                      <a:lnTo>
                        <a:pt x="176" y="212"/>
                      </a:lnTo>
                      <a:lnTo>
                        <a:pt x="176" y="206"/>
                      </a:lnTo>
                      <a:lnTo>
                        <a:pt x="178" y="202"/>
                      </a:lnTo>
                      <a:lnTo>
                        <a:pt x="178" y="198"/>
                      </a:lnTo>
                      <a:lnTo>
                        <a:pt x="176" y="194"/>
                      </a:lnTo>
                      <a:lnTo>
                        <a:pt x="174" y="192"/>
                      </a:lnTo>
                      <a:lnTo>
                        <a:pt x="174" y="188"/>
                      </a:lnTo>
                      <a:lnTo>
                        <a:pt x="174" y="184"/>
                      </a:lnTo>
                      <a:lnTo>
                        <a:pt x="174" y="180"/>
                      </a:lnTo>
                      <a:lnTo>
                        <a:pt x="172" y="174"/>
                      </a:lnTo>
                      <a:lnTo>
                        <a:pt x="172" y="170"/>
                      </a:lnTo>
                      <a:lnTo>
                        <a:pt x="172" y="166"/>
                      </a:lnTo>
                      <a:lnTo>
                        <a:pt x="172" y="162"/>
                      </a:lnTo>
                      <a:lnTo>
                        <a:pt x="172" y="156"/>
                      </a:lnTo>
                      <a:lnTo>
                        <a:pt x="172" y="152"/>
                      </a:lnTo>
                      <a:lnTo>
                        <a:pt x="170" y="148"/>
                      </a:lnTo>
                      <a:lnTo>
                        <a:pt x="170" y="144"/>
                      </a:lnTo>
                      <a:lnTo>
                        <a:pt x="170" y="140"/>
                      </a:lnTo>
                      <a:lnTo>
                        <a:pt x="170" y="134"/>
                      </a:lnTo>
                      <a:lnTo>
                        <a:pt x="170" y="130"/>
                      </a:lnTo>
                      <a:lnTo>
                        <a:pt x="170" y="126"/>
                      </a:lnTo>
                      <a:lnTo>
                        <a:pt x="168" y="122"/>
                      </a:lnTo>
                      <a:lnTo>
                        <a:pt x="168" y="116"/>
                      </a:lnTo>
                      <a:lnTo>
                        <a:pt x="168" y="112"/>
                      </a:lnTo>
                      <a:lnTo>
                        <a:pt x="168" y="108"/>
                      </a:lnTo>
                      <a:lnTo>
                        <a:pt x="168" y="104"/>
                      </a:lnTo>
                      <a:lnTo>
                        <a:pt x="168" y="100"/>
                      </a:lnTo>
                      <a:lnTo>
                        <a:pt x="166" y="94"/>
                      </a:lnTo>
                      <a:lnTo>
                        <a:pt x="166" y="90"/>
                      </a:lnTo>
                      <a:lnTo>
                        <a:pt x="166" y="86"/>
                      </a:lnTo>
                      <a:lnTo>
                        <a:pt x="166" y="82"/>
                      </a:lnTo>
                      <a:lnTo>
                        <a:pt x="166" y="76"/>
                      </a:lnTo>
                      <a:lnTo>
                        <a:pt x="166" y="72"/>
                      </a:lnTo>
                      <a:lnTo>
                        <a:pt x="166" y="68"/>
                      </a:lnTo>
                      <a:lnTo>
                        <a:pt x="164" y="64"/>
                      </a:lnTo>
                      <a:lnTo>
                        <a:pt x="164" y="60"/>
                      </a:lnTo>
                      <a:lnTo>
                        <a:pt x="164" y="54"/>
                      </a:lnTo>
                      <a:lnTo>
                        <a:pt x="164" y="50"/>
                      </a:lnTo>
                      <a:lnTo>
                        <a:pt x="164" y="46"/>
                      </a:lnTo>
                      <a:lnTo>
                        <a:pt x="164" y="42"/>
                      </a:lnTo>
                      <a:lnTo>
                        <a:pt x="168" y="42"/>
                      </a:lnTo>
                      <a:lnTo>
                        <a:pt x="174" y="4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84" name="Freeform 112">
                  <a:extLst>
                    <a:ext uri="{FF2B5EF4-FFF2-40B4-BE49-F238E27FC236}">
                      <a16:creationId xmlns:a16="http://schemas.microsoft.com/office/drawing/2014/main" id="{AE8684EE-5E30-F911-3466-ED196456F7F9}"/>
                    </a:ext>
                  </a:extLst>
                </p:cNvPr>
                <p:cNvSpPr>
                  <a:spLocks/>
                </p:cNvSpPr>
                <p:nvPr/>
              </p:nvSpPr>
              <p:spPr bwMode="auto">
                <a:xfrm>
                  <a:off x="2513" y="1810"/>
                  <a:ext cx="4" cy="8"/>
                </a:xfrm>
                <a:custGeom>
                  <a:avLst/>
                  <a:gdLst>
                    <a:gd name="T0" fmla="*/ 4 w 4"/>
                    <a:gd name="T1" fmla="*/ 6 h 8"/>
                    <a:gd name="T2" fmla="*/ 4 w 4"/>
                    <a:gd name="T3" fmla="*/ 4 h 8"/>
                    <a:gd name="T4" fmla="*/ 4 w 4"/>
                    <a:gd name="T5" fmla="*/ 4 h 8"/>
                    <a:gd name="T6" fmla="*/ 4 w 4"/>
                    <a:gd name="T7" fmla="*/ 2 h 8"/>
                    <a:gd name="T8" fmla="*/ 4 w 4"/>
                    <a:gd name="T9" fmla="*/ 2 h 8"/>
                    <a:gd name="T10" fmla="*/ 4 w 4"/>
                    <a:gd name="T11" fmla="*/ 2 h 8"/>
                    <a:gd name="T12" fmla="*/ 2 w 4"/>
                    <a:gd name="T13" fmla="*/ 2 h 8"/>
                    <a:gd name="T14" fmla="*/ 0 w 4"/>
                    <a:gd name="T15" fmla="*/ 0 h 8"/>
                    <a:gd name="T16" fmla="*/ 0 w 4"/>
                    <a:gd name="T17" fmla="*/ 0 h 8"/>
                    <a:gd name="T18" fmla="*/ 0 w 4"/>
                    <a:gd name="T19" fmla="*/ 0 h 8"/>
                    <a:gd name="T20" fmla="*/ 0 w 4"/>
                    <a:gd name="T21" fmla="*/ 2 h 8"/>
                    <a:gd name="T22" fmla="*/ 0 w 4"/>
                    <a:gd name="T23" fmla="*/ 4 h 8"/>
                    <a:gd name="T24" fmla="*/ 0 w 4"/>
                    <a:gd name="T25" fmla="*/ 4 h 8"/>
                    <a:gd name="T26" fmla="*/ 2 w 4"/>
                    <a:gd name="T27" fmla="*/ 6 h 8"/>
                    <a:gd name="T28" fmla="*/ 0 w 4"/>
                    <a:gd name="T29" fmla="*/ 6 h 8"/>
                    <a:gd name="T30" fmla="*/ 0 w 4"/>
                    <a:gd name="T31" fmla="*/ 6 h 8"/>
                    <a:gd name="T32" fmla="*/ 0 w 4"/>
                    <a:gd name="T33" fmla="*/ 8 h 8"/>
                    <a:gd name="T34" fmla="*/ 4 w 4"/>
                    <a:gd name="T35" fmla="*/ 8 h 8"/>
                    <a:gd name="T36" fmla="*/ 4 w 4"/>
                    <a:gd name="T37" fmla="*/ 8 h 8"/>
                    <a:gd name="T38" fmla="*/ 4 w 4"/>
                    <a:gd name="T39" fmla="*/ 8 h 8"/>
                    <a:gd name="T40" fmla="*/ 4 w 4"/>
                    <a:gd name="T41" fmla="*/ 8 h 8"/>
                    <a:gd name="T42" fmla="*/ 4 w 4"/>
                    <a:gd name="T4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8">
                      <a:moveTo>
                        <a:pt x="4" y="6"/>
                      </a:moveTo>
                      <a:lnTo>
                        <a:pt x="4" y="4"/>
                      </a:lnTo>
                      <a:lnTo>
                        <a:pt x="4" y="4"/>
                      </a:lnTo>
                      <a:lnTo>
                        <a:pt x="4" y="2"/>
                      </a:lnTo>
                      <a:lnTo>
                        <a:pt x="4" y="2"/>
                      </a:lnTo>
                      <a:lnTo>
                        <a:pt x="4" y="2"/>
                      </a:lnTo>
                      <a:lnTo>
                        <a:pt x="2" y="2"/>
                      </a:lnTo>
                      <a:lnTo>
                        <a:pt x="0" y="0"/>
                      </a:lnTo>
                      <a:lnTo>
                        <a:pt x="0" y="0"/>
                      </a:lnTo>
                      <a:lnTo>
                        <a:pt x="0" y="0"/>
                      </a:lnTo>
                      <a:lnTo>
                        <a:pt x="0" y="2"/>
                      </a:lnTo>
                      <a:lnTo>
                        <a:pt x="0" y="4"/>
                      </a:lnTo>
                      <a:lnTo>
                        <a:pt x="0" y="4"/>
                      </a:lnTo>
                      <a:lnTo>
                        <a:pt x="2" y="6"/>
                      </a:lnTo>
                      <a:lnTo>
                        <a:pt x="0" y="6"/>
                      </a:lnTo>
                      <a:lnTo>
                        <a:pt x="0" y="6"/>
                      </a:lnTo>
                      <a:lnTo>
                        <a:pt x="0" y="8"/>
                      </a:lnTo>
                      <a:lnTo>
                        <a:pt x="4" y="8"/>
                      </a:lnTo>
                      <a:lnTo>
                        <a:pt x="4" y="8"/>
                      </a:lnTo>
                      <a:lnTo>
                        <a:pt x="4" y="8"/>
                      </a:lnTo>
                      <a:lnTo>
                        <a:pt x="4" y="8"/>
                      </a:lnTo>
                      <a:lnTo>
                        <a:pt x="4" y="6"/>
                      </a:lnTo>
                      <a:close/>
                    </a:path>
                  </a:pathLst>
                </a:custGeom>
                <a:grpFill/>
                <a:ln w="9525">
                  <a:solidFill>
                    <a:srgbClr val="FFFFFF">
                      <a:lumMod val="50000"/>
                      <a:alpha val="42000"/>
                    </a:srgbClr>
                  </a:solid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85" name="Freeform 113">
                  <a:extLst>
                    <a:ext uri="{FF2B5EF4-FFF2-40B4-BE49-F238E27FC236}">
                      <a16:creationId xmlns:a16="http://schemas.microsoft.com/office/drawing/2014/main" id="{80A09FED-5C30-68D3-CEC3-8270CF7FF285}"/>
                    </a:ext>
                  </a:extLst>
                </p:cNvPr>
                <p:cNvSpPr>
                  <a:spLocks/>
                </p:cNvSpPr>
                <p:nvPr/>
              </p:nvSpPr>
              <p:spPr bwMode="auto">
                <a:xfrm>
                  <a:off x="2513" y="1810"/>
                  <a:ext cx="4" cy="8"/>
                </a:xfrm>
                <a:custGeom>
                  <a:avLst/>
                  <a:gdLst>
                    <a:gd name="T0" fmla="*/ 4 w 4"/>
                    <a:gd name="T1" fmla="*/ 6 h 8"/>
                    <a:gd name="T2" fmla="*/ 4 w 4"/>
                    <a:gd name="T3" fmla="*/ 4 h 8"/>
                    <a:gd name="T4" fmla="*/ 4 w 4"/>
                    <a:gd name="T5" fmla="*/ 4 h 8"/>
                    <a:gd name="T6" fmla="*/ 4 w 4"/>
                    <a:gd name="T7" fmla="*/ 2 h 8"/>
                    <a:gd name="T8" fmla="*/ 4 w 4"/>
                    <a:gd name="T9" fmla="*/ 2 h 8"/>
                    <a:gd name="T10" fmla="*/ 4 w 4"/>
                    <a:gd name="T11" fmla="*/ 2 h 8"/>
                    <a:gd name="T12" fmla="*/ 2 w 4"/>
                    <a:gd name="T13" fmla="*/ 2 h 8"/>
                    <a:gd name="T14" fmla="*/ 0 w 4"/>
                    <a:gd name="T15" fmla="*/ 0 h 8"/>
                    <a:gd name="T16" fmla="*/ 0 w 4"/>
                    <a:gd name="T17" fmla="*/ 0 h 8"/>
                    <a:gd name="T18" fmla="*/ 0 w 4"/>
                    <a:gd name="T19" fmla="*/ 0 h 8"/>
                    <a:gd name="T20" fmla="*/ 0 w 4"/>
                    <a:gd name="T21" fmla="*/ 2 h 8"/>
                    <a:gd name="T22" fmla="*/ 0 w 4"/>
                    <a:gd name="T23" fmla="*/ 4 h 8"/>
                    <a:gd name="T24" fmla="*/ 0 w 4"/>
                    <a:gd name="T25" fmla="*/ 4 h 8"/>
                    <a:gd name="T26" fmla="*/ 2 w 4"/>
                    <a:gd name="T27" fmla="*/ 6 h 8"/>
                    <a:gd name="T28" fmla="*/ 0 w 4"/>
                    <a:gd name="T29" fmla="*/ 6 h 8"/>
                    <a:gd name="T30" fmla="*/ 0 w 4"/>
                    <a:gd name="T31" fmla="*/ 6 h 8"/>
                    <a:gd name="T32" fmla="*/ 0 w 4"/>
                    <a:gd name="T33" fmla="*/ 8 h 8"/>
                    <a:gd name="T34" fmla="*/ 4 w 4"/>
                    <a:gd name="T35" fmla="*/ 8 h 8"/>
                    <a:gd name="T36" fmla="*/ 4 w 4"/>
                    <a:gd name="T37" fmla="*/ 8 h 8"/>
                    <a:gd name="T38" fmla="*/ 4 w 4"/>
                    <a:gd name="T39" fmla="*/ 8 h 8"/>
                    <a:gd name="T40" fmla="*/ 4 w 4"/>
                    <a:gd name="T41" fmla="*/ 8 h 8"/>
                    <a:gd name="T42" fmla="*/ 4 w 4"/>
                    <a:gd name="T4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8">
                      <a:moveTo>
                        <a:pt x="4" y="6"/>
                      </a:moveTo>
                      <a:lnTo>
                        <a:pt x="4" y="4"/>
                      </a:lnTo>
                      <a:lnTo>
                        <a:pt x="4" y="4"/>
                      </a:lnTo>
                      <a:lnTo>
                        <a:pt x="4" y="2"/>
                      </a:lnTo>
                      <a:lnTo>
                        <a:pt x="4" y="2"/>
                      </a:lnTo>
                      <a:lnTo>
                        <a:pt x="4" y="2"/>
                      </a:lnTo>
                      <a:lnTo>
                        <a:pt x="2" y="2"/>
                      </a:lnTo>
                      <a:lnTo>
                        <a:pt x="0" y="0"/>
                      </a:lnTo>
                      <a:lnTo>
                        <a:pt x="0" y="0"/>
                      </a:lnTo>
                      <a:lnTo>
                        <a:pt x="0" y="0"/>
                      </a:lnTo>
                      <a:lnTo>
                        <a:pt x="0" y="2"/>
                      </a:lnTo>
                      <a:lnTo>
                        <a:pt x="0" y="4"/>
                      </a:lnTo>
                      <a:lnTo>
                        <a:pt x="0" y="4"/>
                      </a:lnTo>
                      <a:lnTo>
                        <a:pt x="2" y="6"/>
                      </a:lnTo>
                      <a:lnTo>
                        <a:pt x="0" y="6"/>
                      </a:lnTo>
                      <a:lnTo>
                        <a:pt x="0" y="6"/>
                      </a:lnTo>
                      <a:lnTo>
                        <a:pt x="0" y="8"/>
                      </a:lnTo>
                      <a:lnTo>
                        <a:pt x="4" y="8"/>
                      </a:lnTo>
                      <a:lnTo>
                        <a:pt x="4" y="8"/>
                      </a:lnTo>
                      <a:lnTo>
                        <a:pt x="4" y="8"/>
                      </a:lnTo>
                      <a:lnTo>
                        <a:pt x="4" y="8"/>
                      </a:lnTo>
                      <a:lnTo>
                        <a:pt x="4" y="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86" name="Freeform 114">
                  <a:extLst>
                    <a:ext uri="{FF2B5EF4-FFF2-40B4-BE49-F238E27FC236}">
                      <a16:creationId xmlns:a16="http://schemas.microsoft.com/office/drawing/2014/main" id="{0EBFBEB2-BE45-1AC2-64AE-FE5A968202CF}"/>
                    </a:ext>
                  </a:extLst>
                </p:cNvPr>
                <p:cNvSpPr>
                  <a:spLocks noEditPoints="1"/>
                </p:cNvSpPr>
                <p:nvPr/>
              </p:nvSpPr>
              <p:spPr bwMode="auto">
                <a:xfrm>
                  <a:off x="6086" y="1876"/>
                  <a:ext cx="86" cy="97"/>
                </a:xfrm>
                <a:custGeom>
                  <a:avLst/>
                  <a:gdLst>
                    <a:gd name="T0" fmla="*/ 54 w 86"/>
                    <a:gd name="T1" fmla="*/ 95 h 97"/>
                    <a:gd name="T2" fmla="*/ 54 w 86"/>
                    <a:gd name="T3" fmla="*/ 97 h 97"/>
                    <a:gd name="T4" fmla="*/ 54 w 86"/>
                    <a:gd name="T5" fmla="*/ 97 h 97"/>
                    <a:gd name="T6" fmla="*/ 54 w 86"/>
                    <a:gd name="T7" fmla="*/ 97 h 97"/>
                    <a:gd name="T8" fmla="*/ 54 w 86"/>
                    <a:gd name="T9" fmla="*/ 97 h 97"/>
                    <a:gd name="T10" fmla="*/ 54 w 86"/>
                    <a:gd name="T11" fmla="*/ 97 h 97"/>
                    <a:gd name="T12" fmla="*/ 54 w 86"/>
                    <a:gd name="T13" fmla="*/ 95 h 97"/>
                    <a:gd name="T14" fmla="*/ 56 w 86"/>
                    <a:gd name="T15" fmla="*/ 95 h 97"/>
                    <a:gd name="T16" fmla="*/ 56 w 86"/>
                    <a:gd name="T17" fmla="*/ 93 h 97"/>
                    <a:gd name="T18" fmla="*/ 54 w 86"/>
                    <a:gd name="T19" fmla="*/ 95 h 97"/>
                    <a:gd name="T20" fmla="*/ 54 w 86"/>
                    <a:gd name="T21" fmla="*/ 95 h 97"/>
                    <a:gd name="T22" fmla="*/ 84 w 86"/>
                    <a:gd name="T23" fmla="*/ 75 h 97"/>
                    <a:gd name="T24" fmla="*/ 84 w 86"/>
                    <a:gd name="T25" fmla="*/ 75 h 97"/>
                    <a:gd name="T26" fmla="*/ 82 w 86"/>
                    <a:gd name="T27" fmla="*/ 75 h 97"/>
                    <a:gd name="T28" fmla="*/ 82 w 86"/>
                    <a:gd name="T29" fmla="*/ 75 h 97"/>
                    <a:gd name="T30" fmla="*/ 84 w 86"/>
                    <a:gd name="T31" fmla="*/ 75 h 97"/>
                    <a:gd name="T32" fmla="*/ 84 w 86"/>
                    <a:gd name="T33" fmla="*/ 75 h 97"/>
                    <a:gd name="T34" fmla="*/ 84 w 86"/>
                    <a:gd name="T35" fmla="*/ 77 h 97"/>
                    <a:gd name="T36" fmla="*/ 86 w 86"/>
                    <a:gd name="T37" fmla="*/ 77 h 97"/>
                    <a:gd name="T38" fmla="*/ 86 w 86"/>
                    <a:gd name="T39" fmla="*/ 77 h 97"/>
                    <a:gd name="T40" fmla="*/ 84 w 86"/>
                    <a:gd name="T41" fmla="*/ 75 h 97"/>
                    <a:gd name="T42" fmla="*/ 76 w 86"/>
                    <a:gd name="T43" fmla="*/ 73 h 97"/>
                    <a:gd name="T44" fmla="*/ 74 w 86"/>
                    <a:gd name="T45" fmla="*/ 73 h 97"/>
                    <a:gd name="T46" fmla="*/ 74 w 86"/>
                    <a:gd name="T47" fmla="*/ 73 h 97"/>
                    <a:gd name="T48" fmla="*/ 74 w 86"/>
                    <a:gd name="T49" fmla="*/ 75 h 97"/>
                    <a:gd name="T50" fmla="*/ 76 w 86"/>
                    <a:gd name="T51" fmla="*/ 75 h 97"/>
                    <a:gd name="T52" fmla="*/ 78 w 86"/>
                    <a:gd name="T53" fmla="*/ 75 h 97"/>
                    <a:gd name="T54" fmla="*/ 78 w 86"/>
                    <a:gd name="T55" fmla="*/ 75 h 97"/>
                    <a:gd name="T56" fmla="*/ 78 w 86"/>
                    <a:gd name="T57" fmla="*/ 75 h 97"/>
                    <a:gd name="T58" fmla="*/ 80 w 86"/>
                    <a:gd name="T59" fmla="*/ 75 h 97"/>
                    <a:gd name="T60" fmla="*/ 80 w 86"/>
                    <a:gd name="T61" fmla="*/ 75 h 97"/>
                    <a:gd name="T62" fmla="*/ 78 w 86"/>
                    <a:gd name="T63" fmla="*/ 75 h 97"/>
                    <a:gd name="T64" fmla="*/ 76 w 86"/>
                    <a:gd name="T65" fmla="*/ 73 h 97"/>
                    <a:gd name="T66" fmla="*/ 36 w 86"/>
                    <a:gd name="T67" fmla="*/ 71 h 97"/>
                    <a:gd name="T68" fmla="*/ 36 w 86"/>
                    <a:gd name="T69" fmla="*/ 71 h 97"/>
                    <a:gd name="T70" fmla="*/ 38 w 86"/>
                    <a:gd name="T71" fmla="*/ 71 h 97"/>
                    <a:gd name="T72" fmla="*/ 38 w 86"/>
                    <a:gd name="T73" fmla="*/ 71 h 97"/>
                    <a:gd name="T74" fmla="*/ 40 w 86"/>
                    <a:gd name="T75" fmla="*/ 71 h 97"/>
                    <a:gd name="T76" fmla="*/ 38 w 86"/>
                    <a:gd name="T77" fmla="*/ 71 h 97"/>
                    <a:gd name="T78" fmla="*/ 36 w 86"/>
                    <a:gd name="T79" fmla="*/ 71 h 97"/>
                    <a:gd name="T80" fmla="*/ 0 w 86"/>
                    <a:gd name="T81" fmla="*/ 0 h 97"/>
                    <a:gd name="T82" fmla="*/ 0 w 86"/>
                    <a:gd name="T83" fmla="*/ 0 h 97"/>
                    <a:gd name="T84" fmla="*/ 0 w 86"/>
                    <a:gd name="T85" fmla="*/ 2 h 97"/>
                    <a:gd name="T86" fmla="*/ 2 w 86"/>
                    <a:gd name="T87" fmla="*/ 0 h 97"/>
                    <a:gd name="T88" fmla="*/ 2 w 86"/>
                    <a:gd name="T89" fmla="*/ 0 h 97"/>
                    <a:gd name="T90" fmla="*/ 2 w 86"/>
                    <a:gd name="T91" fmla="*/ 0 h 97"/>
                    <a:gd name="T92" fmla="*/ 0 w 86"/>
                    <a:gd name="T9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97">
                      <a:moveTo>
                        <a:pt x="54" y="95"/>
                      </a:moveTo>
                      <a:lnTo>
                        <a:pt x="54" y="97"/>
                      </a:lnTo>
                      <a:lnTo>
                        <a:pt x="54" y="97"/>
                      </a:lnTo>
                      <a:lnTo>
                        <a:pt x="54" y="97"/>
                      </a:lnTo>
                      <a:lnTo>
                        <a:pt x="54" y="97"/>
                      </a:lnTo>
                      <a:lnTo>
                        <a:pt x="54" y="97"/>
                      </a:lnTo>
                      <a:lnTo>
                        <a:pt x="54" y="95"/>
                      </a:lnTo>
                      <a:lnTo>
                        <a:pt x="56" y="95"/>
                      </a:lnTo>
                      <a:lnTo>
                        <a:pt x="56" y="93"/>
                      </a:lnTo>
                      <a:lnTo>
                        <a:pt x="54" y="95"/>
                      </a:lnTo>
                      <a:lnTo>
                        <a:pt x="54" y="95"/>
                      </a:lnTo>
                      <a:close/>
                      <a:moveTo>
                        <a:pt x="84" y="75"/>
                      </a:moveTo>
                      <a:lnTo>
                        <a:pt x="84" y="75"/>
                      </a:lnTo>
                      <a:lnTo>
                        <a:pt x="82" y="75"/>
                      </a:lnTo>
                      <a:lnTo>
                        <a:pt x="82" y="75"/>
                      </a:lnTo>
                      <a:lnTo>
                        <a:pt x="84" y="75"/>
                      </a:lnTo>
                      <a:lnTo>
                        <a:pt x="84" y="75"/>
                      </a:lnTo>
                      <a:lnTo>
                        <a:pt x="84" y="77"/>
                      </a:lnTo>
                      <a:lnTo>
                        <a:pt x="86" y="77"/>
                      </a:lnTo>
                      <a:lnTo>
                        <a:pt x="86" y="77"/>
                      </a:lnTo>
                      <a:lnTo>
                        <a:pt x="84" y="75"/>
                      </a:lnTo>
                      <a:close/>
                      <a:moveTo>
                        <a:pt x="76" y="73"/>
                      </a:moveTo>
                      <a:lnTo>
                        <a:pt x="74" y="73"/>
                      </a:lnTo>
                      <a:lnTo>
                        <a:pt x="74" y="73"/>
                      </a:lnTo>
                      <a:lnTo>
                        <a:pt x="74" y="75"/>
                      </a:lnTo>
                      <a:lnTo>
                        <a:pt x="76" y="75"/>
                      </a:lnTo>
                      <a:lnTo>
                        <a:pt x="78" y="75"/>
                      </a:lnTo>
                      <a:lnTo>
                        <a:pt x="78" y="75"/>
                      </a:lnTo>
                      <a:lnTo>
                        <a:pt x="78" y="75"/>
                      </a:lnTo>
                      <a:lnTo>
                        <a:pt x="80" y="75"/>
                      </a:lnTo>
                      <a:lnTo>
                        <a:pt x="80" y="75"/>
                      </a:lnTo>
                      <a:lnTo>
                        <a:pt x="78" y="75"/>
                      </a:lnTo>
                      <a:lnTo>
                        <a:pt x="76" y="73"/>
                      </a:lnTo>
                      <a:close/>
                      <a:moveTo>
                        <a:pt x="36" y="71"/>
                      </a:moveTo>
                      <a:lnTo>
                        <a:pt x="36" y="71"/>
                      </a:lnTo>
                      <a:lnTo>
                        <a:pt x="38" y="71"/>
                      </a:lnTo>
                      <a:lnTo>
                        <a:pt x="38" y="71"/>
                      </a:lnTo>
                      <a:lnTo>
                        <a:pt x="40" y="71"/>
                      </a:lnTo>
                      <a:lnTo>
                        <a:pt x="38" y="71"/>
                      </a:lnTo>
                      <a:lnTo>
                        <a:pt x="36" y="71"/>
                      </a:lnTo>
                      <a:close/>
                      <a:moveTo>
                        <a:pt x="0" y="0"/>
                      </a:moveTo>
                      <a:lnTo>
                        <a:pt x="0" y="0"/>
                      </a:lnTo>
                      <a:lnTo>
                        <a:pt x="0" y="2"/>
                      </a:lnTo>
                      <a:lnTo>
                        <a:pt x="2" y="0"/>
                      </a:lnTo>
                      <a:lnTo>
                        <a:pt x="2" y="0"/>
                      </a:lnTo>
                      <a:lnTo>
                        <a:pt x="2" y="0"/>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87" name="Freeform 115">
                  <a:extLst>
                    <a:ext uri="{FF2B5EF4-FFF2-40B4-BE49-F238E27FC236}">
                      <a16:creationId xmlns:a16="http://schemas.microsoft.com/office/drawing/2014/main" id="{29A849E4-0464-64B9-A7F9-0E37B57C3690}"/>
                    </a:ext>
                  </a:extLst>
                </p:cNvPr>
                <p:cNvSpPr>
                  <a:spLocks noEditPoints="1"/>
                </p:cNvSpPr>
                <p:nvPr/>
              </p:nvSpPr>
              <p:spPr bwMode="auto">
                <a:xfrm>
                  <a:off x="3687" y="1432"/>
                  <a:ext cx="6" cy="4"/>
                </a:xfrm>
                <a:custGeom>
                  <a:avLst/>
                  <a:gdLst>
                    <a:gd name="T0" fmla="*/ 6 w 6"/>
                    <a:gd name="T1" fmla="*/ 4 h 4"/>
                    <a:gd name="T2" fmla="*/ 4 w 6"/>
                    <a:gd name="T3" fmla="*/ 2 h 4"/>
                    <a:gd name="T4" fmla="*/ 4 w 6"/>
                    <a:gd name="T5" fmla="*/ 2 h 4"/>
                    <a:gd name="T6" fmla="*/ 4 w 6"/>
                    <a:gd name="T7" fmla="*/ 4 h 4"/>
                    <a:gd name="T8" fmla="*/ 4 w 6"/>
                    <a:gd name="T9" fmla="*/ 4 h 4"/>
                    <a:gd name="T10" fmla="*/ 6 w 6"/>
                    <a:gd name="T11" fmla="*/ 4 h 4"/>
                    <a:gd name="T12" fmla="*/ 6 w 6"/>
                    <a:gd name="T13" fmla="*/ 4 h 4"/>
                    <a:gd name="T14" fmla="*/ 6 w 6"/>
                    <a:gd name="T15" fmla="*/ 4 h 4"/>
                    <a:gd name="T16" fmla="*/ 2 w 6"/>
                    <a:gd name="T17" fmla="*/ 0 h 4"/>
                    <a:gd name="T18" fmla="*/ 0 w 6"/>
                    <a:gd name="T19" fmla="*/ 0 h 4"/>
                    <a:gd name="T20" fmla="*/ 0 w 6"/>
                    <a:gd name="T21" fmla="*/ 0 h 4"/>
                    <a:gd name="T22" fmla="*/ 2 w 6"/>
                    <a:gd name="T23" fmla="*/ 0 h 4"/>
                    <a:gd name="T24" fmla="*/ 2 w 6"/>
                    <a:gd name="T25" fmla="*/ 0 h 4"/>
                    <a:gd name="T26" fmla="*/ 2 w 6"/>
                    <a:gd name="T27" fmla="*/ 0 h 4"/>
                    <a:gd name="T28" fmla="*/ 2 w 6"/>
                    <a:gd name="T29" fmla="*/ 0 h 4"/>
                    <a:gd name="T30" fmla="*/ 2 w 6"/>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4">
                      <a:moveTo>
                        <a:pt x="6" y="4"/>
                      </a:moveTo>
                      <a:lnTo>
                        <a:pt x="4" y="2"/>
                      </a:lnTo>
                      <a:lnTo>
                        <a:pt x="4" y="2"/>
                      </a:lnTo>
                      <a:lnTo>
                        <a:pt x="4" y="4"/>
                      </a:lnTo>
                      <a:lnTo>
                        <a:pt x="4" y="4"/>
                      </a:lnTo>
                      <a:lnTo>
                        <a:pt x="6" y="4"/>
                      </a:lnTo>
                      <a:lnTo>
                        <a:pt x="6" y="4"/>
                      </a:lnTo>
                      <a:lnTo>
                        <a:pt x="6" y="4"/>
                      </a:lnTo>
                      <a:close/>
                      <a:moveTo>
                        <a:pt x="2" y="0"/>
                      </a:moveTo>
                      <a:lnTo>
                        <a:pt x="0" y="0"/>
                      </a:lnTo>
                      <a:lnTo>
                        <a:pt x="0" y="0"/>
                      </a:lnTo>
                      <a:lnTo>
                        <a:pt x="2" y="0"/>
                      </a:lnTo>
                      <a:lnTo>
                        <a:pt x="2" y="0"/>
                      </a:lnTo>
                      <a:lnTo>
                        <a:pt x="2" y="0"/>
                      </a:lnTo>
                      <a:lnTo>
                        <a:pt x="2" y="0"/>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88" name="Freeform 116">
                  <a:extLst>
                    <a:ext uri="{FF2B5EF4-FFF2-40B4-BE49-F238E27FC236}">
                      <a16:creationId xmlns:a16="http://schemas.microsoft.com/office/drawing/2014/main" id="{959D87EC-C208-0BC6-82E5-E8D7CD4942D4}"/>
                    </a:ext>
                  </a:extLst>
                </p:cNvPr>
                <p:cNvSpPr>
                  <a:spLocks/>
                </p:cNvSpPr>
                <p:nvPr/>
              </p:nvSpPr>
              <p:spPr bwMode="auto">
                <a:xfrm>
                  <a:off x="3277" y="1630"/>
                  <a:ext cx="258" cy="264"/>
                </a:xfrm>
                <a:custGeom>
                  <a:avLst/>
                  <a:gdLst>
                    <a:gd name="T0" fmla="*/ 242 w 258"/>
                    <a:gd name="T1" fmla="*/ 106 h 264"/>
                    <a:gd name="T2" fmla="*/ 244 w 258"/>
                    <a:gd name="T3" fmla="*/ 100 h 264"/>
                    <a:gd name="T4" fmla="*/ 238 w 258"/>
                    <a:gd name="T5" fmla="*/ 90 h 264"/>
                    <a:gd name="T6" fmla="*/ 222 w 258"/>
                    <a:gd name="T7" fmla="*/ 84 h 264"/>
                    <a:gd name="T8" fmla="*/ 212 w 258"/>
                    <a:gd name="T9" fmla="*/ 74 h 264"/>
                    <a:gd name="T10" fmla="*/ 194 w 258"/>
                    <a:gd name="T11" fmla="*/ 56 h 264"/>
                    <a:gd name="T12" fmla="*/ 154 w 258"/>
                    <a:gd name="T13" fmla="*/ 26 h 264"/>
                    <a:gd name="T14" fmla="*/ 116 w 258"/>
                    <a:gd name="T15" fmla="*/ 0 h 264"/>
                    <a:gd name="T16" fmla="*/ 94 w 258"/>
                    <a:gd name="T17" fmla="*/ 18 h 264"/>
                    <a:gd name="T18" fmla="*/ 96 w 258"/>
                    <a:gd name="T19" fmla="*/ 52 h 264"/>
                    <a:gd name="T20" fmla="*/ 100 w 258"/>
                    <a:gd name="T21" fmla="*/ 88 h 264"/>
                    <a:gd name="T22" fmla="*/ 102 w 258"/>
                    <a:gd name="T23" fmla="*/ 124 h 264"/>
                    <a:gd name="T24" fmla="*/ 108 w 258"/>
                    <a:gd name="T25" fmla="*/ 156 h 264"/>
                    <a:gd name="T26" fmla="*/ 58 w 258"/>
                    <a:gd name="T27" fmla="*/ 170 h 264"/>
                    <a:gd name="T28" fmla="*/ 44 w 258"/>
                    <a:gd name="T29" fmla="*/ 168 h 264"/>
                    <a:gd name="T30" fmla="*/ 32 w 258"/>
                    <a:gd name="T31" fmla="*/ 170 h 264"/>
                    <a:gd name="T32" fmla="*/ 20 w 258"/>
                    <a:gd name="T33" fmla="*/ 176 h 264"/>
                    <a:gd name="T34" fmla="*/ 8 w 258"/>
                    <a:gd name="T35" fmla="*/ 170 h 264"/>
                    <a:gd name="T36" fmla="*/ 2 w 258"/>
                    <a:gd name="T37" fmla="*/ 182 h 264"/>
                    <a:gd name="T38" fmla="*/ 4 w 258"/>
                    <a:gd name="T39" fmla="*/ 192 h 264"/>
                    <a:gd name="T40" fmla="*/ 2 w 258"/>
                    <a:gd name="T41" fmla="*/ 202 h 264"/>
                    <a:gd name="T42" fmla="*/ 8 w 258"/>
                    <a:gd name="T43" fmla="*/ 206 h 264"/>
                    <a:gd name="T44" fmla="*/ 12 w 258"/>
                    <a:gd name="T45" fmla="*/ 214 h 264"/>
                    <a:gd name="T46" fmla="*/ 12 w 258"/>
                    <a:gd name="T47" fmla="*/ 224 h 264"/>
                    <a:gd name="T48" fmla="*/ 14 w 258"/>
                    <a:gd name="T49" fmla="*/ 232 h 264"/>
                    <a:gd name="T50" fmla="*/ 22 w 258"/>
                    <a:gd name="T51" fmla="*/ 234 h 264"/>
                    <a:gd name="T52" fmla="*/ 28 w 258"/>
                    <a:gd name="T53" fmla="*/ 228 h 264"/>
                    <a:gd name="T54" fmla="*/ 40 w 258"/>
                    <a:gd name="T55" fmla="*/ 230 h 264"/>
                    <a:gd name="T56" fmla="*/ 44 w 258"/>
                    <a:gd name="T57" fmla="*/ 224 h 264"/>
                    <a:gd name="T58" fmla="*/ 50 w 258"/>
                    <a:gd name="T59" fmla="*/ 228 h 264"/>
                    <a:gd name="T60" fmla="*/ 56 w 258"/>
                    <a:gd name="T61" fmla="*/ 240 h 264"/>
                    <a:gd name="T62" fmla="*/ 58 w 258"/>
                    <a:gd name="T63" fmla="*/ 244 h 264"/>
                    <a:gd name="T64" fmla="*/ 58 w 258"/>
                    <a:gd name="T65" fmla="*/ 248 h 264"/>
                    <a:gd name="T66" fmla="*/ 60 w 258"/>
                    <a:gd name="T67" fmla="*/ 258 h 264"/>
                    <a:gd name="T68" fmla="*/ 68 w 258"/>
                    <a:gd name="T69" fmla="*/ 264 h 264"/>
                    <a:gd name="T70" fmla="*/ 74 w 258"/>
                    <a:gd name="T71" fmla="*/ 262 h 264"/>
                    <a:gd name="T72" fmla="*/ 82 w 258"/>
                    <a:gd name="T73" fmla="*/ 264 h 264"/>
                    <a:gd name="T74" fmla="*/ 86 w 258"/>
                    <a:gd name="T75" fmla="*/ 260 h 264"/>
                    <a:gd name="T76" fmla="*/ 90 w 258"/>
                    <a:gd name="T77" fmla="*/ 258 h 264"/>
                    <a:gd name="T78" fmla="*/ 92 w 258"/>
                    <a:gd name="T79" fmla="*/ 258 h 264"/>
                    <a:gd name="T80" fmla="*/ 94 w 258"/>
                    <a:gd name="T81" fmla="*/ 264 h 264"/>
                    <a:gd name="T82" fmla="*/ 104 w 258"/>
                    <a:gd name="T83" fmla="*/ 260 h 264"/>
                    <a:gd name="T84" fmla="*/ 106 w 258"/>
                    <a:gd name="T85" fmla="*/ 248 h 264"/>
                    <a:gd name="T86" fmla="*/ 108 w 258"/>
                    <a:gd name="T87" fmla="*/ 236 h 264"/>
                    <a:gd name="T88" fmla="*/ 118 w 258"/>
                    <a:gd name="T89" fmla="*/ 230 h 264"/>
                    <a:gd name="T90" fmla="*/ 120 w 258"/>
                    <a:gd name="T91" fmla="*/ 220 h 264"/>
                    <a:gd name="T92" fmla="*/ 126 w 258"/>
                    <a:gd name="T93" fmla="*/ 208 h 264"/>
                    <a:gd name="T94" fmla="*/ 140 w 258"/>
                    <a:gd name="T95" fmla="*/ 208 h 264"/>
                    <a:gd name="T96" fmla="*/ 146 w 258"/>
                    <a:gd name="T97" fmla="*/ 202 h 264"/>
                    <a:gd name="T98" fmla="*/ 158 w 258"/>
                    <a:gd name="T99" fmla="*/ 194 h 264"/>
                    <a:gd name="T100" fmla="*/ 172 w 258"/>
                    <a:gd name="T101" fmla="*/ 182 h 264"/>
                    <a:gd name="T102" fmla="*/ 184 w 258"/>
                    <a:gd name="T103" fmla="*/ 178 h 264"/>
                    <a:gd name="T104" fmla="*/ 202 w 258"/>
                    <a:gd name="T105" fmla="*/ 180 h 264"/>
                    <a:gd name="T106" fmla="*/ 230 w 258"/>
                    <a:gd name="T107" fmla="*/ 172 h 264"/>
                    <a:gd name="T108" fmla="*/ 246 w 258"/>
                    <a:gd name="T109" fmla="*/ 170 h 264"/>
                    <a:gd name="T110" fmla="*/ 254 w 258"/>
                    <a:gd name="T111" fmla="*/ 160 h 264"/>
                    <a:gd name="T112" fmla="*/ 258 w 258"/>
                    <a:gd name="T113"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64">
                      <a:moveTo>
                        <a:pt x="254" y="106"/>
                      </a:moveTo>
                      <a:lnTo>
                        <a:pt x="250" y="106"/>
                      </a:lnTo>
                      <a:lnTo>
                        <a:pt x="246" y="106"/>
                      </a:lnTo>
                      <a:lnTo>
                        <a:pt x="246" y="106"/>
                      </a:lnTo>
                      <a:lnTo>
                        <a:pt x="244" y="108"/>
                      </a:lnTo>
                      <a:lnTo>
                        <a:pt x="244" y="106"/>
                      </a:lnTo>
                      <a:lnTo>
                        <a:pt x="244" y="106"/>
                      </a:lnTo>
                      <a:lnTo>
                        <a:pt x="242" y="106"/>
                      </a:lnTo>
                      <a:lnTo>
                        <a:pt x="242" y="104"/>
                      </a:lnTo>
                      <a:lnTo>
                        <a:pt x="240" y="104"/>
                      </a:lnTo>
                      <a:lnTo>
                        <a:pt x="242" y="102"/>
                      </a:lnTo>
                      <a:lnTo>
                        <a:pt x="242" y="102"/>
                      </a:lnTo>
                      <a:lnTo>
                        <a:pt x="242" y="102"/>
                      </a:lnTo>
                      <a:lnTo>
                        <a:pt x="242" y="100"/>
                      </a:lnTo>
                      <a:lnTo>
                        <a:pt x="244" y="100"/>
                      </a:lnTo>
                      <a:lnTo>
                        <a:pt x="244" y="100"/>
                      </a:lnTo>
                      <a:lnTo>
                        <a:pt x="242" y="98"/>
                      </a:lnTo>
                      <a:lnTo>
                        <a:pt x="242" y="96"/>
                      </a:lnTo>
                      <a:lnTo>
                        <a:pt x="242" y="94"/>
                      </a:lnTo>
                      <a:lnTo>
                        <a:pt x="242" y="94"/>
                      </a:lnTo>
                      <a:lnTo>
                        <a:pt x="242" y="92"/>
                      </a:lnTo>
                      <a:lnTo>
                        <a:pt x="242" y="92"/>
                      </a:lnTo>
                      <a:lnTo>
                        <a:pt x="240" y="90"/>
                      </a:lnTo>
                      <a:lnTo>
                        <a:pt x="238" y="90"/>
                      </a:lnTo>
                      <a:lnTo>
                        <a:pt x="236" y="90"/>
                      </a:lnTo>
                      <a:lnTo>
                        <a:pt x="234" y="90"/>
                      </a:lnTo>
                      <a:lnTo>
                        <a:pt x="232" y="88"/>
                      </a:lnTo>
                      <a:lnTo>
                        <a:pt x="230" y="88"/>
                      </a:lnTo>
                      <a:lnTo>
                        <a:pt x="228" y="86"/>
                      </a:lnTo>
                      <a:lnTo>
                        <a:pt x="228" y="84"/>
                      </a:lnTo>
                      <a:lnTo>
                        <a:pt x="222" y="84"/>
                      </a:lnTo>
                      <a:lnTo>
                        <a:pt x="222" y="84"/>
                      </a:lnTo>
                      <a:lnTo>
                        <a:pt x="220" y="84"/>
                      </a:lnTo>
                      <a:lnTo>
                        <a:pt x="220" y="82"/>
                      </a:lnTo>
                      <a:lnTo>
                        <a:pt x="218" y="80"/>
                      </a:lnTo>
                      <a:lnTo>
                        <a:pt x="218" y="80"/>
                      </a:lnTo>
                      <a:lnTo>
                        <a:pt x="218" y="80"/>
                      </a:lnTo>
                      <a:lnTo>
                        <a:pt x="214" y="76"/>
                      </a:lnTo>
                      <a:lnTo>
                        <a:pt x="212" y="76"/>
                      </a:lnTo>
                      <a:lnTo>
                        <a:pt x="212" y="74"/>
                      </a:lnTo>
                      <a:lnTo>
                        <a:pt x="212" y="74"/>
                      </a:lnTo>
                      <a:lnTo>
                        <a:pt x="212" y="72"/>
                      </a:lnTo>
                      <a:lnTo>
                        <a:pt x="212" y="70"/>
                      </a:lnTo>
                      <a:lnTo>
                        <a:pt x="212" y="70"/>
                      </a:lnTo>
                      <a:lnTo>
                        <a:pt x="208" y="68"/>
                      </a:lnTo>
                      <a:lnTo>
                        <a:pt x="204" y="64"/>
                      </a:lnTo>
                      <a:lnTo>
                        <a:pt x="198" y="60"/>
                      </a:lnTo>
                      <a:lnTo>
                        <a:pt x="194" y="56"/>
                      </a:lnTo>
                      <a:lnTo>
                        <a:pt x="188" y="52"/>
                      </a:lnTo>
                      <a:lnTo>
                        <a:pt x="184" y="48"/>
                      </a:lnTo>
                      <a:lnTo>
                        <a:pt x="178" y="44"/>
                      </a:lnTo>
                      <a:lnTo>
                        <a:pt x="174" y="40"/>
                      </a:lnTo>
                      <a:lnTo>
                        <a:pt x="168" y="36"/>
                      </a:lnTo>
                      <a:lnTo>
                        <a:pt x="164" y="34"/>
                      </a:lnTo>
                      <a:lnTo>
                        <a:pt x="158" y="30"/>
                      </a:lnTo>
                      <a:lnTo>
                        <a:pt x="154" y="26"/>
                      </a:lnTo>
                      <a:lnTo>
                        <a:pt x="150" y="22"/>
                      </a:lnTo>
                      <a:lnTo>
                        <a:pt x="144" y="18"/>
                      </a:lnTo>
                      <a:lnTo>
                        <a:pt x="140" y="14"/>
                      </a:lnTo>
                      <a:lnTo>
                        <a:pt x="134" y="10"/>
                      </a:lnTo>
                      <a:lnTo>
                        <a:pt x="130" y="6"/>
                      </a:lnTo>
                      <a:lnTo>
                        <a:pt x="126" y="4"/>
                      </a:lnTo>
                      <a:lnTo>
                        <a:pt x="120" y="0"/>
                      </a:lnTo>
                      <a:lnTo>
                        <a:pt x="116" y="0"/>
                      </a:lnTo>
                      <a:lnTo>
                        <a:pt x="108" y="0"/>
                      </a:lnTo>
                      <a:lnTo>
                        <a:pt x="104" y="0"/>
                      </a:lnTo>
                      <a:lnTo>
                        <a:pt x="98" y="0"/>
                      </a:lnTo>
                      <a:lnTo>
                        <a:pt x="94" y="0"/>
                      </a:lnTo>
                      <a:lnTo>
                        <a:pt x="94" y="4"/>
                      </a:lnTo>
                      <a:lnTo>
                        <a:pt x="94" y="8"/>
                      </a:lnTo>
                      <a:lnTo>
                        <a:pt x="94" y="12"/>
                      </a:lnTo>
                      <a:lnTo>
                        <a:pt x="94" y="18"/>
                      </a:lnTo>
                      <a:lnTo>
                        <a:pt x="94" y="22"/>
                      </a:lnTo>
                      <a:lnTo>
                        <a:pt x="96" y="26"/>
                      </a:lnTo>
                      <a:lnTo>
                        <a:pt x="96" y="30"/>
                      </a:lnTo>
                      <a:lnTo>
                        <a:pt x="96" y="34"/>
                      </a:lnTo>
                      <a:lnTo>
                        <a:pt x="96" y="40"/>
                      </a:lnTo>
                      <a:lnTo>
                        <a:pt x="96" y="44"/>
                      </a:lnTo>
                      <a:lnTo>
                        <a:pt x="96" y="48"/>
                      </a:lnTo>
                      <a:lnTo>
                        <a:pt x="96" y="52"/>
                      </a:lnTo>
                      <a:lnTo>
                        <a:pt x="98" y="58"/>
                      </a:lnTo>
                      <a:lnTo>
                        <a:pt x="98" y="62"/>
                      </a:lnTo>
                      <a:lnTo>
                        <a:pt x="98" y="66"/>
                      </a:lnTo>
                      <a:lnTo>
                        <a:pt x="98" y="70"/>
                      </a:lnTo>
                      <a:lnTo>
                        <a:pt x="98" y="74"/>
                      </a:lnTo>
                      <a:lnTo>
                        <a:pt x="98" y="80"/>
                      </a:lnTo>
                      <a:lnTo>
                        <a:pt x="100" y="84"/>
                      </a:lnTo>
                      <a:lnTo>
                        <a:pt x="100" y="88"/>
                      </a:lnTo>
                      <a:lnTo>
                        <a:pt x="100" y="92"/>
                      </a:lnTo>
                      <a:lnTo>
                        <a:pt x="100" y="98"/>
                      </a:lnTo>
                      <a:lnTo>
                        <a:pt x="100" y="102"/>
                      </a:lnTo>
                      <a:lnTo>
                        <a:pt x="100" y="106"/>
                      </a:lnTo>
                      <a:lnTo>
                        <a:pt x="102" y="110"/>
                      </a:lnTo>
                      <a:lnTo>
                        <a:pt x="102" y="114"/>
                      </a:lnTo>
                      <a:lnTo>
                        <a:pt x="102" y="120"/>
                      </a:lnTo>
                      <a:lnTo>
                        <a:pt x="102" y="124"/>
                      </a:lnTo>
                      <a:lnTo>
                        <a:pt x="102" y="128"/>
                      </a:lnTo>
                      <a:lnTo>
                        <a:pt x="102" y="132"/>
                      </a:lnTo>
                      <a:lnTo>
                        <a:pt x="104" y="138"/>
                      </a:lnTo>
                      <a:lnTo>
                        <a:pt x="104" y="142"/>
                      </a:lnTo>
                      <a:lnTo>
                        <a:pt x="104" y="146"/>
                      </a:lnTo>
                      <a:lnTo>
                        <a:pt x="104" y="150"/>
                      </a:lnTo>
                      <a:lnTo>
                        <a:pt x="106" y="152"/>
                      </a:lnTo>
                      <a:lnTo>
                        <a:pt x="108" y="156"/>
                      </a:lnTo>
                      <a:lnTo>
                        <a:pt x="108" y="160"/>
                      </a:lnTo>
                      <a:lnTo>
                        <a:pt x="106" y="164"/>
                      </a:lnTo>
                      <a:lnTo>
                        <a:pt x="106" y="170"/>
                      </a:lnTo>
                      <a:lnTo>
                        <a:pt x="100" y="170"/>
                      </a:lnTo>
                      <a:lnTo>
                        <a:pt x="92" y="170"/>
                      </a:lnTo>
                      <a:lnTo>
                        <a:pt x="76" y="170"/>
                      </a:lnTo>
                      <a:lnTo>
                        <a:pt x="74" y="170"/>
                      </a:lnTo>
                      <a:lnTo>
                        <a:pt x="58" y="170"/>
                      </a:lnTo>
                      <a:lnTo>
                        <a:pt x="54" y="170"/>
                      </a:lnTo>
                      <a:lnTo>
                        <a:pt x="48" y="170"/>
                      </a:lnTo>
                      <a:lnTo>
                        <a:pt x="46" y="170"/>
                      </a:lnTo>
                      <a:lnTo>
                        <a:pt x="46" y="168"/>
                      </a:lnTo>
                      <a:lnTo>
                        <a:pt x="46" y="166"/>
                      </a:lnTo>
                      <a:lnTo>
                        <a:pt x="46" y="166"/>
                      </a:lnTo>
                      <a:lnTo>
                        <a:pt x="44" y="168"/>
                      </a:lnTo>
                      <a:lnTo>
                        <a:pt x="44" y="168"/>
                      </a:lnTo>
                      <a:lnTo>
                        <a:pt x="44" y="170"/>
                      </a:lnTo>
                      <a:lnTo>
                        <a:pt x="44" y="170"/>
                      </a:lnTo>
                      <a:lnTo>
                        <a:pt x="42" y="170"/>
                      </a:lnTo>
                      <a:lnTo>
                        <a:pt x="40" y="172"/>
                      </a:lnTo>
                      <a:lnTo>
                        <a:pt x="36" y="172"/>
                      </a:lnTo>
                      <a:lnTo>
                        <a:pt x="34" y="172"/>
                      </a:lnTo>
                      <a:lnTo>
                        <a:pt x="32" y="172"/>
                      </a:lnTo>
                      <a:lnTo>
                        <a:pt x="32" y="170"/>
                      </a:lnTo>
                      <a:lnTo>
                        <a:pt x="30" y="170"/>
                      </a:lnTo>
                      <a:lnTo>
                        <a:pt x="28" y="170"/>
                      </a:lnTo>
                      <a:lnTo>
                        <a:pt x="26" y="170"/>
                      </a:lnTo>
                      <a:lnTo>
                        <a:pt x="24" y="170"/>
                      </a:lnTo>
                      <a:lnTo>
                        <a:pt x="24" y="172"/>
                      </a:lnTo>
                      <a:lnTo>
                        <a:pt x="22" y="174"/>
                      </a:lnTo>
                      <a:lnTo>
                        <a:pt x="22" y="176"/>
                      </a:lnTo>
                      <a:lnTo>
                        <a:pt x="20" y="176"/>
                      </a:lnTo>
                      <a:lnTo>
                        <a:pt x="20" y="174"/>
                      </a:lnTo>
                      <a:lnTo>
                        <a:pt x="18" y="172"/>
                      </a:lnTo>
                      <a:lnTo>
                        <a:pt x="14" y="168"/>
                      </a:lnTo>
                      <a:lnTo>
                        <a:pt x="12" y="168"/>
                      </a:lnTo>
                      <a:lnTo>
                        <a:pt x="12" y="166"/>
                      </a:lnTo>
                      <a:lnTo>
                        <a:pt x="10" y="168"/>
                      </a:lnTo>
                      <a:lnTo>
                        <a:pt x="10" y="170"/>
                      </a:lnTo>
                      <a:lnTo>
                        <a:pt x="8" y="170"/>
                      </a:lnTo>
                      <a:lnTo>
                        <a:pt x="8" y="172"/>
                      </a:lnTo>
                      <a:lnTo>
                        <a:pt x="6" y="174"/>
                      </a:lnTo>
                      <a:lnTo>
                        <a:pt x="6" y="176"/>
                      </a:lnTo>
                      <a:lnTo>
                        <a:pt x="6" y="178"/>
                      </a:lnTo>
                      <a:lnTo>
                        <a:pt x="6" y="180"/>
                      </a:lnTo>
                      <a:lnTo>
                        <a:pt x="4" y="182"/>
                      </a:lnTo>
                      <a:lnTo>
                        <a:pt x="2" y="182"/>
                      </a:lnTo>
                      <a:lnTo>
                        <a:pt x="2" y="182"/>
                      </a:lnTo>
                      <a:lnTo>
                        <a:pt x="0" y="182"/>
                      </a:lnTo>
                      <a:lnTo>
                        <a:pt x="2" y="184"/>
                      </a:lnTo>
                      <a:lnTo>
                        <a:pt x="0" y="186"/>
                      </a:lnTo>
                      <a:lnTo>
                        <a:pt x="0" y="188"/>
                      </a:lnTo>
                      <a:lnTo>
                        <a:pt x="2" y="190"/>
                      </a:lnTo>
                      <a:lnTo>
                        <a:pt x="2" y="190"/>
                      </a:lnTo>
                      <a:lnTo>
                        <a:pt x="2" y="192"/>
                      </a:lnTo>
                      <a:lnTo>
                        <a:pt x="4" y="192"/>
                      </a:lnTo>
                      <a:lnTo>
                        <a:pt x="4" y="194"/>
                      </a:lnTo>
                      <a:lnTo>
                        <a:pt x="4" y="196"/>
                      </a:lnTo>
                      <a:lnTo>
                        <a:pt x="4" y="198"/>
                      </a:lnTo>
                      <a:lnTo>
                        <a:pt x="4" y="198"/>
                      </a:lnTo>
                      <a:lnTo>
                        <a:pt x="4" y="200"/>
                      </a:lnTo>
                      <a:lnTo>
                        <a:pt x="4" y="200"/>
                      </a:lnTo>
                      <a:lnTo>
                        <a:pt x="2" y="200"/>
                      </a:lnTo>
                      <a:lnTo>
                        <a:pt x="2" y="202"/>
                      </a:lnTo>
                      <a:lnTo>
                        <a:pt x="4" y="204"/>
                      </a:lnTo>
                      <a:lnTo>
                        <a:pt x="6" y="206"/>
                      </a:lnTo>
                      <a:lnTo>
                        <a:pt x="6" y="206"/>
                      </a:lnTo>
                      <a:lnTo>
                        <a:pt x="6" y="208"/>
                      </a:lnTo>
                      <a:lnTo>
                        <a:pt x="6" y="208"/>
                      </a:lnTo>
                      <a:lnTo>
                        <a:pt x="6" y="208"/>
                      </a:lnTo>
                      <a:lnTo>
                        <a:pt x="6" y="208"/>
                      </a:lnTo>
                      <a:lnTo>
                        <a:pt x="8" y="206"/>
                      </a:lnTo>
                      <a:lnTo>
                        <a:pt x="8" y="208"/>
                      </a:lnTo>
                      <a:lnTo>
                        <a:pt x="10" y="208"/>
                      </a:lnTo>
                      <a:lnTo>
                        <a:pt x="10" y="208"/>
                      </a:lnTo>
                      <a:lnTo>
                        <a:pt x="10" y="210"/>
                      </a:lnTo>
                      <a:lnTo>
                        <a:pt x="10" y="210"/>
                      </a:lnTo>
                      <a:lnTo>
                        <a:pt x="12" y="212"/>
                      </a:lnTo>
                      <a:lnTo>
                        <a:pt x="12" y="214"/>
                      </a:lnTo>
                      <a:lnTo>
                        <a:pt x="12" y="214"/>
                      </a:lnTo>
                      <a:lnTo>
                        <a:pt x="12" y="214"/>
                      </a:lnTo>
                      <a:lnTo>
                        <a:pt x="12" y="216"/>
                      </a:lnTo>
                      <a:lnTo>
                        <a:pt x="12" y="218"/>
                      </a:lnTo>
                      <a:lnTo>
                        <a:pt x="12" y="220"/>
                      </a:lnTo>
                      <a:lnTo>
                        <a:pt x="12" y="222"/>
                      </a:lnTo>
                      <a:lnTo>
                        <a:pt x="12" y="222"/>
                      </a:lnTo>
                      <a:lnTo>
                        <a:pt x="12" y="224"/>
                      </a:lnTo>
                      <a:lnTo>
                        <a:pt x="12" y="224"/>
                      </a:lnTo>
                      <a:lnTo>
                        <a:pt x="12" y="226"/>
                      </a:lnTo>
                      <a:lnTo>
                        <a:pt x="12" y="226"/>
                      </a:lnTo>
                      <a:lnTo>
                        <a:pt x="12" y="228"/>
                      </a:lnTo>
                      <a:lnTo>
                        <a:pt x="10" y="228"/>
                      </a:lnTo>
                      <a:lnTo>
                        <a:pt x="10" y="228"/>
                      </a:lnTo>
                      <a:lnTo>
                        <a:pt x="12" y="230"/>
                      </a:lnTo>
                      <a:lnTo>
                        <a:pt x="14" y="232"/>
                      </a:lnTo>
                      <a:lnTo>
                        <a:pt x="14" y="232"/>
                      </a:lnTo>
                      <a:lnTo>
                        <a:pt x="16" y="232"/>
                      </a:lnTo>
                      <a:lnTo>
                        <a:pt x="16" y="230"/>
                      </a:lnTo>
                      <a:lnTo>
                        <a:pt x="18" y="228"/>
                      </a:lnTo>
                      <a:lnTo>
                        <a:pt x="18" y="228"/>
                      </a:lnTo>
                      <a:lnTo>
                        <a:pt x="20" y="228"/>
                      </a:lnTo>
                      <a:lnTo>
                        <a:pt x="20" y="230"/>
                      </a:lnTo>
                      <a:lnTo>
                        <a:pt x="22" y="232"/>
                      </a:lnTo>
                      <a:lnTo>
                        <a:pt x="22" y="234"/>
                      </a:lnTo>
                      <a:lnTo>
                        <a:pt x="22" y="234"/>
                      </a:lnTo>
                      <a:lnTo>
                        <a:pt x="24" y="234"/>
                      </a:lnTo>
                      <a:lnTo>
                        <a:pt x="24" y="234"/>
                      </a:lnTo>
                      <a:lnTo>
                        <a:pt x="24" y="234"/>
                      </a:lnTo>
                      <a:lnTo>
                        <a:pt x="24" y="232"/>
                      </a:lnTo>
                      <a:lnTo>
                        <a:pt x="24" y="232"/>
                      </a:lnTo>
                      <a:lnTo>
                        <a:pt x="26" y="230"/>
                      </a:lnTo>
                      <a:lnTo>
                        <a:pt x="28" y="228"/>
                      </a:lnTo>
                      <a:lnTo>
                        <a:pt x="28" y="228"/>
                      </a:lnTo>
                      <a:lnTo>
                        <a:pt x="30" y="228"/>
                      </a:lnTo>
                      <a:lnTo>
                        <a:pt x="32" y="228"/>
                      </a:lnTo>
                      <a:lnTo>
                        <a:pt x="34" y="230"/>
                      </a:lnTo>
                      <a:lnTo>
                        <a:pt x="38" y="232"/>
                      </a:lnTo>
                      <a:lnTo>
                        <a:pt x="38" y="232"/>
                      </a:lnTo>
                      <a:lnTo>
                        <a:pt x="38" y="232"/>
                      </a:lnTo>
                      <a:lnTo>
                        <a:pt x="40" y="230"/>
                      </a:lnTo>
                      <a:lnTo>
                        <a:pt x="40" y="228"/>
                      </a:lnTo>
                      <a:lnTo>
                        <a:pt x="42" y="228"/>
                      </a:lnTo>
                      <a:lnTo>
                        <a:pt x="44" y="228"/>
                      </a:lnTo>
                      <a:lnTo>
                        <a:pt x="44" y="228"/>
                      </a:lnTo>
                      <a:lnTo>
                        <a:pt x="44" y="226"/>
                      </a:lnTo>
                      <a:lnTo>
                        <a:pt x="44" y="226"/>
                      </a:lnTo>
                      <a:lnTo>
                        <a:pt x="44" y="226"/>
                      </a:lnTo>
                      <a:lnTo>
                        <a:pt x="44" y="224"/>
                      </a:lnTo>
                      <a:lnTo>
                        <a:pt x="44" y="224"/>
                      </a:lnTo>
                      <a:lnTo>
                        <a:pt x="44" y="224"/>
                      </a:lnTo>
                      <a:lnTo>
                        <a:pt x="46" y="224"/>
                      </a:lnTo>
                      <a:lnTo>
                        <a:pt x="46" y="224"/>
                      </a:lnTo>
                      <a:lnTo>
                        <a:pt x="48" y="224"/>
                      </a:lnTo>
                      <a:lnTo>
                        <a:pt x="50" y="224"/>
                      </a:lnTo>
                      <a:lnTo>
                        <a:pt x="50" y="226"/>
                      </a:lnTo>
                      <a:lnTo>
                        <a:pt x="50" y="228"/>
                      </a:lnTo>
                      <a:lnTo>
                        <a:pt x="52" y="230"/>
                      </a:lnTo>
                      <a:lnTo>
                        <a:pt x="52" y="234"/>
                      </a:lnTo>
                      <a:lnTo>
                        <a:pt x="52" y="236"/>
                      </a:lnTo>
                      <a:lnTo>
                        <a:pt x="52" y="238"/>
                      </a:lnTo>
                      <a:lnTo>
                        <a:pt x="54" y="238"/>
                      </a:lnTo>
                      <a:lnTo>
                        <a:pt x="54" y="238"/>
                      </a:lnTo>
                      <a:lnTo>
                        <a:pt x="54" y="238"/>
                      </a:lnTo>
                      <a:lnTo>
                        <a:pt x="56" y="240"/>
                      </a:lnTo>
                      <a:lnTo>
                        <a:pt x="56" y="240"/>
                      </a:lnTo>
                      <a:lnTo>
                        <a:pt x="56" y="242"/>
                      </a:lnTo>
                      <a:lnTo>
                        <a:pt x="58" y="242"/>
                      </a:lnTo>
                      <a:lnTo>
                        <a:pt x="60" y="242"/>
                      </a:lnTo>
                      <a:lnTo>
                        <a:pt x="60" y="244"/>
                      </a:lnTo>
                      <a:lnTo>
                        <a:pt x="60" y="244"/>
                      </a:lnTo>
                      <a:lnTo>
                        <a:pt x="58" y="244"/>
                      </a:lnTo>
                      <a:lnTo>
                        <a:pt x="58" y="244"/>
                      </a:lnTo>
                      <a:lnTo>
                        <a:pt x="58" y="246"/>
                      </a:lnTo>
                      <a:lnTo>
                        <a:pt x="56" y="246"/>
                      </a:lnTo>
                      <a:lnTo>
                        <a:pt x="54" y="248"/>
                      </a:lnTo>
                      <a:lnTo>
                        <a:pt x="54" y="250"/>
                      </a:lnTo>
                      <a:lnTo>
                        <a:pt x="56" y="250"/>
                      </a:lnTo>
                      <a:lnTo>
                        <a:pt x="56" y="250"/>
                      </a:lnTo>
                      <a:lnTo>
                        <a:pt x="56" y="250"/>
                      </a:lnTo>
                      <a:lnTo>
                        <a:pt x="58" y="248"/>
                      </a:lnTo>
                      <a:lnTo>
                        <a:pt x="58" y="250"/>
                      </a:lnTo>
                      <a:lnTo>
                        <a:pt x="60" y="250"/>
                      </a:lnTo>
                      <a:lnTo>
                        <a:pt x="60" y="250"/>
                      </a:lnTo>
                      <a:lnTo>
                        <a:pt x="60" y="252"/>
                      </a:lnTo>
                      <a:lnTo>
                        <a:pt x="60" y="252"/>
                      </a:lnTo>
                      <a:lnTo>
                        <a:pt x="60" y="254"/>
                      </a:lnTo>
                      <a:lnTo>
                        <a:pt x="60" y="256"/>
                      </a:lnTo>
                      <a:lnTo>
                        <a:pt x="60" y="258"/>
                      </a:lnTo>
                      <a:lnTo>
                        <a:pt x="62" y="260"/>
                      </a:lnTo>
                      <a:lnTo>
                        <a:pt x="66" y="262"/>
                      </a:lnTo>
                      <a:lnTo>
                        <a:pt x="66" y="262"/>
                      </a:lnTo>
                      <a:lnTo>
                        <a:pt x="66" y="264"/>
                      </a:lnTo>
                      <a:lnTo>
                        <a:pt x="66" y="264"/>
                      </a:lnTo>
                      <a:lnTo>
                        <a:pt x="66" y="264"/>
                      </a:lnTo>
                      <a:lnTo>
                        <a:pt x="66" y="264"/>
                      </a:lnTo>
                      <a:lnTo>
                        <a:pt x="68" y="264"/>
                      </a:lnTo>
                      <a:lnTo>
                        <a:pt x="70" y="262"/>
                      </a:lnTo>
                      <a:lnTo>
                        <a:pt x="70" y="260"/>
                      </a:lnTo>
                      <a:lnTo>
                        <a:pt x="72" y="260"/>
                      </a:lnTo>
                      <a:lnTo>
                        <a:pt x="72" y="260"/>
                      </a:lnTo>
                      <a:lnTo>
                        <a:pt x="74" y="260"/>
                      </a:lnTo>
                      <a:lnTo>
                        <a:pt x="74" y="260"/>
                      </a:lnTo>
                      <a:lnTo>
                        <a:pt x="74" y="262"/>
                      </a:lnTo>
                      <a:lnTo>
                        <a:pt x="74" y="262"/>
                      </a:lnTo>
                      <a:lnTo>
                        <a:pt x="76" y="262"/>
                      </a:lnTo>
                      <a:lnTo>
                        <a:pt x="78" y="264"/>
                      </a:lnTo>
                      <a:lnTo>
                        <a:pt x="80" y="264"/>
                      </a:lnTo>
                      <a:lnTo>
                        <a:pt x="80" y="264"/>
                      </a:lnTo>
                      <a:lnTo>
                        <a:pt x="80" y="264"/>
                      </a:lnTo>
                      <a:lnTo>
                        <a:pt x="80" y="264"/>
                      </a:lnTo>
                      <a:lnTo>
                        <a:pt x="82" y="264"/>
                      </a:lnTo>
                      <a:lnTo>
                        <a:pt x="82" y="264"/>
                      </a:lnTo>
                      <a:lnTo>
                        <a:pt x="80" y="262"/>
                      </a:lnTo>
                      <a:lnTo>
                        <a:pt x="82" y="262"/>
                      </a:lnTo>
                      <a:lnTo>
                        <a:pt x="82" y="262"/>
                      </a:lnTo>
                      <a:lnTo>
                        <a:pt x="82" y="262"/>
                      </a:lnTo>
                      <a:lnTo>
                        <a:pt x="84" y="262"/>
                      </a:lnTo>
                      <a:lnTo>
                        <a:pt x="84" y="262"/>
                      </a:lnTo>
                      <a:lnTo>
                        <a:pt x="86" y="262"/>
                      </a:lnTo>
                      <a:lnTo>
                        <a:pt x="86" y="260"/>
                      </a:lnTo>
                      <a:lnTo>
                        <a:pt x="86" y="258"/>
                      </a:lnTo>
                      <a:lnTo>
                        <a:pt x="86" y="258"/>
                      </a:lnTo>
                      <a:lnTo>
                        <a:pt x="86" y="256"/>
                      </a:lnTo>
                      <a:lnTo>
                        <a:pt x="86" y="256"/>
                      </a:lnTo>
                      <a:lnTo>
                        <a:pt x="88" y="258"/>
                      </a:lnTo>
                      <a:lnTo>
                        <a:pt x="88" y="258"/>
                      </a:lnTo>
                      <a:lnTo>
                        <a:pt x="90" y="258"/>
                      </a:lnTo>
                      <a:lnTo>
                        <a:pt x="90" y="258"/>
                      </a:lnTo>
                      <a:lnTo>
                        <a:pt x="90" y="256"/>
                      </a:lnTo>
                      <a:lnTo>
                        <a:pt x="90" y="256"/>
                      </a:lnTo>
                      <a:lnTo>
                        <a:pt x="90" y="256"/>
                      </a:lnTo>
                      <a:lnTo>
                        <a:pt x="90" y="256"/>
                      </a:lnTo>
                      <a:lnTo>
                        <a:pt x="92" y="254"/>
                      </a:lnTo>
                      <a:lnTo>
                        <a:pt x="92" y="254"/>
                      </a:lnTo>
                      <a:lnTo>
                        <a:pt x="92" y="256"/>
                      </a:lnTo>
                      <a:lnTo>
                        <a:pt x="92" y="258"/>
                      </a:lnTo>
                      <a:lnTo>
                        <a:pt x="94" y="258"/>
                      </a:lnTo>
                      <a:lnTo>
                        <a:pt x="94" y="260"/>
                      </a:lnTo>
                      <a:lnTo>
                        <a:pt x="94" y="260"/>
                      </a:lnTo>
                      <a:lnTo>
                        <a:pt x="94" y="262"/>
                      </a:lnTo>
                      <a:lnTo>
                        <a:pt x="92" y="262"/>
                      </a:lnTo>
                      <a:lnTo>
                        <a:pt x="92" y="262"/>
                      </a:lnTo>
                      <a:lnTo>
                        <a:pt x="94" y="264"/>
                      </a:lnTo>
                      <a:lnTo>
                        <a:pt x="94" y="264"/>
                      </a:lnTo>
                      <a:lnTo>
                        <a:pt x="96" y="264"/>
                      </a:lnTo>
                      <a:lnTo>
                        <a:pt x="96" y="264"/>
                      </a:lnTo>
                      <a:lnTo>
                        <a:pt x="98" y="262"/>
                      </a:lnTo>
                      <a:lnTo>
                        <a:pt x="98" y="262"/>
                      </a:lnTo>
                      <a:lnTo>
                        <a:pt x="98" y="262"/>
                      </a:lnTo>
                      <a:lnTo>
                        <a:pt x="98" y="260"/>
                      </a:lnTo>
                      <a:lnTo>
                        <a:pt x="102" y="260"/>
                      </a:lnTo>
                      <a:lnTo>
                        <a:pt x="104" y="260"/>
                      </a:lnTo>
                      <a:lnTo>
                        <a:pt x="104" y="260"/>
                      </a:lnTo>
                      <a:lnTo>
                        <a:pt x="104" y="258"/>
                      </a:lnTo>
                      <a:lnTo>
                        <a:pt x="104" y="258"/>
                      </a:lnTo>
                      <a:lnTo>
                        <a:pt x="104" y="256"/>
                      </a:lnTo>
                      <a:lnTo>
                        <a:pt x="106" y="254"/>
                      </a:lnTo>
                      <a:lnTo>
                        <a:pt x="106" y="250"/>
                      </a:lnTo>
                      <a:lnTo>
                        <a:pt x="104" y="248"/>
                      </a:lnTo>
                      <a:lnTo>
                        <a:pt x="106" y="248"/>
                      </a:lnTo>
                      <a:lnTo>
                        <a:pt x="106" y="248"/>
                      </a:lnTo>
                      <a:lnTo>
                        <a:pt x="108" y="246"/>
                      </a:lnTo>
                      <a:lnTo>
                        <a:pt x="108" y="242"/>
                      </a:lnTo>
                      <a:lnTo>
                        <a:pt x="108" y="240"/>
                      </a:lnTo>
                      <a:lnTo>
                        <a:pt x="108" y="240"/>
                      </a:lnTo>
                      <a:lnTo>
                        <a:pt x="108" y="238"/>
                      </a:lnTo>
                      <a:lnTo>
                        <a:pt x="108" y="238"/>
                      </a:lnTo>
                      <a:lnTo>
                        <a:pt x="108" y="236"/>
                      </a:lnTo>
                      <a:lnTo>
                        <a:pt x="108" y="234"/>
                      </a:lnTo>
                      <a:lnTo>
                        <a:pt x="108" y="234"/>
                      </a:lnTo>
                      <a:lnTo>
                        <a:pt x="110" y="232"/>
                      </a:lnTo>
                      <a:lnTo>
                        <a:pt x="110" y="232"/>
                      </a:lnTo>
                      <a:lnTo>
                        <a:pt x="114" y="232"/>
                      </a:lnTo>
                      <a:lnTo>
                        <a:pt x="116" y="232"/>
                      </a:lnTo>
                      <a:lnTo>
                        <a:pt x="118" y="230"/>
                      </a:lnTo>
                      <a:lnTo>
                        <a:pt x="118" y="230"/>
                      </a:lnTo>
                      <a:lnTo>
                        <a:pt x="120" y="230"/>
                      </a:lnTo>
                      <a:lnTo>
                        <a:pt x="120" y="228"/>
                      </a:lnTo>
                      <a:lnTo>
                        <a:pt x="120" y="226"/>
                      </a:lnTo>
                      <a:lnTo>
                        <a:pt x="122" y="226"/>
                      </a:lnTo>
                      <a:lnTo>
                        <a:pt x="122" y="222"/>
                      </a:lnTo>
                      <a:lnTo>
                        <a:pt x="122" y="222"/>
                      </a:lnTo>
                      <a:lnTo>
                        <a:pt x="122" y="220"/>
                      </a:lnTo>
                      <a:lnTo>
                        <a:pt x="120" y="220"/>
                      </a:lnTo>
                      <a:lnTo>
                        <a:pt x="124" y="218"/>
                      </a:lnTo>
                      <a:lnTo>
                        <a:pt x="124" y="216"/>
                      </a:lnTo>
                      <a:lnTo>
                        <a:pt x="124" y="214"/>
                      </a:lnTo>
                      <a:lnTo>
                        <a:pt x="124" y="212"/>
                      </a:lnTo>
                      <a:lnTo>
                        <a:pt x="124" y="212"/>
                      </a:lnTo>
                      <a:lnTo>
                        <a:pt x="124" y="210"/>
                      </a:lnTo>
                      <a:lnTo>
                        <a:pt x="126" y="210"/>
                      </a:lnTo>
                      <a:lnTo>
                        <a:pt x="126" y="208"/>
                      </a:lnTo>
                      <a:lnTo>
                        <a:pt x="128" y="208"/>
                      </a:lnTo>
                      <a:lnTo>
                        <a:pt x="130" y="206"/>
                      </a:lnTo>
                      <a:lnTo>
                        <a:pt x="130" y="208"/>
                      </a:lnTo>
                      <a:lnTo>
                        <a:pt x="136" y="210"/>
                      </a:lnTo>
                      <a:lnTo>
                        <a:pt x="136" y="210"/>
                      </a:lnTo>
                      <a:lnTo>
                        <a:pt x="136" y="210"/>
                      </a:lnTo>
                      <a:lnTo>
                        <a:pt x="138" y="210"/>
                      </a:lnTo>
                      <a:lnTo>
                        <a:pt x="140" y="208"/>
                      </a:lnTo>
                      <a:lnTo>
                        <a:pt x="140" y="206"/>
                      </a:lnTo>
                      <a:lnTo>
                        <a:pt x="140" y="204"/>
                      </a:lnTo>
                      <a:lnTo>
                        <a:pt x="140" y="202"/>
                      </a:lnTo>
                      <a:lnTo>
                        <a:pt x="142" y="202"/>
                      </a:lnTo>
                      <a:lnTo>
                        <a:pt x="144" y="202"/>
                      </a:lnTo>
                      <a:lnTo>
                        <a:pt x="144" y="202"/>
                      </a:lnTo>
                      <a:lnTo>
                        <a:pt x="146" y="202"/>
                      </a:lnTo>
                      <a:lnTo>
                        <a:pt x="146" y="202"/>
                      </a:lnTo>
                      <a:lnTo>
                        <a:pt x="146" y="200"/>
                      </a:lnTo>
                      <a:lnTo>
                        <a:pt x="146" y="200"/>
                      </a:lnTo>
                      <a:lnTo>
                        <a:pt x="146" y="196"/>
                      </a:lnTo>
                      <a:lnTo>
                        <a:pt x="148" y="194"/>
                      </a:lnTo>
                      <a:lnTo>
                        <a:pt x="150" y="192"/>
                      </a:lnTo>
                      <a:lnTo>
                        <a:pt x="152" y="192"/>
                      </a:lnTo>
                      <a:lnTo>
                        <a:pt x="154" y="192"/>
                      </a:lnTo>
                      <a:lnTo>
                        <a:pt x="158" y="194"/>
                      </a:lnTo>
                      <a:lnTo>
                        <a:pt x="160" y="192"/>
                      </a:lnTo>
                      <a:lnTo>
                        <a:pt x="160" y="188"/>
                      </a:lnTo>
                      <a:lnTo>
                        <a:pt x="162" y="188"/>
                      </a:lnTo>
                      <a:lnTo>
                        <a:pt x="164" y="188"/>
                      </a:lnTo>
                      <a:lnTo>
                        <a:pt x="166" y="186"/>
                      </a:lnTo>
                      <a:lnTo>
                        <a:pt x="166" y="186"/>
                      </a:lnTo>
                      <a:lnTo>
                        <a:pt x="168" y="184"/>
                      </a:lnTo>
                      <a:lnTo>
                        <a:pt x="172" y="182"/>
                      </a:lnTo>
                      <a:lnTo>
                        <a:pt x="176" y="182"/>
                      </a:lnTo>
                      <a:lnTo>
                        <a:pt x="176" y="182"/>
                      </a:lnTo>
                      <a:lnTo>
                        <a:pt x="178" y="180"/>
                      </a:lnTo>
                      <a:lnTo>
                        <a:pt x="180" y="178"/>
                      </a:lnTo>
                      <a:lnTo>
                        <a:pt x="182" y="176"/>
                      </a:lnTo>
                      <a:lnTo>
                        <a:pt x="184" y="176"/>
                      </a:lnTo>
                      <a:lnTo>
                        <a:pt x="184" y="178"/>
                      </a:lnTo>
                      <a:lnTo>
                        <a:pt x="184" y="178"/>
                      </a:lnTo>
                      <a:lnTo>
                        <a:pt x="186" y="178"/>
                      </a:lnTo>
                      <a:lnTo>
                        <a:pt x="188" y="178"/>
                      </a:lnTo>
                      <a:lnTo>
                        <a:pt x="192" y="178"/>
                      </a:lnTo>
                      <a:lnTo>
                        <a:pt x="194" y="180"/>
                      </a:lnTo>
                      <a:lnTo>
                        <a:pt x="196" y="178"/>
                      </a:lnTo>
                      <a:lnTo>
                        <a:pt x="196" y="178"/>
                      </a:lnTo>
                      <a:lnTo>
                        <a:pt x="198" y="178"/>
                      </a:lnTo>
                      <a:lnTo>
                        <a:pt x="202" y="180"/>
                      </a:lnTo>
                      <a:lnTo>
                        <a:pt x="206" y="178"/>
                      </a:lnTo>
                      <a:lnTo>
                        <a:pt x="206" y="178"/>
                      </a:lnTo>
                      <a:lnTo>
                        <a:pt x="210" y="176"/>
                      </a:lnTo>
                      <a:lnTo>
                        <a:pt x="212" y="174"/>
                      </a:lnTo>
                      <a:lnTo>
                        <a:pt x="216" y="174"/>
                      </a:lnTo>
                      <a:lnTo>
                        <a:pt x="220" y="172"/>
                      </a:lnTo>
                      <a:lnTo>
                        <a:pt x="224" y="172"/>
                      </a:lnTo>
                      <a:lnTo>
                        <a:pt x="230" y="172"/>
                      </a:lnTo>
                      <a:lnTo>
                        <a:pt x="234" y="172"/>
                      </a:lnTo>
                      <a:lnTo>
                        <a:pt x="238" y="172"/>
                      </a:lnTo>
                      <a:lnTo>
                        <a:pt x="238" y="170"/>
                      </a:lnTo>
                      <a:lnTo>
                        <a:pt x="240" y="170"/>
                      </a:lnTo>
                      <a:lnTo>
                        <a:pt x="240" y="170"/>
                      </a:lnTo>
                      <a:lnTo>
                        <a:pt x="244" y="172"/>
                      </a:lnTo>
                      <a:lnTo>
                        <a:pt x="246" y="172"/>
                      </a:lnTo>
                      <a:lnTo>
                        <a:pt x="246" y="170"/>
                      </a:lnTo>
                      <a:lnTo>
                        <a:pt x="250" y="166"/>
                      </a:lnTo>
                      <a:lnTo>
                        <a:pt x="252" y="166"/>
                      </a:lnTo>
                      <a:lnTo>
                        <a:pt x="252" y="166"/>
                      </a:lnTo>
                      <a:lnTo>
                        <a:pt x="252" y="164"/>
                      </a:lnTo>
                      <a:lnTo>
                        <a:pt x="252" y="164"/>
                      </a:lnTo>
                      <a:lnTo>
                        <a:pt x="252" y="162"/>
                      </a:lnTo>
                      <a:lnTo>
                        <a:pt x="254" y="162"/>
                      </a:lnTo>
                      <a:lnTo>
                        <a:pt x="254" y="160"/>
                      </a:lnTo>
                      <a:lnTo>
                        <a:pt x="254" y="156"/>
                      </a:lnTo>
                      <a:lnTo>
                        <a:pt x="256" y="154"/>
                      </a:lnTo>
                      <a:lnTo>
                        <a:pt x="258" y="150"/>
                      </a:lnTo>
                      <a:lnTo>
                        <a:pt x="258" y="146"/>
                      </a:lnTo>
                      <a:lnTo>
                        <a:pt x="258" y="144"/>
                      </a:lnTo>
                      <a:lnTo>
                        <a:pt x="258" y="142"/>
                      </a:lnTo>
                      <a:lnTo>
                        <a:pt x="258" y="138"/>
                      </a:lnTo>
                      <a:lnTo>
                        <a:pt x="258" y="132"/>
                      </a:lnTo>
                      <a:lnTo>
                        <a:pt x="258" y="128"/>
                      </a:lnTo>
                      <a:lnTo>
                        <a:pt x="258" y="122"/>
                      </a:lnTo>
                      <a:lnTo>
                        <a:pt x="258" y="118"/>
                      </a:lnTo>
                      <a:lnTo>
                        <a:pt x="258" y="112"/>
                      </a:lnTo>
                      <a:lnTo>
                        <a:pt x="258" y="108"/>
                      </a:lnTo>
                      <a:lnTo>
                        <a:pt x="258" y="104"/>
                      </a:lnTo>
                      <a:lnTo>
                        <a:pt x="254" y="10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89" name="Freeform 117">
                  <a:extLst>
                    <a:ext uri="{FF2B5EF4-FFF2-40B4-BE49-F238E27FC236}">
                      <a16:creationId xmlns:a16="http://schemas.microsoft.com/office/drawing/2014/main" id="{29B63C24-1D05-D13C-FB80-B3106C52CE49}"/>
                    </a:ext>
                  </a:extLst>
                </p:cNvPr>
                <p:cNvSpPr>
                  <a:spLocks noEditPoints="1"/>
                </p:cNvSpPr>
                <p:nvPr/>
              </p:nvSpPr>
              <p:spPr bwMode="auto">
                <a:xfrm>
                  <a:off x="4625" y="2001"/>
                  <a:ext cx="0" cy="18"/>
                </a:xfrm>
                <a:custGeom>
                  <a:avLst/>
                  <a:gdLst>
                    <a:gd name="T0" fmla="*/ 18 h 18"/>
                    <a:gd name="T1" fmla="*/ 18 h 18"/>
                    <a:gd name="T2" fmla="*/ 18 h 18"/>
                    <a:gd name="T3" fmla="*/ 18 h 18"/>
                    <a:gd name="T4" fmla="*/ 18 h 18"/>
                    <a:gd name="T5" fmla="*/ 18 h 18"/>
                    <a:gd name="T6" fmla="*/ 18 h 18"/>
                    <a:gd name="T7" fmla="*/ 18 h 18"/>
                    <a:gd name="T8" fmla="*/ 18 h 18"/>
                    <a:gd name="T9" fmla="*/ 0 h 18"/>
                    <a:gd name="T10" fmla="*/ 0 h 18"/>
                    <a:gd name="T11" fmla="*/ 0 h 18"/>
                    <a:gd name="T12" fmla="*/ 2 h 18"/>
                    <a:gd name="T13" fmla="*/ 2 h 18"/>
                    <a:gd name="T14" fmla="*/ 2 h 18"/>
                    <a:gd name="T15" fmla="*/ 2 h 18"/>
                    <a:gd name="T16" fmla="*/ 2 h 18"/>
                    <a:gd name="T17" fmla="*/ 2 h 18"/>
                    <a:gd name="T18" fmla="*/ 0 h 18"/>
                    <a:gd name="T19" fmla="*/ 0 h 18"/>
                    <a:gd name="T20" fmla="*/ 0 h 18"/>
                    <a:gd name="T21" fmla="*/ 0 h 1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Lst>
                  <a:rect l="0" t="0" r="r" b="b"/>
                  <a:pathLst>
                    <a:path h="18">
                      <a:moveTo>
                        <a:pt x="0" y="18"/>
                      </a:moveTo>
                      <a:lnTo>
                        <a:pt x="0" y="18"/>
                      </a:lnTo>
                      <a:lnTo>
                        <a:pt x="0" y="18"/>
                      </a:lnTo>
                      <a:lnTo>
                        <a:pt x="0" y="18"/>
                      </a:lnTo>
                      <a:lnTo>
                        <a:pt x="0" y="18"/>
                      </a:lnTo>
                      <a:lnTo>
                        <a:pt x="0" y="18"/>
                      </a:lnTo>
                      <a:lnTo>
                        <a:pt x="0" y="18"/>
                      </a:lnTo>
                      <a:lnTo>
                        <a:pt x="0" y="18"/>
                      </a:lnTo>
                      <a:lnTo>
                        <a:pt x="0" y="18"/>
                      </a:lnTo>
                      <a:close/>
                      <a:moveTo>
                        <a:pt x="0" y="0"/>
                      </a:moveTo>
                      <a:lnTo>
                        <a:pt x="0" y="0"/>
                      </a:lnTo>
                      <a:lnTo>
                        <a:pt x="0" y="0"/>
                      </a:lnTo>
                      <a:lnTo>
                        <a:pt x="0" y="2"/>
                      </a:lnTo>
                      <a:lnTo>
                        <a:pt x="0" y="2"/>
                      </a:lnTo>
                      <a:lnTo>
                        <a:pt x="0" y="2"/>
                      </a:lnTo>
                      <a:lnTo>
                        <a:pt x="0" y="2"/>
                      </a:lnTo>
                      <a:lnTo>
                        <a:pt x="0" y="2"/>
                      </a:lnTo>
                      <a:lnTo>
                        <a:pt x="0" y="2"/>
                      </a:lnTo>
                      <a:lnTo>
                        <a:pt x="0" y="0"/>
                      </a:lnTo>
                      <a:lnTo>
                        <a:pt x="0" y="0"/>
                      </a:lnTo>
                      <a:lnTo>
                        <a:pt x="0" y="0"/>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90" name="Freeform 118">
                  <a:extLst>
                    <a:ext uri="{FF2B5EF4-FFF2-40B4-BE49-F238E27FC236}">
                      <a16:creationId xmlns:a16="http://schemas.microsoft.com/office/drawing/2014/main" id="{313F2037-2E79-C35B-2780-7517A9AB543F}"/>
                    </a:ext>
                  </a:extLst>
                </p:cNvPr>
                <p:cNvSpPr>
                  <a:spLocks noEditPoints="1"/>
                </p:cNvSpPr>
                <p:nvPr/>
              </p:nvSpPr>
              <p:spPr bwMode="auto">
                <a:xfrm>
                  <a:off x="5037" y="1945"/>
                  <a:ext cx="311" cy="116"/>
                </a:xfrm>
                <a:custGeom>
                  <a:avLst/>
                  <a:gdLst>
                    <a:gd name="T0" fmla="*/ 187 w 311"/>
                    <a:gd name="T1" fmla="*/ 84 h 116"/>
                    <a:gd name="T2" fmla="*/ 73 w 311"/>
                    <a:gd name="T3" fmla="*/ 82 h 116"/>
                    <a:gd name="T4" fmla="*/ 29 w 311"/>
                    <a:gd name="T5" fmla="*/ 78 h 116"/>
                    <a:gd name="T6" fmla="*/ 287 w 311"/>
                    <a:gd name="T7" fmla="*/ 56 h 116"/>
                    <a:gd name="T8" fmla="*/ 11 w 311"/>
                    <a:gd name="T9" fmla="*/ 34 h 116"/>
                    <a:gd name="T10" fmla="*/ 0 w 311"/>
                    <a:gd name="T11" fmla="*/ 20 h 116"/>
                    <a:gd name="T12" fmla="*/ 71 w 311"/>
                    <a:gd name="T13" fmla="*/ 92 h 116"/>
                    <a:gd name="T14" fmla="*/ 63 w 311"/>
                    <a:gd name="T15" fmla="*/ 70 h 116"/>
                    <a:gd name="T16" fmla="*/ 55 w 311"/>
                    <a:gd name="T17" fmla="*/ 36 h 116"/>
                    <a:gd name="T18" fmla="*/ 39 w 311"/>
                    <a:gd name="T19" fmla="*/ 22 h 116"/>
                    <a:gd name="T20" fmla="*/ 33 w 311"/>
                    <a:gd name="T21" fmla="*/ 28 h 116"/>
                    <a:gd name="T22" fmla="*/ 25 w 311"/>
                    <a:gd name="T23" fmla="*/ 32 h 116"/>
                    <a:gd name="T24" fmla="*/ 23 w 311"/>
                    <a:gd name="T25" fmla="*/ 22 h 116"/>
                    <a:gd name="T26" fmla="*/ 17 w 311"/>
                    <a:gd name="T27" fmla="*/ 16 h 116"/>
                    <a:gd name="T28" fmla="*/ 6 w 311"/>
                    <a:gd name="T29" fmla="*/ 16 h 116"/>
                    <a:gd name="T30" fmla="*/ 17 w 311"/>
                    <a:gd name="T31" fmla="*/ 48 h 116"/>
                    <a:gd name="T32" fmla="*/ 21 w 311"/>
                    <a:gd name="T33" fmla="*/ 64 h 116"/>
                    <a:gd name="T34" fmla="*/ 31 w 311"/>
                    <a:gd name="T35" fmla="*/ 82 h 116"/>
                    <a:gd name="T36" fmla="*/ 61 w 311"/>
                    <a:gd name="T37" fmla="*/ 104 h 116"/>
                    <a:gd name="T38" fmla="*/ 71 w 311"/>
                    <a:gd name="T39" fmla="*/ 106 h 116"/>
                    <a:gd name="T40" fmla="*/ 75 w 311"/>
                    <a:gd name="T41" fmla="*/ 108 h 116"/>
                    <a:gd name="T42" fmla="*/ 309 w 311"/>
                    <a:gd name="T43" fmla="*/ 36 h 116"/>
                    <a:gd name="T44" fmla="*/ 297 w 311"/>
                    <a:gd name="T45" fmla="*/ 30 h 116"/>
                    <a:gd name="T46" fmla="*/ 289 w 311"/>
                    <a:gd name="T47" fmla="*/ 28 h 116"/>
                    <a:gd name="T48" fmla="*/ 283 w 311"/>
                    <a:gd name="T49" fmla="*/ 26 h 116"/>
                    <a:gd name="T50" fmla="*/ 283 w 311"/>
                    <a:gd name="T51" fmla="*/ 16 h 116"/>
                    <a:gd name="T52" fmla="*/ 275 w 311"/>
                    <a:gd name="T53" fmla="*/ 8 h 116"/>
                    <a:gd name="T54" fmla="*/ 271 w 311"/>
                    <a:gd name="T55" fmla="*/ 10 h 116"/>
                    <a:gd name="T56" fmla="*/ 259 w 311"/>
                    <a:gd name="T57" fmla="*/ 28 h 116"/>
                    <a:gd name="T58" fmla="*/ 251 w 311"/>
                    <a:gd name="T59" fmla="*/ 32 h 116"/>
                    <a:gd name="T60" fmla="*/ 249 w 311"/>
                    <a:gd name="T61" fmla="*/ 44 h 116"/>
                    <a:gd name="T62" fmla="*/ 249 w 311"/>
                    <a:gd name="T63" fmla="*/ 54 h 116"/>
                    <a:gd name="T64" fmla="*/ 243 w 311"/>
                    <a:gd name="T65" fmla="*/ 46 h 116"/>
                    <a:gd name="T66" fmla="*/ 241 w 311"/>
                    <a:gd name="T67" fmla="*/ 54 h 116"/>
                    <a:gd name="T68" fmla="*/ 237 w 311"/>
                    <a:gd name="T69" fmla="*/ 60 h 116"/>
                    <a:gd name="T70" fmla="*/ 231 w 311"/>
                    <a:gd name="T71" fmla="*/ 52 h 116"/>
                    <a:gd name="T72" fmla="*/ 227 w 311"/>
                    <a:gd name="T73" fmla="*/ 54 h 116"/>
                    <a:gd name="T74" fmla="*/ 213 w 311"/>
                    <a:gd name="T75" fmla="*/ 76 h 116"/>
                    <a:gd name="T76" fmla="*/ 189 w 311"/>
                    <a:gd name="T77" fmla="*/ 88 h 116"/>
                    <a:gd name="T78" fmla="*/ 185 w 311"/>
                    <a:gd name="T79" fmla="*/ 92 h 116"/>
                    <a:gd name="T80" fmla="*/ 183 w 311"/>
                    <a:gd name="T81" fmla="*/ 102 h 116"/>
                    <a:gd name="T82" fmla="*/ 181 w 311"/>
                    <a:gd name="T83" fmla="*/ 104 h 116"/>
                    <a:gd name="T84" fmla="*/ 165 w 311"/>
                    <a:gd name="T85" fmla="*/ 102 h 116"/>
                    <a:gd name="T86" fmla="*/ 161 w 311"/>
                    <a:gd name="T87" fmla="*/ 100 h 116"/>
                    <a:gd name="T88" fmla="*/ 169 w 311"/>
                    <a:gd name="T89" fmla="*/ 110 h 116"/>
                    <a:gd name="T90" fmla="*/ 183 w 311"/>
                    <a:gd name="T91" fmla="*/ 114 h 116"/>
                    <a:gd name="T92" fmla="*/ 197 w 311"/>
                    <a:gd name="T93" fmla="*/ 112 h 116"/>
                    <a:gd name="T94" fmla="*/ 213 w 311"/>
                    <a:gd name="T95" fmla="*/ 104 h 116"/>
                    <a:gd name="T96" fmla="*/ 221 w 311"/>
                    <a:gd name="T97" fmla="*/ 108 h 116"/>
                    <a:gd name="T98" fmla="*/ 231 w 311"/>
                    <a:gd name="T99" fmla="*/ 106 h 116"/>
                    <a:gd name="T100" fmla="*/ 241 w 311"/>
                    <a:gd name="T101" fmla="*/ 100 h 116"/>
                    <a:gd name="T102" fmla="*/ 241 w 311"/>
                    <a:gd name="T103" fmla="*/ 94 h 116"/>
                    <a:gd name="T104" fmla="*/ 247 w 311"/>
                    <a:gd name="T105" fmla="*/ 86 h 116"/>
                    <a:gd name="T106" fmla="*/ 247 w 311"/>
                    <a:gd name="T107" fmla="*/ 80 h 116"/>
                    <a:gd name="T108" fmla="*/ 253 w 311"/>
                    <a:gd name="T109" fmla="*/ 74 h 116"/>
                    <a:gd name="T110" fmla="*/ 253 w 311"/>
                    <a:gd name="T111" fmla="*/ 62 h 116"/>
                    <a:gd name="T112" fmla="*/ 261 w 311"/>
                    <a:gd name="T113" fmla="*/ 54 h 116"/>
                    <a:gd name="T114" fmla="*/ 269 w 311"/>
                    <a:gd name="T115" fmla="*/ 54 h 116"/>
                    <a:gd name="T116" fmla="*/ 285 w 311"/>
                    <a:gd name="T117" fmla="*/ 58 h 116"/>
                    <a:gd name="T118" fmla="*/ 297 w 311"/>
                    <a:gd name="T119" fmla="*/ 54 h 116"/>
                    <a:gd name="T120" fmla="*/ 295 w 311"/>
                    <a:gd name="T121" fmla="*/ 42 h 116"/>
                    <a:gd name="T122" fmla="*/ 309 w 311"/>
                    <a:gd name="T123" fmla="*/ 40 h 116"/>
                    <a:gd name="T124" fmla="*/ 277 w 311"/>
                    <a:gd name="T1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116">
                      <a:moveTo>
                        <a:pt x="187" y="90"/>
                      </a:moveTo>
                      <a:lnTo>
                        <a:pt x="187" y="88"/>
                      </a:lnTo>
                      <a:lnTo>
                        <a:pt x="187" y="88"/>
                      </a:lnTo>
                      <a:lnTo>
                        <a:pt x="187" y="86"/>
                      </a:lnTo>
                      <a:lnTo>
                        <a:pt x="187" y="84"/>
                      </a:lnTo>
                      <a:lnTo>
                        <a:pt x="187" y="82"/>
                      </a:lnTo>
                      <a:lnTo>
                        <a:pt x="187" y="82"/>
                      </a:lnTo>
                      <a:lnTo>
                        <a:pt x="187" y="84"/>
                      </a:lnTo>
                      <a:lnTo>
                        <a:pt x="187" y="88"/>
                      </a:lnTo>
                      <a:lnTo>
                        <a:pt x="187" y="90"/>
                      </a:lnTo>
                      <a:close/>
                      <a:moveTo>
                        <a:pt x="73" y="84"/>
                      </a:moveTo>
                      <a:lnTo>
                        <a:pt x="75" y="84"/>
                      </a:lnTo>
                      <a:lnTo>
                        <a:pt x="75" y="82"/>
                      </a:lnTo>
                      <a:lnTo>
                        <a:pt x="73" y="80"/>
                      </a:lnTo>
                      <a:lnTo>
                        <a:pt x="73" y="82"/>
                      </a:lnTo>
                      <a:lnTo>
                        <a:pt x="73" y="82"/>
                      </a:lnTo>
                      <a:lnTo>
                        <a:pt x="73" y="84"/>
                      </a:lnTo>
                      <a:lnTo>
                        <a:pt x="73" y="84"/>
                      </a:lnTo>
                      <a:close/>
                      <a:moveTo>
                        <a:pt x="29" y="78"/>
                      </a:moveTo>
                      <a:lnTo>
                        <a:pt x="29" y="78"/>
                      </a:lnTo>
                      <a:lnTo>
                        <a:pt x="27" y="78"/>
                      </a:lnTo>
                      <a:lnTo>
                        <a:pt x="27" y="78"/>
                      </a:lnTo>
                      <a:lnTo>
                        <a:pt x="27" y="80"/>
                      </a:lnTo>
                      <a:lnTo>
                        <a:pt x="29" y="78"/>
                      </a:lnTo>
                      <a:lnTo>
                        <a:pt x="29" y="78"/>
                      </a:lnTo>
                      <a:close/>
                      <a:moveTo>
                        <a:pt x="287" y="56"/>
                      </a:moveTo>
                      <a:lnTo>
                        <a:pt x="285" y="56"/>
                      </a:lnTo>
                      <a:lnTo>
                        <a:pt x="285" y="56"/>
                      </a:lnTo>
                      <a:lnTo>
                        <a:pt x="285" y="58"/>
                      </a:lnTo>
                      <a:lnTo>
                        <a:pt x="287" y="58"/>
                      </a:lnTo>
                      <a:lnTo>
                        <a:pt x="289" y="58"/>
                      </a:lnTo>
                      <a:lnTo>
                        <a:pt x="287" y="56"/>
                      </a:lnTo>
                      <a:lnTo>
                        <a:pt x="287" y="56"/>
                      </a:lnTo>
                      <a:close/>
                      <a:moveTo>
                        <a:pt x="11" y="34"/>
                      </a:moveTo>
                      <a:lnTo>
                        <a:pt x="9" y="34"/>
                      </a:lnTo>
                      <a:lnTo>
                        <a:pt x="9" y="38"/>
                      </a:lnTo>
                      <a:lnTo>
                        <a:pt x="11" y="38"/>
                      </a:lnTo>
                      <a:lnTo>
                        <a:pt x="11" y="38"/>
                      </a:lnTo>
                      <a:lnTo>
                        <a:pt x="11" y="36"/>
                      </a:lnTo>
                      <a:lnTo>
                        <a:pt x="11" y="34"/>
                      </a:lnTo>
                      <a:lnTo>
                        <a:pt x="11" y="34"/>
                      </a:lnTo>
                      <a:close/>
                      <a:moveTo>
                        <a:pt x="2" y="16"/>
                      </a:moveTo>
                      <a:lnTo>
                        <a:pt x="0" y="18"/>
                      </a:lnTo>
                      <a:lnTo>
                        <a:pt x="0" y="18"/>
                      </a:lnTo>
                      <a:lnTo>
                        <a:pt x="0" y="18"/>
                      </a:lnTo>
                      <a:lnTo>
                        <a:pt x="0" y="18"/>
                      </a:lnTo>
                      <a:lnTo>
                        <a:pt x="0" y="18"/>
                      </a:lnTo>
                      <a:lnTo>
                        <a:pt x="0" y="20"/>
                      </a:lnTo>
                      <a:lnTo>
                        <a:pt x="2" y="20"/>
                      </a:lnTo>
                      <a:lnTo>
                        <a:pt x="2" y="20"/>
                      </a:lnTo>
                      <a:lnTo>
                        <a:pt x="2" y="20"/>
                      </a:lnTo>
                      <a:lnTo>
                        <a:pt x="2" y="20"/>
                      </a:lnTo>
                      <a:lnTo>
                        <a:pt x="4" y="18"/>
                      </a:lnTo>
                      <a:lnTo>
                        <a:pt x="2" y="16"/>
                      </a:lnTo>
                      <a:lnTo>
                        <a:pt x="2" y="16"/>
                      </a:lnTo>
                      <a:close/>
                      <a:moveTo>
                        <a:pt x="71" y="92"/>
                      </a:moveTo>
                      <a:lnTo>
                        <a:pt x="69" y="88"/>
                      </a:lnTo>
                      <a:lnTo>
                        <a:pt x="69" y="86"/>
                      </a:lnTo>
                      <a:lnTo>
                        <a:pt x="63" y="82"/>
                      </a:lnTo>
                      <a:lnTo>
                        <a:pt x="63" y="82"/>
                      </a:lnTo>
                      <a:lnTo>
                        <a:pt x="63" y="80"/>
                      </a:lnTo>
                      <a:lnTo>
                        <a:pt x="63" y="74"/>
                      </a:lnTo>
                      <a:lnTo>
                        <a:pt x="61" y="72"/>
                      </a:lnTo>
                      <a:lnTo>
                        <a:pt x="63" y="70"/>
                      </a:lnTo>
                      <a:lnTo>
                        <a:pt x="61" y="66"/>
                      </a:lnTo>
                      <a:lnTo>
                        <a:pt x="61" y="64"/>
                      </a:lnTo>
                      <a:lnTo>
                        <a:pt x="61" y="62"/>
                      </a:lnTo>
                      <a:lnTo>
                        <a:pt x="61" y="54"/>
                      </a:lnTo>
                      <a:lnTo>
                        <a:pt x="61" y="48"/>
                      </a:lnTo>
                      <a:lnTo>
                        <a:pt x="61" y="46"/>
                      </a:lnTo>
                      <a:lnTo>
                        <a:pt x="57" y="38"/>
                      </a:lnTo>
                      <a:lnTo>
                        <a:pt x="55" y="36"/>
                      </a:lnTo>
                      <a:lnTo>
                        <a:pt x="53" y="34"/>
                      </a:lnTo>
                      <a:lnTo>
                        <a:pt x="51" y="32"/>
                      </a:lnTo>
                      <a:lnTo>
                        <a:pt x="51" y="32"/>
                      </a:lnTo>
                      <a:lnTo>
                        <a:pt x="47" y="28"/>
                      </a:lnTo>
                      <a:lnTo>
                        <a:pt x="43" y="22"/>
                      </a:lnTo>
                      <a:lnTo>
                        <a:pt x="41" y="22"/>
                      </a:lnTo>
                      <a:lnTo>
                        <a:pt x="39" y="20"/>
                      </a:lnTo>
                      <a:lnTo>
                        <a:pt x="39" y="22"/>
                      </a:lnTo>
                      <a:lnTo>
                        <a:pt x="39" y="24"/>
                      </a:lnTo>
                      <a:lnTo>
                        <a:pt x="37" y="26"/>
                      </a:lnTo>
                      <a:lnTo>
                        <a:pt x="37" y="26"/>
                      </a:lnTo>
                      <a:lnTo>
                        <a:pt x="35" y="28"/>
                      </a:lnTo>
                      <a:lnTo>
                        <a:pt x="35" y="28"/>
                      </a:lnTo>
                      <a:lnTo>
                        <a:pt x="33" y="30"/>
                      </a:lnTo>
                      <a:lnTo>
                        <a:pt x="33" y="28"/>
                      </a:lnTo>
                      <a:lnTo>
                        <a:pt x="33" y="28"/>
                      </a:lnTo>
                      <a:lnTo>
                        <a:pt x="31" y="28"/>
                      </a:lnTo>
                      <a:lnTo>
                        <a:pt x="31" y="26"/>
                      </a:lnTo>
                      <a:lnTo>
                        <a:pt x="31" y="26"/>
                      </a:lnTo>
                      <a:lnTo>
                        <a:pt x="29" y="28"/>
                      </a:lnTo>
                      <a:lnTo>
                        <a:pt x="25" y="28"/>
                      </a:lnTo>
                      <a:lnTo>
                        <a:pt x="25" y="30"/>
                      </a:lnTo>
                      <a:lnTo>
                        <a:pt x="25" y="30"/>
                      </a:lnTo>
                      <a:lnTo>
                        <a:pt x="25" y="32"/>
                      </a:lnTo>
                      <a:lnTo>
                        <a:pt x="23" y="32"/>
                      </a:lnTo>
                      <a:lnTo>
                        <a:pt x="23" y="30"/>
                      </a:lnTo>
                      <a:lnTo>
                        <a:pt x="23" y="30"/>
                      </a:lnTo>
                      <a:lnTo>
                        <a:pt x="21" y="30"/>
                      </a:lnTo>
                      <a:lnTo>
                        <a:pt x="21" y="28"/>
                      </a:lnTo>
                      <a:lnTo>
                        <a:pt x="23" y="26"/>
                      </a:lnTo>
                      <a:lnTo>
                        <a:pt x="23" y="24"/>
                      </a:lnTo>
                      <a:lnTo>
                        <a:pt x="23" y="22"/>
                      </a:lnTo>
                      <a:lnTo>
                        <a:pt x="23" y="20"/>
                      </a:lnTo>
                      <a:lnTo>
                        <a:pt x="23" y="20"/>
                      </a:lnTo>
                      <a:lnTo>
                        <a:pt x="21" y="20"/>
                      </a:lnTo>
                      <a:lnTo>
                        <a:pt x="19" y="20"/>
                      </a:lnTo>
                      <a:lnTo>
                        <a:pt x="19" y="18"/>
                      </a:lnTo>
                      <a:lnTo>
                        <a:pt x="19" y="18"/>
                      </a:lnTo>
                      <a:lnTo>
                        <a:pt x="17" y="16"/>
                      </a:lnTo>
                      <a:lnTo>
                        <a:pt x="17" y="16"/>
                      </a:lnTo>
                      <a:lnTo>
                        <a:pt x="15" y="16"/>
                      </a:lnTo>
                      <a:lnTo>
                        <a:pt x="15" y="16"/>
                      </a:lnTo>
                      <a:lnTo>
                        <a:pt x="11" y="16"/>
                      </a:lnTo>
                      <a:lnTo>
                        <a:pt x="9" y="12"/>
                      </a:lnTo>
                      <a:lnTo>
                        <a:pt x="9" y="12"/>
                      </a:lnTo>
                      <a:lnTo>
                        <a:pt x="9" y="12"/>
                      </a:lnTo>
                      <a:lnTo>
                        <a:pt x="9" y="14"/>
                      </a:lnTo>
                      <a:lnTo>
                        <a:pt x="6" y="16"/>
                      </a:lnTo>
                      <a:lnTo>
                        <a:pt x="6" y="18"/>
                      </a:lnTo>
                      <a:lnTo>
                        <a:pt x="9" y="20"/>
                      </a:lnTo>
                      <a:lnTo>
                        <a:pt x="9" y="22"/>
                      </a:lnTo>
                      <a:lnTo>
                        <a:pt x="11" y="26"/>
                      </a:lnTo>
                      <a:lnTo>
                        <a:pt x="13" y="28"/>
                      </a:lnTo>
                      <a:lnTo>
                        <a:pt x="11" y="32"/>
                      </a:lnTo>
                      <a:lnTo>
                        <a:pt x="15" y="42"/>
                      </a:lnTo>
                      <a:lnTo>
                        <a:pt x="17" y="48"/>
                      </a:lnTo>
                      <a:lnTo>
                        <a:pt x="17" y="54"/>
                      </a:lnTo>
                      <a:lnTo>
                        <a:pt x="17" y="56"/>
                      </a:lnTo>
                      <a:lnTo>
                        <a:pt x="19" y="58"/>
                      </a:lnTo>
                      <a:lnTo>
                        <a:pt x="19" y="60"/>
                      </a:lnTo>
                      <a:lnTo>
                        <a:pt x="19" y="60"/>
                      </a:lnTo>
                      <a:lnTo>
                        <a:pt x="19" y="62"/>
                      </a:lnTo>
                      <a:lnTo>
                        <a:pt x="19" y="64"/>
                      </a:lnTo>
                      <a:lnTo>
                        <a:pt x="21" y="64"/>
                      </a:lnTo>
                      <a:lnTo>
                        <a:pt x="23" y="68"/>
                      </a:lnTo>
                      <a:lnTo>
                        <a:pt x="25" y="70"/>
                      </a:lnTo>
                      <a:lnTo>
                        <a:pt x="29" y="74"/>
                      </a:lnTo>
                      <a:lnTo>
                        <a:pt x="29" y="76"/>
                      </a:lnTo>
                      <a:lnTo>
                        <a:pt x="29" y="78"/>
                      </a:lnTo>
                      <a:lnTo>
                        <a:pt x="29" y="80"/>
                      </a:lnTo>
                      <a:lnTo>
                        <a:pt x="29" y="82"/>
                      </a:lnTo>
                      <a:lnTo>
                        <a:pt x="31" y="82"/>
                      </a:lnTo>
                      <a:lnTo>
                        <a:pt x="31" y="84"/>
                      </a:lnTo>
                      <a:lnTo>
                        <a:pt x="37" y="86"/>
                      </a:lnTo>
                      <a:lnTo>
                        <a:pt x="37" y="88"/>
                      </a:lnTo>
                      <a:lnTo>
                        <a:pt x="43" y="92"/>
                      </a:lnTo>
                      <a:lnTo>
                        <a:pt x="49" y="96"/>
                      </a:lnTo>
                      <a:lnTo>
                        <a:pt x="51" y="98"/>
                      </a:lnTo>
                      <a:lnTo>
                        <a:pt x="55" y="100"/>
                      </a:lnTo>
                      <a:lnTo>
                        <a:pt x="61" y="104"/>
                      </a:lnTo>
                      <a:lnTo>
                        <a:pt x="63" y="106"/>
                      </a:lnTo>
                      <a:lnTo>
                        <a:pt x="63" y="106"/>
                      </a:lnTo>
                      <a:lnTo>
                        <a:pt x="63" y="108"/>
                      </a:lnTo>
                      <a:lnTo>
                        <a:pt x="65" y="108"/>
                      </a:lnTo>
                      <a:lnTo>
                        <a:pt x="67" y="106"/>
                      </a:lnTo>
                      <a:lnTo>
                        <a:pt x="69" y="106"/>
                      </a:lnTo>
                      <a:lnTo>
                        <a:pt x="71" y="106"/>
                      </a:lnTo>
                      <a:lnTo>
                        <a:pt x="71" y="106"/>
                      </a:lnTo>
                      <a:lnTo>
                        <a:pt x="71" y="104"/>
                      </a:lnTo>
                      <a:lnTo>
                        <a:pt x="71" y="104"/>
                      </a:lnTo>
                      <a:lnTo>
                        <a:pt x="71" y="104"/>
                      </a:lnTo>
                      <a:lnTo>
                        <a:pt x="73" y="104"/>
                      </a:lnTo>
                      <a:lnTo>
                        <a:pt x="73" y="106"/>
                      </a:lnTo>
                      <a:lnTo>
                        <a:pt x="73" y="106"/>
                      </a:lnTo>
                      <a:lnTo>
                        <a:pt x="73" y="106"/>
                      </a:lnTo>
                      <a:lnTo>
                        <a:pt x="75" y="108"/>
                      </a:lnTo>
                      <a:lnTo>
                        <a:pt x="75" y="108"/>
                      </a:lnTo>
                      <a:lnTo>
                        <a:pt x="77" y="106"/>
                      </a:lnTo>
                      <a:lnTo>
                        <a:pt x="77" y="106"/>
                      </a:lnTo>
                      <a:lnTo>
                        <a:pt x="75" y="102"/>
                      </a:lnTo>
                      <a:lnTo>
                        <a:pt x="71" y="92"/>
                      </a:lnTo>
                      <a:close/>
                      <a:moveTo>
                        <a:pt x="309" y="36"/>
                      </a:moveTo>
                      <a:lnTo>
                        <a:pt x="309" y="36"/>
                      </a:lnTo>
                      <a:lnTo>
                        <a:pt x="309" y="36"/>
                      </a:lnTo>
                      <a:lnTo>
                        <a:pt x="307" y="36"/>
                      </a:lnTo>
                      <a:lnTo>
                        <a:pt x="305" y="36"/>
                      </a:lnTo>
                      <a:lnTo>
                        <a:pt x="305" y="36"/>
                      </a:lnTo>
                      <a:lnTo>
                        <a:pt x="301" y="32"/>
                      </a:lnTo>
                      <a:lnTo>
                        <a:pt x="299" y="32"/>
                      </a:lnTo>
                      <a:lnTo>
                        <a:pt x="299" y="30"/>
                      </a:lnTo>
                      <a:lnTo>
                        <a:pt x="297" y="30"/>
                      </a:lnTo>
                      <a:lnTo>
                        <a:pt x="297" y="30"/>
                      </a:lnTo>
                      <a:lnTo>
                        <a:pt x="295" y="28"/>
                      </a:lnTo>
                      <a:lnTo>
                        <a:pt x="295" y="28"/>
                      </a:lnTo>
                      <a:lnTo>
                        <a:pt x="293" y="28"/>
                      </a:lnTo>
                      <a:lnTo>
                        <a:pt x="291" y="30"/>
                      </a:lnTo>
                      <a:lnTo>
                        <a:pt x="291" y="30"/>
                      </a:lnTo>
                      <a:lnTo>
                        <a:pt x="289" y="30"/>
                      </a:lnTo>
                      <a:lnTo>
                        <a:pt x="289" y="30"/>
                      </a:lnTo>
                      <a:lnTo>
                        <a:pt x="289" y="28"/>
                      </a:lnTo>
                      <a:lnTo>
                        <a:pt x="291" y="28"/>
                      </a:lnTo>
                      <a:lnTo>
                        <a:pt x="291" y="28"/>
                      </a:lnTo>
                      <a:lnTo>
                        <a:pt x="291" y="26"/>
                      </a:lnTo>
                      <a:lnTo>
                        <a:pt x="289" y="24"/>
                      </a:lnTo>
                      <a:lnTo>
                        <a:pt x="287" y="26"/>
                      </a:lnTo>
                      <a:lnTo>
                        <a:pt x="287" y="26"/>
                      </a:lnTo>
                      <a:lnTo>
                        <a:pt x="281" y="26"/>
                      </a:lnTo>
                      <a:lnTo>
                        <a:pt x="283" y="26"/>
                      </a:lnTo>
                      <a:lnTo>
                        <a:pt x="283" y="24"/>
                      </a:lnTo>
                      <a:lnTo>
                        <a:pt x="283" y="24"/>
                      </a:lnTo>
                      <a:lnTo>
                        <a:pt x="283" y="22"/>
                      </a:lnTo>
                      <a:lnTo>
                        <a:pt x="285" y="20"/>
                      </a:lnTo>
                      <a:lnTo>
                        <a:pt x="285" y="18"/>
                      </a:lnTo>
                      <a:lnTo>
                        <a:pt x="283" y="18"/>
                      </a:lnTo>
                      <a:lnTo>
                        <a:pt x="283" y="16"/>
                      </a:lnTo>
                      <a:lnTo>
                        <a:pt x="283" y="16"/>
                      </a:lnTo>
                      <a:lnTo>
                        <a:pt x="281" y="14"/>
                      </a:lnTo>
                      <a:lnTo>
                        <a:pt x="279" y="14"/>
                      </a:lnTo>
                      <a:lnTo>
                        <a:pt x="277" y="12"/>
                      </a:lnTo>
                      <a:lnTo>
                        <a:pt x="277" y="10"/>
                      </a:lnTo>
                      <a:lnTo>
                        <a:pt x="277" y="10"/>
                      </a:lnTo>
                      <a:lnTo>
                        <a:pt x="277" y="8"/>
                      </a:lnTo>
                      <a:lnTo>
                        <a:pt x="277" y="8"/>
                      </a:lnTo>
                      <a:lnTo>
                        <a:pt x="275" y="8"/>
                      </a:lnTo>
                      <a:lnTo>
                        <a:pt x="275" y="8"/>
                      </a:lnTo>
                      <a:lnTo>
                        <a:pt x="273" y="10"/>
                      </a:lnTo>
                      <a:lnTo>
                        <a:pt x="271" y="14"/>
                      </a:lnTo>
                      <a:lnTo>
                        <a:pt x="271" y="14"/>
                      </a:lnTo>
                      <a:lnTo>
                        <a:pt x="269" y="14"/>
                      </a:lnTo>
                      <a:lnTo>
                        <a:pt x="271" y="12"/>
                      </a:lnTo>
                      <a:lnTo>
                        <a:pt x="271" y="12"/>
                      </a:lnTo>
                      <a:lnTo>
                        <a:pt x="271" y="10"/>
                      </a:lnTo>
                      <a:lnTo>
                        <a:pt x="271" y="8"/>
                      </a:lnTo>
                      <a:lnTo>
                        <a:pt x="269" y="8"/>
                      </a:lnTo>
                      <a:lnTo>
                        <a:pt x="269" y="8"/>
                      </a:lnTo>
                      <a:lnTo>
                        <a:pt x="265" y="14"/>
                      </a:lnTo>
                      <a:lnTo>
                        <a:pt x="265" y="16"/>
                      </a:lnTo>
                      <a:lnTo>
                        <a:pt x="261" y="22"/>
                      </a:lnTo>
                      <a:lnTo>
                        <a:pt x="259" y="24"/>
                      </a:lnTo>
                      <a:lnTo>
                        <a:pt x="259" y="28"/>
                      </a:lnTo>
                      <a:lnTo>
                        <a:pt x="257" y="30"/>
                      </a:lnTo>
                      <a:lnTo>
                        <a:pt x="257" y="32"/>
                      </a:lnTo>
                      <a:lnTo>
                        <a:pt x="255" y="34"/>
                      </a:lnTo>
                      <a:lnTo>
                        <a:pt x="255" y="34"/>
                      </a:lnTo>
                      <a:lnTo>
                        <a:pt x="253" y="34"/>
                      </a:lnTo>
                      <a:lnTo>
                        <a:pt x="253" y="32"/>
                      </a:lnTo>
                      <a:lnTo>
                        <a:pt x="253" y="32"/>
                      </a:lnTo>
                      <a:lnTo>
                        <a:pt x="251" y="32"/>
                      </a:lnTo>
                      <a:lnTo>
                        <a:pt x="249" y="36"/>
                      </a:lnTo>
                      <a:lnTo>
                        <a:pt x="249" y="36"/>
                      </a:lnTo>
                      <a:lnTo>
                        <a:pt x="251" y="38"/>
                      </a:lnTo>
                      <a:lnTo>
                        <a:pt x="253" y="40"/>
                      </a:lnTo>
                      <a:lnTo>
                        <a:pt x="251" y="42"/>
                      </a:lnTo>
                      <a:lnTo>
                        <a:pt x="251" y="42"/>
                      </a:lnTo>
                      <a:lnTo>
                        <a:pt x="249" y="44"/>
                      </a:lnTo>
                      <a:lnTo>
                        <a:pt x="249" y="44"/>
                      </a:lnTo>
                      <a:lnTo>
                        <a:pt x="245" y="44"/>
                      </a:lnTo>
                      <a:lnTo>
                        <a:pt x="245" y="46"/>
                      </a:lnTo>
                      <a:lnTo>
                        <a:pt x="247" y="48"/>
                      </a:lnTo>
                      <a:lnTo>
                        <a:pt x="247" y="50"/>
                      </a:lnTo>
                      <a:lnTo>
                        <a:pt x="247" y="52"/>
                      </a:lnTo>
                      <a:lnTo>
                        <a:pt x="249" y="54"/>
                      </a:lnTo>
                      <a:lnTo>
                        <a:pt x="249" y="54"/>
                      </a:lnTo>
                      <a:lnTo>
                        <a:pt x="249" y="54"/>
                      </a:lnTo>
                      <a:lnTo>
                        <a:pt x="247" y="54"/>
                      </a:lnTo>
                      <a:lnTo>
                        <a:pt x="247" y="54"/>
                      </a:lnTo>
                      <a:lnTo>
                        <a:pt x="245" y="54"/>
                      </a:lnTo>
                      <a:lnTo>
                        <a:pt x="245" y="50"/>
                      </a:lnTo>
                      <a:lnTo>
                        <a:pt x="243" y="48"/>
                      </a:lnTo>
                      <a:lnTo>
                        <a:pt x="243" y="46"/>
                      </a:lnTo>
                      <a:lnTo>
                        <a:pt x="243" y="44"/>
                      </a:lnTo>
                      <a:lnTo>
                        <a:pt x="243" y="46"/>
                      </a:lnTo>
                      <a:lnTo>
                        <a:pt x="241" y="46"/>
                      </a:lnTo>
                      <a:lnTo>
                        <a:pt x="239" y="48"/>
                      </a:lnTo>
                      <a:lnTo>
                        <a:pt x="239" y="48"/>
                      </a:lnTo>
                      <a:lnTo>
                        <a:pt x="239" y="48"/>
                      </a:lnTo>
                      <a:lnTo>
                        <a:pt x="239" y="50"/>
                      </a:lnTo>
                      <a:lnTo>
                        <a:pt x="241" y="52"/>
                      </a:lnTo>
                      <a:lnTo>
                        <a:pt x="241" y="52"/>
                      </a:lnTo>
                      <a:lnTo>
                        <a:pt x="241" y="54"/>
                      </a:lnTo>
                      <a:lnTo>
                        <a:pt x="241" y="54"/>
                      </a:lnTo>
                      <a:lnTo>
                        <a:pt x="241" y="56"/>
                      </a:lnTo>
                      <a:lnTo>
                        <a:pt x="241" y="56"/>
                      </a:lnTo>
                      <a:lnTo>
                        <a:pt x="241" y="58"/>
                      </a:lnTo>
                      <a:lnTo>
                        <a:pt x="239" y="58"/>
                      </a:lnTo>
                      <a:lnTo>
                        <a:pt x="239" y="60"/>
                      </a:lnTo>
                      <a:lnTo>
                        <a:pt x="237" y="60"/>
                      </a:lnTo>
                      <a:lnTo>
                        <a:pt x="237" y="60"/>
                      </a:lnTo>
                      <a:lnTo>
                        <a:pt x="237" y="58"/>
                      </a:lnTo>
                      <a:lnTo>
                        <a:pt x="235" y="56"/>
                      </a:lnTo>
                      <a:lnTo>
                        <a:pt x="235" y="56"/>
                      </a:lnTo>
                      <a:lnTo>
                        <a:pt x="233" y="56"/>
                      </a:lnTo>
                      <a:lnTo>
                        <a:pt x="233" y="56"/>
                      </a:lnTo>
                      <a:lnTo>
                        <a:pt x="233" y="54"/>
                      </a:lnTo>
                      <a:lnTo>
                        <a:pt x="231" y="54"/>
                      </a:lnTo>
                      <a:lnTo>
                        <a:pt x="231" y="52"/>
                      </a:lnTo>
                      <a:lnTo>
                        <a:pt x="231" y="52"/>
                      </a:lnTo>
                      <a:lnTo>
                        <a:pt x="229" y="50"/>
                      </a:lnTo>
                      <a:lnTo>
                        <a:pt x="229" y="50"/>
                      </a:lnTo>
                      <a:lnTo>
                        <a:pt x="229" y="50"/>
                      </a:lnTo>
                      <a:lnTo>
                        <a:pt x="227" y="50"/>
                      </a:lnTo>
                      <a:lnTo>
                        <a:pt x="227" y="50"/>
                      </a:lnTo>
                      <a:lnTo>
                        <a:pt x="227" y="52"/>
                      </a:lnTo>
                      <a:lnTo>
                        <a:pt x="227" y="54"/>
                      </a:lnTo>
                      <a:lnTo>
                        <a:pt x="227" y="56"/>
                      </a:lnTo>
                      <a:lnTo>
                        <a:pt x="227" y="56"/>
                      </a:lnTo>
                      <a:lnTo>
                        <a:pt x="223" y="60"/>
                      </a:lnTo>
                      <a:lnTo>
                        <a:pt x="219" y="66"/>
                      </a:lnTo>
                      <a:lnTo>
                        <a:pt x="217" y="68"/>
                      </a:lnTo>
                      <a:lnTo>
                        <a:pt x="215" y="72"/>
                      </a:lnTo>
                      <a:lnTo>
                        <a:pt x="213" y="74"/>
                      </a:lnTo>
                      <a:lnTo>
                        <a:pt x="213" y="76"/>
                      </a:lnTo>
                      <a:lnTo>
                        <a:pt x="211" y="76"/>
                      </a:lnTo>
                      <a:lnTo>
                        <a:pt x="209" y="78"/>
                      </a:lnTo>
                      <a:lnTo>
                        <a:pt x="199" y="80"/>
                      </a:lnTo>
                      <a:lnTo>
                        <a:pt x="193" y="82"/>
                      </a:lnTo>
                      <a:lnTo>
                        <a:pt x="191" y="82"/>
                      </a:lnTo>
                      <a:lnTo>
                        <a:pt x="189" y="84"/>
                      </a:lnTo>
                      <a:lnTo>
                        <a:pt x="189" y="86"/>
                      </a:lnTo>
                      <a:lnTo>
                        <a:pt x="189" y="88"/>
                      </a:lnTo>
                      <a:lnTo>
                        <a:pt x="189" y="88"/>
                      </a:lnTo>
                      <a:lnTo>
                        <a:pt x="189" y="90"/>
                      </a:lnTo>
                      <a:lnTo>
                        <a:pt x="189" y="90"/>
                      </a:lnTo>
                      <a:lnTo>
                        <a:pt x="187" y="90"/>
                      </a:lnTo>
                      <a:lnTo>
                        <a:pt x="187" y="90"/>
                      </a:lnTo>
                      <a:lnTo>
                        <a:pt x="185" y="88"/>
                      </a:lnTo>
                      <a:lnTo>
                        <a:pt x="185" y="90"/>
                      </a:lnTo>
                      <a:lnTo>
                        <a:pt x="185" y="92"/>
                      </a:lnTo>
                      <a:lnTo>
                        <a:pt x="185" y="92"/>
                      </a:lnTo>
                      <a:lnTo>
                        <a:pt x="185" y="94"/>
                      </a:lnTo>
                      <a:lnTo>
                        <a:pt x="185" y="96"/>
                      </a:lnTo>
                      <a:lnTo>
                        <a:pt x="185" y="96"/>
                      </a:lnTo>
                      <a:lnTo>
                        <a:pt x="185" y="98"/>
                      </a:lnTo>
                      <a:lnTo>
                        <a:pt x="185" y="102"/>
                      </a:lnTo>
                      <a:lnTo>
                        <a:pt x="183" y="102"/>
                      </a:lnTo>
                      <a:lnTo>
                        <a:pt x="183" y="102"/>
                      </a:lnTo>
                      <a:lnTo>
                        <a:pt x="183" y="104"/>
                      </a:lnTo>
                      <a:lnTo>
                        <a:pt x="183" y="106"/>
                      </a:lnTo>
                      <a:lnTo>
                        <a:pt x="183" y="106"/>
                      </a:lnTo>
                      <a:lnTo>
                        <a:pt x="185" y="108"/>
                      </a:lnTo>
                      <a:lnTo>
                        <a:pt x="185" y="108"/>
                      </a:lnTo>
                      <a:lnTo>
                        <a:pt x="183" y="108"/>
                      </a:lnTo>
                      <a:lnTo>
                        <a:pt x="181" y="104"/>
                      </a:lnTo>
                      <a:lnTo>
                        <a:pt x="181" y="104"/>
                      </a:lnTo>
                      <a:lnTo>
                        <a:pt x="179" y="104"/>
                      </a:lnTo>
                      <a:lnTo>
                        <a:pt x="177" y="104"/>
                      </a:lnTo>
                      <a:lnTo>
                        <a:pt x="173" y="102"/>
                      </a:lnTo>
                      <a:lnTo>
                        <a:pt x="171" y="102"/>
                      </a:lnTo>
                      <a:lnTo>
                        <a:pt x="171" y="102"/>
                      </a:lnTo>
                      <a:lnTo>
                        <a:pt x="171" y="102"/>
                      </a:lnTo>
                      <a:lnTo>
                        <a:pt x="167" y="102"/>
                      </a:lnTo>
                      <a:lnTo>
                        <a:pt x="165" y="102"/>
                      </a:lnTo>
                      <a:lnTo>
                        <a:pt x="163" y="100"/>
                      </a:lnTo>
                      <a:lnTo>
                        <a:pt x="161" y="98"/>
                      </a:lnTo>
                      <a:lnTo>
                        <a:pt x="161" y="98"/>
                      </a:lnTo>
                      <a:lnTo>
                        <a:pt x="161" y="96"/>
                      </a:lnTo>
                      <a:lnTo>
                        <a:pt x="159" y="98"/>
                      </a:lnTo>
                      <a:lnTo>
                        <a:pt x="159" y="100"/>
                      </a:lnTo>
                      <a:lnTo>
                        <a:pt x="159" y="100"/>
                      </a:lnTo>
                      <a:lnTo>
                        <a:pt x="161" y="100"/>
                      </a:lnTo>
                      <a:lnTo>
                        <a:pt x="161" y="104"/>
                      </a:lnTo>
                      <a:lnTo>
                        <a:pt x="163" y="104"/>
                      </a:lnTo>
                      <a:lnTo>
                        <a:pt x="163" y="106"/>
                      </a:lnTo>
                      <a:lnTo>
                        <a:pt x="165" y="108"/>
                      </a:lnTo>
                      <a:lnTo>
                        <a:pt x="165" y="108"/>
                      </a:lnTo>
                      <a:lnTo>
                        <a:pt x="167" y="110"/>
                      </a:lnTo>
                      <a:lnTo>
                        <a:pt x="167" y="110"/>
                      </a:lnTo>
                      <a:lnTo>
                        <a:pt x="169" y="110"/>
                      </a:lnTo>
                      <a:lnTo>
                        <a:pt x="171" y="114"/>
                      </a:lnTo>
                      <a:lnTo>
                        <a:pt x="173" y="116"/>
                      </a:lnTo>
                      <a:lnTo>
                        <a:pt x="173" y="116"/>
                      </a:lnTo>
                      <a:lnTo>
                        <a:pt x="175" y="116"/>
                      </a:lnTo>
                      <a:lnTo>
                        <a:pt x="177" y="116"/>
                      </a:lnTo>
                      <a:lnTo>
                        <a:pt x="181" y="114"/>
                      </a:lnTo>
                      <a:lnTo>
                        <a:pt x="183" y="114"/>
                      </a:lnTo>
                      <a:lnTo>
                        <a:pt x="183" y="114"/>
                      </a:lnTo>
                      <a:lnTo>
                        <a:pt x="187" y="114"/>
                      </a:lnTo>
                      <a:lnTo>
                        <a:pt x="189" y="114"/>
                      </a:lnTo>
                      <a:lnTo>
                        <a:pt x="191" y="114"/>
                      </a:lnTo>
                      <a:lnTo>
                        <a:pt x="191" y="114"/>
                      </a:lnTo>
                      <a:lnTo>
                        <a:pt x="193" y="114"/>
                      </a:lnTo>
                      <a:lnTo>
                        <a:pt x="195" y="114"/>
                      </a:lnTo>
                      <a:lnTo>
                        <a:pt x="195" y="114"/>
                      </a:lnTo>
                      <a:lnTo>
                        <a:pt x="197" y="112"/>
                      </a:lnTo>
                      <a:lnTo>
                        <a:pt x="199" y="112"/>
                      </a:lnTo>
                      <a:lnTo>
                        <a:pt x="199" y="110"/>
                      </a:lnTo>
                      <a:lnTo>
                        <a:pt x="201" y="108"/>
                      </a:lnTo>
                      <a:lnTo>
                        <a:pt x="201" y="106"/>
                      </a:lnTo>
                      <a:lnTo>
                        <a:pt x="201" y="106"/>
                      </a:lnTo>
                      <a:lnTo>
                        <a:pt x="203" y="106"/>
                      </a:lnTo>
                      <a:lnTo>
                        <a:pt x="205" y="104"/>
                      </a:lnTo>
                      <a:lnTo>
                        <a:pt x="213" y="104"/>
                      </a:lnTo>
                      <a:lnTo>
                        <a:pt x="213" y="104"/>
                      </a:lnTo>
                      <a:lnTo>
                        <a:pt x="213" y="106"/>
                      </a:lnTo>
                      <a:lnTo>
                        <a:pt x="213" y="106"/>
                      </a:lnTo>
                      <a:lnTo>
                        <a:pt x="213" y="106"/>
                      </a:lnTo>
                      <a:lnTo>
                        <a:pt x="215" y="106"/>
                      </a:lnTo>
                      <a:lnTo>
                        <a:pt x="215" y="106"/>
                      </a:lnTo>
                      <a:lnTo>
                        <a:pt x="219" y="108"/>
                      </a:lnTo>
                      <a:lnTo>
                        <a:pt x="221" y="108"/>
                      </a:lnTo>
                      <a:lnTo>
                        <a:pt x="221" y="108"/>
                      </a:lnTo>
                      <a:lnTo>
                        <a:pt x="223" y="110"/>
                      </a:lnTo>
                      <a:lnTo>
                        <a:pt x="225" y="110"/>
                      </a:lnTo>
                      <a:lnTo>
                        <a:pt x="225" y="108"/>
                      </a:lnTo>
                      <a:lnTo>
                        <a:pt x="227" y="108"/>
                      </a:lnTo>
                      <a:lnTo>
                        <a:pt x="227" y="106"/>
                      </a:lnTo>
                      <a:lnTo>
                        <a:pt x="229" y="106"/>
                      </a:lnTo>
                      <a:lnTo>
                        <a:pt x="231" y="106"/>
                      </a:lnTo>
                      <a:lnTo>
                        <a:pt x="233" y="106"/>
                      </a:lnTo>
                      <a:lnTo>
                        <a:pt x="235" y="106"/>
                      </a:lnTo>
                      <a:lnTo>
                        <a:pt x="237" y="106"/>
                      </a:lnTo>
                      <a:lnTo>
                        <a:pt x="237" y="106"/>
                      </a:lnTo>
                      <a:lnTo>
                        <a:pt x="239" y="106"/>
                      </a:lnTo>
                      <a:lnTo>
                        <a:pt x="239" y="104"/>
                      </a:lnTo>
                      <a:lnTo>
                        <a:pt x="239" y="102"/>
                      </a:lnTo>
                      <a:lnTo>
                        <a:pt x="241" y="100"/>
                      </a:lnTo>
                      <a:lnTo>
                        <a:pt x="241" y="100"/>
                      </a:lnTo>
                      <a:lnTo>
                        <a:pt x="241" y="98"/>
                      </a:lnTo>
                      <a:lnTo>
                        <a:pt x="241" y="98"/>
                      </a:lnTo>
                      <a:lnTo>
                        <a:pt x="241" y="98"/>
                      </a:lnTo>
                      <a:lnTo>
                        <a:pt x="243" y="96"/>
                      </a:lnTo>
                      <a:lnTo>
                        <a:pt x="241" y="96"/>
                      </a:lnTo>
                      <a:lnTo>
                        <a:pt x="241" y="96"/>
                      </a:lnTo>
                      <a:lnTo>
                        <a:pt x="241" y="94"/>
                      </a:lnTo>
                      <a:lnTo>
                        <a:pt x="241" y="92"/>
                      </a:lnTo>
                      <a:lnTo>
                        <a:pt x="241" y="92"/>
                      </a:lnTo>
                      <a:lnTo>
                        <a:pt x="243" y="92"/>
                      </a:lnTo>
                      <a:lnTo>
                        <a:pt x="245" y="90"/>
                      </a:lnTo>
                      <a:lnTo>
                        <a:pt x="247" y="88"/>
                      </a:lnTo>
                      <a:lnTo>
                        <a:pt x="247" y="88"/>
                      </a:lnTo>
                      <a:lnTo>
                        <a:pt x="247" y="88"/>
                      </a:lnTo>
                      <a:lnTo>
                        <a:pt x="247" y="86"/>
                      </a:lnTo>
                      <a:lnTo>
                        <a:pt x="247" y="86"/>
                      </a:lnTo>
                      <a:lnTo>
                        <a:pt x="245" y="86"/>
                      </a:lnTo>
                      <a:lnTo>
                        <a:pt x="245" y="84"/>
                      </a:lnTo>
                      <a:lnTo>
                        <a:pt x="245" y="84"/>
                      </a:lnTo>
                      <a:lnTo>
                        <a:pt x="247" y="82"/>
                      </a:lnTo>
                      <a:lnTo>
                        <a:pt x="245" y="82"/>
                      </a:lnTo>
                      <a:lnTo>
                        <a:pt x="245" y="82"/>
                      </a:lnTo>
                      <a:lnTo>
                        <a:pt x="247" y="80"/>
                      </a:lnTo>
                      <a:lnTo>
                        <a:pt x="247" y="78"/>
                      </a:lnTo>
                      <a:lnTo>
                        <a:pt x="249" y="78"/>
                      </a:lnTo>
                      <a:lnTo>
                        <a:pt x="249" y="78"/>
                      </a:lnTo>
                      <a:lnTo>
                        <a:pt x="251" y="78"/>
                      </a:lnTo>
                      <a:lnTo>
                        <a:pt x="251" y="78"/>
                      </a:lnTo>
                      <a:lnTo>
                        <a:pt x="253" y="76"/>
                      </a:lnTo>
                      <a:lnTo>
                        <a:pt x="253" y="76"/>
                      </a:lnTo>
                      <a:lnTo>
                        <a:pt x="253" y="74"/>
                      </a:lnTo>
                      <a:lnTo>
                        <a:pt x="253" y="72"/>
                      </a:lnTo>
                      <a:lnTo>
                        <a:pt x="253" y="72"/>
                      </a:lnTo>
                      <a:lnTo>
                        <a:pt x="253" y="70"/>
                      </a:lnTo>
                      <a:lnTo>
                        <a:pt x="253" y="70"/>
                      </a:lnTo>
                      <a:lnTo>
                        <a:pt x="253" y="68"/>
                      </a:lnTo>
                      <a:lnTo>
                        <a:pt x="253" y="66"/>
                      </a:lnTo>
                      <a:lnTo>
                        <a:pt x="253" y="62"/>
                      </a:lnTo>
                      <a:lnTo>
                        <a:pt x="253" y="62"/>
                      </a:lnTo>
                      <a:lnTo>
                        <a:pt x="253" y="60"/>
                      </a:lnTo>
                      <a:lnTo>
                        <a:pt x="255" y="58"/>
                      </a:lnTo>
                      <a:lnTo>
                        <a:pt x="255" y="56"/>
                      </a:lnTo>
                      <a:lnTo>
                        <a:pt x="257" y="54"/>
                      </a:lnTo>
                      <a:lnTo>
                        <a:pt x="257" y="54"/>
                      </a:lnTo>
                      <a:lnTo>
                        <a:pt x="257" y="54"/>
                      </a:lnTo>
                      <a:lnTo>
                        <a:pt x="259" y="56"/>
                      </a:lnTo>
                      <a:lnTo>
                        <a:pt x="261" y="54"/>
                      </a:lnTo>
                      <a:lnTo>
                        <a:pt x="263" y="54"/>
                      </a:lnTo>
                      <a:lnTo>
                        <a:pt x="265" y="54"/>
                      </a:lnTo>
                      <a:lnTo>
                        <a:pt x="265" y="54"/>
                      </a:lnTo>
                      <a:lnTo>
                        <a:pt x="265" y="56"/>
                      </a:lnTo>
                      <a:lnTo>
                        <a:pt x="267" y="54"/>
                      </a:lnTo>
                      <a:lnTo>
                        <a:pt x="269" y="54"/>
                      </a:lnTo>
                      <a:lnTo>
                        <a:pt x="269" y="54"/>
                      </a:lnTo>
                      <a:lnTo>
                        <a:pt x="269" y="54"/>
                      </a:lnTo>
                      <a:lnTo>
                        <a:pt x="271" y="54"/>
                      </a:lnTo>
                      <a:lnTo>
                        <a:pt x="273" y="54"/>
                      </a:lnTo>
                      <a:lnTo>
                        <a:pt x="277" y="54"/>
                      </a:lnTo>
                      <a:lnTo>
                        <a:pt x="279" y="56"/>
                      </a:lnTo>
                      <a:lnTo>
                        <a:pt x="283" y="58"/>
                      </a:lnTo>
                      <a:lnTo>
                        <a:pt x="283" y="58"/>
                      </a:lnTo>
                      <a:lnTo>
                        <a:pt x="285" y="58"/>
                      </a:lnTo>
                      <a:lnTo>
                        <a:pt x="285" y="58"/>
                      </a:lnTo>
                      <a:lnTo>
                        <a:pt x="285" y="56"/>
                      </a:lnTo>
                      <a:lnTo>
                        <a:pt x="287" y="54"/>
                      </a:lnTo>
                      <a:lnTo>
                        <a:pt x="287" y="54"/>
                      </a:lnTo>
                      <a:lnTo>
                        <a:pt x="289" y="56"/>
                      </a:lnTo>
                      <a:lnTo>
                        <a:pt x="291" y="56"/>
                      </a:lnTo>
                      <a:lnTo>
                        <a:pt x="293" y="56"/>
                      </a:lnTo>
                      <a:lnTo>
                        <a:pt x="295" y="54"/>
                      </a:lnTo>
                      <a:lnTo>
                        <a:pt x="297" y="54"/>
                      </a:lnTo>
                      <a:lnTo>
                        <a:pt x="299" y="54"/>
                      </a:lnTo>
                      <a:lnTo>
                        <a:pt x="299" y="54"/>
                      </a:lnTo>
                      <a:lnTo>
                        <a:pt x="301" y="54"/>
                      </a:lnTo>
                      <a:lnTo>
                        <a:pt x="301" y="52"/>
                      </a:lnTo>
                      <a:lnTo>
                        <a:pt x="299" y="52"/>
                      </a:lnTo>
                      <a:lnTo>
                        <a:pt x="295" y="48"/>
                      </a:lnTo>
                      <a:lnTo>
                        <a:pt x="293" y="46"/>
                      </a:lnTo>
                      <a:lnTo>
                        <a:pt x="295" y="42"/>
                      </a:lnTo>
                      <a:lnTo>
                        <a:pt x="295" y="42"/>
                      </a:lnTo>
                      <a:lnTo>
                        <a:pt x="297" y="42"/>
                      </a:lnTo>
                      <a:lnTo>
                        <a:pt x="299" y="44"/>
                      </a:lnTo>
                      <a:lnTo>
                        <a:pt x="301" y="44"/>
                      </a:lnTo>
                      <a:lnTo>
                        <a:pt x="305" y="42"/>
                      </a:lnTo>
                      <a:lnTo>
                        <a:pt x="309" y="40"/>
                      </a:lnTo>
                      <a:lnTo>
                        <a:pt x="309" y="40"/>
                      </a:lnTo>
                      <a:lnTo>
                        <a:pt x="309" y="40"/>
                      </a:lnTo>
                      <a:lnTo>
                        <a:pt x="311" y="38"/>
                      </a:lnTo>
                      <a:lnTo>
                        <a:pt x="311" y="38"/>
                      </a:lnTo>
                      <a:lnTo>
                        <a:pt x="309" y="36"/>
                      </a:lnTo>
                      <a:close/>
                      <a:moveTo>
                        <a:pt x="273" y="6"/>
                      </a:moveTo>
                      <a:lnTo>
                        <a:pt x="275" y="4"/>
                      </a:lnTo>
                      <a:lnTo>
                        <a:pt x="277" y="4"/>
                      </a:lnTo>
                      <a:lnTo>
                        <a:pt x="277" y="4"/>
                      </a:lnTo>
                      <a:lnTo>
                        <a:pt x="277" y="2"/>
                      </a:lnTo>
                      <a:lnTo>
                        <a:pt x="277" y="0"/>
                      </a:lnTo>
                      <a:lnTo>
                        <a:pt x="275" y="2"/>
                      </a:lnTo>
                      <a:lnTo>
                        <a:pt x="273" y="2"/>
                      </a:lnTo>
                      <a:lnTo>
                        <a:pt x="273" y="4"/>
                      </a:lnTo>
                      <a:lnTo>
                        <a:pt x="273" y="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91" name="Freeform 119">
                  <a:extLst>
                    <a:ext uri="{FF2B5EF4-FFF2-40B4-BE49-F238E27FC236}">
                      <a16:creationId xmlns:a16="http://schemas.microsoft.com/office/drawing/2014/main" id="{99A3E0B5-D7B0-0025-7B47-1D7A33454749}"/>
                    </a:ext>
                  </a:extLst>
                </p:cNvPr>
                <p:cNvSpPr>
                  <a:spLocks noEditPoints="1"/>
                </p:cNvSpPr>
                <p:nvPr/>
              </p:nvSpPr>
              <p:spPr bwMode="auto">
                <a:xfrm>
                  <a:off x="3979" y="2245"/>
                  <a:ext cx="50" cy="138"/>
                </a:xfrm>
                <a:custGeom>
                  <a:avLst/>
                  <a:gdLst>
                    <a:gd name="T0" fmla="*/ 32 w 50"/>
                    <a:gd name="T1" fmla="*/ 48 h 138"/>
                    <a:gd name="T2" fmla="*/ 34 w 50"/>
                    <a:gd name="T3" fmla="*/ 46 h 138"/>
                    <a:gd name="T4" fmla="*/ 32 w 50"/>
                    <a:gd name="T5" fmla="*/ 46 h 138"/>
                    <a:gd name="T6" fmla="*/ 32 w 50"/>
                    <a:gd name="T7" fmla="*/ 48 h 138"/>
                    <a:gd name="T8" fmla="*/ 50 w 50"/>
                    <a:gd name="T9" fmla="*/ 98 h 138"/>
                    <a:gd name="T10" fmla="*/ 44 w 50"/>
                    <a:gd name="T11" fmla="*/ 86 h 138"/>
                    <a:gd name="T12" fmla="*/ 36 w 50"/>
                    <a:gd name="T13" fmla="*/ 74 h 138"/>
                    <a:gd name="T14" fmla="*/ 30 w 50"/>
                    <a:gd name="T15" fmla="*/ 70 h 138"/>
                    <a:gd name="T16" fmla="*/ 30 w 50"/>
                    <a:gd name="T17" fmla="*/ 58 h 138"/>
                    <a:gd name="T18" fmla="*/ 28 w 50"/>
                    <a:gd name="T19" fmla="*/ 50 h 138"/>
                    <a:gd name="T20" fmla="*/ 30 w 50"/>
                    <a:gd name="T21" fmla="*/ 44 h 138"/>
                    <a:gd name="T22" fmla="*/ 36 w 50"/>
                    <a:gd name="T23" fmla="*/ 38 h 138"/>
                    <a:gd name="T24" fmla="*/ 36 w 50"/>
                    <a:gd name="T25" fmla="*/ 36 h 138"/>
                    <a:gd name="T26" fmla="*/ 34 w 50"/>
                    <a:gd name="T27" fmla="*/ 34 h 138"/>
                    <a:gd name="T28" fmla="*/ 32 w 50"/>
                    <a:gd name="T29" fmla="*/ 30 h 138"/>
                    <a:gd name="T30" fmla="*/ 32 w 50"/>
                    <a:gd name="T31" fmla="*/ 24 h 138"/>
                    <a:gd name="T32" fmla="*/ 32 w 50"/>
                    <a:gd name="T33" fmla="*/ 20 h 138"/>
                    <a:gd name="T34" fmla="*/ 32 w 50"/>
                    <a:gd name="T35" fmla="*/ 14 h 138"/>
                    <a:gd name="T36" fmla="*/ 28 w 50"/>
                    <a:gd name="T37" fmla="*/ 6 h 138"/>
                    <a:gd name="T38" fmla="*/ 22 w 50"/>
                    <a:gd name="T39" fmla="*/ 2 h 138"/>
                    <a:gd name="T40" fmla="*/ 22 w 50"/>
                    <a:gd name="T41" fmla="*/ 4 h 138"/>
                    <a:gd name="T42" fmla="*/ 18 w 50"/>
                    <a:gd name="T43" fmla="*/ 4 h 138"/>
                    <a:gd name="T44" fmla="*/ 12 w 50"/>
                    <a:gd name="T45" fmla="*/ 2 h 138"/>
                    <a:gd name="T46" fmla="*/ 6 w 50"/>
                    <a:gd name="T47" fmla="*/ 0 h 138"/>
                    <a:gd name="T48" fmla="*/ 6 w 50"/>
                    <a:gd name="T49" fmla="*/ 2 h 138"/>
                    <a:gd name="T50" fmla="*/ 8 w 50"/>
                    <a:gd name="T51" fmla="*/ 4 h 138"/>
                    <a:gd name="T52" fmla="*/ 10 w 50"/>
                    <a:gd name="T53" fmla="*/ 4 h 138"/>
                    <a:gd name="T54" fmla="*/ 12 w 50"/>
                    <a:gd name="T55" fmla="*/ 10 h 138"/>
                    <a:gd name="T56" fmla="*/ 16 w 50"/>
                    <a:gd name="T57" fmla="*/ 14 h 138"/>
                    <a:gd name="T58" fmla="*/ 18 w 50"/>
                    <a:gd name="T59" fmla="*/ 20 h 138"/>
                    <a:gd name="T60" fmla="*/ 12 w 50"/>
                    <a:gd name="T61" fmla="*/ 26 h 138"/>
                    <a:gd name="T62" fmla="*/ 12 w 50"/>
                    <a:gd name="T63" fmla="*/ 28 h 138"/>
                    <a:gd name="T64" fmla="*/ 10 w 50"/>
                    <a:gd name="T65" fmla="*/ 36 h 138"/>
                    <a:gd name="T66" fmla="*/ 10 w 50"/>
                    <a:gd name="T67" fmla="*/ 40 h 138"/>
                    <a:gd name="T68" fmla="*/ 10 w 50"/>
                    <a:gd name="T69" fmla="*/ 48 h 138"/>
                    <a:gd name="T70" fmla="*/ 14 w 50"/>
                    <a:gd name="T71" fmla="*/ 52 h 138"/>
                    <a:gd name="T72" fmla="*/ 10 w 50"/>
                    <a:gd name="T73" fmla="*/ 56 h 138"/>
                    <a:gd name="T74" fmla="*/ 6 w 50"/>
                    <a:gd name="T75" fmla="*/ 62 h 138"/>
                    <a:gd name="T76" fmla="*/ 6 w 50"/>
                    <a:gd name="T77" fmla="*/ 68 h 138"/>
                    <a:gd name="T78" fmla="*/ 4 w 50"/>
                    <a:gd name="T79" fmla="*/ 72 h 138"/>
                    <a:gd name="T80" fmla="*/ 0 w 50"/>
                    <a:gd name="T81" fmla="*/ 76 h 138"/>
                    <a:gd name="T82" fmla="*/ 2 w 50"/>
                    <a:gd name="T83" fmla="*/ 78 h 138"/>
                    <a:gd name="T84" fmla="*/ 4 w 50"/>
                    <a:gd name="T85" fmla="*/ 80 h 138"/>
                    <a:gd name="T86" fmla="*/ 6 w 50"/>
                    <a:gd name="T87" fmla="*/ 82 h 138"/>
                    <a:gd name="T88" fmla="*/ 8 w 50"/>
                    <a:gd name="T89" fmla="*/ 82 h 138"/>
                    <a:gd name="T90" fmla="*/ 16 w 50"/>
                    <a:gd name="T91" fmla="*/ 92 h 138"/>
                    <a:gd name="T92" fmla="*/ 20 w 50"/>
                    <a:gd name="T93" fmla="*/ 90 h 138"/>
                    <a:gd name="T94" fmla="*/ 26 w 50"/>
                    <a:gd name="T95" fmla="*/ 90 h 138"/>
                    <a:gd name="T96" fmla="*/ 30 w 50"/>
                    <a:gd name="T97" fmla="*/ 98 h 138"/>
                    <a:gd name="T98" fmla="*/ 28 w 50"/>
                    <a:gd name="T99" fmla="*/ 108 h 138"/>
                    <a:gd name="T100" fmla="*/ 24 w 50"/>
                    <a:gd name="T101" fmla="*/ 114 h 138"/>
                    <a:gd name="T102" fmla="*/ 26 w 50"/>
                    <a:gd name="T103" fmla="*/ 120 h 138"/>
                    <a:gd name="T104" fmla="*/ 26 w 50"/>
                    <a:gd name="T105" fmla="*/ 122 h 138"/>
                    <a:gd name="T106" fmla="*/ 34 w 50"/>
                    <a:gd name="T107" fmla="*/ 132 h 138"/>
                    <a:gd name="T108" fmla="*/ 36 w 50"/>
                    <a:gd name="T109" fmla="*/ 136 h 138"/>
                    <a:gd name="T110" fmla="*/ 38 w 50"/>
                    <a:gd name="T111" fmla="*/ 138 h 138"/>
                    <a:gd name="T112" fmla="*/ 40 w 50"/>
                    <a:gd name="T113" fmla="*/ 132 h 138"/>
                    <a:gd name="T114" fmla="*/ 38 w 50"/>
                    <a:gd name="T115" fmla="*/ 126 h 138"/>
                    <a:gd name="T116" fmla="*/ 42 w 50"/>
                    <a:gd name="T117" fmla="*/ 120 h 138"/>
                    <a:gd name="T118" fmla="*/ 48 w 50"/>
                    <a:gd name="T119" fmla="*/ 118 h 138"/>
                    <a:gd name="T120" fmla="*/ 50 w 50"/>
                    <a:gd name="T121"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138">
                      <a:moveTo>
                        <a:pt x="32" y="46"/>
                      </a:moveTo>
                      <a:lnTo>
                        <a:pt x="32" y="48"/>
                      </a:lnTo>
                      <a:lnTo>
                        <a:pt x="32" y="48"/>
                      </a:lnTo>
                      <a:lnTo>
                        <a:pt x="32" y="48"/>
                      </a:lnTo>
                      <a:lnTo>
                        <a:pt x="34" y="48"/>
                      </a:lnTo>
                      <a:lnTo>
                        <a:pt x="34" y="48"/>
                      </a:lnTo>
                      <a:lnTo>
                        <a:pt x="34" y="48"/>
                      </a:lnTo>
                      <a:lnTo>
                        <a:pt x="34" y="46"/>
                      </a:lnTo>
                      <a:lnTo>
                        <a:pt x="34" y="46"/>
                      </a:lnTo>
                      <a:lnTo>
                        <a:pt x="34" y="46"/>
                      </a:lnTo>
                      <a:lnTo>
                        <a:pt x="32" y="46"/>
                      </a:lnTo>
                      <a:close/>
                      <a:moveTo>
                        <a:pt x="32" y="46"/>
                      </a:moveTo>
                      <a:lnTo>
                        <a:pt x="30" y="46"/>
                      </a:lnTo>
                      <a:lnTo>
                        <a:pt x="30" y="46"/>
                      </a:lnTo>
                      <a:lnTo>
                        <a:pt x="32" y="48"/>
                      </a:lnTo>
                      <a:lnTo>
                        <a:pt x="32" y="48"/>
                      </a:lnTo>
                      <a:lnTo>
                        <a:pt x="32" y="46"/>
                      </a:lnTo>
                      <a:lnTo>
                        <a:pt x="32" y="46"/>
                      </a:lnTo>
                      <a:lnTo>
                        <a:pt x="32" y="46"/>
                      </a:lnTo>
                      <a:close/>
                      <a:moveTo>
                        <a:pt x="50" y="98"/>
                      </a:moveTo>
                      <a:lnTo>
                        <a:pt x="50" y="98"/>
                      </a:lnTo>
                      <a:lnTo>
                        <a:pt x="50" y="94"/>
                      </a:lnTo>
                      <a:lnTo>
                        <a:pt x="48" y="90"/>
                      </a:lnTo>
                      <a:lnTo>
                        <a:pt x="44" y="86"/>
                      </a:lnTo>
                      <a:lnTo>
                        <a:pt x="42" y="84"/>
                      </a:lnTo>
                      <a:lnTo>
                        <a:pt x="40" y="80"/>
                      </a:lnTo>
                      <a:lnTo>
                        <a:pt x="38" y="76"/>
                      </a:lnTo>
                      <a:lnTo>
                        <a:pt x="36" y="74"/>
                      </a:lnTo>
                      <a:lnTo>
                        <a:pt x="34" y="74"/>
                      </a:lnTo>
                      <a:lnTo>
                        <a:pt x="32" y="72"/>
                      </a:lnTo>
                      <a:lnTo>
                        <a:pt x="30" y="72"/>
                      </a:lnTo>
                      <a:lnTo>
                        <a:pt x="30" y="70"/>
                      </a:lnTo>
                      <a:lnTo>
                        <a:pt x="30" y="68"/>
                      </a:lnTo>
                      <a:lnTo>
                        <a:pt x="30" y="66"/>
                      </a:lnTo>
                      <a:lnTo>
                        <a:pt x="30" y="62"/>
                      </a:lnTo>
                      <a:lnTo>
                        <a:pt x="30" y="58"/>
                      </a:lnTo>
                      <a:lnTo>
                        <a:pt x="30" y="56"/>
                      </a:lnTo>
                      <a:lnTo>
                        <a:pt x="28" y="54"/>
                      </a:lnTo>
                      <a:lnTo>
                        <a:pt x="28" y="50"/>
                      </a:lnTo>
                      <a:lnTo>
                        <a:pt x="28" y="50"/>
                      </a:lnTo>
                      <a:lnTo>
                        <a:pt x="28" y="48"/>
                      </a:lnTo>
                      <a:lnTo>
                        <a:pt x="30" y="46"/>
                      </a:lnTo>
                      <a:lnTo>
                        <a:pt x="30" y="44"/>
                      </a:lnTo>
                      <a:lnTo>
                        <a:pt x="30" y="44"/>
                      </a:lnTo>
                      <a:lnTo>
                        <a:pt x="32" y="40"/>
                      </a:lnTo>
                      <a:lnTo>
                        <a:pt x="32" y="40"/>
                      </a:lnTo>
                      <a:lnTo>
                        <a:pt x="32" y="38"/>
                      </a:lnTo>
                      <a:lnTo>
                        <a:pt x="36" y="38"/>
                      </a:lnTo>
                      <a:lnTo>
                        <a:pt x="38" y="38"/>
                      </a:lnTo>
                      <a:lnTo>
                        <a:pt x="38" y="38"/>
                      </a:lnTo>
                      <a:lnTo>
                        <a:pt x="36" y="36"/>
                      </a:lnTo>
                      <a:lnTo>
                        <a:pt x="36" y="36"/>
                      </a:lnTo>
                      <a:lnTo>
                        <a:pt x="36" y="34"/>
                      </a:lnTo>
                      <a:lnTo>
                        <a:pt x="34" y="34"/>
                      </a:lnTo>
                      <a:lnTo>
                        <a:pt x="34" y="34"/>
                      </a:lnTo>
                      <a:lnTo>
                        <a:pt x="34" y="34"/>
                      </a:lnTo>
                      <a:lnTo>
                        <a:pt x="34" y="32"/>
                      </a:lnTo>
                      <a:lnTo>
                        <a:pt x="34" y="32"/>
                      </a:lnTo>
                      <a:lnTo>
                        <a:pt x="32" y="30"/>
                      </a:lnTo>
                      <a:lnTo>
                        <a:pt x="32" y="30"/>
                      </a:lnTo>
                      <a:lnTo>
                        <a:pt x="32" y="30"/>
                      </a:lnTo>
                      <a:lnTo>
                        <a:pt x="32" y="28"/>
                      </a:lnTo>
                      <a:lnTo>
                        <a:pt x="32" y="26"/>
                      </a:lnTo>
                      <a:lnTo>
                        <a:pt x="32" y="24"/>
                      </a:lnTo>
                      <a:lnTo>
                        <a:pt x="32" y="24"/>
                      </a:lnTo>
                      <a:lnTo>
                        <a:pt x="32" y="22"/>
                      </a:lnTo>
                      <a:lnTo>
                        <a:pt x="32" y="20"/>
                      </a:lnTo>
                      <a:lnTo>
                        <a:pt x="32" y="20"/>
                      </a:lnTo>
                      <a:lnTo>
                        <a:pt x="32" y="18"/>
                      </a:lnTo>
                      <a:lnTo>
                        <a:pt x="32" y="18"/>
                      </a:lnTo>
                      <a:lnTo>
                        <a:pt x="32" y="16"/>
                      </a:lnTo>
                      <a:lnTo>
                        <a:pt x="32" y="14"/>
                      </a:lnTo>
                      <a:lnTo>
                        <a:pt x="30" y="12"/>
                      </a:lnTo>
                      <a:lnTo>
                        <a:pt x="30" y="12"/>
                      </a:lnTo>
                      <a:lnTo>
                        <a:pt x="30" y="10"/>
                      </a:lnTo>
                      <a:lnTo>
                        <a:pt x="28" y="6"/>
                      </a:lnTo>
                      <a:lnTo>
                        <a:pt x="28" y="6"/>
                      </a:lnTo>
                      <a:lnTo>
                        <a:pt x="24" y="2"/>
                      </a:lnTo>
                      <a:lnTo>
                        <a:pt x="22" y="2"/>
                      </a:lnTo>
                      <a:lnTo>
                        <a:pt x="22" y="2"/>
                      </a:lnTo>
                      <a:lnTo>
                        <a:pt x="22" y="2"/>
                      </a:lnTo>
                      <a:lnTo>
                        <a:pt x="22" y="4"/>
                      </a:lnTo>
                      <a:lnTo>
                        <a:pt x="22" y="4"/>
                      </a:lnTo>
                      <a:lnTo>
                        <a:pt x="22" y="4"/>
                      </a:lnTo>
                      <a:lnTo>
                        <a:pt x="22" y="4"/>
                      </a:lnTo>
                      <a:lnTo>
                        <a:pt x="20" y="4"/>
                      </a:lnTo>
                      <a:lnTo>
                        <a:pt x="20" y="4"/>
                      </a:lnTo>
                      <a:lnTo>
                        <a:pt x="18" y="4"/>
                      </a:lnTo>
                      <a:lnTo>
                        <a:pt x="16" y="4"/>
                      </a:lnTo>
                      <a:lnTo>
                        <a:pt x="14" y="4"/>
                      </a:lnTo>
                      <a:lnTo>
                        <a:pt x="14" y="4"/>
                      </a:lnTo>
                      <a:lnTo>
                        <a:pt x="12" y="2"/>
                      </a:lnTo>
                      <a:lnTo>
                        <a:pt x="10" y="2"/>
                      </a:lnTo>
                      <a:lnTo>
                        <a:pt x="10" y="2"/>
                      </a:lnTo>
                      <a:lnTo>
                        <a:pt x="6" y="0"/>
                      </a:lnTo>
                      <a:lnTo>
                        <a:pt x="6" y="0"/>
                      </a:lnTo>
                      <a:lnTo>
                        <a:pt x="6" y="0"/>
                      </a:lnTo>
                      <a:lnTo>
                        <a:pt x="6" y="0"/>
                      </a:lnTo>
                      <a:lnTo>
                        <a:pt x="6" y="2"/>
                      </a:lnTo>
                      <a:lnTo>
                        <a:pt x="6" y="2"/>
                      </a:lnTo>
                      <a:lnTo>
                        <a:pt x="6" y="4"/>
                      </a:lnTo>
                      <a:lnTo>
                        <a:pt x="6" y="4"/>
                      </a:lnTo>
                      <a:lnTo>
                        <a:pt x="8" y="4"/>
                      </a:lnTo>
                      <a:lnTo>
                        <a:pt x="8" y="4"/>
                      </a:lnTo>
                      <a:lnTo>
                        <a:pt x="8" y="4"/>
                      </a:lnTo>
                      <a:lnTo>
                        <a:pt x="10" y="4"/>
                      </a:lnTo>
                      <a:lnTo>
                        <a:pt x="10" y="4"/>
                      </a:lnTo>
                      <a:lnTo>
                        <a:pt x="10" y="4"/>
                      </a:lnTo>
                      <a:lnTo>
                        <a:pt x="10" y="6"/>
                      </a:lnTo>
                      <a:lnTo>
                        <a:pt x="12" y="8"/>
                      </a:lnTo>
                      <a:lnTo>
                        <a:pt x="12" y="8"/>
                      </a:lnTo>
                      <a:lnTo>
                        <a:pt x="12" y="10"/>
                      </a:lnTo>
                      <a:lnTo>
                        <a:pt x="12" y="12"/>
                      </a:lnTo>
                      <a:lnTo>
                        <a:pt x="14" y="12"/>
                      </a:lnTo>
                      <a:lnTo>
                        <a:pt x="14" y="14"/>
                      </a:lnTo>
                      <a:lnTo>
                        <a:pt x="16" y="14"/>
                      </a:lnTo>
                      <a:lnTo>
                        <a:pt x="16" y="16"/>
                      </a:lnTo>
                      <a:lnTo>
                        <a:pt x="16" y="18"/>
                      </a:lnTo>
                      <a:lnTo>
                        <a:pt x="16" y="20"/>
                      </a:lnTo>
                      <a:lnTo>
                        <a:pt x="18" y="20"/>
                      </a:lnTo>
                      <a:lnTo>
                        <a:pt x="18" y="22"/>
                      </a:lnTo>
                      <a:lnTo>
                        <a:pt x="14" y="24"/>
                      </a:lnTo>
                      <a:lnTo>
                        <a:pt x="14" y="24"/>
                      </a:lnTo>
                      <a:lnTo>
                        <a:pt x="12" y="26"/>
                      </a:lnTo>
                      <a:lnTo>
                        <a:pt x="12" y="26"/>
                      </a:lnTo>
                      <a:lnTo>
                        <a:pt x="10" y="26"/>
                      </a:lnTo>
                      <a:lnTo>
                        <a:pt x="10" y="26"/>
                      </a:lnTo>
                      <a:lnTo>
                        <a:pt x="12" y="28"/>
                      </a:lnTo>
                      <a:lnTo>
                        <a:pt x="12" y="30"/>
                      </a:lnTo>
                      <a:lnTo>
                        <a:pt x="12" y="32"/>
                      </a:lnTo>
                      <a:lnTo>
                        <a:pt x="12" y="32"/>
                      </a:lnTo>
                      <a:lnTo>
                        <a:pt x="10" y="36"/>
                      </a:lnTo>
                      <a:lnTo>
                        <a:pt x="10" y="36"/>
                      </a:lnTo>
                      <a:lnTo>
                        <a:pt x="10" y="38"/>
                      </a:lnTo>
                      <a:lnTo>
                        <a:pt x="10" y="38"/>
                      </a:lnTo>
                      <a:lnTo>
                        <a:pt x="10" y="40"/>
                      </a:lnTo>
                      <a:lnTo>
                        <a:pt x="12" y="40"/>
                      </a:lnTo>
                      <a:lnTo>
                        <a:pt x="12" y="42"/>
                      </a:lnTo>
                      <a:lnTo>
                        <a:pt x="12" y="44"/>
                      </a:lnTo>
                      <a:lnTo>
                        <a:pt x="10" y="48"/>
                      </a:lnTo>
                      <a:lnTo>
                        <a:pt x="12" y="52"/>
                      </a:lnTo>
                      <a:lnTo>
                        <a:pt x="12" y="52"/>
                      </a:lnTo>
                      <a:lnTo>
                        <a:pt x="14" y="52"/>
                      </a:lnTo>
                      <a:lnTo>
                        <a:pt x="14" y="52"/>
                      </a:lnTo>
                      <a:lnTo>
                        <a:pt x="14" y="54"/>
                      </a:lnTo>
                      <a:lnTo>
                        <a:pt x="12" y="54"/>
                      </a:lnTo>
                      <a:lnTo>
                        <a:pt x="12" y="56"/>
                      </a:lnTo>
                      <a:lnTo>
                        <a:pt x="10" y="56"/>
                      </a:lnTo>
                      <a:lnTo>
                        <a:pt x="6" y="58"/>
                      </a:lnTo>
                      <a:lnTo>
                        <a:pt x="6" y="58"/>
                      </a:lnTo>
                      <a:lnTo>
                        <a:pt x="6" y="60"/>
                      </a:lnTo>
                      <a:lnTo>
                        <a:pt x="6" y="62"/>
                      </a:lnTo>
                      <a:lnTo>
                        <a:pt x="6" y="62"/>
                      </a:lnTo>
                      <a:lnTo>
                        <a:pt x="6" y="64"/>
                      </a:lnTo>
                      <a:lnTo>
                        <a:pt x="6" y="66"/>
                      </a:lnTo>
                      <a:lnTo>
                        <a:pt x="6" y="68"/>
                      </a:lnTo>
                      <a:lnTo>
                        <a:pt x="6" y="68"/>
                      </a:lnTo>
                      <a:lnTo>
                        <a:pt x="4" y="68"/>
                      </a:lnTo>
                      <a:lnTo>
                        <a:pt x="4" y="70"/>
                      </a:lnTo>
                      <a:lnTo>
                        <a:pt x="4" y="72"/>
                      </a:lnTo>
                      <a:lnTo>
                        <a:pt x="2" y="74"/>
                      </a:lnTo>
                      <a:lnTo>
                        <a:pt x="2" y="74"/>
                      </a:lnTo>
                      <a:lnTo>
                        <a:pt x="0" y="74"/>
                      </a:lnTo>
                      <a:lnTo>
                        <a:pt x="0" y="76"/>
                      </a:lnTo>
                      <a:lnTo>
                        <a:pt x="2" y="76"/>
                      </a:lnTo>
                      <a:lnTo>
                        <a:pt x="2" y="76"/>
                      </a:lnTo>
                      <a:lnTo>
                        <a:pt x="2" y="76"/>
                      </a:lnTo>
                      <a:lnTo>
                        <a:pt x="2" y="78"/>
                      </a:lnTo>
                      <a:lnTo>
                        <a:pt x="2" y="78"/>
                      </a:lnTo>
                      <a:lnTo>
                        <a:pt x="2" y="78"/>
                      </a:lnTo>
                      <a:lnTo>
                        <a:pt x="4" y="78"/>
                      </a:lnTo>
                      <a:lnTo>
                        <a:pt x="4" y="80"/>
                      </a:lnTo>
                      <a:lnTo>
                        <a:pt x="6" y="82"/>
                      </a:lnTo>
                      <a:lnTo>
                        <a:pt x="6" y="82"/>
                      </a:lnTo>
                      <a:lnTo>
                        <a:pt x="6" y="82"/>
                      </a:lnTo>
                      <a:lnTo>
                        <a:pt x="6" y="82"/>
                      </a:lnTo>
                      <a:lnTo>
                        <a:pt x="6" y="82"/>
                      </a:lnTo>
                      <a:lnTo>
                        <a:pt x="8" y="82"/>
                      </a:lnTo>
                      <a:lnTo>
                        <a:pt x="8" y="80"/>
                      </a:lnTo>
                      <a:lnTo>
                        <a:pt x="8" y="82"/>
                      </a:lnTo>
                      <a:lnTo>
                        <a:pt x="10" y="82"/>
                      </a:lnTo>
                      <a:lnTo>
                        <a:pt x="12" y="88"/>
                      </a:lnTo>
                      <a:lnTo>
                        <a:pt x="14" y="90"/>
                      </a:lnTo>
                      <a:lnTo>
                        <a:pt x="16" y="92"/>
                      </a:lnTo>
                      <a:lnTo>
                        <a:pt x="16" y="92"/>
                      </a:lnTo>
                      <a:lnTo>
                        <a:pt x="16" y="92"/>
                      </a:lnTo>
                      <a:lnTo>
                        <a:pt x="18" y="92"/>
                      </a:lnTo>
                      <a:lnTo>
                        <a:pt x="20" y="90"/>
                      </a:lnTo>
                      <a:lnTo>
                        <a:pt x="22" y="90"/>
                      </a:lnTo>
                      <a:lnTo>
                        <a:pt x="22" y="90"/>
                      </a:lnTo>
                      <a:lnTo>
                        <a:pt x="24" y="90"/>
                      </a:lnTo>
                      <a:lnTo>
                        <a:pt x="26" y="90"/>
                      </a:lnTo>
                      <a:lnTo>
                        <a:pt x="26" y="90"/>
                      </a:lnTo>
                      <a:lnTo>
                        <a:pt x="28" y="92"/>
                      </a:lnTo>
                      <a:lnTo>
                        <a:pt x="30" y="96"/>
                      </a:lnTo>
                      <a:lnTo>
                        <a:pt x="30" y="98"/>
                      </a:lnTo>
                      <a:lnTo>
                        <a:pt x="30" y="100"/>
                      </a:lnTo>
                      <a:lnTo>
                        <a:pt x="30" y="102"/>
                      </a:lnTo>
                      <a:lnTo>
                        <a:pt x="28" y="106"/>
                      </a:lnTo>
                      <a:lnTo>
                        <a:pt x="28" y="108"/>
                      </a:lnTo>
                      <a:lnTo>
                        <a:pt x="26" y="110"/>
                      </a:lnTo>
                      <a:lnTo>
                        <a:pt x="26" y="112"/>
                      </a:lnTo>
                      <a:lnTo>
                        <a:pt x="24" y="114"/>
                      </a:lnTo>
                      <a:lnTo>
                        <a:pt x="24" y="114"/>
                      </a:lnTo>
                      <a:lnTo>
                        <a:pt x="24" y="116"/>
                      </a:lnTo>
                      <a:lnTo>
                        <a:pt x="24" y="116"/>
                      </a:lnTo>
                      <a:lnTo>
                        <a:pt x="26" y="118"/>
                      </a:lnTo>
                      <a:lnTo>
                        <a:pt x="26" y="120"/>
                      </a:lnTo>
                      <a:lnTo>
                        <a:pt x="26" y="120"/>
                      </a:lnTo>
                      <a:lnTo>
                        <a:pt x="26" y="122"/>
                      </a:lnTo>
                      <a:lnTo>
                        <a:pt x="26" y="122"/>
                      </a:lnTo>
                      <a:lnTo>
                        <a:pt x="26" y="122"/>
                      </a:lnTo>
                      <a:lnTo>
                        <a:pt x="28" y="124"/>
                      </a:lnTo>
                      <a:lnTo>
                        <a:pt x="30" y="126"/>
                      </a:lnTo>
                      <a:lnTo>
                        <a:pt x="32" y="128"/>
                      </a:lnTo>
                      <a:lnTo>
                        <a:pt x="34" y="132"/>
                      </a:lnTo>
                      <a:lnTo>
                        <a:pt x="36" y="132"/>
                      </a:lnTo>
                      <a:lnTo>
                        <a:pt x="36" y="132"/>
                      </a:lnTo>
                      <a:lnTo>
                        <a:pt x="38" y="134"/>
                      </a:lnTo>
                      <a:lnTo>
                        <a:pt x="36" y="136"/>
                      </a:lnTo>
                      <a:lnTo>
                        <a:pt x="36" y="136"/>
                      </a:lnTo>
                      <a:lnTo>
                        <a:pt x="36" y="138"/>
                      </a:lnTo>
                      <a:lnTo>
                        <a:pt x="36" y="138"/>
                      </a:lnTo>
                      <a:lnTo>
                        <a:pt x="38" y="138"/>
                      </a:lnTo>
                      <a:lnTo>
                        <a:pt x="38" y="138"/>
                      </a:lnTo>
                      <a:lnTo>
                        <a:pt x="40" y="138"/>
                      </a:lnTo>
                      <a:lnTo>
                        <a:pt x="40" y="138"/>
                      </a:lnTo>
                      <a:lnTo>
                        <a:pt x="40" y="132"/>
                      </a:lnTo>
                      <a:lnTo>
                        <a:pt x="40" y="130"/>
                      </a:lnTo>
                      <a:lnTo>
                        <a:pt x="38" y="128"/>
                      </a:lnTo>
                      <a:lnTo>
                        <a:pt x="38" y="128"/>
                      </a:lnTo>
                      <a:lnTo>
                        <a:pt x="38" y="126"/>
                      </a:lnTo>
                      <a:lnTo>
                        <a:pt x="40" y="124"/>
                      </a:lnTo>
                      <a:lnTo>
                        <a:pt x="40" y="122"/>
                      </a:lnTo>
                      <a:lnTo>
                        <a:pt x="40" y="122"/>
                      </a:lnTo>
                      <a:lnTo>
                        <a:pt x="42" y="120"/>
                      </a:lnTo>
                      <a:lnTo>
                        <a:pt x="46" y="120"/>
                      </a:lnTo>
                      <a:lnTo>
                        <a:pt x="46" y="120"/>
                      </a:lnTo>
                      <a:lnTo>
                        <a:pt x="48" y="118"/>
                      </a:lnTo>
                      <a:lnTo>
                        <a:pt x="48" y="118"/>
                      </a:lnTo>
                      <a:lnTo>
                        <a:pt x="48" y="112"/>
                      </a:lnTo>
                      <a:lnTo>
                        <a:pt x="50" y="108"/>
                      </a:lnTo>
                      <a:lnTo>
                        <a:pt x="48" y="104"/>
                      </a:lnTo>
                      <a:lnTo>
                        <a:pt x="50" y="100"/>
                      </a:lnTo>
                      <a:lnTo>
                        <a:pt x="50" y="9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92" name="Freeform 120">
                  <a:extLst>
                    <a:ext uri="{FF2B5EF4-FFF2-40B4-BE49-F238E27FC236}">
                      <a16:creationId xmlns:a16="http://schemas.microsoft.com/office/drawing/2014/main" id="{1C8A2455-88B2-D7C2-B6BC-20567F9C10E1}"/>
                    </a:ext>
                  </a:extLst>
                </p:cNvPr>
                <p:cNvSpPr>
                  <a:spLocks noEditPoints="1"/>
                </p:cNvSpPr>
                <p:nvPr/>
              </p:nvSpPr>
              <p:spPr bwMode="auto">
                <a:xfrm>
                  <a:off x="4139" y="2293"/>
                  <a:ext cx="118" cy="241"/>
                </a:xfrm>
                <a:custGeom>
                  <a:avLst/>
                  <a:gdLst>
                    <a:gd name="T0" fmla="*/ 108 w 118"/>
                    <a:gd name="T1" fmla="*/ 82 h 241"/>
                    <a:gd name="T2" fmla="*/ 86 w 118"/>
                    <a:gd name="T3" fmla="*/ 20 h 241"/>
                    <a:gd name="T4" fmla="*/ 86 w 118"/>
                    <a:gd name="T5" fmla="*/ 24 h 241"/>
                    <a:gd name="T6" fmla="*/ 114 w 118"/>
                    <a:gd name="T7" fmla="*/ 34 h 241"/>
                    <a:gd name="T8" fmla="*/ 110 w 118"/>
                    <a:gd name="T9" fmla="*/ 14 h 241"/>
                    <a:gd name="T10" fmla="*/ 102 w 118"/>
                    <a:gd name="T11" fmla="*/ 2 h 241"/>
                    <a:gd name="T12" fmla="*/ 98 w 118"/>
                    <a:gd name="T13" fmla="*/ 4 h 241"/>
                    <a:gd name="T14" fmla="*/ 94 w 118"/>
                    <a:gd name="T15" fmla="*/ 10 h 241"/>
                    <a:gd name="T16" fmla="*/ 90 w 118"/>
                    <a:gd name="T17" fmla="*/ 24 h 241"/>
                    <a:gd name="T18" fmla="*/ 84 w 118"/>
                    <a:gd name="T19" fmla="*/ 28 h 241"/>
                    <a:gd name="T20" fmla="*/ 78 w 118"/>
                    <a:gd name="T21" fmla="*/ 30 h 241"/>
                    <a:gd name="T22" fmla="*/ 80 w 118"/>
                    <a:gd name="T23" fmla="*/ 34 h 241"/>
                    <a:gd name="T24" fmla="*/ 78 w 118"/>
                    <a:gd name="T25" fmla="*/ 46 h 241"/>
                    <a:gd name="T26" fmla="*/ 72 w 118"/>
                    <a:gd name="T27" fmla="*/ 52 h 241"/>
                    <a:gd name="T28" fmla="*/ 72 w 118"/>
                    <a:gd name="T29" fmla="*/ 48 h 241"/>
                    <a:gd name="T30" fmla="*/ 68 w 118"/>
                    <a:gd name="T31" fmla="*/ 48 h 241"/>
                    <a:gd name="T32" fmla="*/ 66 w 118"/>
                    <a:gd name="T33" fmla="*/ 56 h 241"/>
                    <a:gd name="T34" fmla="*/ 64 w 118"/>
                    <a:gd name="T35" fmla="*/ 60 h 241"/>
                    <a:gd name="T36" fmla="*/ 58 w 118"/>
                    <a:gd name="T37" fmla="*/ 58 h 241"/>
                    <a:gd name="T38" fmla="*/ 52 w 118"/>
                    <a:gd name="T39" fmla="*/ 66 h 241"/>
                    <a:gd name="T40" fmla="*/ 50 w 118"/>
                    <a:gd name="T41" fmla="*/ 66 h 241"/>
                    <a:gd name="T42" fmla="*/ 42 w 118"/>
                    <a:gd name="T43" fmla="*/ 66 h 241"/>
                    <a:gd name="T44" fmla="*/ 40 w 118"/>
                    <a:gd name="T45" fmla="*/ 70 h 241"/>
                    <a:gd name="T46" fmla="*/ 34 w 118"/>
                    <a:gd name="T47" fmla="*/ 70 h 241"/>
                    <a:gd name="T48" fmla="*/ 24 w 118"/>
                    <a:gd name="T49" fmla="*/ 74 h 241"/>
                    <a:gd name="T50" fmla="*/ 22 w 118"/>
                    <a:gd name="T51" fmla="*/ 82 h 241"/>
                    <a:gd name="T52" fmla="*/ 14 w 118"/>
                    <a:gd name="T53" fmla="*/ 105 h 241"/>
                    <a:gd name="T54" fmla="*/ 18 w 118"/>
                    <a:gd name="T55" fmla="*/ 121 h 241"/>
                    <a:gd name="T56" fmla="*/ 20 w 118"/>
                    <a:gd name="T57" fmla="*/ 135 h 241"/>
                    <a:gd name="T58" fmla="*/ 16 w 118"/>
                    <a:gd name="T59" fmla="*/ 149 h 241"/>
                    <a:gd name="T60" fmla="*/ 8 w 118"/>
                    <a:gd name="T61" fmla="*/ 163 h 241"/>
                    <a:gd name="T62" fmla="*/ 2 w 118"/>
                    <a:gd name="T63" fmla="*/ 173 h 241"/>
                    <a:gd name="T64" fmla="*/ 0 w 118"/>
                    <a:gd name="T65" fmla="*/ 179 h 241"/>
                    <a:gd name="T66" fmla="*/ 0 w 118"/>
                    <a:gd name="T67" fmla="*/ 193 h 241"/>
                    <a:gd name="T68" fmla="*/ 6 w 118"/>
                    <a:gd name="T69" fmla="*/ 205 h 241"/>
                    <a:gd name="T70" fmla="*/ 4 w 118"/>
                    <a:gd name="T71" fmla="*/ 219 h 241"/>
                    <a:gd name="T72" fmla="*/ 8 w 118"/>
                    <a:gd name="T73" fmla="*/ 229 h 241"/>
                    <a:gd name="T74" fmla="*/ 14 w 118"/>
                    <a:gd name="T75" fmla="*/ 235 h 241"/>
                    <a:gd name="T76" fmla="*/ 24 w 118"/>
                    <a:gd name="T77" fmla="*/ 241 h 241"/>
                    <a:gd name="T78" fmla="*/ 38 w 118"/>
                    <a:gd name="T79" fmla="*/ 237 h 241"/>
                    <a:gd name="T80" fmla="*/ 54 w 118"/>
                    <a:gd name="T81" fmla="*/ 233 h 241"/>
                    <a:gd name="T82" fmla="*/ 60 w 118"/>
                    <a:gd name="T83" fmla="*/ 219 h 241"/>
                    <a:gd name="T84" fmla="*/ 64 w 118"/>
                    <a:gd name="T85" fmla="*/ 207 h 241"/>
                    <a:gd name="T86" fmla="*/ 72 w 118"/>
                    <a:gd name="T87" fmla="*/ 185 h 241"/>
                    <a:gd name="T88" fmla="*/ 86 w 118"/>
                    <a:gd name="T89" fmla="*/ 145 h 241"/>
                    <a:gd name="T90" fmla="*/ 96 w 118"/>
                    <a:gd name="T91" fmla="*/ 117 h 241"/>
                    <a:gd name="T92" fmla="*/ 100 w 118"/>
                    <a:gd name="T93" fmla="*/ 92 h 241"/>
                    <a:gd name="T94" fmla="*/ 106 w 118"/>
                    <a:gd name="T95" fmla="*/ 84 h 241"/>
                    <a:gd name="T96" fmla="*/ 106 w 118"/>
                    <a:gd name="T97" fmla="*/ 74 h 241"/>
                    <a:gd name="T98" fmla="*/ 106 w 118"/>
                    <a:gd name="T99" fmla="*/ 66 h 241"/>
                    <a:gd name="T100" fmla="*/ 108 w 118"/>
                    <a:gd name="T101" fmla="*/ 60 h 241"/>
                    <a:gd name="T102" fmla="*/ 112 w 118"/>
                    <a:gd name="T103" fmla="*/ 70 h 241"/>
                    <a:gd name="T104" fmla="*/ 118 w 118"/>
                    <a:gd name="T105" fmla="*/ 5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241">
                      <a:moveTo>
                        <a:pt x="106" y="86"/>
                      </a:moveTo>
                      <a:lnTo>
                        <a:pt x="106" y="90"/>
                      </a:lnTo>
                      <a:lnTo>
                        <a:pt x="108" y="86"/>
                      </a:lnTo>
                      <a:lnTo>
                        <a:pt x="110" y="82"/>
                      </a:lnTo>
                      <a:lnTo>
                        <a:pt x="108" y="82"/>
                      </a:lnTo>
                      <a:lnTo>
                        <a:pt x="106" y="86"/>
                      </a:lnTo>
                      <a:close/>
                      <a:moveTo>
                        <a:pt x="86" y="24"/>
                      </a:moveTo>
                      <a:lnTo>
                        <a:pt x="86" y="22"/>
                      </a:lnTo>
                      <a:lnTo>
                        <a:pt x="86" y="22"/>
                      </a:lnTo>
                      <a:lnTo>
                        <a:pt x="86" y="20"/>
                      </a:lnTo>
                      <a:lnTo>
                        <a:pt x="84" y="20"/>
                      </a:lnTo>
                      <a:lnTo>
                        <a:pt x="84" y="20"/>
                      </a:lnTo>
                      <a:lnTo>
                        <a:pt x="84" y="20"/>
                      </a:lnTo>
                      <a:lnTo>
                        <a:pt x="84" y="24"/>
                      </a:lnTo>
                      <a:lnTo>
                        <a:pt x="86" y="24"/>
                      </a:lnTo>
                      <a:close/>
                      <a:moveTo>
                        <a:pt x="118" y="54"/>
                      </a:moveTo>
                      <a:lnTo>
                        <a:pt x="116" y="50"/>
                      </a:lnTo>
                      <a:lnTo>
                        <a:pt x="114" y="48"/>
                      </a:lnTo>
                      <a:lnTo>
                        <a:pt x="114" y="44"/>
                      </a:lnTo>
                      <a:lnTo>
                        <a:pt x="114" y="34"/>
                      </a:lnTo>
                      <a:lnTo>
                        <a:pt x="112" y="26"/>
                      </a:lnTo>
                      <a:lnTo>
                        <a:pt x="112" y="22"/>
                      </a:lnTo>
                      <a:lnTo>
                        <a:pt x="112" y="18"/>
                      </a:lnTo>
                      <a:lnTo>
                        <a:pt x="110" y="16"/>
                      </a:lnTo>
                      <a:lnTo>
                        <a:pt x="110" y="14"/>
                      </a:lnTo>
                      <a:lnTo>
                        <a:pt x="106" y="10"/>
                      </a:lnTo>
                      <a:lnTo>
                        <a:pt x="106" y="8"/>
                      </a:lnTo>
                      <a:lnTo>
                        <a:pt x="106" y="6"/>
                      </a:lnTo>
                      <a:lnTo>
                        <a:pt x="104" y="4"/>
                      </a:lnTo>
                      <a:lnTo>
                        <a:pt x="102" y="2"/>
                      </a:lnTo>
                      <a:lnTo>
                        <a:pt x="102" y="2"/>
                      </a:lnTo>
                      <a:lnTo>
                        <a:pt x="102" y="0"/>
                      </a:lnTo>
                      <a:lnTo>
                        <a:pt x="102" y="0"/>
                      </a:lnTo>
                      <a:lnTo>
                        <a:pt x="100" y="0"/>
                      </a:lnTo>
                      <a:lnTo>
                        <a:pt x="98" y="4"/>
                      </a:lnTo>
                      <a:lnTo>
                        <a:pt x="96" y="6"/>
                      </a:lnTo>
                      <a:lnTo>
                        <a:pt x="96" y="6"/>
                      </a:lnTo>
                      <a:lnTo>
                        <a:pt x="94" y="6"/>
                      </a:lnTo>
                      <a:lnTo>
                        <a:pt x="94" y="6"/>
                      </a:lnTo>
                      <a:lnTo>
                        <a:pt x="94" y="10"/>
                      </a:lnTo>
                      <a:lnTo>
                        <a:pt x="96" y="12"/>
                      </a:lnTo>
                      <a:lnTo>
                        <a:pt x="96" y="14"/>
                      </a:lnTo>
                      <a:lnTo>
                        <a:pt x="96" y="16"/>
                      </a:lnTo>
                      <a:lnTo>
                        <a:pt x="94" y="20"/>
                      </a:lnTo>
                      <a:lnTo>
                        <a:pt x="90" y="24"/>
                      </a:lnTo>
                      <a:lnTo>
                        <a:pt x="88" y="24"/>
                      </a:lnTo>
                      <a:lnTo>
                        <a:pt x="86" y="26"/>
                      </a:lnTo>
                      <a:lnTo>
                        <a:pt x="86" y="28"/>
                      </a:lnTo>
                      <a:lnTo>
                        <a:pt x="84" y="30"/>
                      </a:lnTo>
                      <a:lnTo>
                        <a:pt x="84" y="28"/>
                      </a:lnTo>
                      <a:lnTo>
                        <a:pt x="82" y="28"/>
                      </a:lnTo>
                      <a:lnTo>
                        <a:pt x="82" y="26"/>
                      </a:lnTo>
                      <a:lnTo>
                        <a:pt x="80" y="28"/>
                      </a:lnTo>
                      <a:lnTo>
                        <a:pt x="80" y="28"/>
                      </a:lnTo>
                      <a:lnTo>
                        <a:pt x="78" y="30"/>
                      </a:lnTo>
                      <a:lnTo>
                        <a:pt x="78" y="30"/>
                      </a:lnTo>
                      <a:lnTo>
                        <a:pt x="78" y="32"/>
                      </a:lnTo>
                      <a:lnTo>
                        <a:pt x="80" y="34"/>
                      </a:lnTo>
                      <a:lnTo>
                        <a:pt x="80" y="34"/>
                      </a:lnTo>
                      <a:lnTo>
                        <a:pt x="80" y="34"/>
                      </a:lnTo>
                      <a:lnTo>
                        <a:pt x="80" y="36"/>
                      </a:lnTo>
                      <a:lnTo>
                        <a:pt x="76" y="40"/>
                      </a:lnTo>
                      <a:lnTo>
                        <a:pt x="76" y="44"/>
                      </a:lnTo>
                      <a:lnTo>
                        <a:pt x="80" y="46"/>
                      </a:lnTo>
                      <a:lnTo>
                        <a:pt x="78" y="46"/>
                      </a:lnTo>
                      <a:lnTo>
                        <a:pt x="76" y="46"/>
                      </a:lnTo>
                      <a:lnTo>
                        <a:pt x="76" y="46"/>
                      </a:lnTo>
                      <a:lnTo>
                        <a:pt x="74" y="48"/>
                      </a:lnTo>
                      <a:lnTo>
                        <a:pt x="74" y="50"/>
                      </a:lnTo>
                      <a:lnTo>
                        <a:pt x="72" y="52"/>
                      </a:lnTo>
                      <a:lnTo>
                        <a:pt x="72" y="52"/>
                      </a:lnTo>
                      <a:lnTo>
                        <a:pt x="70" y="52"/>
                      </a:lnTo>
                      <a:lnTo>
                        <a:pt x="70" y="50"/>
                      </a:lnTo>
                      <a:lnTo>
                        <a:pt x="72" y="50"/>
                      </a:lnTo>
                      <a:lnTo>
                        <a:pt x="72" y="48"/>
                      </a:lnTo>
                      <a:lnTo>
                        <a:pt x="72" y="48"/>
                      </a:lnTo>
                      <a:lnTo>
                        <a:pt x="72" y="46"/>
                      </a:lnTo>
                      <a:lnTo>
                        <a:pt x="70" y="46"/>
                      </a:lnTo>
                      <a:lnTo>
                        <a:pt x="70" y="48"/>
                      </a:lnTo>
                      <a:lnTo>
                        <a:pt x="68" y="48"/>
                      </a:lnTo>
                      <a:lnTo>
                        <a:pt x="68" y="50"/>
                      </a:lnTo>
                      <a:lnTo>
                        <a:pt x="66" y="52"/>
                      </a:lnTo>
                      <a:lnTo>
                        <a:pt x="66" y="54"/>
                      </a:lnTo>
                      <a:lnTo>
                        <a:pt x="66" y="56"/>
                      </a:lnTo>
                      <a:lnTo>
                        <a:pt x="66" y="56"/>
                      </a:lnTo>
                      <a:lnTo>
                        <a:pt x="66" y="58"/>
                      </a:lnTo>
                      <a:lnTo>
                        <a:pt x="66" y="58"/>
                      </a:lnTo>
                      <a:lnTo>
                        <a:pt x="64" y="60"/>
                      </a:lnTo>
                      <a:lnTo>
                        <a:pt x="64" y="60"/>
                      </a:lnTo>
                      <a:lnTo>
                        <a:pt x="64" y="60"/>
                      </a:lnTo>
                      <a:lnTo>
                        <a:pt x="64" y="60"/>
                      </a:lnTo>
                      <a:lnTo>
                        <a:pt x="64" y="56"/>
                      </a:lnTo>
                      <a:lnTo>
                        <a:pt x="62" y="56"/>
                      </a:lnTo>
                      <a:lnTo>
                        <a:pt x="62" y="56"/>
                      </a:lnTo>
                      <a:lnTo>
                        <a:pt x="58" y="58"/>
                      </a:lnTo>
                      <a:lnTo>
                        <a:pt x="56" y="62"/>
                      </a:lnTo>
                      <a:lnTo>
                        <a:pt x="54" y="62"/>
                      </a:lnTo>
                      <a:lnTo>
                        <a:pt x="52" y="64"/>
                      </a:lnTo>
                      <a:lnTo>
                        <a:pt x="52" y="66"/>
                      </a:lnTo>
                      <a:lnTo>
                        <a:pt x="52" y="66"/>
                      </a:lnTo>
                      <a:lnTo>
                        <a:pt x="54" y="68"/>
                      </a:lnTo>
                      <a:lnTo>
                        <a:pt x="54" y="68"/>
                      </a:lnTo>
                      <a:lnTo>
                        <a:pt x="52" y="68"/>
                      </a:lnTo>
                      <a:lnTo>
                        <a:pt x="52" y="68"/>
                      </a:lnTo>
                      <a:lnTo>
                        <a:pt x="50" y="66"/>
                      </a:lnTo>
                      <a:lnTo>
                        <a:pt x="50" y="66"/>
                      </a:lnTo>
                      <a:lnTo>
                        <a:pt x="48" y="66"/>
                      </a:lnTo>
                      <a:lnTo>
                        <a:pt x="46" y="66"/>
                      </a:lnTo>
                      <a:lnTo>
                        <a:pt x="42" y="66"/>
                      </a:lnTo>
                      <a:lnTo>
                        <a:pt x="42" y="66"/>
                      </a:lnTo>
                      <a:lnTo>
                        <a:pt x="42" y="68"/>
                      </a:lnTo>
                      <a:lnTo>
                        <a:pt x="42" y="68"/>
                      </a:lnTo>
                      <a:lnTo>
                        <a:pt x="42" y="70"/>
                      </a:lnTo>
                      <a:lnTo>
                        <a:pt x="40" y="70"/>
                      </a:lnTo>
                      <a:lnTo>
                        <a:pt x="40" y="70"/>
                      </a:lnTo>
                      <a:lnTo>
                        <a:pt x="38" y="70"/>
                      </a:lnTo>
                      <a:lnTo>
                        <a:pt x="36" y="70"/>
                      </a:lnTo>
                      <a:lnTo>
                        <a:pt x="36" y="70"/>
                      </a:lnTo>
                      <a:lnTo>
                        <a:pt x="36" y="68"/>
                      </a:lnTo>
                      <a:lnTo>
                        <a:pt x="34" y="70"/>
                      </a:lnTo>
                      <a:lnTo>
                        <a:pt x="32" y="72"/>
                      </a:lnTo>
                      <a:lnTo>
                        <a:pt x="30" y="72"/>
                      </a:lnTo>
                      <a:lnTo>
                        <a:pt x="30" y="72"/>
                      </a:lnTo>
                      <a:lnTo>
                        <a:pt x="24" y="74"/>
                      </a:lnTo>
                      <a:lnTo>
                        <a:pt x="24" y="74"/>
                      </a:lnTo>
                      <a:lnTo>
                        <a:pt x="22" y="74"/>
                      </a:lnTo>
                      <a:lnTo>
                        <a:pt x="22" y="74"/>
                      </a:lnTo>
                      <a:lnTo>
                        <a:pt x="22" y="78"/>
                      </a:lnTo>
                      <a:lnTo>
                        <a:pt x="22" y="80"/>
                      </a:lnTo>
                      <a:lnTo>
                        <a:pt x="22" y="82"/>
                      </a:lnTo>
                      <a:lnTo>
                        <a:pt x="14" y="95"/>
                      </a:lnTo>
                      <a:lnTo>
                        <a:pt x="14" y="99"/>
                      </a:lnTo>
                      <a:lnTo>
                        <a:pt x="14" y="101"/>
                      </a:lnTo>
                      <a:lnTo>
                        <a:pt x="14" y="103"/>
                      </a:lnTo>
                      <a:lnTo>
                        <a:pt x="14" y="105"/>
                      </a:lnTo>
                      <a:lnTo>
                        <a:pt x="14" y="111"/>
                      </a:lnTo>
                      <a:lnTo>
                        <a:pt x="16" y="115"/>
                      </a:lnTo>
                      <a:lnTo>
                        <a:pt x="16" y="117"/>
                      </a:lnTo>
                      <a:lnTo>
                        <a:pt x="18" y="119"/>
                      </a:lnTo>
                      <a:lnTo>
                        <a:pt x="18" y="121"/>
                      </a:lnTo>
                      <a:lnTo>
                        <a:pt x="18" y="125"/>
                      </a:lnTo>
                      <a:lnTo>
                        <a:pt x="18" y="125"/>
                      </a:lnTo>
                      <a:lnTo>
                        <a:pt x="20" y="129"/>
                      </a:lnTo>
                      <a:lnTo>
                        <a:pt x="20" y="131"/>
                      </a:lnTo>
                      <a:lnTo>
                        <a:pt x="20" y="135"/>
                      </a:lnTo>
                      <a:lnTo>
                        <a:pt x="20" y="137"/>
                      </a:lnTo>
                      <a:lnTo>
                        <a:pt x="20" y="141"/>
                      </a:lnTo>
                      <a:lnTo>
                        <a:pt x="18" y="143"/>
                      </a:lnTo>
                      <a:lnTo>
                        <a:pt x="18" y="145"/>
                      </a:lnTo>
                      <a:lnTo>
                        <a:pt x="16" y="149"/>
                      </a:lnTo>
                      <a:lnTo>
                        <a:pt x="14" y="151"/>
                      </a:lnTo>
                      <a:lnTo>
                        <a:pt x="14" y="153"/>
                      </a:lnTo>
                      <a:lnTo>
                        <a:pt x="10" y="157"/>
                      </a:lnTo>
                      <a:lnTo>
                        <a:pt x="10" y="161"/>
                      </a:lnTo>
                      <a:lnTo>
                        <a:pt x="8" y="163"/>
                      </a:lnTo>
                      <a:lnTo>
                        <a:pt x="8" y="165"/>
                      </a:lnTo>
                      <a:lnTo>
                        <a:pt x="6" y="165"/>
                      </a:lnTo>
                      <a:lnTo>
                        <a:pt x="4" y="167"/>
                      </a:lnTo>
                      <a:lnTo>
                        <a:pt x="2" y="171"/>
                      </a:lnTo>
                      <a:lnTo>
                        <a:pt x="2" y="173"/>
                      </a:lnTo>
                      <a:lnTo>
                        <a:pt x="2" y="173"/>
                      </a:lnTo>
                      <a:lnTo>
                        <a:pt x="2" y="175"/>
                      </a:lnTo>
                      <a:lnTo>
                        <a:pt x="0" y="175"/>
                      </a:lnTo>
                      <a:lnTo>
                        <a:pt x="0" y="177"/>
                      </a:lnTo>
                      <a:lnTo>
                        <a:pt x="0" y="179"/>
                      </a:lnTo>
                      <a:lnTo>
                        <a:pt x="0" y="183"/>
                      </a:lnTo>
                      <a:lnTo>
                        <a:pt x="0" y="185"/>
                      </a:lnTo>
                      <a:lnTo>
                        <a:pt x="0" y="191"/>
                      </a:lnTo>
                      <a:lnTo>
                        <a:pt x="0" y="193"/>
                      </a:lnTo>
                      <a:lnTo>
                        <a:pt x="0" y="193"/>
                      </a:lnTo>
                      <a:lnTo>
                        <a:pt x="4" y="197"/>
                      </a:lnTo>
                      <a:lnTo>
                        <a:pt x="4" y="199"/>
                      </a:lnTo>
                      <a:lnTo>
                        <a:pt x="4" y="201"/>
                      </a:lnTo>
                      <a:lnTo>
                        <a:pt x="6" y="203"/>
                      </a:lnTo>
                      <a:lnTo>
                        <a:pt x="6" y="205"/>
                      </a:lnTo>
                      <a:lnTo>
                        <a:pt x="4" y="207"/>
                      </a:lnTo>
                      <a:lnTo>
                        <a:pt x="4" y="209"/>
                      </a:lnTo>
                      <a:lnTo>
                        <a:pt x="4" y="213"/>
                      </a:lnTo>
                      <a:lnTo>
                        <a:pt x="4" y="215"/>
                      </a:lnTo>
                      <a:lnTo>
                        <a:pt x="4" y="219"/>
                      </a:lnTo>
                      <a:lnTo>
                        <a:pt x="4" y="221"/>
                      </a:lnTo>
                      <a:lnTo>
                        <a:pt x="6" y="223"/>
                      </a:lnTo>
                      <a:lnTo>
                        <a:pt x="8" y="225"/>
                      </a:lnTo>
                      <a:lnTo>
                        <a:pt x="8" y="227"/>
                      </a:lnTo>
                      <a:lnTo>
                        <a:pt x="8" y="229"/>
                      </a:lnTo>
                      <a:lnTo>
                        <a:pt x="8" y="231"/>
                      </a:lnTo>
                      <a:lnTo>
                        <a:pt x="8" y="231"/>
                      </a:lnTo>
                      <a:lnTo>
                        <a:pt x="10" y="231"/>
                      </a:lnTo>
                      <a:lnTo>
                        <a:pt x="12" y="233"/>
                      </a:lnTo>
                      <a:lnTo>
                        <a:pt x="14" y="235"/>
                      </a:lnTo>
                      <a:lnTo>
                        <a:pt x="14" y="237"/>
                      </a:lnTo>
                      <a:lnTo>
                        <a:pt x="16" y="237"/>
                      </a:lnTo>
                      <a:lnTo>
                        <a:pt x="18" y="237"/>
                      </a:lnTo>
                      <a:lnTo>
                        <a:pt x="20" y="237"/>
                      </a:lnTo>
                      <a:lnTo>
                        <a:pt x="24" y="241"/>
                      </a:lnTo>
                      <a:lnTo>
                        <a:pt x="26" y="241"/>
                      </a:lnTo>
                      <a:lnTo>
                        <a:pt x="30" y="241"/>
                      </a:lnTo>
                      <a:lnTo>
                        <a:pt x="32" y="241"/>
                      </a:lnTo>
                      <a:lnTo>
                        <a:pt x="34" y="239"/>
                      </a:lnTo>
                      <a:lnTo>
                        <a:pt x="38" y="237"/>
                      </a:lnTo>
                      <a:lnTo>
                        <a:pt x="40" y="235"/>
                      </a:lnTo>
                      <a:lnTo>
                        <a:pt x="44" y="235"/>
                      </a:lnTo>
                      <a:lnTo>
                        <a:pt x="48" y="235"/>
                      </a:lnTo>
                      <a:lnTo>
                        <a:pt x="50" y="235"/>
                      </a:lnTo>
                      <a:lnTo>
                        <a:pt x="54" y="233"/>
                      </a:lnTo>
                      <a:lnTo>
                        <a:pt x="54" y="231"/>
                      </a:lnTo>
                      <a:lnTo>
                        <a:pt x="58" y="227"/>
                      </a:lnTo>
                      <a:lnTo>
                        <a:pt x="58" y="223"/>
                      </a:lnTo>
                      <a:lnTo>
                        <a:pt x="60" y="221"/>
                      </a:lnTo>
                      <a:lnTo>
                        <a:pt x="60" y="219"/>
                      </a:lnTo>
                      <a:lnTo>
                        <a:pt x="60" y="217"/>
                      </a:lnTo>
                      <a:lnTo>
                        <a:pt x="62" y="215"/>
                      </a:lnTo>
                      <a:lnTo>
                        <a:pt x="64" y="211"/>
                      </a:lnTo>
                      <a:lnTo>
                        <a:pt x="64" y="209"/>
                      </a:lnTo>
                      <a:lnTo>
                        <a:pt x="64" y="207"/>
                      </a:lnTo>
                      <a:lnTo>
                        <a:pt x="68" y="199"/>
                      </a:lnTo>
                      <a:lnTo>
                        <a:pt x="68" y="195"/>
                      </a:lnTo>
                      <a:lnTo>
                        <a:pt x="70" y="191"/>
                      </a:lnTo>
                      <a:lnTo>
                        <a:pt x="70" y="187"/>
                      </a:lnTo>
                      <a:lnTo>
                        <a:pt x="72" y="185"/>
                      </a:lnTo>
                      <a:lnTo>
                        <a:pt x="76" y="175"/>
                      </a:lnTo>
                      <a:lnTo>
                        <a:pt x="78" y="167"/>
                      </a:lnTo>
                      <a:lnTo>
                        <a:pt x="82" y="159"/>
                      </a:lnTo>
                      <a:lnTo>
                        <a:pt x="84" y="151"/>
                      </a:lnTo>
                      <a:lnTo>
                        <a:pt x="86" y="145"/>
                      </a:lnTo>
                      <a:lnTo>
                        <a:pt x="88" y="141"/>
                      </a:lnTo>
                      <a:lnTo>
                        <a:pt x="90" y="133"/>
                      </a:lnTo>
                      <a:lnTo>
                        <a:pt x="92" y="127"/>
                      </a:lnTo>
                      <a:lnTo>
                        <a:pt x="94" y="121"/>
                      </a:lnTo>
                      <a:lnTo>
                        <a:pt x="96" y="117"/>
                      </a:lnTo>
                      <a:lnTo>
                        <a:pt x="98" y="113"/>
                      </a:lnTo>
                      <a:lnTo>
                        <a:pt x="100" y="105"/>
                      </a:lnTo>
                      <a:lnTo>
                        <a:pt x="100" y="101"/>
                      </a:lnTo>
                      <a:lnTo>
                        <a:pt x="100" y="95"/>
                      </a:lnTo>
                      <a:lnTo>
                        <a:pt x="100" y="92"/>
                      </a:lnTo>
                      <a:lnTo>
                        <a:pt x="102" y="88"/>
                      </a:lnTo>
                      <a:lnTo>
                        <a:pt x="102" y="86"/>
                      </a:lnTo>
                      <a:lnTo>
                        <a:pt x="104" y="86"/>
                      </a:lnTo>
                      <a:lnTo>
                        <a:pt x="104" y="84"/>
                      </a:lnTo>
                      <a:lnTo>
                        <a:pt x="106" y="84"/>
                      </a:lnTo>
                      <a:lnTo>
                        <a:pt x="104" y="84"/>
                      </a:lnTo>
                      <a:lnTo>
                        <a:pt x="104" y="82"/>
                      </a:lnTo>
                      <a:lnTo>
                        <a:pt x="106" y="80"/>
                      </a:lnTo>
                      <a:lnTo>
                        <a:pt x="106" y="78"/>
                      </a:lnTo>
                      <a:lnTo>
                        <a:pt x="106" y="74"/>
                      </a:lnTo>
                      <a:lnTo>
                        <a:pt x="106" y="72"/>
                      </a:lnTo>
                      <a:lnTo>
                        <a:pt x="106" y="72"/>
                      </a:lnTo>
                      <a:lnTo>
                        <a:pt x="106" y="72"/>
                      </a:lnTo>
                      <a:lnTo>
                        <a:pt x="106" y="68"/>
                      </a:lnTo>
                      <a:lnTo>
                        <a:pt x="106" y="66"/>
                      </a:lnTo>
                      <a:lnTo>
                        <a:pt x="104" y="64"/>
                      </a:lnTo>
                      <a:lnTo>
                        <a:pt x="104" y="62"/>
                      </a:lnTo>
                      <a:lnTo>
                        <a:pt x="104" y="62"/>
                      </a:lnTo>
                      <a:lnTo>
                        <a:pt x="106" y="60"/>
                      </a:lnTo>
                      <a:lnTo>
                        <a:pt x="108" y="60"/>
                      </a:lnTo>
                      <a:lnTo>
                        <a:pt x="108" y="60"/>
                      </a:lnTo>
                      <a:lnTo>
                        <a:pt x="108" y="62"/>
                      </a:lnTo>
                      <a:lnTo>
                        <a:pt x="110" y="66"/>
                      </a:lnTo>
                      <a:lnTo>
                        <a:pt x="112" y="68"/>
                      </a:lnTo>
                      <a:lnTo>
                        <a:pt x="112" y="70"/>
                      </a:lnTo>
                      <a:lnTo>
                        <a:pt x="114" y="70"/>
                      </a:lnTo>
                      <a:lnTo>
                        <a:pt x="114" y="68"/>
                      </a:lnTo>
                      <a:lnTo>
                        <a:pt x="114" y="68"/>
                      </a:lnTo>
                      <a:lnTo>
                        <a:pt x="116" y="64"/>
                      </a:lnTo>
                      <a:lnTo>
                        <a:pt x="118" y="58"/>
                      </a:lnTo>
                      <a:lnTo>
                        <a:pt x="118" y="5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93" name="Freeform 121">
                  <a:extLst>
                    <a:ext uri="{FF2B5EF4-FFF2-40B4-BE49-F238E27FC236}">
                      <a16:creationId xmlns:a16="http://schemas.microsoft.com/office/drawing/2014/main" id="{66C00044-B755-83D2-A39F-55232D937F0F}"/>
                    </a:ext>
                  </a:extLst>
                </p:cNvPr>
                <p:cNvSpPr>
                  <a:spLocks/>
                </p:cNvSpPr>
                <p:nvPr/>
              </p:nvSpPr>
              <p:spPr bwMode="auto">
                <a:xfrm>
                  <a:off x="3777" y="1319"/>
                  <a:ext cx="36" cy="28"/>
                </a:xfrm>
                <a:custGeom>
                  <a:avLst/>
                  <a:gdLst>
                    <a:gd name="T0" fmla="*/ 36 w 36"/>
                    <a:gd name="T1" fmla="*/ 12 h 28"/>
                    <a:gd name="T2" fmla="*/ 34 w 36"/>
                    <a:gd name="T3" fmla="*/ 10 h 28"/>
                    <a:gd name="T4" fmla="*/ 34 w 36"/>
                    <a:gd name="T5" fmla="*/ 6 h 28"/>
                    <a:gd name="T6" fmla="*/ 30 w 36"/>
                    <a:gd name="T7" fmla="*/ 6 h 28"/>
                    <a:gd name="T8" fmla="*/ 26 w 36"/>
                    <a:gd name="T9" fmla="*/ 2 h 28"/>
                    <a:gd name="T10" fmla="*/ 26 w 36"/>
                    <a:gd name="T11" fmla="*/ 2 h 28"/>
                    <a:gd name="T12" fmla="*/ 24 w 36"/>
                    <a:gd name="T13" fmla="*/ 2 h 28"/>
                    <a:gd name="T14" fmla="*/ 22 w 36"/>
                    <a:gd name="T15" fmla="*/ 2 h 28"/>
                    <a:gd name="T16" fmla="*/ 20 w 36"/>
                    <a:gd name="T17" fmla="*/ 2 h 28"/>
                    <a:gd name="T18" fmla="*/ 18 w 36"/>
                    <a:gd name="T19" fmla="*/ 2 h 28"/>
                    <a:gd name="T20" fmla="*/ 16 w 36"/>
                    <a:gd name="T21" fmla="*/ 2 h 28"/>
                    <a:gd name="T22" fmla="*/ 12 w 36"/>
                    <a:gd name="T23" fmla="*/ 4 h 28"/>
                    <a:gd name="T24" fmla="*/ 12 w 36"/>
                    <a:gd name="T25" fmla="*/ 4 h 28"/>
                    <a:gd name="T26" fmla="*/ 10 w 36"/>
                    <a:gd name="T27" fmla="*/ 6 h 28"/>
                    <a:gd name="T28" fmla="*/ 10 w 36"/>
                    <a:gd name="T29" fmla="*/ 4 h 28"/>
                    <a:gd name="T30" fmla="*/ 4 w 36"/>
                    <a:gd name="T31" fmla="*/ 6 h 28"/>
                    <a:gd name="T32" fmla="*/ 4 w 36"/>
                    <a:gd name="T33" fmla="*/ 8 h 28"/>
                    <a:gd name="T34" fmla="*/ 4 w 36"/>
                    <a:gd name="T35" fmla="*/ 10 h 28"/>
                    <a:gd name="T36" fmla="*/ 2 w 36"/>
                    <a:gd name="T37" fmla="*/ 10 h 28"/>
                    <a:gd name="T38" fmla="*/ 0 w 36"/>
                    <a:gd name="T39" fmla="*/ 12 h 28"/>
                    <a:gd name="T40" fmla="*/ 0 w 36"/>
                    <a:gd name="T41" fmla="*/ 14 h 28"/>
                    <a:gd name="T42" fmla="*/ 0 w 36"/>
                    <a:gd name="T43" fmla="*/ 16 h 28"/>
                    <a:gd name="T44" fmla="*/ 0 w 36"/>
                    <a:gd name="T45" fmla="*/ 18 h 28"/>
                    <a:gd name="T46" fmla="*/ 2 w 36"/>
                    <a:gd name="T47" fmla="*/ 22 h 28"/>
                    <a:gd name="T48" fmla="*/ 4 w 36"/>
                    <a:gd name="T49" fmla="*/ 24 h 28"/>
                    <a:gd name="T50" fmla="*/ 4 w 36"/>
                    <a:gd name="T51" fmla="*/ 26 h 28"/>
                    <a:gd name="T52" fmla="*/ 8 w 36"/>
                    <a:gd name="T53" fmla="*/ 26 h 28"/>
                    <a:gd name="T54" fmla="*/ 8 w 36"/>
                    <a:gd name="T55" fmla="*/ 28 h 28"/>
                    <a:gd name="T56" fmla="*/ 10 w 36"/>
                    <a:gd name="T57" fmla="*/ 26 h 28"/>
                    <a:gd name="T58" fmla="*/ 14 w 36"/>
                    <a:gd name="T59" fmla="*/ 26 h 28"/>
                    <a:gd name="T60" fmla="*/ 16 w 36"/>
                    <a:gd name="T61" fmla="*/ 26 h 28"/>
                    <a:gd name="T62" fmla="*/ 20 w 36"/>
                    <a:gd name="T63" fmla="*/ 26 h 28"/>
                    <a:gd name="T64" fmla="*/ 22 w 36"/>
                    <a:gd name="T65" fmla="*/ 22 h 28"/>
                    <a:gd name="T66" fmla="*/ 26 w 36"/>
                    <a:gd name="T67" fmla="*/ 22 h 28"/>
                    <a:gd name="T68" fmla="*/ 28 w 36"/>
                    <a:gd name="T69" fmla="*/ 22 h 28"/>
                    <a:gd name="T70" fmla="*/ 32 w 36"/>
                    <a:gd name="T71" fmla="*/ 22 h 28"/>
                    <a:gd name="T72" fmla="*/ 34 w 36"/>
                    <a:gd name="T73" fmla="*/ 20 h 28"/>
                    <a:gd name="T74" fmla="*/ 34 w 36"/>
                    <a:gd name="T75" fmla="*/ 18 h 28"/>
                    <a:gd name="T76" fmla="*/ 36 w 36"/>
                    <a:gd name="T77" fmla="*/ 18 h 28"/>
                    <a:gd name="T78" fmla="*/ 36 w 36"/>
                    <a:gd name="T7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28">
                      <a:moveTo>
                        <a:pt x="36" y="12"/>
                      </a:moveTo>
                      <a:lnTo>
                        <a:pt x="36" y="12"/>
                      </a:lnTo>
                      <a:lnTo>
                        <a:pt x="36" y="10"/>
                      </a:lnTo>
                      <a:lnTo>
                        <a:pt x="34" y="10"/>
                      </a:lnTo>
                      <a:lnTo>
                        <a:pt x="34" y="8"/>
                      </a:lnTo>
                      <a:lnTo>
                        <a:pt x="34" y="6"/>
                      </a:lnTo>
                      <a:lnTo>
                        <a:pt x="32" y="6"/>
                      </a:lnTo>
                      <a:lnTo>
                        <a:pt x="30" y="6"/>
                      </a:lnTo>
                      <a:lnTo>
                        <a:pt x="28" y="4"/>
                      </a:lnTo>
                      <a:lnTo>
                        <a:pt x="26" y="2"/>
                      </a:lnTo>
                      <a:lnTo>
                        <a:pt x="26" y="2"/>
                      </a:lnTo>
                      <a:lnTo>
                        <a:pt x="26" y="2"/>
                      </a:lnTo>
                      <a:lnTo>
                        <a:pt x="24" y="0"/>
                      </a:lnTo>
                      <a:lnTo>
                        <a:pt x="24" y="2"/>
                      </a:lnTo>
                      <a:lnTo>
                        <a:pt x="22" y="2"/>
                      </a:lnTo>
                      <a:lnTo>
                        <a:pt x="22" y="2"/>
                      </a:lnTo>
                      <a:lnTo>
                        <a:pt x="20" y="2"/>
                      </a:lnTo>
                      <a:lnTo>
                        <a:pt x="20" y="2"/>
                      </a:lnTo>
                      <a:lnTo>
                        <a:pt x="18" y="2"/>
                      </a:lnTo>
                      <a:lnTo>
                        <a:pt x="18" y="2"/>
                      </a:lnTo>
                      <a:lnTo>
                        <a:pt x="16" y="2"/>
                      </a:lnTo>
                      <a:lnTo>
                        <a:pt x="16" y="2"/>
                      </a:lnTo>
                      <a:lnTo>
                        <a:pt x="16" y="2"/>
                      </a:lnTo>
                      <a:lnTo>
                        <a:pt x="12" y="4"/>
                      </a:lnTo>
                      <a:lnTo>
                        <a:pt x="12" y="4"/>
                      </a:lnTo>
                      <a:lnTo>
                        <a:pt x="12" y="4"/>
                      </a:lnTo>
                      <a:lnTo>
                        <a:pt x="12" y="6"/>
                      </a:lnTo>
                      <a:lnTo>
                        <a:pt x="10" y="6"/>
                      </a:lnTo>
                      <a:lnTo>
                        <a:pt x="10" y="4"/>
                      </a:lnTo>
                      <a:lnTo>
                        <a:pt x="10" y="4"/>
                      </a:lnTo>
                      <a:lnTo>
                        <a:pt x="8" y="4"/>
                      </a:lnTo>
                      <a:lnTo>
                        <a:pt x="4" y="6"/>
                      </a:lnTo>
                      <a:lnTo>
                        <a:pt x="4" y="6"/>
                      </a:lnTo>
                      <a:lnTo>
                        <a:pt x="4" y="8"/>
                      </a:lnTo>
                      <a:lnTo>
                        <a:pt x="4" y="10"/>
                      </a:lnTo>
                      <a:lnTo>
                        <a:pt x="4" y="10"/>
                      </a:lnTo>
                      <a:lnTo>
                        <a:pt x="2" y="10"/>
                      </a:lnTo>
                      <a:lnTo>
                        <a:pt x="2" y="10"/>
                      </a:lnTo>
                      <a:lnTo>
                        <a:pt x="0" y="10"/>
                      </a:lnTo>
                      <a:lnTo>
                        <a:pt x="0" y="12"/>
                      </a:lnTo>
                      <a:lnTo>
                        <a:pt x="0" y="14"/>
                      </a:lnTo>
                      <a:lnTo>
                        <a:pt x="0" y="14"/>
                      </a:lnTo>
                      <a:lnTo>
                        <a:pt x="0" y="14"/>
                      </a:lnTo>
                      <a:lnTo>
                        <a:pt x="0" y="16"/>
                      </a:lnTo>
                      <a:lnTo>
                        <a:pt x="0" y="18"/>
                      </a:lnTo>
                      <a:lnTo>
                        <a:pt x="0" y="18"/>
                      </a:lnTo>
                      <a:lnTo>
                        <a:pt x="0" y="20"/>
                      </a:lnTo>
                      <a:lnTo>
                        <a:pt x="2" y="22"/>
                      </a:lnTo>
                      <a:lnTo>
                        <a:pt x="2" y="24"/>
                      </a:lnTo>
                      <a:lnTo>
                        <a:pt x="4" y="24"/>
                      </a:lnTo>
                      <a:lnTo>
                        <a:pt x="4" y="26"/>
                      </a:lnTo>
                      <a:lnTo>
                        <a:pt x="4" y="26"/>
                      </a:lnTo>
                      <a:lnTo>
                        <a:pt x="6" y="26"/>
                      </a:lnTo>
                      <a:lnTo>
                        <a:pt x="8" y="26"/>
                      </a:lnTo>
                      <a:lnTo>
                        <a:pt x="8" y="26"/>
                      </a:lnTo>
                      <a:lnTo>
                        <a:pt x="8" y="28"/>
                      </a:lnTo>
                      <a:lnTo>
                        <a:pt x="10" y="26"/>
                      </a:lnTo>
                      <a:lnTo>
                        <a:pt x="10" y="26"/>
                      </a:lnTo>
                      <a:lnTo>
                        <a:pt x="12" y="26"/>
                      </a:lnTo>
                      <a:lnTo>
                        <a:pt x="14" y="26"/>
                      </a:lnTo>
                      <a:lnTo>
                        <a:pt x="14" y="26"/>
                      </a:lnTo>
                      <a:lnTo>
                        <a:pt x="16" y="26"/>
                      </a:lnTo>
                      <a:lnTo>
                        <a:pt x="18" y="26"/>
                      </a:lnTo>
                      <a:lnTo>
                        <a:pt x="20" y="26"/>
                      </a:lnTo>
                      <a:lnTo>
                        <a:pt x="22" y="22"/>
                      </a:lnTo>
                      <a:lnTo>
                        <a:pt x="22" y="22"/>
                      </a:lnTo>
                      <a:lnTo>
                        <a:pt x="24" y="22"/>
                      </a:lnTo>
                      <a:lnTo>
                        <a:pt x="26" y="22"/>
                      </a:lnTo>
                      <a:lnTo>
                        <a:pt x="26" y="22"/>
                      </a:lnTo>
                      <a:lnTo>
                        <a:pt x="28" y="22"/>
                      </a:lnTo>
                      <a:lnTo>
                        <a:pt x="30" y="22"/>
                      </a:lnTo>
                      <a:lnTo>
                        <a:pt x="32" y="22"/>
                      </a:lnTo>
                      <a:lnTo>
                        <a:pt x="32" y="22"/>
                      </a:lnTo>
                      <a:lnTo>
                        <a:pt x="34" y="20"/>
                      </a:lnTo>
                      <a:lnTo>
                        <a:pt x="34" y="18"/>
                      </a:lnTo>
                      <a:lnTo>
                        <a:pt x="34" y="18"/>
                      </a:lnTo>
                      <a:lnTo>
                        <a:pt x="36" y="18"/>
                      </a:lnTo>
                      <a:lnTo>
                        <a:pt x="36" y="18"/>
                      </a:lnTo>
                      <a:lnTo>
                        <a:pt x="36" y="14"/>
                      </a:lnTo>
                      <a:lnTo>
                        <a:pt x="36" y="12"/>
                      </a:lnTo>
                      <a:lnTo>
                        <a:pt x="36" y="1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94" name="Freeform 122">
                  <a:extLst>
                    <a:ext uri="{FF2B5EF4-FFF2-40B4-BE49-F238E27FC236}">
                      <a16:creationId xmlns:a16="http://schemas.microsoft.com/office/drawing/2014/main" id="{2379A220-E98F-CEE9-3DFA-526CB230626A}"/>
                    </a:ext>
                  </a:extLst>
                </p:cNvPr>
                <p:cNvSpPr>
                  <a:spLocks/>
                </p:cNvSpPr>
                <p:nvPr/>
              </p:nvSpPr>
              <p:spPr bwMode="auto">
                <a:xfrm>
                  <a:off x="5224" y="1678"/>
                  <a:ext cx="0" cy="2"/>
                </a:xfrm>
                <a:custGeom>
                  <a:avLst/>
                  <a:gdLst>
                    <a:gd name="T0" fmla="*/ 0 h 2"/>
                    <a:gd name="T1" fmla="*/ 0 h 2"/>
                    <a:gd name="T2" fmla="*/ 2 h 2"/>
                    <a:gd name="T3" fmla="*/ 2 h 2"/>
                    <a:gd name="T4" fmla="*/ 2 h 2"/>
                    <a:gd name="T5" fmla="*/ 2 h 2"/>
                    <a:gd name="T6" fmla="*/ 2 h 2"/>
                    <a:gd name="T7" fmla="*/ 2 h 2"/>
                    <a:gd name="T8"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
                      <a:moveTo>
                        <a:pt x="0" y="0"/>
                      </a:moveTo>
                      <a:lnTo>
                        <a:pt x="0" y="0"/>
                      </a:lnTo>
                      <a:lnTo>
                        <a:pt x="0" y="2"/>
                      </a:lnTo>
                      <a:lnTo>
                        <a:pt x="0" y="2"/>
                      </a:lnTo>
                      <a:lnTo>
                        <a:pt x="0" y="2"/>
                      </a:lnTo>
                      <a:lnTo>
                        <a:pt x="0" y="2"/>
                      </a:lnTo>
                      <a:lnTo>
                        <a:pt x="0" y="2"/>
                      </a:lnTo>
                      <a:lnTo>
                        <a:pt x="0" y="2"/>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95" name="Freeform 123">
                  <a:extLst>
                    <a:ext uri="{FF2B5EF4-FFF2-40B4-BE49-F238E27FC236}">
                      <a16:creationId xmlns:a16="http://schemas.microsoft.com/office/drawing/2014/main" id="{CFFEF121-ADA4-7FBC-498C-B111D25BC929}"/>
                    </a:ext>
                  </a:extLst>
                </p:cNvPr>
                <p:cNvSpPr>
                  <a:spLocks/>
                </p:cNvSpPr>
                <p:nvPr/>
              </p:nvSpPr>
              <p:spPr bwMode="auto">
                <a:xfrm>
                  <a:off x="3569" y="1183"/>
                  <a:ext cx="10" cy="12"/>
                </a:xfrm>
                <a:custGeom>
                  <a:avLst/>
                  <a:gdLst>
                    <a:gd name="T0" fmla="*/ 10 w 10"/>
                    <a:gd name="T1" fmla="*/ 6 h 12"/>
                    <a:gd name="T2" fmla="*/ 8 w 10"/>
                    <a:gd name="T3" fmla="*/ 6 h 12"/>
                    <a:gd name="T4" fmla="*/ 8 w 10"/>
                    <a:gd name="T5" fmla="*/ 6 h 12"/>
                    <a:gd name="T6" fmla="*/ 6 w 10"/>
                    <a:gd name="T7" fmla="*/ 4 h 12"/>
                    <a:gd name="T8" fmla="*/ 6 w 10"/>
                    <a:gd name="T9" fmla="*/ 4 h 12"/>
                    <a:gd name="T10" fmla="*/ 4 w 10"/>
                    <a:gd name="T11" fmla="*/ 4 h 12"/>
                    <a:gd name="T12" fmla="*/ 4 w 10"/>
                    <a:gd name="T13" fmla="*/ 2 h 12"/>
                    <a:gd name="T14" fmla="*/ 4 w 10"/>
                    <a:gd name="T15" fmla="*/ 2 h 12"/>
                    <a:gd name="T16" fmla="*/ 4 w 10"/>
                    <a:gd name="T17" fmla="*/ 0 h 12"/>
                    <a:gd name="T18" fmla="*/ 4 w 10"/>
                    <a:gd name="T19" fmla="*/ 0 h 12"/>
                    <a:gd name="T20" fmla="*/ 4 w 10"/>
                    <a:gd name="T21" fmla="*/ 0 h 12"/>
                    <a:gd name="T22" fmla="*/ 4 w 10"/>
                    <a:gd name="T23" fmla="*/ 0 h 12"/>
                    <a:gd name="T24" fmla="*/ 2 w 10"/>
                    <a:gd name="T25" fmla="*/ 0 h 12"/>
                    <a:gd name="T26" fmla="*/ 2 w 10"/>
                    <a:gd name="T27" fmla="*/ 2 h 12"/>
                    <a:gd name="T28" fmla="*/ 0 w 10"/>
                    <a:gd name="T29" fmla="*/ 2 h 12"/>
                    <a:gd name="T30" fmla="*/ 0 w 10"/>
                    <a:gd name="T31" fmla="*/ 4 h 12"/>
                    <a:gd name="T32" fmla="*/ 0 w 10"/>
                    <a:gd name="T33" fmla="*/ 4 h 12"/>
                    <a:gd name="T34" fmla="*/ 0 w 10"/>
                    <a:gd name="T35" fmla="*/ 4 h 12"/>
                    <a:gd name="T36" fmla="*/ 0 w 10"/>
                    <a:gd name="T37" fmla="*/ 6 h 12"/>
                    <a:gd name="T38" fmla="*/ 0 w 10"/>
                    <a:gd name="T39" fmla="*/ 6 h 12"/>
                    <a:gd name="T40" fmla="*/ 0 w 10"/>
                    <a:gd name="T41" fmla="*/ 6 h 12"/>
                    <a:gd name="T42" fmla="*/ 0 w 10"/>
                    <a:gd name="T43" fmla="*/ 6 h 12"/>
                    <a:gd name="T44" fmla="*/ 0 w 10"/>
                    <a:gd name="T45" fmla="*/ 8 h 12"/>
                    <a:gd name="T46" fmla="*/ 2 w 10"/>
                    <a:gd name="T47" fmla="*/ 8 h 12"/>
                    <a:gd name="T48" fmla="*/ 0 w 10"/>
                    <a:gd name="T49" fmla="*/ 10 h 12"/>
                    <a:gd name="T50" fmla="*/ 0 w 10"/>
                    <a:gd name="T51" fmla="*/ 10 h 12"/>
                    <a:gd name="T52" fmla="*/ 0 w 10"/>
                    <a:gd name="T53" fmla="*/ 10 h 12"/>
                    <a:gd name="T54" fmla="*/ 0 w 10"/>
                    <a:gd name="T55" fmla="*/ 10 h 12"/>
                    <a:gd name="T56" fmla="*/ 0 w 10"/>
                    <a:gd name="T57" fmla="*/ 12 h 12"/>
                    <a:gd name="T58" fmla="*/ 2 w 10"/>
                    <a:gd name="T59" fmla="*/ 12 h 12"/>
                    <a:gd name="T60" fmla="*/ 2 w 10"/>
                    <a:gd name="T61" fmla="*/ 12 h 12"/>
                    <a:gd name="T62" fmla="*/ 2 w 10"/>
                    <a:gd name="T63" fmla="*/ 12 h 12"/>
                    <a:gd name="T64" fmla="*/ 2 w 10"/>
                    <a:gd name="T65" fmla="*/ 12 h 12"/>
                    <a:gd name="T66" fmla="*/ 4 w 10"/>
                    <a:gd name="T67" fmla="*/ 12 h 12"/>
                    <a:gd name="T68" fmla="*/ 4 w 10"/>
                    <a:gd name="T69" fmla="*/ 12 h 12"/>
                    <a:gd name="T70" fmla="*/ 6 w 10"/>
                    <a:gd name="T71" fmla="*/ 12 h 12"/>
                    <a:gd name="T72" fmla="*/ 6 w 10"/>
                    <a:gd name="T73" fmla="*/ 12 h 12"/>
                    <a:gd name="T74" fmla="*/ 6 w 10"/>
                    <a:gd name="T75" fmla="*/ 12 h 12"/>
                    <a:gd name="T76" fmla="*/ 8 w 10"/>
                    <a:gd name="T77" fmla="*/ 12 h 12"/>
                    <a:gd name="T78" fmla="*/ 8 w 10"/>
                    <a:gd name="T79" fmla="*/ 12 h 12"/>
                    <a:gd name="T80" fmla="*/ 8 w 10"/>
                    <a:gd name="T81" fmla="*/ 10 h 12"/>
                    <a:gd name="T82" fmla="*/ 8 w 10"/>
                    <a:gd name="T83" fmla="*/ 8 h 12"/>
                    <a:gd name="T84" fmla="*/ 8 w 10"/>
                    <a:gd name="T85" fmla="*/ 8 h 12"/>
                    <a:gd name="T86" fmla="*/ 10 w 10"/>
                    <a:gd name="T87" fmla="*/ 8 h 12"/>
                    <a:gd name="T88" fmla="*/ 10 w 10"/>
                    <a:gd name="T89" fmla="*/ 6 h 12"/>
                    <a:gd name="T90" fmla="*/ 10 w 10"/>
                    <a:gd name="T9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 h="12">
                      <a:moveTo>
                        <a:pt x="10" y="6"/>
                      </a:moveTo>
                      <a:lnTo>
                        <a:pt x="8" y="6"/>
                      </a:lnTo>
                      <a:lnTo>
                        <a:pt x="8" y="6"/>
                      </a:lnTo>
                      <a:lnTo>
                        <a:pt x="6" y="4"/>
                      </a:lnTo>
                      <a:lnTo>
                        <a:pt x="6" y="4"/>
                      </a:lnTo>
                      <a:lnTo>
                        <a:pt x="4" y="4"/>
                      </a:lnTo>
                      <a:lnTo>
                        <a:pt x="4" y="2"/>
                      </a:lnTo>
                      <a:lnTo>
                        <a:pt x="4" y="2"/>
                      </a:lnTo>
                      <a:lnTo>
                        <a:pt x="4" y="0"/>
                      </a:lnTo>
                      <a:lnTo>
                        <a:pt x="4" y="0"/>
                      </a:lnTo>
                      <a:lnTo>
                        <a:pt x="4" y="0"/>
                      </a:lnTo>
                      <a:lnTo>
                        <a:pt x="4" y="0"/>
                      </a:lnTo>
                      <a:lnTo>
                        <a:pt x="2" y="0"/>
                      </a:lnTo>
                      <a:lnTo>
                        <a:pt x="2" y="2"/>
                      </a:lnTo>
                      <a:lnTo>
                        <a:pt x="0" y="2"/>
                      </a:lnTo>
                      <a:lnTo>
                        <a:pt x="0" y="4"/>
                      </a:lnTo>
                      <a:lnTo>
                        <a:pt x="0" y="4"/>
                      </a:lnTo>
                      <a:lnTo>
                        <a:pt x="0" y="4"/>
                      </a:lnTo>
                      <a:lnTo>
                        <a:pt x="0" y="6"/>
                      </a:lnTo>
                      <a:lnTo>
                        <a:pt x="0" y="6"/>
                      </a:lnTo>
                      <a:lnTo>
                        <a:pt x="0" y="6"/>
                      </a:lnTo>
                      <a:lnTo>
                        <a:pt x="0" y="6"/>
                      </a:lnTo>
                      <a:lnTo>
                        <a:pt x="0" y="8"/>
                      </a:lnTo>
                      <a:lnTo>
                        <a:pt x="2" y="8"/>
                      </a:lnTo>
                      <a:lnTo>
                        <a:pt x="0" y="10"/>
                      </a:lnTo>
                      <a:lnTo>
                        <a:pt x="0" y="10"/>
                      </a:lnTo>
                      <a:lnTo>
                        <a:pt x="0" y="10"/>
                      </a:lnTo>
                      <a:lnTo>
                        <a:pt x="0" y="10"/>
                      </a:lnTo>
                      <a:lnTo>
                        <a:pt x="0" y="12"/>
                      </a:lnTo>
                      <a:lnTo>
                        <a:pt x="2" y="12"/>
                      </a:lnTo>
                      <a:lnTo>
                        <a:pt x="2" y="12"/>
                      </a:lnTo>
                      <a:lnTo>
                        <a:pt x="2" y="12"/>
                      </a:lnTo>
                      <a:lnTo>
                        <a:pt x="2" y="12"/>
                      </a:lnTo>
                      <a:lnTo>
                        <a:pt x="4" y="12"/>
                      </a:lnTo>
                      <a:lnTo>
                        <a:pt x="4" y="12"/>
                      </a:lnTo>
                      <a:lnTo>
                        <a:pt x="6" y="12"/>
                      </a:lnTo>
                      <a:lnTo>
                        <a:pt x="6" y="12"/>
                      </a:lnTo>
                      <a:lnTo>
                        <a:pt x="6" y="12"/>
                      </a:lnTo>
                      <a:lnTo>
                        <a:pt x="8" y="12"/>
                      </a:lnTo>
                      <a:lnTo>
                        <a:pt x="8" y="12"/>
                      </a:lnTo>
                      <a:lnTo>
                        <a:pt x="8" y="10"/>
                      </a:lnTo>
                      <a:lnTo>
                        <a:pt x="8" y="8"/>
                      </a:lnTo>
                      <a:lnTo>
                        <a:pt x="8" y="8"/>
                      </a:lnTo>
                      <a:lnTo>
                        <a:pt x="10" y="8"/>
                      </a:lnTo>
                      <a:lnTo>
                        <a:pt x="10" y="6"/>
                      </a:lnTo>
                      <a:lnTo>
                        <a:pt x="10" y="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96" name="Freeform 124">
                  <a:extLst>
                    <a:ext uri="{FF2B5EF4-FFF2-40B4-BE49-F238E27FC236}">
                      <a16:creationId xmlns:a16="http://schemas.microsoft.com/office/drawing/2014/main" id="{D48BF480-7E29-0DF3-142F-D6F09E723873}"/>
                    </a:ext>
                  </a:extLst>
                </p:cNvPr>
                <p:cNvSpPr>
                  <a:spLocks noEditPoints="1"/>
                </p:cNvSpPr>
                <p:nvPr/>
              </p:nvSpPr>
              <p:spPr bwMode="auto">
                <a:xfrm>
                  <a:off x="3771" y="1077"/>
                  <a:ext cx="76" cy="42"/>
                </a:xfrm>
                <a:custGeom>
                  <a:avLst/>
                  <a:gdLst>
                    <a:gd name="T0" fmla="*/ 0 w 76"/>
                    <a:gd name="T1" fmla="*/ 16 h 42"/>
                    <a:gd name="T2" fmla="*/ 2 w 76"/>
                    <a:gd name="T3" fmla="*/ 18 h 42"/>
                    <a:gd name="T4" fmla="*/ 2 w 76"/>
                    <a:gd name="T5" fmla="*/ 12 h 42"/>
                    <a:gd name="T6" fmla="*/ 76 w 76"/>
                    <a:gd name="T7" fmla="*/ 18 h 42"/>
                    <a:gd name="T8" fmla="*/ 72 w 76"/>
                    <a:gd name="T9" fmla="*/ 18 h 42"/>
                    <a:gd name="T10" fmla="*/ 74 w 76"/>
                    <a:gd name="T11" fmla="*/ 12 h 42"/>
                    <a:gd name="T12" fmla="*/ 72 w 76"/>
                    <a:gd name="T13" fmla="*/ 12 h 42"/>
                    <a:gd name="T14" fmla="*/ 66 w 76"/>
                    <a:gd name="T15" fmla="*/ 8 h 42"/>
                    <a:gd name="T16" fmla="*/ 60 w 76"/>
                    <a:gd name="T17" fmla="*/ 4 h 42"/>
                    <a:gd name="T18" fmla="*/ 52 w 76"/>
                    <a:gd name="T19" fmla="*/ 4 h 42"/>
                    <a:gd name="T20" fmla="*/ 50 w 76"/>
                    <a:gd name="T21" fmla="*/ 0 h 42"/>
                    <a:gd name="T22" fmla="*/ 46 w 76"/>
                    <a:gd name="T23" fmla="*/ 2 h 42"/>
                    <a:gd name="T24" fmla="*/ 40 w 76"/>
                    <a:gd name="T25" fmla="*/ 2 h 42"/>
                    <a:gd name="T26" fmla="*/ 34 w 76"/>
                    <a:gd name="T27" fmla="*/ 0 h 42"/>
                    <a:gd name="T28" fmla="*/ 28 w 76"/>
                    <a:gd name="T29" fmla="*/ 0 h 42"/>
                    <a:gd name="T30" fmla="*/ 24 w 76"/>
                    <a:gd name="T31" fmla="*/ 0 h 42"/>
                    <a:gd name="T32" fmla="*/ 18 w 76"/>
                    <a:gd name="T33" fmla="*/ 0 h 42"/>
                    <a:gd name="T34" fmla="*/ 10 w 76"/>
                    <a:gd name="T35" fmla="*/ 2 h 42"/>
                    <a:gd name="T36" fmla="*/ 0 w 76"/>
                    <a:gd name="T37" fmla="*/ 6 h 42"/>
                    <a:gd name="T38" fmla="*/ 2 w 76"/>
                    <a:gd name="T39" fmla="*/ 12 h 42"/>
                    <a:gd name="T40" fmla="*/ 4 w 76"/>
                    <a:gd name="T41" fmla="*/ 18 h 42"/>
                    <a:gd name="T42" fmla="*/ 6 w 76"/>
                    <a:gd name="T43" fmla="*/ 18 h 42"/>
                    <a:gd name="T44" fmla="*/ 10 w 76"/>
                    <a:gd name="T45" fmla="*/ 20 h 42"/>
                    <a:gd name="T46" fmla="*/ 16 w 76"/>
                    <a:gd name="T47" fmla="*/ 22 h 42"/>
                    <a:gd name="T48" fmla="*/ 22 w 76"/>
                    <a:gd name="T49" fmla="*/ 24 h 42"/>
                    <a:gd name="T50" fmla="*/ 26 w 76"/>
                    <a:gd name="T51" fmla="*/ 26 h 42"/>
                    <a:gd name="T52" fmla="*/ 24 w 76"/>
                    <a:gd name="T53" fmla="*/ 32 h 42"/>
                    <a:gd name="T54" fmla="*/ 26 w 76"/>
                    <a:gd name="T55" fmla="*/ 34 h 42"/>
                    <a:gd name="T56" fmla="*/ 28 w 76"/>
                    <a:gd name="T57" fmla="*/ 34 h 42"/>
                    <a:gd name="T58" fmla="*/ 30 w 76"/>
                    <a:gd name="T59" fmla="*/ 36 h 42"/>
                    <a:gd name="T60" fmla="*/ 34 w 76"/>
                    <a:gd name="T61" fmla="*/ 36 h 42"/>
                    <a:gd name="T62" fmla="*/ 36 w 76"/>
                    <a:gd name="T63" fmla="*/ 40 h 42"/>
                    <a:gd name="T64" fmla="*/ 36 w 76"/>
                    <a:gd name="T65" fmla="*/ 42 h 42"/>
                    <a:gd name="T66" fmla="*/ 42 w 76"/>
                    <a:gd name="T67" fmla="*/ 42 h 42"/>
                    <a:gd name="T68" fmla="*/ 44 w 76"/>
                    <a:gd name="T69" fmla="*/ 42 h 42"/>
                    <a:gd name="T70" fmla="*/ 48 w 76"/>
                    <a:gd name="T71" fmla="*/ 42 h 42"/>
                    <a:gd name="T72" fmla="*/ 52 w 76"/>
                    <a:gd name="T73" fmla="*/ 40 h 42"/>
                    <a:gd name="T74" fmla="*/ 56 w 76"/>
                    <a:gd name="T75" fmla="*/ 38 h 42"/>
                    <a:gd name="T76" fmla="*/ 58 w 76"/>
                    <a:gd name="T77" fmla="*/ 36 h 42"/>
                    <a:gd name="T78" fmla="*/ 62 w 76"/>
                    <a:gd name="T79" fmla="*/ 36 h 42"/>
                    <a:gd name="T80" fmla="*/ 62 w 76"/>
                    <a:gd name="T81" fmla="*/ 38 h 42"/>
                    <a:gd name="T82" fmla="*/ 66 w 76"/>
                    <a:gd name="T83" fmla="*/ 38 h 42"/>
                    <a:gd name="T84" fmla="*/ 64 w 76"/>
                    <a:gd name="T85" fmla="*/ 36 h 42"/>
                    <a:gd name="T86" fmla="*/ 62 w 76"/>
                    <a:gd name="T87" fmla="*/ 34 h 42"/>
                    <a:gd name="T88" fmla="*/ 62 w 76"/>
                    <a:gd name="T89" fmla="*/ 32 h 42"/>
                    <a:gd name="T90" fmla="*/ 64 w 76"/>
                    <a:gd name="T91" fmla="*/ 30 h 42"/>
                    <a:gd name="T92" fmla="*/ 64 w 76"/>
                    <a:gd name="T93" fmla="*/ 26 h 42"/>
                    <a:gd name="T94" fmla="*/ 68 w 76"/>
                    <a:gd name="T95" fmla="*/ 24 h 42"/>
                    <a:gd name="T96" fmla="*/ 70 w 76"/>
                    <a:gd name="T97" fmla="*/ 22 h 42"/>
                    <a:gd name="T98" fmla="*/ 74 w 76"/>
                    <a:gd name="T99" fmla="*/ 22 h 42"/>
                    <a:gd name="T100" fmla="*/ 76 w 76"/>
                    <a:gd name="T101"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42">
                      <a:moveTo>
                        <a:pt x="2" y="14"/>
                      </a:moveTo>
                      <a:lnTo>
                        <a:pt x="2" y="16"/>
                      </a:lnTo>
                      <a:lnTo>
                        <a:pt x="0" y="16"/>
                      </a:lnTo>
                      <a:lnTo>
                        <a:pt x="0" y="18"/>
                      </a:lnTo>
                      <a:lnTo>
                        <a:pt x="0" y="18"/>
                      </a:lnTo>
                      <a:lnTo>
                        <a:pt x="2" y="18"/>
                      </a:lnTo>
                      <a:lnTo>
                        <a:pt x="2" y="16"/>
                      </a:lnTo>
                      <a:lnTo>
                        <a:pt x="2" y="14"/>
                      </a:lnTo>
                      <a:lnTo>
                        <a:pt x="2" y="12"/>
                      </a:lnTo>
                      <a:lnTo>
                        <a:pt x="2" y="14"/>
                      </a:lnTo>
                      <a:close/>
                      <a:moveTo>
                        <a:pt x="76" y="18"/>
                      </a:moveTo>
                      <a:lnTo>
                        <a:pt x="76" y="18"/>
                      </a:lnTo>
                      <a:lnTo>
                        <a:pt x="74" y="18"/>
                      </a:lnTo>
                      <a:lnTo>
                        <a:pt x="72" y="18"/>
                      </a:lnTo>
                      <a:lnTo>
                        <a:pt x="72" y="18"/>
                      </a:lnTo>
                      <a:lnTo>
                        <a:pt x="74" y="16"/>
                      </a:lnTo>
                      <a:lnTo>
                        <a:pt x="74" y="14"/>
                      </a:lnTo>
                      <a:lnTo>
                        <a:pt x="74" y="12"/>
                      </a:lnTo>
                      <a:lnTo>
                        <a:pt x="74" y="12"/>
                      </a:lnTo>
                      <a:lnTo>
                        <a:pt x="74" y="12"/>
                      </a:lnTo>
                      <a:lnTo>
                        <a:pt x="72" y="12"/>
                      </a:lnTo>
                      <a:lnTo>
                        <a:pt x="70" y="10"/>
                      </a:lnTo>
                      <a:lnTo>
                        <a:pt x="68" y="10"/>
                      </a:lnTo>
                      <a:lnTo>
                        <a:pt x="66" y="8"/>
                      </a:lnTo>
                      <a:lnTo>
                        <a:pt x="66" y="8"/>
                      </a:lnTo>
                      <a:lnTo>
                        <a:pt x="64" y="6"/>
                      </a:lnTo>
                      <a:lnTo>
                        <a:pt x="60" y="4"/>
                      </a:lnTo>
                      <a:lnTo>
                        <a:pt x="60" y="4"/>
                      </a:lnTo>
                      <a:lnTo>
                        <a:pt x="54" y="4"/>
                      </a:lnTo>
                      <a:lnTo>
                        <a:pt x="52" y="4"/>
                      </a:lnTo>
                      <a:lnTo>
                        <a:pt x="52" y="2"/>
                      </a:lnTo>
                      <a:lnTo>
                        <a:pt x="50" y="0"/>
                      </a:lnTo>
                      <a:lnTo>
                        <a:pt x="50" y="0"/>
                      </a:lnTo>
                      <a:lnTo>
                        <a:pt x="48" y="0"/>
                      </a:lnTo>
                      <a:lnTo>
                        <a:pt x="48" y="0"/>
                      </a:lnTo>
                      <a:lnTo>
                        <a:pt x="46" y="2"/>
                      </a:lnTo>
                      <a:lnTo>
                        <a:pt x="46" y="2"/>
                      </a:lnTo>
                      <a:lnTo>
                        <a:pt x="44" y="2"/>
                      </a:lnTo>
                      <a:lnTo>
                        <a:pt x="40" y="2"/>
                      </a:lnTo>
                      <a:lnTo>
                        <a:pt x="38" y="2"/>
                      </a:lnTo>
                      <a:lnTo>
                        <a:pt x="36" y="0"/>
                      </a:lnTo>
                      <a:lnTo>
                        <a:pt x="34" y="0"/>
                      </a:lnTo>
                      <a:lnTo>
                        <a:pt x="34" y="0"/>
                      </a:lnTo>
                      <a:lnTo>
                        <a:pt x="28" y="0"/>
                      </a:lnTo>
                      <a:lnTo>
                        <a:pt x="28" y="0"/>
                      </a:lnTo>
                      <a:lnTo>
                        <a:pt x="26" y="2"/>
                      </a:lnTo>
                      <a:lnTo>
                        <a:pt x="26" y="0"/>
                      </a:lnTo>
                      <a:lnTo>
                        <a:pt x="24" y="0"/>
                      </a:lnTo>
                      <a:lnTo>
                        <a:pt x="22" y="0"/>
                      </a:lnTo>
                      <a:lnTo>
                        <a:pt x="20" y="0"/>
                      </a:lnTo>
                      <a:lnTo>
                        <a:pt x="18" y="0"/>
                      </a:lnTo>
                      <a:lnTo>
                        <a:pt x="14" y="0"/>
                      </a:lnTo>
                      <a:lnTo>
                        <a:pt x="14" y="0"/>
                      </a:lnTo>
                      <a:lnTo>
                        <a:pt x="10" y="2"/>
                      </a:lnTo>
                      <a:lnTo>
                        <a:pt x="8" y="2"/>
                      </a:lnTo>
                      <a:lnTo>
                        <a:pt x="4" y="4"/>
                      </a:lnTo>
                      <a:lnTo>
                        <a:pt x="0" y="6"/>
                      </a:lnTo>
                      <a:lnTo>
                        <a:pt x="0" y="6"/>
                      </a:lnTo>
                      <a:lnTo>
                        <a:pt x="2" y="10"/>
                      </a:lnTo>
                      <a:lnTo>
                        <a:pt x="2" y="12"/>
                      </a:lnTo>
                      <a:lnTo>
                        <a:pt x="4" y="16"/>
                      </a:lnTo>
                      <a:lnTo>
                        <a:pt x="4" y="18"/>
                      </a:lnTo>
                      <a:lnTo>
                        <a:pt x="4" y="18"/>
                      </a:lnTo>
                      <a:lnTo>
                        <a:pt x="4" y="18"/>
                      </a:lnTo>
                      <a:lnTo>
                        <a:pt x="4" y="18"/>
                      </a:lnTo>
                      <a:lnTo>
                        <a:pt x="6" y="18"/>
                      </a:lnTo>
                      <a:lnTo>
                        <a:pt x="6" y="20"/>
                      </a:lnTo>
                      <a:lnTo>
                        <a:pt x="8" y="20"/>
                      </a:lnTo>
                      <a:lnTo>
                        <a:pt x="10" y="20"/>
                      </a:lnTo>
                      <a:lnTo>
                        <a:pt x="12" y="22"/>
                      </a:lnTo>
                      <a:lnTo>
                        <a:pt x="16" y="22"/>
                      </a:lnTo>
                      <a:lnTo>
                        <a:pt x="16" y="22"/>
                      </a:lnTo>
                      <a:lnTo>
                        <a:pt x="18" y="22"/>
                      </a:lnTo>
                      <a:lnTo>
                        <a:pt x="22" y="22"/>
                      </a:lnTo>
                      <a:lnTo>
                        <a:pt x="22" y="24"/>
                      </a:lnTo>
                      <a:lnTo>
                        <a:pt x="24" y="24"/>
                      </a:lnTo>
                      <a:lnTo>
                        <a:pt x="26" y="26"/>
                      </a:lnTo>
                      <a:lnTo>
                        <a:pt x="26" y="26"/>
                      </a:lnTo>
                      <a:lnTo>
                        <a:pt x="24" y="30"/>
                      </a:lnTo>
                      <a:lnTo>
                        <a:pt x="24" y="30"/>
                      </a:lnTo>
                      <a:lnTo>
                        <a:pt x="24" y="32"/>
                      </a:lnTo>
                      <a:lnTo>
                        <a:pt x="24" y="34"/>
                      </a:lnTo>
                      <a:lnTo>
                        <a:pt x="26" y="34"/>
                      </a:lnTo>
                      <a:lnTo>
                        <a:pt x="26" y="34"/>
                      </a:lnTo>
                      <a:lnTo>
                        <a:pt x="26" y="34"/>
                      </a:lnTo>
                      <a:lnTo>
                        <a:pt x="28" y="34"/>
                      </a:lnTo>
                      <a:lnTo>
                        <a:pt x="28" y="34"/>
                      </a:lnTo>
                      <a:lnTo>
                        <a:pt x="28" y="34"/>
                      </a:lnTo>
                      <a:lnTo>
                        <a:pt x="30" y="36"/>
                      </a:lnTo>
                      <a:lnTo>
                        <a:pt x="30" y="36"/>
                      </a:lnTo>
                      <a:lnTo>
                        <a:pt x="30" y="36"/>
                      </a:lnTo>
                      <a:lnTo>
                        <a:pt x="32" y="36"/>
                      </a:lnTo>
                      <a:lnTo>
                        <a:pt x="34" y="36"/>
                      </a:lnTo>
                      <a:lnTo>
                        <a:pt x="34" y="38"/>
                      </a:lnTo>
                      <a:lnTo>
                        <a:pt x="36" y="38"/>
                      </a:lnTo>
                      <a:lnTo>
                        <a:pt x="36" y="40"/>
                      </a:lnTo>
                      <a:lnTo>
                        <a:pt x="36" y="40"/>
                      </a:lnTo>
                      <a:lnTo>
                        <a:pt x="36" y="42"/>
                      </a:lnTo>
                      <a:lnTo>
                        <a:pt x="36" y="42"/>
                      </a:lnTo>
                      <a:lnTo>
                        <a:pt x="38" y="42"/>
                      </a:lnTo>
                      <a:lnTo>
                        <a:pt x="40" y="42"/>
                      </a:lnTo>
                      <a:lnTo>
                        <a:pt x="42" y="42"/>
                      </a:lnTo>
                      <a:lnTo>
                        <a:pt x="42" y="42"/>
                      </a:lnTo>
                      <a:lnTo>
                        <a:pt x="44" y="42"/>
                      </a:lnTo>
                      <a:lnTo>
                        <a:pt x="44" y="42"/>
                      </a:lnTo>
                      <a:lnTo>
                        <a:pt x="46" y="42"/>
                      </a:lnTo>
                      <a:lnTo>
                        <a:pt x="46" y="42"/>
                      </a:lnTo>
                      <a:lnTo>
                        <a:pt x="48" y="42"/>
                      </a:lnTo>
                      <a:lnTo>
                        <a:pt x="50" y="40"/>
                      </a:lnTo>
                      <a:lnTo>
                        <a:pt x="52" y="40"/>
                      </a:lnTo>
                      <a:lnTo>
                        <a:pt x="52" y="40"/>
                      </a:lnTo>
                      <a:lnTo>
                        <a:pt x="52" y="38"/>
                      </a:lnTo>
                      <a:lnTo>
                        <a:pt x="54" y="38"/>
                      </a:lnTo>
                      <a:lnTo>
                        <a:pt x="56" y="38"/>
                      </a:lnTo>
                      <a:lnTo>
                        <a:pt x="56" y="38"/>
                      </a:lnTo>
                      <a:lnTo>
                        <a:pt x="58" y="36"/>
                      </a:lnTo>
                      <a:lnTo>
                        <a:pt x="58" y="36"/>
                      </a:lnTo>
                      <a:lnTo>
                        <a:pt x="60" y="36"/>
                      </a:lnTo>
                      <a:lnTo>
                        <a:pt x="62" y="36"/>
                      </a:lnTo>
                      <a:lnTo>
                        <a:pt x="62" y="36"/>
                      </a:lnTo>
                      <a:lnTo>
                        <a:pt x="62" y="36"/>
                      </a:lnTo>
                      <a:lnTo>
                        <a:pt x="62" y="38"/>
                      </a:lnTo>
                      <a:lnTo>
                        <a:pt x="62" y="38"/>
                      </a:lnTo>
                      <a:lnTo>
                        <a:pt x="62" y="38"/>
                      </a:lnTo>
                      <a:lnTo>
                        <a:pt x="64" y="38"/>
                      </a:lnTo>
                      <a:lnTo>
                        <a:pt x="66" y="38"/>
                      </a:lnTo>
                      <a:lnTo>
                        <a:pt x="66" y="38"/>
                      </a:lnTo>
                      <a:lnTo>
                        <a:pt x="66" y="36"/>
                      </a:lnTo>
                      <a:lnTo>
                        <a:pt x="64" y="36"/>
                      </a:lnTo>
                      <a:lnTo>
                        <a:pt x="64" y="36"/>
                      </a:lnTo>
                      <a:lnTo>
                        <a:pt x="64" y="34"/>
                      </a:lnTo>
                      <a:lnTo>
                        <a:pt x="62" y="34"/>
                      </a:lnTo>
                      <a:lnTo>
                        <a:pt x="62" y="34"/>
                      </a:lnTo>
                      <a:lnTo>
                        <a:pt x="62" y="34"/>
                      </a:lnTo>
                      <a:lnTo>
                        <a:pt x="62" y="32"/>
                      </a:lnTo>
                      <a:lnTo>
                        <a:pt x="64" y="32"/>
                      </a:lnTo>
                      <a:lnTo>
                        <a:pt x="64" y="30"/>
                      </a:lnTo>
                      <a:lnTo>
                        <a:pt x="64" y="30"/>
                      </a:lnTo>
                      <a:lnTo>
                        <a:pt x="64" y="30"/>
                      </a:lnTo>
                      <a:lnTo>
                        <a:pt x="64" y="28"/>
                      </a:lnTo>
                      <a:lnTo>
                        <a:pt x="64" y="26"/>
                      </a:lnTo>
                      <a:lnTo>
                        <a:pt x="66" y="24"/>
                      </a:lnTo>
                      <a:lnTo>
                        <a:pt x="66" y="24"/>
                      </a:lnTo>
                      <a:lnTo>
                        <a:pt x="68" y="24"/>
                      </a:lnTo>
                      <a:lnTo>
                        <a:pt x="70" y="24"/>
                      </a:lnTo>
                      <a:lnTo>
                        <a:pt x="70" y="22"/>
                      </a:lnTo>
                      <a:lnTo>
                        <a:pt x="70" y="22"/>
                      </a:lnTo>
                      <a:lnTo>
                        <a:pt x="70" y="22"/>
                      </a:lnTo>
                      <a:lnTo>
                        <a:pt x="70" y="20"/>
                      </a:lnTo>
                      <a:lnTo>
                        <a:pt x="74" y="22"/>
                      </a:lnTo>
                      <a:lnTo>
                        <a:pt x="76" y="20"/>
                      </a:lnTo>
                      <a:lnTo>
                        <a:pt x="76" y="20"/>
                      </a:lnTo>
                      <a:lnTo>
                        <a:pt x="76" y="20"/>
                      </a:lnTo>
                      <a:lnTo>
                        <a:pt x="76" y="18"/>
                      </a:lnTo>
                      <a:lnTo>
                        <a:pt x="76" y="1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97" name="Freeform 125">
                  <a:extLst>
                    <a:ext uri="{FF2B5EF4-FFF2-40B4-BE49-F238E27FC236}">
                      <a16:creationId xmlns:a16="http://schemas.microsoft.com/office/drawing/2014/main" id="{CB83EF13-5BC1-E9D8-17E6-2002FDC75475}"/>
                    </a:ext>
                  </a:extLst>
                </p:cNvPr>
                <p:cNvSpPr>
                  <a:spLocks/>
                </p:cNvSpPr>
                <p:nvPr/>
              </p:nvSpPr>
              <p:spPr bwMode="auto">
                <a:xfrm>
                  <a:off x="3619" y="1233"/>
                  <a:ext cx="2" cy="4"/>
                </a:xfrm>
                <a:custGeom>
                  <a:avLst/>
                  <a:gdLst>
                    <a:gd name="T0" fmla="*/ 2 w 2"/>
                    <a:gd name="T1" fmla="*/ 2 h 4"/>
                    <a:gd name="T2" fmla="*/ 2 w 2"/>
                    <a:gd name="T3" fmla="*/ 2 h 4"/>
                    <a:gd name="T4" fmla="*/ 2 w 2"/>
                    <a:gd name="T5" fmla="*/ 2 h 4"/>
                    <a:gd name="T6" fmla="*/ 2 w 2"/>
                    <a:gd name="T7" fmla="*/ 2 h 4"/>
                    <a:gd name="T8" fmla="*/ 2 w 2"/>
                    <a:gd name="T9" fmla="*/ 0 h 4"/>
                    <a:gd name="T10" fmla="*/ 2 w 2"/>
                    <a:gd name="T11" fmla="*/ 0 h 4"/>
                    <a:gd name="T12" fmla="*/ 0 w 2"/>
                    <a:gd name="T13" fmla="*/ 0 h 4"/>
                    <a:gd name="T14" fmla="*/ 0 w 2"/>
                    <a:gd name="T15" fmla="*/ 2 h 4"/>
                    <a:gd name="T16" fmla="*/ 0 w 2"/>
                    <a:gd name="T17" fmla="*/ 4 h 4"/>
                    <a:gd name="T18" fmla="*/ 0 w 2"/>
                    <a:gd name="T19" fmla="*/ 4 h 4"/>
                    <a:gd name="T20" fmla="*/ 0 w 2"/>
                    <a:gd name="T21" fmla="*/ 4 h 4"/>
                    <a:gd name="T22" fmla="*/ 2 w 2"/>
                    <a:gd name="T23" fmla="*/ 4 h 4"/>
                    <a:gd name="T24" fmla="*/ 2 w 2"/>
                    <a:gd name="T25" fmla="*/ 4 h 4"/>
                    <a:gd name="T26" fmla="*/ 2 w 2"/>
                    <a:gd name="T27" fmla="*/ 4 h 4"/>
                    <a:gd name="T28" fmla="*/ 2 w 2"/>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4">
                      <a:moveTo>
                        <a:pt x="2" y="2"/>
                      </a:moveTo>
                      <a:lnTo>
                        <a:pt x="2" y="2"/>
                      </a:lnTo>
                      <a:lnTo>
                        <a:pt x="2" y="2"/>
                      </a:lnTo>
                      <a:lnTo>
                        <a:pt x="2" y="2"/>
                      </a:lnTo>
                      <a:lnTo>
                        <a:pt x="2" y="0"/>
                      </a:lnTo>
                      <a:lnTo>
                        <a:pt x="2" y="0"/>
                      </a:lnTo>
                      <a:lnTo>
                        <a:pt x="0" y="0"/>
                      </a:lnTo>
                      <a:lnTo>
                        <a:pt x="0" y="2"/>
                      </a:lnTo>
                      <a:lnTo>
                        <a:pt x="0" y="4"/>
                      </a:lnTo>
                      <a:lnTo>
                        <a:pt x="0" y="4"/>
                      </a:lnTo>
                      <a:lnTo>
                        <a:pt x="0" y="4"/>
                      </a:lnTo>
                      <a:lnTo>
                        <a:pt x="2" y="4"/>
                      </a:lnTo>
                      <a:lnTo>
                        <a:pt x="2" y="4"/>
                      </a:lnTo>
                      <a:lnTo>
                        <a:pt x="2" y="4"/>
                      </a:lnTo>
                      <a:lnTo>
                        <a:pt x="2"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98" name="Freeform 126">
                  <a:extLst>
                    <a:ext uri="{FF2B5EF4-FFF2-40B4-BE49-F238E27FC236}">
                      <a16:creationId xmlns:a16="http://schemas.microsoft.com/office/drawing/2014/main" id="{F1E5B444-5A8B-BBA3-BA82-E5457338982A}"/>
                    </a:ext>
                  </a:extLst>
                </p:cNvPr>
                <p:cNvSpPr>
                  <a:spLocks/>
                </p:cNvSpPr>
                <p:nvPr/>
              </p:nvSpPr>
              <p:spPr bwMode="auto">
                <a:xfrm>
                  <a:off x="3615" y="1484"/>
                  <a:ext cx="242" cy="244"/>
                </a:xfrm>
                <a:custGeom>
                  <a:avLst/>
                  <a:gdLst>
                    <a:gd name="T0" fmla="*/ 242 w 242"/>
                    <a:gd name="T1" fmla="*/ 196 h 244"/>
                    <a:gd name="T2" fmla="*/ 240 w 242"/>
                    <a:gd name="T3" fmla="*/ 176 h 244"/>
                    <a:gd name="T4" fmla="*/ 240 w 242"/>
                    <a:gd name="T5" fmla="*/ 156 h 244"/>
                    <a:gd name="T6" fmla="*/ 240 w 242"/>
                    <a:gd name="T7" fmla="*/ 136 h 244"/>
                    <a:gd name="T8" fmla="*/ 240 w 242"/>
                    <a:gd name="T9" fmla="*/ 116 h 244"/>
                    <a:gd name="T10" fmla="*/ 238 w 242"/>
                    <a:gd name="T11" fmla="*/ 94 h 244"/>
                    <a:gd name="T12" fmla="*/ 238 w 242"/>
                    <a:gd name="T13" fmla="*/ 74 h 244"/>
                    <a:gd name="T14" fmla="*/ 234 w 242"/>
                    <a:gd name="T15" fmla="*/ 60 h 244"/>
                    <a:gd name="T16" fmla="*/ 236 w 242"/>
                    <a:gd name="T17" fmla="*/ 48 h 244"/>
                    <a:gd name="T18" fmla="*/ 234 w 242"/>
                    <a:gd name="T19" fmla="*/ 38 h 244"/>
                    <a:gd name="T20" fmla="*/ 238 w 242"/>
                    <a:gd name="T21" fmla="*/ 28 h 244"/>
                    <a:gd name="T22" fmla="*/ 236 w 242"/>
                    <a:gd name="T23" fmla="*/ 22 h 244"/>
                    <a:gd name="T24" fmla="*/ 222 w 242"/>
                    <a:gd name="T25" fmla="*/ 20 h 244"/>
                    <a:gd name="T26" fmla="*/ 208 w 242"/>
                    <a:gd name="T27" fmla="*/ 14 h 244"/>
                    <a:gd name="T28" fmla="*/ 198 w 242"/>
                    <a:gd name="T29" fmla="*/ 6 h 244"/>
                    <a:gd name="T30" fmla="*/ 184 w 242"/>
                    <a:gd name="T31" fmla="*/ 4 h 244"/>
                    <a:gd name="T32" fmla="*/ 166 w 242"/>
                    <a:gd name="T33" fmla="*/ 14 h 244"/>
                    <a:gd name="T34" fmla="*/ 160 w 242"/>
                    <a:gd name="T35" fmla="*/ 28 h 244"/>
                    <a:gd name="T36" fmla="*/ 164 w 242"/>
                    <a:gd name="T37" fmla="*/ 40 h 244"/>
                    <a:gd name="T38" fmla="*/ 148 w 242"/>
                    <a:gd name="T39" fmla="*/ 52 h 244"/>
                    <a:gd name="T40" fmla="*/ 128 w 242"/>
                    <a:gd name="T41" fmla="*/ 40 h 244"/>
                    <a:gd name="T42" fmla="*/ 98 w 242"/>
                    <a:gd name="T43" fmla="*/ 32 h 244"/>
                    <a:gd name="T44" fmla="*/ 92 w 242"/>
                    <a:gd name="T45" fmla="*/ 22 h 244"/>
                    <a:gd name="T46" fmla="*/ 76 w 242"/>
                    <a:gd name="T47" fmla="*/ 10 h 244"/>
                    <a:gd name="T48" fmla="*/ 64 w 242"/>
                    <a:gd name="T49" fmla="*/ 6 h 244"/>
                    <a:gd name="T50" fmla="*/ 44 w 242"/>
                    <a:gd name="T51" fmla="*/ 6 h 244"/>
                    <a:gd name="T52" fmla="*/ 32 w 242"/>
                    <a:gd name="T53" fmla="*/ 4 h 244"/>
                    <a:gd name="T54" fmla="*/ 34 w 242"/>
                    <a:gd name="T55" fmla="*/ 12 h 244"/>
                    <a:gd name="T56" fmla="*/ 22 w 242"/>
                    <a:gd name="T57" fmla="*/ 20 h 244"/>
                    <a:gd name="T58" fmla="*/ 18 w 242"/>
                    <a:gd name="T59" fmla="*/ 24 h 244"/>
                    <a:gd name="T60" fmla="*/ 12 w 242"/>
                    <a:gd name="T61" fmla="*/ 28 h 244"/>
                    <a:gd name="T62" fmla="*/ 14 w 242"/>
                    <a:gd name="T63" fmla="*/ 40 h 244"/>
                    <a:gd name="T64" fmla="*/ 8 w 242"/>
                    <a:gd name="T65" fmla="*/ 50 h 244"/>
                    <a:gd name="T66" fmla="*/ 0 w 242"/>
                    <a:gd name="T67" fmla="*/ 54 h 244"/>
                    <a:gd name="T68" fmla="*/ 6 w 242"/>
                    <a:gd name="T69" fmla="*/ 68 h 244"/>
                    <a:gd name="T70" fmla="*/ 8 w 242"/>
                    <a:gd name="T71" fmla="*/ 92 h 244"/>
                    <a:gd name="T72" fmla="*/ 8 w 242"/>
                    <a:gd name="T73" fmla="*/ 110 h 244"/>
                    <a:gd name="T74" fmla="*/ 6 w 242"/>
                    <a:gd name="T75" fmla="*/ 120 h 244"/>
                    <a:gd name="T76" fmla="*/ 4 w 242"/>
                    <a:gd name="T77" fmla="*/ 130 h 244"/>
                    <a:gd name="T78" fmla="*/ 12 w 242"/>
                    <a:gd name="T79" fmla="*/ 150 h 244"/>
                    <a:gd name="T80" fmla="*/ 16 w 242"/>
                    <a:gd name="T81" fmla="*/ 154 h 244"/>
                    <a:gd name="T82" fmla="*/ 36 w 242"/>
                    <a:gd name="T83" fmla="*/ 162 h 244"/>
                    <a:gd name="T84" fmla="*/ 56 w 242"/>
                    <a:gd name="T85" fmla="*/ 176 h 244"/>
                    <a:gd name="T86" fmla="*/ 76 w 242"/>
                    <a:gd name="T87" fmla="*/ 188 h 244"/>
                    <a:gd name="T88" fmla="*/ 92 w 242"/>
                    <a:gd name="T89" fmla="*/ 178 h 244"/>
                    <a:gd name="T90" fmla="*/ 122 w 242"/>
                    <a:gd name="T91" fmla="*/ 184 h 244"/>
                    <a:gd name="T92" fmla="*/ 160 w 242"/>
                    <a:gd name="T93" fmla="*/ 206 h 244"/>
                    <a:gd name="T94" fmla="*/ 196 w 242"/>
                    <a:gd name="T95" fmla="*/ 228 h 244"/>
                    <a:gd name="T96" fmla="*/ 226 w 242"/>
                    <a:gd name="T97" fmla="*/ 242 h 244"/>
                    <a:gd name="T98" fmla="*/ 234 w 242"/>
                    <a:gd name="T99" fmla="*/ 236 h 244"/>
                    <a:gd name="T100" fmla="*/ 242 w 242"/>
                    <a:gd name="T101" fmla="*/ 2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244">
                      <a:moveTo>
                        <a:pt x="242" y="226"/>
                      </a:moveTo>
                      <a:lnTo>
                        <a:pt x="242" y="218"/>
                      </a:lnTo>
                      <a:lnTo>
                        <a:pt x="242" y="208"/>
                      </a:lnTo>
                      <a:lnTo>
                        <a:pt x="242" y="200"/>
                      </a:lnTo>
                      <a:lnTo>
                        <a:pt x="242" y="196"/>
                      </a:lnTo>
                      <a:lnTo>
                        <a:pt x="242" y="192"/>
                      </a:lnTo>
                      <a:lnTo>
                        <a:pt x="242" y="188"/>
                      </a:lnTo>
                      <a:lnTo>
                        <a:pt x="240" y="184"/>
                      </a:lnTo>
                      <a:lnTo>
                        <a:pt x="240" y="180"/>
                      </a:lnTo>
                      <a:lnTo>
                        <a:pt x="240" y="176"/>
                      </a:lnTo>
                      <a:lnTo>
                        <a:pt x="240" y="172"/>
                      </a:lnTo>
                      <a:lnTo>
                        <a:pt x="240" y="168"/>
                      </a:lnTo>
                      <a:lnTo>
                        <a:pt x="240" y="164"/>
                      </a:lnTo>
                      <a:lnTo>
                        <a:pt x="240" y="160"/>
                      </a:lnTo>
                      <a:lnTo>
                        <a:pt x="240" y="156"/>
                      </a:lnTo>
                      <a:lnTo>
                        <a:pt x="240" y="152"/>
                      </a:lnTo>
                      <a:lnTo>
                        <a:pt x="240" y="148"/>
                      </a:lnTo>
                      <a:lnTo>
                        <a:pt x="240" y="144"/>
                      </a:lnTo>
                      <a:lnTo>
                        <a:pt x="240" y="140"/>
                      </a:lnTo>
                      <a:lnTo>
                        <a:pt x="240" y="136"/>
                      </a:lnTo>
                      <a:lnTo>
                        <a:pt x="240" y="132"/>
                      </a:lnTo>
                      <a:lnTo>
                        <a:pt x="240" y="128"/>
                      </a:lnTo>
                      <a:lnTo>
                        <a:pt x="240" y="124"/>
                      </a:lnTo>
                      <a:lnTo>
                        <a:pt x="240" y="120"/>
                      </a:lnTo>
                      <a:lnTo>
                        <a:pt x="240" y="116"/>
                      </a:lnTo>
                      <a:lnTo>
                        <a:pt x="240" y="112"/>
                      </a:lnTo>
                      <a:lnTo>
                        <a:pt x="238" y="108"/>
                      </a:lnTo>
                      <a:lnTo>
                        <a:pt x="238" y="104"/>
                      </a:lnTo>
                      <a:lnTo>
                        <a:pt x="238" y="98"/>
                      </a:lnTo>
                      <a:lnTo>
                        <a:pt x="238" y="94"/>
                      </a:lnTo>
                      <a:lnTo>
                        <a:pt x="238" y="90"/>
                      </a:lnTo>
                      <a:lnTo>
                        <a:pt x="238" y="86"/>
                      </a:lnTo>
                      <a:lnTo>
                        <a:pt x="238" y="82"/>
                      </a:lnTo>
                      <a:lnTo>
                        <a:pt x="238" y="78"/>
                      </a:lnTo>
                      <a:lnTo>
                        <a:pt x="238" y="74"/>
                      </a:lnTo>
                      <a:lnTo>
                        <a:pt x="238" y="70"/>
                      </a:lnTo>
                      <a:lnTo>
                        <a:pt x="238" y="70"/>
                      </a:lnTo>
                      <a:lnTo>
                        <a:pt x="236" y="68"/>
                      </a:lnTo>
                      <a:lnTo>
                        <a:pt x="236" y="64"/>
                      </a:lnTo>
                      <a:lnTo>
                        <a:pt x="234" y="60"/>
                      </a:lnTo>
                      <a:lnTo>
                        <a:pt x="234" y="58"/>
                      </a:lnTo>
                      <a:lnTo>
                        <a:pt x="234" y="54"/>
                      </a:lnTo>
                      <a:lnTo>
                        <a:pt x="232" y="52"/>
                      </a:lnTo>
                      <a:lnTo>
                        <a:pt x="234" y="52"/>
                      </a:lnTo>
                      <a:lnTo>
                        <a:pt x="236" y="48"/>
                      </a:lnTo>
                      <a:lnTo>
                        <a:pt x="236" y="46"/>
                      </a:lnTo>
                      <a:lnTo>
                        <a:pt x="236" y="44"/>
                      </a:lnTo>
                      <a:lnTo>
                        <a:pt x="236" y="42"/>
                      </a:lnTo>
                      <a:lnTo>
                        <a:pt x="236" y="40"/>
                      </a:lnTo>
                      <a:lnTo>
                        <a:pt x="234" y="38"/>
                      </a:lnTo>
                      <a:lnTo>
                        <a:pt x="234" y="36"/>
                      </a:lnTo>
                      <a:lnTo>
                        <a:pt x="234" y="32"/>
                      </a:lnTo>
                      <a:lnTo>
                        <a:pt x="236" y="30"/>
                      </a:lnTo>
                      <a:lnTo>
                        <a:pt x="236" y="30"/>
                      </a:lnTo>
                      <a:lnTo>
                        <a:pt x="238" y="28"/>
                      </a:lnTo>
                      <a:lnTo>
                        <a:pt x="238" y="28"/>
                      </a:lnTo>
                      <a:lnTo>
                        <a:pt x="238" y="26"/>
                      </a:lnTo>
                      <a:lnTo>
                        <a:pt x="238" y="26"/>
                      </a:lnTo>
                      <a:lnTo>
                        <a:pt x="236" y="22"/>
                      </a:lnTo>
                      <a:lnTo>
                        <a:pt x="236" y="22"/>
                      </a:lnTo>
                      <a:lnTo>
                        <a:pt x="234" y="22"/>
                      </a:lnTo>
                      <a:lnTo>
                        <a:pt x="232" y="20"/>
                      </a:lnTo>
                      <a:lnTo>
                        <a:pt x="228" y="20"/>
                      </a:lnTo>
                      <a:lnTo>
                        <a:pt x="222" y="20"/>
                      </a:lnTo>
                      <a:lnTo>
                        <a:pt x="222" y="20"/>
                      </a:lnTo>
                      <a:lnTo>
                        <a:pt x="220" y="18"/>
                      </a:lnTo>
                      <a:lnTo>
                        <a:pt x="218" y="18"/>
                      </a:lnTo>
                      <a:lnTo>
                        <a:pt x="210" y="16"/>
                      </a:lnTo>
                      <a:lnTo>
                        <a:pt x="208" y="14"/>
                      </a:lnTo>
                      <a:lnTo>
                        <a:pt x="208" y="14"/>
                      </a:lnTo>
                      <a:lnTo>
                        <a:pt x="208" y="12"/>
                      </a:lnTo>
                      <a:lnTo>
                        <a:pt x="206" y="10"/>
                      </a:lnTo>
                      <a:lnTo>
                        <a:pt x="204" y="8"/>
                      </a:lnTo>
                      <a:lnTo>
                        <a:pt x="202" y="8"/>
                      </a:lnTo>
                      <a:lnTo>
                        <a:pt x="198" y="6"/>
                      </a:lnTo>
                      <a:lnTo>
                        <a:pt x="196" y="6"/>
                      </a:lnTo>
                      <a:lnTo>
                        <a:pt x="194" y="4"/>
                      </a:lnTo>
                      <a:lnTo>
                        <a:pt x="188" y="4"/>
                      </a:lnTo>
                      <a:lnTo>
                        <a:pt x="186" y="4"/>
                      </a:lnTo>
                      <a:lnTo>
                        <a:pt x="184" y="4"/>
                      </a:lnTo>
                      <a:lnTo>
                        <a:pt x="182" y="6"/>
                      </a:lnTo>
                      <a:lnTo>
                        <a:pt x="180" y="6"/>
                      </a:lnTo>
                      <a:lnTo>
                        <a:pt x="176" y="6"/>
                      </a:lnTo>
                      <a:lnTo>
                        <a:pt x="170" y="10"/>
                      </a:lnTo>
                      <a:lnTo>
                        <a:pt x="166" y="14"/>
                      </a:lnTo>
                      <a:lnTo>
                        <a:pt x="162" y="16"/>
                      </a:lnTo>
                      <a:lnTo>
                        <a:pt x="162" y="18"/>
                      </a:lnTo>
                      <a:lnTo>
                        <a:pt x="160" y="20"/>
                      </a:lnTo>
                      <a:lnTo>
                        <a:pt x="160" y="24"/>
                      </a:lnTo>
                      <a:lnTo>
                        <a:pt x="160" y="28"/>
                      </a:lnTo>
                      <a:lnTo>
                        <a:pt x="162" y="32"/>
                      </a:lnTo>
                      <a:lnTo>
                        <a:pt x="162" y="34"/>
                      </a:lnTo>
                      <a:lnTo>
                        <a:pt x="164" y="36"/>
                      </a:lnTo>
                      <a:lnTo>
                        <a:pt x="164" y="38"/>
                      </a:lnTo>
                      <a:lnTo>
                        <a:pt x="164" y="40"/>
                      </a:lnTo>
                      <a:lnTo>
                        <a:pt x="162" y="42"/>
                      </a:lnTo>
                      <a:lnTo>
                        <a:pt x="158" y="48"/>
                      </a:lnTo>
                      <a:lnTo>
                        <a:pt x="156" y="50"/>
                      </a:lnTo>
                      <a:lnTo>
                        <a:pt x="150" y="52"/>
                      </a:lnTo>
                      <a:lnTo>
                        <a:pt x="148" y="52"/>
                      </a:lnTo>
                      <a:lnTo>
                        <a:pt x="146" y="52"/>
                      </a:lnTo>
                      <a:lnTo>
                        <a:pt x="142" y="48"/>
                      </a:lnTo>
                      <a:lnTo>
                        <a:pt x="134" y="42"/>
                      </a:lnTo>
                      <a:lnTo>
                        <a:pt x="130" y="42"/>
                      </a:lnTo>
                      <a:lnTo>
                        <a:pt x="128" y="40"/>
                      </a:lnTo>
                      <a:lnTo>
                        <a:pt x="122" y="38"/>
                      </a:lnTo>
                      <a:lnTo>
                        <a:pt x="112" y="34"/>
                      </a:lnTo>
                      <a:lnTo>
                        <a:pt x="108" y="34"/>
                      </a:lnTo>
                      <a:lnTo>
                        <a:pt x="102" y="34"/>
                      </a:lnTo>
                      <a:lnTo>
                        <a:pt x="98" y="32"/>
                      </a:lnTo>
                      <a:lnTo>
                        <a:pt x="96" y="30"/>
                      </a:lnTo>
                      <a:lnTo>
                        <a:pt x="94" y="30"/>
                      </a:lnTo>
                      <a:lnTo>
                        <a:pt x="94" y="26"/>
                      </a:lnTo>
                      <a:lnTo>
                        <a:pt x="92" y="24"/>
                      </a:lnTo>
                      <a:lnTo>
                        <a:pt x="92" y="22"/>
                      </a:lnTo>
                      <a:lnTo>
                        <a:pt x="90" y="18"/>
                      </a:lnTo>
                      <a:lnTo>
                        <a:pt x="90" y="16"/>
                      </a:lnTo>
                      <a:lnTo>
                        <a:pt x="88" y="14"/>
                      </a:lnTo>
                      <a:lnTo>
                        <a:pt x="78" y="12"/>
                      </a:lnTo>
                      <a:lnTo>
                        <a:pt x="76" y="10"/>
                      </a:lnTo>
                      <a:lnTo>
                        <a:pt x="74" y="8"/>
                      </a:lnTo>
                      <a:lnTo>
                        <a:pt x="72" y="8"/>
                      </a:lnTo>
                      <a:lnTo>
                        <a:pt x="68" y="6"/>
                      </a:lnTo>
                      <a:lnTo>
                        <a:pt x="66" y="6"/>
                      </a:lnTo>
                      <a:lnTo>
                        <a:pt x="64" y="6"/>
                      </a:lnTo>
                      <a:lnTo>
                        <a:pt x="60" y="4"/>
                      </a:lnTo>
                      <a:lnTo>
                        <a:pt x="58" y="4"/>
                      </a:lnTo>
                      <a:lnTo>
                        <a:pt x="52" y="6"/>
                      </a:lnTo>
                      <a:lnTo>
                        <a:pt x="46" y="6"/>
                      </a:lnTo>
                      <a:lnTo>
                        <a:pt x="44" y="6"/>
                      </a:lnTo>
                      <a:lnTo>
                        <a:pt x="38" y="2"/>
                      </a:lnTo>
                      <a:lnTo>
                        <a:pt x="36" y="0"/>
                      </a:lnTo>
                      <a:lnTo>
                        <a:pt x="32" y="0"/>
                      </a:lnTo>
                      <a:lnTo>
                        <a:pt x="32" y="0"/>
                      </a:lnTo>
                      <a:lnTo>
                        <a:pt x="32" y="4"/>
                      </a:lnTo>
                      <a:lnTo>
                        <a:pt x="32" y="4"/>
                      </a:lnTo>
                      <a:lnTo>
                        <a:pt x="32" y="6"/>
                      </a:lnTo>
                      <a:lnTo>
                        <a:pt x="32" y="10"/>
                      </a:lnTo>
                      <a:lnTo>
                        <a:pt x="34" y="12"/>
                      </a:lnTo>
                      <a:lnTo>
                        <a:pt x="34" y="12"/>
                      </a:lnTo>
                      <a:lnTo>
                        <a:pt x="34" y="14"/>
                      </a:lnTo>
                      <a:lnTo>
                        <a:pt x="30" y="14"/>
                      </a:lnTo>
                      <a:lnTo>
                        <a:pt x="28" y="16"/>
                      </a:lnTo>
                      <a:lnTo>
                        <a:pt x="26" y="18"/>
                      </a:lnTo>
                      <a:lnTo>
                        <a:pt x="22" y="20"/>
                      </a:lnTo>
                      <a:lnTo>
                        <a:pt x="22" y="20"/>
                      </a:lnTo>
                      <a:lnTo>
                        <a:pt x="20" y="22"/>
                      </a:lnTo>
                      <a:lnTo>
                        <a:pt x="20" y="22"/>
                      </a:lnTo>
                      <a:lnTo>
                        <a:pt x="20" y="22"/>
                      </a:lnTo>
                      <a:lnTo>
                        <a:pt x="18" y="24"/>
                      </a:lnTo>
                      <a:lnTo>
                        <a:pt x="18" y="26"/>
                      </a:lnTo>
                      <a:lnTo>
                        <a:pt x="14" y="26"/>
                      </a:lnTo>
                      <a:lnTo>
                        <a:pt x="14" y="26"/>
                      </a:lnTo>
                      <a:lnTo>
                        <a:pt x="14" y="28"/>
                      </a:lnTo>
                      <a:lnTo>
                        <a:pt x="12" y="28"/>
                      </a:lnTo>
                      <a:lnTo>
                        <a:pt x="12" y="30"/>
                      </a:lnTo>
                      <a:lnTo>
                        <a:pt x="12" y="34"/>
                      </a:lnTo>
                      <a:lnTo>
                        <a:pt x="14" y="38"/>
                      </a:lnTo>
                      <a:lnTo>
                        <a:pt x="14" y="40"/>
                      </a:lnTo>
                      <a:lnTo>
                        <a:pt x="14" y="40"/>
                      </a:lnTo>
                      <a:lnTo>
                        <a:pt x="14" y="42"/>
                      </a:lnTo>
                      <a:lnTo>
                        <a:pt x="12" y="44"/>
                      </a:lnTo>
                      <a:lnTo>
                        <a:pt x="12" y="46"/>
                      </a:lnTo>
                      <a:lnTo>
                        <a:pt x="10" y="48"/>
                      </a:lnTo>
                      <a:lnTo>
                        <a:pt x="8" y="50"/>
                      </a:lnTo>
                      <a:lnTo>
                        <a:pt x="8" y="50"/>
                      </a:lnTo>
                      <a:lnTo>
                        <a:pt x="4" y="52"/>
                      </a:lnTo>
                      <a:lnTo>
                        <a:pt x="4" y="52"/>
                      </a:lnTo>
                      <a:lnTo>
                        <a:pt x="2" y="54"/>
                      </a:lnTo>
                      <a:lnTo>
                        <a:pt x="0" y="54"/>
                      </a:lnTo>
                      <a:lnTo>
                        <a:pt x="2" y="56"/>
                      </a:lnTo>
                      <a:lnTo>
                        <a:pt x="4" y="60"/>
                      </a:lnTo>
                      <a:lnTo>
                        <a:pt x="4" y="62"/>
                      </a:lnTo>
                      <a:lnTo>
                        <a:pt x="6" y="64"/>
                      </a:lnTo>
                      <a:lnTo>
                        <a:pt x="6" y="68"/>
                      </a:lnTo>
                      <a:lnTo>
                        <a:pt x="8" y="72"/>
                      </a:lnTo>
                      <a:lnTo>
                        <a:pt x="8" y="72"/>
                      </a:lnTo>
                      <a:lnTo>
                        <a:pt x="8" y="74"/>
                      </a:lnTo>
                      <a:lnTo>
                        <a:pt x="8" y="82"/>
                      </a:lnTo>
                      <a:lnTo>
                        <a:pt x="8" y="92"/>
                      </a:lnTo>
                      <a:lnTo>
                        <a:pt x="8" y="96"/>
                      </a:lnTo>
                      <a:lnTo>
                        <a:pt x="8" y="100"/>
                      </a:lnTo>
                      <a:lnTo>
                        <a:pt x="6" y="104"/>
                      </a:lnTo>
                      <a:lnTo>
                        <a:pt x="6" y="106"/>
                      </a:lnTo>
                      <a:lnTo>
                        <a:pt x="8" y="110"/>
                      </a:lnTo>
                      <a:lnTo>
                        <a:pt x="8" y="112"/>
                      </a:lnTo>
                      <a:lnTo>
                        <a:pt x="8" y="112"/>
                      </a:lnTo>
                      <a:lnTo>
                        <a:pt x="8" y="116"/>
                      </a:lnTo>
                      <a:lnTo>
                        <a:pt x="8" y="118"/>
                      </a:lnTo>
                      <a:lnTo>
                        <a:pt x="6" y="120"/>
                      </a:lnTo>
                      <a:lnTo>
                        <a:pt x="2" y="122"/>
                      </a:lnTo>
                      <a:lnTo>
                        <a:pt x="2" y="124"/>
                      </a:lnTo>
                      <a:lnTo>
                        <a:pt x="2" y="126"/>
                      </a:lnTo>
                      <a:lnTo>
                        <a:pt x="2" y="126"/>
                      </a:lnTo>
                      <a:lnTo>
                        <a:pt x="4" y="130"/>
                      </a:lnTo>
                      <a:lnTo>
                        <a:pt x="6" y="134"/>
                      </a:lnTo>
                      <a:lnTo>
                        <a:pt x="10" y="140"/>
                      </a:lnTo>
                      <a:lnTo>
                        <a:pt x="10" y="142"/>
                      </a:lnTo>
                      <a:lnTo>
                        <a:pt x="10" y="144"/>
                      </a:lnTo>
                      <a:lnTo>
                        <a:pt x="12" y="150"/>
                      </a:lnTo>
                      <a:lnTo>
                        <a:pt x="14" y="152"/>
                      </a:lnTo>
                      <a:lnTo>
                        <a:pt x="14" y="152"/>
                      </a:lnTo>
                      <a:lnTo>
                        <a:pt x="16" y="154"/>
                      </a:lnTo>
                      <a:lnTo>
                        <a:pt x="16" y="154"/>
                      </a:lnTo>
                      <a:lnTo>
                        <a:pt x="16" y="154"/>
                      </a:lnTo>
                      <a:lnTo>
                        <a:pt x="20" y="154"/>
                      </a:lnTo>
                      <a:lnTo>
                        <a:pt x="28" y="156"/>
                      </a:lnTo>
                      <a:lnTo>
                        <a:pt x="34" y="158"/>
                      </a:lnTo>
                      <a:lnTo>
                        <a:pt x="34" y="158"/>
                      </a:lnTo>
                      <a:lnTo>
                        <a:pt x="36" y="162"/>
                      </a:lnTo>
                      <a:lnTo>
                        <a:pt x="38" y="166"/>
                      </a:lnTo>
                      <a:lnTo>
                        <a:pt x="38" y="168"/>
                      </a:lnTo>
                      <a:lnTo>
                        <a:pt x="40" y="172"/>
                      </a:lnTo>
                      <a:lnTo>
                        <a:pt x="48" y="174"/>
                      </a:lnTo>
                      <a:lnTo>
                        <a:pt x="56" y="176"/>
                      </a:lnTo>
                      <a:lnTo>
                        <a:pt x="64" y="178"/>
                      </a:lnTo>
                      <a:lnTo>
                        <a:pt x="66" y="180"/>
                      </a:lnTo>
                      <a:lnTo>
                        <a:pt x="70" y="184"/>
                      </a:lnTo>
                      <a:lnTo>
                        <a:pt x="74" y="188"/>
                      </a:lnTo>
                      <a:lnTo>
                        <a:pt x="76" y="188"/>
                      </a:lnTo>
                      <a:lnTo>
                        <a:pt x="76" y="188"/>
                      </a:lnTo>
                      <a:lnTo>
                        <a:pt x="80" y="186"/>
                      </a:lnTo>
                      <a:lnTo>
                        <a:pt x="86" y="182"/>
                      </a:lnTo>
                      <a:lnTo>
                        <a:pt x="86" y="182"/>
                      </a:lnTo>
                      <a:lnTo>
                        <a:pt x="92" y="178"/>
                      </a:lnTo>
                      <a:lnTo>
                        <a:pt x="96" y="176"/>
                      </a:lnTo>
                      <a:lnTo>
                        <a:pt x="102" y="174"/>
                      </a:lnTo>
                      <a:lnTo>
                        <a:pt x="108" y="176"/>
                      </a:lnTo>
                      <a:lnTo>
                        <a:pt x="114" y="180"/>
                      </a:lnTo>
                      <a:lnTo>
                        <a:pt x="122" y="184"/>
                      </a:lnTo>
                      <a:lnTo>
                        <a:pt x="130" y="190"/>
                      </a:lnTo>
                      <a:lnTo>
                        <a:pt x="138" y="194"/>
                      </a:lnTo>
                      <a:lnTo>
                        <a:pt x="144" y="198"/>
                      </a:lnTo>
                      <a:lnTo>
                        <a:pt x="152" y="202"/>
                      </a:lnTo>
                      <a:lnTo>
                        <a:pt x="160" y="206"/>
                      </a:lnTo>
                      <a:lnTo>
                        <a:pt x="166" y="210"/>
                      </a:lnTo>
                      <a:lnTo>
                        <a:pt x="174" y="214"/>
                      </a:lnTo>
                      <a:lnTo>
                        <a:pt x="182" y="218"/>
                      </a:lnTo>
                      <a:lnTo>
                        <a:pt x="190" y="222"/>
                      </a:lnTo>
                      <a:lnTo>
                        <a:pt x="196" y="228"/>
                      </a:lnTo>
                      <a:lnTo>
                        <a:pt x="204" y="232"/>
                      </a:lnTo>
                      <a:lnTo>
                        <a:pt x="212" y="236"/>
                      </a:lnTo>
                      <a:lnTo>
                        <a:pt x="220" y="240"/>
                      </a:lnTo>
                      <a:lnTo>
                        <a:pt x="226" y="244"/>
                      </a:lnTo>
                      <a:lnTo>
                        <a:pt x="226" y="242"/>
                      </a:lnTo>
                      <a:lnTo>
                        <a:pt x="226" y="240"/>
                      </a:lnTo>
                      <a:lnTo>
                        <a:pt x="226" y="238"/>
                      </a:lnTo>
                      <a:lnTo>
                        <a:pt x="226" y="236"/>
                      </a:lnTo>
                      <a:lnTo>
                        <a:pt x="230" y="236"/>
                      </a:lnTo>
                      <a:lnTo>
                        <a:pt x="234" y="236"/>
                      </a:lnTo>
                      <a:lnTo>
                        <a:pt x="238" y="236"/>
                      </a:lnTo>
                      <a:lnTo>
                        <a:pt x="242" y="236"/>
                      </a:lnTo>
                      <a:lnTo>
                        <a:pt x="242" y="234"/>
                      </a:lnTo>
                      <a:lnTo>
                        <a:pt x="242" y="234"/>
                      </a:lnTo>
                      <a:lnTo>
                        <a:pt x="242" y="234"/>
                      </a:lnTo>
                      <a:lnTo>
                        <a:pt x="242" y="234"/>
                      </a:lnTo>
                      <a:lnTo>
                        <a:pt x="242" y="22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199" name="Freeform 127">
                  <a:extLst>
                    <a:ext uri="{FF2B5EF4-FFF2-40B4-BE49-F238E27FC236}">
                      <a16:creationId xmlns:a16="http://schemas.microsoft.com/office/drawing/2014/main" id="{6ACA46E7-DE89-2CFB-EAB9-431C178110AC}"/>
                    </a:ext>
                  </a:extLst>
                </p:cNvPr>
                <p:cNvSpPr>
                  <a:spLocks/>
                </p:cNvSpPr>
                <p:nvPr/>
              </p:nvSpPr>
              <p:spPr bwMode="auto">
                <a:xfrm>
                  <a:off x="3287" y="1925"/>
                  <a:ext cx="64" cy="74"/>
                </a:xfrm>
                <a:custGeom>
                  <a:avLst/>
                  <a:gdLst>
                    <a:gd name="T0" fmla="*/ 62 w 64"/>
                    <a:gd name="T1" fmla="*/ 48 h 74"/>
                    <a:gd name="T2" fmla="*/ 60 w 64"/>
                    <a:gd name="T3" fmla="*/ 46 h 74"/>
                    <a:gd name="T4" fmla="*/ 58 w 64"/>
                    <a:gd name="T5" fmla="*/ 44 h 74"/>
                    <a:gd name="T6" fmla="*/ 56 w 64"/>
                    <a:gd name="T7" fmla="*/ 40 h 74"/>
                    <a:gd name="T8" fmla="*/ 52 w 64"/>
                    <a:gd name="T9" fmla="*/ 40 h 74"/>
                    <a:gd name="T10" fmla="*/ 48 w 64"/>
                    <a:gd name="T11" fmla="*/ 38 h 74"/>
                    <a:gd name="T12" fmla="*/ 46 w 64"/>
                    <a:gd name="T13" fmla="*/ 36 h 74"/>
                    <a:gd name="T14" fmla="*/ 44 w 64"/>
                    <a:gd name="T15" fmla="*/ 36 h 74"/>
                    <a:gd name="T16" fmla="*/ 50 w 64"/>
                    <a:gd name="T17" fmla="*/ 30 h 74"/>
                    <a:gd name="T18" fmla="*/ 50 w 64"/>
                    <a:gd name="T19" fmla="*/ 26 h 74"/>
                    <a:gd name="T20" fmla="*/ 48 w 64"/>
                    <a:gd name="T21" fmla="*/ 18 h 74"/>
                    <a:gd name="T22" fmla="*/ 46 w 64"/>
                    <a:gd name="T23" fmla="*/ 16 h 74"/>
                    <a:gd name="T24" fmla="*/ 44 w 64"/>
                    <a:gd name="T25" fmla="*/ 14 h 74"/>
                    <a:gd name="T26" fmla="*/ 42 w 64"/>
                    <a:gd name="T27" fmla="*/ 18 h 74"/>
                    <a:gd name="T28" fmla="*/ 42 w 64"/>
                    <a:gd name="T29" fmla="*/ 20 h 74"/>
                    <a:gd name="T30" fmla="*/ 40 w 64"/>
                    <a:gd name="T31" fmla="*/ 22 h 74"/>
                    <a:gd name="T32" fmla="*/ 38 w 64"/>
                    <a:gd name="T33" fmla="*/ 24 h 74"/>
                    <a:gd name="T34" fmla="*/ 36 w 64"/>
                    <a:gd name="T35" fmla="*/ 22 h 74"/>
                    <a:gd name="T36" fmla="*/ 34 w 64"/>
                    <a:gd name="T37" fmla="*/ 20 h 74"/>
                    <a:gd name="T38" fmla="*/ 32 w 64"/>
                    <a:gd name="T39" fmla="*/ 20 h 74"/>
                    <a:gd name="T40" fmla="*/ 32 w 64"/>
                    <a:gd name="T41" fmla="*/ 16 h 74"/>
                    <a:gd name="T42" fmla="*/ 32 w 64"/>
                    <a:gd name="T43" fmla="*/ 12 h 74"/>
                    <a:gd name="T44" fmla="*/ 32 w 64"/>
                    <a:gd name="T45" fmla="*/ 10 h 74"/>
                    <a:gd name="T46" fmla="*/ 32 w 64"/>
                    <a:gd name="T47" fmla="*/ 8 h 74"/>
                    <a:gd name="T48" fmla="*/ 30 w 64"/>
                    <a:gd name="T49" fmla="*/ 4 h 74"/>
                    <a:gd name="T50" fmla="*/ 30 w 64"/>
                    <a:gd name="T51" fmla="*/ 2 h 74"/>
                    <a:gd name="T52" fmla="*/ 28 w 64"/>
                    <a:gd name="T53" fmla="*/ 0 h 74"/>
                    <a:gd name="T54" fmla="*/ 28 w 64"/>
                    <a:gd name="T55" fmla="*/ 2 h 74"/>
                    <a:gd name="T56" fmla="*/ 26 w 64"/>
                    <a:gd name="T57" fmla="*/ 0 h 74"/>
                    <a:gd name="T58" fmla="*/ 22 w 64"/>
                    <a:gd name="T59" fmla="*/ 0 h 74"/>
                    <a:gd name="T60" fmla="*/ 18 w 64"/>
                    <a:gd name="T61" fmla="*/ 0 h 74"/>
                    <a:gd name="T62" fmla="*/ 18 w 64"/>
                    <a:gd name="T63" fmla="*/ 6 h 74"/>
                    <a:gd name="T64" fmla="*/ 14 w 64"/>
                    <a:gd name="T65" fmla="*/ 8 h 74"/>
                    <a:gd name="T66" fmla="*/ 12 w 64"/>
                    <a:gd name="T67" fmla="*/ 14 h 74"/>
                    <a:gd name="T68" fmla="*/ 6 w 64"/>
                    <a:gd name="T69" fmla="*/ 20 h 74"/>
                    <a:gd name="T70" fmla="*/ 2 w 64"/>
                    <a:gd name="T71" fmla="*/ 26 h 74"/>
                    <a:gd name="T72" fmla="*/ 2 w 64"/>
                    <a:gd name="T73" fmla="*/ 32 h 74"/>
                    <a:gd name="T74" fmla="*/ 10 w 64"/>
                    <a:gd name="T75" fmla="*/ 40 h 74"/>
                    <a:gd name="T76" fmla="*/ 16 w 64"/>
                    <a:gd name="T77" fmla="*/ 42 h 74"/>
                    <a:gd name="T78" fmla="*/ 32 w 64"/>
                    <a:gd name="T79" fmla="*/ 58 h 74"/>
                    <a:gd name="T80" fmla="*/ 54 w 64"/>
                    <a:gd name="T81" fmla="*/ 72 h 74"/>
                    <a:gd name="T82" fmla="*/ 60 w 64"/>
                    <a:gd name="T83" fmla="*/ 74 h 74"/>
                    <a:gd name="T84" fmla="*/ 60 w 64"/>
                    <a:gd name="T85" fmla="*/ 64 h 74"/>
                    <a:gd name="T86" fmla="*/ 62 w 64"/>
                    <a:gd name="T87" fmla="*/ 60 h 74"/>
                    <a:gd name="T88" fmla="*/ 64 w 64"/>
                    <a:gd name="T89" fmla="*/ 56 h 74"/>
                    <a:gd name="T90" fmla="*/ 64 w 64"/>
                    <a:gd name="T91"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74">
                      <a:moveTo>
                        <a:pt x="64" y="52"/>
                      </a:moveTo>
                      <a:lnTo>
                        <a:pt x="62" y="48"/>
                      </a:lnTo>
                      <a:lnTo>
                        <a:pt x="62" y="48"/>
                      </a:lnTo>
                      <a:lnTo>
                        <a:pt x="62" y="48"/>
                      </a:lnTo>
                      <a:lnTo>
                        <a:pt x="62" y="48"/>
                      </a:lnTo>
                      <a:lnTo>
                        <a:pt x="60" y="46"/>
                      </a:lnTo>
                      <a:lnTo>
                        <a:pt x="58" y="46"/>
                      </a:lnTo>
                      <a:lnTo>
                        <a:pt x="58" y="46"/>
                      </a:lnTo>
                      <a:lnTo>
                        <a:pt x="58" y="44"/>
                      </a:lnTo>
                      <a:lnTo>
                        <a:pt x="56" y="44"/>
                      </a:lnTo>
                      <a:lnTo>
                        <a:pt x="56" y="42"/>
                      </a:lnTo>
                      <a:lnTo>
                        <a:pt x="56" y="40"/>
                      </a:lnTo>
                      <a:lnTo>
                        <a:pt x="54" y="40"/>
                      </a:lnTo>
                      <a:lnTo>
                        <a:pt x="54" y="40"/>
                      </a:lnTo>
                      <a:lnTo>
                        <a:pt x="52" y="40"/>
                      </a:lnTo>
                      <a:lnTo>
                        <a:pt x="52" y="40"/>
                      </a:lnTo>
                      <a:lnTo>
                        <a:pt x="50" y="40"/>
                      </a:lnTo>
                      <a:lnTo>
                        <a:pt x="48" y="38"/>
                      </a:lnTo>
                      <a:lnTo>
                        <a:pt x="48" y="38"/>
                      </a:lnTo>
                      <a:lnTo>
                        <a:pt x="48" y="36"/>
                      </a:lnTo>
                      <a:lnTo>
                        <a:pt x="46" y="36"/>
                      </a:lnTo>
                      <a:lnTo>
                        <a:pt x="46" y="36"/>
                      </a:lnTo>
                      <a:lnTo>
                        <a:pt x="46" y="36"/>
                      </a:lnTo>
                      <a:lnTo>
                        <a:pt x="44" y="36"/>
                      </a:lnTo>
                      <a:lnTo>
                        <a:pt x="48" y="32"/>
                      </a:lnTo>
                      <a:lnTo>
                        <a:pt x="50" y="30"/>
                      </a:lnTo>
                      <a:lnTo>
                        <a:pt x="50" y="30"/>
                      </a:lnTo>
                      <a:lnTo>
                        <a:pt x="50" y="28"/>
                      </a:lnTo>
                      <a:lnTo>
                        <a:pt x="50" y="28"/>
                      </a:lnTo>
                      <a:lnTo>
                        <a:pt x="50" y="26"/>
                      </a:lnTo>
                      <a:lnTo>
                        <a:pt x="48" y="20"/>
                      </a:lnTo>
                      <a:lnTo>
                        <a:pt x="48" y="18"/>
                      </a:lnTo>
                      <a:lnTo>
                        <a:pt x="48" y="18"/>
                      </a:lnTo>
                      <a:lnTo>
                        <a:pt x="46" y="18"/>
                      </a:lnTo>
                      <a:lnTo>
                        <a:pt x="46" y="16"/>
                      </a:lnTo>
                      <a:lnTo>
                        <a:pt x="46" y="16"/>
                      </a:lnTo>
                      <a:lnTo>
                        <a:pt x="46" y="14"/>
                      </a:lnTo>
                      <a:lnTo>
                        <a:pt x="44" y="14"/>
                      </a:lnTo>
                      <a:lnTo>
                        <a:pt x="44" y="14"/>
                      </a:lnTo>
                      <a:lnTo>
                        <a:pt x="44" y="16"/>
                      </a:lnTo>
                      <a:lnTo>
                        <a:pt x="44" y="16"/>
                      </a:lnTo>
                      <a:lnTo>
                        <a:pt x="42" y="18"/>
                      </a:lnTo>
                      <a:lnTo>
                        <a:pt x="42" y="18"/>
                      </a:lnTo>
                      <a:lnTo>
                        <a:pt x="42" y="18"/>
                      </a:lnTo>
                      <a:lnTo>
                        <a:pt x="42" y="20"/>
                      </a:lnTo>
                      <a:lnTo>
                        <a:pt x="40" y="22"/>
                      </a:lnTo>
                      <a:lnTo>
                        <a:pt x="40" y="22"/>
                      </a:lnTo>
                      <a:lnTo>
                        <a:pt x="40" y="22"/>
                      </a:lnTo>
                      <a:lnTo>
                        <a:pt x="40" y="22"/>
                      </a:lnTo>
                      <a:lnTo>
                        <a:pt x="40" y="22"/>
                      </a:lnTo>
                      <a:lnTo>
                        <a:pt x="38" y="24"/>
                      </a:lnTo>
                      <a:lnTo>
                        <a:pt x="36" y="24"/>
                      </a:lnTo>
                      <a:lnTo>
                        <a:pt x="36" y="22"/>
                      </a:lnTo>
                      <a:lnTo>
                        <a:pt x="36" y="22"/>
                      </a:lnTo>
                      <a:lnTo>
                        <a:pt x="36" y="22"/>
                      </a:lnTo>
                      <a:lnTo>
                        <a:pt x="34" y="20"/>
                      </a:lnTo>
                      <a:lnTo>
                        <a:pt x="34" y="20"/>
                      </a:lnTo>
                      <a:lnTo>
                        <a:pt x="32" y="20"/>
                      </a:lnTo>
                      <a:lnTo>
                        <a:pt x="32" y="20"/>
                      </a:lnTo>
                      <a:lnTo>
                        <a:pt x="32" y="20"/>
                      </a:lnTo>
                      <a:lnTo>
                        <a:pt x="32" y="20"/>
                      </a:lnTo>
                      <a:lnTo>
                        <a:pt x="32" y="18"/>
                      </a:lnTo>
                      <a:lnTo>
                        <a:pt x="32" y="16"/>
                      </a:lnTo>
                      <a:lnTo>
                        <a:pt x="32" y="16"/>
                      </a:lnTo>
                      <a:lnTo>
                        <a:pt x="32" y="14"/>
                      </a:lnTo>
                      <a:lnTo>
                        <a:pt x="32" y="12"/>
                      </a:lnTo>
                      <a:lnTo>
                        <a:pt x="32" y="12"/>
                      </a:lnTo>
                      <a:lnTo>
                        <a:pt x="32" y="10"/>
                      </a:lnTo>
                      <a:lnTo>
                        <a:pt x="32" y="10"/>
                      </a:lnTo>
                      <a:lnTo>
                        <a:pt x="32" y="8"/>
                      </a:lnTo>
                      <a:lnTo>
                        <a:pt x="32" y="8"/>
                      </a:lnTo>
                      <a:lnTo>
                        <a:pt x="32" y="8"/>
                      </a:lnTo>
                      <a:lnTo>
                        <a:pt x="32" y="6"/>
                      </a:lnTo>
                      <a:lnTo>
                        <a:pt x="30" y="6"/>
                      </a:lnTo>
                      <a:lnTo>
                        <a:pt x="30" y="4"/>
                      </a:lnTo>
                      <a:lnTo>
                        <a:pt x="30" y="4"/>
                      </a:lnTo>
                      <a:lnTo>
                        <a:pt x="30" y="2"/>
                      </a:lnTo>
                      <a:lnTo>
                        <a:pt x="30" y="2"/>
                      </a:lnTo>
                      <a:lnTo>
                        <a:pt x="28" y="2"/>
                      </a:lnTo>
                      <a:lnTo>
                        <a:pt x="28" y="0"/>
                      </a:lnTo>
                      <a:lnTo>
                        <a:pt x="28" y="0"/>
                      </a:lnTo>
                      <a:lnTo>
                        <a:pt x="28" y="0"/>
                      </a:lnTo>
                      <a:lnTo>
                        <a:pt x="28" y="2"/>
                      </a:lnTo>
                      <a:lnTo>
                        <a:pt x="28" y="2"/>
                      </a:lnTo>
                      <a:lnTo>
                        <a:pt x="26" y="0"/>
                      </a:lnTo>
                      <a:lnTo>
                        <a:pt x="26" y="0"/>
                      </a:lnTo>
                      <a:lnTo>
                        <a:pt x="26" y="0"/>
                      </a:lnTo>
                      <a:lnTo>
                        <a:pt x="22" y="2"/>
                      </a:lnTo>
                      <a:lnTo>
                        <a:pt x="22" y="0"/>
                      </a:lnTo>
                      <a:lnTo>
                        <a:pt x="22" y="0"/>
                      </a:lnTo>
                      <a:lnTo>
                        <a:pt x="20" y="0"/>
                      </a:lnTo>
                      <a:lnTo>
                        <a:pt x="20" y="0"/>
                      </a:lnTo>
                      <a:lnTo>
                        <a:pt x="18" y="0"/>
                      </a:lnTo>
                      <a:lnTo>
                        <a:pt x="18" y="2"/>
                      </a:lnTo>
                      <a:lnTo>
                        <a:pt x="18" y="4"/>
                      </a:lnTo>
                      <a:lnTo>
                        <a:pt x="18" y="6"/>
                      </a:lnTo>
                      <a:lnTo>
                        <a:pt x="18" y="6"/>
                      </a:lnTo>
                      <a:lnTo>
                        <a:pt x="16" y="6"/>
                      </a:lnTo>
                      <a:lnTo>
                        <a:pt x="14" y="8"/>
                      </a:lnTo>
                      <a:lnTo>
                        <a:pt x="14" y="12"/>
                      </a:lnTo>
                      <a:lnTo>
                        <a:pt x="12" y="14"/>
                      </a:lnTo>
                      <a:lnTo>
                        <a:pt x="12" y="14"/>
                      </a:lnTo>
                      <a:lnTo>
                        <a:pt x="10" y="18"/>
                      </a:lnTo>
                      <a:lnTo>
                        <a:pt x="8" y="18"/>
                      </a:lnTo>
                      <a:lnTo>
                        <a:pt x="6" y="20"/>
                      </a:lnTo>
                      <a:lnTo>
                        <a:pt x="4" y="22"/>
                      </a:lnTo>
                      <a:lnTo>
                        <a:pt x="4" y="22"/>
                      </a:lnTo>
                      <a:lnTo>
                        <a:pt x="2" y="26"/>
                      </a:lnTo>
                      <a:lnTo>
                        <a:pt x="0" y="28"/>
                      </a:lnTo>
                      <a:lnTo>
                        <a:pt x="0" y="28"/>
                      </a:lnTo>
                      <a:lnTo>
                        <a:pt x="2" y="32"/>
                      </a:lnTo>
                      <a:lnTo>
                        <a:pt x="8" y="34"/>
                      </a:lnTo>
                      <a:lnTo>
                        <a:pt x="10" y="36"/>
                      </a:lnTo>
                      <a:lnTo>
                        <a:pt x="10" y="40"/>
                      </a:lnTo>
                      <a:lnTo>
                        <a:pt x="12" y="40"/>
                      </a:lnTo>
                      <a:lnTo>
                        <a:pt x="14" y="42"/>
                      </a:lnTo>
                      <a:lnTo>
                        <a:pt x="16" y="42"/>
                      </a:lnTo>
                      <a:lnTo>
                        <a:pt x="18" y="44"/>
                      </a:lnTo>
                      <a:lnTo>
                        <a:pt x="28" y="54"/>
                      </a:lnTo>
                      <a:lnTo>
                        <a:pt x="32" y="58"/>
                      </a:lnTo>
                      <a:lnTo>
                        <a:pt x="36" y="62"/>
                      </a:lnTo>
                      <a:lnTo>
                        <a:pt x="50" y="70"/>
                      </a:lnTo>
                      <a:lnTo>
                        <a:pt x="54" y="72"/>
                      </a:lnTo>
                      <a:lnTo>
                        <a:pt x="60" y="74"/>
                      </a:lnTo>
                      <a:lnTo>
                        <a:pt x="62" y="74"/>
                      </a:lnTo>
                      <a:lnTo>
                        <a:pt x="60" y="74"/>
                      </a:lnTo>
                      <a:lnTo>
                        <a:pt x="60" y="70"/>
                      </a:lnTo>
                      <a:lnTo>
                        <a:pt x="60" y="66"/>
                      </a:lnTo>
                      <a:lnTo>
                        <a:pt x="60" y="64"/>
                      </a:lnTo>
                      <a:lnTo>
                        <a:pt x="60" y="62"/>
                      </a:lnTo>
                      <a:lnTo>
                        <a:pt x="60" y="62"/>
                      </a:lnTo>
                      <a:lnTo>
                        <a:pt x="62" y="60"/>
                      </a:lnTo>
                      <a:lnTo>
                        <a:pt x="62" y="60"/>
                      </a:lnTo>
                      <a:lnTo>
                        <a:pt x="62" y="58"/>
                      </a:lnTo>
                      <a:lnTo>
                        <a:pt x="64" y="56"/>
                      </a:lnTo>
                      <a:lnTo>
                        <a:pt x="64" y="54"/>
                      </a:lnTo>
                      <a:lnTo>
                        <a:pt x="64" y="54"/>
                      </a:lnTo>
                      <a:lnTo>
                        <a:pt x="64" y="52"/>
                      </a:lnTo>
                      <a:lnTo>
                        <a:pt x="64" y="5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00" name="Freeform 128">
                  <a:extLst>
                    <a:ext uri="{FF2B5EF4-FFF2-40B4-BE49-F238E27FC236}">
                      <a16:creationId xmlns:a16="http://schemas.microsoft.com/office/drawing/2014/main" id="{85E35360-5D7F-7714-875E-5ADF64796E37}"/>
                    </a:ext>
                  </a:extLst>
                </p:cNvPr>
                <p:cNvSpPr>
                  <a:spLocks/>
                </p:cNvSpPr>
                <p:nvPr/>
              </p:nvSpPr>
              <p:spPr bwMode="auto">
                <a:xfrm>
                  <a:off x="3883" y="2588"/>
                  <a:ext cx="36" cy="38"/>
                </a:xfrm>
                <a:custGeom>
                  <a:avLst/>
                  <a:gdLst>
                    <a:gd name="T0" fmla="*/ 36 w 36"/>
                    <a:gd name="T1" fmla="*/ 10 h 38"/>
                    <a:gd name="T2" fmla="*/ 34 w 36"/>
                    <a:gd name="T3" fmla="*/ 10 h 38"/>
                    <a:gd name="T4" fmla="*/ 32 w 36"/>
                    <a:gd name="T5" fmla="*/ 8 h 38"/>
                    <a:gd name="T6" fmla="*/ 28 w 36"/>
                    <a:gd name="T7" fmla="*/ 4 h 38"/>
                    <a:gd name="T8" fmla="*/ 26 w 36"/>
                    <a:gd name="T9" fmla="*/ 2 h 38"/>
                    <a:gd name="T10" fmla="*/ 26 w 36"/>
                    <a:gd name="T11" fmla="*/ 0 h 38"/>
                    <a:gd name="T12" fmla="*/ 24 w 36"/>
                    <a:gd name="T13" fmla="*/ 0 h 38"/>
                    <a:gd name="T14" fmla="*/ 20 w 36"/>
                    <a:gd name="T15" fmla="*/ 2 h 38"/>
                    <a:gd name="T16" fmla="*/ 16 w 36"/>
                    <a:gd name="T17" fmla="*/ 6 h 38"/>
                    <a:gd name="T18" fmla="*/ 12 w 36"/>
                    <a:gd name="T19" fmla="*/ 6 h 38"/>
                    <a:gd name="T20" fmla="*/ 10 w 36"/>
                    <a:gd name="T21" fmla="*/ 10 h 38"/>
                    <a:gd name="T22" fmla="*/ 8 w 36"/>
                    <a:gd name="T23" fmla="*/ 12 h 38"/>
                    <a:gd name="T24" fmla="*/ 6 w 36"/>
                    <a:gd name="T25" fmla="*/ 14 h 38"/>
                    <a:gd name="T26" fmla="*/ 4 w 36"/>
                    <a:gd name="T27" fmla="*/ 18 h 38"/>
                    <a:gd name="T28" fmla="*/ 2 w 36"/>
                    <a:gd name="T29" fmla="*/ 18 h 38"/>
                    <a:gd name="T30" fmla="*/ 0 w 36"/>
                    <a:gd name="T31" fmla="*/ 20 h 38"/>
                    <a:gd name="T32" fmla="*/ 2 w 36"/>
                    <a:gd name="T33" fmla="*/ 22 h 38"/>
                    <a:gd name="T34" fmla="*/ 4 w 36"/>
                    <a:gd name="T35" fmla="*/ 26 h 38"/>
                    <a:gd name="T36" fmla="*/ 6 w 36"/>
                    <a:gd name="T37" fmla="*/ 28 h 38"/>
                    <a:gd name="T38" fmla="*/ 6 w 36"/>
                    <a:gd name="T39" fmla="*/ 30 h 38"/>
                    <a:gd name="T40" fmla="*/ 6 w 36"/>
                    <a:gd name="T41" fmla="*/ 32 h 38"/>
                    <a:gd name="T42" fmla="*/ 6 w 36"/>
                    <a:gd name="T43" fmla="*/ 32 h 38"/>
                    <a:gd name="T44" fmla="*/ 8 w 36"/>
                    <a:gd name="T45" fmla="*/ 34 h 38"/>
                    <a:gd name="T46" fmla="*/ 10 w 36"/>
                    <a:gd name="T47" fmla="*/ 36 h 38"/>
                    <a:gd name="T48" fmla="*/ 12 w 36"/>
                    <a:gd name="T49" fmla="*/ 36 h 38"/>
                    <a:gd name="T50" fmla="*/ 16 w 36"/>
                    <a:gd name="T51" fmla="*/ 36 h 38"/>
                    <a:gd name="T52" fmla="*/ 16 w 36"/>
                    <a:gd name="T53" fmla="*/ 36 h 38"/>
                    <a:gd name="T54" fmla="*/ 18 w 36"/>
                    <a:gd name="T55" fmla="*/ 34 h 38"/>
                    <a:gd name="T56" fmla="*/ 20 w 36"/>
                    <a:gd name="T57" fmla="*/ 28 h 38"/>
                    <a:gd name="T58" fmla="*/ 22 w 36"/>
                    <a:gd name="T59" fmla="*/ 28 h 38"/>
                    <a:gd name="T60" fmla="*/ 24 w 36"/>
                    <a:gd name="T61" fmla="*/ 28 h 38"/>
                    <a:gd name="T62" fmla="*/ 26 w 36"/>
                    <a:gd name="T63" fmla="*/ 28 h 38"/>
                    <a:gd name="T64" fmla="*/ 30 w 36"/>
                    <a:gd name="T65" fmla="*/ 26 h 38"/>
                    <a:gd name="T66" fmla="*/ 32 w 36"/>
                    <a:gd name="T67" fmla="*/ 24 h 38"/>
                    <a:gd name="T68" fmla="*/ 32 w 36"/>
                    <a:gd name="T69" fmla="*/ 20 h 38"/>
                    <a:gd name="T70" fmla="*/ 34 w 36"/>
                    <a:gd name="T71" fmla="*/ 18 h 38"/>
                    <a:gd name="T72" fmla="*/ 36 w 36"/>
                    <a:gd name="T73" fmla="*/ 16 h 38"/>
                    <a:gd name="T74" fmla="*/ 36 w 36"/>
                    <a:gd name="T7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8">
                      <a:moveTo>
                        <a:pt x="36" y="12"/>
                      </a:moveTo>
                      <a:lnTo>
                        <a:pt x="36" y="10"/>
                      </a:lnTo>
                      <a:lnTo>
                        <a:pt x="36" y="10"/>
                      </a:lnTo>
                      <a:lnTo>
                        <a:pt x="34" y="10"/>
                      </a:lnTo>
                      <a:lnTo>
                        <a:pt x="34" y="8"/>
                      </a:lnTo>
                      <a:lnTo>
                        <a:pt x="32" y="8"/>
                      </a:lnTo>
                      <a:lnTo>
                        <a:pt x="30" y="6"/>
                      </a:lnTo>
                      <a:lnTo>
                        <a:pt x="28" y="4"/>
                      </a:lnTo>
                      <a:lnTo>
                        <a:pt x="28" y="4"/>
                      </a:lnTo>
                      <a:lnTo>
                        <a:pt x="26" y="2"/>
                      </a:lnTo>
                      <a:lnTo>
                        <a:pt x="26" y="2"/>
                      </a:lnTo>
                      <a:lnTo>
                        <a:pt x="26" y="0"/>
                      </a:lnTo>
                      <a:lnTo>
                        <a:pt x="26" y="0"/>
                      </a:lnTo>
                      <a:lnTo>
                        <a:pt x="24" y="0"/>
                      </a:lnTo>
                      <a:lnTo>
                        <a:pt x="24" y="2"/>
                      </a:lnTo>
                      <a:lnTo>
                        <a:pt x="20" y="2"/>
                      </a:lnTo>
                      <a:lnTo>
                        <a:pt x="18" y="4"/>
                      </a:lnTo>
                      <a:lnTo>
                        <a:pt x="16" y="6"/>
                      </a:lnTo>
                      <a:lnTo>
                        <a:pt x="14" y="6"/>
                      </a:lnTo>
                      <a:lnTo>
                        <a:pt x="12" y="6"/>
                      </a:lnTo>
                      <a:lnTo>
                        <a:pt x="10" y="8"/>
                      </a:lnTo>
                      <a:lnTo>
                        <a:pt x="10" y="10"/>
                      </a:lnTo>
                      <a:lnTo>
                        <a:pt x="8" y="12"/>
                      </a:lnTo>
                      <a:lnTo>
                        <a:pt x="8" y="12"/>
                      </a:lnTo>
                      <a:lnTo>
                        <a:pt x="8" y="14"/>
                      </a:lnTo>
                      <a:lnTo>
                        <a:pt x="6" y="14"/>
                      </a:lnTo>
                      <a:lnTo>
                        <a:pt x="6" y="16"/>
                      </a:lnTo>
                      <a:lnTo>
                        <a:pt x="4" y="18"/>
                      </a:lnTo>
                      <a:lnTo>
                        <a:pt x="4" y="18"/>
                      </a:lnTo>
                      <a:lnTo>
                        <a:pt x="2" y="18"/>
                      </a:lnTo>
                      <a:lnTo>
                        <a:pt x="0" y="20"/>
                      </a:lnTo>
                      <a:lnTo>
                        <a:pt x="0" y="20"/>
                      </a:lnTo>
                      <a:lnTo>
                        <a:pt x="2" y="22"/>
                      </a:lnTo>
                      <a:lnTo>
                        <a:pt x="2" y="22"/>
                      </a:lnTo>
                      <a:lnTo>
                        <a:pt x="2" y="24"/>
                      </a:lnTo>
                      <a:lnTo>
                        <a:pt x="4" y="26"/>
                      </a:lnTo>
                      <a:lnTo>
                        <a:pt x="4" y="28"/>
                      </a:lnTo>
                      <a:lnTo>
                        <a:pt x="6" y="28"/>
                      </a:lnTo>
                      <a:lnTo>
                        <a:pt x="4" y="30"/>
                      </a:lnTo>
                      <a:lnTo>
                        <a:pt x="6" y="30"/>
                      </a:lnTo>
                      <a:lnTo>
                        <a:pt x="6" y="32"/>
                      </a:lnTo>
                      <a:lnTo>
                        <a:pt x="6" y="32"/>
                      </a:lnTo>
                      <a:lnTo>
                        <a:pt x="6" y="32"/>
                      </a:lnTo>
                      <a:lnTo>
                        <a:pt x="6" y="32"/>
                      </a:lnTo>
                      <a:lnTo>
                        <a:pt x="8" y="32"/>
                      </a:lnTo>
                      <a:lnTo>
                        <a:pt x="8" y="34"/>
                      </a:lnTo>
                      <a:lnTo>
                        <a:pt x="8" y="34"/>
                      </a:lnTo>
                      <a:lnTo>
                        <a:pt x="10" y="36"/>
                      </a:lnTo>
                      <a:lnTo>
                        <a:pt x="10" y="36"/>
                      </a:lnTo>
                      <a:lnTo>
                        <a:pt x="12" y="36"/>
                      </a:lnTo>
                      <a:lnTo>
                        <a:pt x="14" y="38"/>
                      </a:lnTo>
                      <a:lnTo>
                        <a:pt x="16" y="36"/>
                      </a:lnTo>
                      <a:lnTo>
                        <a:pt x="16" y="36"/>
                      </a:lnTo>
                      <a:lnTo>
                        <a:pt x="16" y="36"/>
                      </a:lnTo>
                      <a:lnTo>
                        <a:pt x="16" y="34"/>
                      </a:lnTo>
                      <a:lnTo>
                        <a:pt x="18" y="34"/>
                      </a:lnTo>
                      <a:lnTo>
                        <a:pt x="20" y="30"/>
                      </a:lnTo>
                      <a:lnTo>
                        <a:pt x="20" y="28"/>
                      </a:lnTo>
                      <a:lnTo>
                        <a:pt x="22" y="28"/>
                      </a:lnTo>
                      <a:lnTo>
                        <a:pt x="22" y="28"/>
                      </a:lnTo>
                      <a:lnTo>
                        <a:pt x="24" y="28"/>
                      </a:lnTo>
                      <a:lnTo>
                        <a:pt x="24" y="28"/>
                      </a:lnTo>
                      <a:lnTo>
                        <a:pt x="24" y="28"/>
                      </a:lnTo>
                      <a:lnTo>
                        <a:pt x="26" y="28"/>
                      </a:lnTo>
                      <a:lnTo>
                        <a:pt x="28" y="26"/>
                      </a:lnTo>
                      <a:lnTo>
                        <a:pt x="30" y="26"/>
                      </a:lnTo>
                      <a:lnTo>
                        <a:pt x="30" y="26"/>
                      </a:lnTo>
                      <a:lnTo>
                        <a:pt x="32" y="24"/>
                      </a:lnTo>
                      <a:lnTo>
                        <a:pt x="32" y="22"/>
                      </a:lnTo>
                      <a:lnTo>
                        <a:pt x="32" y="20"/>
                      </a:lnTo>
                      <a:lnTo>
                        <a:pt x="34" y="20"/>
                      </a:lnTo>
                      <a:lnTo>
                        <a:pt x="34" y="18"/>
                      </a:lnTo>
                      <a:lnTo>
                        <a:pt x="34" y="18"/>
                      </a:lnTo>
                      <a:lnTo>
                        <a:pt x="36" y="16"/>
                      </a:lnTo>
                      <a:lnTo>
                        <a:pt x="36" y="14"/>
                      </a:lnTo>
                      <a:lnTo>
                        <a:pt x="36" y="12"/>
                      </a:lnTo>
                      <a:lnTo>
                        <a:pt x="36" y="1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01" name="Freeform 129">
                  <a:extLst>
                    <a:ext uri="{FF2B5EF4-FFF2-40B4-BE49-F238E27FC236}">
                      <a16:creationId xmlns:a16="http://schemas.microsoft.com/office/drawing/2014/main" id="{69DAF621-876A-BEBF-3363-EC063533F819}"/>
                    </a:ext>
                  </a:extLst>
                </p:cNvPr>
                <p:cNvSpPr>
                  <a:spLocks/>
                </p:cNvSpPr>
                <p:nvPr/>
              </p:nvSpPr>
              <p:spPr bwMode="auto">
                <a:xfrm>
                  <a:off x="4001" y="1456"/>
                  <a:ext cx="22" cy="30"/>
                </a:xfrm>
                <a:custGeom>
                  <a:avLst/>
                  <a:gdLst>
                    <a:gd name="T0" fmla="*/ 20 w 22"/>
                    <a:gd name="T1" fmla="*/ 6 h 30"/>
                    <a:gd name="T2" fmla="*/ 18 w 22"/>
                    <a:gd name="T3" fmla="*/ 4 h 30"/>
                    <a:gd name="T4" fmla="*/ 18 w 22"/>
                    <a:gd name="T5" fmla="*/ 4 h 30"/>
                    <a:gd name="T6" fmla="*/ 16 w 22"/>
                    <a:gd name="T7" fmla="*/ 4 h 30"/>
                    <a:gd name="T8" fmla="*/ 16 w 22"/>
                    <a:gd name="T9" fmla="*/ 4 h 30"/>
                    <a:gd name="T10" fmla="*/ 18 w 22"/>
                    <a:gd name="T11" fmla="*/ 2 h 30"/>
                    <a:gd name="T12" fmla="*/ 18 w 22"/>
                    <a:gd name="T13" fmla="*/ 2 h 30"/>
                    <a:gd name="T14" fmla="*/ 18 w 22"/>
                    <a:gd name="T15" fmla="*/ 2 h 30"/>
                    <a:gd name="T16" fmla="*/ 16 w 22"/>
                    <a:gd name="T17" fmla="*/ 0 h 30"/>
                    <a:gd name="T18" fmla="*/ 16 w 22"/>
                    <a:gd name="T19" fmla="*/ 2 h 30"/>
                    <a:gd name="T20" fmla="*/ 14 w 22"/>
                    <a:gd name="T21" fmla="*/ 2 h 30"/>
                    <a:gd name="T22" fmla="*/ 12 w 22"/>
                    <a:gd name="T23" fmla="*/ 2 h 30"/>
                    <a:gd name="T24" fmla="*/ 12 w 22"/>
                    <a:gd name="T25" fmla="*/ 4 h 30"/>
                    <a:gd name="T26" fmla="*/ 10 w 22"/>
                    <a:gd name="T27" fmla="*/ 4 h 30"/>
                    <a:gd name="T28" fmla="*/ 10 w 22"/>
                    <a:gd name="T29" fmla="*/ 6 h 30"/>
                    <a:gd name="T30" fmla="*/ 8 w 22"/>
                    <a:gd name="T31" fmla="*/ 8 h 30"/>
                    <a:gd name="T32" fmla="*/ 6 w 22"/>
                    <a:gd name="T33" fmla="*/ 12 h 30"/>
                    <a:gd name="T34" fmla="*/ 6 w 22"/>
                    <a:gd name="T35" fmla="*/ 16 h 30"/>
                    <a:gd name="T36" fmla="*/ 4 w 22"/>
                    <a:gd name="T37" fmla="*/ 22 h 30"/>
                    <a:gd name="T38" fmla="*/ 2 w 22"/>
                    <a:gd name="T39" fmla="*/ 24 h 30"/>
                    <a:gd name="T40" fmla="*/ 2 w 22"/>
                    <a:gd name="T41" fmla="*/ 26 h 30"/>
                    <a:gd name="T42" fmla="*/ 2 w 22"/>
                    <a:gd name="T43" fmla="*/ 28 h 30"/>
                    <a:gd name="T44" fmla="*/ 0 w 22"/>
                    <a:gd name="T45" fmla="*/ 30 h 30"/>
                    <a:gd name="T46" fmla="*/ 2 w 22"/>
                    <a:gd name="T47" fmla="*/ 30 h 30"/>
                    <a:gd name="T48" fmla="*/ 4 w 22"/>
                    <a:gd name="T49" fmla="*/ 30 h 30"/>
                    <a:gd name="T50" fmla="*/ 6 w 22"/>
                    <a:gd name="T51" fmla="*/ 30 h 30"/>
                    <a:gd name="T52" fmla="*/ 6 w 22"/>
                    <a:gd name="T53" fmla="*/ 28 h 30"/>
                    <a:gd name="T54" fmla="*/ 6 w 22"/>
                    <a:gd name="T55" fmla="*/ 26 h 30"/>
                    <a:gd name="T56" fmla="*/ 8 w 22"/>
                    <a:gd name="T57" fmla="*/ 26 h 30"/>
                    <a:gd name="T58" fmla="*/ 8 w 22"/>
                    <a:gd name="T59" fmla="*/ 26 h 30"/>
                    <a:gd name="T60" fmla="*/ 8 w 22"/>
                    <a:gd name="T61" fmla="*/ 26 h 30"/>
                    <a:gd name="T62" fmla="*/ 10 w 22"/>
                    <a:gd name="T63" fmla="*/ 26 h 30"/>
                    <a:gd name="T64" fmla="*/ 10 w 22"/>
                    <a:gd name="T65" fmla="*/ 24 h 30"/>
                    <a:gd name="T66" fmla="*/ 12 w 22"/>
                    <a:gd name="T67" fmla="*/ 24 h 30"/>
                    <a:gd name="T68" fmla="*/ 12 w 22"/>
                    <a:gd name="T69" fmla="*/ 24 h 30"/>
                    <a:gd name="T70" fmla="*/ 12 w 22"/>
                    <a:gd name="T71" fmla="*/ 22 h 30"/>
                    <a:gd name="T72" fmla="*/ 12 w 22"/>
                    <a:gd name="T73" fmla="*/ 22 h 30"/>
                    <a:gd name="T74" fmla="*/ 12 w 22"/>
                    <a:gd name="T75" fmla="*/ 22 h 30"/>
                    <a:gd name="T76" fmla="*/ 14 w 22"/>
                    <a:gd name="T77" fmla="*/ 20 h 30"/>
                    <a:gd name="T78" fmla="*/ 14 w 22"/>
                    <a:gd name="T79" fmla="*/ 20 h 30"/>
                    <a:gd name="T80" fmla="*/ 14 w 22"/>
                    <a:gd name="T81" fmla="*/ 20 h 30"/>
                    <a:gd name="T82" fmla="*/ 12 w 22"/>
                    <a:gd name="T83" fmla="*/ 20 h 30"/>
                    <a:gd name="T84" fmla="*/ 12 w 22"/>
                    <a:gd name="T85" fmla="*/ 20 h 30"/>
                    <a:gd name="T86" fmla="*/ 12 w 22"/>
                    <a:gd name="T87" fmla="*/ 18 h 30"/>
                    <a:gd name="T88" fmla="*/ 12 w 22"/>
                    <a:gd name="T89" fmla="*/ 18 h 30"/>
                    <a:gd name="T90" fmla="*/ 14 w 22"/>
                    <a:gd name="T91" fmla="*/ 16 h 30"/>
                    <a:gd name="T92" fmla="*/ 14 w 22"/>
                    <a:gd name="T93" fmla="*/ 16 h 30"/>
                    <a:gd name="T94" fmla="*/ 16 w 22"/>
                    <a:gd name="T95" fmla="*/ 16 h 30"/>
                    <a:gd name="T96" fmla="*/ 16 w 22"/>
                    <a:gd name="T97" fmla="*/ 16 h 30"/>
                    <a:gd name="T98" fmla="*/ 18 w 22"/>
                    <a:gd name="T99" fmla="*/ 16 h 30"/>
                    <a:gd name="T100" fmla="*/ 18 w 22"/>
                    <a:gd name="T101" fmla="*/ 16 h 30"/>
                    <a:gd name="T102" fmla="*/ 18 w 22"/>
                    <a:gd name="T103" fmla="*/ 16 h 30"/>
                    <a:gd name="T104" fmla="*/ 18 w 22"/>
                    <a:gd name="T105" fmla="*/ 16 h 30"/>
                    <a:gd name="T106" fmla="*/ 18 w 22"/>
                    <a:gd name="T107" fmla="*/ 14 h 30"/>
                    <a:gd name="T108" fmla="*/ 18 w 22"/>
                    <a:gd name="T109" fmla="*/ 14 h 30"/>
                    <a:gd name="T110" fmla="*/ 18 w 22"/>
                    <a:gd name="T111" fmla="*/ 14 h 30"/>
                    <a:gd name="T112" fmla="*/ 18 w 22"/>
                    <a:gd name="T113" fmla="*/ 12 h 30"/>
                    <a:gd name="T114" fmla="*/ 20 w 22"/>
                    <a:gd name="T115" fmla="*/ 12 h 30"/>
                    <a:gd name="T116" fmla="*/ 20 w 22"/>
                    <a:gd name="T117" fmla="*/ 12 h 30"/>
                    <a:gd name="T118" fmla="*/ 20 w 22"/>
                    <a:gd name="T119" fmla="*/ 10 h 30"/>
                    <a:gd name="T120" fmla="*/ 22 w 22"/>
                    <a:gd name="T121" fmla="*/ 10 h 30"/>
                    <a:gd name="T122" fmla="*/ 20 w 22"/>
                    <a:gd name="T1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 h="30">
                      <a:moveTo>
                        <a:pt x="20" y="6"/>
                      </a:moveTo>
                      <a:lnTo>
                        <a:pt x="18" y="4"/>
                      </a:lnTo>
                      <a:lnTo>
                        <a:pt x="18" y="4"/>
                      </a:lnTo>
                      <a:lnTo>
                        <a:pt x="16" y="4"/>
                      </a:lnTo>
                      <a:lnTo>
                        <a:pt x="16" y="4"/>
                      </a:lnTo>
                      <a:lnTo>
                        <a:pt x="18" y="2"/>
                      </a:lnTo>
                      <a:lnTo>
                        <a:pt x="18" y="2"/>
                      </a:lnTo>
                      <a:lnTo>
                        <a:pt x="18" y="2"/>
                      </a:lnTo>
                      <a:lnTo>
                        <a:pt x="16" y="0"/>
                      </a:lnTo>
                      <a:lnTo>
                        <a:pt x="16" y="2"/>
                      </a:lnTo>
                      <a:lnTo>
                        <a:pt x="14" y="2"/>
                      </a:lnTo>
                      <a:lnTo>
                        <a:pt x="12" y="2"/>
                      </a:lnTo>
                      <a:lnTo>
                        <a:pt x="12" y="4"/>
                      </a:lnTo>
                      <a:lnTo>
                        <a:pt x="10" y="4"/>
                      </a:lnTo>
                      <a:lnTo>
                        <a:pt x="10" y="6"/>
                      </a:lnTo>
                      <a:lnTo>
                        <a:pt x="8" y="8"/>
                      </a:lnTo>
                      <a:lnTo>
                        <a:pt x="6" y="12"/>
                      </a:lnTo>
                      <a:lnTo>
                        <a:pt x="6" y="16"/>
                      </a:lnTo>
                      <a:lnTo>
                        <a:pt x="4" y="22"/>
                      </a:lnTo>
                      <a:lnTo>
                        <a:pt x="2" y="24"/>
                      </a:lnTo>
                      <a:lnTo>
                        <a:pt x="2" y="26"/>
                      </a:lnTo>
                      <a:lnTo>
                        <a:pt x="2" y="28"/>
                      </a:lnTo>
                      <a:lnTo>
                        <a:pt x="0" y="30"/>
                      </a:lnTo>
                      <a:lnTo>
                        <a:pt x="2" y="30"/>
                      </a:lnTo>
                      <a:lnTo>
                        <a:pt x="4" y="30"/>
                      </a:lnTo>
                      <a:lnTo>
                        <a:pt x="6" y="30"/>
                      </a:lnTo>
                      <a:lnTo>
                        <a:pt x="6" y="28"/>
                      </a:lnTo>
                      <a:lnTo>
                        <a:pt x="6" y="26"/>
                      </a:lnTo>
                      <a:lnTo>
                        <a:pt x="8" y="26"/>
                      </a:lnTo>
                      <a:lnTo>
                        <a:pt x="8" y="26"/>
                      </a:lnTo>
                      <a:lnTo>
                        <a:pt x="8" y="26"/>
                      </a:lnTo>
                      <a:lnTo>
                        <a:pt x="10" y="26"/>
                      </a:lnTo>
                      <a:lnTo>
                        <a:pt x="10" y="24"/>
                      </a:lnTo>
                      <a:lnTo>
                        <a:pt x="12" y="24"/>
                      </a:lnTo>
                      <a:lnTo>
                        <a:pt x="12" y="24"/>
                      </a:lnTo>
                      <a:lnTo>
                        <a:pt x="12" y="22"/>
                      </a:lnTo>
                      <a:lnTo>
                        <a:pt x="12" y="22"/>
                      </a:lnTo>
                      <a:lnTo>
                        <a:pt x="12" y="22"/>
                      </a:lnTo>
                      <a:lnTo>
                        <a:pt x="14" y="20"/>
                      </a:lnTo>
                      <a:lnTo>
                        <a:pt x="14" y="20"/>
                      </a:lnTo>
                      <a:lnTo>
                        <a:pt x="14" y="20"/>
                      </a:lnTo>
                      <a:lnTo>
                        <a:pt x="12" y="20"/>
                      </a:lnTo>
                      <a:lnTo>
                        <a:pt x="12" y="20"/>
                      </a:lnTo>
                      <a:lnTo>
                        <a:pt x="12" y="18"/>
                      </a:lnTo>
                      <a:lnTo>
                        <a:pt x="12" y="18"/>
                      </a:lnTo>
                      <a:lnTo>
                        <a:pt x="14" y="16"/>
                      </a:lnTo>
                      <a:lnTo>
                        <a:pt x="14" y="16"/>
                      </a:lnTo>
                      <a:lnTo>
                        <a:pt x="16" y="16"/>
                      </a:lnTo>
                      <a:lnTo>
                        <a:pt x="16" y="16"/>
                      </a:lnTo>
                      <a:lnTo>
                        <a:pt x="18" y="16"/>
                      </a:lnTo>
                      <a:lnTo>
                        <a:pt x="18" y="16"/>
                      </a:lnTo>
                      <a:lnTo>
                        <a:pt x="18" y="16"/>
                      </a:lnTo>
                      <a:lnTo>
                        <a:pt x="18" y="16"/>
                      </a:lnTo>
                      <a:lnTo>
                        <a:pt x="18" y="14"/>
                      </a:lnTo>
                      <a:lnTo>
                        <a:pt x="18" y="14"/>
                      </a:lnTo>
                      <a:lnTo>
                        <a:pt x="18" y="14"/>
                      </a:lnTo>
                      <a:lnTo>
                        <a:pt x="18" y="12"/>
                      </a:lnTo>
                      <a:lnTo>
                        <a:pt x="20" y="12"/>
                      </a:lnTo>
                      <a:lnTo>
                        <a:pt x="20" y="12"/>
                      </a:lnTo>
                      <a:lnTo>
                        <a:pt x="20" y="10"/>
                      </a:lnTo>
                      <a:lnTo>
                        <a:pt x="22" y="10"/>
                      </a:lnTo>
                      <a:lnTo>
                        <a:pt x="20" y="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02" name="Freeform 130">
                  <a:extLst>
                    <a:ext uri="{FF2B5EF4-FFF2-40B4-BE49-F238E27FC236}">
                      <a16:creationId xmlns:a16="http://schemas.microsoft.com/office/drawing/2014/main" id="{69049945-A776-6AD1-7916-AAFE9481E24D}"/>
                    </a:ext>
                  </a:extLst>
                </p:cNvPr>
                <p:cNvSpPr>
                  <a:spLocks/>
                </p:cNvSpPr>
                <p:nvPr/>
              </p:nvSpPr>
              <p:spPr bwMode="auto">
                <a:xfrm>
                  <a:off x="3771" y="1049"/>
                  <a:ext cx="94" cy="40"/>
                </a:xfrm>
                <a:custGeom>
                  <a:avLst/>
                  <a:gdLst>
                    <a:gd name="T0" fmla="*/ 92 w 94"/>
                    <a:gd name="T1" fmla="*/ 26 h 40"/>
                    <a:gd name="T2" fmla="*/ 90 w 94"/>
                    <a:gd name="T3" fmla="*/ 24 h 40"/>
                    <a:gd name="T4" fmla="*/ 88 w 94"/>
                    <a:gd name="T5" fmla="*/ 20 h 40"/>
                    <a:gd name="T6" fmla="*/ 86 w 94"/>
                    <a:gd name="T7" fmla="*/ 20 h 40"/>
                    <a:gd name="T8" fmla="*/ 86 w 94"/>
                    <a:gd name="T9" fmla="*/ 16 h 40"/>
                    <a:gd name="T10" fmla="*/ 88 w 94"/>
                    <a:gd name="T11" fmla="*/ 14 h 40"/>
                    <a:gd name="T12" fmla="*/ 86 w 94"/>
                    <a:gd name="T13" fmla="*/ 12 h 40"/>
                    <a:gd name="T14" fmla="*/ 82 w 94"/>
                    <a:gd name="T15" fmla="*/ 10 h 40"/>
                    <a:gd name="T16" fmla="*/ 80 w 94"/>
                    <a:gd name="T17" fmla="*/ 10 h 40"/>
                    <a:gd name="T18" fmla="*/ 76 w 94"/>
                    <a:gd name="T19" fmla="*/ 8 h 40"/>
                    <a:gd name="T20" fmla="*/ 70 w 94"/>
                    <a:gd name="T21" fmla="*/ 8 h 40"/>
                    <a:gd name="T22" fmla="*/ 66 w 94"/>
                    <a:gd name="T23" fmla="*/ 6 h 40"/>
                    <a:gd name="T24" fmla="*/ 62 w 94"/>
                    <a:gd name="T25" fmla="*/ 4 h 40"/>
                    <a:gd name="T26" fmla="*/ 58 w 94"/>
                    <a:gd name="T27" fmla="*/ 2 h 40"/>
                    <a:gd name="T28" fmla="*/ 52 w 94"/>
                    <a:gd name="T29" fmla="*/ 0 h 40"/>
                    <a:gd name="T30" fmla="*/ 52 w 94"/>
                    <a:gd name="T31" fmla="*/ 2 h 40"/>
                    <a:gd name="T32" fmla="*/ 50 w 94"/>
                    <a:gd name="T33" fmla="*/ 0 h 40"/>
                    <a:gd name="T34" fmla="*/ 46 w 94"/>
                    <a:gd name="T35" fmla="*/ 2 h 40"/>
                    <a:gd name="T36" fmla="*/ 40 w 94"/>
                    <a:gd name="T37" fmla="*/ 4 h 40"/>
                    <a:gd name="T38" fmla="*/ 42 w 94"/>
                    <a:gd name="T39" fmla="*/ 12 h 40"/>
                    <a:gd name="T40" fmla="*/ 38 w 94"/>
                    <a:gd name="T41" fmla="*/ 16 h 40"/>
                    <a:gd name="T42" fmla="*/ 28 w 94"/>
                    <a:gd name="T43" fmla="*/ 16 h 40"/>
                    <a:gd name="T44" fmla="*/ 20 w 94"/>
                    <a:gd name="T45" fmla="*/ 8 h 40"/>
                    <a:gd name="T46" fmla="*/ 14 w 94"/>
                    <a:gd name="T47" fmla="*/ 6 h 40"/>
                    <a:gd name="T48" fmla="*/ 4 w 94"/>
                    <a:gd name="T49" fmla="*/ 12 h 40"/>
                    <a:gd name="T50" fmla="*/ 4 w 94"/>
                    <a:gd name="T51" fmla="*/ 18 h 40"/>
                    <a:gd name="T52" fmla="*/ 0 w 94"/>
                    <a:gd name="T53" fmla="*/ 24 h 40"/>
                    <a:gd name="T54" fmla="*/ 4 w 94"/>
                    <a:gd name="T55" fmla="*/ 32 h 40"/>
                    <a:gd name="T56" fmla="*/ 14 w 94"/>
                    <a:gd name="T57" fmla="*/ 28 h 40"/>
                    <a:gd name="T58" fmla="*/ 20 w 94"/>
                    <a:gd name="T59" fmla="*/ 28 h 40"/>
                    <a:gd name="T60" fmla="*/ 26 w 94"/>
                    <a:gd name="T61" fmla="*/ 28 h 40"/>
                    <a:gd name="T62" fmla="*/ 28 w 94"/>
                    <a:gd name="T63" fmla="*/ 28 h 40"/>
                    <a:gd name="T64" fmla="*/ 36 w 94"/>
                    <a:gd name="T65" fmla="*/ 28 h 40"/>
                    <a:gd name="T66" fmla="*/ 44 w 94"/>
                    <a:gd name="T67" fmla="*/ 30 h 40"/>
                    <a:gd name="T68" fmla="*/ 48 w 94"/>
                    <a:gd name="T69" fmla="*/ 28 h 40"/>
                    <a:gd name="T70" fmla="*/ 50 w 94"/>
                    <a:gd name="T71" fmla="*/ 28 h 40"/>
                    <a:gd name="T72" fmla="*/ 54 w 94"/>
                    <a:gd name="T73" fmla="*/ 32 h 40"/>
                    <a:gd name="T74" fmla="*/ 64 w 94"/>
                    <a:gd name="T75" fmla="*/ 34 h 40"/>
                    <a:gd name="T76" fmla="*/ 68 w 94"/>
                    <a:gd name="T77" fmla="*/ 38 h 40"/>
                    <a:gd name="T78" fmla="*/ 74 w 94"/>
                    <a:gd name="T79" fmla="*/ 40 h 40"/>
                    <a:gd name="T80" fmla="*/ 76 w 94"/>
                    <a:gd name="T81" fmla="*/ 40 h 40"/>
                    <a:gd name="T82" fmla="*/ 80 w 94"/>
                    <a:gd name="T83" fmla="*/ 38 h 40"/>
                    <a:gd name="T84" fmla="*/ 84 w 94"/>
                    <a:gd name="T85" fmla="*/ 38 h 40"/>
                    <a:gd name="T86" fmla="*/ 88 w 94"/>
                    <a:gd name="T87" fmla="*/ 36 h 40"/>
                    <a:gd name="T88" fmla="*/ 92 w 94"/>
                    <a:gd name="T89" fmla="*/ 32 h 40"/>
                    <a:gd name="T90" fmla="*/ 94 w 94"/>
                    <a:gd name="T9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40">
                      <a:moveTo>
                        <a:pt x="94" y="30"/>
                      </a:moveTo>
                      <a:lnTo>
                        <a:pt x="92" y="28"/>
                      </a:lnTo>
                      <a:lnTo>
                        <a:pt x="92" y="26"/>
                      </a:lnTo>
                      <a:lnTo>
                        <a:pt x="92" y="26"/>
                      </a:lnTo>
                      <a:lnTo>
                        <a:pt x="90" y="24"/>
                      </a:lnTo>
                      <a:lnTo>
                        <a:pt x="90" y="24"/>
                      </a:lnTo>
                      <a:lnTo>
                        <a:pt x="90" y="22"/>
                      </a:lnTo>
                      <a:lnTo>
                        <a:pt x="88" y="22"/>
                      </a:lnTo>
                      <a:lnTo>
                        <a:pt x="88" y="20"/>
                      </a:lnTo>
                      <a:lnTo>
                        <a:pt x="88" y="20"/>
                      </a:lnTo>
                      <a:lnTo>
                        <a:pt x="88" y="20"/>
                      </a:lnTo>
                      <a:lnTo>
                        <a:pt x="86" y="20"/>
                      </a:lnTo>
                      <a:lnTo>
                        <a:pt x="86" y="20"/>
                      </a:lnTo>
                      <a:lnTo>
                        <a:pt x="86" y="18"/>
                      </a:lnTo>
                      <a:lnTo>
                        <a:pt x="86" y="16"/>
                      </a:lnTo>
                      <a:lnTo>
                        <a:pt x="86" y="16"/>
                      </a:lnTo>
                      <a:lnTo>
                        <a:pt x="86" y="14"/>
                      </a:lnTo>
                      <a:lnTo>
                        <a:pt x="88" y="14"/>
                      </a:lnTo>
                      <a:lnTo>
                        <a:pt x="88" y="14"/>
                      </a:lnTo>
                      <a:lnTo>
                        <a:pt x="86" y="12"/>
                      </a:lnTo>
                      <a:lnTo>
                        <a:pt x="86" y="12"/>
                      </a:lnTo>
                      <a:lnTo>
                        <a:pt x="84" y="12"/>
                      </a:lnTo>
                      <a:lnTo>
                        <a:pt x="82" y="10"/>
                      </a:lnTo>
                      <a:lnTo>
                        <a:pt x="82" y="10"/>
                      </a:lnTo>
                      <a:lnTo>
                        <a:pt x="82" y="10"/>
                      </a:lnTo>
                      <a:lnTo>
                        <a:pt x="80" y="8"/>
                      </a:lnTo>
                      <a:lnTo>
                        <a:pt x="80" y="10"/>
                      </a:lnTo>
                      <a:lnTo>
                        <a:pt x="78" y="8"/>
                      </a:lnTo>
                      <a:lnTo>
                        <a:pt x="76" y="8"/>
                      </a:lnTo>
                      <a:lnTo>
                        <a:pt x="76" y="8"/>
                      </a:lnTo>
                      <a:lnTo>
                        <a:pt x="74" y="8"/>
                      </a:lnTo>
                      <a:lnTo>
                        <a:pt x="74" y="8"/>
                      </a:lnTo>
                      <a:lnTo>
                        <a:pt x="70" y="8"/>
                      </a:lnTo>
                      <a:lnTo>
                        <a:pt x="68" y="8"/>
                      </a:lnTo>
                      <a:lnTo>
                        <a:pt x="66" y="8"/>
                      </a:lnTo>
                      <a:lnTo>
                        <a:pt x="66" y="6"/>
                      </a:lnTo>
                      <a:lnTo>
                        <a:pt x="62" y="4"/>
                      </a:lnTo>
                      <a:lnTo>
                        <a:pt x="62" y="4"/>
                      </a:lnTo>
                      <a:lnTo>
                        <a:pt x="62" y="4"/>
                      </a:lnTo>
                      <a:lnTo>
                        <a:pt x="60" y="4"/>
                      </a:lnTo>
                      <a:lnTo>
                        <a:pt x="58" y="2"/>
                      </a:lnTo>
                      <a:lnTo>
                        <a:pt x="58" y="2"/>
                      </a:lnTo>
                      <a:lnTo>
                        <a:pt x="56" y="2"/>
                      </a:lnTo>
                      <a:lnTo>
                        <a:pt x="54" y="0"/>
                      </a:lnTo>
                      <a:lnTo>
                        <a:pt x="52" y="0"/>
                      </a:lnTo>
                      <a:lnTo>
                        <a:pt x="52" y="0"/>
                      </a:lnTo>
                      <a:lnTo>
                        <a:pt x="52" y="0"/>
                      </a:lnTo>
                      <a:lnTo>
                        <a:pt x="52" y="2"/>
                      </a:lnTo>
                      <a:lnTo>
                        <a:pt x="52" y="2"/>
                      </a:lnTo>
                      <a:lnTo>
                        <a:pt x="52" y="0"/>
                      </a:lnTo>
                      <a:lnTo>
                        <a:pt x="50" y="0"/>
                      </a:lnTo>
                      <a:lnTo>
                        <a:pt x="48" y="2"/>
                      </a:lnTo>
                      <a:lnTo>
                        <a:pt x="48" y="2"/>
                      </a:lnTo>
                      <a:lnTo>
                        <a:pt x="46" y="2"/>
                      </a:lnTo>
                      <a:lnTo>
                        <a:pt x="42" y="2"/>
                      </a:lnTo>
                      <a:lnTo>
                        <a:pt x="42" y="4"/>
                      </a:lnTo>
                      <a:lnTo>
                        <a:pt x="40" y="4"/>
                      </a:lnTo>
                      <a:lnTo>
                        <a:pt x="40" y="4"/>
                      </a:lnTo>
                      <a:lnTo>
                        <a:pt x="42" y="8"/>
                      </a:lnTo>
                      <a:lnTo>
                        <a:pt x="42" y="12"/>
                      </a:lnTo>
                      <a:lnTo>
                        <a:pt x="42" y="14"/>
                      </a:lnTo>
                      <a:lnTo>
                        <a:pt x="42" y="14"/>
                      </a:lnTo>
                      <a:lnTo>
                        <a:pt x="38" y="16"/>
                      </a:lnTo>
                      <a:lnTo>
                        <a:pt x="36" y="18"/>
                      </a:lnTo>
                      <a:lnTo>
                        <a:pt x="34" y="18"/>
                      </a:lnTo>
                      <a:lnTo>
                        <a:pt x="28" y="16"/>
                      </a:lnTo>
                      <a:lnTo>
                        <a:pt x="26" y="12"/>
                      </a:lnTo>
                      <a:lnTo>
                        <a:pt x="24" y="12"/>
                      </a:lnTo>
                      <a:lnTo>
                        <a:pt x="20" y="8"/>
                      </a:lnTo>
                      <a:lnTo>
                        <a:pt x="20" y="6"/>
                      </a:lnTo>
                      <a:lnTo>
                        <a:pt x="18" y="6"/>
                      </a:lnTo>
                      <a:lnTo>
                        <a:pt x="14" y="6"/>
                      </a:lnTo>
                      <a:lnTo>
                        <a:pt x="10" y="8"/>
                      </a:lnTo>
                      <a:lnTo>
                        <a:pt x="8" y="8"/>
                      </a:lnTo>
                      <a:lnTo>
                        <a:pt x="4" y="12"/>
                      </a:lnTo>
                      <a:lnTo>
                        <a:pt x="4" y="14"/>
                      </a:lnTo>
                      <a:lnTo>
                        <a:pt x="4" y="16"/>
                      </a:lnTo>
                      <a:lnTo>
                        <a:pt x="4" y="18"/>
                      </a:lnTo>
                      <a:lnTo>
                        <a:pt x="2" y="18"/>
                      </a:lnTo>
                      <a:lnTo>
                        <a:pt x="0" y="20"/>
                      </a:lnTo>
                      <a:lnTo>
                        <a:pt x="0" y="24"/>
                      </a:lnTo>
                      <a:lnTo>
                        <a:pt x="0" y="30"/>
                      </a:lnTo>
                      <a:lnTo>
                        <a:pt x="0" y="34"/>
                      </a:lnTo>
                      <a:lnTo>
                        <a:pt x="4" y="32"/>
                      </a:lnTo>
                      <a:lnTo>
                        <a:pt x="8" y="30"/>
                      </a:lnTo>
                      <a:lnTo>
                        <a:pt x="10" y="30"/>
                      </a:lnTo>
                      <a:lnTo>
                        <a:pt x="14" y="28"/>
                      </a:lnTo>
                      <a:lnTo>
                        <a:pt x="14" y="28"/>
                      </a:lnTo>
                      <a:lnTo>
                        <a:pt x="18" y="28"/>
                      </a:lnTo>
                      <a:lnTo>
                        <a:pt x="20" y="28"/>
                      </a:lnTo>
                      <a:lnTo>
                        <a:pt x="22" y="28"/>
                      </a:lnTo>
                      <a:lnTo>
                        <a:pt x="24" y="28"/>
                      </a:lnTo>
                      <a:lnTo>
                        <a:pt x="26" y="28"/>
                      </a:lnTo>
                      <a:lnTo>
                        <a:pt x="26" y="30"/>
                      </a:lnTo>
                      <a:lnTo>
                        <a:pt x="28" y="28"/>
                      </a:lnTo>
                      <a:lnTo>
                        <a:pt x="28" y="28"/>
                      </a:lnTo>
                      <a:lnTo>
                        <a:pt x="34" y="28"/>
                      </a:lnTo>
                      <a:lnTo>
                        <a:pt x="34" y="28"/>
                      </a:lnTo>
                      <a:lnTo>
                        <a:pt x="36" y="28"/>
                      </a:lnTo>
                      <a:lnTo>
                        <a:pt x="38" y="30"/>
                      </a:lnTo>
                      <a:lnTo>
                        <a:pt x="40" y="30"/>
                      </a:lnTo>
                      <a:lnTo>
                        <a:pt x="44" y="30"/>
                      </a:lnTo>
                      <a:lnTo>
                        <a:pt x="46" y="30"/>
                      </a:lnTo>
                      <a:lnTo>
                        <a:pt x="46" y="30"/>
                      </a:lnTo>
                      <a:lnTo>
                        <a:pt x="48" y="28"/>
                      </a:lnTo>
                      <a:lnTo>
                        <a:pt x="48" y="28"/>
                      </a:lnTo>
                      <a:lnTo>
                        <a:pt x="50" y="28"/>
                      </a:lnTo>
                      <a:lnTo>
                        <a:pt x="50" y="28"/>
                      </a:lnTo>
                      <a:lnTo>
                        <a:pt x="52" y="30"/>
                      </a:lnTo>
                      <a:lnTo>
                        <a:pt x="52" y="32"/>
                      </a:lnTo>
                      <a:lnTo>
                        <a:pt x="54" y="32"/>
                      </a:lnTo>
                      <a:lnTo>
                        <a:pt x="60" y="32"/>
                      </a:lnTo>
                      <a:lnTo>
                        <a:pt x="60" y="32"/>
                      </a:lnTo>
                      <a:lnTo>
                        <a:pt x="64" y="34"/>
                      </a:lnTo>
                      <a:lnTo>
                        <a:pt x="66" y="36"/>
                      </a:lnTo>
                      <a:lnTo>
                        <a:pt x="66" y="36"/>
                      </a:lnTo>
                      <a:lnTo>
                        <a:pt x="68" y="38"/>
                      </a:lnTo>
                      <a:lnTo>
                        <a:pt x="70" y="38"/>
                      </a:lnTo>
                      <a:lnTo>
                        <a:pt x="72" y="40"/>
                      </a:lnTo>
                      <a:lnTo>
                        <a:pt x="74" y="40"/>
                      </a:lnTo>
                      <a:lnTo>
                        <a:pt x="74" y="40"/>
                      </a:lnTo>
                      <a:lnTo>
                        <a:pt x="74" y="40"/>
                      </a:lnTo>
                      <a:lnTo>
                        <a:pt x="76" y="40"/>
                      </a:lnTo>
                      <a:lnTo>
                        <a:pt x="76" y="40"/>
                      </a:lnTo>
                      <a:lnTo>
                        <a:pt x="78" y="38"/>
                      </a:lnTo>
                      <a:lnTo>
                        <a:pt x="80" y="38"/>
                      </a:lnTo>
                      <a:lnTo>
                        <a:pt x="82" y="38"/>
                      </a:lnTo>
                      <a:lnTo>
                        <a:pt x="84" y="38"/>
                      </a:lnTo>
                      <a:lnTo>
                        <a:pt x="84" y="38"/>
                      </a:lnTo>
                      <a:lnTo>
                        <a:pt x="86" y="38"/>
                      </a:lnTo>
                      <a:lnTo>
                        <a:pt x="86" y="38"/>
                      </a:lnTo>
                      <a:lnTo>
                        <a:pt x="88" y="36"/>
                      </a:lnTo>
                      <a:lnTo>
                        <a:pt x="88" y="36"/>
                      </a:lnTo>
                      <a:lnTo>
                        <a:pt x="90" y="34"/>
                      </a:lnTo>
                      <a:lnTo>
                        <a:pt x="92" y="32"/>
                      </a:lnTo>
                      <a:lnTo>
                        <a:pt x="92" y="32"/>
                      </a:lnTo>
                      <a:lnTo>
                        <a:pt x="94" y="32"/>
                      </a:lnTo>
                      <a:lnTo>
                        <a:pt x="94" y="32"/>
                      </a:lnTo>
                      <a:lnTo>
                        <a:pt x="94" y="30"/>
                      </a:lnTo>
                      <a:lnTo>
                        <a:pt x="94" y="3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03" name="Freeform 131">
                  <a:extLst>
                    <a:ext uri="{FF2B5EF4-FFF2-40B4-BE49-F238E27FC236}">
                      <a16:creationId xmlns:a16="http://schemas.microsoft.com/office/drawing/2014/main" id="{4154B8E5-5F89-2EB6-38FE-05A2B3FB87B4}"/>
                    </a:ext>
                  </a:extLst>
                </p:cNvPr>
                <p:cNvSpPr>
                  <a:spLocks/>
                </p:cNvSpPr>
                <p:nvPr/>
              </p:nvSpPr>
              <p:spPr bwMode="auto">
                <a:xfrm>
                  <a:off x="5021" y="1674"/>
                  <a:ext cx="129" cy="154"/>
                </a:xfrm>
                <a:custGeom>
                  <a:avLst/>
                  <a:gdLst>
                    <a:gd name="T0" fmla="*/ 121 w 129"/>
                    <a:gd name="T1" fmla="*/ 120 h 154"/>
                    <a:gd name="T2" fmla="*/ 123 w 129"/>
                    <a:gd name="T3" fmla="*/ 116 h 154"/>
                    <a:gd name="T4" fmla="*/ 115 w 129"/>
                    <a:gd name="T5" fmla="*/ 108 h 154"/>
                    <a:gd name="T6" fmla="*/ 111 w 129"/>
                    <a:gd name="T7" fmla="*/ 106 h 154"/>
                    <a:gd name="T8" fmla="*/ 105 w 129"/>
                    <a:gd name="T9" fmla="*/ 96 h 154"/>
                    <a:gd name="T10" fmla="*/ 93 w 129"/>
                    <a:gd name="T11" fmla="*/ 84 h 154"/>
                    <a:gd name="T12" fmla="*/ 85 w 129"/>
                    <a:gd name="T13" fmla="*/ 76 h 154"/>
                    <a:gd name="T14" fmla="*/ 83 w 129"/>
                    <a:gd name="T15" fmla="*/ 70 h 154"/>
                    <a:gd name="T16" fmla="*/ 65 w 129"/>
                    <a:gd name="T17" fmla="*/ 60 h 154"/>
                    <a:gd name="T18" fmla="*/ 63 w 129"/>
                    <a:gd name="T19" fmla="*/ 54 h 154"/>
                    <a:gd name="T20" fmla="*/ 71 w 129"/>
                    <a:gd name="T21" fmla="*/ 52 h 154"/>
                    <a:gd name="T22" fmla="*/ 75 w 129"/>
                    <a:gd name="T23" fmla="*/ 44 h 154"/>
                    <a:gd name="T24" fmla="*/ 71 w 129"/>
                    <a:gd name="T25" fmla="*/ 40 h 154"/>
                    <a:gd name="T26" fmla="*/ 69 w 129"/>
                    <a:gd name="T27" fmla="*/ 36 h 154"/>
                    <a:gd name="T28" fmla="*/ 61 w 129"/>
                    <a:gd name="T29" fmla="*/ 28 h 154"/>
                    <a:gd name="T30" fmla="*/ 51 w 129"/>
                    <a:gd name="T31" fmla="*/ 32 h 154"/>
                    <a:gd name="T32" fmla="*/ 41 w 129"/>
                    <a:gd name="T33" fmla="*/ 18 h 154"/>
                    <a:gd name="T34" fmla="*/ 39 w 129"/>
                    <a:gd name="T35" fmla="*/ 12 h 154"/>
                    <a:gd name="T36" fmla="*/ 37 w 129"/>
                    <a:gd name="T37" fmla="*/ 14 h 154"/>
                    <a:gd name="T38" fmla="*/ 27 w 129"/>
                    <a:gd name="T39" fmla="*/ 2 h 154"/>
                    <a:gd name="T40" fmla="*/ 20 w 129"/>
                    <a:gd name="T41" fmla="*/ 0 h 154"/>
                    <a:gd name="T42" fmla="*/ 18 w 129"/>
                    <a:gd name="T43" fmla="*/ 6 h 154"/>
                    <a:gd name="T44" fmla="*/ 22 w 129"/>
                    <a:gd name="T45" fmla="*/ 16 h 154"/>
                    <a:gd name="T46" fmla="*/ 25 w 129"/>
                    <a:gd name="T47" fmla="*/ 24 h 154"/>
                    <a:gd name="T48" fmla="*/ 18 w 129"/>
                    <a:gd name="T49" fmla="*/ 22 h 154"/>
                    <a:gd name="T50" fmla="*/ 14 w 129"/>
                    <a:gd name="T51" fmla="*/ 20 h 154"/>
                    <a:gd name="T52" fmla="*/ 6 w 129"/>
                    <a:gd name="T53" fmla="*/ 22 h 154"/>
                    <a:gd name="T54" fmla="*/ 6 w 129"/>
                    <a:gd name="T55" fmla="*/ 30 h 154"/>
                    <a:gd name="T56" fmla="*/ 0 w 129"/>
                    <a:gd name="T57" fmla="*/ 34 h 154"/>
                    <a:gd name="T58" fmla="*/ 2 w 129"/>
                    <a:gd name="T59" fmla="*/ 38 h 154"/>
                    <a:gd name="T60" fmla="*/ 6 w 129"/>
                    <a:gd name="T61" fmla="*/ 44 h 154"/>
                    <a:gd name="T62" fmla="*/ 12 w 129"/>
                    <a:gd name="T63" fmla="*/ 54 h 154"/>
                    <a:gd name="T64" fmla="*/ 18 w 129"/>
                    <a:gd name="T65" fmla="*/ 54 h 154"/>
                    <a:gd name="T66" fmla="*/ 20 w 129"/>
                    <a:gd name="T67" fmla="*/ 72 h 154"/>
                    <a:gd name="T68" fmla="*/ 20 w 129"/>
                    <a:gd name="T69" fmla="*/ 78 h 154"/>
                    <a:gd name="T70" fmla="*/ 22 w 129"/>
                    <a:gd name="T71" fmla="*/ 90 h 154"/>
                    <a:gd name="T72" fmla="*/ 31 w 129"/>
                    <a:gd name="T73" fmla="*/ 80 h 154"/>
                    <a:gd name="T74" fmla="*/ 39 w 129"/>
                    <a:gd name="T75" fmla="*/ 78 h 154"/>
                    <a:gd name="T76" fmla="*/ 47 w 129"/>
                    <a:gd name="T77" fmla="*/ 84 h 154"/>
                    <a:gd name="T78" fmla="*/ 51 w 129"/>
                    <a:gd name="T79" fmla="*/ 80 h 154"/>
                    <a:gd name="T80" fmla="*/ 53 w 129"/>
                    <a:gd name="T81" fmla="*/ 74 h 154"/>
                    <a:gd name="T82" fmla="*/ 65 w 129"/>
                    <a:gd name="T83" fmla="*/ 74 h 154"/>
                    <a:gd name="T84" fmla="*/ 79 w 129"/>
                    <a:gd name="T85" fmla="*/ 90 h 154"/>
                    <a:gd name="T86" fmla="*/ 87 w 129"/>
                    <a:gd name="T87" fmla="*/ 112 h 154"/>
                    <a:gd name="T88" fmla="*/ 93 w 129"/>
                    <a:gd name="T89" fmla="*/ 120 h 154"/>
                    <a:gd name="T90" fmla="*/ 97 w 129"/>
                    <a:gd name="T91" fmla="*/ 126 h 154"/>
                    <a:gd name="T92" fmla="*/ 97 w 129"/>
                    <a:gd name="T93" fmla="*/ 138 h 154"/>
                    <a:gd name="T94" fmla="*/ 93 w 129"/>
                    <a:gd name="T95" fmla="*/ 146 h 154"/>
                    <a:gd name="T96" fmla="*/ 99 w 129"/>
                    <a:gd name="T97" fmla="*/ 150 h 154"/>
                    <a:gd name="T98" fmla="*/ 107 w 129"/>
                    <a:gd name="T99" fmla="*/ 150 h 154"/>
                    <a:gd name="T100" fmla="*/ 109 w 129"/>
                    <a:gd name="T101" fmla="*/ 144 h 154"/>
                    <a:gd name="T102" fmla="*/ 115 w 129"/>
                    <a:gd name="T103" fmla="*/ 144 h 154"/>
                    <a:gd name="T104" fmla="*/ 121 w 129"/>
                    <a:gd name="T105" fmla="*/ 144 h 154"/>
                    <a:gd name="T106" fmla="*/ 127 w 129"/>
                    <a:gd name="T107" fmla="*/ 142 h 154"/>
                    <a:gd name="T108" fmla="*/ 127 w 129"/>
                    <a:gd name="T109"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 h="154">
                      <a:moveTo>
                        <a:pt x="129" y="128"/>
                      </a:moveTo>
                      <a:lnTo>
                        <a:pt x="127" y="128"/>
                      </a:lnTo>
                      <a:lnTo>
                        <a:pt x="127" y="126"/>
                      </a:lnTo>
                      <a:lnTo>
                        <a:pt x="125" y="124"/>
                      </a:lnTo>
                      <a:lnTo>
                        <a:pt x="123" y="124"/>
                      </a:lnTo>
                      <a:lnTo>
                        <a:pt x="123" y="122"/>
                      </a:lnTo>
                      <a:lnTo>
                        <a:pt x="121" y="120"/>
                      </a:lnTo>
                      <a:lnTo>
                        <a:pt x="121" y="120"/>
                      </a:lnTo>
                      <a:lnTo>
                        <a:pt x="121" y="120"/>
                      </a:lnTo>
                      <a:lnTo>
                        <a:pt x="123" y="118"/>
                      </a:lnTo>
                      <a:lnTo>
                        <a:pt x="125" y="118"/>
                      </a:lnTo>
                      <a:lnTo>
                        <a:pt x="125" y="116"/>
                      </a:lnTo>
                      <a:lnTo>
                        <a:pt x="123" y="116"/>
                      </a:lnTo>
                      <a:lnTo>
                        <a:pt x="123" y="116"/>
                      </a:lnTo>
                      <a:lnTo>
                        <a:pt x="123" y="114"/>
                      </a:lnTo>
                      <a:lnTo>
                        <a:pt x="121" y="114"/>
                      </a:lnTo>
                      <a:lnTo>
                        <a:pt x="119" y="112"/>
                      </a:lnTo>
                      <a:lnTo>
                        <a:pt x="117" y="110"/>
                      </a:lnTo>
                      <a:lnTo>
                        <a:pt x="115" y="110"/>
                      </a:lnTo>
                      <a:lnTo>
                        <a:pt x="115" y="110"/>
                      </a:lnTo>
                      <a:lnTo>
                        <a:pt x="115" y="108"/>
                      </a:lnTo>
                      <a:lnTo>
                        <a:pt x="115" y="106"/>
                      </a:lnTo>
                      <a:lnTo>
                        <a:pt x="113" y="108"/>
                      </a:lnTo>
                      <a:lnTo>
                        <a:pt x="113" y="108"/>
                      </a:lnTo>
                      <a:lnTo>
                        <a:pt x="113" y="108"/>
                      </a:lnTo>
                      <a:lnTo>
                        <a:pt x="111" y="108"/>
                      </a:lnTo>
                      <a:lnTo>
                        <a:pt x="111" y="106"/>
                      </a:lnTo>
                      <a:lnTo>
                        <a:pt x="111" y="106"/>
                      </a:lnTo>
                      <a:lnTo>
                        <a:pt x="109" y="104"/>
                      </a:lnTo>
                      <a:lnTo>
                        <a:pt x="109" y="102"/>
                      </a:lnTo>
                      <a:lnTo>
                        <a:pt x="109" y="100"/>
                      </a:lnTo>
                      <a:lnTo>
                        <a:pt x="107" y="100"/>
                      </a:lnTo>
                      <a:lnTo>
                        <a:pt x="107" y="98"/>
                      </a:lnTo>
                      <a:lnTo>
                        <a:pt x="107" y="98"/>
                      </a:lnTo>
                      <a:lnTo>
                        <a:pt x="105" y="96"/>
                      </a:lnTo>
                      <a:lnTo>
                        <a:pt x="103" y="94"/>
                      </a:lnTo>
                      <a:lnTo>
                        <a:pt x="99" y="92"/>
                      </a:lnTo>
                      <a:lnTo>
                        <a:pt x="99" y="90"/>
                      </a:lnTo>
                      <a:lnTo>
                        <a:pt x="97" y="90"/>
                      </a:lnTo>
                      <a:lnTo>
                        <a:pt x="95" y="86"/>
                      </a:lnTo>
                      <a:lnTo>
                        <a:pt x="93" y="86"/>
                      </a:lnTo>
                      <a:lnTo>
                        <a:pt x="93" y="84"/>
                      </a:lnTo>
                      <a:lnTo>
                        <a:pt x="91" y="82"/>
                      </a:lnTo>
                      <a:lnTo>
                        <a:pt x="91" y="80"/>
                      </a:lnTo>
                      <a:lnTo>
                        <a:pt x="89" y="80"/>
                      </a:lnTo>
                      <a:lnTo>
                        <a:pt x="89" y="78"/>
                      </a:lnTo>
                      <a:lnTo>
                        <a:pt x="87" y="78"/>
                      </a:lnTo>
                      <a:lnTo>
                        <a:pt x="87" y="78"/>
                      </a:lnTo>
                      <a:lnTo>
                        <a:pt x="85" y="76"/>
                      </a:lnTo>
                      <a:lnTo>
                        <a:pt x="83" y="74"/>
                      </a:lnTo>
                      <a:lnTo>
                        <a:pt x="83" y="74"/>
                      </a:lnTo>
                      <a:lnTo>
                        <a:pt x="83" y="72"/>
                      </a:lnTo>
                      <a:lnTo>
                        <a:pt x="83" y="72"/>
                      </a:lnTo>
                      <a:lnTo>
                        <a:pt x="83" y="70"/>
                      </a:lnTo>
                      <a:lnTo>
                        <a:pt x="83" y="70"/>
                      </a:lnTo>
                      <a:lnTo>
                        <a:pt x="83" y="70"/>
                      </a:lnTo>
                      <a:lnTo>
                        <a:pt x="83" y="68"/>
                      </a:lnTo>
                      <a:lnTo>
                        <a:pt x="81" y="68"/>
                      </a:lnTo>
                      <a:lnTo>
                        <a:pt x="75" y="66"/>
                      </a:lnTo>
                      <a:lnTo>
                        <a:pt x="73" y="66"/>
                      </a:lnTo>
                      <a:lnTo>
                        <a:pt x="73" y="64"/>
                      </a:lnTo>
                      <a:lnTo>
                        <a:pt x="71" y="64"/>
                      </a:lnTo>
                      <a:lnTo>
                        <a:pt x="65" y="60"/>
                      </a:lnTo>
                      <a:lnTo>
                        <a:pt x="63" y="58"/>
                      </a:lnTo>
                      <a:lnTo>
                        <a:pt x="63" y="58"/>
                      </a:lnTo>
                      <a:lnTo>
                        <a:pt x="61" y="58"/>
                      </a:lnTo>
                      <a:lnTo>
                        <a:pt x="61" y="56"/>
                      </a:lnTo>
                      <a:lnTo>
                        <a:pt x="63" y="56"/>
                      </a:lnTo>
                      <a:lnTo>
                        <a:pt x="63" y="56"/>
                      </a:lnTo>
                      <a:lnTo>
                        <a:pt x="63" y="54"/>
                      </a:lnTo>
                      <a:lnTo>
                        <a:pt x="63" y="52"/>
                      </a:lnTo>
                      <a:lnTo>
                        <a:pt x="63" y="52"/>
                      </a:lnTo>
                      <a:lnTo>
                        <a:pt x="63" y="50"/>
                      </a:lnTo>
                      <a:lnTo>
                        <a:pt x="63" y="50"/>
                      </a:lnTo>
                      <a:lnTo>
                        <a:pt x="65" y="50"/>
                      </a:lnTo>
                      <a:lnTo>
                        <a:pt x="67" y="50"/>
                      </a:lnTo>
                      <a:lnTo>
                        <a:pt x="71" y="52"/>
                      </a:lnTo>
                      <a:lnTo>
                        <a:pt x="71" y="52"/>
                      </a:lnTo>
                      <a:lnTo>
                        <a:pt x="73" y="50"/>
                      </a:lnTo>
                      <a:lnTo>
                        <a:pt x="75" y="48"/>
                      </a:lnTo>
                      <a:lnTo>
                        <a:pt x="75" y="46"/>
                      </a:lnTo>
                      <a:lnTo>
                        <a:pt x="75" y="46"/>
                      </a:lnTo>
                      <a:lnTo>
                        <a:pt x="75" y="44"/>
                      </a:lnTo>
                      <a:lnTo>
                        <a:pt x="75" y="44"/>
                      </a:lnTo>
                      <a:lnTo>
                        <a:pt x="75" y="42"/>
                      </a:lnTo>
                      <a:lnTo>
                        <a:pt x="75" y="42"/>
                      </a:lnTo>
                      <a:lnTo>
                        <a:pt x="73" y="42"/>
                      </a:lnTo>
                      <a:lnTo>
                        <a:pt x="71" y="42"/>
                      </a:lnTo>
                      <a:lnTo>
                        <a:pt x="71" y="40"/>
                      </a:lnTo>
                      <a:lnTo>
                        <a:pt x="71" y="40"/>
                      </a:lnTo>
                      <a:lnTo>
                        <a:pt x="71" y="40"/>
                      </a:lnTo>
                      <a:lnTo>
                        <a:pt x="71" y="38"/>
                      </a:lnTo>
                      <a:lnTo>
                        <a:pt x="69" y="38"/>
                      </a:lnTo>
                      <a:lnTo>
                        <a:pt x="67" y="38"/>
                      </a:lnTo>
                      <a:lnTo>
                        <a:pt x="67" y="38"/>
                      </a:lnTo>
                      <a:lnTo>
                        <a:pt x="67" y="36"/>
                      </a:lnTo>
                      <a:lnTo>
                        <a:pt x="67" y="36"/>
                      </a:lnTo>
                      <a:lnTo>
                        <a:pt x="69" y="36"/>
                      </a:lnTo>
                      <a:lnTo>
                        <a:pt x="69" y="34"/>
                      </a:lnTo>
                      <a:lnTo>
                        <a:pt x="69" y="34"/>
                      </a:lnTo>
                      <a:lnTo>
                        <a:pt x="69" y="32"/>
                      </a:lnTo>
                      <a:lnTo>
                        <a:pt x="67" y="32"/>
                      </a:lnTo>
                      <a:lnTo>
                        <a:pt x="65" y="30"/>
                      </a:lnTo>
                      <a:lnTo>
                        <a:pt x="63" y="28"/>
                      </a:lnTo>
                      <a:lnTo>
                        <a:pt x="61" y="28"/>
                      </a:lnTo>
                      <a:lnTo>
                        <a:pt x="61" y="28"/>
                      </a:lnTo>
                      <a:lnTo>
                        <a:pt x="57" y="30"/>
                      </a:lnTo>
                      <a:lnTo>
                        <a:pt x="57" y="30"/>
                      </a:lnTo>
                      <a:lnTo>
                        <a:pt x="55" y="32"/>
                      </a:lnTo>
                      <a:lnTo>
                        <a:pt x="55" y="32"/>
                      </a:lnTo>
                      <a:lnTo>
                        <a:pt x="53" y="32"/>
                      </a:lnTo>
                      <a:lnTo>
                        <a:pt x="51" y="32"/>
                      </a:lnTo>
                      <a:lnTo>
                        <a:pt x="47" y="30"/>
                      </a:lnTo>
                      <a:lnTo>
                        <a:pt x="45" y="30"/>
                      </a:lnTo>
                      <a:lnTo>
                        <a:pt x="41" y="24"/>
                      </a:lnTo>
                      <a:lnTo>
                        <a:pt x="41" y="22"/>
                      </a:lnTo>
                      <a:lnTo>
                        <a:pt x="41" y="22"/>
                      </a:lnTo>
                      <a:lnTo>
                        <a:pt x="41" y="20"/>
                      </a:lnTo>
                      <a:lnTo>
                        <a:pt x="41" y="18"/>
                      </a:lnTo>
                      <a:lnTo>
                        <a:pt x="41" y="16"/>
                      </a:lnTo>
                      <a:lnTo>
                        <a:pt x="41" y="16"/>
                      </a:lnTo>
                      <a:lnTo>
                        <a:pt x="41" y="14"/>
                      </a:lnTo>
                      <a:lnTo>
                        <a:pt x="41" y="14"/>
                      </a:lnTo>
                      <a:lnTo>
                        <a:pt x="41" y="14"/>
                      </a:lnTo>
                      <a:lnTo>
                        <a:pt x="39" y="14"/>
                      </a:lnTo>
                      <a:lnTo>
                        <a:pt x="39" y="12"/>
                      </a:lnTo>
                      <a:lnTo>
                        <a:pt x="39" y="12"/>
                      </a:lnTo>
                      <a:lnTo>
                        <a:pt x="39" y="14"/>
                      </a:lnTo>
                      <a:lnTo>
                        <a:pt x="37" y="14"/>
                      </a:lnTo>
                      <a:lnTo>
                        <a:pt x="37" y="16"/>
                      </a:lnTo>
                      <a:lnTo>
                        <a:pt x="37" y="16"/>
                      </a:lnTo>
                      <a:lnTo>
                        <a:pt x="37" y="14"/>
                      </a:lnTo>
                      <a:lnTo>
                        <a:pt x="37" y="14"/>
                      </a:lnTo>
                      <a:lnTo>
                        <a:pt x="35" y="12"/>
                      </a:lnTo>
                      <a:lnTo>
                        <a:pt x="35" y="10"/>
                      </a:lnTo>
                      <a:lnTo>
                        <a:pt x="33" y="10"/>
                      </a:lnTo>
                      <a:lnTo>
                        <a:pt x="33" y="8"/>
                      </a:lnTo>
                      <a:lnTo>
                        <a:pt x="29" y="6"/>
                      </a:lnTo>
                      <a:lnTo>
                        <a:pt x="27" y="4"/>
                      </a:lnTo>
                      <a:lnTo>
                        <a:pt x="27" y="2"/>
                      </a:lnTo>
                      <a:lnTo>
                        <a:pt x="27" y="2"/>
                      </a:lnTo>
                      <a:lnTo>
                        <a:pt x="25" y="2"/>
                      </a:lnTo>
                      <a:lnTo>
                        <a:pt x="22" y="2"/>
                      </a:lnTo>
                      <a:lnTo>
                        <a:pt x="22" y="2"/>
                      </a:lnTo>
                      <a:lnTo>
                        <a:pt x="20" y="0"/>
                      </a:lnTo>
                      <a:lnTo>
                        <a:pt x="20" y="0"/>
                      </a:lnTo>
                      <a:lnTo>
                        <a:pt x="20" y="0"/>
                      </a:lnTo>
                      <a:lnTo>
                        <a:pt x="18" y="0"/>
                      </a:lnTo>
                      <a:lnTo>
                        <a:pt x="18" y="2"/>
                      </a:lnTo>
                      <a:lnTo>
                        <a:pt x="18" y="4"/>
                      </a:lnTo>
                      <a:lnTo>
                        <a:pt x="18" y="4"/>
                      </a:lnTo>
                      <a:lnTo>
                        <a:pt x="16" y="4"/>
                      </a:lnTo>
                      <a:lnTo>
                        <a:pt x="18" y="6"/>
                      </a:lnTo>
                      <a:lnTo>
                        <a:pt x="18" y="6"/>
                      </a:lnTo>
                      <a:lnTo>
                        <a:pt x="18" y="8"/>
                      </a:lnTo>
                      <a:lnTo>
                        <a:pt x="18" y="8"/>
                      </a:lnTo>
                      <a:lnTo>
                        <a:pt x="18" y="10"/>
                      </a:lnTo>
                      <a:lnTo>
                        <a:pt x="20" y="12"/>
                      </a:lnTo>
                      <a:lnTo>
                        <a:pt x="22" y="12"/>
                      </a:lnTo>
                      <a:lnTo>
                        <a:pt x="22" y="14"/>
                      </a:lnTo>
                      <a:lnTo>
                        <a:pt x="22" y="16"/>
                      </a:lnTo>
                      <a:lnTo>
                        <a:pt x="22" y="18"/>
                      </a:lnTo>
                      <a:lnTo>
                        <a:pt x="22" y="20"/>
                      </a:lnTo>
                      <a:lnTo>
                        <a:pt x="22" y="22"/>
                      </a:lnTo>
                      <a:lnTo>
                        <a:pt x="22" y="22"/>
                      </a:lnTo>
                      <a:lnTo>
                        <a:pt x="25" y="22"/>
                      </a:lnTo>
                      <a:lnTo>
                        <a:pt x="25" y="24"/>
                      </a:lnTo>
                      <a:lnTo>
                        <a:pt x="25" y="24"/>
                      </a:lnTo>
                      <a:lnTo>
                        <a:pt x="22" y="24"/>
                      </a:lnTo>
                      <a:lnTo>
                        <a:pt x="22" y="24"/>
                      </a:lnTo>
                      <a:lnTo>
                        <a:pt x="22" y="24"/>
                      </a:lnTo>
                      <a:lnTo>
                        <a:pt x="20" y="24"/>
                      </a:lnTo>
                      <a:lnTo>
                        <a:pt x="20" y="24"/>
                      </a:lnTo>
                      <a:lnTo>
                        <a:pt x="20" y="22"/>
                      </a:lnTo>
                      <a:lnTo>
                        <a:pt x="18" y="22"/>
                      </a:lnTo>
                      <a:lnTo>
                        <a:pt x="16" y="24"/>
                      </a:lnTo>
                      <a:lnTo>
                        <a:pt x="16" y="24"/>
                      </a:lnTo>
                      <a:lnTo>
                        <a:pt x="14" y="24"/>
                      </a:lnTo>
                      <a:lnTo>
                        <a:pt x="14" y="22"/>
                      </a:lnTo>
                      <a:lnTo>
                        <a:pt x="14" y="20"/>
                      </a:lnTo>
                      <a:lnTo>
                        <a:pt x="14" y="20"/>
                      </a:lnTo>
                      <a:lnTo>
                        <a:pt x="14" y="20"/>
                      </a:lnTo>
                      <a:lnTo>
                        <a:pt x="14" y="18"/>
                      </a:lnTo>
                      <a:lnTo>
                        <a:pt x="12" y="16"/>
                      </a:lnTo>
                      <a:lnTo>
                        <a:pt x="12" y="18"/>
                      </a:lnTo>
                      <a:lnTo>
                        <a:pt x="10" y="20"/>
                      </a:lnTo>
                      <a:lnTo>
                        <a:pt x="8" y="22"/>
                      </a:lnTo>
                      <a:lnTo>
                        <a:pt x="8" y="22"/>
                      </a:lnTo>
                      <a:lnTo>
                        <a:pt x="6" y="22"/>
                      </a:lnTo>
                      <a:lnTo>
                        <a:pt x="6" y="24"/>
                      </a:lnTo>
                      <a:lnTo>
                        <a:pt x="6" y="26"/>
                      </a:lnTo>
                      <a:lnTo>
                        <a:pt x="4" y="26"/>
                      </a:lnTo>
                      <a:lnTo>
                        <a:pt x="4" y="28"/>
                      </a:lnTo>
                      <a:lnTo>
                        <a:pt x="4" y="28"/>
                      </a:lnTo>
                      <a:lnTo>
                        <a:pt x="6" y="30"/>
                      </a:lnTo>
                      <a:lnTo>
                        <a:pt x="6" y="30"/>
                      </a:lnTo>
                      <a:lnTo>
                        <a:pt x="6" y="30"/>
                      </a:lnTo>
                      <a:lnTo>
                        <a:pt x="6" y="30"/>
                      </a:lnTo>
                      <a:lnTo>
                        <a:pt x="4" y="30"/>
                      </a:lnTo>
                      <a:lnTo>
                        <a:pt x="4" y="30"/>
                      </a:lnTo>
                      <a:lnTo>
                        <a:pt x="2" y="30"/>
                      </a:lnTo>
                      <a:lnTo>
                        <a:pt x="0" y="32"/>
                      </a:lnTo>
                      <a:lnTo>
                        <a:pt x="0" y="34"/>
                      </a:lnTo>
                      <a:lnTo>
                        <a:pt x="0" y="38"/>
                      </a:lnTo>
                      <a:lnTo>
                        <a:pt x="0" y="40"/>
                      </a:lnTo>
                      <a:lnTo>
                        <a:pt x="0" y="40"/>
                      </a:lnTo>
                      <a:lnTo>
                        <a:pt x="0" y="40"/>
                      </a:lnTo>
                      <a:lnTo>
                        <a:pt x="0" y="40"/>
                      </a:lnTo>
                      <a:lnTo>
                        <a:pt x="2" y="38"/>
                      </a:lnTo>
                      <a:lnTo>
                        <a:pt x="2" y="38"/>
                      </a:lnTo>
                      <a:lnTo>
                        <a:pt x="2" y="38"/>
                      </a:lnTo>
                      <a:lnTo>
                        <a:pt x="4" y="38"/>
                      </a:lnTo>
                      <a:lnTo>
                        <a:pt x="4" y="40"/>
                      </a:lnTo>
                      <a:lnTo>
                        <a:pt x="6" y="42"/>
                      </a:lnTo>
                      <a:lnTo>
                        <a:pt x="6" y="42"/>
                      </a:lnTo>
                      <a:lnTo>
                        <a:pt x="6" y="42"/>
                      </a:lnTo>
                      <a:lnTo>
                        <a:pt x="6" y="44"/>
                      </a:lnTo>
                      <a:lnTo>
                        <a:pt x="6" y="44"/>
                      </a:lnTo>
                      <a:lnTo>
                        <a:pt x="6" y="46"/>
                      </a:lnTo>
                      <a:lnTo>
                        <a:pt x="6" y="50"/>
                      </a:lnTo>
                      <a:lnTo>
                        <a:pt x="6" y="52"/>
                      </a:lnTo>
                      <a:lnTo>
                        <a:pt x="8" y="52"/>
                      </a:lnTo>
                      <a:lnTo>
                        <a:pt x="10" y="54"/>
                      </a:lnTo>
                      <a:lnTo>
                        <a:pt x="12" y="54"/>
                      </a:lnTo>
                      <a:lnTo>
                        <a:pt x="12" y="54"/>
                      </a:lnTo>
                      <a:lnTo>
                        <a:pt x="12" y="52"/>
                      </a:lnTo>
                      <a:lnTo>
                        <a:pt x="14" y="52"/>
                      </a:lnTo>
                      <a:lnTo>
                        <a:pt x="14" y="52"/>
                      </a:lnTo>
                      <a:lnTo>
                        <a:pt x="18" y="52"/>
                      </a:lnTo>
                      <a:lnTo>
                        <a:pt x="18" y="52"/>
                      </a:lnTo>
                      <a:lnTo>
                        <a:pt x="18" y="54"/>
                      </a:lnTo>
                      <a:lnTo>
                        <a:pt x="18" y="56"/>
                      </a:lnTo>
                      <a:lnTo>
                        <a:pt x="20" y="60"/>
                      </a:lnTo>
                      <a:lnTo>
                        <a:pt x="20" y="62"/>
                      </a:lnTo>
                      <a:lnTo>
                        <a:pt x="22" y="64"/>
                      </a:lnTo>
                      <a:lnTo>
                        <a:pt x="20" y="66"/>
                      </a:lnTo>
                      <a:lnTo>
                        <a:pt x="20" y="70"/>
                      </a:lnTo>
                      <a:lnTo>
                        <a:pt x="20" y="72"/>
                      </a:lnTo>
                      <a:lnTo>
                        <a:pt x="18" y="72"/>
                      </a:lnTo>
                      <a:lnTo>
                        <a:pt x="18" y="72"/>
                      </a:lnTo>
                      <a:lnTo>
                        <a:pt x="18" y="74"/>
                      </a:lnTo>
                      <a:lnTo>
                        <a:pt x="20" y="74"/>
                      </a:lnTo>
                      <a:lnTo>
                        <a:pt x="20" y="76"/>
                      </a:lnTo>
                      <a:lnTo>
                        <a:pt x="20" y="76"/>
                      </a:lnTo>
                      <a:lnTo>
                        <a:pt x="20" y="78"/>
                      </a:lnTo>
                      <a:lnTo>
                        <a:pt x="20" y="80"/>
                      </a:lnTo>
                      <a:lnTo>
                        <a:pt x="20" y="84"/>
                      </a:lnTo>
                      <a:lnTo>
                        <a:pt x="18" y="88"/>
                      </a:lnTo>
                      <a:lnTo>
                        <a:pt x="20" y="88"/>
                      </a:lnTo>
                      <a:lnTo>
                        <a:pt x="20" y="90"/>
                      </a:lnTo>
                      <a:lnTo>
                        <a:pt x="22" y="90"/>
                      </a:lnTo>
                      <a:lnTo>
                        <a:pt x="22" y="90"/>
                      </a:lnTo>
                      <a:lnTo>
                        <a:pt x="25" y="88"/>
                      </a:lnTo>
                      <a:lnTo>
                        <a:pt x="27" y="86"/>
                      </a:lnTo>
                      <a:lnTo>
                        <a:pt x="29" y="84"/>
                      </a:lnTo>
                      <a:lnTo>
                        <a:pt x="29" y="84"/>
                      </a:lnTo>
                      <a:lnTo>
                        <a:pt x="31" y="82"/>
                      </a:lnTo>
                      <a:lnTo>
                        <a:pt x="31" y="82"/>
                      </a:lnTo>
                      <a:lnTo>
                        <a:pt x="31" y="80"/>
                      </a:lnTo>
                      <a:lnTo>
                        <a:pt x="33" y="80"/>
                      </a:lnTo>
                      <a:lnTo>
                        <a:pt x="33" y="80"/>
                      </a:lnTo>
                      <a:lnTo>
                        <a:pt x="35" y="80"/>
                      </a:lnTo>
                      <a:lnTo>
                        <a:pt x="35" y="78"/>
                      </a:lnTo>
                      <a:lnTo>
                        <a:pt x="37" y="76"/>
                      </a:lnTo>
                      <a:lnTo>
                        <a:pt x="37" y="76"/>
                      </a:lnTo>
                      <a:lnTo>
                        <a:pt x="39" y="78"/>
                      </a:lnTo>
                      <a:lnTo>
                        <a:pt x="41" y="80"/>
                      </a:lnTo>
                      <a:lnTo>
                        <a:pt x="43" y="80"/>
                      </a:lnTo>
                      <a:lnTo>
                        <a:pt x="45" y="82"/>
                      </a:lnTo>
                      <a:lnTo>
                        <a:pt x="45" y="82"/>
                      </a:lnTo>
                      <a:lnTo>
                        <a:pt x="45" y="82"/>
                      </a:lnTo>
                      <a:lnTo>
                        <a:pt x="45" y="84"/>
                      </a:lnTo>
                      <a:lnTo>
                        <a:pt x="47" y="84"/>
                      </a:lnTo>
                      <a:lnTo>
                        <a:pt x="47" y="84"/>
                      </a:lnTo>
                      <a:lnTo>
                        <a:pt x="47" y="84"/>
                      </a:lnTo>
                      <a:lnTo>
                        <a:pt x="47" y="82"/>
                      </a:lnTo>
                      <a:lnTo>
                        <a:pt x="49" y="82"/>
                      </a:lnTo>
                      <a:lnTo>
                        <a:pt x="49" y="82"/>
                      </a:lnTo>
                      <a:lnTo>
                        <a:pt x="51" y="80"/>
                      </a:lnTo>
                      <a:lnTo>
                        <a:pt x="51" y="80"/>
                      </a:lnTo>
                      <a:lnTo>
                        <a:pt x="53" y="78"/>
                      </a:lnTo>
                      <a:lnTo>
                        <a:pt x="53" y="76"/>
                      </a:lnTo>
                      <a:lnTo>
                        <a:pt x="53" y="76"/>
                      </a:lnTo>
                      <a:lnTo>
                        <a:pt x="55" y="76"/>
                      </a:lnTo>
                      <a:lnTo>
                        <a:pt x="55" y="76"/>
                      </a:lnTo>
                      <a:lnTo>
                        <a:pt x="55" y="74"/>
                      </a:lnTo>
                      <a:lnTo>
                        <a:pt x="53" y="74"/>
                      </a:lnTo>
                      <a:lnTo>
                        <a:pt x="55" y="74"/>
                      </a:lnTo>
                      <a:lnTo>
                        <a:pt x="55" y="74"/>
                      </a:lnTo>
                      <a:lnTo>
                        <a:pt x="57" y="74"/>
                      </a:lnTo>
                      <a:lnTo>
                        <a:pt x="59" y="74"/>
                      </a:lnTo>
                      <a:lnTo>
                        <a:pt x="63" y="74"/>
                      </a:lnTo>
                      <a:lnTo>
                        <a:pt x="65" y="76"/>
                      </a:lnTo>
                      <a:lnTo>
                        <a:pt x="65" y="74"/>
                      </a:lnTo>
                      <a:lnTo>
                        <a:pt x="67" y="76"/>
                      </a:lnTo>
                      <a:lnTo>
                        <a:pt x="69" y="80"/>
                      </a:lnTo>
                      <a:lnTo>
                        <a:pt x="71" y="84"/>
                      </a:lnTo>
                      <a:lnTo>
                        <a:pt x="73" y="86"/>
                      </a:lnTo>
                      <a:lnTo>
                        <a:pt x="75" y="88"/>
                      </a:lnTo>
                      <a:lnTo>
                        <a:pt x="77" y="88"/>
                      </a:lnTo>
                      <a:lnTo>
                        <a:pt x="79" y="90"/>
                      </a:lnTo>
                      <a:lnTo>
                        <a:pt x="81" y="94"/>
                      </a:lnTo>
                      <a:lnTo>
                        <a:pt x="81" y="98"/>
                      </a:lnTo>
                      <a:lnTo>
                        <a:pt x="81" y="100"/>
                      </a:lnTo>
                      <a:lnTo>
                        <a:pt x="81" y="104"/>
                      </a:lnTo>
                      <a:lnTo>
                        <a:pt x="83" y="108"/>
                      </a:lnTo>
                      <a:lnTo>
                        <a:pt x="85" y="110"/>
                      </a:lnTo>
                      <a:lnTo>
                        <a:pt x="87" y="112"/>
                      </a:lnTo>
                      <a:lnTo>
                        <a:pt x="87" y="114"/>
                      </a:lnTo>
                      <a:lnTo>
                        <a:pt x="89" y="114"/>
                      </a:lnTo>
                      <a:lnTo>
                        <a:pt x="91" y="116"/>
                      </a:lnTo>
                      <a:lnTo>
                        <a:pt x="93" y="116"/>
                      </a:lnTo>
                      <a:lnTo>
                        <a:pt x="93" y="118"/>
                      </a:lnTo>
                      <a:lnTo>
                        <a:pt x="93" y="118"/>
                      </a:lnTo>
                      <a:lnTo>
                        <a:pt x="93" y="120"/>
                      </a:lnTo>
                      <a:lnTo>
                        <a:pt x="95" y="120"/>
                      </a:lnTo>
                      <a:lnTo>
                        <a:pt x="95" y="120"/>
                      </a:lnTo>
                      <a:lnTo>
                        <a:pt x="97" y="122"/>
                      </a:lnTo>
                      <a:lnTo>
                        <a:pt x="97" y="122"/>
                      </a:lnTo>
                      <a:lnTo>
                        <a:pt x="97" y="124"/>
                      </a:lnTo>
                      <a:lnTo>
                        <a:pt x="97" y="126"/>
                      </a:lnTo>
                      <a:lnTo>
                        <a:pt x="97" y="126"/>
                      </a:lnTo>
                      <a:lnTo>
                        <a:pt x="97" y="128"/>
                      </a:lnTo>
                      <a:lnTo>
                        <a:pt x="95" y="128"/>
                      </a:lnTo>
                      <a:lnTo>
                        <a:pt x="95" y="130"/>
                      </a:lnTo>
                      <a:lnTo>
                        <a:pt x="97" y="132"/>
                      </a:lnTo>
                      <a:lnTo>
                        <a:pt x="97" y="134"/>
                      </a:lnTo>
                      <a:lnTo>
                        <a:pt x="97" y="136"/>
                      </a:lnTo>
                      <a:lnTo>
                        <a:pt x="97" y="138"/>
                      </a:lnTo>
                      <a:lnTo>
                        <a:pt x="97" y="140"/>
                      </a:lnTo>
                      <a:lnTo>
                        <a:pt x="97" y="142"/>
                      </a:lnTo>
                      <a:lnTo>
                        <a:pt x="97" y="142"/>
                      </a:lnTo>
                      <a:lnTo>
                        <a:pt x="97" y="144"/>
                      </a:lnTo>
                      <a:lnTo>
                        <a:pt x="95" y="144"/>
                      </a:lnTo>
                      <a:lnTo>
                        <a:pt x="93" y="146"/>
                      </a:lnTo>
                      <a:lnTo>
                        <a:pt x="93" y="146"/>
                      </a:lnTo>
                      <a:lnTo>
                        <a:pt x="93" y="146"/>
                      </a:lnTo>
                      <a:lnTo>
                        <a:pt x="93" y="148"/>
                      </a:lnTo>
                      <a:lnTo>
                        <a:pt x="95" y="148"/>
                      </a:lnTo>
                      <a:lnTo>
                        <a:pt x="95" y="150"/>
                      </a:lnTo>
                      <a:lnTo>
                        <a:pt x="95" y="150"/>
                      </a:lnTo>
                      <a:lnTo>
                        <a:pt x="97" y="150"/>
                      </a:lnTo>
                      <a:lnTo>
                        <a:pt x="99" y="150"/>
                      </a:lnTo>
                      <a:lnTo>
                        <a:pt x="103" y="150"/>
                      </a:lnTo>
                      <a:lnTo>
                        <a:pt x="103" y="152"/>
                      </a:lnTo>
                      <a:lnTo>
                        <a:pt x="103" y="152"/>
                      </a:lnTo>
                      <a:lnTo>
                        <a:pt x="105" y="154"/>
                      </a:lnTo>
                      <a:lnTo>
                        <a:pt x="107" y="154"/>
                      </a:lnTo>
                      <a:lnTo>
                        <a:pt x="109" y="152"/>
                      </a:lnTo>
                      <a:lnTo>
                        <a:pt x="107" y="150"/>
                      </a:lnTo>
                      <a:lnTo>
                        <a:pt x="105" y="148"/>
                      </a:lnTo>
                      <a:lnTo>
                        <a:pt x="105" y="146"/>
                      </a:lnTo>
                      <a:lnTo>
                        <a:pt x="105" y="146"/>
                      </a:lnTo>
                      <a:lnTo>
                        <a:pt x="109" y="146"/>
                      </a:lnTo>
                      <a:lnTo>
                        <a:pt x="109" y="146"/>
                      </a:lnTo>
                      <a:lnTo>
                        <a:pt x="109" y="144"/>
                      </a:lnTo>
                      <a:lnTo>
                        <a:pt x="109" y="144"/>
                      </a:lnTo>
                      <a:lnTo>
                        <a:pt x="111" y="144"/>
                      </a:lnTo>
                      <a:lnTo>
                        <a:pt x="113" y="142"/>
                      </a:lnTo>
                      <a:lnTo>
                        <a:pt x="113" y="142"/>
                      </a:lnTo>
                      <a:lnTo>
                        <a:pt x="113" y="142"/>
                      </a:lnTo>
                      <a:lnTo>
                        <a:pt x="115" y="144"/>
                      </a:lnTo>
                      <a:lnTo>
                        <a:pt x="115" y="144"/>
                      </a:lnTo>
                      <a:lnTo>
                        <a:pt x="115" y="144"/>
                      </a:lnTo>
                      <a:lnTo>
                        <a:pt x="117" y="146"/>
                      </a:lnTo>
                      <a:lnTo>
                        <a:pt x="117" y="146"/>
                      </a:lnTo>
                      <a:lnTo>
                        <a:pt x="119" y="146"/>
                      </a:lnTo>
                      <a:lnTo>
                        <a:pt x="119" y="146"/>
                      </a:lnTo>
                      <a:lnTo>
                        <a:pt x="121" y="146"/>
                      </a:lnTo>
                      <a:lnTo>
                        <a:pt x="121" y="146"/>
                      </a:lnTo>
                      <a:lnTo>
                        <a:pt x="121" y="144"/>
                      </a:lnTo>
                      <a:lnTo>
                        <a:pt x="123" y="144"/>
                      </a:lnTo>
                      <a:lnTo>
                        <a:pt x="123" y="144"/>
                      </a:lnTo>
                      <a:lnTo>
                        <a:pt x="125" y="144"/>
                      </a:lnTo>
                      <a:lnTo>
                        <a:pt x="125" y="142"/>
                      </a:lnTo>
                      <a:lnTo>
                        <a:pt x="125" y="142"/>
                      </a:lnTo>
                      <a:lnTo>
                        <a:pt x="127" y="142"/>
                      </a:lnTo>
                      <a:lnTo>
                        <a:pt x="127" y="142"/>
                      </a:lnTo>
                      <a:lnTo>
                        <a:pt x="127" y="140"/>
                      </a:lnTo>
                      <a:lnTo>
                        <a:pt x="129" y="140"/>
                      </a:lnTo>
                      <a:lnTo>
                        <a:pt x="129" y="138"/>
                      </a:lnTo>
                      <a:lnTo>
                        <a:pt x="129" y="136"/>
                      </a:lnTo>
                      <a:lnTo>
                        <a:pt x="129" y="136"/>
                      </a:lnTo>
                      <a:lnTo>
                        <a:pt x="127" y="134"/>
                      </a:lnTo>
                      <a:lnTo>
                        <a:pt x="127" y="134"/>
                      </a:lnTo>
                      <a:lnTo>
                        <a:pt x="129" y="134"/>
                      </a:lnTo>
                      <a:lnTo>
                        <a:pt x="129" y="132"/>
                      </a:lnTo>
                      <a:lnTo>
                        <a:pt x="129" y="130"/>
                      </a:lnTo>
                      <a:lnTo>
                        <a:pt x="129" y="130"/>
                      </a:lnTo>
                      <a:lnTo>
                        <a:pt x="129" y="12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04" name="Freeform 132">
                  <a:extLst>
                    <a:ext uri="{FF2B5EF4-FFF2-40B4-BE49-F238E27FC236}">
                      <a16:creationId xmlns:a16="http://schemas.microsoft.com/office/drawing/2014/main" id="{8284EA36-5E73-975E-45B2-9FEA0D306457}"/>
                    </a:ext>
                  </a:extLst>
                </p:cNvPr>
                <p:cNvSpPr>
                  <a:spLocks noEditPoints="1"/>
                </p:cNvSpPr>
                <p:nvPr/>
              </p:nvSpPr>
              <p:spPr bwMode="auto">
                <a:xfrm>
                  <a:off x="4181" y="1538"/>
                  <a:ext cx="30" cy="28"/>
                </a:xfrm>
                <a:custGeom>
                  <a:avLst/>
                  <a:gdLst>
                    <a:gd name="T0" fmla="*/ 24 w 30"/>
                    <a:gd name="T1" fmla="*/ 10 h 28"/>
                    <a:gd name="T2" fmla="*/ 24 w 30"/>
                    <a:gd name="T3" fmla="*/ 10 h 28"/>
                    <a:gd name="T4" fmla="*/ 26 w 30"/>
                    <a:gd name="T5" fmla="*/ 8 h 28"/>
                    <a:gd name="T6" fmla="*/ 24 w 30"/>
                    <a:gd name="T7" fmla="*/ 4 h 28"/>
                    <a:gd name="T8" fmla="*/ 22 w 30"/>
                    <a:gd name="T9" fmla="*/ 4 h 28"/>
                    <a:gd name="T10" fmla="*/ 22 w 30"/>
                    <a:gd name="T11" fmla="*/ 4 h 28"/>
                    <a:gd name="T12" fmla="*/ 22 w 30"/>
                    <a:gd name="T13" fmla="*/ 6 h 28"/>
                    <a:gd name="T14" fmla="*/ 22 w 30"/>
                    <a:gd name="T15" fmla="*/ 8 h 28"/>
                    <a:gd name="T16" fmla="*/ 28 w 30"/>
                    <a:gd name="T17" fmla="*/ 26 h 28"/>
                    <a:gd name="T18" fmla="*/ 26 w 30"/>
                    <a:gd name="T19" fmla="*/ 22 h 28"/>
                    <a:gd name="T20" fmla="*/ 22 w 30"/>
                    <a:gd name="T21" fmla="*/ 16 h 28"/>
                    <a:gd name="T22" fmla="*/ 22 w 30"/>
                    <a:gd name="T23" fmla="*/ 14 h 28"/>
                    <a:gd name="T24" fmla="*/ 20 w 30"/>
                    <a:gd name="T25" fmla="*/ 14 h 28"/>
                    <a:gd name="T26" fmla="*/ 16 w 30"/>
                    <a:gd name="T27" fmla="*/ 14 h 28"/>
                    <a:gd name="T28" fmla="*/ 18 w 30"/>
                    <a:gd name="T29" fmla="*/ 12 h 28"/>
                    <a:gd name="T30" fmla="*/ 22 w 30"/>
                    <a:gd name="T31" fmla="*/ 10 h 28"/>
                    <a:gd name="T32" fmla="*/ 22 w 30"/>
                    <a:gd name="T33" fmla="*/ 10 h 28"/>
                    <a:gd name="T34" fmla="*/ 22 w 30"/>
                    <a:gd name="T35" fmla="*/ 8 h 28"/>
                    <a:gd name="T36" fmla="*/ 20 w 30"/>
                    <a:gd name="T37" fmla="*/ 4 h 28"/>
                    <a:gd name="T38" fmla="*/ 16 w 30"/>
                    <a:gd name="T39" fmla="*/ 0 h 28"/>
                    <a:gd name="T40" fmla="*/ 14 w 30"/>
                    <a:gd name="T41" fmla="*/ 0 h 28"/>
                    <a:gd name="T42" fmla="*/ 10 w 30"/>
                    <a:gd name="T43" fmla="*/ 0 h 28"/>
                    <a:gd name="T44" fmla="*/ 6 w 30"/>
                    <a:gd name="T45" fmla="*/ 2 h 28"/>
                    <a:gd name="T46" fmla="*/ 6 w 30"/>
                    <a:gd name="T47" fmla="*/ 4 h 28"/>
                    <a:gd name="T48" fmla="*/ 4 w 30"/>
                    <a:gd name="T49" fmla="*/ 8 h 28"/>
                    <a:gd name="T50" fmla="*/ 2 w 30"/>
                    <a:gd name="T51" fmla="*/ 14 h 28"/>
                    <a:gd name="T52" fmla="*/ 0 w 30"/>
                    <a:gd name="T53" fmla="*/ 18 h 28"/>
                    <a:gd name="T54" fmla="*/ 6 w 30"/>
                    <a:gd name="T55" fmla="*/ 20 h 28"/>
                    <a:gd name="T56" fmla="*/ 14 w 30"/>
                    <a:gd name="T57" fmla="*/ 20 h 28"/>
                    <a:gd name="T58" fmla="*/ 16 w 30"/>
                    <a:gd name="T59" fmla="*/ 24 h 28"/>
                    <a:gd name="T60" fmla="*/ 18 w 30"/>
                    <a:gd name="T61" fmla="*/ 28 h 28"/>
                    <a:gd name="T62" fmla="*/ 24 w 30"/>
                    <a:gd name="T63" fmla="*/ 28 h 28"/>
                    <a:gd name="T64" fmla="*/ 30 w 30"/>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8">
                      <a:moveTo>
                        <a:pt x="22" y="8"/>
                      </a:moveTo>
                      <a:lnTo>
                        <a:pt x="24" y="10"/>
                      </a:lnTo>
                      <a:lnTo>
                        <a:pt x="24" y="10"/>
                      </a:lnTo>
                      <a:lnTo>
                        <a:pt x="24" y="10"/>
                      </a:lnTo>
                      <a:lnTo>
                        <a:pt x="26" y="8"/>
                      </a:lnTo>
                      <a:lnTo>
                        <a:pt x="26" y="8"/>
                      </a:lnTo>
                      <a:lnTo>
                        <a:pt x="26" y="6"/>
                      </a:lnTo>
                      <a:lnTo>
                        <a:pt x="24" y="4"/>
                      </a:lnTo>
                      <a:lnTo>
                        <a:pt x="22" y="2"/>
                      </a:lnTo>
                      <a:lnTo>
                        <a:pt x="22" y="4"/>
                      </a:lnTo>
                      <a:lnTo>
                        <a:pt x="22" y="4"/>
                      </a:lnTo>
                      <a:lnTo>
                        <a:pt x="22" y="4"/>
                      </a:lnTo>
                      <a:lnTo>
                        <a:pt x="22" y="4"/>
                      </a:lnTo>
                      <a:lnTo>
                        <a:pt x="22" y="6"/>
                      </a:lnTo>
                      <a:lnTo>
                        <a:pt x="22" y="6"/>
                      </a:lnTo>
                      <a:lnTo>
                        <a:pt x="22" y="8"/>
                      </a:lnTo>
                      <a:close/>
                      <a:moveTo>
                        <a:pt x="28" y="26"/>
                      </a:moveTo>
                      <a:lnTo>
                        <a:pt x="28" y="26"/>
                      </a:lnTo>
                      <a:lnTo>
                        <a:pt x="28" y="24"/>
                      </a:lnTo>
                      <a:lnTo>
                        <a:pt x="26" y="22"/>
                      </a:lnTo>
                      <a:lnTo>
                        <a:pt x="24" y="20"/>
                      </a:lnTo>
                      <a:lnTo>
                        <a:pt x="22" y="16"/>
                      </a:lnTo>
                      <a:lnTo>
                        <a:pt x="22" y="16"/>
                      </a:lnTo>
                      <a:lnTo>
                        <a:pt x="22" y="14"/>
                      </a:lnTo>
                      <a:lnTo>
                        <a:pt x="20" y="14"/>
                      </a:lnTo>
                      <a:lnTo>
                        <a:pt x="20" y="14"/>
                      </a:lnTo>
                      <a:lnTo>
                        <a:pt x="18" y="14"/>
                      </a:lnTo>
                      <a:lnTo>
                        <a:pt x="16" y="14"/>
                      </a:lnTo>
                      <a:lnTo>
                        <a:pt x="16" y="12"/>
                      </a:lnTo>
                      <a:lnTo>
                        <a:pt x="18" y="12"/>
                      </a:lnTo>
                      <a:lnTo>
                        <a:pt x="20" y="10"/>
                      </a:lnTo>
                      <a:lnTo>
                        <a:pt x="22" y="10"/>
                      </a:lnTo>
                      <a:lnTo>
                        <a:pt x="22" y="10"/>
                      </a:lnTo>
                      <a:lnTo>
                        <a:pt x="22" y="10"/>
                      </a:lnTo>
                      <a:lnTo>
                        <a:pt x="22" y="10"/>
                      </a:lnTo>
                      <a:lnTo>
                        <a:pt x="22" y="8"/>
                      </a:lnTo>
                      <a:lnTo>
                        <a:pt x="20" y="6"/>
                      </a:lnTo>
                      <a:lnTo>
                        <a:pt x="20" y="4"/>
                      </a:lnTo>
                      <a:lnTo>
                        <a:pt x="20" y="2"/>
                      </a:lnTo>
                      <a:lnTo>
                        <a:pt x="16" y="0"/>
                      </a:lnTo>
                      <a:lnTo>
                        <a:pt x="14" y="0"/>
                      </a:lnTo>
                      <a:lnTo>
                        <a:pt x="14" y="0"/>
                      </a:lnTo>
                      <a:lnTo>
                        <a:pt x="12" y="0"/>
                      </a:lnTo>
                      <a:lnTo>
                        <a:pt x="10" y="0"/>
                      </a:lnTo>
                      <a:lnTo>
                        <a:pt x="8" y="2"/>
                      </a:lnTo>
                      <a:lnTo>
                        <a:pt x="6" y="2"/>
                      </a:lnTo>
                      <a:lnTo>
                        <a:pt x="6" y="4"/>
                      </a:lnTo>
                      <a:lnTo>
                        <a:pt x="6" y="4"/>
                      </a:lnTo>
                      <a:lnTo>
                        <a:pt x="6" y="6"/>
                      </a:lnTo>
                      <a:lnTo>
                        <a:pt x="4" y="8"/>
                      </a:lnTo>
                      <a:lnTo>
                        <a:pt x="4" y="10"/>
                      </a:lnTo>
                      <a:lnTo>
                        <a:pt x="2" y="14"/>
                      </a:lnTo>
                      <a:lnTo>
                        <a:pt x="2" y="16"/>
                      </a:lnTo>
                      <a:lnTo>
                        <a:pt x="0" y="18"/>
                      </a:lnTo>
                      <a:lnTo>
                        <a:pt x="2" y="18"/>
                      </a:lnTo>
                      <a:lnTo>
                        <a:pt x="6" y="20"/>
                      </a:lnTo>
                      <a:lnTo>
                        <a:pt x="8" y="20"/>
                      </a:lnTo>
                      <a:lnTo>
                        <a:pt x="14" y="20"/>
                      </a:lnTo>
                      <a:lnTo>
                        <a:pt x="14" y="24"/>
                      </a:lnTo>
                      <a:lnTo>
                        <a:pt x="16" y="24"/>
                      </a:lnTo>
                      <a:lnTo>
                        <a:pt x="16" y="26"/>
                      </a:lnTo>
                      <a:lnTo>
                        <a:pt x="18" y="28"/>
                      </a:lnTo>
                      <a:lnTo>
                        <a:pt x="20" y="28"/>
                      </a:lnTo>
                      <a:lnTo>
                        <a:pt x="24" y="28"/>
                      </a:lnTo>
                      <a:lnTo>
                        <a:pt x="26" y="28"/>
                      </a:lnTo>
                      <a:lnTo>
                        <a:pt x="30" y="28"/>
                      </a:lnTo>
                      <a:lnTo>
                        <a:pt x="28" y="2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05" name="Freeform 133">
                  <a:extLst>
                    <a:ext uri="{FF2B5EF4-FFF2-40B4-BE49-F238E27FC236}">
                      <a16:creationId xmlns:a16="http://schemas.microsoft.com/office/drawing/2014/main" id="{7A71D25E-91E7-FB73-3CE1-5B47A5ACFFC2}"/>
                    </a:ext>
                  </a:extLst>
                </p:cNvPr>
                <p:cNvSpPr>
                  <a:spLocks noEditPoints="1"/>
                </p:cNvSpPr>
                <p:nvPr/>
              </p:nvSpPr>
              <p:spPr bwMode="auto">
                <a:xfrm>
                  <a:off x="4489" y="1305"/>
                  <a:ext cx="148" cy="68"/>
                </a:xfrm>
                <a:custGeom>
                  <a:avLst/>
                  <a:gdLst>
                    <a:gd name="T0" fmla="*/ 146 w 148"/>
                    <a:gd name="T1" fmla="*/ 18 h 68"/>
                    <a:gd name="T2" fmla="*/ 132 w 148"/>
                    <a:gd name="T3" fmla="*/ 12 h 68"/>
                    <a:gd name="T4" fmla="*/ 124 w 148"/>
                    <a:gd name="T5" fmla="*/ 8 h 68"/>
                    <a:gd name="T6" fmla="*/ 108 w 148"/>
                    <a:gd name="T7" fmla="*/ 6 h 68"/>
                    <a:gd name="T8" fmla="*/ 96 w 148"/>
                    <a:gd name="T9" fmla="*/ 4 h 68"/>
                    <a:gd name="T10" fmla="*/ 78 w 148"/>
                    <a:gd name="T11" fmla="*/ 4 h 68"/>
                    <a:gd name="T12" fmla="*/ 58 w 148"/>
                    <a:gd name="T13" fmla="*/ 0 h 68"/>
                    <a:gd name="T14" fmla="*/ 48 w 148"/>
                    <a:gd name="T15" fmla="*/ 2 h 68"/>
                    <a:gd name="T16" fmla="*/ 46 w 148"/>
                    <a:gd name="T17" fmla="*/ 12 h 68"/>
                    <a:gd name="T18" fmla="*/ 34 w 148"/>
                    <a:gd name="T19" fmla="*/ 10 h 68"/>
                    <a:gd name="T20" fmla="*/ 18 w 148"/>
                    <a:gd name="T21" fmla="*/ 8 h 68"/>
                    <a:gd name="T22" fmla="*/ 12 w 148"/>
                    <a:gd name="T23" fmla="*/ 14 h 68"/>
                    <a:gd name="T24" fmla="*/ 16 w 148"/>
                    <a:gd name="T25" fmla="*/ 18 h 68"/>
                    <a:gd name="T26" fmla="*/ 12 w 148"/>
                    <a:gd name="T27" fmla="*/ 22 h 68"/>
                    <a:gd name="T28" fmla="*/ 6 w 148"/>
                    <a:gd name="T29" fmla="*/ 30 h 68"/>
                    <a:gd name="T30" fmla="*/ 16 w 148"/>
                    <a:gd name="T31" fmla="*/ 34 h 68"/>
                    <a:gd name="T32" fmla="*/ 24 w 148"/>
                    <a:gd name="T33" fmla="*/ 36 h 68"/>
                    <a:gd name="T34" fmla="*/ 26 w 148"/>
                    <a:gd name="T35" fmla="*/ 30 h 68"/>
                    <a:gd name="T36" fmla="*/ 28 w 148"/>
                    <a:gd name="T37" fmla="*/ 30 h 68"/>
                    <a:gd name="T38" fmla="*/ 34 w 148"/>
                    <a:gd name="T39" fmla="*/ 36 h 68"/>
                    <a:gd name="T40" fmla="*/ 38 w 148"/>
                    <a:gd name="T41" fmla="*/ 38 h 68"/>
                    <a:gd name="T42" fmla="*/ 48 w 148"/>
                    <a:gd name="T43" fmla="*/ 42 h 68"/>
                    <a:gd name="T44" fmla="*/ 46 w 148"/>
                    <a:gd name="T45" fmla="*/ 46 h 68"/>
                    <a:gd name="T46" fmla="*/ 42 w 148"/>
                    <a:gd name="T47" fmla="*/ 48 h 68"/>
                    <a:gd name="T48" fmla="*/ 38 w 148"/>
                    <a:gd name="T49" fmla="*/ 48 h 68"/>
                    <a:gd name="T50" fmla="*/ 34 w 148"/>
                    <a:gd name="T51" fmla="*/ 54 h 68"/>
                    <a:gd name="T52" fmla="*/ 28 w 148"/>
                    <a:gd name="T53" fmla="*/ 52 h 68"/>
                    <a:gd name="T54" fmla="*/ 20 w 148"/>
                    <a:gd name="T55" fmla="*/ 54 h 68"/>
                    <a:gd name="T56" fmla="*/ 14 w 148"/>
                    <a:gd name="T57" fmla="*/ 54 h 68"/>
                    <a:gd name="T58" fmla="*/ 2 w 148"/>
                    <a:gd name="T59" fmla="*/ 56 h 68"/>
                    <a:gd name="T60" fmla="*/ 0 w 148"/>
                    <a:gd name="T61" fmla="*/ 58 h 68"/>
                    <a:gd name="T62" fmla="*/ 8 w 148"/>
                    <a:gd name="T63" fmla="*/ 62 h 68"/>
                    <a:gd name="T64" fmla="*/ 16 w 148"/>
                    <a:gd name="T65" fmla="*/ 62 h 68"/>
                    <a:gd name="T66" fmla="*/ 26 w 148"/>
                    <a:gd name="T67" fmla="*/ 66 h 68"/>
                    <a:gd name="T68" fmla="*/ 32 w 148"/>
                    <a:gd name="T69" fmla="*/ 62 h 68"/>
                    <a:gd name="T70" fmla="*/ 38 w 148"/>
                    <a:gd name="T71" fmla="*/ 64 h 68"/>
                    <a:gd name="T72" fmla="*/ 42 w 148"/>
                    <a:gd name="T73" fmla="*/ 66 h 68"/>
                    <a:gd name="T74" fmla="*/ 50 w 148"/>
                    <a:gd name="T75" fmla="*/ 66 h 68"/>
                    <a:gd name="T76" fmla="*/ 62 w 148"/>
                    <a:gd name="T77" fmla="*/ 64 h 68"/>
                    <a:gd name="T78" fmla="*/ 68 w 148"/>
                    <a:gd name="T79" fmla="*/ 62 h 68"/>
                    <a:gd name="T80" fmla="*/ 66 w 148"/>
                    <a:gd name="T81" fmla="*/ 56 h 68"/>
                    <a:gd name="T82" fmla="*/ 76 w 148"/>
                    <a:gd name="T83" fmla="*/ 50 h 68"/>
                    <a:gd name="T84" fmla="*/ 78 w 148"/>
                    <a:gd name="T85" fmla="*/ 48 h 68"/>
                    <a:gd name="T86" fmla="*/ 88 w 148"/>
                    <a:gd name="T87" fmla="*/ 46 h 68"/>
                    <a:gd name="T88" fmla="*/ 98 w 148"/>
                    <a:gd name="T89" fmla="*/ 48 h 68"/>
                    <a:gd name="T90" fmla="*/ 102 w 148"/>
                    <a:gd name="T91" fmla="*/ 44 h 68"/>
                    <a:gd name="T92" fmla="*/ 108 w 148"/>
                    <a:gd name="T93" fmla="*/ 38 h 68"/>
                    <a:gd name="T94" fmla="*/ 124 w 148"/>
                    <a:gd name="T95" fmla="*/ 34 h 68"/>
                    <a:gd name="T96" fmla="*/ 136 w 148"/>
                    <a:gd name="T97" fmla="*/ 24 h 68"/>
                    <a:gd name="T98" fmla="*/ 148 w 148"/>
                    <a:gd name="T99" fmla="*/ 20 h 68"/>
                    <a:gd name="T100" fmla="*/ 16 w 148"/>
                    <a:gd name="T101" fmla="*/ 56 h 68"/>
                    <a:gd name="T102" fmla="*/ 28 w 148"/>
                    <a:gd name="T103" fmla="*/ 56 h 68"/>
                    <a:gd name="T104" fmla="*/ 24 w 148"/>
                    <a:gd name="T105" fmla="*/ 56 h 68"/>
                    <a:gd name="T106" fmla="*/ 26 w 148"/>
                    <a:gd name="T107" fmla="*/ 56 h 68"/>
                    <a:gd name="T108" fmla="*/ 36 w 148"/>
                    <a:gd name="T109" fmla="*/ 56 h 68"/>
                    <a:gd name="T110" fmla="*/ 36 w 148"/>
                    <a:gd name="T111"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68">
                      <a:moveTo>
                        <a:pt x="2" y="56"/>
                      </a:moveTo>
                      <a:lnTo>
                        <a:pt x="2" y="56"/>
                      </a:lnTo>
                      <a:lnTo>
                        <a:pt x="2" y="54"/>
                      </a:lnTo>
                      <a:lnTo>
                        <a:pt x="2" y="54"/>
                      </a:lnTo>
                      <a:lnTo>
                        <a:pt x="2" y="56"/>
                      </a:lnTo>
                      <a:close/>
                      <a:moveTo>
                        <a:pt x="146" y="18"/>
                      </a:moveTo>
                      <a:lnTo>
                        <a:pt x="146" y="18"/>
                      </a:lnTo>
                      <a:lnTo>
                        <a:pt x="144" y="16"/>
                      </a:lnTo>
                      <a:lnTo>
                        <a:pt x="140" y="14"/>
                      </a:lnTo>
                      <a:lnTo>
                        <a:pt x="138" y="14"/>
                      </a:lnTo>
                      <a:lnTo>
                        <a:pt x="136" y="14"/>
                      </a:lnTo>
                      <a:lnTo>
                        <a:pt x="134" y="14"/>
                      </a:lnTo>
                      <a:lnTo>
                        <a:pt x="134" y="12"/>
                      </a:lnTo>
                      <a:lnTo>
                        <a:pt x="132" y="12"/>
                      </a:lnTo>
                      <a:lnTo>
                        <a:pt x="130" y="10"/>
                      </a:lnTo>
                      <a:lnTo>
                        <a:pt x="130" y="10"/>
                      </a:lnTo>
                      <a:lnTo>
                        <a:pt x="128" y="8"/>
                      </a:lnTo>
                      <a:lnTo>
                        <a:pt x="128" y="8"/>
                      </a:lnTo>
                      <a:lnTo>
                        <a:pt x="126" y="8"/>
                      </a:lnTo>
                      <a:lnTo>
                        <a:pt x="124" y="8"/>
                      </a:lnTo>
                      <a:lnTo>
                        <a:pt x="124" y="8"/>
                      </a:lnTo>
                      <a:lnTo>
                        <a:pt x="122" y="8"/>
                      </a:lnTo>
                      <a:lnTo>
                        <a:pt x="120" y="6"/>
                      </a:lnTo>
                      <a:lnTo>
                        <a:pt x="118" y="6"/>
                      </a:lnTo>
                      <a:lnTo>
                        <a:pt x="116" y="6"/>
                      </a:lnTo>
                      <a:lnTo>
                        <a:pt x="114" y="6"/>
                      </a:lnTo>
                      <a:lnTo>
                        <a:pt x="112" y="6"/>
                      </a:lnTo>
                      <a:lnTo>
                        <a:pt x="108" y="6"/>
                      </a:lnTo>
                      <a:lnTo>
                        <a:pt x="106" y="6"/>
                      </a:lnTo>
                      <a:lnTo>
                        <a:pt x="104" y="6"/>
                      </a:lnTo>
                      <a:lnTo>
                        <a:pt x="102" y="6"/>
                      </a:lnTo>
                      <a:lnTo>
                        <a:pt x="102" y="6"/>
                      </a:lnTo>
                      <a:lnTo>
                        <a:pt x="100" y="6"/>
                      </a:lnTo>
                      <a:lnTo>
                        <a:pt x="96" y="4"/>
                      </a:lnTo>
                      <a:lnTo>
                        <a:pt x="96" y="4"/>
                      </a:lnTo>
                      <a:lnTo>
                        <a:pt x="96" y="4"/>
                      </a:lnTo>
                      <a:lnTo>
                        <a:pt x="92" y="6"/>
                      </a:lnTo>
                      <a:lnTo>
                        <a:pt x="90" y="6"/>
                      </a:lnTo>
                      <a:lnTo>
                        <a:pt x="84" y="6"/>
                      </a:lnTo>
                      <a:lnTo>
                        <a:pt x="80" y="6"/>
                      </a:lnTo>
                      <a:lnTo>
                        <a:pt x="80" y="4"/>
                      </a:lnTo>
                      <a:lnTo>
                        <a:pt x="78" y="4"/>
                      </a:lnTo>
                      <a:lnTo>
                        <a:pt x="78" y="6"/>
                      </a:lnTo>
                      <a:lnTo>
                        <a:pt x="78" y="6"/>
                      </a:lnTo>
                      <a:lnTo>
                        <a:pt x="74" y="6"/>
                      </a:lnTo>
                      <a:lnTo>
                        <a:pt x="68" y="6"/>
                      </a:lnTo>
                      <a:lnTo>
                        <a:pt x="64" y="4"/>
                      </a:lnTo>
                      <a:lnTo>
                        <a:pt x="62" y="2"/>
                      </a:lnTo>
                      <a:lnTo>
                        <a:pt x="58" y="0"/>
                      </a:lnTo>
                      <a:lnTo>
                        <a:pt x="54" y="0"/>
                      </a:lnTo>
                      <a:lnTo>
                        <a:pt x="54" y="0"/>
                      </a:lnTo>
                      <a:lnTo>
                        <a:pt x="54" y="0"/>
                      </a:lnTo>
                      <a:lnTo>
                        <a:pt x="54" y="0"/>
                      </a:lnTo>
                      <a:lnTo>
                        <a:pt x="52" y="0"/>
                      </a:lnTo>
                      <a:lnTo>
                        <a:pt x="50" y="2"/>
                      </a:lnTo>
                      <a:lnTo>
                        <a:pt x="48" y="2"/>
                      </a:lnTo>
                      <a:lnTo>
                        <a:pt x="46" y="2"/>
                      </a:lnTo>
                      <a:lnTo>
                        <a:pt x="46" y="4"/>
                      </a:lnTo>
                      <a:lnTo>
                        <a:pt x="46" y="8"/>
                      </a:lnTo>
                      <a:lnTo>
                        <a:pt x="46" y="10"/>
                      </a:lnTo>
                      <a:lnTo>
                        <a:pt x="48" y="14"/>
                      </a:lnTo>
                      <a:lnTo>
                        <a:pt x="48" y="14"/>
                      </a:lnTo>
                      <a:lnTo>
                        <a:pt x="46" y="12"/>
                      </a:lnTo>
                      <a:lnTo>
                        <a:pt x="46" y="12"/>
                      </a:lnTo>
                      <a:lnTo>
                        <a:pt x="44" y="12"/>
                      </a:lnTo>
                      <a:lnTo>
                        <a:pt x="38" y="12"/>
                      </a:lnTo>
                      <a:lnTo>
                        <a:pt x="38" y="10"/>
                      </a:lnTo>
                      <a:lnTo>
                        <a:pt x="36" y="10"/>
                      </a:lnTo>
                      <a:lnTo>
                        <a:pt x="36" y="10"/>
                      </a:lnTo>
                      <a:lnTo>
                        <a:pt x="34" y="10"/>
                      </a:lnTo>
                      <a:lnTo>
                        <a:pt x="30" y="8"/>
                      </a:lnTo>
                      <a:lnTo>
                        <a:pt x="28" y="8"/>
                      </a:lnTo>
                      <a:lnTo>
                        <a:pt x="22" y="6"/>
                      </a:lnTo>
                      <a:lnTo>
                        <a:pt x="22" y="6"/>
                      </a:lnTo>
                      <a:lnTo>
                        <a:pt x="22" y="6"/>
                      </a:lnTo>
                      <a:lnTo>
                        <a:pt x="20" y="8"/>
                      </a:lnTo>
                      <a:lnTo>
                        <a:pt x="18" y="8"/>
                      </a:lnTo>
                      <a:lnTo>
                        <a:pt x="16" y="8"/>
                      </a:lnTo>
                      <a:lnTo>
                        <a:pt x="14" y="8"/>
                      </a:lnTo>
                      <a:lnTo>
                        <a:pt x="14" y="10"/>
                      </a:lnTo>
                      <a:lnTo>
                        <a:pt x="14" y="10"/>
                      </a:lnTo>
                      <a:lnTo>
                        <a:pt x="12" y="12"/>
                      </a:lnTo>
                      <a:lnTo>
                        <a:pt x="12" y="14"/>
                      </a:lnTo>
                      <a:lnTo>
                        <a:pt x="12" y="14"/>
                      </a:lnTo>
                      <a:lnTo>
                        <a:pt x="12" y="16"/>
                      </a:lnTo>
                      <a:lnTo>
                        <a:pt x="12" y="16"/>
                      </a:lnTo>
                      <a:lnTo>
                        <a:pt x="12" y="16"/>
                      </a:lnTo>
                      <a:lnTo>
                        <a:pt x="14" y="16"/>
                      </a:lnTo>
                      <a:lnTo>
                        <a:pt x="14" y="16"/>
                      </a:lnTo>
                      <a:lnTo>
                        <a:pt x="16" y="16"/>
                      </a:lnTo>
                      <a:lnTo>
                        <a:pt x="16" y="18"/>
                      </a:lnTo>
                      <a:lnTo>
                        <a:pt x="18" y="18"/>
                      </a:lnTo>
                      <a:lnTo>
                        <a:pt x="18" y="18"/>
                      </a:lnTo>
                      <a:lnTo>
                        <a:pt x="14" y="20"/>
                      </a:lnTo>
                      <a:lnTo>
                        <a:pt x="14" y="20"/>
                      </a:lnTo>
                      <a:lnTo>
                        <a:pt x="12" y="20"/>
                      </a:lnTo>
                      <a:lnTo>
                        <a:pt x="12" y="20"/>
                      </a:lnTo>
                      <a:lnTo>
                        <a:pt x="12" y="22"/>
                      </a:lnTo>
                      <a:lnTo>
                        <a:pt x="12" y="22"/>
                      </a:lnTo>
                      <a:lnTo>
                        <a:pt x="10" y="24"/>
                      </a:lnTo>
                      <a:lnTo>
                        <a:pt x="10" y="24"/>
                      </a:lnTo>
                      <a:lnTo>
                        <a:pt x="8" y="26"/>
                      </a:lnTo>
                      <a:lnTo>
                        <a:pt x="4" y="28"/>
                      </a:lnTo>
                      <a:lnTo>
                        <a:pt x="4" y="30"/>
                      </a:lnTo>
                      <a:lnTo>
                        <a:pt x="6" y="30"/>
                      </a:lnTo>
                      <a:lnTo>
                        <a:pt x="6" y="30"/>
                      </a:lnTo>
                      <a:lnTo>
                        <a:pt x="8" y="30"/>
                      </a:lnTo>
                      <a:lnTo>
                        <a:pt x="10" y="32"/>
                      </a:lnTo>
                      <a:lnTo>
                        <a:pt x="12" y="30"/>
                      </a:lnTo>
                      <a:lnTo>
                        <a:pt x="12" y="30"/>
                      </a:lnTo>
                      <a:lnTo>
                        <a:pt x="14" y="32"/>
                      </a:lnTo>
                      <a:lnTo>
                        <a:pt x="16" y="34"/>
                      </a:lnTo>
                      <a:lnTo>
                        <a:pt x="16" y="34"/>
                      </a:lnTo>
                      <a:lnTo>
                        <a:pt x="18" y="36"/>
                      </a:lnTo>
                      <a:lnTo>
                        <a:pt x="18" y="36"/>
                      </a:lnTo>
                      <a:lnTo>
                        <a:pt x="20" y="36"/>
                      </a:lnTo>
                      <a:lnTo>
                        <a:pt x="22" y="36"/>
                      </a:lnTo>
                      <a:lnTo>
                        <a:pt x="22" y="36"/>
                      </a:lnTo>
                      <a:lnTo>
                        <a:pt x="24" y="36"/>
                      </a:lnTo>
                      <a:lnTo>
                        <a:pt x="24" y="36"/>
                      </a:lnTo>
                      <a:lnTo>
                        <a:pt x="24" y="32"/>
                      </a:lnTo>
                      <a:lnTo>
                        <a:pt x="26" y="34"/>
                      </a:lnTo>
                      <a:lnTo>
                        <a:pt x="26" y="34"/>
                      </a:lnTo>
                      <a:lnTo>
                        <a:pt x="26" y="32"/>
                      </a:lnTo>
                      <a:lnTo>
                        <a:pt x="26" y="32"/>
                      </a:lnTo>
                      <a:lnTo>
                        <a:pt x="26" y="30"/>
                      </a:lnTo>
                      <a:lnTo>
                        <a:pt x="26" y="30"/>
                      </a:lnTo>
                      <a:lnTo>
                        <a:pt x="26" y="30"/>
                      </a:lnTo>
                      <a:lnTo>
                        <a:pt x="26" y="30"/>
                      </a:lnTo>
                      <a:lnTo>
                        <a:pt x="26" y="30"/>
                      </a:lnTo>
                      <a:lnTo>
                        <a:pt x="28" y="30"/>
                      </a:lnTo>
                      <a:lnTo>
                        <a:pt x="28" y="30"/>
                      </a:lnTo>
                      <a:lnTo>
                        <a:pt x="28" y="30"/>
                      </a:lnTo>
                      <a:lnTo>
                        <a:pt x="28" y="32"/>
                      </a:lnTo>
                      <a:lnTo>
                        <a:pt x="30" y="32"/>
                      </a:lnTo>
                      <a:lnTo>
                        <a:pt x="30" y="34"/>
                      </a:lnTo>
                      <a:lnTo>
                        <a:pt x="32" y="36"/>
                      </a:lnTo>
                      <a:lnTo>
                        <a:pt x="32" y="36"/>
                      </a:lnTo>
                      <a:lnTo>
                        <a:pt x="34" y="36"/>
                      </a:lnTo>
                      <a:lnTo>
                        <a:pt x="34" y="36"/>
                      </a:lnTo>
                      <a:lnTo>
                        <a:pt x="36" y="36"/>
                      </a:lnTo>
                      <a:lnTo>
                        <a:pt x="36" y="36"/>
                      </a:lnTo>
                      <a:lnTo>
                        <a:pt x="36" y="38"/>
                      </a:lnTo>
                      <a:lnTo>
                        <a:pt x="36" y="38"/>
                      </a:lnTo>
                      <a:lnTo>
                        <a:pt x="36" y="38"/>
                      </a:lnTo>
                      <a:lnTo>
                        <a:pt x="38" y="38"/>
                      </a:lnTo>
                      <a:lnTo>
                        <a:pt x="38" y="38"/>
                      </a:lnTo>
                      <a:lnTo>
                        <a:pt x="40" y="38"/>
                      </a:lnTo>
                      <a:lnTo>
                        <a:pt x="42" y="38"/>
                      </a:lnTo>
                      <a:lnTo>
                        <a:pt x="44" y="40"/>
                      </a:lnTo>
                      <a:lnTo>
                        <a:pt x="44" y="40"/>
                      </a:lnTo>
                      <a:lnTo>
                        <a:pt x="46" y="40"/>
                      </a:lnTo>
                      <a:lnTo>
                        <a:pt x="48" y="42"/>
                      </a:lnTo>
                      <a:lnTo>
                        <a:pt x="48" y="42"/>
                      </a:lnTo>
                      <a:lnTo>
                        <a:pt x="48" y="40"/>
                      </a:lnTo>
                      <a:lnTo>
                        <a:pt x="52" y="42"/>
                      </a:lnTo>
                      <a:lnTo>
                        <a:pt x="52" y="42"/>
                      </a:lnTo>
                      <a:lnTo>
                        <a:pt x="50" y="42"/>
                      </a:lnTo>
                      <a:lnTo>
                        <a:pt x="46" y="44"/>
                      </a:lnTo>
                      <a:lnTo>
                        <a:pt x="46" y="46"/>
                      </a:lnTo>
                      <a:lnTo>
                        <a:pt x="46" y="46"/>
                      </a:lnTo>
                      <a:lnTo>
                        <a:pt x="44" y="46"/>
                      </a:lnTo>
                      <a:lnTo>
                        <a:pt x="44" y="46"/>
                      </a:lnTo>
                      <a:lnTo>
                        <a:pt x="42" y="46"/>
                      </a:lnTo>
                      <a:lnTo>
                        <a:pt x="42" y="46"/>
                      </a:lnTo>
                      <a:lnTo>
                        <a:pt x="42" y="46"/>
                      </a:lnTo>
                      <a:lnTo>
                        <a:pt x="42" y="46"/>
                      </a:lnTo>
                      <a:lnTo>
                        <a:pt x="42" y="48"/>
                      </a:lnTo>
                      <a:lnTo>
                        <a:pt x="42" y="48"/>
                      </a:lnTo>
                      <a:lnTo>
                        <a:pt x="42" y="48"/>
                      </a:lnTo>
                      <a:lnTo>
                        <a:pt x="40" y="48"/>
                      </a:lnTo>
                      <a:lnTo>
                        <a:pt x="40" y="48"/>
                      </a:lnTo>
                      <a:lnTo>
                        <a:pt x="40" y="48"/>
                      </a:lnTo>
                      <a:lnTo>
                        <a:pt x="40" y="48"/>
                      </a:lnTo>
                      <a:lnTo>
                        <a:pt x="38" y="48"/>
                      </a:lnTo>
                      <a:lnTo>
                        <a:pt x="38" y="50"/>
                      </a:lnTo>
                      <a:lnTo>
                        <a:pt x="36" y="50"/>
                      </a:lnTo>
                      <a:lnTo>
                        <a:pt x="36" y="52"/>
                      </a:lnTo>
                      <a:lnTo>
                        <a:pt x="36" y="52"/>
                      </a:lnTo>
                      <a:lnTo>
                        <a:pt x="36" y="52"/>
                      </a:lnTo>
                      <a:lnTo>
                        <a:pt x="34" y="52"/>
                      </a:lnTo>
                      <a:lnTo>
                        <a:pt x="34" y="54"/>
                      </a:lnTo>
                      <a:lnTo>
                        <a:pt x="32" y="52"/>
                      </a:lnTo>
                      <a:lnTo>
                        <a:pt x="32" y="52"/>
                      </a:lnTo>
                      <a:lnTo>
                        <a:pt x="32" y="52"/>
                      </a:lnTo>
                      <a:lnTo>
                        <a:pt x="32" y="52"/>
                      </a:lnTo>
                      <a:lnTo>
                        <a:pt x="30" y="52"/>
                      </a:lnTo>
                      <a:lnTo>
                        <a:pt x="30" y="52"/>
                      </a:lnTo>
                      <a:lnTo>
                        <a:pt x="28" y="52"/>
                      </a:lnTo>
                      <a:lnTo>
                        <a:pt x="28" y="52"/>
                      </a:lnTo>
                      <a:lnTo>
                        <a:pt x="24" y="52"/>
                      </a:lnTo>
                      <a:lnTo>
                        <a:pt x="22" y="52"/>
                      </a:lnTo>
                      <a:lnTo>
                        <a:pt x="22" y="52"/>
                      </a:lnTo>
                      <a:lnTo>
                        <a:pt x="22" y="52"/>
                      </a:lnTo>
                      <a:lnTo>
                        <a:pt x="22" y="52"/>
                      </a:lnTo>
                      <a:lnTo>
                        <a:pt x="20" y="54"/>
                      </a:lnTo>
                      <a:lnTo>
                        <a:pt x="18" y="54"/>
                      </a:lnTo>
                      <a:lnTo>
                        <a:pt x="18" y="54"/>
                      </a:lnTo>
                      <a:lnTo>
                        <a:pt x="18" y="56"/>
                      </a:lnTo>
                      <a:lnTo>
                        <a:pt x="18" y="56"/>
                      </a:lnTo>
                      <a:lnTo>
                        <a:pt x="18" y="56"/>
                      </a:lnTo>
                      <a:lnTo>
                        <a:pt x="16" y="56"/>
                      </a:lnTo>
                      <a:lnTo>
                        <a:pt x="14" y="54"/>
                      </a:lnTo>
                      <a:lnTo>
                        <a:pt x="12" y="54"/>
                      </a:lnTo>
                      <a:lnTo>
                        <a:pt x="10" y="54"/>
                      </a:lnTo>
                      <a:lnTo>
                        <a:pt x="8" y="52"/>
                      </a:lnTo>
                      <a:lnTo>
                        <a:pt x="6" y="54"/>
                      </a:lnTo>
                      <a:lnTo>
                        <a:pt x="2" y="54"/>
                      </a:lnTo>
                      <a:lnTo>
                        <a:pt x="2" y="54"/>
                      </a:lnTo>
                      <a:lnTo>
                        <a:pt x="2" y="56"/>
                      </a:lnTo>
                      <a:lnTo>
                        <a:pt x="2" y="56"/>
                      </a:lnTo>
                      <a:lnTo>
                        <a:pt x="2" y="56"/>
                      </a:lnTo>
                      <a:lnTo>
                        <a:pt x="0" y="56"/>
                      </a:lnTo>
                      <a:lnTo>
                        <a:pt x="0" y="56"/>
                      </a:lnTo>
                      <a:lnTo>
                        <a:pt x="0" y="56"/>
                      </a:lnTo>
                      <a:lnTo>
                        <a:pt x="0" y="58"/>
                      </a:lnTo>
                      <a:lnTo>
                        <a:pt x="0" y="58"/>
                      </a:lnTo>
                      <a:lnTo>
                        <a:pt x="0" y="60"/>
                      </a:lnTo>
                      <a:lnTo>
                        <a:pt x="2" y="64"/>
                      </a:lnTo>
                      <a:lnTo>
                        <a:pt x="2" y="62"/>
                      </a:lnTo>
                      <a:lnTo>
                        <a:pt x="4" y="62"/>
                      </a:lnTo>
                      <a:lnTo>
                        <a:pt x="6" y="62"/>
                      </a:lnTo>
                      <a:lnTo>
                        <a:pt x="6" y="62"/>
                      </a:lnTo>
                      <a:lnTo>
                        <a:pt x="8" y="62"/>
                      </a:lnTo>
                      <a:lnTo>
                        <a:pt x="10" y="62"/>
                      </a:lnTo>
                      <a:lnTo>
                        <a:pt x="12" y="62"/>
                      </a:lnTo>
                      <a:lnTo>
                        <a:pt x="14" y="62"/>
                      </a:lnTo>
                      <a:lnTo>
                        <a:pt x="14" y="62"/>
                      </a:lnTo>
                      <a:lnTo>
                        <a:pt x="14" y="62"/>
                      </a:lnTo>
                      <a:lnTo>
                        <a:pt x="14" y="62"/>
                      </a:lnTo>
                      <a:lnTo>
                        <a:pt x="16" y="62"/>
                      </a:lnTo>
                      <a:lnTo>
                        <a:pt x="18" y="62"/>
                      </a:lnTo>
                      <a:lnTo>
                        <a:pt x="20" y="62"/>
                      </a:lnTo>
                      <a:lnTo>
                        <a:pt x="20" y="62"/>
                      </a:lnTo>
                      <a:lnTo>
                        <a:pt x="22" y="64"/>
                      </a:lnTo>
                      <a:lnTo>
                        <a:pt x="22" y="66"/>
                      </a:lnTo>
                      <a:lnTo>
                        <a:pt x="24" y="66"/>
                      </a:lnTo>
                      <a:lnTo>
                        <a:pt x="26" y="66"/>
                      </a:lnTo>
                      <a:lnTo>
                        <a:pt x="28" y="64"/>
                      </a:lnTo>
                      <a:lnTo>
                        <a:pt x="28" y="64"/>
                      </a:lnTo>
                      <a:lnTo>
                        <a:pt x="28" y="64"/>
                      </a:lnTo>
                      <a:lnTo>
                        <a:pt x="30" y="62"/>
                      </a:lnTo>
                      <a:lnTo>
                        <a:pt x="30" y="62"/>
                      </a:lnTo>
                      <a:lnTo>
                        <a:pt x="32" y="62"/>
                      </a:lnTo>
                      <a:lnTo>
                        <a:pt x="32" y="62"/>
                      </a:lnTo>
                      <a:lnTo>
                        <a:pt x="34" y="62"/>
                      </a:lnTo>
                      <a:lnTo>
                        <a:pt x="34" y="62"/>
                      </a:lnTo>
                      <a:lnTo>
                        <a:pt x="34" y="64"/>
                      </a:lnTo>
                      <a:lnTo>
                        <a:pt x="34" y="64"/>
                      </a:lnTo>
                      <a:lnTo>
                        <a:pt x="34" y="64"/>
                      </a:lnTo>
                      <a:lnTo>
                        <a:pt x="36" y="64"/>
                      </a:lnTo>
                      <a:lnTo>
                        <a:pt x="38" y="64"/>
                      </a:lnTo>
                      <a:lnTo>
                        <a:pt x="38" y="66"/>
                      </a:lnTo>
                      <a:lnTo>
                        <a:pt x="38" y="68"/>
                      </a:lnTo>
                      <a:lnTo>
                        <a:pt x="38" y="68"/>
                      </a:lnTo>
                      <a:lnTo>
                        <a:pt x="38" y="68"/>
                      </a:lnTo>
                      <a:lnTo>
                        <a:pt x="42" y="66"/>
                      </a:lnTo>
                      <a:lnTo>
                        <a:pt x="42" y="66"/>
                      </a:lnTo>
                      <a:lnTo>
                        <a:pt x="42" y="66"/>
                      </a:lnTo>
                      <a:lnTo>
                        <a:pt x="44" y="68"/>
                      </a:lnTo>
                      <a:lnTo>
                        <a:pt x="46" y="68"/>
                      </a:lnTo>
                      <a:lnTo>
                        <a:pt x="46" y="68"/>
                      </a:lnTo>
                      <a:lnTo>
                        <a:pt x="46" y="68"/>
                      </a:lnTo>
                      <a:lnTo>
                        <a:pt x="46" y="66"/>
                      </a:lnTo>
                      <a:lnTo>
                        <a:pt x="48" y="66"/>
                      </a:lnTo>
                      <a:lnTo>
                        <a:pt x="50" y="66"/>
                      </a:lnTo>
                      <a:lnTo>
                        <a:pt x="50" y="66"/>
                      </a:lnTo>
                      <a:lnTo>
                        <a:pt x="54" y="66"/>
                      </a:lnTo>
                      <a:lnTo>
                        <a:pt x="56" y="66"/>
                      </a:lnTo>
                      <a:lnTo>
                        <a:pt x="58" y="66"/>
                      </a:lnTo>
                      <a:lnTo>
                        <a:pt x="60" y="66"/>
                      </a:lnTo>
                      <a:lnTo>
                        <a:pt x="60" y="66"/>
                      </a:lnTo>
                      <a:lnTo>
                        <a:pt x="62" y="64"/>
                      </a:lnTo>
                      <a:lnTo>
                        <a:pt x="62" y="64"/>
                      </a:lnTo>
                      <a:lnTo>
                        <a:pt x="64" y="64"/>
                      </a:lnTo>
                      <a:lnTo>
                        <a:pt x="64" y="64"/>
                      </a:lnTo>
                      <a:lnTo>
                        <a:pt x="66" y="64"/>
                      </a:lnTo>
                      <a:lnTo>
                        <a:pt x="68" y="64"/>
                      </a:lnTo>
                      <a:lnTo>
                        <a:pt x="68" y="62"/>
                      </a:lnTo>
                      <a:lnTo>
                        <a:pt x="68" y="62"/>
                      </a:lnTo>
                      <a:lnTo>
                        <a:pt x="68" y="62"/>
                      </a:lnTo>
                      <a:lnTo>
                        <a:pt x="68" y="60"/>
                      </a:lnTo>
                      <a:lnTo>
                        <a:pt x="66" y="58"/>
                      </a:lnTo>
                      <a:lnTo>
                        <a:pt x="66" y="58"/>
                      </a:lnTo>
                      <a:lnTo>
                        <a:pt x="66" y="58"/>
                      </a:lnTo>
                      <a:lnTo>
                        <a:pt x="66" y="56"/>
                      </a:lnTo>
                      <a:lnTo>
                        <a:pt x="66" y="56"/>
                      </a:lnTo>
                      <a:lnTo>
                        <a:pt x="68" y="56"/>
                      </a:lnTo>
                      <a:lnTo>
                        <a:pt x="68" y="56"/>
                      </a:lnTo>
                      <a:lnTo>
                        <a:pt x="68" y="54"/>
                      </a:lnTo>
                      <a:lnTo>
                        <a:pt x="70" y="54"/>
                      </a:lnTo>
                      <a:lnTo>
                        <a:pt x="72" y="54"/>
                      </a:lnTo>
                      <a:lnTo>
                        <a:pt x="76" y="52"/>
                      </a:lnTo>
                      <a:lnTo>
                        <a:pt x="76" y="50"/>
                      </a:lnTo>
                      <a:lnTo>
                        <a:pt x="78" y="50"/>
                      </a:lnTo>
                      <a:lnTo>
                        <a:pt x="78" y="50"/>
                      </a:lnTo>
                      <a:lnTo>
                        <a:pt x="78" y="50"/>
                      </a:lnTo>
                      <a:lnTo>
                        <a:pt x="78" y="48"/>
                      </a:lnTo>
                      <a:lnTo>
                        <a:pt x="78" y="48"/>
                      </a:lnTo>
                      <a:lnTo>
                        <a:pt x="78" y="48"/>
                      </a:lnTo>
                      <a:lnTo>
                        <a:pt x="78" y="48"/>
                      </a:lnTo>
                      <a:lnTo>
                        <a:pt x="80" y="48"/>
                      </a:lnTo>
                      <a:lnTo>
                        <a:pt x="82" y="48"/>
                      </a:lnTo>
                      <a:lnTo>
                        <a:pt x="84" y="48"/>
                      </a:lnTo>
                      <a:lnTo>
                        <a:pt x="86" y="46"/>
                      </a:lnTo>
                      <a:lnTo>
                        <a:pt x="88" y="46"/>
                      </a:lnTo>
                      <a:lnTo>
                        <a:pt x="88" y="46"/>
                      </a:lnTo>
                      <a:lnTo>
                        <a:pt x="88" y="46"/>
                      </a:lnTo>
                      <a:lnTo>
                        <a:pt x="90" y="50"/>
                      </a:lnTo>
                      <a:lnTo>
                        <a:pt x="90" y="50"/>
                      </a:lnTo>
                      <a:lnTo>
                        <a:pt x="94" y="50"/>
                      </a:lnTo>
                      <a:lnTo>
                        <a:pt x="94" y="50"/>
                      </a:lnTo>
                      <a:lnTo>
                        <a:pt x="96" y="50"/>
                      </a:lnTo>
                      <a:lnTo>
                        <a:pt x="98" y="50"/>
                      </a:lnTo>
                      <a:lnTo>
                        <a:pt x="98" y="48"/>
                      </a:lnTo>
                      <a:lnTo>
                        <a:pt x="98" y="48"/>
                      </a:lnTo>
                      <a:lnTo>
                        <a:pt x="100" y="50"/>
                      </a:lnTo>
                      <a:lnTo>
                        <a:pt x="100" y="50"/>
                      </a:lnTo>
                      <a:lnTo>
                        <a:pt x="102" y="48"/>
                      </a:lnTo>
                      <a:lnTo>
                        <a:pt x="102" y="48"/>
                      </a:lnTo>
                      <a:lnTo>
                        <a:pt x="102" y="46"/>
                      </a:lnTo>
                      <a:lnTo>
                        <a:pt x="102" y="44"/>
                      </a:lnTo>
                      <a:lnTo>
                        <a:pt x="102" y="42"/>
                      </a:lnTo>
                      <a:lnTo>
                        <a:pt x="102" y="42"/>
                      </a:lnTo>
                      <a:lnTo>
                        <a:pt x="102" y="42"/>
                      </a:lnTo>
                      <a:lnTo>
                        <a:pt x="104" y="38"/>
                      </a:lnTo>
                      <a:lnTo>
                        <a:pt x="104" y="38"/>
                      </a:lnTo>
                      <a:lnTo>
                        <a:pt x="106" y="38"/>
                      </a:lnTo>
                      <a:lnTo>
                        <a:pt x="108" y="38"/>
                      </a:lnTo>
                      <a:lnTo>
                        <a:pt x="110" y="38"/>
                      </a:lnTo>
                      <a:lnTo>
                        <a:pt x="114" y="38"/>
                      </a:lnTo>
                      <a:lnTo>
                        <a:pt x="116" y="38"/>
                      </a:lnTo>
                      <a:lnTo>
                        <a:pt x="118" y="38"/>
                      </a:lnTo>
                      <a:lnTo>
                        <a:pt x="120" y="38"/>
                      </a:lnTo>
                      <a:lnTo>
                        <a:pt x="122" y="38"/>
                      </a:lnTo>
                      <a:lnTo>
                        <a:pt x="124" y="34"/>
                      </a:lnTo>
                      <a:lnTo>
                        <a:pt x="124" y="32"/>
                      </a:lnTo>
                      <a:lnTo>
                        <a:pt x="124" y="32"/>
                      </a:lnTo>
                      <a:lnTo>
                        <a:pt x="124" y="32"/>
                      </a:lnTo>
                      <a:lnTo>
                        <a:pt x="126" y="30"/>
                      </a:lnTo>
                      <a:lnTo>
                        <a:pt x="128" y="28"/>
                      </a:lnTo>
                      <a:lnTo>
                        <a:pt x="134" y="26"/>
                      </a:lnTo>
                      <a:lnTo>
                        <a:pt x="136" y="24"/>
                      </a:lnTo>
                      <a:lnTo>
                        <a:pt x="136" y="24"/>
                      </a:lnTo>
                      <a:lnTo>
                        <a:pt x="138" y="24"/>
                      </a:lnTo>
                      <a:lnTo>
                        <a:pt x="142" y="22"/>
                      </a:lnTo>
                      <a:lnTo>
                        <a:pt x="142" y="22"/>
                      </a:lnTo>
                      <a:lnTo>
                        <a:pt x="142" y="20"/>
                      </a:lnTo>
                      <a:lnTo>
                        <a:pt x="148" y="20"/>
                      </a:lnTo>
                      <a:lnTo>
                        <a:pt x="148" y="20"/>
                      </a:lnTo>
                      <a:lnTo>
                        <a:pt x="148" y="20"/>
                      </a:lnTo>
                      <a:lnTo>
                        <a:pt x="146" y="18"/>
                      </a:lnTo>
                      <a:close/>
                      <a:moveTo>
                        <a:pt x="20" y="58"/>
                      </a:moveTo>
                      <a:lnTo>
                        <a:pt x="18" y="58"/>
                      </a:lnTo>
                      <a:lnTo>
                        <a:pt x="18" y="58"/>
                      </a:lnTo>
                      <a:lnTo>
                        <a:pt x="18" y="58"/>
                      </a:lnTo>
                      <a:lnTo>
                        <a:pt x="16" y="56"/>
                      </a:lnTo>
                      <a:lnTo>
                        <a:pt x="18" y="56"/>
                      </a:lnTo>
                      <a:lnTo>
                        <a:pt x="18" y="58"/>
                      </a:lnTo>
                      <a:lnTo>
                        <a:pt x="20" y="58"/>
                      </a:lnTo>
                      <a:lnTo>
                        <a:pt x="20" y="58"/>
                      </a:lnTo>
                      <a:lnTo>
                        <a:pt x="20" y="58"/>
                      </a:lnTo>
                      <a:lnTo>
                        <a:pt x="20" y="58"/>
                      </a:lnTo>
                      <a:close/>
                      <a:moveTo>
                        <a:pt x="28" y="56"/>
                      </a:moveTo>
                      <a:lnTo>
                        <a:pt x="26" y="56"/>
                      </a:lnTo>
                      <a:lnTo>
                        <a:pt x="26" y="56"/>
                      </a:lnTo>
                      <a:lnTo>
                        <a:pt x="24" y="56"/>
                      </a:lnTo>
                      <a:lnTo>
                        <a:pt x="24" y="56"/>
                      </a:lnTo>
                      <a:lnTo>
                        <a:pt x="24" y="54"/>
                      </a:lnTo>
                      <a:lnTo>
                        <a:pt x="24" y="54"/>
                      </a:lnTo>
                      <a:lnTo>
                        <a:pt x="24" y="56"/>
                      </a:lnTo>
                      <a:lnTo>
                        <a:pt x="24" y="56"/>
                      </a:lnTo>
                      <a:lnTo>
                        <a:pt x="22" y="54"/>
                      </a:lnTo>
                      <a:lnTo>
                        <a:pt x="22" y="54"/>
                      </a:lnTo>
                      <a:lnTo>
                        <a:pt x="24" y="54"/>
                      </a:lnTo>
                      <a:lnTo>
                        <a:pt x="24" y="54"/>
                      </a:lnTo>
                      <a:lnTo>
                        <a:pt x="24" y="54"/>
                      </a:lnTo>
                      <a:lnTo>
                        <a:pt x="26" y="56"/>
                      </a:lnTo>
                      <a:lnTo>
                        <a:pt x="26" y="56"/>
                      </a:lnTo>
                      <a:lnTo>
                        <a:pt x="26" y="56"/>
                      </a:lnTo>
                      <a:lnTo>
                        <a:pt x="28" y="56"/>
                      </a:lnTo>
                      <a:lnTo>
                        <a:pt x="26" y="56"/>
                      </a:lnTo>
                      <a:lnTo>
                        <a:pt x="28" y="56"/>
                      </a:lnTo>
                      <a:lnTo>
                        <a:pt x="28" y="56"/>
                      </a:lnTo>
                      <a:close/>
                      <a:moveTo>
                        <a:pt x="36" y="56"/>
                      </a:moveTo>
                      <a:lnTo>
                        <a:pt x="34" y="56"/>
                      </a:lnTo>
                      <a:lnTo>
                        <a:pt x="34" y="56"/>
                      </a:lnTo>
                      <a:lnTo>
                        <a:pt x="34" y="56"/>
                      </a:lnTo>
                      <a:lnTo>
                        <a:pt x="34" y="54"/>
                      </a:lnTo>
                      <a:lnTo>
                        <a:pt x="36" y="54"/>
                      </a:lnTo>
                      <a:lnTo>
                        <a:pt x="36" y="54"/>
                      </a:lnTo>
                      <a:lnTo>
                        <a:pt x="36" y="56"/>
                      </a:lnTo>
                      <a:lnTo>
                        <a:pt x="36" y="5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06" name="Freeform 134">
                  <a:extLst>
                    <a:ext uri="{FF2B5EF4-FFF2-40B4-BE49-F238E27FC236}">
                      <a16:creationId xmlns:a16="http://schemas.microsoft.com/office/drawing/2014/main" id="{4A475E71-DBFD-87AC-11DB-35D1571FE0F4}"/>
                    </a:ext>
                  </a:extLst>
                </p:cNvPr>
                <p:cNvSpPr>
                  <a:spLocks/>
                </p:cNvSpPr>
                <p:nvPr/>
              </p:nvSpPr>
              <p:spPr bwMode="auto">
                <a:xfrm>
                  <a:off x="3769" y="1305"/>
                  <a:ext cx="26" cy="24"/>
                </a:xfrm>
                <a:custGeom>
                  <a:avLst/>
                  <a:gdLst>
                    <a:gd name="T0" fmla="*/ 26 w 26"/>
                    <a:gd name="T1" fmla="*/ 10 h 24"/>
                    <a:gd name="T2" fmla="*/ 20 w 26"/>
                    <a:gd name="T3" fmla="*/ 8 h 24"/>
                    <a:gd name="T4" fmla="*/ 20 w 26"/>
                    <a:gd name="T5" fmla="*/ 6 h 24"/>
                    <a:gd name="T6" fmla="*/ 18 w 26"/>
                    <a:gd name="T7" fmla="*/ 4 h 24"/>
                    <a:gd name="T8" fmla="*/ 16 w 26"/>
                    <a:gd name="T9" fmla="*/ 2 h 24"/>
                    <a:gd name="T10" fmla="*/ 12 w 26"/>
                    <a:gd name="T11" fmla="*/ 2 h 24"/>
                    <a:gd name="T12" fmla="*/ 12 w 26"/>
                    <a:gd name="T13" fmla="*/ 0 h 24"/>
                    <a:gd name="T14" fmla="*/ 12 w 26"/>
                    <a:gd name="T15" fmla="*/ 0 h 24"/>
                    <a:gd name="T16" fmla="*/ 10 w 26"/>
                    <a:gd name="T17" fmla="*/ 0 h 24"/>
                    <a:gd name="T18" fmla="*/ 8 w 26"/>
                    <a:gd name="T19" fmla="*/ 0 h 24"/>
                    <a:gd name="T20" fmla="*/ 10 w 26"/>
                    <a:gd name="T21" fmla="*/ 2 h 24"/>
                    <a:gd name="T22" fmla="*/ 10 w 26"/>
                    <a:gd name="T23" fmla="*/ 4 h 24"/>
                    <a:gd name="T24" fmla="*/ 6 w 26"/>
                    <a:gd name="T25" fmla="*/ 6 h 24"/>
                    <a:gd name="T26" fmla="*/ 8 w 26"/>
                    <a:gd name="T27" fmla="*/ 6 h 24"/>
                    <a:gd name="T28" fmla="*/ 4 w 26"/>
                    <a:gd name="T29" fmla="*/ 8 h 24"/>
                    <a:gd name="T30" fmla="*/ 2 w 26"/>
                    <a:gd name="T31" fmla="*/ 8 h 24"/>
                    <a:gd name="T32" fmla="*/ 0 w 26"/>
                    <a:gd name="T33" fmla="*/ 8 h 24"/>
                    <a:gd name="T34" fmla="*/ 2 w 26"/>
                    <a:gd name="T35" fmla="*/ 10 h 24"/>
                    <a:gd name="T36" fmla="*/ 2 w 26"/>
                    <a:gd name="T37" fmla="*/ 12 h 24"/>
                    <a:gd name="T38" fmla="*/ 4 w 26"/>
                    <a:gd name="T39" fmla="*/ 14 h 24"/>
                    <a:gd name="T40" fmla="*/ 6 w 26"/>
                    <a:gd name="T41" fmla="*/ 16 h 24"/>
                    <a:gd name="T42" fmla="*/ 8 w 26"/>
                    <a:gd name="T43" fmla="*/ 18 h 24"/>
                    <a:gd name="T44" fmla="*/ 10 w 26"/>
                    <a:gd name="T45" fmla="*/ 20 h 24"/>
                    <a:gd name="T46" fmla="*/ 10 w 26"/>
                    <a:gd name="T47" fmla="*/ 24 h 24"/>
                    <a:gd name="T48" fmla="*/ 12 w 26"/>
                    <a:gd name="T49" fmla="*/ 24 h 24"/>
                    <a:gd name="T50" fmla="*/ 12 w 26"/>
                    <a:gd name="T51" fmla="*/ 22 h 24"/>
                    <a:gd name="T52" fmla="*/ 12 w 26"/>
                    <a:gd name="T53" fmla="*/ 20 h 24"/>
                    <a:gd name="T54" fmla="*/ 18 w 26"/>
                    <a:gd name="T55" fmla="*/ 18 h 24"/>
                    <a:gd name="T56" fmla="*/ 18 w 26"/>
                    <a:gd name="T57" fmla="*/ 20 h 24"/>
                    <a:gd name="T58" fmla="*/ 20 w 26"/>
                    <a:gd name="T59" fmla="*/ 18 h 24"/>
                    <a:gd name="T60" fmla="*/ 20 w 26"/>
                    <a:gd name="T61" fmla="*/ 18 h 24"/>
                    <a:gd name="T62" fmla="*/ 24 w 26"/>
                    <a:gd name="T63" fmla="*/ 16 h 24"/>
                    <a:gd name="T64" fmla="*/ 22 w 26"/>
                    <a:gd name="T65" fmla="*/ 16 h 24"/>
                    <a:gd name="T66" fmla="*/ 24 w 26"/>
                    <a:gd name="T67" fmla="*/ 14 h 24"/>
                    <a:gd name="T68" fmla="*/ 26 w 26"/>
                    <a:gd name="T69" fmla="*/ 10 h 24"/>
                    <a:gd name="T70" fmla="*/ 26 w 26"/>
                    <a:gd name="T71"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24">
                      <a:moveTo>
                        <a:pt x="26" y="10"/>
                      </a:moveTo>
                      <a:lnTo>
                        <a:pt x="26" y="10"/>
                      </a:lnTo>
                      <a:lnTo>
                        <a:pt x="24" y="10"/>
                      </a:lnTo>
                      <a:lnTo>
                        <a:pt x="20" y="8"/>
                      </a:lnTo>
                      <a:lnTo>
                        <a:pt x="20" y="6"/>
                      </a:lnTo>
                      <a:lnTo>
                        <a:pt x="20" y="6"/>
                      </a:lnTo>
                      <a:lnTo>
                        <a:pt x="18" y="6"/>
                      </a:lnTo>
                      <a:lnTo>
                        <a:pt x="18" y="4"/>
                      </a:lnTo>
                      <a:lnTo>
                        <a:pt x="16" y="4"/>
                      </a:lnTo>
                      <a:lnTo>
                        <a:pt x="16" y="2"/>
                      </a:lnTo>
                      <a:lnTo>
                        <a:pt x="14" y="2"/>
                      </a:lnTo>
                      <a:lnTo>
                        <a:pt x="12" y="2"/>
                      </a:lnTo>
                      <a:lnTo>
                        <a:pt x="12" y="0"/>
                      </a:lnTo>
                      <a:lnTo>
                        <a:pt x="12" y="0"/>
                      </a:lnTo>
                      <a:lnTo>
                        <a:pt x="12" y="0"/>
                      </a:lnTo>
                      <a:lnTo>
                        <a:pt x="12" y="0"/>
                      </a:lnTo>
                      <a:lnTo>
                        <a:pt x="10" y="0"/>
                      </a:lnTo>
                      <a:lnTo>
                        <a:pt x="10" y="0"/>
                      </a:lnTo>
                      <a:lnTo>
                        <a:pt x="8" y="0"/>
                      </a:lnTo>
                      <a:lnTo>
                        <a:pt x="8" y="0"/>
                      </a:lnTo>
                      <a:lnTo>
                        <a:pt x="10" y="2"/>
                      </a:lnTo>
                      <a:lnTo>
                        <a:pt x="10" y="2"/>
                      </a:lnTo>
                      <a:lnTo>
                        <a:pt x="10" y="2"/>
                      </a:lnTo>
                      <a:lnTo>
                        <a:pt x="10" y="4"/>
                      </a:lnTo>
                      <a:lnTo>
                        <a:pt x="8" y="4"/>
                      </a:lnTo>
                      <a:lnTo>
                        <a:pt x="6" y="6"/>
                      </a:lnTo>
                      <a:lnTo>
                        <a:pt x="8" y="6"/>
                      </a:lnTo>
                      <a:lnTo>
                        <a:pt x="8" y="6"/>
                      </a:lnTo>
                      <a:lnTo>
                        <a:pt x="6" y="6"/>
                      </a:lnTo>
                      <a:lnTo>
                        <a:pt x="4" y="8"/>
                      </a:lnTo>
                      <a:lnTo>
                        <a:pt x="4" y="8"/>
                      </a:lnTo>
                      <a:lnTo>
                        <a:pt x="2" y="8"/>
                      </a:lnTo>
                      <a:lnTo>
                        <a:pt x="2" y="8"/>
                      </a:lnTo>
                      <a:lnTo>
                        <a:pt x="0" y="8"/>
                      </a:lnTo>
                      <a:lnTo>
                        <a:pt x="2" y="10"/>
                      </a:lnTo>
                      <a:lnTo>
                        <a:pt x="2" y="10"/>
                      </a:lnTo>
                      <a:lnTo>
                        <a:pt x="2" y="12"/>
                      </a:lnTo>
                      <a:lnTo>
                        <a:pt x="2" y="12"/>
                      </a:lnTo>
                      <a:lnTo>
                        <a:pt x="2" y="12"/>
                      </a:lnTo>
                      <a:lnTo>
                        <a:pt x="4" y="14"/>
                      </a:lnTo>
                      <a:lnTo>
                        <a:pt x="4" y="16"/>
                      </a:lnTo>
                      <a:lnTo>
                        <a:pt x="6" y="16"/>
                      </a:lnTo>
                      <a:lnTo>
                        <a:pt x="6" y="16"/>
                      </a:lnTo>
                      <a:lnTo>
                        <a:pt x="8" y="18"/>
                      </a:lnTo>
                      <a:lnTo>
                        <a:pt x="8" y="18"/>
                      </a:lnTo>
                      <a:lnTo>
                        <a:pt x="10" y="20"/>
                      </a:lnTo>
                      <a:lnTo>
                        <a:pt x="10" y="22"/>
                      </a:lnTo>
                      <a:lnTo>
                        <a:pt x="10" y="24"/>
                      </a:lnTo>
                      <a:lnTo>
                        <a:pt x="10" y="24"/>
                      </a:lnTo>
                      <a:lnTo>
                        <a:pt x="12" y="24"/>
                      </a:lnTo>
                      <a:lnTo>
                        <a:pt x="12" y="24"/>
                      </a:lnTo>
                      <a:lnTo>
                        <a:pt x="12" y="22"/>
                      </a:lnTo>
                      <a:lnTo>
                        <a:pt x="12" y="20"/>
                      </a:lnTo>
                      <a:lnTo>
                        <a:pt x="12" y="20"/>
                      </a:lnTo>
                      <a:lnTo>
                        <a:pt x="16" y="18"/>
                      </a:lnTo>
                      <a:lnTo>
                        <a:pt x="18" y="18"/>
                      </a:lnTo>
                      <a:lnTo>
                        <a:pt x="18" y="18"/>
                      </a:lnTo>
                      <a:lnTo>
                        <a:pt x="18" y="20"/>
                      </a:lnTo>
                      <a:lnTo>
                        <a:pt x="20" y="20"/>
                      </a:lnTo>
                      <a:lnTo>
                        <a:pt x="20" y="18"/>
                      </a:lnTo>
                      <a:lnTo>
                        <a:pt x="20" y="18"/>
                      </a:lnTo>
                      <a:lnTo>
                        <a:pt x="20" y="18"/>
                      </a:lnTo>
                      <a:lnTo>
                        <a:pt x="24" y="16"/>
                      </a:lnTo>
                      <a:lnTo>
                        <a:pt x="24" y="16"/>
                      </a:lnTo>
                      <a:lnTo>
                        <a:pt x="22" y="16"/>
                      </a:lnTo>
                      <a:lnTo>
                        <a:pt x="22" y="16"/>
                      </a:lnTo>
                      <a:lnTo>
                        <a:pt x="22" y="14"/>
                      </a:lnTo>
                      <a:lnTo>
                        <a:pt x="24" y="14"/>
                      </a:lnTo>
                      <a:lnTo>
                        <a:pt x="24" y="14"/>
                      </a:lnTo>
                      <a:lnTo>
                        <a:pt x="26" y="10"/>
                      </a:lnTo>
                      <a:lnTo>
                        <a:pt x="26" y="10"/>
                      </a:lnTo>
                      <a:lnTo>
                        <a:pt x="26" y="1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07" name="Freeform 135">
                  <a:extLst>
                    <a:ext uri="{FF2B5EF4-FFF2-40B4-BE49-F238E27FC236}">
                      <a16:creationId xmlns:a16="http://schemas.microsoft.com/office/drawing/2014/main" id="{5337F29D-3F26-5A5A-C2FF-CB5C08C9908F}"/>
                    </a:ext>
                  </a:extLst>
                </p:cNvPr>
                <p:cNvSpPr>
                  <a:spLocks noEditPoints="1"/>
                </p:cNvSpPr>
                <p:nvPr/>
              </p:nvSpPr>
              <p:spPr bwMode="auto">
                <a:xfrm>
                  <a:off x="954" y="2007"/>
                  <a:ext cx="5492" cy="274"/>
                </a:xfrm>
                <a:custGeom>
                  <a:avLst/>
                  <a:gdLst>
                    <a:gd name="T0" fmla="*/ 132 w 5492"/>
                    <a:gd name="T1" fmla="*/ 274 h 274"/>
                    <a:gd name="T2" fmla="*/ 132 w 5492"/>
                    <a:gd name="T3" fmla="*/ 274 h 274"/>
                    <a:gd name="T4" fmla="*/ 56 w 5492"/>
                    <a:gd name="T5" fmla="*/ 170 h 274"/>
                    <a:gd name="T6" fmla="*/ 58 w 5492"/>
                    <a:gd name="T7" fmla="*/ 170 h 274"/>
                    <a:gd name="T8" fmla="*/ 5436 w 5492"/>
                    <a:gd name="T9" fmla="*/ 154 h 274"/>
                    <a:gd name="T10" fmla="*/ 5436 w 5492"/>
                    <a:gd name="T11" fmla="*/ 154 h 274"/>
                    <a:gd name="T12" fmla="*/ 5436 w 5492"/>
                    <a:gd name="T13" fmla="*/ 154 h 274"/>
                    <a:gd name="T14" fmla="*/ 5438 w 5492"/>
                    <a:gd name="T15" fmla="*/ 154 h 274"/>
                    <a:gd name="T16" fmla="*/ 5474 w 5492"/>
                    <a:gd name="T17" fmla="*/ 150 h 274"/>
                    <a:gd name="T18" fmla="*/ 5474 w 5492"/>
                    <a:gd name="T19" fmla="*/ 150 h 274"/>
                    <a:gd name="T20" fmla="*/ 5474 w 5492"/>
                    <a:gd name="T21" fmla="*/ 150 h 274"/>
                    <a:gd name="T22" fmla="*/ 5488 w 5492"/>
                    <a:gd name="T23" fmla="*/ 150 h 274"/>
                    <a:gd name="T24" fmla="*/ 5488 w 5492"/>
                    <a:gd name="T25" fmla="*/ 150 h 274"/>
                    <a:gd name="T26" fmla="*/ 5488 w 5492"/>
                    <a:gd name="T27" fmla="*/ 150 h 274"/>
                    <a:gd name="T28" fmla="*/ 68 w 5492"/>
                    <a:gd name="T29" fmla="*/ 142 h 274"/>
                    <a:gd name="T30" fmla="*/ 70 w 5492"/>
                    <a:gd name="T31" fmla="*/ 142 h 274"/>
                    <a:gd name="T32" fmla="*/ 5492 w 5492"/>
                    <a:gd name="T33" fmla="*/ 126 h 274"/>
                    <a:gd name="T34" fmla="*/ 5492 w 5492"/>
                    <a:gd name="T35" fmla="*/ 126 h 274"/>
                    <a:gd name="T36" fmla="*/ 5484 w 5492"/>
                    <a:gd name="T37" fmla="*/ 120 h 274"/>
                    <a:gd name="T38" fmla="*/ 5484 w 5492"/>
                    <a:gd name="T39" fmla="*/ 120 h 274"/>
                    <a:gd name="T40" fmla="*/ 5484 w 5492"/>
                    <a:gd name="T41" fmla="*/ 120 h 274"/>
                    <a:gd name="T42" fmla="*/ 5484 w 5492"/>
                    <a:gd name="T43" fmla="*/ 120 h 274"/>
                    <a:gd name="T44" fmla="*/ 5484 w 5492"/>
                    <a:gd name="T45" fmla="*/ 120 h 274"/>
                    <a:gd name="T46" fmla="*/ 5484 w 5492"/>
                    <a:gd name="T47" fmla="*/ 120 h 274"/>
                    <a:gd name="T48" fmla="*/ 5270 w 5492"/>
                    <a:gd name="T49" fmla="*/ 90 h 274"/>
                    <a:gd name="T50" fmla="*/ 5270 w 5492"/>
                    <a:gd name="T51" fmla="*/ 92 h 274"/>
                    <a:gd name="T52" fmla="*/ 5188 w 5492"/>
                    <a:gd name="T53" fmla="*/ 86 h 274"/>
                    <a:gd name="T54" fmla="*/ 5188 w 5492"/>
                    <a:gd name="T55" fmla="*/ 86 h 274"/>
                    <a:gd name="T56" fmla="*/ 5266 w 5492"/>
                    <a:gd name="T57" fmla="*/ 82 h 274"/>
                    <a:gd name="T58" fmla="*/ 5266 w 5492"/>
                    <a:gd name="T59" fmla="*/ 82 h 274"/>
                    <a:gd name="T60" fmla="*/ 5268 w 5492"/>
                    <a:gd name="T61" fmla="*/ 84 h 274"/>
                    <a:gd name="T62" fmla="*/ 5244 w 5492"/>
                    <a:gd name="T63" fmla="*/ 52 h 274"/>
                    <a:gd name="T64" fmla="*/ 5244 w 5492"/>
                    <a:gd name="T65" fmla="*/ 52 h 274"/>
                    <a:gd name="T66" fmla="*/ 5244 w 5492"/>
                    <a:gd name="T67" fmla="*/ 54 h 274"/>
                    <a:gd name="T68" fmla="*/ 5244 w 5492"/>
                    <a:gd name="T69" fmla="*/ 52 h 274"/>
                    <a:gd name="T70" fmla="*/ 5244 w 5492"/>
                    <a:gd name="T71" fmla="*/ 46 h 274"/>
                    <a:gd name="T72" fmla="*/ 5246 w 5492"/>
                    <a:gd name="T73" fmla="*/ 46 h 274"/>
                    <a:gd name="T74" fmla="*/ 5244 w 5492"/>
                    <a:gd name="T75" fmla="*/ 38 h 274"/>
                    <a:gd name="T76" fmla="*/ 5244 w 5492"/>
                    <a:gd name="T77" fmla="*/ 38 h 274"/>
                    <a:gd name="T78" fmla="*/ 5244 w 5492"/>
                    <a:gd name="T79" fmla="*/ 38 h 274"/>
                    <a:gd name="T80" fmla="*/ 5242 w 5492"/>
                    <a:gd name="T81" fmla="*/ 36 h 274"/>
                    <a:gd name="T82" fmla="*/ 5244 w 5492"/>
                    <a:gd name="T83" fmla="*/ 38 h 274"/>
                    <a:gd name="T84" fmla="*/ 28 w 5492"/>
                    <a:gd name="T85" fmla="*/ 34 h 274"/>
                    <a:gd name="T86" fmla="*/ 28 w 5492"/>
                    <a:gd name="T87" fmla="*/ 36 h 274"/>
                    <a:gd name="T88" fmla="*/ 32 w 5492"/>
                    <a:gd name="T89" fmla="*/ 40 h 274"/>
                    <a:gd name="T90" fmla="*/ 5238 w 5492"/>
                    <a:gd name="T91" fmla="*/ 16 h 274"/>
                    <a:gd name="T92" fmla="*/ 5240 w 5492"/>
                    <a:gd name="T93" fmla="*/ 16 h 274"/>
                    <a:gd name="T94" fmla="*/ 5242 w 5492"/>
                    <a:gd name="T95" fmla="*/ 14 h 274"/>
                    <a:gd name="T96" fmla="*/ 5242 w 5492"/>
                    <a:gd name="T97" fmla="*/ 14 h 274"/>
                    <a:gd name="T98" fmla="*/ 0 w 5492"/>
                    <a:gd name="T99" fmla="*/ 0 h 274"/>
                    <a:gd name="T100" fmla="*/ 0 w 5492"/>
                    <a:gd name="T101" fmla="*/ 2 h 274"/>
                    <a:gd name="T102" fmla="*/ 0 w 5492"/>
                    <a:gd name="T103" fmla="*/ 2 h 274"/>
                    <a:gd name="T104" fmla="*/ 0 w 5492"/>
                    <a:gd name="T10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2" h="274">
                      <a:moveTo>
                        <a:pt x="132" y="274"/>
                      </a:moveTo>
                      <a:lnTo>
                        <a:pt x="132" y="274"/>
                      </a:lnTo>
                      <a:lnTo>
                        <a:pt x="132" y="274"/>
                      </a:lnTo>
                      <a:lnTo>
                        <a:pt x="132" y="274"/>
                      </a:lnTo>
                      <a:lnTo>
                        <a:pt x="132" y="274"/>
                      </a:lnTo>
                      <a:lnTo>
                        <a:pt x="132" y="274"/>
                      </a:lnTo>
                      <a:lnTo>
                        <a:pt x="132" y="274"/>
                      </a:lnTo>
                      <a:lnTo>
                        <a:pt x="132" y="274"/>
                      </a:lnTo>
                      <a:lnTo>
                        <a:pt x="132" y="274"/>
                      </a:lnTo>
                      <a:close/>
                      <a:moveTo>
                        <a:pt x="56" y="170"/>
                      </a:moveTo>
                      <a:lnTo>
                        <a:pt x="56" y="170"/>
                      </a:lnTo>
                      <a:lnTo>
                        <a:pt x="56" y="170"/>
                      </a:lnTo>
                      <a:lnTo>
                        <a:pt x="56" y="170"/>
                      </a:lnTo>
                      <a:lnTo>
                        <a:pt x="56" y="170"/>
                      </a:lnTo>
                      <a:lnTo>
                        <a:pt x="56" y="170"/>
                      </a:lnTo>
                      <a:lnTo>
                        <a:pt x="58" y="170"/>
                      </a:lnTo>
                      <a:lnTo>
                        <a:pt x="58" y="170"/>
                      </a:lnTo>
                      <a:lnTo>
                        <a:pt x="58" y="170"/>
                      </a:lnTo>
                      <a:lnTo>
                        <a:pt x="56" y="170"/>
                      </a:lnTo>
                      <a:close/>
                      <a:moveTo>
                        <a:pt x="5436" y="154"/>
                      </a:moveTo>
                      <a:lnTo>
                        <a:pt x="5436" y="154"/>
                      </a:lnTo>
                      <a:lnTo>
                        <a:pt x="5436" y="154"/>
                      </a:lnTo>
                      <a:lnTo>
                        <a:pt x="5436" y="154"/>
                      </a:lnTo>
                      <a:lnTo>
                        <a:pt x="5436" y="154"/>
                      </a:lnTo>
                      <a:lnTo>
                        <a:pt x="5438" y="154"/>
                      </a:lnTo>
                      <a:lnTo>
                        <a:pt x="5436" y="154"/>
                      </a:lnTo>
                      <a:lnTo>
                        <a:pt x="5436" y="154"/>
                      </a:lnTo>
                      <a:lnTo>
                        <a:pt x="5436" y="154"/>
                      </a:lnTo>
                      <a:lnTo>
                        <a:pt x="5438" y="154"/>
                      </a:lnTo>
                      <a:lnTo>
                        <a:pt x="5438" y="154"/>
                      </a:lnTo>
                      <a:lnTo>
                        <a:pt x="5438" y="154"/>
                      </a:lnTo>
                      <a:lnTo>
                        <a:pt x="5438" y="154"/>
                      </a:lnTo>
                      <a:lnTo>
                        <a:pt x="5436" y="154"/>
                      </a:lnTo>
                      <a:close/>
                      <a:moveTo>
                        <a:pt x="5474" y="150"/>
                      </a:moveTo>
                      <a:lnTo>
                        <a:pt x="5474" y="150"/>
                      </a:lnTo>
                      <a:lnTo>
                        <a:pt x="5474" y="150"/>
                      </a:lnTo>
                      <a:lnTo>
                        <a:pt x="5474" y="150"/>
                      </a:lnTo>
                      <a:lnTo>
                        <a:pt x="5474" y="150"/>
                      </a:lnTo>
                      <a:lnTo>
                        <a:pt x="5474" y="150"/>
                      </a:lnTo>
                      <a:lnTo>
                        <a:pt x="5474" y="150"/>
                      </a:lnTo>
                      <a:lnTo>
                        <a:pt x="5474" y="150"/>
                      </a:lnTo>
                      <a:lnTo>
                        <a:pt x="5474" y="150"/>
                      </a:lnTo>
                      <a:lnTo>
                        <a:pt x="5474" y="150"/>
                      </a:lnTo>
                      <a:lnTo>
                        <a:pt x="5474" y="150"/>
                      </a:lnTo>
                      <a:lnTo>
                        <a:pt x="5474" y="150"/>
                      </a:lnTo>
                      <a:lnTo>
                        <a:pt x="5474" y="150"/>
                      </a:lnTo>
                      <a:lnTo>
                        <a:pt x="5474" y="150"/>
                      </a:lnTo>
                      <a:close/>
                      <a:moveTo>
                        <a:pt x="5488" y="150"/>
                      </a:moveTo>
                      <a:lnTo>
                        <a:pt x="5488" y="150"/>
                      </a:lnTo>
                      <a:lnTo>
                        <a:pt x="5488" y="150"/>
                      </a:lnTo>
                      <a:lnTo>
                        <a:pt x="5488" y="150"/>
                      </a:lnTo>
                      <a:lnTo>
                        <a:pt x="5488" y="150"/>
                      </a:lnTo>
                      <a:lnTo>
                        <a:pt x="5490" y="150"/>
                      </a:lnTo>
                      <a:lnTo>
                        <a:pt x="5490" y="150"/>
                      </a:lnTo>
                      <a:lnTo>
                        <a:pt x="5488" y="150"/>
                      </a:lnTo>
                      <a:lnTo>
                        <a:pt x="5488" y="150"/>
                      </a:lnTo>
                      <a:close/>
                      <a:moveTo>
                        <a:pt x="70" y="142"/>
                      </a:moveTo>
                      <a:lnTo>
                        <a:pt x="68" y="142"/>
                      </a:lnTo>
                      <a:lnTo>
                        <a:pt x="68" y="142"/>
                      </a:lnTo>
                      <a:lnTo>
                        <a:pt x="68" y="142"/>
                      </a:lnTo>
                      <a:lnTo>
                        <a:pt x="70" y="144"/>
                      </a:lnTo>
                      <a:lnTo>
                        <a:pt x="70" y="144"/>
                      </a:lnTo>
                      <a:lnTo>
                        <a:pt x="70" y="144"/>
                      </a:lnTo>
                      <a:lnTo>
                        <a:pt x="70" y="142"/>
                      </a:lnTo>
                      <a:lnTo>
                        <a:pt x="70" y="142"/>
                      </a:lnTo>
                      <a:lnTo>
                        <a:pt x="70" y="142"/>
                      </a:lnTo>
                      <a:lnTo>
                        <a:pt x="70" y="142"/>
                      </a:lnTo>
                      <a:close/>
                      <a:moveTo>
                        <a:pt x="5492" y="126"/>
                      </a:moveTo>
                      <a:lnTo>
                        <a:pt x="5492" y="126"/>
                      </a:lnTo>
                      <a:lnTo>
                        <a:pt x="5492" y="126"/>
                      </a:lnTo>
                      <a:lnTo>
                        <a:pt x="5492" y="126"/>
                      </a:lnTo>
                      <a:lnTo>
                        <a:pt x="5492" y="126"/>
                      </a:lnTo>
                      <a:lnTo>
                        <a:pt x="5492" y="126"/>
                      </a:lnTo>
                      <a:lnTo>
                        <a:pt x="5492" y="126"/>
                      </a:lnTo>
                      <a:close/>
                      <a:moveTo>
                        <a:pt x="5484" y="120"/>
                      </a:moveTo>
                      <a:lnTo>
                        <a:pt x="5484" y="120"/>
                      </a:lnTo>
                      <a:lnTo>
                        <a:pt x="5484" y="120"/>
                      </a:lnTo>
                      <a:lnTo>
                        <a:pt x="5484" y="120"/>
                      </a:lnTo>
                      <a:lnTo>
                        <a:pt x="5484" y="120"/>
                      </a:lnTo>
                      <a:lnTo>
                        <a:pt x="5484" y="120"/>
                      </a:lnTo>
                      <a:lnTo>
                        <a:pt x="5484" y="120"/>
                      </a:lnTo>
                      <a:lnTo>
                        <a:pt x="5484" y="120"/>
                      </a:lnTo>
                      <a:lnTo>
                        <a:pt x="5484" y="120"/>
                      </a:lnTo>
                      <a:lnTo>
                        <a:pt x="5484" y="120"/>
                      </a:lnTo>
                      <a:lnTo>
                        <a:pt x="5484" y="120"/>
                      </a:lnTo>
                      <a:lnTo>
                        <a:pt x="5484" y="120"/>
                      </a:lnTo>
                      <a:lnTo>
                        <a:pt x="5484" y="120"/>
                      </a:lnTo>
                      <a:lnTo>
                        <a:pt x="5484" y="120"/>
                      </a:lnTo>
                      <a:lnTo>
                        <a:pt x="5484" y="120"/>
                      </a:lnTo>
                      <a:lnTo>
                        <a:pt x="5484" y="120"/>
                      </a:lnTo>
                      <a:lnTo>
                        <a:pt x="5484" y="120"/>
                      </a:lnTo>
                      <a:lnTo>
                        <a:pt x="5484" y="120"/>
                      </a:lnTo>
                      <a:lnTo>
                        <a:pt x="5484" y="120"/>
                      </a:lnTo>
                      <a:lnTo>
                        <a:pt x="5484" y="122"/>
                      </a:lnTo>
                      <a:lnTo>
                        <a:pt x="5484" y="122"/>
                      </a:lnTo>
                      <a:lnTo>
                        <a:pt x="5484" y="120"/>
                      </a:lnTo>
                      <a:lnTo>
                        <a:pt x="5484" y="120"/>
                      </a:lnTo>
                      <a:lnTo>
                        <a:pt x="5484" y="120"/>
                      </a:lnTo>
                      <a:close/>
                      <a:moveTo>
                        <a:pt x="5272" y="92"/>
                      </a:moveTo>
                      <a:lnTo>
                        <a:pt x="5270" y="90"/>
                      </a:lnTo>
                      <a:lnTo>
                        <a:pt x="5270" y="90"/>
                      </a:lnTo>
                      <a:lnTo>
                        <a:pt x="5270" y="92"/>
                      </a:lnTo>
                      <a:lnTo>
                        <a:pt x="5270" y="92"/>
                      </a:lnTo>
                      <a:lnTo>
                        <a:pt x="5270" y="92"/>
                      </a:lnTo>
                      <a:lnTo>
                        <a:pt x="5272" y="92"/>
                      </a:lnTo>
                      <a:lnTo>
                        <a:pt x="5272" y="92"/>
                      </a:lnTo>
                      <a:lnTo>
                        <a:pt x="5272" y="92"/>
                      </a:lnTo>
                      <a:close/>
                      <a:moveTo>
                        <a:pt x="5188" y="86"/>
                      </a:moveTo>
                      <a:lnTo>
                        <a:pt x="5188" y="86"/>
                      </a:lnTo>
                      <a:lnTo>
                        <a:pt x="5188" y="86"/>
                      </a:lnTo>
                      <a:lnTo>
                        <a:pt x="5188" y="86"/>
                      </a:lnTo>
                      <a:lnTo>
                        <a:pt x="5188" y="86"/>
                      </a:lnTo>
                      <a:lnTo>
                        <a:pt x="5188" y="86"/>
                      </a:lnTo>
                      <a:lnTo>
                        <a:pt x="5188" y="86"/>
                      </a:lnTo>
                      <a:close/>
                      <a:moveTo>
                        <a:pt x="5266" y="82"/>
                      </a:moveTo>
                      <a:lnTo>
                        <a:pt x="5266" y="82"/>
                      </a:lnTo>
                      <a:lnTo>
                        <a:pt x="5266" y="80"/>
                      </a:lnTo>
                      <a:lnTo>
                        <a:pt x="5266" y="80"/>
                      </a:lnTo>
                      <a:lnTo>
                        <a:pt x="5266" y="82"/>
                      </a:lnTo>
                      <a:lnTo>
                        <a:pt x="5266" y="82"/>
                      </a:lnTo>
                      <a:lnTo>
                        <a:pt x="5266" y="84"/>
                      </a:lnTo>
                      <a:lnTo>
                        <a:pt x="5266" y="84"/>
                      </a:lnTo>
                      <a:lnTo>
                        <a:pt x="5266" y="84"/>
                      </a:lnTo>
                      <a:lnTo>
                        <a:pt x="5268" y="84"/>
                      </a:lnTo>
                      <a:lnTo>
                        <a:pt x="5266" y="84"/>
                      </a:lnTo>
                      <a:lnTo>
                        <a:pt x="5266" y="82"/>
                      </a:lnTo>
                      <a:close/>
                      <a:moveTo>
                        <a:pt x="5244" y="52"/>
                      </a:moveTo>
                      <a:lnTo>
                        <a:pt x="5244" y="52"/>
                      </a:lnTo>
                      <a:lnTo>
                        <a:pt x="5244" y="52"/>
                      </a:lnTo>
                      <a:lnTo>
                        <a:pt x="5244" y="52"/>
                      </a:lnTo>
                      <a:lnTo>
                        <a:pt x="5244" y="52"/>
                      </a:lnTo>
                      <a:lnTo>
                        <a:pt x="5244" y="52"/>
                      </a:lnTo>
                      <a:lnTo>
                        <a:pt x="5244" y="54"/>
                      </a:lnTo>
                      <a:lnTo>
                        <a:pt x="5242" y="56"/>
                      </a:lnTo>
                      <a:lnTo>
                        <a:pt x="5244" y="56"/>
                      </a:lnTo>
                      <a:lnTo>
                        <a:pt x="5244" y="54"/>
                      </a:lnTo>
                      <a:lnTo>
                        <a:pt x="5244" y="54"/>
                      </a:lnTo>
                      <a:lnTo>
                        <a:pt x="5244" y="52"/>
                      </a:lnTo>
                      <a:lnTo>
                        <a:pt x="5244" y="52"/>
                      </a:lnTo>
                      <a:lnTo>
                        <a:pt x="5244" y="52"/>
                      </a:lnTo>
                      <a:close/>
                      <a:moveTo>
                        <a:pt x="5246" y="46"/>
                      </a:moveTo>
                      <a:lnTo>
                        <a:pt x="5244" y="46"/>
                      </a:lnTo>
                      <a:lnTo>
                        <a:pt x="5244" y="46"/>
                      </a:lnTo>
                      <a:lnTo>
                        <a:pt x="5244" y="46"/>
                      </a:lnTo>
                      <a:lnTo>
                        <a:pt x="5244" y="46"/>
                      </a:lnTo>
                      <a:lnTo>
                        <a:pt x="5244" y="46"/>
                      </a:lnTo>
                      <a:lnTo>
                        <a:pt x="5246" y="46"/>
                      </a:lnTo>
                      <a:lnTo>
                        <a:pt x="5246" y="46"/>
                      </a:lnTo>
                      <a:lnTo>
                        <a:pt x="5246" y="46"/>
                      </a:lnTo>
                      <a:lnTo>
                        <a:pt x="5246" y="46"/>
                      </a:lnTo>
                      <a:lnTo>
                        <a:pt x="5246" y="46"/>
                      </a:lnTo>
                      <a:close/>
                      <a:moveTo>
                        <a:pt x="5244" y="38"/>
                      </a:moveTo>
                      <a:lnTo>
                        <a:pt x="5244" y="38"/>
                      </a:lnTo>
                      <a:lnTo>
                        <a:pt x="5244" y="38"/>
                      </a:lnTo>
                      <a:lnTo>
                        <a:pt x="5244" y="38"/>
                      </a:lnTo>
                      <a:lnTo>
                        <a:pt x="5244" y="38"/>
                      </a:lnTo>
                      <a:lnTo>
                        <a:pt x="5244" y="40"/>
                      </a:lnTo>
                      <a:lnTo>
                        <a:pt x="5242" y="40"/>
                      </a:lnTo>
                      <a:lnTo>
                        <a:pt x="5244" y="40"/>
                      </a:lnTo>
                      <a:lnTo>
                        <a:pt x="5244" y="38"/>
                      </a:lnTo>
                      <a:close/>
                      <a:moveTo>
                        <a:pt x="5244" y="38"/>
                      </a:moveTo>
                      <a:lnTo>
                        <a:pt x="5242" y="36"/>
                      </a:lnTo>
                      <a:lnTo>
                        <a:pt x="5242" y="36"/>
                      </a:lnTo>
                      <a:lnTo>
                        <a:pt x="5242" y="36"/>
                      </a:lnTo>
                      <a:lnTo>
                        <a:pt x="5242" y="36"/>
                      </a:lnTo>
                      <a:lnTo>
                        <a:pt x="5242" y="36"/>
                      </a:lnTo>
                      <a:lnTo>
                        <a:pt x="5242" y="36"/>
                      </a:lnTo>
                      <a:lnTo>
                        <a:pt x="5244" y="38"/>
                      </a:lnTo>
                      <a:lnTo>
                        <a:pt x="5244" y="38"/>
                      </a:lnTo>
                      <a:close/>
                      <a:moveTo>
                        <a:pt x="30" y="34"/>
                      </a:moveTo>
                      <a:lnTo>
                        <a:pt x="28" y="34"/>
                      </a:lnTo>
                      <a:lnTo>
                        <a:pt x="28" y="34"/>
                      </a:lnTo>
                      <a:lnTo>
                        <a:pt x="30" y="36"/>
                      </a:lnTo>
                      <a:lnTo>
                        <a:pt x="30" y="36"/>
                      </a:lnTo>
                      <a:lnTo>
                        <a:pt x="28" y="38"/>
                      </a:lnTo>
                      <a:lnTo>
                        <a:pt x="28" y="36"/>
                      </a:lnTo>
                      <a:lnTo>
                        <a:pt x="28" y="36"/>
                      </a:lnTo>
                      <a:lnTo>
                        <a:pt x="26" y="36"/>
                      </a:lnTo>
                      <a:lnTo>
                        <a:pt x="28" y="38"/>
                      </a:lnTo>
                      <a:lnTo>
                        <a:pt x="32" y="40"/>
                      </a:lnTo>
                      <a:lnTo>
                        <a:pt x="32" y="38"/>
                      </a:lnTo>
                      <a:lnTo>
                        <a:pt x="30" y="36"/>
                      </a:lnTo>
                      <a:lnTo>
                        <a:pt x="30" y="34"/>
                      </a:lnTo>
                      <a:close/>
                      <a:moveTo>
                        <a:pt x="5238" y="16"/>
                      </a:moveTo>
                      <a:lnTo>
                        <a:pt x="5238" y="16"/>
                      </a:lnTo>
                      <a:lnTo>
                        <a:pt x="5238" y="16"/>
                      </a:lnTo>
                      <a:lnTo>
                        <a:pt x="5240" y="16"/>
                      </a:lnTo>
                      <a:lnTo>
                        <a:pt x="5240" y="16"/>
                      </a:lnTo>
                      <a:lnTo>
                        <a:pt x="5240" y="16"/>
                      </a:lnTo>
                      <a:lnTo>
                        <a:pt x="5240" y="16"/>
                      </a:lnTo>
                      <a:lnTo>
                        <a:pt x="5238" y="16"/>
                      </a:lnTo>
                      <a:close/>
                      <a:moveTo>
                        <a:pt x="5242" y="14"/>
                      </a:moveTo>
                      <a:lnTo>
                        <a:pt x="5240" y="14"/>
                      </a:lnTo>
                      <a:lnTo>
                        <a:pt x="5240" y="14"/>
                      </a:lnTo>
                      <a:lnTo>
                        <a:pt x="5242" y="14"/>
                      </a:lnTo>
                      <a:lnTo>
                        <a:pt x="5242" y="14"/>
                      </a:lnTo>
                      <a:lnTo>
                        <a:pt x="5242" y="14"/>
                      </a:lnTo>
                      <a:close/>
                      <a:moveTo>
                        <a:pt x="0" y="0"/>
                      </a:moveTo>
                      <a:lnTo>
                        <a:pt x="0" y="0"/>
                      </a:lnTo>
                      <a:lnTo>
                        <a:pt x="0" y="0"/>
                      </a:lnTo>
                      <a:lnTo>
                        <a:pt x="0" y="2"/>
                      </a:lnTo>
                      <a:lnTo>
                        <a:pt x="0" y="0"/>
                      </a:lnTo>
                      <a:lnTo>
                        <a:pt x="0" y="0"/>
                      </a:lnTo>
                      <a:lnTo>
                        <a:pt x="0" y="2"/>
                      </a:lnTo>
                      <a:lnTo>
                        <a:pt x="0" y="2"/>
                      </a:lnTo>
                      <a:lnTo>
                        <a:pt x="0" y="2"/>
                      </a:lnTo>
                      <a:lnTo>
                        <a:pt x="0" y="2"/>
                      </a:lnTo>
                      <a:lnTo>
                        <a:pt x="0" y="2"/>
                      </a:lnTo>
                      <a:lnTo>
                        <a:pt x="2" y="2"/>
                      </a:lnTo>
                      <a:lnTo>
                        <a:pt x="2" y="2"/>
                      </a:lnTo>
                      <a:lnTo>
                        <a:pt x="0" y="0"/>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08" name="Freeform 136">
                  <a:extLst>
                    <a:ext uri="{FF2B5EF4-FFF2-40B4-BE49-F238E27FC236}">
                      <a16:creationId xmlns:a16="http://schemas.microsoft.com/office/drawing/2014/main" id="{46E6549D-3D2F-F1C4-F16D-F190DAE92F29}"/>
                    </a:ext>
                  </a:extLst>
                </p:cNvPr>
                <p:cNvSpPr>
                  <a:spLocks noEditPoints="1"/>
                </p:cNvSpPr>
                <p:nvPr/>
              </p:nvSpPr>
              <p:spPr bwMode="auto">
                <a:xfrm>
                  <a:off x="4133" y="1093"/>
                  <a:ext cx="560" cy="258"/>
                </a:xfrm>
                <a:custGeom>
                  <a:avLst/>
                  <a:gdLst>
                    <a:gd name="T0" fmla="*/ 64 w 560"/>
                    <a:gd name="T1" fmla="*/ 178 h 258"/>
                    <a:gd name="T2" fmla="*/ 546 w 560"/>
                    <a:gd name="T3" fmla="*/ 100 h 258"/>
                    <a:gd name="T4" fmla="*/ 528 w 560"/>
                    <a:gd name="T5" fmla="*/ 100 h 258"/>
                    <a:gd name="T6" fmla="*/ 506 w 560"/>
                    <a:gd name="T7" fmla="*/ 84 h 258"/>
                    <a:gd name="T8" fmla="*/ 478 w 560"/>
                    <a:gd name="T9" fmla="*/ 80 h 258"/>
                    <a:gd name="T10" fmla="*/ 460 w 560"/>
                    <a:gd name="T11" fmla="*/ 72 h 258"/>
                    <a:gd name="T12" fmla="*/ 450 w 560"/>
                    <a:gd name="T13" fmla="*/ 76 h 258"/>
                    <a:gd name="T14" fmla="*/ 398 w 560"/>
                    <a:gd name="T15" fmla="*/ 34 h 258"/>
                    <a:gd name="T16" fmla="*/ 372 w 560"/>
                    <a:gd name="T17" fmla="*/ 18 h 258"/>
                    <a:gd name="T18" fmla="*/ 354 w 560"/>
                    <a:gd name="T19" fmla="*/ 32 h 258"/>
                    <a:gd name="T20" fmla="*/ 340 w 560"/>
                    <a:gd name="T21" fmla="*/ 24 h 258"/>
                    <a:gd name="T22" fmla="*/ 324 w 560"/>
                    <a:gd name="T23" fmla="*/ 24 h 258"/>
                    <a:gd name="T24" fmla="*/ 304 w 560"/>
                    <a:gd name="T25" fmla="*/ 16 h 258"/>
                    <a:gd name="T26" fmla="*/ 268 w 560"/>
                    <a:gd name="T27" fmla="*/ 0 h 258"/>
                    <a:gd name="T28" fmla="*/ 244 w 560"/>
                    <a:gd name="T29" fmla="*/ 12 h 258"/>
                    <a:gd name="T30" fmla="*/ 216 w 560"/>
                    <a:gd name="T31" fmla="*/ 18 h 258"/>
                    <a:gd name="T32" fmla="*/ 186 w 560"/>
                    <a:gd name="T33" fmla="*/ 24 h 258"/>
                    <a:gd name="T34" fmla="*/ 180 w 560"/>
                    <a:gd name="T35" fmla="*/ 32 h 258"/>
                    <a:gd name="T36" fmla="*/ 192 w 560"/>
                    <a:gd name="T37" fmla="*/ 42 h 258"/>
                    <a:gd name="T38" fmla="*/ 178 w 560"/>
                    <a:gd name="T39" fmla="*/ 54 h 258"/>
                    <a:gd name="T40" fmla="*/ 194 w 560"/>
                    <a:gd name="T41" fmla="*/ 70 h 258"/>
                    <a:gd name="T42" fmla="*/ 172 w 560"/>
                    <a:gd name="T43" fmla="*/ 84 h 258"/>
                    <a:gd name="T44" fmla="*/ 144 w 560"/>
                    <a:gd name="T45" fmla="*/ 74 h 258"/>
                    <a:gd name="T46" fmla="*/ 120 w 560"/>
                    <a:gd name="T47" fmla="*/ 82 h 258"/>
                    <a:gd name="T48" fmla="*/ 102 w 560"/>
                    <a:gd name="T49" fmla="*/ 84 h 258"/>
                    <a:gd name="T50" fmla="*/ 76 w 560"/>
                    <a:gd name="T51" fmla="*/ 68 h 258"/>
                    <a:gd name="T52" fmla="*/ 54 w 560"/>
                    <a:gd name="T53" fmla="*/ 66 h 258"/>
                    <a:gd name="T54" fmla="*/ 30 w 560"/>
                    <a:gd name="T55" fmla="*/ 76 h 258"/>
                    <a:gd name="T56" fmla="*/ 20 w 560"/>
                    <a:gd name="T57" fmla="*/ 96 h 258"/>
                    <a:gd name="T58" fmla="*/ 0 w 560"/>
                    <a:gd name="T59" fmla="*/ 102 h 258"/>
                    <a:gd name="T60" fmla="*/ 10 w 560"/>
                    <a:gd name="T61" fmla="*/ 130 h 258"/>
                    <a:gd name="T62" fmla="*/ 36 w 560"/>
                    <a:gd name="T63" fmla="*/ 150 h 258"/>
                    <a:gd name="T64" fmla="*/ 44 w 560"/>
                    <a:gd name="T65" fmla="*/ 154 h 258"/>
                    <a:gd name="T66" fmla="*/ 70 w 560"/>
                    <a:gd name="T67" fmla="*/ 144 h 258"/>
                    <a:gd name="T68" fmla="*/ 98 w 560"/>
                    <a:gd name="T69" fmla="*/ 150 h 258"/>
                    <a:gd name="T70" fmla="*/ 82 w 560"/>
                    <a:gd name="T71" fmla="*/ 172 h 258"/>
                    <a:gd name="T72" fmla="*/ 80 w 560"/>
                    <a:gd name="T73" fmla="*/ 190 h 258"/>
                    <a:gd name="T74" fmla="*/ 78 w 560"/>
                    <a:gd name="T75" fmla="*/ 202 h 258"/>
                    <a:gd name="T76" fmla="*/ 94 w 560"/>
                    <a:gd name="T77" fmla="*/ 218 h 258"/>
                    <a:gd name="T78" fmla="*/ 110 w 560"/>
                    <a:gd name="T79" fmla="*/ 232 h 258"/>
                    <a:gd name="T80" fmla="*/ 144 w 560"/>
                    <a:gd name="T81" fmla="*/ 240 h 258"/>
                    <a:gd name="T82" fmla="*/ 150 w 560"/>
                    <a:gd name="T83" fmla="*/ 214 h 258"/>
                    <a:gd name="T84" fmla="*/ 166 w 560"/>
                    <a:gd name="T85" fmla="*/ 174 h 258"/>
                    <a:gd name="T86" fmla="*/ 206 w 560"/>
                    <a:gd name="T87" fmla="*/ 186 h 258"/>
                    <a:gd name="T88" fmla="*/ 242 w 560"/>
                    <a:gd name="T89" fmla="*/ 206 h 258"/>
                    <a:gd name="T90" fmla="*/ 278 w 560"/>
                    <a:gd name="T91" fmla="*/ 206 h 258"/>
                    <a:gd name="T92" fmla="*/ 298 w 560"/>
                    <a:gd name="T93" fmla="*/ 232 h 258"/>
                    <a:gd name="T94" fmla="*/ 328 w 560"/>
                    <a:gd name="T95" fmla="*/ 248 h 258"/>
                    <a:gd name="T96" fmla="*/ 342 w 560"/>
                    <a:gd name="T97" fmla="*/ 256 h 258"/>
                    <a:gd name="T98" fmla="*/ 358 w 560"/>
                    <a:gd name="T99" fmla="*/ 236 h 258"/>
                    <a:gd name="T100" fmla="*/ 370 w 560"/>
                    <a:gd name="T101" fmla="*/ 222 h 258"/>
                    <a:gd name="T102" fmla="*/ 402 w 560"/>
                    <a:gd name="T103" fmla="*/ 224 h 258"/>
                    <a:gd name="T104" fmla="*/ 430 w 560"/>
                    <a:gd name="T105" fmla="*/ 218 h 258"/>
                    <a:gd name="T106" fmla="*/ 468 w 560"/>
                    <a:gd name="T107" fmla="*/ 218 h 258"/>
                    <a:gd name="T108" fmla="*/ 496 w 560"/>
                    <a:gd name="T109" fmla="*/ 226 h 258"/>
                    <a:gd name="T110" fmla="*/ 500 w 560"/>
                    <a:gd name="T111" fmla="*/ 216 h 258"/>
                    <a:gd name="T112" fmla="*/ 494 w 560"/>
                    <a:gd name="T113" fmla="*/ 196 h 258"/>
                    <a:gd name="T114" fmla="*/ 482 w 560"/>
                    <a:gd name="T115" fmla="*/ 182 h 258"/>
                    <a:gd name="T116" fmla="*/ 514 w 560"/>
                    <a:gd name="T117" fmla="*/ 176 h 258"/>
                    <a:gd name="T118" fmla="*/ 512 w 560"/>
                    <a:gd name="T119" fmla="*/ 160 h 258"/>
                    <a:gd name="T120" fmla="*/ 536 w 560"/>
                    <a:gd name="T121" fmla="*/ 146 h 258"/>
                    <a:gd name="T122" fmla="*/ 544 w 560"/>
                    <a:gd name="T123" fmla="*/ 132 h 258"/>
                    <a:gd name="T124" fmla="*/ 552 w 560"/>
                    <a:gd name="T125" fmla="*/ 11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0" h="258">
                      <a:moveTo>
                        <a:pt x="60" y="182"/>
                      </a:moveTo>
                      <a:lnTo>
                        <a:pt x="60" y="180"/>
                      </a:lnTo>
                      <a:lnTo>
                        <a:pt x="60" y="178"/>
                      </a:lnTo>
                      <a:lnTo>
                        <a:pt x="60" y="178"/>
                      </a:lnTo>
                      <a:lnTo>
                        <a:pt x="60" y="178"/>
                      </a:lnTo>
                      <a:lnTo>
                        <a:pt x="60" y="180"/>
                      </a:lnTo>
                      <a:lnTo>
                        <a:pt x="60" y="182"/>
                      </a:lnTo>
                      <a:lnTo>
                        <a:pt x="60" y="184"/>
                      </a:lnTo>
                      <a:lnTo>
                        <a:pt x="62" y="184"/>
                      </a:lnTo>
                      <a:lnTo>
                        <a:pt x="62" y="184"/>
                      </a:lnTo>
                      <a:lnTo>
                        <a:pt x="60" y="184"/>
                      </a:lnTo>
                      <a:lnTo>
                        <a:pt x="60" y="182"/>
                      </a:lnTo>
                      <a:close/>
                      <a:moveTo>
                        <a:pt x="62" y="178"/>
                      </a:moveTo>
                      <a:lnTo>
                        <a:pt x="62" y="180"/>
                      </a:lnTo>
                      <a:lnTo>
                        <a:pt x="62" y="182"/>
                      </a:lnTo>
                      <a:lnTo>
                        <a:pt x="64" y="182"/>
                      </a:lnTo>
                      <a:lnTo>
                        <a:pt x="64" y="182"/>
                      </a:lnTo>
                      <a:lnTo>
                        <a:pt x="64" y="178"/>
                      </a:lnTo>
                      <a:lnTo>
                        <a:pt x="62" y="178"/>
                      </a:lnTo>
                      <a:close/>
                      <a:moveTo>
                        <a:pt x="96" y="172"/>
                      </a:moveTo>
                      <a:lnTo>
                        <a:pt x="96" y="172"/>
                      </a:lnTo>
                      <a:lnTo>
                        <a:pt x="94" y="170"/>
                      </a:lnTo>
                      <a:lnTo>
                        <a:pt x="94" y="170"/>
                      </a:lnTo>
                      <a:lnTo>
                        <a:pt x="94" y="172"/>
                      </a:lnTo>
                      <a:lnTo>
                        <a:pt x="94" y="172"/>
                      </a:lnTo>
                      <a:lnTo>
                        <a:pt x="96" y="172"/>
                      </a:lnTo>
                      <a:lnTo>
                        <a:pt x="96" y="172"/>
                      </a:lnTo>
                      <a:close/>
                      <a:moveTo>
                        <a:pt x="558" y="108"/>
                      </a:moveTo>
                      <a:lnTo>
                        <a:pt x="558" y="106"/>
                      </a:lnTo>
                      <a:lnTo>
                        <a:pt x="556" y="106"/>
                      </a:lnTo>
                      <a:lnTo>
                        <a:pt x="554" y="106"/>
                      </a:lnTo>
                      <a:lnTo>
                        <a:pt x="554" y="106"/>
                      </a:lnTo>
                      <a:lnTo>
                        <a:pt x="552" y="104"/>
                      </a:lnTo>
                      <a:lnTo>
                        <a:pt x="550" y="102"/>
                      </a:lnTo>
                      <a:lnTo>
                        <a:pt x="548" y="100"/>
                      </a:lnTo>
                      <a:lnTo>
                        <a:pt x="546" y="100"/>
                      </a:lnTo>
                      <a:lnTo>
                        <a:pt x="546" y="100"/>
                      </a:lnTo>
                      <a:lnTo>
                        <a:pt x="546" y="98"/>
                      </a:lnTo>
                      <a:lnTo>
                        <a:pt x="546" y="98"/>
                      </a:lnTo>
                      <a:lnTo>
                        <a:pt x="546" y="98"/>
                      </a:lnTo>
                      <a:lnTo>
                        <a:pt x="546" y="96"/>
                      </a:lnTo>
                      <a:lnTo>
                        <a:pt x="544" y="96"/>
                      </a:lnTo>
                      <a:lnTo>
                        <a:pt x="544" y="98"/>
                      </a:lnTo>
                      <a:lnTo>
                        <a:pt x="542" y="98"/>
                      </a:lnTo>
                      <a:lnTo>
                        <a:pt x="542" y="100"/>
                      </a:lnTo>
                      <a:lnTo>
                        <a:pt x="542" y="100"/>
                      </a:lnTo>
                      <a:lnTo>
                        <a:pt x="540" y="102"/>
                      </a:lnTo>
                      <a:lnTo>
                        <a:pt x="540" y="102"/>
                      </a:lnTo>
                      <a:lnTo>
                        <a:pt x="538" y="102"/>
                      </a:lnTo>
                      <a:lnTo>
                        <a:pt x="538" y="102"/>
                      </a:lnTo>
                      <a:lnTo>
                        <a:pt x="536" y="100"/>
                      </a:lnTo>
                      <a:lnTo>
                        <a:pt x="536" y="100"/>
                      </a:lnTo>
                      <a:lnTo>
                        <a:pt x="530" y="100"/>
                      </a:lnTo>
                      <a:lnTo>
                        <a:pt x="528" y="100"/>
                      </a:lnTo>
                      <a:lnTo>
                        <a:pt x="528" y="100"/>
                      </a:lnTo>
                      <a:lnTo>
                        <a:pt x="526" y="100"/>
                      </a:lnTo>
                      <a:lnTo>
                        <a:pt x="526" y="98"/>
                      </a:lnTo>
                      <a:lnTo>
                        <a:pt x="524" y="98"/>
                      </a:lnTo>
                      <a:lnTo>
                        <a:pt x="524" y="96"/>
                      </a:lnTo>
                      <a:lnTo>
                        <a:pt x="522" y="94"/>
                      </a:lnTo>
                      <a:lnTo>
                        <a:pt x="520" y="94"/>
                      </a:lnTo>
                      <a:lnTo>
                        <a:pt x="520" y="92"/>
                      </a:lnTo>
                      <a:lnTo>
                        <a:pt x="520" y="92"/>
                      </a:lnTo>
                      <a:lnTo>
                        <a:pt x="520" y="92"/>
                      </a:lnTo>
                      <a:lnTo>
                        <a:pt x="518" y="92"/>
                      </a:lnTo>
                      <a:lnTo>
                        <a:pt x="514" y="90"/>
                      </a:lnTo>
                      <a:lnTo>
                        <a:pt x="512" y="88"/>
                      </a:lnTo>
                      <a:lnTo>
                        <a:pt x="510" y="88"/>
                      </a:lnTo>
                      <a:lnTo>
                        <a:pt x="510" y="88"/>
                      </a:lnTo>
                      <a:lnTo>
                        <a:pt x="508" y="88"/>
                      </a:lnTo>
                      <a:lnTo>
                        <a:pt x="506" y="86"/>
                      </a:lnTo>
                      <a:lnTo>
                        <a:pt x="506" y="84"/>
                      </a:lnTo>
                      <a:lnTo>
                        <a:pt x="504" y="82"/>
                      </a:lnTo>
                      <a:lnTo>
                        <a:pt x="502" y="80"/>
                      </a:lnTo>
                      <a:lnTo>
                        <a:pt x="500" y="80"/>
                      </a:lnTo>
                      <a:lnTo>
                        <a:pt x="500" y="78"/>
                      </a:lnTo>
                      <a:lnTo>
                        <a:pt x="496" y="78"/>
                      </a:lnTo>
                      <a:lnTo>
                        <a:pt x="494" y="76"/>
                      </a:lnTo>
                      <a:lnTo>
                        <a:pt x="492" y="76"/>
                      </a:lnTo>
                      <a:lnTo>
                        <a:pt x="490" y="76"/>
                      </a:lnTo>
                      <a:lnTo>
                        <a:pt x="488" y="76"/>
                      </a:lnTo>
                      <a:lnTo>
                        <a:pt x="488" y="76"/>
                      </a:lnTo>
                      <a:lnTo>
                        <a:pt x="488" y="78"/>
                      </a:lnTo>
                      <a:lnTo>
                        <a:pt x="486" y="78"/>
                      </a:lnTo>
                      <a:lnTo>
                        <a:pt x="484" y="78"/>
                      </a:lnTo>
                      <a:lnTo>
                        <a:pt x="484" y="78"/>
                      </a:lnTo>
                      <a:lnTo>
                        <a:pt x="484" y="78"/>
                      </a:lnTo>
                      <a:lnTo>
                        <a:pt x="482" y="80"/>
                      </a:lnTo>
                      <a:lnTo>
                        <a:pt x="482" y="80"/>
                      </a:lnTo>
                      <a:lnTo>
                        <a:pt x="478" y="80"/>
                      </a:lnTo>
                      <a:lnTo>
                        <a:pt x="478" y="80"/>
                      </a:lnTo>
                      <a:lnTo>
                        <a:pt x="476" y="80"/>
                      </a:lnTo>
                      <a:lnTo>
                        <a:pt x="474" y="80"/>
                      </a:lnTo>
                      <a:lnTo>
                        <a:pt x="472" y="80"/>
                      </a:lnTo>
                      <a:lnTo>
                        <a:pt x="470" y="80"/>
                      </a:lnTo>
                      <a:lnTo>
                        <a:pt x="468" y="80"/>
                      </a:lnTo>
                      <a:lnTo>
                        <a:pt x="466" y="80"/>
                      </a:lnTo>
                      <a:lnTo>
                        <a:pt x="466" y="78"/>
                      </a:lnTo>
                      <a:lnTo>
                        <a:pt x="466" y="78"/>
                      </a:lnTo>
                      <a:lnTo>
                        <a:pt x="466" y="76"/>
                      </a:lnTo>
                      <a:lnTo>
                        <a:pt x="464" y="76"/>
                      </a:lnTo>
                      <a:lnTo>
                        <a:pt x="464" y="76"/>
                      </a:lnTo>
                      <a:lnTo>
                        <a:pt x="462" y="76"/>
                      </a:lnTo>
                      <a:lnTo>
                        <a:pt x="460" y="76"/>
                      </a:lnTo>
                      <a:lnTo>
                        <a:pt x="460" y="76"/>
                      </a:lnTo>
                      <a:lnTo>
                        <a:pt x="460" y="74"/>
                      </a:lnTo>
                      <a:lnTo>
                        <a:pt x="460" y="72"/>
                      </a:lnTo>
                      <a:lnTo>
                        <a:pt x="460" y="72"/>
                      </a:lnTo>
                      <a:lnTo>
                        <a:pt x="458" y="72"/>
                      </a:lnTo>
                      <a:lnTo>
                        <a:pt x="458" y="72"/>
                      </a:lnTo>
                      <a:lnTo>
                        <a:pt x="456" y="72"/>
                      </a:lnTo>
                      <a:lnTo>
                        <a:pt x="456" y="70"/>
                      </a:lnTo>
                      <a:lnTo>
                        <a:pt x="454" y="70"/>
                      </a:lnTo>
                      <a:lnTo>
                        <a:pt x="454" y="70"/>
                      </a:lnTo>
                      <a:lnTo>
                        <a:pt x="452" y="70"/>
                      </a:lnTo>
                      <a:lnTo>
                        <a:pt x="452" y="72"/>
                      </a:lnTo>
                      <a:lnTo>
                        <a:pt x="452" y="72"/>
                      </a:lnTo>
                      <a:lnTo>
                        <a:pt x="450" y="72"/>
                      </a:lnTo>
                      <a:lnTo>
                        <a:pt x="450" y="72"/>
                      </a:lnTo>
                      <a:lnTo>
                        <a:pt x="450" y="74"/>
                      </a:lnTo>
                      <a:lnTo>
                        <a:pt x="450" y="74"/>
                      </a:lnTo>
                      <a:lnTo>
                        <a:pt x="452" y="76"/>
                      </a:lnTo>
                      <a:lnTo>
                        <a:pt x="452" y="76"/>
                      </a:lnTo>
                      <a:lnTo>
                        <a:pt x="450" y="76"/>
                      </a:lnTo>
                      <a:lnTo>
                        <a:pt x="450" y="76"/>
                      </a:lnTo>
                      <a:lnTo>
                        <a:pt x="450" y="76"/>
                      </a:lnTo>
                      <a:lnTo>
                        <a:pt x="448" y="78"/>
                      </a:lnTo>
                      <a:lnTo>
                        <a:pt x="448" y="78"/>
                      </a:lnTo>
                      <a:lnTo>
                        <a:pt x="448" y="78"/>
                      </a:lnTo>
                      <a:lnTo>
                        <a:pt x="448" y="80"/>
                      </a:lnTo>
                      <a:lnTo>
                        <a:pt x="446" y="80"/>
                      </a:lnTo>
                      <a:lnTo>
                        <a:pt x="444" y="76"/>
                      </a:lnTo>
                      <a:lnTo>
                        <a:pt x="440" y="72"/>
                      </a:lnTo>
                      <a:lnTo>
                        <a:pt x="436" y="68"/>
                      </a:lnTo>
                      <a:lnTo>
                        <a:pt x="434" y="66"/>
                      </a:lnTo>
                      <a:lnTo>
                        <a:pt x="428" y="60"/>
                      </a:lnTo>
                      <a:lnTo>
                        <a:pt x="424" y="58"/>
                      </a:lnTo>
                      <a:lnTo>
                        <a:pt x="418" y="52"/>
                      </a:lnTo>
                      <a:lnTo>
                        <a:pt x="414" y="48"/>
                      </a:lnTo>
                      <a:lnTo>
                        <a:pt x="408" y="42"/>
                      </a:lnTo>
                      <a:lnTo>
                        <a:pt x="404" y="40"/>
                      </a:lnTo>
                      <a:lnTo>
                        <a:pt x="400" y="36"/>
                      </a:lnTo>
                      <a:lnTo>
                        <a:pt x="400" y="36"/>
                      </a:lnTo>
                      <a:lnTo>
                        <a:pt x="398" y="34"/>
                      </a:lnTo>
                      <a:lnTo>
                        <a:pt x="394" y="32"/>
                      </a:lnTo>
                      <a:lnTo>
                        <a:pt x="388" y="30"/>
                      </a:lnTo>
                      <a:lnTo>
                        <a:pt x="384" y="28"/>
                      </a:lnTo>
                      <a:lnTo>
                        <a:pt x="378" y="26"/>
                      </a:lnTo>
                      <a:lnTo>
                        <a:pt x="378" y="24"/>
                      </a:lnTo>
                      <a:lnTo>
                        <a:pt x="378" y="24"/>
                      </a:lnTo>
                      <a:lnTo>
                        <a:pt x="376" y="24"/>
                      </a:lnTo>
                      <a:lnTo>
                        <a:pt x="376" y="22"/>
                      </a:lnTo>
                      <a:lnTo>
                        <a:pt x="376" y="22"/>
                      </a:lnTo>
                      <a:lnTo>
                        <a:pt x="378" y="22"/>
                      </a:lnTo>
                      <a:lnTo>
                        <a:pt x="378" y="22"/>
                      </a:lnTo>
                      <a:lnTo>
                        <a:pt x="380" y="18"/>
                      </a:lnTo>
                      <a:lnTo>
                        <a:pt x="378" y="16"/>
                      </a:lnTo>
                      <a:lnTo>
                        <a:pt x="378" y="16"/>
                      </a:lnTo>
                      <a:lnTo>
                        <a:pt x="376" y="18"/>
                      </a:lnTo>
                      <a:lnTo>
                        <a:pt x="376" y="18"/>
                      </a:lnTo>
                      <a:lnTo>
                        <a:pt x="376" y="18"/>
                      </a:lnTo>
                      <a:lnTo>
                        <a:pt x="372" y="18"/>
                      </a:lnTo>
                      <a:lnTo>
                        <a:pt x="370" y="20"/>
                      </a:lnTo>
                      <a:lnTo>
                        <a:pt x="368" y="22"/>
                      </a:lnTo>
                      <a:lnTo>
                        <a:pt x="366" y="22"/>
                      </a:lnTo>
                      <a:lnTo>
                        <a:pt x="366" y="22"/>
                      </a:lnTo>
                      <a:lnTo>
                        <a:pt x="362" y="22"/>
                      </a:lnTo>
                      <a:lnTo>
                        <a:pt x="362" y="24"/>
                      </a:lnTo>
                      <a:lnTo>
                        <a:pt x="362" y="24"/>
                      </a:lnTo>
                      <a:lnTo>
                        <a:pt x="362" y="24"/>
                      </a:lnTo>
                      <a:lnTo>
                        <a:pt x="362" y="26"/>
                      </a:lnTo>
                      <a:lnTo>
                        <a:pt x="360" y="28"/>
                      </a:lnTo>
                      <a:lnTo>
                        <a:pt x="358" y="28"/>
                      </a:lnTo>
                      <a:lnTo>
                        <a:pt x="358" y="26"/>
                      </a:lnTo>
                      <a:lnTo>
                        <a:pt x="356" y="28"/>
                      </a:lnTo>
                      <a:lnTo>
                        <a:pt x="356" y="28"/>
                      </a:lnTo>
                      <a:lnTo>
                        <a:pt x="352" y="30"/>
                      </a:lnTo>
                      <a:lnTo>
                        <a:pt x="352" y="30"/>
                      </a:lnTo>
                      <a:lnTo>
                        <a:pt x="354" y="32"/>
                      </a:lnTo>
                      <a:lnTo>
                        <a:pt x="354" y="32"/>
                      </a:lnTo>
                      <a:lnTo>
                        <a:pt x="352" y="32"/>
                      </a:lnTo>
                      <a:lnTo>
                        <a:pt x="352" y="32"/>
                      </a:lnTo>
                      <a:lnTo>
                        <a:pt x="350" y="32"/>
                      </a:lnTo>
                      <a:lnTo>
                        <a:pt x="348" y="30"/>
                      </a:lnTo>
                      <a:lnTo>
                        <a:pt x="346" y="30"/>
                      </a:lnTo>
                      <a:lnTo>
                        <a:pt x="344" y="30"/>
                      </a:lnTo>
                      <a:lnTo>
                        <a:pt x="342" y="32"/>
                      </a:lnTo>
                      <a:lnTo>
                        <a:pt x="340" y="34"/>
                      </a:lnTo>
                      <a:lnTo>
                        <a:pt x="340" y="34"/>
                      </a:lnTo>
                      <a:lnTo>
                        <a:pt x="340" y="34"/>
                      </a:lnTo>
                      <a:lnTo>
                        <a:pt x="340" y="32"/>
                      </a:lnTo>
                      <a:lnTo>
                        <a:pt x="338" y="32"/>
                      </a:lnTo>
                      <a:lnTo>
                        <a:pt x="338" y="30"/>
                      </a:lnTo>
                      <a:lnTo>
                        <a:pt x="338" y="30"/>
                      </a:lnTo>
                      <a:lnTo>
                        <a:pt x="338" y="28"/>
                      </a:lnTo>
                      <a:lnTo>
                        <a:pt x="340" y="26"/>
                      </a:lnTo>
                      <a:lnTo>
                        <a:pt x="340" y="26"/>
                      </a:lnTo>
                      <a:lnTo>
                        <a:pt x="340" y="24"/>
                      </a:lnTo>
                      <a:lnTo>
                        <a:pt x="340" y="24"/>
                      </a:lnTo>
                      <a:lnTo>
                        <a:pt x="340" y="24"/>
                      </a:lnTo>
                      <a:lnTo>
                        <a:pt x="338" y="24"/>
                      </a:lnTo>
                      <a:lnTo>
                        <a:pt x="338" y="24"/>
                      </a:lnTo>
                      <a:lnTo>
                        <a:pt x="338" y="24"/>
                      </a:lnTo>
                      <a:lnTo>
                        <a:pt x="336" y="24"/>
                      </a:lnTo>
                      <a:lnTo>
                        <a:pt x="334" y="24"/>
                      </a:lnTo>
                      <a:lnTo>
                        <a:pt x="334" y="24"/>
                      </a:lnTo>
                      <a:lnTo>
                        <a:pt x="332" y="24"/>
                      </a:lnTo>
                      <a:lnTo>
                        <a:pt x="330" y="22"/>
                      </a:lnTo>
                      <a:lnTo>
                        <a:pt x="326" y="22"/>
                      </a:lnTo>
                      <a:lnTo>
                        <a:pt x="326" y="22"/>
                      </a:lnTo>
                      <a:lnTo>
                        <a:pt x="324" y="22"/>
                      </a:lnTo>
                      <a:lnTo>
                        <a:pt x="324" y="22"/>
                      </a:lnTo>
                      <a:lnTo>
                        <a:pt x="326" y="24"/>
                      </a:lnTo>
                      <a:lnTo>
                        <a:pt x="326" y="24"/>
                      </a:lnTo>
                      <a:lnTo>
                        <a:pt x="326" y="24"/>
                      </a:lnTo>
                      <a:lnTo>
                        <a:pt x="324" y="24"/>
                      </a:lnTo>
                      <a:lnTo>
                        <a:pt x="324" y="26"/>
                      </a:lnTo>
                      <a:lnTo>
                        <a:pt x="324" y="24"/>
                      </a:lnTo>
                      <a:lnTo>
                        <a:pt x="322" y="24"/>
                      </a:lnTo>
                      <a:lnTo>
                        <a:pt x="322" y="22"/>
                      </a:lnTo>
                      <a:lnTo>
                        <a:pt x="320" y="22"/>
                      </a:lnTo>
                      <a:lnTo>
                        <a:pt x="320" y="20"/>
                      </a:lnTo>
                      <a:lnTo>
                        <a:pt x="318" y="18"/>
                      </a:lnTo>
                      <a:lnTo>
                        <a:pt x="318" y="18"/>
                      </a:lnTo>
                      <a:lnTo>
                        <a:pt x="318" y="20"/>
                      </a:lnTo>
                      <a:lnTo>
                        <a:pt x="316" y="20"/>
                      </a:lnTo>
                      <a:lnTo>
                        <a:pt x="314" y="20"/>
                      </a:lnTo>
                      <a:lnTo>
                        <a:pt x="312" y="22"/>
                      </a:lnTo>
                      <a:lnTo>
                        <a:pt x="308" y="22"/>
                      </a:lnTo>
                      <a:lnTo>
                        <a:pt x="304" y="20"/>
                      </a:lnTo>
                      <a:lnTo>
                        <a:pt x="304" y="20"/>
                      </a:lnTo>
                      <a:lnTo>
                        <a:pt x="304" y="18"/>
                      </a:lnTo>
                      <a:lnTo>
                        <a:pt x="304" y="16"/>
                      </a:lnTo>
                      <a:lnTo>
                        <a:pt x="304" y="16"/>
                      </a:lnTo>
                      <a:lnTo>
                        <a:pt x="304" y="14"/>
                      </a:lnTo>
                      <a:lnTo>
                        <a:pt x="302" y="12"/>
                      </a:lnTo>
                      <a:lnTo>
                        <a:pt x="298" y="8"/>
                      </a:lnTo>
                      <a:lnTo>
                        <a:pt x="296" y="6"/>
                      </a:lnTo>
                      <a:lnTo>
                        <a:pt x="294" y="2"/>
                      </a:lnTo>
                      <a:lnTo>
                        <a:pt x="292" y="2"/>
                      </a:lnTo>
                      <a:lnTo>
                        <a:pt x="290" y="2"/>
                      </a:lnTo>
                      <a:lnTo>
                        <a:pt x="288" y="4"/>
                      </a:lnTo>
                      <a:lnTo>
                        <a:pt x="288" y="4"/>
                      </a:lnTo>
                      <a:lnTo>
                        <a:pt x="288" y="4"/>
                      </a:lnTo>
                      <a:lnTo>
                        <a:pt x="286" y="4"/>
                      </a:lnTo>
                      <a:lnTo>
                        <a:pt x="284" y="4"/>
                      </a:lnTo>
                      <a:lnTo>
                        <a:pt x="284" y="4"/>
                      </a:lnTo>
                      <a:lnTo>
                        <a:pt x="282" y="4"/>
                      </a:lnTo>
                      <a:lnTo>
                        <a:pt x="280" y="2"/>
                      </a:lnTo>
                      <a:lnTo>
                        <a:pt x="276" y="2"/>
                      </a:lnTo>
                      <a:lnTo>
                        <a:pt x="272" y="2"/>
                      </a:lnTo>
                      <a:lnTo>
                        <a:pt x="268" y="0"/>
                      </a:lnTo>
                      <a:lnTo>
                        <a:pt x="268" y="2"/>
                      </a:lnTo>
                      <a:lnTo>
                        <a:pt x="266" y="2"/>
                      </a:lnTo>
                      <a:lnTo>
                        <a:pt x="264" y="4"/>
                      </a:lnTo>
                      <a:lnTo>
                        <a:pt x="262" y="4"/>
                      </a:lnTo>
                      <a:lnTo>
                        <a:pt x="262" y="4"/>
                      </a:lnTo>
                      <a:lnTo>
                        <a:pt x="260" y="4"/>
                      </a:lnTo>
                      <a:lnTo>
                        <a:pt x="260" y="6"/>
                      </a:lnTo>
                      <a:lnTo>
                        <a:pt x="262" y="6"/>
                      </a:lnTo>
                      <a:lnTo>
                        <a:pt x="262" y="8"/>
                      </a:lnTo>
                      <a:lnTo>
                        <a:pt x="260" y="8"/>
                      </a:lnTo>
                      <a:lnTo>
                        <a:pt x="260" y="8"/>
                      </a:lnTo>
                      <a:lnTo>
                        <a:pt x="258" y="8"/>
                      </a:lnTo>
                      <a:lnTo>
                        <a:pt x="256" y="8"/>
                      </a:lnTo>
                      <a:lnTo>
                        <a:pt x="256" y="10"/>
                      </a:lnTo>
                      <a:lnTo>
                        <a:pt x="252" y="10"/>
                      </a:lnTo>
                      <a:lnTo>
                        <a:pt x="250" y="10"/>
                      </a:lnTo>
                      <a:lnTo>
                        <a:pt x="248" y="10"/>
                      </a:lnTo>
                      <a:lnTo>
                        <a:pt x="244" y="12"/>
                      </a:lnTo>
                      <a:lnTo>
                        <a:pt x="242" y="12"/>
                      </a:lnTo>
                      <a:lnTo>
                        <a:pt x="236" y="12"/>
                      </a:lnTo>
                      <a:lnTo>
                        <a:pt x="234" y="14"/>
                      </a:lnTo>
                      <a:lnTo>
                        <a:pt x="232" y="12"/>
                      </a:lnTo>
                      <a:lnTo>
                        <a:pt x="230" y="14"/>
                      </a:lnTo>
                      <a:lnTo>
                        <a:pt x="228" y="14"/>
                      </a:lnTo>
                      <a:lnTo>
                        <a:pt x="228" y="14"/>
                      </a:lnTo>
                      <a:lnTo>
                        <a:pt x="226" y="14"/>
                      </a:lnTo>
                      <a:lnTo>
                        <a:pt x="226" y="14"/>
                      </a:lnTo>
                      <a:lnTo>
                        <a:pt x="224" y="16"/>
                      </a:lnTo>
                      <a:lnTo>
                        <a:pt x="224" y="16"/>
                      </a:lnTo>
                      <a:lnTo>
                        <a:pt x="224" y="18"/>
                      </a:lnTo>
                      <a:lnTo>
                        <a:pt x="224" y="18"/>
                      </a:lnTo>
                      <a:lnTo>
                        <a:pt x="222" y="18"/>
                      </a:lnTo>
                      <a:lnTo>
                        <a:pt x="222" y="18"/>
                      </a:lnTo>
                      <a:lnTo>
                        <a:pt x="220" y="18"/>
                      </a:lnTo>
                      <a:lnTo>
                        <a:pt x="218" y="18"/>
                      </a:lnTo>
                      <a:lnTo>
                        <a:pt x="216" y="18"/>
                      </a:lnTo>
                      <a:lnTo>
                        <a:pt x="216" y="18"/>
                      </a:lnTo>
                      <a:lnTo>
                        <a:pt x="212" y="18"/>
                      </a:lnTo>
                      <a:lnTo>
                        <a:pt x="210" y="20"/>
                      </a:lnTo>
                      <a:lnTo>
                        <a:pt x="210" y="20"/>
                      </a:lnTo>
                      <a:lnTo>
                        <a:pt x="210" y="20"/>
                      </a:lnTo>
                      <a:lnTo>
                        <a:pt x="208" y="20"/>
                      </a:lnTo>
                      <a:lnTo>
                        <a:pt x="206" y="20"/>
                      </a:lnTo>
                      <a:lnTo>
                        <a:pt x="206" y="20"/>
                      </a:lnTo>
                      <a:lnTo>
                        <a:pt x="204" y="20"/>
                      </a:lnTo>
                      <a:lnTo>
                        <a:pt x="202" y="22"/>
                      </a:lnTo>
                      <a:lnTo>
                        <a:pt x="202" y="22"/>
                      </a:lnTo>
                      <a:lnTo>
                        <a:pt x="200" y="22"/>
                      </a:lnTo>
                      <a:lnTo>
                        <a:pt x="200" y="22"/>
                      </a:lnTo>
                      <a:lnTo>
                        <a:pt x="198" y="22"/>
                      </a:lnTo>
                      <a:lnTo>
                        <a:pt x="192" y="24"/>
                      </a:lnTo>
                      <a:lnTo>
                        <a:pt x="192" y="24"/>
                      </a:lnTo>
                      <a:lnTo>
                        <a:pt x="192" y="24"/>
                      </a:lnTo>
                      <a:lnTo>
                        <a:pt x="186" y="24"/>
                      </a:lnTo>
                      <a:lnTo>
                        <a:pt x="186" y="24"/>
                      </a:lnTo>
                      <a:lnTo>
                        <a:pt x="184" y="24"/>
                      </a:lnTo>
                      <a:lnTo>
                        <a:pt x="184" y="26"/>
                      </a:lnTo>
                      <a:lnTo>
                        <a:pt x="180" y="24"/>
                      </a:lnTo>
                      <a:lnTo>
                        <a:pt x="176" y="24"/>
                      </a:lnTo>
                      <a:lnTo>
                        <a:pt x="174" y="24"/>
                      </a:lnTo>
                      <a:lnTo>
                        <a:pt x="174" y="24"/>
                      </a:lnTo>
                      <a:lnTo>
                        <a:pt x="174" y="26"/>
                      </a:lnTo>
                      <a:lnTo>
                        <a:pt x="174" y="28"/>
                      </a:lnTo>
                      <a:lnTo>
                        <a:pt x="174" y="28"/>
                      </a:lnTo>
                      <a:lnTo>
                        <a:pt x="174" y="30"/>
                      </a:lnTo>
                      <a:lnTo>
                        <a:pt x="174" y="30"/>
                      </a:lnTo>
                      <a:lnTo>
                        <a:pt x="174" y="30"/>
                      </a:lnTo>
                      <a:lnTo>
                        <a:pt x="176" y="32"/>
                      </a:lnTo>
                      <a:lnTo>
                        <a:pt x="178" y="32"/>
                      </a:lnTo>
                      <a:lnTo>
                        <a:pt x="178" y="32"/>
                      </a:lnTo>
                      <a:lnTo>
                        <a:pt x="180" y="32"/>
                      </a:lnTo>
                      <a:lnTo>
                        <a:pt x="180" y="32"/>
                      </a:lnTo>
                      <a:lnTo>
                        <a:pt x="180" y="32"/>
                      </a:lnTo>
                      <a:lnTo>
                        <a:pt x="182" y="32"/>
                      </a:lnTo>
                      <a:lnTo>
                        <a:pt x="182" y="32"/>
                      </a:lnTo>
                      <a:lnTo>
                        <a:pt x="182" y="32"/>
                      </a:lnTo>
                      <a:lnTo>
                        <a:pt x="180" y="34"/>
                      </a:lnTo>
                      <a:lnTo>
                        <a:pt x="178" y="34"/>
                      </a:lnTo>
                      <a:lnTo>
                        <a:pt x="178" y="34"/>
                      </a:lnTo>
                      <a:lnTo>
                        <a:pt x="178" y="34"/>
                      </a:lnTo>
                      <a:lnTo>
                        <a:pt x="178" y="36"/>
                      </a:lnTo>
                      <a:lnTo>
                        <a:pt x="178" y="36"/>
                      </a:lnTo>
                      <a:lnTo>
                        <a:pt x="180" y="36"/>
                      </a:lnTo>
                      <a:lnTo>
                        <a:pt x="182" y="38"/>
                      </a:lnTo>
                      <a:lnTo>
                        <a:pt x="184" y="38"/>
                      </a:lnTo>
                      <a:lnTo>
                        <a:pt x="184" y="38"/>
                      </a:lnTo>
                      <a:lnTo>
                        <a:pt x="186" y="38"/>
                      </a:lnTo>
                      <a:lnTo>
                        <a:pt x="190" y="40"/>
                      </a:lnTo>
                      <a:lnTo>
                        <a:pt x="192" y="40"/>
                      </a:lnTo>
                      <a:lnTo>
                        <a:pt x="192" y="42"/>
                      </a:lnTo>
                      <a:lnTo>
                        <a:pt x="192" y="42"/>
                      </a:lnTo>
                      <a:lnTo>
                        <a:pt x="190" y="42"/>
                      </a:lnTo>
                      <a:lnTo>
                        <a:pt x="190" y="42"/>
                      </a:lnTo>
                      <a:lnTo>
                        <a:pt x="186" y="42"/>
                      </a:lnTo>
                      <a:lnTo>
                        <a:pt x="184" y="42"/>
                      </a:lnTo>
                      <a:lnTo>
                        <a:pt x="182" y="42"/>
                      </a:lnTo>
                      <a:lnTo>
                        <a:pt x="180" y="42"/>
                      </a:lnTo>
                      <a:lnTo>
                        <a:pt x="178" y="42"/>
                      </a:lnTo>
                      <a:lnTo>
                        <a:pt x="178" y="42"/>
                      </a:lnTo>
                      <a:lnTo>
                        <a:pt x="176" y="44"/>
                      </a:lnTo>
                      <a:lnTo>
                        <a:pt x="176" y="44"/>
                      </a:lnTo>
                      <a:lnTo>
                        <a:pt x="176" y="46"/>
                      </a:lnTo>
                      <a:lnTo>
                        <a:pt x="176" y="46"/>
                      </a:lnTo>
                      <a:lnTo>
                        <a:pt x="176" y="48"/>
                      </a:lnTo>
                      <a:lnTo>
                        <a:pt x="180" y="52"/>
                      </a:lnTo>
                      <a:lnTo>
                        <a:pt x="180" y="52"/>
                      </a:lnTo>
                      <a:lnTo>
                        <a:pt x="180" y="54"/>
                      </a:lnTo>
                      <a:lnTo>
                        <a:pt x="178" y="54"/>
                      </a:lnTo>
                      <a:lnTo>
                        <a:pt x="176" y="56"/>
                      </a:lnTo>
                      <a:lnTo>
                        <a:pt x="174" y="56"/>
                      </a:lnTo>
                      <a:lnTo>
                        <a:pt x="174" y="56"/>
                      </a:lnTo>
                      <a:lnTo>
                        <a:pt x="172" y="58"/>
                      </a:lnTo>
                      <a:lnTo>
                        <a:pt x="170" y="58"/>
                      </a:lnTo>
                      <a:lnTo>
                        <a:pt x="170" y="60"/>
                      </a:lnTo>
                      <a:lnTo>
                        <a:pt x="170" y="60"/>
                      </a:lnTo>
                      <a:lnTo>
                        <a:pt x="174" y="62"/>
                      </a:lnTo>
                      <a:lnTo>
                        <a:pt x="176" y="62"/>
                      </a:lnTo>
                      <a:lnTo>
                        <a:pt x="176" y="64"/>
                      </a:lnTo>
                      <a:lnTo>
                        <a:pt x="176" y="64"/>
                      </a:lnTo>
                      <a:lnTo>
                        <a:pt x="180" y="64"/>
                      </a:lnTo>
                      <a:lnTo>
                        <a:pt x="184" y="66"/>
                      </a:lnTo>
                      <a:lnTo>
                        <a:pt x="184" y="66"/>
                      </a:lnTo>
                      <a:lnTo>
                        <a:pt x="184" y="66"/>
                      </a:lnTo>
                      <a:lnTo>
                        <a:pt x="190" y="68"/>
                      </a:lnTo>
                      <a:lnTo>
                        <a:pt x="190" y="68"/>
                      </a:lnTo>
                      <a:lnTo>
                        <a:pt x="194" y="70"/>
                      </a:lnTo>
                      <a:lnTo>
                        <a:pt x="194" y="72"/>
                      </a:lnTo>
                      <a:lnTo>
                        <a:pt x="194" y="74"/>
                      </a:lnTo>
                      <a:lnTo>
                        <a:pt x="194" y="76"/>
                      </a:lnTo>
                      <a:lnTo>
                        <a:pt x="194" y="78"/>
                      </a:lnTo>
                      <a:lnTo>
                        <a:pt x="192" y="80"/>
                      </a:lnTo>
                      <a:lnTo>
                        <a:pt x="188" y="80"/>
                      </a:lnTo>
                      <a:lnTo>
                        <a:pt x="184" y="82"/>
                      </a:lnTo>
                      <a:lnTo>
                        <a:pt x="182" y="82"/>
                      </a:lnTo>
                      <a:lnTo>
                        <a:pt x="180" y="80"/>
                      </a:lnTo>
                      <a:lnTo>
                        <a:pt x="178" y="80"/>
                      </a:lnTo>
                      <a:lnTo>
                        <a:pt x="178" y="80"/>
                      </a:lnTo>
                      <a:lnTo>
                        <a:pt x="176" y="78"/>
                      </a:lnTo>
                      <a:lnTo>
                        <a:pt x="176" y="78"/>
                      </a:lnTo>
                      <a:lnTo>
                        <a:pt x="174" y="78"/>
                      </a:lnTo>
                      <a:lnTo>
                        <a:pt x="174" y="78"/>
                      </a:lnTo>
                      <a:lnTo>
                        <a:pt x="174" y="80"/>
                      </a:lnTo>
                      <a:lnTo>
                        <a:pt x="174" y="82"/>
                      </a:lnTo>
                      <a:lnTo>
                        <a:pt x="172" y="84"/>
                      </a:lnTo>
                      <a:lnTo>
                        <a:pt x="170" y="84"/>
                      </a:lnTo>
                      <a:lnTo>
                        <a:pt x="170" y="84"/>
                      </a:lnTo>
                      <a:lnTo>
                        <a:pt x="170" y="82"/>
                      </a:lnTo>
                      <a:lnTo>
                        <a:pt x="168" y="82"/>
                      </a:lnTo>
                      <a:lnTo>
                        <a:pt x="168" y="82"/>
                      </a:lnTo>
                      <a:lnTo>
                        <a:pt x="164" y="82"/>
                      </a:lnTo>
                      <a:lnTo>
                        <a:pt x="162" y="82"/>
                      </a:lnTo>
                      <a:lnTo>
                        <a:pt x="162" y="80"/>
                      </a:lnTo>
                      <a:lnTo>
                        <a:pt x="160" y="80"/>
                      </a:lnTo>
                      <a:lnTo>
                        <a:pt x="158" y="80"/>
                      </a:lnTo>
                      <a:lnTo>
                        <a:pt x="156" y="78"/>
                      </a:lnTo>
                      <a:lnTo>
                        <a:pt x="154" y="76"/>
                      </a:lnTo>
                      <a:lnTo>
                        <a:pt x="152" y="74"/>
                      </a:lnTo>
                      <a:lnTo>
                        <a:pt x="148" y="74"/>
                      </a:lnTo>
                      <a:lnTo>
                        <a:pt x="148" y="74"/>
                      </a:lnTo>
                      <a:lnTo>
                        <a:pt x="146" y="74"/>
                      </a:lnTo>
                      <a:lnTo>
                        <a:pt x="144" y="74"/>
                      </a:lnTo>
                      <a:lnTo>
                        <a:pt x="144" y="74"/>
                      </a:lnTo>
                      <a:lnTo>
                        <a:pt x="144" y="74"/>
                      </a:lnTo>
                      <a:lnTo>
                        <a:pt x="142" y="76"/>
                      </a:lnTo>
                      <a:lnTo>
                        <a:pt x="142" y="76"/>
                      </a:lnTo>
                      <a:lnTo>
                        <a:pt x="140" y="78"/>
                      </a:lnTo>
                      <a:lnTo>
                        <a:pt x="140" y="78"/>
                      </a:lnTo>
                      <a:lnTo>
                        <a:pt x="138" y="76"/>
                      </a:lnTo>
                      <a:lnTo>
                        <a:pt x="136" y="74"/>
                      </a:lnTo>
                      <a:lnTo>
                        <a:pt x="132" y="74"/>
                      </a:lnTo>
                      <a:lnTo>
                        <a:pt x="130" y="74"/>
                      </a:lnTo>
                      <a:lnTo>
                        <a:pt x="130" y="74"/>
                      </a:lnTo>
                      <a:lnTo>
                        <a:pt x="128" y="76"/>
                      </a:lnTo>
                      <a:lnTo>
                        <a:pt x="126" y="76"/>
                      </a:lnTo>
                      <a:lnTo>
                        <a:pt x="126" y="76"/>
                      </a:lnTo>
                      <a:lnTo>
                        <a:pt x="124" y="76"/>
                      </a:lnTo>
                      <a:lnTo>
                        <a:pt x="122" y="78"/>
                      </a:lnTo>
                      <a:lnTo>
                        <a:pt x="122" y="80"/>
                      </a:lnTo>
                      <a:lnTo>
                        <a:pt x="122" y="80"/>
                      </a:lnTo>
                      <a:lnTo>
                        <a:pt x="120" y="82"/>
                      </a:lnTo>
                      <a:lnTo>
                        <a:pt x="118" y="82"/>
                      </a:lnTo>
                      <a:lnTo>
                        <a:pt x="116" y="82"/>
                      </a:lnTo>
                      <a:lnTo>
                        <a:pt x="114" y="82"/>
                      </a:lnTo>
                      <a:lnTo>
                        <a:pt x="112" y="82"/>
                      </a:lnTo>
                      <a:lnTo>
                        <a:pt x="110" y="80"/>
                      </a:lnTo>
                      <a:lnTo>
                        <a:pt x="106" y="78"/>
                      </a:lnTo>
                      <a:lnTo>
                        <a:pt x="104" y="76"/>
                      </a:lnTo>
                      <a:lnTo>
                        <a:pt x="102" y="76"/>
                      </a:lnTo>
                      <a:lnTo>
                        <a:pt x="100" y="76"/>
                      </a:lnTo>
                      <a:lnTo>
                        <a:pt x="100" y="76"/>
                      </a:lnTo>
                      <a:lnTo>
                        <a:pt x="100" y="76"/>
                      </a:lnTo>
                      <a:lnTo>
                        <a:pt x="100" y="76"/>
                      </a:lnTo>
                      <a:lnTo>
                        <a:pt x="100" y="78"/>
                      </a:lnTo>
                      <a:lnTo>
                        <a:pt x="102" y="80"/>
                      </a:lnTo>
                      <a:lnTo>
                        <a:pt x="102" y="82"/>
                      </a:lnTo>
                      <a:lnTo>
                        <a:pt x="102" y="82"/>
                      </a:lnTo>
                      <a:lnTo>
                        <a:pt x="102" y="84"/>
                      </a:lnTo>
                      <a:lnTo>
                        <a:pt x="102" y="84"/>
                      </a:lnTo>
                      <a:lnTo>
                        <a:pt x="102" y="84"/>
                      </a:lnTo>
                      <a:lnTo>
                        <a:pt x="100" y="82"/>
                      </a:lnTo>
                      <a:lnTo>
                        <a:pt x="100" y="82"/>
                      </a:lnTo>
                      <a:lnTo>
                        <a:pt x="98" y="80"/>
                      </a:lnTo>
                      <a:lnTo>
                        <a:pt x="96" y="76"/>
                      </a:lnTo>
                      <a:lnTo>
                        <a:pt x="94" y="76"/>
                      </a:lnTo>
                      <a:lnTo>
                        <a:pt x="94" y="74"/>
                      </a:lnTo>
                      <a:lnTo>
                        <a:pt x="92" y="74"/>
                      </a:lnTo>
                      <a:lnTo>
                        <a:pt x="90" y="72"/>
                      </a:lnTo>
                      <a:lnTo>
                        <a:pt x="88" y="72"/>
                      </a:lnTo>
                      <a:lnTo>
                        <a:pt x="86" y="72"/>
                      </a:lnTo>
                      <a:lnTo>
                        <a:pt x="84" y="68"/>
                      </a:lnTo>
                      <a:lnTo>
                        <a:pt x="82" y="68"/>
                      </a:lnTo>
                      <a:lnTo>
                        <a:pt x="82" y="68"/>
                      </a:lnTo>
                      <a:lnTo>
                        <a:pt x="80" y="66"/>
                      </a:lnTo>
                      <a:lnTo>
                        <a:pt x="80" y="68"/>
                      </a:lnTo>
                      <a:lnTo>
                        <a:pt x="78" y="68"/>
                      </a:lnTo>
                      <a:lnTo>
                        <a:pt x="76" y="68"/>
                      </a:lnTo>
                      <a:lnTo>
                        <a:pt x="74" y="66"/>
                      </a:lnTo>
                      <a:lnTo>
                        <a:pt x="72" y="66"/>
                      </a:lnTo>
                      <a:lnTo>
                        <a:pt x="72" y="66"/>
                      </a:lnTo>
                      <a:lnTo>
                        <a:pt x="72" y="68"/>
                      </a:lnTo>
                      <a:lnTo>
                        <a:pt x="72" y="68"/>
                      </a:lnTo>
                      <a:lnTo>
                        <a:pt x="70" y="68"/>
                      </a:lnTo>
                      <a:lnTo>
                        <a:pt x="70" y="66"/>
                      </a:lnTo>
                      <a:lnTo>
                        <a:pt x="68" y="66"/>
                      </a:lnTo>
                      <a:lnTo>
                        <a:pt x="66" y="64"/>
                      </a:lnTo>
                      <a:lnTo>
                        <a:pt x="64" y="64"/>
                      </a:lnTo>
                      <a:lnTo>
                        <a:pt x="62" y="64"/>
                      </a:lnTo>
                      <a:lnTo>
                        <a:pt x="60" y="66"/>
                      </a:lnTo>
                      <a:lnTo>
                        <a:pt x="58" y="68"/>
                      </a:lnTo>
                      <a:lnTo>
                        <a:pt x="56" y="68"/>
                      </a:lnTo>
                      <a:lnTo>
                        <a:pt x="54" y="68"/>
                      </a:lnTo>
                      <a:lnTo>
                        <a:pt x="54" y="68"/>
                      </a:lnTo>
                      <a:lnTo>
                        <a:pt x="54" y="66"/>
                      </a:lnTo>
                      <a:lnTo>
                        <a:pt x="54" y="66"/>
                      </a:lnTo>
                      <a:lnTo>
                        <a:pt x="52" y="66"/>
                      </a:lnTo>
                      <a:lnTo>
                        <a:pt x="50" y="64"/>
                      </a:lnTo>
                      <a:lnTo>
                        <a:pt x="48" y="64"/>
                      </a:lnTo>
                      <a:lnTo>
                        <a:pt x="46" y="64"/>
                      </a:lnTo>
                      <a:lnTo>
                        <a:pt x="46" y="62"/>
                      </a:lnTo>
                      <a:lnTo>
                        <a:pt x="46" y="64"/>
                      </a:lnTo>
                      <a:lnTo>
                        <a:pt x="44" y="66"/>
                      </a:lnTo>
                      <a:lnTo>
                        <a:pt x="42" y="66"/>
                      </a:lnTo>
                      <a:lnTo>
                        <a:pt x="42" y="70"/>
                      </a:lnTo>
                      <a:lnTo>
                        <a:pt x="40" y="70"/>
                      </a:lnTo>
                      <a:lnTo>
                        <a:pt x="40" y="70"/>
                      </a:lnTo>
                      <a:lnTo>
                        <a:pt x="38" y="72"/>
                      </a:lnTo>
                      <a:lnTo>
                        <a:pt x="36" y="72"/>
                      </a:lnTo>
                      <a:lnTo>
                        <a:pt x="34" y="74"/>
                      </a:lnTo>
                      <a:lnTo>
                        <a:pt x="32" y="74"/>
                      </a:lnTo>
                      <a:lnTo>
                        <a:pt x="30" y="74"/>
                      </a:lnTo>
                      <a:lnTo>
                        <a:pt x="30" y="74"/>
                      </a:lnTo>
                      <a:lnTo>
                        <a:pt x="30" y="76"/>
                      </a:lnTo>
                      <a:lnTo>
                        <a:pt x="30" y="78"/>
                      </a:lnTo>
                      <a:lnTo>
                        <a:pt x="26" y="80"/>
                      </a:lnTo>
                      <a:lnTo>
                        <a:pt x="24" y="82"/>
                      </a:lnTo>
                      <a:lnTo>
                        <a:pt x="22" y="82"/>
                      </a:lnTo>
                      <a:lnTo>
                        <a:pt x="22" y="82"/>
                      </a:lnTo>
                      <a:lnTo>
                        <a:pt x="20" y="82"/>
                      </a:lnTo>
                      <a:lnTo>
                        <a:pt x="20" y="82"/>
                      </a:lnTo>
                      <a:lnTo>
                        <a:pt x="22" y="84"/>
                      </a:lnTo>
                      <a:lnTo>
                        <a:pt x="22" y="86"/>
                      </a:lnTo>
                      <a:lnTo>
                        <a:pt x="24" y="88"/>
                      </a:lnTo>
                      <a:lnTo>
                        <a:pt x="24" y="90"/>
                      </a:lnTo>
                      <a:lnTo>
                        <a:pt x="24" y="90"/>
                      </a:lnTo>
                      <a:lnTo>
                        <a:pt x="26" y="92"/>
                      </a:lnTo>
                      <a:lnTo>
                        <a:pt x="26" y="94"/>
                      </a:lnTo>
                      <a:lnTo>
                        <a:pt x="24" y="94"/>
                      </a:lnTo>
                      <a:lnTo>
                        <a:pt x="22" y="94"/>
                      </a:lnTo>
                      <a:lnTo>
                        <a:pt x="20" y="96"/>
                      </a:lnTo>
                      <a:lnTo>
                        <a:pt x="20" y="96"/>
                      </a:lnTo>
                      <a:lnTo>
                        <a:pt x="18" y="94"/>
                      </a:lnTo>
                      <a:lnTo>
                        <a:pt x="16" y="94"/>
                      </a:lnTo>
                      <a:lnTo>
                        <a:pt x="14" y="92"/>
                      </a:lnTo>
                      <a:lnTo>
                        <a:pt x="12" y="88"/>
                      </a:lnTo>
                      <a:lnTo>
                        <a:pt x="8" y="86"/>
                      </a:lnTo>
                      <a:lnTo>
                        <a:pt x="8" y="86"/>
                      </a:lnTo>
                      <a:lnTo>
                        <a:pt x="6" y="86"/>
                      </a:lnTo>
                      <a:lnTo>
                        <a:pt x="6" y="86"/>
                      </a:lnTo>
                      <a:lnTo>
                        <a:pt x="4" y="88"/>
                      </a:lnTo>
                      <a:lnTo>
                        <a:pt x="4" y="88"/>
                      </a:lnTo>
                      <a:lnTo>
                        <a:pt x="4" y="88"/>
                      </a:lnTo>
                      <a:lnTo>
                        <a:pt x="4" y="90"/>
                      </a:lnTo>
                      <a:lnTo>
                        <a:pt x="4" y="92"/>
                      </a:lnTo>
                      <a:lnTo>
                        <a:pt x="4" y="92"/>
                      </a:lnTo>
                      <a:lnTo>
                        <a:pt x="2" y="94"/>
                      </a:lnTo>
                      <a:lnTo>
                        <a:pt x="0" y="96"/>
                      </a:lnTo>
                      <a:lnTo>
                        <a:pt x="0" y="98"/>
                      </a:lnTo>
                      <a:lnTo>
                        <a:pt x="0" y="102"/>
                      </a:lnTo>
                      <a:lnTo>
                        <a:pt x="0" y="104"/>
                      </a:lnTo>
                      <a:lnTo>
                        <a:pt x="0" y="104"/>
                      </a:lnTo>
                      <a:lnTo>
                        <a:pt x="2" y="106"/>
                      </a:lnTo>
                      <a:lnTo>
                        <a:pt x="4" y="106"/>
                      </a:lnTo>
                      <a:lnTo>
                        <a:pt x="4" y="108"/>
                      </a:lnTo>
                      <a:lnTo>
                        <a:pt x="4" y="108"/>
                      </a:lnTo>
                      <a:lnTo>
                        <a:pt x="4" y="110"/>
                      </a:lnTo>
                      <a:lnTo>
                        <a:pt x="2" y="110"/>
                      </a:lnTo>
                      <a:lnTo>
                        <a:pt x="0" y="114"/>
                      </a:lnTo>
                      <a:lnTo>
                        <a:pt x="0" y="118"/>
                      </a:lnTo>
                      <a:lnTo>
                        <a:pt x="2" y="120"/>
                      </a:lnTo>
                      <a:lnTo>
                        <a:pt x="4" y="122"/>
                      </a:lnTo>
                      <a:lnTo>
                        <a:pt x="6" y="122"/>
                      </a:lnTo>
                      <a:lnTo>
                        <a:pt x="8" y="124"/>
                      </a:lnTo>
                      <a:lnTo>
                        <a:pt x="8" y="126"/>
                      </a:lnTo>
                      <a:lnTo>
                        <a:pt x="8" y="128"/>
                      </a:lnTo>
                      <a:lnTo>
                        <a:pt x="8" y="128"/>
                      </a:lnTo>
                      <a:lnTo>
                        <a:pt x="10" y="130"/>
                      </a:lnTo>
                      <a:lnTo>
                        <a:pt x="10" y="132"/>
                      </a:lnTo>
                      <a:lnTo>
                        <a:pt x="12" y="132"/>
                      </a:lnTo>
                      <a:lnTo>
                        <a:pt x="14" y="132"/>
                      </a:lnTo>
                      <a:lnTo>
                        <a:pt x="14" y="130"/>
                      </a:lnTo>
                      <a:lnTo>
                        <a:pt x="16" y="132"/>
                      </a:lnTo>
                      <a:lnTo>
                        <a:pt x="20" y="132"/>
                      </a:lnTo>
                      <a:lnTo>
                        <a:pt x="24" y="132"/>
                      </a:lnTo>
                      <a:lnTo>
                        <a:pt x="24" y="132"/>
                      </a:lnTo>
                      <a:lnTo>
                        <a:pt x="26" y="134"/>
                      </a:lnTo>
                      <a:lnTo>
                        <a:pt x="28" y="138"/>
                      </a:lnTo>
                      <a:lnTo>
                        <a:pt x="30" y="140"/>
                      </a:lnTo>
                      <a:lnTo>
                        <a:pt x="32" y="140"/>
                      </a:lnTo>
                      <a:lnTo>
                        <a:pt x="34" y="144"/>
                      </a:lnTo>
                      <a:lnTo>
                        <a:pt x="36" y="146"/>
                      </a:lnTo>
                      <a:lnTo>
                        <a:pt x="38" y="148"/>
                      </a:lnTo>
                      <a:lnTo>
                        <a:pt x="38" y="150"/>
                      </a:lnTo>
                      <a:lnTo>
                        <a:pt x="38" y="150"/>
                      </a:lnTo>
                      <a:lnTo>
                        <a:pt x="36" y="150"/>
                      </a:lnTo>
                      <a:lnTo>
                        <a:pt x="34" y="150"/>
                      </a:lnTo>
                      <a:lnTo>
                        <a:pt x="34" y="150"/>
                      </a:lnTo>
                      <a:lnTo>
                        <a:pt x="34" y="150"/>
                      </a:lnTo>
                      <a:lnTo>
                        <a:pt x="32" y="150"/>
                      </a:lnTo>
                      <a:lnTo>
                        <a:pt x="32" y="150"/>
                      </a:lnTo>
                      <a:lnTo>
                        <a:pt x="32" y="150"/>
                      </a:lnTo>
                      <a:lnTo>
                        <a:pt x="32" y="152"/>
                      </a:lnTo>
                      <a:lnTo>
                        <a:pt x="34" y="152"/>
                      </a:lnTo>
                      <a:lnTo>
                        <a:pt x="34" y="152"/>
                      </a:lnTo>
                      <a:lnTo>
                        <a:pt x="34" y="152"/>
                      </a:lnTo>
                      <a:lnTo>
                        <a:pt x="36" y="154"/>
                      </a:lnTo>
                      <a:lnTo>
                        <a:pt x="40" y="154"/>
                      </a:lnTo>
                      <a:lnTo>
                        <a:pt x="42" y="156"/>
                      </a:lnTo>
                      <a:lnTo>
                        <a:pt x="44" y="156"/>
                      </a:lnTo>
                      <a:lnTo>
                        <a:pt x="44" y="156"/>
                      </a:lnTo>
                      <a:lnTo>
                        <a:pt x="44" y="154"/>
                      </a:lnTo>
                      <a:lnTo>
                        <a:pt x="46" y="156"/>
                      </a:lnTo>
                      <a:lnTo>
                        <a:pt x="44" y="154"/>
                      </a:lnTo>
                      <a:lnTo>
                        <a:pt x="44" y="154"/>
                      </a:lnTo>
                      <a:lnTo>
                        <a:pt x="46" y="154"/>
                      </a:lnTo>
                      <a:lnTo>
                        <a:pt x="48" y="152"/>
                      </a:lnTo>
                      <a:lnTo>
                        <a:pt x="48" y="152"/>
                      </a:lnTo>
                      <a:lnTo>
                        <a:pt x="50" y="152"/>
                      </a:lnTo>
                      <a:lnTo>
                        <a:pt x="52" y="152"/>
                      </a:lnTo>
                      <a:lnTo>
                        <a:pt x="54" y="152"/>
                      </a:lnTo>
                      <a:lnTo>
                        <a:pt x="54" y="150"/>
                      </a:lnTo>
                      <a:lnTo>
                        <a:pt x="58" y="148"/>
                      </a:lnTo>
                      <a:lnTo>
                        <a:pt x="58" y="148"/>
                      </a:lnTo>
                      <a:lnTo>
                        <a:pt x="60" y="148"/>
                      </a:lnTo>
                      <a:lnTo>
                        <a:pt x="60" y="148"/>
                      </a:lnTo>
                      <a:lnTo>
                        <a:pt x="60" y="148"/>
                      </a:lnTo>
                      <a:lnTo>
                        <a:pt x="62" y="146"/>
                      </a:lnTo>
                      <a:lnTo>
                        <a:pt x="62" y="146"/>
                      </a:lnTo>
                      <a:lnTo>
                        <a:pt x="64" y="144"/>
                      </a:lnTo>
                      <a:lnTo>
                        <a:pt x="68" y="144"/>
                      </a:lnTo>
                      <a:lnTo>
                        <a:pt x="70" y="144"/>
                      </a:lnTo>
                      <a:lnTo>
                        <a:pt x="74" y="144"/>
                      </a:lnTo>
                      <a:lnTo>
                        <a:pt x="76" y="144"/>
                      </a:lnTo>
                      <a:lnTo>
                        <a:pt x="76" y="146"/>
                      </a:lnTo>
                      <a:lnTo>
                        <a:pt x="80" y="146"/>
                      </a:lnTo>
                      <a:lnTo>
                        <a:pt x="80" y="146"/>
                      </a:lnTo>
                      <a:lnTo>
                        <a:pt x="82" y="148"/>
                      </a:lnTo>
                      <a:lnTo>
                        <a:pt x="82" y="148"/>
                      </a:lnTo>
                      <a:lnTo>
                        <a:pt x="84" y="148"/>
                      </a:lnTo>
                      <a:lnTo>
                        <a:pt x="86" y="146"/>
                      </a:lnTo>
                      <a:lnTo>
                        <a:pt x="86" y="146"/>
                      </a:lnTo>
                      <a:lnTo>
                        <a:pt x="86" y="146"/>
                      </a:lnTo>
                      <a:lnTo>
                        <a:pt x="86" y="146"/>
                      </a:lnTo>
                      <a:lnTo>
                        <a:pt x="90" y="146"/>
                      </a:lnTo>
                      <a:lnTo>
                        <a:pt x="94" y="146"/>
                      </a:lnTo>
                      <a:lnTo>
                        <a:pt x="94" y="146"/>
                      </a:lnTo>
                      <a:lnTo>
                        <a:pt x="96" y="148"/>
                      </a:lnTo>
                      <a:lnTo>
                        <a:pt x="96" y="150"/>
                      </a:lnTo>
                      <a:lnTo>
                        <a:pt x="98" y="150"/>
                      </a:lnTo>
                      <a:lnTo>
                        <a:pt x="98" y="152"/>
                      </a:lnTo>
                      <a:lnTo>
                        <a:pt x="96" y="152"/>
                      </a:lnTo>
                      <a:lnTo>
                        <a:pt x="96" y="154"/>
                      </a:lnTo>
                      <a:lnTo>
                        <a:pt x="98" y="156"/>
                      </a:lnTo>
                      <a:lnTo>
                        <a:pt x="98" y="160"/>
                      </a:lnTo>
                      <a:lnTo>
                        <a:pt x="98" y="162"/>
                      </a:lnTo>
                      <a:lnTo>
                        <a:pt x="96" y="166"/>
                      </a:lnTo>
                      <a:lnTo>
                        <a:pt x="96" y="170"/>
                      </a:lnTo>
                      <a:lnTo>
                        <a:pt x="98" y="172"/>
                      </a:lnTo>
                      <a:lnTo>
                        <a:pt x="102" y="172"/>
                      </a:lnTo>
                      <a:lnTo>
                        <a:pt x="102" y="174"/>
                      </a:lnTo>
                      <a:lnTo>
                        <a:pt x="102" y="174"/>
                      </a:lnTo>
                      <a:lnTo>
                        <a:pt x="98" y="174"/>
                      </a:lnTo>
                      <a:lnTo>
                        <a:pt x="96" y="174"/>
                      </a:lnTo>
                      <a:lnTo>
                        <a:pt x="94" y="172"/>
                      </a:lnTo>
                      <a:lnTo>
                        <a:pt x="92" y="172"/>
                      </a:lnTo>
                      <a:lnTo>
                        <a:pt x="86" y="174"/>
                      </a:lnTo>
                      <a:lnTo>
                        <a:pt x="82" y="172"/>
                      </a:lnTo>
                      <a:lnTo>
                        <a:pt x="80" y="174"/>
                      </a:lnTo>
                      <a:lnTo>
                        <a:pt x="78" y="174"/>
                      </a:lnTo>
                      <a:lnTo>
                        <a:pt x="76" y="174"/>
                      </a:lnTo>
                      <a:lnTo>
                        <a:pt x="76" y="176"/>
                      </a:lnTo>
                      <a:lnTo>
                        <a:pt x="76" y="178"/>
                      </a:lnTo>
                      <a:lnTo>
                        <a:pt x="76" y="180"/>
                      </a:lnTo>
                      <a:lnTo>
                        <a:pt x="74" y="182"/>
                      </a:lnTo>
                      <a:lnTo>
                        <a:pt x="74" y="182"/>
                      </a:lnTo>
                      <a:lnTo>
                        <a:pt x="74" y="184"/>
                      </a:lnTo>
                      <a:lnTo>
                        <a:pt x="74" y="184"/>
                      </a:lnTo>
                      <a:lnTo>
                        <a:pt x="78" y="186"/>
                      </a:lnTo>
                      <a:lnTo>
                        <a:pt x="78" y="188"/>
                      </a:lnTo>
                      <a:lnTo>
                        <a:pt x="80" y="188"/>
                      </a:lnTo>
                      <a:lnTo>
                        <a:pt x="80" y="188"/>
                      </a:lnTo>
                      <a:lnTo>
                        <a:pt x="82" y="188"/>
                      </a:lnTo>
                      <a:lnTo>
                        <a:pt x="82" y="190"/>
                      </a:lnTo>
                      <a:lnTo>
                        <a:pt x="80" y="190"/>
                      </a:lnTo>
                      <a:lnTo>
                        <a:pt x="80" y="190"/>
                      </a:lnTo>
                      <a:lnTo>
                        <a:pt x="78" y="190"/>
                      </a:lnTo>
                      <a:lnTo>
                        <a:pt x="76" y="190"/>
                      </a:lnTo>
                      <a:lnTo>
                        <a:pt x="76" y="190"/>
                      </a:lnTo>
                      <a:lnTo>
                        <a:pt x="72" y="188"/>
                      </a:lnTo>
                      <a:lnTo>
                        <a:pt x="70" y="188"/>
                      </a:lnTo>
                      <a:lnTo>
                        <a:pt x="66" y="188"/>
                      </a:lnTo>
                      <a:lnTo>
                        <a:pt x="64" y="188"/>
                      </a:lnTo>
                      <a:lnTo>
                        <a:pt x="64" y="190"/>
                      </a:lnTo>
                      <a:lnTo>
                        <a:pt x="64" y="190"/>
                      </a:lnTo>
                      <a:lnTo>
                        <a:pt x="64" y="192"/>
                      </a:lnTo>
                      <a:lnTo>
                        <a:pt x="64" y="192"/>
                      </a:lnTo>
                      <a:lnTo>
                        <a:pt x="66" y="192"/>
                      </a:lnTo>
                      <a:lnTo>
                        <a:pt x="68" y="194"/>
                      </a:lnTo>
                      <a:lnTo>
                        <a:pt x="72" y="194"/>
                      </a:lnTo>
                      <a:lnTo>
                        <a:pt x="72" y="194"/>
                      </a:lnTo>
                      <a:lnTo>
                        <a:pt x="74" y="196"/>
                      </a:lnTo>
                      <a:lnTo>
                        <a:pt x="76" y="200"/>
                      </a:lnTo>
                      <a:lnTo>
                        <a:pt x="78" y="202"/>
                      </a:lnTo>
                      <a:lnTo>
                        <a:pt x="80" y="204"/>
                      </a:lnTo>
                      <a:lnTo>
                        <a:pt x="82" y="206"/>
                      </a:lnTo>
                      <a:lnTo>
                        <a:pt x="82" y="206"/>
                      </a:lnTo>
                      <a:lnTo>
                        <a:pt x="82" y="208"/>
                      </a:lnTo>
                      <a:lnTo>
                        <a:pt x="82" y="208"/>
                      </a:lnTo>
                      <a:lnTo>
                        <a:pt x="84" y="210"/>
                      </a:lnTo>
                      <a:lnTo>
                        <a:pt x="84" y="212"/>
                      </a:lnTo>
                      <a:lnTo>
                        <a:pt x="84" y="212"/>
                      </a:lnTo>
                      <a:lnTo>
                        <a:pt x="84" y="212"/>
                      </a:lnTo>
                      <a:lnTo>
                        <a:pt x="86" y="212"/>
                      </a:lnTo>
                      <a:lnTo>
                        <a:pt x="88" y="214"/>
                      </a:lnTo>
                      <a:lnTo>
                        <a:pt x="90" y="214"/>
                      </a:lnTo>
                      <a:lnTo>
                        <a:pt x="90" y="216"/>
                      </a:lnTo>
                      <a:lnTo>
                        <a:pt x="92" y="216"/>
                      </a:lnTo>
                      <a:lnTo>
                        <a:pt x="92" y="218"/>
                      </a:lnTo>
                      <a:lnTo>
                        <a:pt x="92" y="218"/>
                      </a:lnTo>
                      <a:lnTo>
                        <a:pt x="94" y="218"/>
                      </a:lnTo>
                      <a:lnTo>
                        <a:pt x="94" y="218"/>
                      </a:lnTo>
                      <a:lnTo>
                        <a:pt x="96" y="218"/>
                      </a:lnTo>
                      <a:lnTo>
                        <a:pt x="98" y="218"/>
                      </a:lnTo>
                      <a:lnTo>
                        <a:pt x="98" y="220"/>
                      </a:lnTo>
                      <a:lnTo>
                        <a:pt x="100" y="218"/>
                      </a:lnTo>
                      <a:lnTo>
                        <a:pt x="100" y="218"/>
                      </a:lnTo>
                      <a:lnTo>
                        <a:pt x="102" y="218"/>
                      </a:lnTo>
                      <a:lnTo>
                        <a:pt x="102" y="220"/>
                      </a:lnTo>
                      <a:lnTo>
                        <a:pt x="104" y="220"/>
                      </a:lnTo>
                      <a:lnTo>
                        <a:pt x="104" y="224"/>
                      </a:lnTo>
                      <a:lnTo>
                        <a:pt x="104" y="226"/>
                      </a:lnTo>
                      <a:lnTo>
                        <a:pt x="104" y="228"/>
                      </a:lnTo>
                      <a:lnTo>
                        <a:pt x="104" y="228"/>
                      </a:lnTo>
                      <a:lnTo>
                        <a:pt x="104" y="232"/>
                      </a:lnTo>
                      <a:lnTo>
                        <a:pt x="104" y="232"/>
                      </a:lnTo>
                      <a:lnTo>
                        <a:pt x="104" y="236"/>
                      </a:lnTo>
                      <a:lnTo>
                        <a:pt x="106" y="236"/>
                      </a:lnTo>
                      <a:lnTo>
                        <a:pt x="108" y="234"/>
                      </a:lnTo>
                      <a:lnTo>
                        <a:pt x="110" y="232"/>
                      </a:lnTo>
                      <a:lnTo>
                        <a:pt x="112" y="230"/>
                      </a:lnTo>
                      <a:lnTo>
                        <a:pt x="112" y="230"/>
                      </a:lnTo>
                      <a:lnTo>
                        <a:pt x="114" y="230"/>
                      </a:lnTo>
                      <a:lnTo>
                        <a:pt x="118" y="228"/>
                      </a:lnTo>
                      <a:lnTo>
                        <a:pt x="120" y="228"/>
                      </a:lnTo>
                      <a:lnTo>
                        <a:pt x="124" y="228"/>
                      </a:lnTo>
                      <a:lnTo>
                        <a:pt x="126" y="228"/>
                      </a:lnTo>
                      <a:lnTo>
                        <a:pt x="126" y="228"/>
                      </a:lnTo>
                      <a:lnTo>
                        <a:pt x="128" y="228"/>
                      </a:lnTo>
                      <a:lnTo>
                        <a:pt x="130" y="228"/>
                      </a:lnTo>
                      <a:lnTo>
                        <a:pt x="132" y="230"/>
                      </a:lnTo>
                      <a:lnTo>
                        <a:pt x="136" y="232"/>
                      </a:lnTo>
                      <a:lnTo>
                        <a:pt x="138" y="234"/>
                      </a:lnTo>
                      <a:lnTo>
                        <a:pt x="140" y="234"/>
                      </a:lnTo>
                      <a:lnTo>
                        <a:pt x="140" y="236"/>
                      </a:lnTo>
                      <a:lnTo>
                        <a:pt x="140" y="236"/>
                      </a:lnTo>
                      <a:lnTo>
                        <a:pt x="144" y="240"/>
                      </a:lnTo>
                      <a:lnTo>
                        <a:pt x="144" y="240"/>
                      </a:lnTo>
                      <a:lnTo>
                        <a:pt x="146" y="242"/>
                      </a:lnTo>
                      <a:lnTo>
                        <a:pt x="148" y="244"/>
                      </a:lnTo>
                      <a:lnTo>
                        <a:pt x="148" y="244"/>
                      </a:lnTo>
                      <a:lnTo>
                        <a:pt x="150" y="246"/>
                      </a:lnTo>
                      <a:lnTo>
                        <a:pt x="150" y="246"/>
                      </a:lnTo>
                      <a:lnTo>
                        <a:pt x="150" y="246"/>
                      </a:lnTo>
                      <a:lnTo>
                        <a:pt x="152" y="246"/>
                      </a:lnTo>
                      <a:lnTo>
                        <a:pt x="154" y="246"/>
                      </a:lnTo>
                      <a:lnTo>
                        <a:pt x="156" y="244"/>
                      </a:lnTo>
                      <a:lnTo>
                        <a:pt x="156" y="244"/>
                      </a:lnTo>
                      <a:lnTo>
                        <a:pt x="156" y="240"/>
                      </a:lnTo>
                      <a:lnTo>
                        <a:pt x="156" y="236"/>
                      </a:lnTo>
                      <a:lnTo>
                        <a:pt x="154" y="232"/>
                      </a:lnTo>
                      <a:lnTo>
                        <a:pt x="154" y="228"/>
                      </a:lnTo>
                      <a:lnTo>
                        <a:pt x="152" y="224"/>
                      </a:lnTo>
                      <a:lnTo>
                        <a:pt x="152" y="220"/>
                      </a:lnTo>
                      <a:lnTo>
                        <a:pt x="152" y="216"/>
                      </a:lnTo>
                      <a:lnTo>
                        <a:pt x="150" y="214"/>
                      </a:lnTo>
                      <a:lnTo>
                        <a:pt x="150" y="210"/>
                      </a:lnTo>
                      <a:lnTo>
                        <a:pt x="148" y="206"/>
                      </a:lnTo>
                      <a:lnTo>
                        <a:pt x="148" y="202"/>
                      </a:lnTo>
                      <a:lnTo>
                        <a:pt x="146" y="198"/>
                      </a:lnTo>
                      <a:lnTo>
                        <a:pt x="146" y="194"/>
                      </a:lnTo>
                      <a:lnTo>
                        <a:pt x="146" y="190"/>
                      </a:lnTo>
                      <a:lnTo>
                        <a:pt x="144" y="186"/>
                      </a:lnTo>
                      <a:lnTo>
                        <a:pt x="144" y="182"/>
                      </a:lnTo>
                      <a:lnTo>
                        <a:pt x="146" y="180"/>
                      </a:lnTo>
                      <a:lnTo>
                        <a:pt x="148" y="178"/>
                      </a:lnTo>
                      <a:lnTo>
                        <a:pt x="150" y="178"/>
                      </a:lnTo>
                      <a:lnTo>
                        <a:pt x="152" y="178"/>
                      </a:lnTo>
                      <a:lnTo>
                        <a:pt x="154" y="176"/>
                      </a:lnTo>
                      <a:lnTo>
                        <a:pt x="156" y="176"/>
                      </a:lnTo>
                      <a:lnTo>
                        <a:pt x="160" y="176"/>
                      </a:lnTo>
                      <a:lnTo>
                        <a:pt x="162" y="174"/>
                      </a:lnTo>
                      <a:lnTo>
                        <a:pt x="164" y="174"/>
                      </a:lnTo>
                      <a:lnTo>
                        <a:pt x="166" y="174"/>
                      </a:lnTo>
                      <a:lnTo>
                        <a:pt x="170" y="172"/>
                      </a:lnTo>
                      <a:lnTo>
                        <a:pt x="172" y="172"/>
                      </a:lnTo>
                      <a:lnTo>
                        <a:pt x="174" y="170"/>
                      </a:lnTo>
                      <a:lnTo>
                        <a:pt x="176" y="170"/>
                      </a:lnTo>
                      <a:lnTo>
                        <a:pt x="178" y="170"/>
                      </a:lnTo>
                      <a:lnTo>
                        <a:pt x="180" y="172"/>
                      </a:lnTo>
                      <a:lnTo>
                        <a:pt x="182" y="172"/>
                      </a:lnTo>
                      <a:lnTo>
                        <a:pt x="184" y="174"/>
                      </a:lnTo>
                      <a:lnTo>
                        <a:pt x="186" y="174"/>
                      </a:lnTo>
                      <a:lnTo>
                        <a:pt x="188" y="176"/>
                      </a:lnTo>
                      <a:lnTo>
                        <a:pt x="190" y="176"/>
                      </a:lnTo>
                      <a:lnTo>
                        <a:pt x="192" y="178"/>
                      </a:lnTo>
                      <a:lnTo>
                        <a:pt x="194" y="178"/>
                      </a:lnTo>
                      <a:lnTo>
                        <a:pt x="198" y="182"/>
                      </a:lnTo>
                      <a:lnTo>
                        <a:pt x="200" y="182"/>
                      </a:lnTo>
                      <a:lnTo>
                        <a:pt x="202" y="184"/>
                      </a:lnTo>
                      <a:lnTo>
                        <a:pt x="204" y="184"/>
                      </a:lnTo>
                      <a:lnTo>
                        <a:pt x="206" y="186"/>
                      </a:lnTo>
                      <a:lnTo>
                        <a:pt x="208" y="188"/>
                      </a:lnTo>
                      <a:lnTo>
                        <a:pt x="210" y="188"/>
                      </a:lnTo>
                      <a:lnTo>
                        <a:pt x="212" y="190"/>
                      </a:lnTo>
                      <a:lnTo>
                        <a:pt x="216" y="190"/>
                      </a:lnTo>
                      <a:lnTo>
                        <a:pt x="218" y="192"/>
                      </a:lnTo>
                      <a:lnTo>
                        <a:pt x="218" y="192"/>
                      </a:lnTo>
                      <a:lnTo>
                        <a:pt x="218" y="194"/>
                      </a:lnTo>
                      <a:lnTo>
                        <a:pt x="220" y="196"/>
                      </a:lnTo>
                      <a:lnTo>
                        <a:pt x="222" y="198"/>
                      </a:lnTo>
                      <a:lnTo>
                        <a:pt x="224" y="198"/>
                      </a:lnTo>
                      <a:lnTo>
                        <a:pt x="226" y="200"/>
                      </a:lnTo>
                      <a:lnTo>
                        <a:pt x="228" y="202"/>
                      </a:lnTo>
                      <a:lnTo>
                        <a:pt x="230" y="204"/>
                      </a:lnTo>
                      <a:lnTo>
                        <a:pt x="234" y="206"/>
                      </a:lnTo>
                      <a:lnTo>
                        <a:pt x="234" y="208"/>
                      </a:lnTo>
                      <a:lnTo>
                        <a:pt x="236" y="208"/>
                      </a:lnTo>
                      <a:lnTo>
                        <a:pt x="238" y="206"/>
                      </a:lnTo>
                      <a:lnTo>
                        <a:pt x="242" y="206"/>
                      </a:lnTo>
                      <a:lnTo>
                        <a:pt x="244" y="206"/>
                      </a:lnTo>
                      <a:lnTo>
                        <a:pt x="246" y="206"/>
                      </a:lnTo>
                      <a:lnTo>
                        <a:pt x="250" y="206"/>
                      </a:lnTo>
                      <a:lnTo>
                        <a:pt x="252" y="204"/>
                      </a:lnTo>
                      <a:lnTo>
                        <a:pt x="256" y="206"/>
                      </a:lnTo>
                      <a:lnTo>
                        <a:pt x="258" y="206"/>
                      </a:lnTo>
                      <a:lnTo>
                        <a:pt x="260" y="206"/>
                      </a:lnTo>
                      <a:lnTo>
                        <a:pt x="264" y="206"/>
                      </a:lnTo>
                      <a:lnTo>
                        <a:pt x="266" y="206"/>
                      </a:lnTo>
                      <a:lnTo>
                        <a:pt x="268" y="206"/>
                      </a:lnTo>
                      <a:lnTo>
                        <a:pt x="270" y="206"/>
                      </a:lnTo>
                      <a:lnTo>
                        <a:pt x="270" y="206"/>
                      </a:lnTo>
                      <a:lnTo>
                        <a:pt x="272" y="206"/>
                      </a:lnTo>
                      <a:lnTo>
                        <a:pt x="272" y="204"/>
                      </a:lnTo>
                      <a:lnTo>
                        <a:pt x="274" y="204"/>
                      </a:lnTo>
                      <a:lnTo>
                        <a:pt x="276" y="204"/>
                      </a:lnTo>
                      <a:lnTo>
                        <a:pt x="278" y="204"/>
                      </a:lnTo>
                      <a:lnTo>
                        <a:pt x="278" y="206"/>
                      </a:lnTo>
                      <a:lnTo>
                        <a:pt x="280" y="208"/>
                      </a:lnTo>
                      <a:lnTo>
                        <a:pt x="282" y="208"/>
                      </a:lnTo>
                      <a:lnTo>
                        <a:pt x="284" y="210"/>
                      </a:lnTo>
                      <a:lnTo>
                        <a:pt x="286" y="210"/>
                      </a:lnTo>
                      <a:lnTo>
                        <a:pt x="288" y="212"/>
                      </a:lnTo>
                      <a:lnTo>
                        <a:pt x="290" y="214"/>
                      </a:lnTo>
                      <a:lnTo>
                        <a:pt x="290" y="216"/>
                      </a:lnTo>
                      <a:lnTo>
                        <a:pt x="292" y="218"/>
                      </a:lnTo>
                      <a:lnTo>
                        <a:pt x="294" y="218"/>
                      </a:lnTo>
                      <a:lnTo>
                        <a:pt x="294" y="216"/>
                      </a:lnTo>
                      <a:lnTo>
                        <a:pt x="296" y="216"/>
                      </a:lnTo>
                      <a:lnTo>
                        <a:pt x="296" y="218"/>
                      </a:lnTo>
                      <a:lnTo>
                        <a:pt x="296" y="220"/>
                      </a:lnTo>
                      <a:lnTo>
                        <a:pt x="296" y="222"/>
                      </a:lnTo>
                      <a:lnTo>
                        <a:pt x="298" y="224"/>
                      </a:lnTo>
                      <a:lnTo>
                        <a:pt x="298" y="228"/>
                      </a:lnTo>
                      <a:lnTo>
                        <a:pt x="298" y="230"/>
                      </a:lnTo>
                      <a:lnTo>
                        <a:pt x="298" y="232"/>
                      </a:lnTo>
                      <a:lnTo>
                        <a:pt x="298" y="232"/>
                      </a:lnTo>
                      <a:lnTo>
                        <a:pt x="302" y="234"/>
                      </a:lnTo>
                      <a:lnTo>
                        <a:pt x="304" y="234"/>
                      </a:lnTo>
                      <a:lnTo>
                        <a:pt x="306" y="234"/>
                      </a:lnTo>
                      <a:lnTo>
                        <a:pt x="306" y="234"/>
                      </a:lnTo>
                      <a:lnTo>
                        <a:pt x="308" y="238"/>
                      </a:lnTo>
                      <a:lnTo>
                        <a:pt x="308" y="240"/>
                      </a:lnTo>
                      <a:lnTo>
                        <a:pt x="310" y="242"/>
                      </a:lnTo>
                      <a:lnTo>
                        <a:pt x="310" y="244"/>
                      </a:lnTo>
                      <a:lnTo>
                        <a:pt x="312" y="246"/>
                      </a:lnTo>
                      <a:lnTo>
                        <a:pt x="312" y="248"/>
                      </a:lnTo>
                      <a:lnTo>
                        <a:pt x="314" y="248"/>
                      </a:lnTo>
                      <a:lnTo>
                        <a:pt x="314" y="248"/>
                      </a:lnTo>
                      <a:lnTo>
                        <a:pt x="318" y="248"/>
                      </a:lnTo>
                      <a:lnTo>
                        <a:pt x="320" y="248"/>
                      </a:lnTo>
                      <a:lnTo>
                        <a:pt x="322" y="248"/>
                      </a:lnTo>
                      <a:lnTo>
                        <a:pt x="324" y="248"/>
                      </a:lnTo>
                      <a:lnTo>
                        <a:pt x="328" y="248"/>
                      </a:lnTo>
                      <a:lnTo>
                        <a:pt x="328" y="248"/>
                      </a:lnTo>
                      <a:lnTo>
                        <a:pt x="330" y="248"/>
                      </a:lnTo>
                      <a:lnTo>
                        <a:pt x="330" y="248"/>
                      </a:lnTo>
                      <a:lnTo>
                        <a:pt x="332" y="248"/>
                      </a:lnTo>
                      <a:lnTo>
                        <a:pt x="332" y="248"/>
                      </a:lnTo>
                      <a:lnTo>
                        <a:pt x="332" y="250"/>
                      </a:lnTo>
                      <a:lnTo>
                        <a:pt x="334" y="250"/>
                      </a:lnTo>
                      <a:lnTo>
                        <a:pt x="334" y="252"/>
                      </a:lnTo>
                      <a:lnTo>
                        <a:pt x="334" y="252"/>
                      </a:lnTo>
                      <a:lnTo>
                        <a:pt x="334" y="254"/>
                      </a:lnTo>
                      <a:lnTo>
                        <a:pt x="334" y="254"/>
                      </a:lnTo>
                      <a:lnTo>
                        <a:pt x="336" y="256"/>
                      </a:lnTo>
                      <a:lnTo>
                        <a:pt x="338" y="256"/>
                      </a:lnTo>
                      <a:lnTo>
                        <a:pt x="340" y="258"/>
                      </a:lnTo>
                      <a:lnTo>
                        <a:pt x="340" y="258"/>
                      </a:lnTo>
                      <a:lnTo>
                        <a:pt x="342" y="258"/>
                      </a:lnTo>
                      <a:lnTo>
                        <a:pt x="342" y="256"/>
                      </a:lnTo>
                      <a:lnTo>
                        <a:pt x="342" y="256"/>
                      </a:lnTo>
                      <a:lnTo>
                        <a:pt x="342" y="254"/>
                      </a:lnTo>
                      <a:lnTo>
                        <a:pt x="340" y="254"/>
                      </a:lnTo>
                      <a:lnTo>
                        <a:pt x="340" y="252"/>
                      </a:lnTo>
                      <a:lnTo>
                        <a:pt x="342" y="252"/>
                      </a:lnTo>
                      <a:lnTo>
                        <a:pt x="342" y="250"/>
                      </a:lnTo>
                      <a:lnTo>
                        <a:pt x="344" y="248"/>
                      </a:lnTo>
                      <a:lnTo>
                        <a:pt x="346" y="246"/>
                      </a:lnTo>
                      <a:lnTo>
                        <a:pt x="346" y="246"/>
                      </a:lnTo>
                      <a:lnTo>
                        <a:pt x="346" y="244"/>
                      </a:lnTo>
                      <a:lnTo>
                        <a:pt x="346" y="244"/>
                      </a:lnTo>
                      <a:lnTo>
                        <a:pt x="348" y="242"/>
                      </a:lnTo>
                      <a:lnTo>
                        <a:pt x="350" y="242"/>
                      </a:lnTo>
                      <a:lnTo>
                        <a:pt x="350" y="242"/>
                      </a:lnTo>
                      <a:lnTo>
                        <a:pt x="352" y="240"/>
                      </a:lnTo>
                      <a:lnTo>
                        <a:pt x="352" y="238"/>
                      </a:lnTo>
                      <a:lnTo>
                        <a:pt x="354" y="238"/>
                      </a:lnTo>
                      <a:lnTo>
                        <a:pt x="356" y="238"/>
                      </a:lnTo>
                      <a:lnTo>
                        <a:pt x="358" y="236"/>
                      </a:lnTo>
                      <a:lnTo>
                        <a:pt x="360" y="234"/>
                      </a:lnTo>
                      <a:lnTo>
                        <a:pt x="360" y="232"/>
                      </a:lnTo>
                      <a:lnTo>
                        <a:pt x="362" y="232"/>
                      </a:lnTo>
                      <a:lnTo>
                        <a:pt x="362" y="232"/>
                      </a:lnTo>
                      <a:lnTo>
                        <a:pt x="364" y="232"/>
                      </a:lnTo>
                      <a:lnTo>
                        <a:pt x="364" y="232"/>
                      </a:lnTo>
                      <a:lnTo>
                        <a:pt x="364" y="232"/>
                      </a:lnTo>
                      <a:lnTo>
                        <a:pt x="366" y="232"/>
                      </a:lnTo>
                      <a:lnTo>
                        <a:pt x="366" y="230"/>
                      </a:lnTo>
                      <a:lnTo>
                        <a:pt x="366" y="230"/>
                      </a:lnTo>
                      <a:lnTo>
                        <a:pt x="368" y="230"/>
                      </a:lnTo>
                      <a:lnTo>
                        <a:pt x="368" y="228"/>
                      </a:lnTo>
                      <a:lnTo>
                        <a:pt x="368" y="228"/>
                      </a:lnTo>
                      <a:lnTo>
                        <a:pt x="368" y="228"/>
                      </a:lnTo>
                      <a:lnTo>
                        <a:pt x="368" y="226"/>
                      </a:lnTo>
                      <a:lnTo>
                        <a:pt x="368" y="226"/>
                      </a:lnTo>
                      <a:lnTo>
                        <a:pt x="368" y="224"/>
                      </a:lnTo>
                      <a:lnTo>
                        <a:pt x="370" y="222"/>
                      </a:lnTo>
                      <a:lnTo>
                        <a:pt x="370" y="222"/>
                      </a:lnTo>
                      <a:lnTo>
                        <a:pt x="370" y="220"/>
                      </a:lnTo>
                      <a:lnTo>
                        <a:pt x="372" y="220"/>
                      </a:lnTo>
                      <a:lnTo>
                        <a:pt x="374" y="220"/>
                      </a:lnTo>
                      <a:lnTo>
                        <a:pt x="376" y="220"/>
                      </a:lnTo>
                      <a:lnTo>
                        <a:pt x="378" y="218"/>
                      </a:lnTo>
                      <a:lnTo>
                        <a:pt x="378" y="218"/>
                      </a:lnTo>
                      <a:lnTo>
                        <a:pt x="378" y="218"/>
                      </a:lnTo>
                      <a:lnTo>
                        <a:pt x="384" y="220"/>
                      </a:lnTo>
                      <a:lnTo>
                        <a:pt x="386" y="220"/>
                      </a:lnTo>
                      <a:lnTo>
                        <a:pt x="390" y="222"/>
                      </a:lnTo>
                      <a:lnTo>
                        <a:pt x="392" y="222"/>
                      </a:lnTo>
                      <a:lnTo>
                        <a:pt x="392" y="222"/>
                      </a:lnTo>
                      <a:lnTo>
                        <a:pt x="394" y="222"/>
                      </a:lnTo>
                      <a:lnTo>
                        <a:pt x="394" y="224"/>
                      </a:lnTo>
                      <a:lnTo>
                        <a:pt x="400" y="224"/>
                      </a:lnTo>
                      <a:lnTo>
                        <a:pt x="402" y="224"/>
                      </a:lnTo>
                      <a:lnTo>
                        <a:pt x="402" y="224"/>
                      </a:lnTo>
                      <a:lnTo>
                        <a:pt x="404" y="226"/>
                      </a:lnTo>
                      <a:lnTo>
                        <a:pt x="404" y="226"/>
                      </a:lnTo>
                      <a:lnTo>
                        <a:pt x="402" y="222"/>
                      </a:lnTo>
                      <a:lnTo>
                        <a:pt x="402" y="220"/>
                      </a:lnTo>
                      <a:lnTo>
                        <a:pt x="402" y="216"/>
                      </a:lnTo>
                      <a:lnTo>
                        <a:pt x="402" y="214"/>
                      </a:lnTo>
                      <a:lnTo>
                        <a:pt x="404" y="214"/>
                      </a:lnTo>
                      <a:lnTo>
                        <a:pt x="406" y="214"/>
                      </a:lnTo>
                      <a:lnTo>
                        <a:pt x="408" y="212"/>
                      </a:lnTo>
                      <a:lnTo>
                        <a:pt x="410" y="212"/>
                      </a:lnTo>
                      <a:lnTo>
                        <a:pt x="410" y="212"/>
                      </a:lnTo>
                      <a:lnTo>
                        <a:pt x="410" y="212"/>
                      </a:lnTo>
                      <a:lnTo>
                        <a:pt x="410" y="212"/>
                      </a:lnTo>
                      <a:lnTo>
                        <a:pt x="414" y="212"/>
                      </a:lnTo>
                      <a:lnTo>
                        <a:pt x="418" y="214"/>
                      </a:lnTo>
                      <a:lnTo>
                        <a:pt x="420" y="216"/>
                      </a:lnTo>
                      <a:lnTo>
                        <a:pt x="424" y="218"/>
                      </a:lnTo>
                      <a:lnTo>
                        <a:pt x="430" y="218"/>
                      </a:lnTo>
                      <a:lnTo>
                        <a:pt x="434" y="218"/>
                      </a:lnTo>
                      <a:lnTo>
                        <a:pt x="434" y="218"/>
                      </a:lnTo>
                      <a:lnTo>
                        <a:pt x="434" y="216"/>
                      </a:lnTo>
                      <a:lnTo>
                        <a:pt x="436" y="216"/>
                      </a:lnTo>
                      <a:lnTo>
                        <a:pt x="436" y="218"/>
                      </a:lnTo>
                      <a:lnTo>
                        <a:pt x="440" y="218"/>
                      </a:lnTo>
                      <a:lnTo>
                        <a:pt x="446" y="218"/>
                      </a:lnTo>
                      <a:lnTo>
                        <a:pt x="448" y="218"/>
                      </a:lnTo>
                      <a:lnTo>
                        <a:pt x="452" y="216"/>
                      </a:lnTo>
                      <a:lnTo>
                        <a:pt x="452" y="216"/>
                      </a:lnTo>
                      <a:lnTo>
                        <a:pt x="452" y="216"/>
                      </a:lnTo>
                      <a:lnTo>
                        <a:pt x="456" y="218"/>
                      </a:lnTo>
                      <a:lnTo>
                        <a:pt x="458" y="218"/>
                      </a:lnTo>
                      <a:lnTo>
                        <a:pt x="458" y="218"/>
                      </a:lnTo>
                      <a:lnTo>
                        <a:pt x="460" y="218"/>
                      </a:lnTo>
                      <a:lnTo>
                        <a:pt x="462" y="218"/>
                      </a:lnTo>
                      <a:lnTo>
                        <a:pt x="464" y="218"/>
                      </a:lnTo>
                      <a:lnTo>
                        <a:pt x="468" y="218"/>
                      </a:lnTo>
                      <a:lnTo>
                        <a:pt x="470" y="218"/>
                      </a:lnTo>
                      <a:lnTo>
                        <a:pt x="472" y="218"/>
                      </a:lnTo>
                      <a:lnTo>
                        <a:pt x="474" y="218"/>
                      </a:lnTo>
                      <a:lnTo>
                        <a:pt x="476" y="218"/>
                      </a:lnTo>
                      <a:lnTo>
                        <a:pt x="478" y="220"/>
                      </a:lnTo>
                      <a:lnTo>
                        <a:pt x="480" y="220"/>
                      </a:lnTo>
                      <a:lnTo>
                        <a:pt x="480" y="220"/>
                      </a:lnTo>
                      <a:lnTo>
                        <a:pt x="482" y="220"/>
                      </a:lnTo>
                      <a:lnTo>
                        <a:pt x="484" y="220"/>
                      </a:lnTo>
                      <a:lnTo>
                        <a:pt x="484" y="220"/>
                      </a:lnTo>
                      <a:lnTo>
                        <a:pt x="486" y="222"/>
                      </a:lnTo>
                      <a:lnTo>
                        <a:pt x="486" y="222"/>
                      </a:lnTo>
                      <a:lnTo>
                        <a:pt x="488" y="224"/>
                      </a:lnTo>
                      <a:lnTo>
                        <a:pt x="490" y="224"/>
                      </a:lnTo>
                      <a:lnTo>
                        <a:pt x="490" y="226"/>
                      </a:lnTo>
                      <a:lnTo>
                        <a:pt x="492" y="226"/>
                      </a:lnTo>
                      <a:lnTo>
                        <a:pt x="494" y="226"/>
                      </a:lnTo>
                      <a:lnTo>
                        <a:pt x="496" y="226"/>
                      </a:lnTo>
                      <a:lnTo>
                        <a:pt x="500" y="228"/>
                      </a:lnTo>
                      <a:lnTo>
                        <a:pt x="502" y="230"/>
                      </a:lnTo>
                      <a:lnTo>
                        <a:pt x="502" y="230"/>
                      </a:lnTo>
                      <a:lnTo>
                        <a:pt x="502" y="228"/>
                      </a:lnTo>
                      <a:lnTo>
                        <a:pt x="502" y="228"/>
                      </a:lnTo>
                      <a:lnTo>
                        <a:pt x="500" y="226"/>
                      </a:lnTo>
                      <a:lnTo>
                        <a:pt x="500" y="224"/>
                      </a:lnTo>
                      <a:lnTo>
                        <a:pt x="500" y="222"/>
                      </a:lnTo>
                      <a:lnTo>
                        <a:pt x="498" y="222"/>
                      </a:lnTo>
                      <a:lnTo>
                        <a:pt x="498" y="220"/>
                      </a:lnTo>
                      <a:lnTo>
                        <a:pt x="500" y="220"/>
                      </a:lnTo>
                      <a:lnTo>
                        <a:pt x="502" y="218"/>
                      </a:lnTo>
                      <a:lnTo>
                        <a:pt x="504" y="218"/>
                      </a:lnTo>
                      <a:lnTo>
                        <a:pt x="502" y="218"/>
                      </a:lnTo>
                      <a:lnTo>
                        <a:pt x="502" y="216"/>
                      </a:lnTo>
                      <a:lnTo>
                        <a:pt x="500" y="216"/>
                      </a:lnTo>
                      <a:lnTo>
                        <a:pt x="500" y="216"/>
                      </a:lnTo>
                      <a:lnTo>
                        <a:pt x="500" y="216"/>
                      </a:lnTo>
                      <a:lnTo>
                        <a:pt x="500" y="216"/>
                      </a:lnTo>
                      <a:lnTo>
                        <a:pt x="502" y="214"/>
                      </a:lnTo>
                      <a:lnTo>
                        <a:pt x="502" y="214"/>
                      </a:lnTo>
                      <a:lnTo>
                        <a:pt x="504" y="214"/>
                      </a:lnTo>
                      <a:lnTo>
                        <a:pt x="506" y="214"/>
                      </a:lnTo>
                      <a:lnTo>
                        <a:pt x="504" y="212"/>
                      </a:lnTo>
                      <a:lnTo>
                        <a:pt x="504" y="212"/>
                      </a:lnTo>
                      <a:lnTo>
                        <a:pt x="504" y="212"/>
                      </a:lnTo>
                      <a:lnTo>
                        <a:pt x="502" y="210"/>
                      </a:lnTo>
                      <a:lnTo>
                        <a:pt x="502" y="210"/>
                      </a:lnTo>
                      <a:lnTo>
                        <a:pt x="502" y="208"/>
                      </a:lnTo>
                      <a:lnTo>
                        <a:pt x="500" y="206"/>
                      </a:lnTo>
                      <a:lnTo>
                        <a:pt x="500" y="204"/>
                      </a:lnTo>
                      <a:lnTo>
                        <a:pt x="496" y="200"/>
                      </a:lnTo>
                      <a:lnTo>
                        <a:pt x="496" y="200"/>
                      </a:lnTo>
                      <a:lnTo>
                        <a:pt x="494" y="198"/>
                      </a:lnTo>
                      <a:lnTo>
                        <a:pt x="494" y="196"/>
                      </a:lnTo>
                      <a:lnTo>
                        <a:pt x="494" y="196"/>
                      </a:lnTo>
                      <a:lnTo>
                        <a:pt x="492" y="194"/>
                      </a:lnTo>
                      <a:lnTo>
                        <a:pt x="492" y="192"/>
                      </a:lnTo>
                      <a:lnTo>
                        <a:pt x="492" y="190"/>
                      </a:lnTo>
                      <a:lnTo>
                        <a:pt x="490" y="188"/>
                      </a:lnTo>
                      <a:lnTo>
                        <a:pt x="490" y="188"/>
                      </a:lnTo>
                      <a:lnTo>
                        <a:pt x="490" y="188"/>
                      </a:lnTo>
                      <a:lnTo>
                        <a:pt x="490" y="186"/>
                      </a:lnTo>
                      <a:lnTo>
                        <a:pt x="492" y="186"/>
                      </a:lnTo>
                      <a:lnTo>
                        <a:pt x="492" y="186"/>
                      </a:lnTo>
                      <a:lnTo>
                        <a:pt x="492" y="186"/>
                      </a:lnTo>
                      <a:lnTo>
                        <a:pt x="490" y="186"/>
                      </a:lnTo>
                      <a:lnTo>
                        <a:pt x="488" y="184"/>
                      </a:lnTo>
                      <a:lnTo>
                        <a:pt x="486" y="184"/>
                      </a:lnTo>
                      <a:lnTo>
                        <a:pt x="484" y="184"/>
                      </a:lnTo>
                      <a:lnTo>
                        <a:pt x="484" y="184"/>
                      </a:lnTo>
                      <a:lnTo>
                        <a:pt x="482" y="184"/>
                      </a:lnTo>
                      <a:lnTo>
                        <a:pt x="482" y="184"/>
                      </a:lnTo>
                      <a:lnTo>
                        <a:pt x="482" y="182"/>
                      </a:lnTo>
                      <a:lnTo>
                        <a:pt x="484" y="180"/>
                      </a:lnTo>
                      <a:lnTo>
                        <a:pt x="486" y="180"/>
                      </a:lnTo>
                      <a:lnTo>
                        <a:pt x="488" y="178"/>
                      </a:lnTo>
                      <a:lnTo>
                        <a:pt x="490" y="178"/>
                      </a:lnTo>
                      <a:lnTo>
                        <a:pt x="492" y="178"/>
                      </a:lnTo>
                      <a:lnTo>
                        <a:pt x="494" y="178"/>
                      </a:lnTo>
                      <a:lnTo>
                        <a:pt x="494" y="178"/>
                      </a:lnTo>
                      <a:lnTo>
                        <a:pt x="496" y="176"/>
                      </a:lnTo>
                      <a:lnTo>
                        <a:pt x="500" y="176"/>
                      </a:lnTo>
                      <a:lnTo>
                        <a:pt x="504" y="174"/>
                      </a:lnTo>
                      <a:lnTo>
                        <a:pt x="504" y="174"/>
                      </a:lnTo>
                      <a:lnTo>
                        <a:pt x="506" y="174"/>
                      </a:lnTo>
                      <a:lnTo>
                        <a:pt x="508" y="176"/>
                      </a:lnTo>
                      <a:lnTo>
                        <a:pt x="508" y="176"/>
                      </a:lnTo>
                      <a:lnTo>
                        <a:pt x="510" y="178"/>
                      </a:lnTo>
                      <a:lnTo>
                        <a:pt x="510" y="178"/>
                      </a:lnTo>
                      <a:lnTo>
                        <a:pt x="512" y="176"/>
                      </a:lnTo>
                      <a:lnTo>
                        <a:pt x="514" y="176"/>
                      </a:lnTo>
                      <a:lnTo>
                        <a:pt x="514" y="176"/>
                      </a:lnTo>
                      <a:lnTo>
                        <a:pt x="516" y="176"/>
                      </a:lnTo>
                      <a:lnTo>
                        <a:pt x="518" y="178"/>
                      </a:lnTo>
                      <a:lnTo>
                        <a:pt x="518" y="178"/>
                      </a:lnTo>
                      <a:lnTo>
                        <a:pt x="518" y="178"/>
                      </a:lnTo>
                      <a:lnTo>
                        <a:pt x="518" y="176"/>
                      </a:lnTo>
                      <a:lnTo>
                        <a:pt x="518" y="174"/>
                      </a:lnTo>
                      <a:lnTo>
                        <a:pt x="518" y="174"/>
                      </a:lnTo>
                      <a:lnTo>
                        <a:pt x="518" y="172"/>
                      </a:lnTo>
                      <a:lnTo>
                        <a:pt x="516" y="172"/>
                      </a:lnTo>
                      <a:lnTo>
                        <a:pt x="514" y="172"/>
                      </a:lnTo>
                      <a:lnTo>
                        <a:pt x="512" y="170"/>
                      </a:lnTo>
                      <a:lnTo>
                        <a:pt x="512" y="170"/>
                      </a:lnTo>
                      <a:lnTo>
                        <a:pt x="512" y="170"/>
                      </a:lnTo>
                      <a:lnTo>
                        <a:pt x="512" y="168"/>
                      </a:lnTo>
                      <a:lnTo>
                        <a:pt x="512" y="166"/>
                      </a:lnTo>
                      <a:lnTo>
                        <a:pt x="512" y="162"/>
                      </a:lnTo>
                      <a:lnTo>
                        <a:pt x="512" y="160"/>
                      </a:lnTo>
                      <a:lnTo>
                        <a:pt x="512" y="156"/>
                      </a:lnTo>
                      <a:lnTo>
                        <a:pt x="512" y="152"/>
                      </a:lnTo>
                      <a:lnTo>
                        <a:pt x="514" y="146"/>
                      </a:lnTo>
                      <a:lnTo>
                        <a:pt x="512" y="144"/>
                      </a:lnTo>
                      <a:lnTo>
                        <a:pt x="512" y="142"/>
                      </a:lnTo>
                      <a:lnTo>
                        <a:pt x="512" y="142"/>
                      </a:lnTo>
                      <a:lnTo>
                        <a:pt x="514" y="142"/>
                      </a:lnTo>
                      <a:lnTo>
                        <a:pt x="514" y="142"/>
                      </a:lnTo>
                      <a:lnTo>
                        <a:pt x="518" y="144"/>
                      </a:lnTo>
                      <a:lnTo>
                        <a:pt x="522" y="144"/>
                      </a:lnTo>
                      <a:lnTo>
                        <a:pt x="522" y="144"/>
                      </a:lnTo>
                      <a:lnTo>
                        <a:pt x="524" y="146"/>
                      </a:lnTo>
                      <a:lnTo>
                        <a:pt x="528" y="146"/>
                      </a:lnTo>
                      <a:lnTo>
                        <a:pt x="528" y="146"/>
                      </a:lnTo>
                      <a:lnTo>
                        <a:pt x="530" y="146"/>
                      </a:lnTo>
                      <a:lnTo>
                        <a:pt x="532" y="146"/>
                      </a:lnTo>
                      <a:lnTo>
                        <a:pt x="534" y="146"/>
                      </a:lnTo>
                      <a:lnTo>
                        <a:pt x="536" y="146"/>
                      </a:lnTo>
                      <a:lnTo>
                        <a:pt x="536" y="146"/>
                      </a:lnTo>
                      <a:lnTo>
                        <a:pt x="538" y="146"/>
                      </a:lnTo>
                      <a:lnTo>
                        <a:pt x="538" y="148"/>
                      </a:lnTo>
                      <a:lnTo>
                        <a:pt x="540" y="148"/>
                      </a:lnTo>
                      <a:lnTo>
                        <a:pt x="540" y="148"/>
                      </a:lnTo>
                      <a:lnTo>
                        <a:pt x="542" y="146"/>
                      </a:lnTo>
                      <a:lnTo>
                        <a:pt x="542" y="146"/>
                      </a:lnTo>
                      <a:lnTo>
                        <a:pt x="544" y="144"/>
                      </a:lnTo>
                      <a:lnTo>
                        <a:pt x="546" y="144"/>
                      </a:lnTo>
                      <a:lnTo>
                        <a:pt x="548" y="144"/>
                      </a:lnTo>
                      <a:lnTo>
                        <a:pt x="548" y="144"/>
                      </a:lnTo>
                      <a:lnTo>
                        <a:pt x="548" y="142"/>
                      </a:lnTo>
                      <a:lnTo>
                        <a:pt x="548" y="140"/>
                      </a:lnTo>
                      <a:lnTo>
                        <a:pt x="548" y="140"/>
                      </a:lnTo>
                      <a:lnTo>
                        <a:pt x="548" y="138"/>
                      </a:lnTo>
                      <a:lnTo>
                        <a:pt x="546" y="136"/>
                      </a:lnTo>
                      <a:lnTo>
                        <a:pt x="546" y="136"/>
                      </a:lnTo>
                      <a:lnTo>
                        <a:pt x="544" y="132"/>
                      </a:lnTo>
                      <a:lnTo>
                        <a:pt x="542" y="128"/>
                      </a:lnTo>
                      <a:lnTo>
                        <a:pt x="542" y="126"/>
                      </a:lnTo>
                      <a:lnTo>
                        <a:pt x="542" y="124"/>
                      </a:lnTo>
                      <a:lnTo>
                        <a:pt x="542" y="124"/>
                      </a:lnTo>
                      <a:lnTo>
                        <a:pt x="542" y="122"/>
                      </a:lnTo>
                      <a:lnTo>
                        <a:pt x="542" y="120"/>
                      </a:lnTo>
                      <a:lnTo>
                        <a:pt x="544" y="120"/>
                      </a:lnTo>
                      <a:lnTo>
                        <a:pt x="546" y="120"/>
                      </a:lnTo>
                      <a:lnTo>
                        <a:pt x="548" y="120"/>
                      </a:lnTo>
                      <a:lnTo>
                        <a:pt x="550" y="120"/>
                      </a:lnTo>
                      <a:lnTo>
                        <a:pt x="552" y="118"/>
                      </a:lnTo>
                      <a:lnTo>
                        <a:pt x="552" y="118"/>
                      </a:lnTo>
                      <a:lnTo>
                        <a:pt x="554" y="116"/>
                      </a:lnTo>
                      <a:lnTo>
                        <a:pt x="554" y="116"/>
                      </a:lnTo>
                      <a:lnTo>
                        <a:pt x="552" y="112"/>
                      </a:lnTo>
                      <a:lnTo>
                        <a:pt x="552" y="112"/>
                      </a:lnTo>
                      <a:lnTo>
                        <a:pt x="552" y="110"/>
                      </a:lnTo>
                      <a:lnTo>
                        <a:pt x="552" y="110"/>
                      </a:lnTo>
                      <a:lnTo>
                        <a:pt x="554" y="108"/>
                      </a:lnTo>
                      <a:lnTo>
                        <a:pt x="554" y="108"/>
                      </a:lnTo>
                      <a:lnTo>
                        <a:pt x="556" y="108"/>
                      </a:lnTo>
                      <a:lnTo>
                        <a:pt x="558" y="108"/>
                      </a:lnTo>
                      <a:lnTo>
                        <a:pt x="560" y="108"/>
                      </a:lnTo>
                      <a:lnTo>
                        <a:pt x="558" y="10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09" name="Freeform 137">
                  <a:extLst>
                    <a:ext uri="{FF2B5EF4-FFF2-40B4-BE49-F238E27FC236}">
                      <a16:creationId xmlns:a16="http://schemas.microsoft.com/office/drawing/2014/main" id="{AD5D8E44-AC60-0980-129F-C96CBE8A1CE6}"/>
                    </a:ext>
                  </a:extLst>
                </p:cNvPr>
                <p:cNvSpPr>
                  <a:spLocks noEditPoints="1"/>
                </p:cNvSpPr>
                <p:nvPr/>
              </p:nvSpPr>
              <p:spPr bwMode="auto">
                <a:xfrm>
                  <a:off x="4001" y="1979"/>
                  <a:ext cx="126" cy="182"/>
                </a:xfrm>
                <a:custGeom>
                  <a:avLst/>
                  <a:gdLst>
                    <a:gd name="T0" fmla="*/ 112 w 126"/>
                    <a:gd name="T1" fmla="*/ 136 h 182"/>
                    <a:gd name="T2" fmla="*/ 114 w 126"/>
                    <a:gd name="T3" fmla="*/ 134 h 182"/>
                    <a:gd name="T4" fmla="*/ 118 w 126"/>
                    <a:gd name="T5" fmla="*/ 28 h 182"/>
                    <a:gd name="T6" fmla="*/ 114 w 126"/>
                    <a:gd name="T7" fmla="*/ 26 h 182"/>
                    <a:gd name="T8" fmla="*/ 104 w 126"/>
                    <a:gd name="T9" fmla="*/ 24 h 182"/>
                    <a:gd name="T10" fmla="*/ 94 w 126"/>
                    <a:gd name="T11" fmla="*/ 32 h 182"/>
                    <a:gd name="T12" fmla="*/ 84 w 126"/>
                    <a:gd name="T13" fmla="*/ 36 h 182"/>
                    <a:gd name="T14" fmla="*/ 74 w 126"/>
                    <a:gd name="T15" fmla="*/ 34 h 182"/>
                    <a:gd name="T16" fmla="*/ 64 w 126"/>
                    <a:gd name="T17" fmla="*/ 32 h 182"/>
                    <a:gd name="T18" fmla="*/ 52 w 126"/>
                    <a:gd name="T19" fmla="*/ 22 h 182"/>
                    <a:gd name="T20" fmla="*/ 42 w 126"/>
                    <a:gd name="T21" fmla="*/ 18 h 182"/>
                    <a:gd name="T22" fmla="*/ 34 w 126"/>
                    <a:gd name="T23" fmla="*/ 18 h 182"/>
                    <a:gd name="T24" fmla="*/ 30 w 126"/>
                    <a:gd name="T25" fmla="*/ 10 h 182"/>
                    <a:gd name="T26" fmla="*/ 30 w 126"/>
                    <a:gd name="T27" fmla="*/ 4 h 182"/>
                    <a:gd name="T28" fmla="*/ 24 w 126"/>
                    <a:gd name="T29" fmla="*/ 2 h 182"/>
                    <a:gd name="T30" fmla="*/ 22 w 126"/>
                    <a:gd name="T31" fmla="*/ 0 h 182"/>
                    <a:gd name="T32" fmla="*/ 12 w 126"/>
                    <a:gd name="T33" fmla="*/ 12 h 182"/>
                    <a:gd name="T34" fmla="*/ 4 w 126"/>
                    <a:gd name="T35" fmla="*/ 28 h 182"/>
                    <a:gd name="T36" fmla="*/ 6 w 126"/>
                    <a:gd name="T37" fmla="*/ 32 h 182"/>
                    <a:gd name="T38" fmla="*/ 8 w 126"/>
                    <a:gd name="T39" fmla="*/ 38 h 182"/>
                    <a:gd name="T40" fmla="*/ 12 w 126"/>
                    <a:gd name="T41" fmla="*/ 46 h 182"/>
                    <a:gd name="T42" fmla="*/ 16 w 126"/>
                    <a:gd name="T43" fmla="*/ 52 h 182"/>
                    <a:gd name="T44" fmla="*/ 16 w 126"/>
                    <a:gd name="T45" fmla="*/ 54 h 182"/>
                    <a:gd name="T46" fmla="*/ 18 w 126"/>
                    <a:gd name="T47" fmla="*/ 66 h 182"/>
                    <a:gd name="T48" fmla="*/ 16 w 126"/>
                    <a:gd name="T49" fmla="*/ 70 h 182"/>
                    <a:gd name="T50" fmla="*/ 14 w 126"/>
                    <a:gd name="T51" fmla="*/ 76 h 182"/>
                    <a:gd name="T52" fmla="*/ 12 w 126"/>
                    <a:gd name="T53" fmla="*/ 76 h 182"/>
                    <a:gd name="T54" fmla="*/ 8 w 126"/>
                    <a:gd name="T55" fmla="*/ 82 h 182"/>
                    <a:gd name="T56" fmla="*/ 4 w 126"/>
                    <a:gd name="T57" fmla="*/ 90 h 182"/>
                    <a:gd name="T58" fmla="*/ 2 w 126"/>
                    <a:gd name="T59" fmla="*/ 98 h 182"/>
                    <a:gd name="T60" fmla="*/ 2 w 126"/>
                    <a:gd name="T61" fmla="*/ 116 h 182"/>
                    <a:gd name="T62" fmla="*/ 12 w 126"/>
                    <a:gd name="T63" fmla="*/ 122 h 182"/>
                    <a:gd name="T64" fmla="*/ 24 w 126"/>
                    <a:gd name="T65" fmla="*/ 130 h 182"/>
                    <a:gd name="T66" fmla="*/ 38 w 126"/>
                    <a:gd name="T67" fmla="*/ 138 h 182"/>
                    <a:gd name="T68" fmla="*/ 52 w 126"/>
                    <a:gd name="T69" fmla="*/ 148 h 182"/>
                    <a:gd name="T70" fmla="*/ 60 w 126"/>
                    <a:gd name="T71" fmla="*/ 152 h 182"/>
                    <a:gd name="T72" fmla="*/ 60 w 126"/>
                    <a:gd name="T73" fmla="*/ 158 h 182"/>
                    <a:gd name="T74" fmla="*/ 60 w 126"/>
                    <a:gd name="T75" fmla="*/ 160 h 182"/>
                    <a:gd name="T76" fmla="*/ 62 w 126"/>
                    <a:gd name="T77" fmla="*/ 164 h 182"/>
                    <a:gd name="T78" fmla="*/ 72 w 126"/>
                    <a:gd name="T79" fmla="*/ 172 h 182"/>
                    <a:gd name="T80" fmla="*/ 82 w 126"/>
                    <a:gd name="T81" fmla="*/ 180 h 182"/>
                    <a:gd name="T82" fmla="*/ 86 w 126"/>
                    <a:gd name="T83" fmla="*/ 180 h 182"/>
                    <a:gd name="T84" fmla="*/ 92 w 126"/>
                    <a:gd name="T85" fmla="*/ 172 h 182"/>
                    <a:gd name="T86" fmla="*/ 92 w 126"/>
                    <a:gd name="T87" fmla="*/ 168 h 182"/>
                    <a:gd name="T88" fmla="*/ 96 w 126"/>
                    <a:gd name="T89" fmla="*/ 160 h 182"/>
                    <a:gd name="T90" fmla="*/ 100 w 126"/>
                    <a:gd name="T91" fmla="*/ 152 h 182"/>
                    <a:gd name="T92" fmla="*/ 104 w 126"/>
                    <a:gd name="T93" fmla="*/ 144 h 182"/>
                    <a:gd name="T94" fmla="*/ 112 w 126"/>
                    <a:gd name="T95" fmla="*/ 138 h 182"/>
                    <a:gd name="T96" fmla="*/ 112 w 126"/>
                    <a:gd name="T97" fmla="*/ 134 h 182"/>
                    <a:gd name="T98" fmla="*/ 114 w 126"/>
                    <a:gd name="T99" fmla="*/ 134 h 182"/>
                    <a:gd name="T100" fmla="*/ 122 w 126"/>
                    <a:gd name="T101" fmla="*/ 128 h 182"/>
                    <a:gd name="T102" fmla="*/ 116 w 126"/>
                    <a:gd name="T103" fmla="*/ 120 h 182"/>
                    <a:gd name="T104" fmla="*/ 112 w 126"/>
                    <a:gd name="T105" fmla="*/ 104 h 182"/>
                    <a:gd name="T106" fmla="*/ 112 w 126"/>
                    <a:gd name="T107" fmla="*/ 50 h 182"/>
                    <a:gd name="T108" fmla="*/ 118 w 126"/>
                    <a:gd name="T109" fmla="*/ 40 h 182"/>
                    <a:gd name="T110" fmla="*/ 124 w 126"/>
                    <a:gd name="T111"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 h="182">
                      <a:moveTo>
                        <a:pt x="114" y="134"/>
                      </a:moveTo>
                      <a:lnTo>
                        <a:pt x="112" y="136"/>
                      </a:lnTo>
                      <a:lnTo>
                        <a:pt x="112" y="136"/>
                      </a:lnTo>
                      <a:lnTo>
                        <a:pt x="112" y="136"/>
                      </a:lnTo>
                      <a:lnTo>
                        <a:pt x="114" y="136"/>
                      </a:lnTo>
                      <a:lnTo>
                        <a:pt x="114" y="136"/>
                      </a:lnTo>
                      <a:lnTo>
                        <a:pt x="114" y="136"/>
                      </a:lnTo>
                      <a:lnTo>
                        <a:pt x="114" y="134"/>
                      </a:lnTo>
                      <a:lnTo>
                        <a:pt x="114" y="134"/>
                      </a:lnTo>
                      <a:close/>
                      <a:moveTo>
                        <a:pt x="124" y="28"/>
                      </a:moveTo>
                      <a:lnTo>
                        <a:pt x="120" y="28"/>
                      </a:lnTo>
                      <a:lnTo>
                        <a:pt x="118" y="28"/>
                      </a:lnTo>
                      <a:lnTo>
                        <a:pt x="118" y="28"/>
                      </a:lnTo>
                      <a:lnTo>
                        <a:pt x="116" y="28"/>
                      </a:lnTo>
                      <a:lnTo>
                        <a:pt x="114" y="28"/>
                      </a:lnTo>
                      <a:lnTo>
                        <a:pt x="114" y="26"/>
                      </a:lnTo>
                      <a:lnTo>
                        <a:pt x="112" y="26"/>
                      </a:lnTo>
                      <a:lnTo>
                        <a:pt x="110" y="24"/>
                      </a:lnTo>
                      <a:lnTo>
                        <a:pt x="108" y="22"/>
                      </a:lnTo>
                      <a:lnTo>
                        <a:pt x="104" y="24"/>
                      </a:lnTo>
                      <a:lnTo>
                        <a:pt x="102" y="26"/>
                      </a:lnTo>
                      <a:lnTo>
                        <a:pt x="96" y="28"/>
                      </a:lnTo>
                      <a:lnTo>
                        <a:pt x="94" y="30"/>
                      </a:lnTo>
                      <a:lnTo>
                        <a:pt x="94" y="32"/>
                      </a:lnTo>
                      <a:lnTo>
                        <a:pt x="92" y="34"/>
                      </a:lnTo>
                      <a:lnTo>
                        <a:pt x="90" y="36"/>
                      </a:lnTo>
                      <a:lnTo>
                        <a:pt x="88" y="36"/>
                      </a:lnTo>
                      <a:lnTo>
                        <a:pt x="84" y="36"/>
                      </a:lnTo>
                      <a:lnTo>
                        <a:pt x="82" y="36"/>
                      </a:lnTo>
                      <a:lnTo>
                        <a:pt x="80" y="36"/>
                      </a:lnTo>
                      <a:lnTo>
                        <a:pt x="76" y="34"/>
                      </a:lnTo>
                      <a:lnTo>
                        <a:pt x="74" y="34"/>
                      </a:lnTo>
                      <a:lnTo>
                        <a:pt x="72" y="34"/>
                      </a:lnTo>
                      <a:lnTo>
                        <a:pt x="68" y="34"/>
                      </a:lnTo>
                      <a:lnTo>
                        <a:pt x="66" y="32"/>
                      </a:lnTo>
                      <a:lnTo>
                        <a:pt x="64" y="32"/>
                      </a:lnTo>
                      <a:lnTo>
                        <a:pt x="62" y="30"/>
                      </a:lnTo>
                      <a:lnTo>
                        <a:pt x="58" y="26"/>
                      </a:lnTo>
                      <a:lnTo>
                        <a:pt x="56" y="24"/>
                      </a:lnTo>
                      <a:lnTo>
                        <a:pt x="52" y="22"/>
                      </a:lnTo>
                      <a:lnTo>
                        <a:pt x="48" y="20"/>
                      </a:lnTo>
                      <a:lnTo>
                        <a:pt x="46" y="20"/>
                      </a:lnTo>
                      <a:lnTo>
                        <a:pt x="46" y="18"/>
                      </a:lnTo>
                      <a:lnTo>
                        <a:pt x="42" y="18"/>
                      </a:lnTo>
                      <a:lnTo>
                        <a:pt x="38" y="18"/>
                      </a:lnTo>
                      <a:lnTo>
                        <a:pt x="34" y="18"/>
                      </a:lnTo>
                      <a:lnTo>
                        <a:pt x="34" y="18"/>
                      </a:lnTo>
                      <a:lnTo>
                        <a:pt x="34" y="18"/>
                      </a:lnTo>
                      <a:lnTo>
                        <a:pt x="32" y="16"/>
                      </a:lnTo>
                      <a:lnTo>
                        <a:pt x="30" y="14"/>
                      </a:lnTo>
                      <a:lnTo>
                        <a:pt x="30" y="12"/>
                      </a:lnTo>
                      <a:lnTo>
                        <a:pt x="30" y="10"/>
                      </a:lnTo>
                      <a:lnTo>
                        <a:pt x="30" y="6"/>
                      </a:lnTo>
                      <a:lnTo>
                        <a:pt x="30" y="6"/>
                      </a:lnTo>
                      <a:lnTo>
                        <a:pt x="30" y="6"/>
                      </a:lnTo>
                      <a:lnTo>
                        <a:pt x="30" y="4"/>
                      </a:lnTo>
                      <a:lnTo>
                        <a:pt x="30" y="2"/>
                      </a:lnTo>
                      <a:lnTo>
                        <a:pt x="24" y="2"/>
                      </a:lnTo>
                      <a:lnTo>
                        <a:pt x="24" y="2"/>
                      </a:lnTo>
                      <a:lnTo>
                        <a:pt x="24" y="2"/>
                      </a:lnTo>
                      <a:lnTo>
                        <a:pt x="22" y="2"/>
                      </a:lnTo>
                      <a:lnTo>
                        <a:pt x="22" y="2"/>
                      </a:lnTo>
                      <a:lnTo>
                        <a:pt x="22" y="2"/>
                      </a:lnTo>
                      <a:lnTo>
                        <a:pt x="22" y="0"/>
                      </a:lnTo>
                      <a:lnTo>
                        <a:pt x="22" y="0"/>
                      </a:lnTo>
                      <a:lnTo>
                        <a:pt x="18" y="4"/>
                      </a:lnTo>
                      <a:lnTo>
                        <a:pt x="16" y="6"/>
                      </a:lnTo>
                      <a:lnTo>
                        <a:pt x="12" y="12"/>
                      </a:lnTo>
                      <a:lnTo>
                        <a:pt x="8" y="16"/>
                      </a:lnTo>
                      <a:lnTo>
                        <a:pt x="4" y="20"/>
                      </a:lnTo>
                      <a:lnTo>
                        <a:pt x="2" y="22"/>
                      </a:lnTo>
                      <a:lnTo>
                        <a:pt x="4" y="28"/>
                      </a:lnTo>
                      <a:lnTo>
                        <a:pt x="4" y="28"/>
                      </a:lnTo>
                      <a:lnTo>
                        <a:pt x="4" y="30"/>
                      </a:lnTo>
                      <a:lnTo>
                        <a:pt x="4" y="30"/>
                      </a:lnTo>
                      <a:lnTo>
                        <a:pt x="6" y="32"/>
                      </a:lnTo>
                      <a:lnTo>
                        <a:pt x="8" y="32"/>
                      </a:lnTo>
                      <a:lnTo>
                        <a:pt x="8" y="32"/>
                      </a:lnTo>
                      <a:lnTo>
                        <a:pt x="10" y="34"/>
                      </a:lnTo>
                      <a:lnTo>
                        <a:pt x="8" y="38"/>
                      </a:lnTo>
                      <a:lnTo>
                        <a:pt x="8" y="38"/>
                      </a:lnTo>
                      <a:lnTo>
                        <a:pt x="10" y="42"/>
                      </a:lnTo>
                      <a:lnTo>
                        <a:pt x="10" y="42"/>
                      </a:lnTo>
                      <a:lnTo>
                        <a:pt x="12" y="46"/>
                      </a:lnTo>
                      <a:lnTo>
                        <a:pt x="14" y="48"/>
                      </a:lnTo>
                      <a:lnTo>
                        <a:pt x="14" y="48"/>
                      </a:lnTo>
                      <a:lnTo>
                        <a:pt x="14" y="50"/>
                      </a:lnTo>
                      <a:lnTo>
                        <a:pt x="16" y="52"/>
                      </a:lnTo>
                      <a:lnTo>
                        <a:pt x="16" y="52"/>
                      </a:lnTo>
                      <a:lnTo>
                        <a:pt x="16" y="52"/>
                      </a:lnTo>
                      <a:lnTo>
                        <a:pt x="16" y="54"/>
                      </a:lnTo>
                      <a:lnTo>
                        <a:pt x="16" y="54"/>
                      </a:lnTo>
                      <a:lnTo>
                        <a:pt x="16" y="58"/>
                      </a:lnTo>
                      <a:lnTo>
                        <a:pt x="18" y="62"/>
                      </a:lnTo>
                      <a:lnTo>
                        <a:pt x="18" y="64"/>
                      </a:lnTo>
                      <a:lnTo>
                        <a:pt x="18" y="66"/>
                      </a:lnTo>
                      <a:lnTo>
                        <a:pt x="18" y="68"/>
                      </a:lnTo>
                      <a:lnTo>
                        <a:pt x="18" y="68"/>
                      </a:lnTo>
                      <a:lnTo>
                        <a:pt x="18" y="70"/>
                      </a:lnTo>
                      <a:lnTo>
                        <a:pt x="16" y="70"/>
                      </a:lnTo>
                      <a:lnTo>
                        <a:pt x="16" y="72"/>
                      </a:lnTo>
                      <a:lnTo>
                        <a:pt x="16" y="72"/>
                      </a:lnTo>
                      <a:lnTo>
                        <a:pt x="14" y="74"/>
                      </a:lnTo>
                      <a:lnTo>
                        <a:pt x="14" y="76"/>
                      </a:lnTo>
                      <a:lnTo>
                        <a:pt x="14" y="76"/>
                      </a:lnTo>
                      <a:lnTo>
                        <a:pt x="14" y="76"/>
                      </a:lnTo>
                      <a:lnTo>
                        <a:pt x="14" y="76"/>
                      </a:lnTo>
                      <a:lnTo>
                        <a:pt x="12" y="76"/>
                      </a:lnTo>
                      <a:lnTo>
                        <a:pt x="12" y="78"/>
                      </a:lnTo>
                      <a:lnTo>
                        <a:pt x="10" y="78"/>
                      </a:lnTo>
                      <a:lnTo>
                        <a:pt x="10" y="80"/>
                      </a:lnTo>
                      <a:lnTo>
                        <a:pt x="8" y="82"/>
                      </a:lnTo>
                      <a:lnTo>
                        <a:pt x="6" y="86"/>
                      </a:lnTo>
                      <a:lnTo>
                        <a:pt x="6" y="86"/>
                      </a:lnTo>
                      <a:lnTo>
                        <a:pt x="4" y="88"/>
                      </a:lnTo>
                      <a:lnTo>
                        <a:pt x="4" y="90"/>
                      </a:lnTo>
                      <a:lnTo>
                        <a:pt x="4" y="92"/>
                      </a:lnTo>
                      <a:lnTo>
                        <a:pt x="2" y="92"/>
                      </a:lnTo>
                      <a:lnTo>
                        <a:pt x="2" y="94"/>
                      </a:lnTo>
                      <a:lnTo>
                        <a:pt x="2" y="98"/>
                      </a:lnTo>
                      <a:lnTo>
                        <a:pt x="2" y="106"/>
                      </a:lnTo>
                      <a:lnTo>
                        <a:pt x="0" y="112"/>
                      </a:lnTo>
                      <a:lnTo>
                        <a:pt x="0" y="116"/>
                      </a:lnTo>
                      <a:lnTo>
                        <a:pt x="2" y="116"/>
                      </a:lnTo>
                      <a:lnTo>
                        <a:pt x="4" y="116"/>
                      </a:lnTo>
                      <a:lnTo>
                        <a:pt x="4" y="118"/>
                      </a:lnTo>
                      <a:lnTo>
                        <a:pt x="8" y="120"/>
                      </a:lnTo>
                      <a:lnTo>
                        <a:pt x="12" y="122"/>
                      </a:lnTo>
                      <a:lnTo>
                        <a:pt x="14" y="124"/>
                      </a:lnTo>
                      <a:lnTo>
                        <a:pt x="18" y="126"/>
                      </a:lnTo>
                      <a:lnTo>
                        <a:pt x="22" y="128"/>
                      </a:lnTo>
                      <a:lnTo>
                        <a:pt x="24" y="130"/>
                      </a:lnTo>
                      <a:lnTo>
                        <a:pt x="28" y="132"/>
                      </a:lnTo>
                      <a:lnTo>
                        <a:pt x="32" y="134"/>
                      </a:lnTo>
                      <a:lnTo>
                        <a:pt x="34" y="136"/>
                      </a:lnTo>
                      <a:lnTo>
                        <a:pt x="38" y="138"/>
                      </a:lnTo>
                      <a:lnTo>
                        <a:pt x="42" y="140"/>
                      </a:lnTo>
                      <a:lnTo>
                        <a:pt x="44" y="142"/>
                      </a:lnTo>
                      <a:lnTo>
                        <a:pt x="48" y="146"/>
                      </a:lnTo>
                      <a:lnTo>
                        <a:pt x="52" y="148"/>
                      </a:lnTo>
                      <a:lnTo>
                        <a:pt x="54" y="150"/>
                      </a:lnTo>
                      <a:lnTo>
                        <a:pt x="58" y="152"/>
                      </a:lnTo>
                      <a:lnTo>
                        <a:pt x="60" y="152"/>
                      </a:lnTo>
                      <a:lnTo>
                        <a:pt x="60" y="152"/>
                      </a:lnTo>
                      <a:lnTo>
                        <a:pt x="60" y="154"/>
                      </a:lnTo>
                      <a:lnTo>
                        <a:pt x="60" y="156"/>
                      </a:lnTo>
                      <a:lnTo>
                        <a:pt x="60" y="158"/>
                      </a:lnTo>
                      <a:lnTo>
                        <a:pt x="60" y="158"/>
                      </a:lnTo>
                      <a:lnTo>
                        <a:pt x="58" y="160"/>
                      </a:lnTo>
                      <a:lnTo>
                        <a:pt x="58" y="160"/>
                      </a:lnTo>
                      <a:lnTo>
                        <a:pt x="60" y="160"/>
                      </a:lnTo>
                      <a:lnTo>
                        <a:pt x="60" y="160"/>
                      </a:lnTo>
                      <a:lnTo>
                        <a:pt x="60" y="162"/>
                      </a:lnTo>
                      <a:lnTo>
                        <a:pt x="60" y="162"/>
                      </a:lnTo>
                      <a:lnTo>
                        <a:pt x="62" y="162"/>
                      </a:lnTo>
                      <a:lnTo>
                        <a:pt x="62" y="164"/>
                      </a:lnTo>
                      <a:lnTo>
                        <a:pt x="64" y="164"/>
                      </a:lnTo>
                      <a:lnTo>
                        <a:pt x="66" y="166"/>
                      </a:lnTo>
                      <a:lnTo>
                        <a:pt x="70" y="170"/>
                      </a:lnTo>
                      <a:lnTo>
                        <a:pt x="72" y="172"/>
                      </a:lnTo>
                      <a:lnTo>
                        <a:pt x="76" y="174"/>
                      </a:lnTo>
                      <a:lnTo>
                        <a:pt x="78" y="176"/>
                      </a:lnTo>
                      <a:lnTo>
                        <a:pt x="80" y="178"/>
                      </a:lnTo>
                      <a:lnTo>
                        <a:pt x="82" y="180"/>
                      </a:lnTo>
                      <a:lnTo>
                        <a:pt x="84" y="182"/>
                      </a:lnTo>
                      <a:lnTo>
                        <a:pt x="84" y="182"/>
                      </a:lnTo>
                      <a:lnTo>
                        <a:pt x="84" y="182"/>
                      </a:lnTo>
                      <a:lnTo>
                        <a:pt x="86" y="180"/>
                      </a:lnTo>
                      <a:lnTo>
                        <a:pt x="86" y="180"/>
                      </a:lnTo>
                      <a:lnTo>
                        <a:pt x="88" y="178"/>
                      </a:lnTo>
                      <a:lnTo>
                        <a:pt x="90" y="172"/>
                      </a:lnTo>
                      <a:lnTo>
                        <a:pt x="92" y="172"/>
                      </a:lnTo>
                      <a:lnTo>
                        <a:pt x="92" y="170"/>
                      </a:lnTo>
                      <a:lnTo>
                        <a:pt x="92" y="170"/>
                      </a:lnTo>
                      <a:lnTo>
                        <a:pt x="92" y="168"/>
                      </a:lnTo>
                      <a:lnTo>
                        <a:pt x="92" y="168"/>
                      </a:lnTo>
                      <a:lnTo>
                        <a:pt x="94" y="166"/>
                      </a:lnTo>
                      <a:lnTo>
                        <a:pt x="94" y="162"/>
                      </a:lnTo>
                      <a:lnTo>
                        <a:pt x="96" y="162"/>
                      </a:lnTo>
                      <a:lnTo>
                        <a:pt x="96" y="160"/>
                      </a:lnTo>
                      <a:lnTo>
                        <a:pt x="96" y="158"/>
                      </a:lnTo>
                      <a:lnTo>
                        <a:pt x="98" y="156"/>
                      </a:lnTo>
                      <a:lnTo>
                        <a:pt x="98" y="154"/>
                      </a:lnTo>
                      <a:lnTo>
                        <a:pt x="100" y="152"/>
                      </a:lnTo>
                      <a:lnTo>
                        <a:pt x="100" y="148"/>
                      </a:lnTo>
                      <a:lnTo>
                        <a:pt x="100" y="146"/>
                      </a:lnTo>
                      <a:lnTo>
                        <a:pt x="102" y="144"/>
                      </a:lnTo>
                      <a:lnTo>
                        <a:pt x="104" y="144"/>
                      </a:lnTo>
                      <a:lnTo>
                        <a:pt x="106" y="144"/>
                      </a:lnTo>
                      <a:lnTo>
                        <a:pt x="110" y="140"/>
                      </a:lnTo>
                      <a:lnTo>
                        <a:pt x="110" y="140"/>
                      </a:lnTo>
                      <a:lnTo>
                        <a:pt x="112" y="138"/>
                      </a:lnTo>
                      <a:lnTo>
                        <a:pt x="112" y="138"/>
                      </a:lnTo>
                      <a:lnTo>
                        <a:pt x="112" y="136"/>
                      </a:lnTo>
                      <a:lnTo>
                        <a:pt x="110" y="134"/>
                      </a:lnTo>
                      <a:lnTo>
                        <a:pt x="112" y="134"/>
                      </a:lnTo>
                      <a:lnTo>
                        <a:pt x="112" y="134"/>
                      </a:lnTo>
                      <a:lnTo>
                        <a:pt x="112" y="134"/>
                      </a:lnTo>
                      <a:lnTo>
                        <a:pt x="112" y="132"/>
                      </a:lnTo>
                      <a:lnTo>
                        <a:pt x="114" y="134"/>
                      </a:lnTo>
                      <a:lnTo>
                        <a:pt x="114" y="134"/>
                      </a:lnTo>
                      <a:lnTo>
                        <a:pt x="116" y="132"/>
                      </a:lnTo>
                      <a:lnTo>
                        <a:pt x="118" y="132"/>
                      </a:lnTo>
                      <a:lnTo>
                        <a:pt x="122" y="128"/>
                      </a:lnTo>
                      <a:lnTo>
                        <a:pt x="122" y="126"/>
                      </a:lnTo>
                      <a:lnTo>
                        <a:pt x="120" y="126"/>
                      </a:lnTo>
                      <a:lnTo>
                        <a:pt x="120" y="124"/>
                      </a:lnTo>
                      <a:lnTo>
                        <a:pt x="116" y="120"/>
                      </a:lnTo>
                      <a:lnTo>
                        <a:pt x="114" y="116"/>
                      </a:lnTo>
                      <a:lnTo>
                        <a:pt x="112" y="114"/>
                      </a:lnTo>
                      <a:lnTo>
                        <a:pt x="112" y="112"/>
                      </a:lnTo>
                      <a:lnTo>
                        <a:pt x="112" y="104"/>
                      </a:lnTo>
                      <a:lnTo>
                        <a:pt x="112" y="88"/>
                      </a:lnTo>
                      <a:lnTo>
                        <a:pt x="112" y="74"/>
                      </a:lnTo>
                      <a:lnTo>
                        <a:pt x="112" y="58"/>
                      </a:lnTo>
                      <a:lnTo>
                        <a:pt x="112" y="50"/>
                      </a:lnTo>
                      <a:lnTo>
                        <a:pt x="112" y="48"/>
                      </a:lnTo>
                      <a:lnTo>
                        <a:pt x="112" y="48"/>
                      </a:lnTo>
                      <a:lnTo>
                        <a:pt x="114" y="44"/>
                      </a:lnTo>
                      <a:lnTo>
                        <a:pt x="118" y="40"/>
                      </a:lnTo>
                      <a:lnTo>
                        <a:pt x="122" y="34"/>
                      </a:lnTo>
                      <a:lnTo>
                        <a:pt x="124" y="30"/>
                      </a:lnTo>
                      <a:lnTo>
                        <a:pt x="126" y="28"/>
                      </a:lnTo>
                      <a:lnTo>
                        <a:pt x="124" y="2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10" name="Freeform 138">
                  <a:extLst>
                    <a:ext uri="{FF2B5EF4-FFF2-40B4-BE49-F238E27FC236}">
                      <a16:creationId xmlns:a16="http://schemas.microsoft.com/office/drawing/2014/main" id="{69C019C7-ABA0-FA46-C461-8C6BD8CC9866}"/>
                    </a:ext>
                  </a:extLst>
                </p:cNvPr>
                <p:cNvSpPr>
                  <a:spLocks/>
                </p:cNvSpPr>
                <p:nvPr/>
              </p:nvSpPr>
              <p:spPr bwMode="auto">
                <a:xfrm>
                  <a:off x="4003" y="1480"/>
                  <a:ext cx="62" cy="74"/>
                </a:xfrm>
                <a:custGeom>
                  <a:avLst/>
                  <a:gdLst>
                    <a:gd name="T0" fmla="*/ 60 w 62"/>
                    <a:gd name="T1" fmla="*/ 18 h 74"/>
                    <a:gd name="T2" fmla="*/ 58 w 62"/>
                    <a:gd name="T3" fmla="*/ 16 h 74"/>
                    <a:gd name="T4" fmla="*/ 58 w 62"/>
                    <a:gd name="T5" fmla="*/ 12 h 74"/>
                    <a:gd name="T6" fmla="*/ 54 w 62"/>
                    <a:gd name="T7" fmla="*/ 4 h 74"/>
                    <a:gd name="T8" fmla="*/ 50 w 62"/>
                    <a:gd name="T9" fmla="*/ 2 h 74"/>
                    <a:gd name="T10" fmla="*/ 44 w 62"/>
                    <a:gd name="T11" fmla="*/ 8 h 74"/>
                    <a:gd name="T12" fmla="*/ 36 w 62"/>
                    <a:gd name="T13" fmla="*/ 12 h 74"/>
                    <a:gd name="T14" fmla="*/ 30 w 62"/>
                    <a:gd name="T15" fmla="*/ 16 h 74"/>
                    <a:gd name="T16" fmla="*/ 20 w 62"/>
                    <a:gd name="T17" fmla="*/ 18 h 74"/>
                    <a:gd name="T18" fmla="*/ 18 w 62"/>
                    <a:gd name="T19" fmla="*/ 16 h 74"/>
                    <a:gd name="T20" fmla="*/ 14 w 62"/>
                    <a:gd name="T21" fmla="*/ 16 h 74"/>
                    <a:gd name="T22" fmla="*/ 12 w 62"/>
                    <a:gd name="T23" fmla="*/ 12 h 74"/>
                    <a:gd name="T24" fmla="*/ 8 w 62"/>
                    <a:gd name="T25" fmla="*/ 12 h 74"/>
                    <a:gd name="T26" fmla="*/ 6 w 62"/>
                    <a:gd name="T27" fmla="*/ 12 h 74"/>
                    <a:gd name="T28" fmla="*/ 6 w 62"/>
                    <a:gd name="T29" fmla="*/ 14 h 74"/>
                    <a:gd name="T30" fmla="*/ 6 w 62"/>
                    <a:gd name="T31" fmla="*/ 20 h 74"/>
                    <a:gd name="T32" fmla="*/ 6 w 62"/>
                    <a:gd name="T33" fmla="*/ 26 h 74"/>
                    <a:gd name="T34" fmla="*/ 6 w 62"/>
                    <a:gd name="T35" fmla="*/ 30 h 74"/>
                    <a:gd name="T36" fmla="*/ 6 w 62"/>
                    <a:gd name="T37" fmla="*/ 34 h 74"/>
                    <a:gd name="T38" fmla="*/ 6 w 62"/>
                    <a:gd name="T39" fmla="*/ 36 h 74"/>
                    <a:gd name="T40" fmla="*/ 6 w 62"/>
                    <a:gd name="T41" fmla="*/ 38 h 74"/>
                    <a:gd name="T42" fmla="*/ 6 w 62"/>
                    <a:gd name="T43" fmla="*/ 42 h 74"/>
                    <a:gd name="T44" fmla="*/ 4 w 62"/>
                    <a:gd name="T45" fmla="*/ 46 h 74"/>
                    <a:gd name="T46" fmla="*/ 2 w 62"/>
                    <a:gd name="T47" fmla="*/ 52 h 74"/>
                    <a:gd name="T48" fmla="*/ 2 w 62"/>
                    <a:gd name="T49" fmla="*/ 54 h 74"/>
                    <a:gd name="T50" fmla="*/ 2 w 62"/>
                    <a:gd name="T51" fmla="*/ 58 h 74"/>
                    <a:gd name="T52" fmla="*/ 2 w 62"/>
                    <a:gd name="T53" fmla="*/ 62 h 74"/>
                    <a:gd name="T54" fmla="*/ 2 w 62"/>
                    <a:gd name="T55" fmla="*/ 68 h 74"/>
                    <a:gd name="T56" fmla="*/ 0 w 62"/>
                    <a:gd name="T57" fmla="*/ 72 h 74"/>
                    <a:gd name="T58" fmla="*/ 6 w 62"/>
                    <a:gd name="T59" fmla="*/ 72 h 74"/>
                    <a:gd name="T60" fmla="*/ 14 w 62"/>
                    <a:gd name="T61" fmla="*/ 74 h 74"/>
                    <a:gd name="T62" fmla="*/ 18 w 62"/>
                    <a:gd name="T63" fmla="*/ 74 h 74"/>
                    <a:gd name="T64" fmla="*/ 24 w 62"/>
                    <a:gd name="T65" fmla="*/ 70 h 74"/>
                    <a:gd name="T66" fmla="*/ 26 w 62"/>
                    <a:gd name="T67" fmla="*/ 64 h 74"/>
                    <a:gd name="T68" fmla="*/ 30 w 62"/>
                    <a:gd name="T69" fmla="*/ 62 h 74"/>
                    <a:gd name="T70" fmla="*/ 38 w 62"/>
                    <a:gd name="T71" fmla="*/ 60 h 74"/>
                    <a:gd name="T72" fmla="*/ 40 w 62"/>
                    <a:gd name="T73" fmla="*/ 58 h 74"/>
                    <a:gd name="T74" fmla="*/ 40 w 62"/>
                    <a:gd name="T75" fmla="*/ 54 h 74"/>
                    <a:gd name="T76" fmla="*/ 44 w 62"/>
                    <a:gd name="T77" fmla="*/ 52 h 74"/>
                    <a:gd name="T78" fmla="*/ 42 w 62"/>
                    <a:gd name="T79" fmla="*/ 48 h 74"/>
                    <a:gd name="T80" fmla="*/ 38 w 62"/>
                    <a:gd name="T81" fmla="*/ 42 h 74"/>
                    <a:gd name="T82" fmla="*/ 32 w 62"/>
                    <a:gd name="T83" fmla="*/ 36 h 74"/>
                    <a:gd name="T84" fmla="*/ 32 w 62"/>
                    <a:gd name="T85" fmla="*/ 32 h 74"/>
                    <a:gd name="T86" fmla="*/ 40 w 62"/>
                    <a:gd name="T87" fmla="*/ 30 h 74"/>
                    <a:gd name="T88" fmla="*/ 50 w 62"/>
                    <a:gd name="T89" fmla="*/ 28 h 74"/>
                    <a:gd name="T90" fmla="*/ 58 w 62"/>
                    <a:gd name="T91" fmla="*/ 24 h 74"/>
                    <a:gd name="T92" fmla="*/ 60 w 62"/>
                    <a:gd name="T93" fmla="*/ 22 h 74"/>
                    <a:gd name="T94" fmla="*/ 62 w 62"/>
                    <a:gd name="T95"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74">
                      <a:moveTo>
                        <a:pt x="62" y="18"/>
                      </a:moveTo>
                      <a:lnTo>
                        <a:pt x="60" y="18"/>
                      </a:lnTo>
                      <a:lnTo>
                        <a:pt x="58" y="20"/>
                      </a:lnTo>
                      <a:lnTo>
                        <a:pt x="58" y="16"/>
                      </a:lnTo>
                      <a:lnTo>
                        <a:pt x="58" y="16"/>
                      </a:lnTo>
                      <a:lnTo>
                        <a:pt x="58" y="12"/>
                      </a:lnTo>
                      <a:lnTo>
                        <a:pt x="56" y="8"/>
                      </a:lnTo>
                      <a:lnTo>
                        <a:pt x="54" y="4"/>
                      </a:lnTo>
                      <a:lnTo>
                        <a:pt x="54" y="0"/>
                      </a:lnTo>
                      <a:lnTo>
                        <a:pt x="50" y="2"/>
                      </a:lnTo>
                      <a:lnTo>
                        <a:pt x="46" y="6"/>
                      </a:lnTo>
                      <a:lnTo>
                        <a:pt x="44" y="8"/>
                      </a:lnTo>
                      <a:lnTo>
                        <a:pt x="38" y="10"/>
                      </a:lnTo>
                      <a:lnTo>
                        <a:pt x="36" y="12"/>
                      </a:lnTo>
                      <a:lnTo>
                        <a:pt x="32" y="14"/>
                      </a:lnTo>
                      <a:lnTo>
                        <a:pt x="30" y="16"/>
                      </a:lnTo>
                      <a:lnTo>
                        <a:pt x="26" y="20"/>
                      </a:lnTo>
                      <a:lnTo>
                        <a:pt x="20" y="18"/>
                      </a:lnTo>
                      <a:lnTo>
                        <a:pt x="18" y="18"/>
                      </a:lnTo>
                      <a:lnTo>
                        <a:pt x="18" y="16"/>
                      </a:lnTo>
                      <a:lnTo>
                        <a:pt x="16" y="16"/>
                      </a:lnTo>
                      <a:lnTo>
                        <a:pt x="14" y="16"/>
                      </a:lnTo>
                      <a:lnTo>
                        <a:pt x="12" y="12"/>
                      </a:lnTo>
                      <a:lnTo>
                        <a:pt x="12" y="12"/>
                      </a:lnTo>
                      <a:lnTo>
                        <a:pt x="10" y="12"/>
                      </a:lnTo>
                      <a:lnTo>
                        <a:pt x="8" y="12"/>
                      </a:lnTo>
                      <a:lnTo>
                        <a:pt x="6" y="12"/>
                      </a:lnTo>
                      <a:lnTo>
                        <a:pt x="6" y="12"/>
                      </a:lnTo>
                      <a:lnTo>
                        <a:pt x="6" y="14"/>
                      </a:lnTo>
                      <a:lnTo>
                        <a:pt x="6" y="14"/>
                      </a:lnTo>
                      <a:lnTo>
                        <a:pt x="6" y="18"/>
                      </a:lnTo>
                      <a:lnTo>
                        <a:pt x="6" y="20"/>
                      </a:lnTo>
                      <a:lnTo>
                        <a:pt x="6" y="22"/>
                      </a:lnTo>
                      <a:lnTo>
                        <a:pt x="6" y="26"/>
                      </a:lnTo>
                      <a:lnTo>
                        <a:pt x="8" y="28"/>
                      </a:lnTo>
                      <a:lnTo>
                        <a:pt x="6" y="30"/>
                      </a:lnTo>
                      <a:lnTo>
                        <a:pt x="6" y="32"/>
                      </a:lnTo>
                      <a:lnTo>
                        <a:pt x="6" y="34"/>
                      </a:lnTo>
                      <a:lnTo>
                        <a:pt x="6" y="36"/>
                      </a:lnTo>
                      <a:lnTo>
                        <a:pt x="6" y="36"/>
                      </a:lnTo>
                      <a:lnTo>
                        <a:pt x="6" y="38"/>
                      </a:lnTo>
                      <a:lnTo>
                        <a:pt x="6" y="38"/>
                      </a:lnTo>
                      <a:lnTo>
                        <a:pt x="6" y="40"/>
                      </a:lnTo>
                      <a:lnTo>
                        <a:pt x="6" y="42"/>
                      </a:lnTo>
                      <a:lnTo>
                        <a:pt x="4" y="46"/>
                      </a:lnTo>
                      <a:lnTo>
                        <a:pt x="4" y="46"/>
                      </a:lnTo>
                      <a:lnTo>
                        <a:pt x="4" y="48"/>
                      </a:lnTo>
                      <a:lnTo>
                        <a:pt x="2" y="52"/>
                      </a:lnTo>
                      <a:lnTo>
                        <a:pt x="2" y="52"/>
                      </a:lnTo>
                      <a:lnTo>
                        <a:pt x="2" y="54"/>
                      </a:lnTo>
                      <a:lnTo>
                        <a:pt x="2" y="56"/>
                      </a:lnTo>
                      <a:lnTo>
                        <a:pt x="2" y="58"/>
                      </a:lnTo>
                      <a:lnTo>
                        <a:pt x="2" y="60"/>
                      </a:lnTo>
                      <a:lnTo>
                        <a:pt x="2" y="62"/>
                      </a:lnTo>
                      <a:lnTo>
                        <a:pt x="2" y="64"/>
                      </a:lnTo>
                      <a:lnTo>
                        <a:pt x="2" y="68"/>
                      </a:lnTo>
                      <a:lnTo>
                        <a:pt x="2" y="70"/>
                      </a:lnTo>
                      <a:lnTo>
                        <a:pt x="0" y="72"/>
                      </a:lnTo>
                      <a:lnTo>
                        <a:pt x="4" y="72"/>
                      </a:lnTo>
                      <a:lnTo>
                        <a:pt x="6" y="72"/>
                      </a:lnTo>
                      <a:lnTo>
                        <a:pt x="10" y="74"/>
                      </a:lnTo>
                      <a:lnTo>
                        <a:pt x="14" y="74"/>
                      </a:lnTo>
                      <a:lnTo>
                        <a:pt x="18" y="74"/>
                      </a:lnTo>
                      <a:lnTo>
                        <a:pt x="18" y="74"/>
                      </a:lnTo>
                      <a:lnTo>
                        <a:pt x="22" y="72"/>
                      </a:lnTo>
                      <a:lnTo>
                        <a:pt x="24" y="70"/>
                      </a:lnTo>
                      <a:lnTo>
                        <a:pt x="26" y="66"/>
                      </a:lnTo>
                      <a:lnTo>
                        <a:pt x="26" y="64"/>
                      </a:lnTo>
                      <a:lnTo>
                        <a:pt x="28" y="62"/>
                      </a:lnTo>
                      <a:lnTo>
                        <a:pt x="30" y="62"/>
                      </a:lnTo>
                      <a:lnTo>
                        <a:pt x="34" y="62"/>
                      </a:lnTo>
                      <a:lnTo>
                        <a:pt x="38" y="60"/>
                      </a:lnTo>
                      <a:lnTo>
                        <a:pt x="38" y="60"/>
                      </a:lnTo>
                      <a:lnTo>
                        <a:pt x="40" y="58"/>
                      </a:lnTo>
                      <a:lnTo>
                        <a:pt x="40" y="54"/>
                      </a:lnTo>
                      <a:lnTo>
                        <a:pt x="40" y="54"/>
                      </a:lnTo>
                      <a:lnTo>
                        <a:pt x="40" y="54"/>
                      </a:lnTo>
                      <a:lnTo>
                        <a:pt x="44" y="52"/>
                      </a:lnTo>
                      <a:lnTo>
                        <a:pt x="46" y="52"/>
                      </a:lnTo>
                      <a:lnTo>
                        <a:pt x="42" y="48"/>
                      </a:lnTo>
                      <a:lnTo>
                        <a:pt x="40" y="46"/>
                      </a:lnTo>
                      <a:lnTo>
                        <a:pt x="38" y="42"/>
                      </a:lnTo>
                      <a:lnTo>
                        <a:pt x="34" y="40"/>
                      </a:lnTo>
                      <a:lnTo>
                        <a:pt x="32" y="36"/>
                      </a:lnTo>
                      <a:lnTo>
                        <a:pt x="28" y="34"/>
                      </a:lnTo>
                      <a:lnTo>
                        <a:pt x="32" y="32"/>
                      </a:lnTo>
                      <a:lnTo>
                        <a:pt x="36" y="32"/>
                      </a:lnTo>
                      <a:lnTo>
                        <a:pt x="40" y="30"/>
                      </a:lnTo>
                      <a:lnTo>
                        <a:pt x="46" y="28"/>
                      </a:lnTo>
                      <a:lnTo>
                        <a:pt x="50" y="28"/>
                      </a:lnTo>
                      <a:lnTo>
                        <a:pt x="56" y="26"/>
                      </a:lnTo>
                      <a:lnTo>
                        <a:pt x="58" y="24"/>
                      </a:lnTo>
                      <a:lnTo>
                        <a:pt x="58" y="24"/>
                      </a:lnTo>
                      <a:lnTo>
                        <a:pt x="60" y="22"/>
                      </a:lnTo>
                      <a:lnTo>
                        <a:pt x="62" y="20"/>
                      </a:lnTo>
                      <a:lnTo>
                        <a:pt x="62" y="1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11" name="Freeform 139">
                  <a:extLst>
                    <a:ext uri="{FF2B5EF4-FFF2-40B4-BE49-F238E27FC236}">
                      <a16:creationId xmlns:a16="http://schemas.microsoft.com/office/drawing/2014/main" id="{8DCD946E-4EC0-18DE-0D29-86A7BF3CD661}"/>
                    </a:ext>
                  </a:extLst>
                </p:cNvPr>
                <p:cNvSpPr>
                  <a:spLocks/>
                </p:cNvSpPr>
                <p:nvPr/>
              </p:nvSpPr>
              <p:spPr bwMode="auto">
                <a:xfrm>
                  <a:off x="3459" y="1199"/>
                  <a:ext cx="2" cy="2"/>
                </a:xfrm>
                <a:custGeom>
                  <a:avLst/>
                  <a:gdLst>
                    <a:gd name="T0" fmla="*/ 2 w 2"/>
                    <a:gd name="T1" fmla="*/ 0 h 2"/>
                    <a:gd name="T2" fmla="*/ 2 w 2"/>
                    <a:gd name="T3" fmla="*/ 0 h 2"/>
                    <a:gd name="T4" fmla="*/ 0 w 2"/>
                    <a:gd name="T5" fmla="*/ 0 h 2"/>
                    <a:gd name="T6" fmla="*/ 0 w 2"/>
                    <a:gd name="T7" fmla="*/ 0 h 2"/>
                    <a:gd name="T8" fmla="*/ 0 w 2"/>
                    <a:gd name="T9" fmla="*/ 0 h 2"/>
                    <a:gd name="T10" fmla="*/ 2 w 2"/>
                    <a:gd name="T11" fmla="*/ 0 h 2"/>
                    <a:gd name="T12" fmla="*/ 2 w 2"/>
                    <a:gd name="T13" fmla="*/ 2 h 2"/>
                    <a:gd name="T14" fmla="*/ 2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2" y="0"/>
                      </a:lnTo>
                      <a:lnTo>
                        <a:pt x="0" y="0"/>
                      </a:lnTo>
                      <a:lnTo>
                        <a:pt x="0" y="0"/>
                      </a:lnTo>
                      <a:lnTo>
                        <a:pt x="0" y="0"/>
                      </a:lnTo>
                      <a:lnTo>
                        <a:pt x="2" y="0"/>
                      </a:lnTo>
                      <a:lnTo>
                        <a:pt x="2" y="2"/>
                      </a:lnTo>
                      <a:lnTo>
                        <a:pt x="2" y="0"/>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12" name="Freeform 140">
                  <a:extLst>
                    <a:ext uri="{FF2B5EF4-FFF2-40B4-BE49-F238E27FC236}">
                      <a16:creationId xmlns:a16="http://schemas.microsoft.com/office/drawing/2014/main" id="{98C1339D-B236-B4C3-3C5A-8193BC09BAC2}"/>
                    </a:ext>
                  </a:extLst>
                </p:cNvPr>
                <p:cNvSpPr>
                  <a:spLocks noEditPoints="1"/>
                </p:cNvSpPr>
                <p:nvPr/>
              </p:nvSpPr>
              <p:spPr bwMode="auto">
                <a:xfrm>
                  <a:off x="5374" y="1263"/>
                  <a:ext cx="274" cy="379"/>
                </a:xfrm>
                <a:custGeom>
                  <a:avLst/>
                  <a:gdLst>
                    <a:gd name="T0" fmla="*/ 8 w 274"/>
                    <a:gd name="T1" fmla="*/ 379 h 379"/>
                    <a:gd name="T2" fmla="*/ 274 w 274"/>
                    <a:gd name="T3" fmla="*/ 337 h 379"/>
                    <a:gd name="T4" fmla="*/ 54 w 274"/>
                    <a:gd name="T5" fmla="*/ 345 h 379"/>
                    <a:gd name="T6" fmla="*/ 60 w 274"/>
                    <a:gd name="T7" fmla="*/ 335 h 379"/>
                    <a:gd name="T8" fmla="*/ 74 w 274"/>
                    <a:gd name="T9" fmla="*/ 303 h 379"/>
                    <a:gd name="T10" fmla="*/ 74 w 274"/>
                    <a:gd name="T11" fmla="*/ 305 h 379"/>
                    <a:gd name="T12" fmla="*/ 80 w 274"/>
                    <a:gd name="T13" fmla="*/ 269 h 379"/>
                    <a:gd name="T14" fmla="*/ 58 w 274"/>
                    <a:gd name="T15" fmla="*/ 235 h 379"/>
                    <a:gd name="T16" fmla="*/ 34 w 274"/>
                    <a:gd name="T17" fmla="*/ 229 h 379"/>
                    <a:gd name="T18" fmla="*/ 196 w 274"/>
                    <a:gd name="T19" fmla="*/ 221 h 379"/>
                    <a:gd name="T20" fmla="*/ 42 w 274"/>
                    <a:gd name="T21" fmla="*/ 221 h 379"/>
                    <a:gd name="T22" fmla="*/ 80 w 274"/>
                    <a:gd name="T23" fmla="*/ 243 h 379"/>
                    <a:gd name="T24" fmla="*/ 72 w 274"/>
                    <a:gd name="T25" fmla="*/ 219 h 379"/>
                    <a:gd name="T26" fmla="*/ 52 w 274"/>
                    <a:gd name="T27" fmla="*/ 209 h 379"/>
                    <a:gd name="T28" fmla="*/ 46 w 274"/>
                    <a:gd name="T29" fmla="*/ 221 h 379"/>
                    <a:gd name="T30" fmla="*/ 54 w 274"/>
                    <a:gd name="T31" fmla="*/ 229 h 379"/>
                    <a:gd name="T32" fmla="*/ 56 w 274"/>
                    <a:gd name="T33" fmla="*/ 223 h 379"/>
                    <a:gd name="T34" fmla="*/ 66 w 274"/>
                    <a:gd name="T35" fmla="*/ 249 h 379"/>
                    <a:gd name="T36" fmla="*/ 72 w 274"/>
                    <a:gd name="T37" fmla="*/ 247 h 379"/>
                    <a:gd name="T38" fmla="*/ 78 w 274"/>
                    <a:gd name="T39" fmla="*/ 207 h 379"/>
                    <a:gd name="T40" fmla="*/ 82 w 274"/>
                    <a:gd name="T41" fmla="*/ 205 h 379"/>
                    <a:gd name="T42" fmla="*/ 98 w 274"/>
                    <a:gd name="T43" fmla="*/ 201 h 379"/>
                    <a:gd name="T44" fmla="*/ 86 w 274"/>
                    <a:gd name="T45" fmla="*/ 209 h 379"/>
                    <a:gd name="T46" fmla="*/ 88 w 274"/>
                    <a:gd name="T47" fmla="*/ 223 h 379"/>
                    <a:gd name="T48" fmla="*/ 106 w 274"/>
                    <a:gd name="T49" fmla="*/ 215 h 379"/>
                    <a:gd name="T50" fmla="*/ 104 w 274"/>
                    <a:gd name="T51" fmla="*/ 197 h 379"/>
                    <a:gd name="T52" fmla="*/ 32 w 274"/>
                    <a:gd name="T53" fmla="*/ 201 h 379"/>
                    <a:gd name="T54" fmla="*/ 180 w 274"/>
                    <a:gd name="T55" fmla="*/ 193 h 379"/>
                    <a:gd name="T56" fmla="*/ 136 w 274"/>
                    <a:gd name="T57" fmla="*/ 130 h 379"/>
                    <a:gd name="T58" fmla="*/ 182 w 274"/>
                    <a:gd name="T59" fmla="*/ 155 h 379"/>
                    <a:gd name="T60" fmla="*/ 178 w 274"/>
                    <a:gd name="T61" fmla="*/ 118 h 379"/>
                    <a:gd name="T62" fmla="*/ 172 w 274"/>
                    <a:gd name="T63" fmla="*/ 98 h 379"/>
                    <a:gd name="T64" fmla="*/ 142 w 274"/>
                    <a:gd name="T65" fmla="*/ 76 h 379"/>
                    <a:gd name="T66" fmla="*/ 142 w 274"/>
                    <a:gd name="T67" fmla="*/ 78 h 379"/>
                    <a:gd name="T68" fmla="*/ 136 w 274"/>
                    <a:gd name="T69" fmla="*/ 88 h 379"/>
                    <a:gd name="T70" fmla="*/ 150 w 274"/>
                    <a:gd name="T71" fmla="*/ 108 h 379"/>
                    <a:gd name="T72" fmla="*/ 146 w 274"/>
                    <a:gd name="T73" fmla="*/ 140 h 379"/>
                    <a:gd name="T74" fmla="*/ 124 w 274"/>
                    <a:gd name="T75" fmla="*/ 148 h 379"/>
                    <a:gd name="T76" fmla="*/ 120 w 274"/>
                    <a:gd name="T77" fmla="*/ 171 h 379"/>
                    <a:gd name="T78" fmla="*/ 96 w 274"/>
                    <a:gd name="T79" fmla="*/ 179 h 379"/>
                    <a:gd name="T80" fmla="*/ 68 w 274"/>
                    <a:gd name="T81" fmla="*/ 191 h 379"/>
                    <a:gd name="T82" fmla="*/ 64 w 274"/>
                    <a:gd name="T83" fmla="*/ 207 h 379"/>
                    <a:gd name="T84" fmla="*/ 92 w 274"/>
                    <a:gd name="T85" fmla="*/ 199 h 379"/>
                    <a:gd name="T86" fmla="*/ 120 w 274"/>
                    <a:gd name="T87" fmla="*/ 195 h 379"/>
                    <a:gd name="T88" fmla="*/ 138 w 274"/>
                    <a:gd name="T89" fmla="*/ 205 h 379"/>
                    <a:gd name="T90" fmla="*/ 142 w 274"/>
                    <a:gd name="T91" fmla="*/ 191 h 379"/>
                    <a:gd name="T92" fmla="*/ 158 w 274"/>
                    <a:gd name="T93" fmla="*/ 195 h 379"/>
                    <a:gd name="T94" fmla="*/ 174 w 274"/>
                    <a:gd name="T95" fmla="*/ 193 h 379"/>
                    <a:gd name="T96" fmla="*/ 178 w 274"/>
                    <a:gd name="T97" fmla="*/ 179 h 379"/>
                    <a:gd name="T98" fmla="*/ 184 w 274"/>
                    <a:gd name="T99" fmla="*/ 189 h 379"/>
                    <a:gd name="T100" fmla="*/ 114 w 274"/>
                    <a:gd name="T101" fmla="*/ 60 h 379"/>
                    <a:gd name="T102" fmla="*/ 102 w 274"/>
                    <a:gd name="T103" fmla="*/ 2 h 379"/>
                    <a:gd name="T104" fmla="*/ 126 w 274"/>
                    <a:gd name="T105" fmla="*/ 34 h 379"/>
                    <a:gd name="T106" fmla="*/ 118 w 274"/>
                    <a:gd name="T107" fmla="*/ 50 h 379"/>
                    <a:gd name="T108" fmla="*/ 130 w 274"/>
                    <a:gd name="T109" fmla="*/ 72 h 379"/>
                    <a:gd name="T110" fmla="*/ 130 w 274"/>
                    <a:gd name="T111" fmla="*/ 60 h 379"/>
                    <a:gd name="T112" fmla="*/ 164 w 274"/>
                    <a:gd name="T113" fmla="*/ 62 h 379"/>
                    <a:gd name="T114" fmla="*/ 184 w 274"/>
                    <a:gd name="T115" fmla="*/ 46 h 379"/>
                    <a:gd name="T116" fmla="*/ 180 w 274"/>
                    <a:gd name="T117" fmla="*/ 34 h 379"/>
                    <a:gd name="T118" fmla="*/ 154 w 274"/>
                    <a:gd name="T119" fmla="*/ 2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379">
                      <a:moveTo>
                        <a:pt x="0" y="377"/>
                      </a:moveTo>
                      <a:lnTo>
                        <a:pt x="0" y="377"/>
                      </a:lnTo>
                      <a:lnTo>
                        <a:pt x="0" y="379"/>
                      </a:lnTo>
                      <a:lnTo>
                        <a:pt x="0" y="379"/>
                      </a:lnTo>
                      <a:lnTo>
                        <a:pt x="0" y="379"/>
                      </a:lnTo>
                      <a:lnTo>
                        <a:pt x="2" y="379"/>
                      </a:lnTo>
                      <a:lnTo>
                        <a:pt x="2" y="379"/>
                      </a:lnTo>
                      <a:lnTo>
                        <a:pt x="4" y="379"/>
                      </a:lnTo>
                      <a:lnTo>
                        <a:pt x="4" y="379"/>
                      </a:lnTo>
                      <a:lnTo>
                        <a:pt x="4" y="379"/>
                      </a:lnTo>
                      <a:lnTo>
                        <a:pt x="0" y="377"/>
                      </a:lnTo>
                      <a:close/>
                      <a:moveTo>
                        <a:pt x="8" y="377"/>
                      </a:moveTo>
                      <a:lnTo>
                        <a:pt x="6" y="377"/>
                      </a:lnTo>
                      <a:lnTo>
                        <a:pt x="6" y="377"/>
                      </a:lnTo>
                      <a:lnTo>
                        <a:pt x="6" y="377"/>
                      </a:lnTo>
                      <a:lnTo>
                        <a:pt x="6" y="379"/>
                      </a:lnTo>
                      <a:lnTo>
                        <a:pt x="8" y="379"/>
                      </a:lnTo>
                      <a:lnTo>
                        <a:pt x="8" y="379"/>
                      </a:lnTo>
                      <a:lnTo>
                        <a:pt x="8" y="375"/>
                      </a:lnTo>
                      <a:lnTo>
                        <a:pt x="8" y="375"/>
                      </a:lnTo>
                      <a:lnTo>
                        <a:pt x="8" y="375"/>
                      </a:lnTo>
                      <a:lnTo>
                        <a:pt x="8" y="377"/>
                      </a:lnTo>
                      <a:close/>
                      <a:moveTo>
                        <a:pt x="24" y="371"/>
                      </a:moveTo>
                      <a:lnTo>
                        <a:pt x="22" y="369"/>
                      </a:lnTo>
                      <a:lnTo>
                        <a:pt x="22" y="369"/>
                      </a:lnTo>
                      <a:lnTo>
                        <a:pt x="22" y="371"/>
                      </a:lnTo>
                      <a:lnTo>
                        <a:pt x="24" y="371"/>
                      </a:lnTo>
                      <a:lnTo>
                        <a:pt x="26" y="371"/>
                      </a:lnTo>
                      <a:lnTo>
                        <a:pt x="24" y="371"/>
                      </a:lnTo>
                      <a:lnTo>
                        <a:pt x="24" y="371"/>
                      </a:lnTo>
                      <a:close/>
                      <a:moveTo>
                        <a:pt x="272" y="337"/>
                      </a:moveTo>
                      <a:lnTo>
                        <a:pt x="272" y="335"/>
                      </a:lnTo>
                      <a:lnTo>
                        <a:pt x="272" y="335"/>
                      </a:lnTo>
                      <a:lnTo>
                        <a:pt x="274" y="337"/>
                      </a:lnTo>
                      <a:lnTo>
                        <a:pt x="274" y="337"/>
                      </a:lnTo>
                      <a:lnTo>
                        <a:pt x="274" y="337"/>
                      </a:lnTo>
                      <a:lnTo>
                        <a:pt x="272" y="337"/>
                      </a:lnTo>
                      <a:close/>
                      <a:moveTo>
                        <a:pt x="60" y="333"/>
                      </a:moveTo>
                      <a:lnTo>
                        <a:pt x="60" y="335"/>
                      </a:lnTo>
                      <a:lnTo>
                        <a:pt x="58" y="337"/>
                      </a:lnTo>
                      <a:lnTo>
                        <a:pt x="58" y="337"/>
                      </a:lnTo>
                      <a:lnTo>
                        <a:pt x="58" y="337"/>
                      </a:lnTo>
                      <a:lnTo>
                        <a:pt x="58" y="337"/>
                      </a:lnTo>
                      <a:lnTo>
                        <a:pt x="56" y="337"/>
                      </a:lnTo>
                      <a:lnTo>
                        <a:pt x="54" y="337"/>
                      </a:lnTo>
                      <a:lnTo>
                        <a:pt x="54" y="337"/>
                      </a:lnTo>
                      <a:lnTo>
                        <a:pt x="56" y="337"/>
                      </a:lnTo>
                      <a:lnTo>
                        <a:pt x="56" y="339"/>
                      </a:lnTo>
                      <a:lnTo>
                        <a:pt x="56" y="339"/>
                      </a:lnTo>
                      <a:lnTo>
                        <a:pt x="54" y="341"/>
                      </a:lnTo>
                      <a:lnTo>
                        <a:pt x="54" y="341"/>
                      </a:lnTo>
                      <a:lnTo>
                        <a:pt x="54" y="341"/>
                      </a:lnTo>
                      <a:lnTo>
                        <a:pt x="54" y="343"/>
                      </a:lnTo>
                      <a:lnTo>
                        <a:pt x="54" y="345"/>
                      </a:lnTo>
                      <a:lnTo>
                        <a:pt x="54" y="347"/>
                      </a:lnTo>
                      <a:lnTo>
                        <a:pt x="54" y="347"/>
                      </a:lnTo>
                      <a:lnTo>
                        <a:pt x="54" y="347"/>
                      </a:lnTo>
                      <a:lnTo>
                        <a:pt x="56" y="347"/>
                      </a:lnTo>
                      <a:lnTo>
                        <a:pt x="56" y="345"/>
                      </a:lnTo>
                      <a:lnTo>
                        <a:pt x="56" y="345"/>
                      </a:lnTo>
                      <a:lnTo>
                        <a:pt x="56" y="345"/>
                      </a:lnTo>
                      <a:lnTo>
                        <a:pt x="56" y="343"/>
                      </a:lnTo>
                      <a:lnTo>
                        <a:pt x="56" y="343"/>
                      </a:lnTo>
                      <a:lnTo>
                        <a:pt x="56" y="341"/>
                      </a:lnTo>
                      <a:lnTo>
                        <a:pt x="56" y="341"/>
                      </a:lnTo>
                      <a:lnTo>
                        <a:pt x="56" y="341"/>
                      </a:lnTo>
                      <a:lnTo>
                        <a:pt x="58" y="339"/>
                      </a:lnTo>
                      <a:lnTo>
                        <a:pt x="58" y="339"/>
                      </a:lnTo>
                      <a:lnTo>
                        <a:pt x="60" y="337"/>
                      </a:lnTo>
                      <a:lnTo>
                        <a:pt x="60" y="337"/>
                      </a:lnTo>
                      <a:lnTo>
                        <a:pt x="62" y="335"/>
                      </a:lnTo>
                      <a:lnTo>
                        <a:pt x="60" y="335"/>
                      </a:lnTo>
                      <a:lnTo>
                        <a:pt x="60" y="333"/>
                      </a:lnTo>
                      <a:close/>
                      <a:moveTo>
                        <a:pt x="66" y="315"/>
                      </a:moveTo>
                      <a:lnTo>
                        <a:pt x="64" y="315"/>
                      </a:lnTo>
                      <a:lnTo>
                        <a:pt x="64" y="315"/>
                      </a:lnTo>
                      <a:lnTo>
                        <a:pt x="66" y="317"/>
                      </a:lnTo>
                      <a:lnTo>
                        <a:pt x="66" y="319"/>
                      </a:lnTo>
                      <a:lnTo>
                        <a:pt x="66" y="319"/>
                      </a:lnTo>
                      <a:lnTo>
                        <a:pt x="66" y="317"/>
                      </a:lnTo>
                      <a:lnTo>
                        <a:pt x="66" y="317"/>
                      </a:lnTo>
                      <a:lnTo>
                        <a:pt x="66" y="315"/>
                      </a:lnTo>
                      <a:close/>
                      <a:moveTo>
                        <a:pt x="68" y="311"/>
                      </a:moveTo>
                      <a:lnTo>
                        <a:pt x="68" y="309"/>
                      </a:lnTo>
                      <a:lnTo>
                        <a:pt x="68" y="309"/>
                      </a:lnTo>
                      <a:lnTo>
                        <a:pt x="68" y="311"/>
                      </a:lnTo>
                      <a:lnTo>
                        <a:pt x="70" y="311"/>
                      </a:lnTo>
                      <a:lnTo>
                        <a:pt x="70" y="311"/>
                      </a:lnTo>
                      <a:lnTo>
                        <a:pt x="68" y="311"/>
                      </a:lnTo>
                      <a:close/>
                      <a:moveTo>
                        <a:pt x="74" y="303"/>
                      </a:moveTo>
                      <a:lnTo>
                        <a:pt x="72" y="305"/>
                      </a:lnTo>
                      <a:lnTo>
                        <a:pt x="72" y="305"/>
                      </a:lnTo>
                      <a:lnTo>
                        <a:pt x="72" y="305"/>
                      </a:lnTo>
                      <a:lnTo>
                        <a:pt x="72" y="305"/>
                      </a:lnTo>
                      <a:lnTo>
                        <a:pt x="70" y="305"/>
                      </a:lnTo>
                      <a:lnTo>
                        <a:pt x="68" y="307"/>
                      </a:lnTo>
                      <a:lnTo>
                        <a:pt x="68" y="307"/>
                      </a:lnTo>
                      <a:lnTo>
                        <a:pt x="68" y="307"/>
                      </a:lnTo>
                      <a:lnTo>
                        <a:pt x="68" y="309"/>
                      </a:lnTo>
                      <a:lnTo>
                        <a:pt x="66" y="309"/>
                      </a:lnTo>
                      <a:lnTo>
                        <a:pt x="68" y="309"/>
                      </a:lnTo>
                      <a:lnTo>
                        <a:pt x="70" y="311"/>
                      </a:lnTo>
                      <a:lnTo>
                        <a:pt x="72" y="309"/>
                      </a:lnTo>
                      <a:lnTo>
                        <a:pt x="70" y="309"/>
                      </a:lnTo>
                      <a:lnTo>
                        <a:pt x="72" y="309"/>
                      </a:lnTo>
                      <a:lnTo>
                        <a:pt x="72" y="307"/>
                      </a:lnTo>
                      <a:lnTo>
                        <a:pt x="72" y="307"/>
                      </a:lnTo>
                      <a:lnTo>
                        <a:pt x="74" y="305"/>
                      </a:lnTo>
                      <a:lnTo>
                        <a:pt x="74" y="305"/>
                      </a:lnTo>
                      <a:lnTo>
                        <a:pt x="74" y="305"/>
                      </a:lnTo>
                      <a:lnTo>
                        <a:pt x="74" y="303"/>
                      </a:lnTo>
                      <a:close/>
                      <a:moveTo>
                        <a:pt x="74" y="269"/>
                      </a:moveTo>
                      <a:lnTo>
                        <a:pt x="74" y="271"/>
                      </a:lnTo>
                      <a:lnTo>
                        <a:pt x="76" y="273"/>
                      </a:lnTo>
                      <a:lnTo>
                        <a:pt x="76" y="273"/>
                      </a:lnTo>
                      <a:lnTo>
                        <a:pt x="78" y="273"/>
                      </a:lnTo>
                      <a:lnTo>
                        <a:pt x="78" y="271"/>
                      </a:lnTo>
                      <a:lnTo>
                        <a:pt x="78" y="271"/>
                      </a:lnTo>
                      <a:lnTo>
                        <a:pt x="74" y="269"/>
                      </a:lnTo>
                      <a:close/>
                      <a:moveTo>
                        <a:pt x="82" y="263"/>
                      </a:moveTo>
                      <a:lnTo>
                        <a:pt x="82" y="263"/>
                      </a:lnTo>
                      <a:lnTo>
                        <a:pt x="80" y="263"/>
                      </a:lnTo>
                      <a:lnTo>
                        <a:pt x="80" y="263"/>
                      </a:lnTo>
                      <a:lnTo>
                        <a:pt x="80" y="265"/>
                      </a:lnTo>
                      <a:lnTo>
                        <a:pt x="80" y="267"/>
                      </a:lnTo>
                      <a:lnTo>
                        <a:pt x="80" y="269"/>
                      </a:lnTo>
                      <a:lnTo>
                        <a:pt x="80" y="271"/>
                      </a:lnTo>
                      <a:lnTo>
                        <a:pt x="82" y="271"/>
                      </a:lnTo>
                      <a:lnTo>
                        <a:pt x="82" y="267"/>
                      </a:lnTo>
                      <a:lnTo>
                        <a:pt x="82" y="265"/>
                      </a:lnTo>
                      <a:lnTo>
                        <a:pt x="82" y="263"/>
                      </a:lnTo>
                      <a:close/>
                      <a:moveTo>
                        <a:pt x="56" y="247"/>
                      </a:moveTo>
                      <a:lnTo>
                        <a:pt x="56" y="249"/>
                      </a:lnTo>
                      <a:lnTo>
                        <a:pt x="56" y="247"/>
                      </a:lnTo>
                      <a:lnTo>
                        <a:pt x="56" y="247"/>
                      </a:lnTo>
                      <a:lnTo>
                        <a:pt x="56" y="245"/>
                      </a:lnTo>
                      <a:lnTo>
                        <a:pt x="56" y="247"/>
                      </a:lnTo>
                      <a:close/>
                      <a:moveTo>
                        <a:pt x="60" y="235"/>
                      </a:moveTo>
                      <a:lnTo>
                        <a:pt x="60" y="235"/>
                      </a:lnTo>
                      <a:lnTo>
                        <a:pt x="62" y="233"/>
                      </a:lnTo>
                      <a:lnTo>
                        <a:pt x="62" y="233"/>
                      </a:lnTo>
                      <a:lnTo>
                        <a:pt x="60" y="233"/>
                      </a:lnTo>
                      <a:lnTo>
                        <a:pt x="58" y="233"/>
                      </a:lnTo>
                      <a:lnTo>
                        <a:pt x="58" y="235"/>
                      </a:lnTo>
                      <a:lnTo>
                        <a:pt x="60" y="235"/>
                      </a:lnTo>
                      <a:close/>
                      <a:moveTo>
                        <a:pt x="56" y="233"/>
                      </a:moveTo>
                      <a:lnTo>
                        <a:pt x="54" y="233"/>
                      </a:lnTo>
                      <a:lnTo>
                        <a:pt x="56" y="233"/>
                      </a:lnTo>
                      <a:lnTo>
                        <a:pt x="56" y="235"/>
                      </a:lnTo>
                      <a:lnTo>
                        <a:pt x="56" y="237"/>
                      </a:lnTo>
                      <a:lnTo>
                        <a:pt x="56" y="237"/>
                      </a:lnTo>
                      <a:lnTo>
                        <a:pt x="56" y="237"/>
                      </a:lnTo>
                      <a:lnTo>
                        <a:pt x="56" y="237"/>
                      </a:lnTo>
                      <a:lnTo>
                        <a:pt x="56" y="239"/>
                      </a:lnTo>
                      <a:lnTo>
                        <a:pt x="58" y="237"/>
                      </a:lnTo>
                      <a:lnTo>
                        <a:pt x="58" y="235"/>
                      </a:lnTo>
                      <a:lnTo>
                        <a:pt x="58" y="233"/>
                      </a:lnTo>
                      <a:lnTo>
                        <a:pt x="56" y="233"/>
                      </a:lnTo>
                      <a:close/>
                      <a:moveTo>
                        <a:pt x="36" y="229"/>
                      </a:moveTo>
                      <a:lnTo>
                        <a:pt x="34" y="227"/>
                      </a:lnTo>
                      <a:lnTo>
                        <a:pt x="34" y="229"/>
                      </a:lnTo>
                      <a:lnTo>
                        <a:pt x="34" y="229"/>
                      </a:lnTo>
                      <a:lnTo>
                        <a:pt x="32" y="227"/>
                      </a:lnTo>
                      <a:lnTo>
                        <a:pt x="34" y="231"/>
                      </a:lnTo>
                      <a:lnTo>
                        <a:pt x="34" y="231"/>
                      </a:lnTo>
                      <a:lnTo>
                        <a:pt x="34" y="231"/>
                      </a:lnTo>
                      <a:lnTo>
                        <a:pt x="36" y="231"/>
                      </a:lnTo>
                      <a:lnTo>
                        <a:pt x="36" y="231"/>
                      </a:lnTo>
                      <a:lnTo>
                        <a:pt x="36" y="231"/>
                      </a:lnTo>
                      <a:lnTo>
                        <a:pt x="36" y="231"/>
                      </a:lnTo>
                      <a:lnTo>
                        <a:pt x="36" y="229"/>
                      </a:lnTo>
                      <a:lnTo>
                        <a:pt x="36" y="229"/>
                      </a:lnTo>
                      <a:close/>
                      <a:moveTo>
                        <a:pt x="196" y="221"/>
                      </a:moveTo>
                      <a:lnTo>
                        <a:pt x="196" y="223"/>
                      </a:lnTo>
                      <a:lnTo>
                        <a:pt x="198" y="223"/>
                      </a:lnTo>
                      <a:lnTo>
                        <a:pt x="198" y="223"/>
                      </a:lnTo>
                      <a:lnTo>
                        <a:pt x="198" y="223"/>
                      </a:lnTo>
                      <a:lnTo>
                        <a:pt x="198" y="223"/>
                      </a:lnTo>
                      <a:lnTo>
                        <a:pt x="198" y="221"/>
                      </a:lnTo>
                      <a:lnTo>
                        <a:pt x="196" y="221"/>
                      </a:lnTo>
                      <a:close/>
                      <a:moveTo>
                        <a:pt x="38" y="223"/>
                      </a:moveTo>
                      <a:lnTo>
                        <a:pt x="38" y="221"/>
                      </a:lnTo>
                      <a:lnTo>
                        <a:pt x="38" y="225"/>
                      </a:lnTo>
                      <a:lnTo>
                        <a:pt x="36" y="225"/>
                      </a:lnTo>
                      <a:lnTo>
                        <a:pt x="38" y="225"/>
                      </a:lnTo>
                      <a:lnTo>
                        <a:pt x="38" y="227"/>
                      </a:lnTo>
                      <a:lnTo>
                        <a:pt x="38" y="227"/>
                      </a:lnTo>
                      <a:lnTo>
                        <a:pt x="38" y="225"/>
                      </a:lnTo>
                      <a:lnTo>
                        <a:pt x="38" y="225"/>
                      </a:lnTo>
                      <a:lnTo>
                        <a:pt x="40" y="225"/>
                      </a:lnTo>
                      <a:lnTo>
                        <a:pt x="38" y="223"/>
                      </a:lnTo>
                      <a:lnTo>
                        <a:pt x="38" y="223"/>
                      </a:lnTo>
                      <a:close/>
                      <a:moveTo>
                        <a:pt x="42" y="217"/>
                      </a:moveTo>
                      <a:lnTo>
                        <a:pt x="42" y="219"/>
                      </a:lnTo>
                      <a:lnTo>
                        <a:pt x="40" y="219"/>
                      </a:lnTo>
                      <a:lnTo>
                        <a:pt x="42" y="219"/>
                      </a:lnTo>
                      <a:lnTo>
                        <a:pt x="40" y="221"/>
                      </a:lnTo>
                      <a:lnTo>
                        <a:pt x="42" y="221"/>
                      </a:lnTo>
                      <a:lnTo>
                        <a:pt x="42" y="219"/>
                      </a:lnTo>
                      <a:lnTo>
                        <a:pt x="42" y="219"/>
                      </a:lnTo>
                      <a:lnTo>
                        <a:pt x="42" y="217"/>
                      </a:lnTo>
                      <a:lnTo>
                        <a:pt x="42" y="217"/>
                      </a:lnTo>
                      <a:close/>
                      <a:moveTo>
                        <a:pt x="42" y="211"/>
                      </a:moveTo>
                      <a:lnTo>
                        <a:pt x="44" y="211"/>
                      </a:lnTo>
                      <a:lnTo>
                        <a:pt x="42" y="209"/>
                      </a:lnTo>
                      <a:lnTo>
                        <a:pt x="42" y="209"/>
                      </a:lnTo>
                      <a:lnTo>
                        <a:pt x="42" y="209"/>
                      </a:lnTo>
                      <a:lnTo>
                        <a:pt x="42" y="211"/>
                      </a:lnTo>
                      <a:lnTo>
                        <a:pt x="42" y="211"/>
                      </a:lnTo>
                      <a:close/>
                      <a:moveTo>
                        <a:pt x="78" y="251"/>
                      </a:moveTo>
                      <a:lnTo>
                        <a:pt x="78" y="251"/>
                      </a:lnTo>
                      <a:lnTo>
                        <a:pt x="80" y="253"/>
                      </a:lnTo>
                      <a:lnTo>
                        <a:pt x="82" y="253"/>
                      </a:lnTo>
                      <a:lnTo>
                        <a:pt x="82" y="247"/>
                      </a:lnTo>
                      <a:lnTo>
                        <a:pt x="82" y="245"/>
                      </a:lnTo>
                      <a:lnTo>
                        <a:pt x="80" y="243"/>
                      </a:lnTo>
                      <a:lnTo>
                        <a:pt x="80" y="241"/>
                      </a:lnTo>
                      <a:lnTo>
                        <a:pt x="80" y="239"/>
                      </a:lnTo>
                      <a:lnTo>
                        <a:pt x="80" y="237"/>
                      </a:lnTo>
                      <a:lnTo>
                        <a:pt x="80" y="235"/>
                      </a:lnTo>
                      <a:lnTo>
                        <a:pt x="80" y="233"/>
                      </a:lnTo>
                      <a:lnTo>
                        <a:pt x="80" y="231"/>
                      </a:lnTo>
                      <a:lnTo>
                        <a:pt x="82" y="227"/>
                      </a:lnTo>
                      <a:lnTo>
                        <a:pt x="82" y="227"/>
                      </a:lnTo>
                      <a:lnTo>
                        <a:pt x="82" y="225"/>
                      </a:lnTo>
                      <a:lnTo>
                        <a:pt x="80" y="225"/>
                      </a:lnTo>
                      <a:lnTo>
                        <a:pt x="80" y="223"/>
                      </a:lnTo>
                      <a:lnTo>
                        <a:pt x="80" y="223"/>
                      </a:lnTo>
                      <a:lnTo>
                        <a:pt x="80" y="223"/>
                      </a:lnTo>
                      <a:lnTo>
                        <a:pt x="78" y="221"/>
                      </a:lnTo>
                      <a:lnTo>
                        <a:pt x="78" y="221"/>
                      </a:lnTo>
                      <a:lnTo>
                        <a:pt x="78" y="219"/>
                      </a:lnTo>
                      <a:lnTo>
                        <a:pt x="76" y="219"/>
                      </a:lnTo>
                      <a:lnTo>
                        <a:pt x="72" y="219"/>
                      </a:lnTo>
                      <a:lnTo>
                        <a:pt x="72" y="217"/>
                      </a:lnTo>
                      <a:lnTo>
                        <a:pt x="74" y="215"/>
                      </a:lnTo>
                      <a:lnTo>
                        <a:pt x="74" y="215"/>
                      </a:lnTo>
                      <a:lnTo>
                        <a:pt x="72" y="213"/>
                      </a:lnTo>
                      <a:lnTo>
                        <a:pt x="72" y="213"/>
                      </a:lnTo>
                      <a:lnTo>
                        <a:pt x="70" y="213"/>
                      </a:lnTo>
                      <a:lnTo>
                        <a:pt x="70" y="213"/>
                      </a:lnTo>
                      <a:lnTo>
                        <a:pt x="68" y="213"/>
                      </a:lnTo>
                      <a:lnTo>
                        <a:pt x="68" y="213"/>
                      </a:lnTo>
                      <a:lnTo>
                        <a:pt x="68" y="213"/>
                      </a:lnTo>
                      <a:lnTo>
                        <a:pt x="64" y="213"/>
                      </a:lnTo>
                      <a:lnTo>
                        <a:pt x="62" y="211"/>
                      </a:lnTo>
                      <a:lnTo>
                        <a:pt x="62" y="211"/>
                      </a:lnTo>
                      <a:lnTo>
                        <a:pt x="60" y="209"/>
                      </a:lnTo>
                      <a:lnTo>
                        <a:pt x="58" y="207"/>
                      </a:lnTo>
                      <a:lnTo>
                        <a:pt x="56" y="207"/>
                      </a:lnTo>
                      <a:lnTo>
                        <a:pt x="56" y="207"/>
                      </a:lnTo>
                      <a:lnTo>
                        <a:pt x="52" y="209"/>
                      </a:lnTo>
                      <a:lnTo>
                        <a:pt x="52" y="209"/>
                      </a:lnTo>
                      <a:lnTo>
                        <a:pt x="52" y="211"/>
                      </a:lnTo>
                      <a:lnTo>
                        <a:pt x="52" y="213"/>
                      </a:lnTo>
                      <a:lnTo>
                        <a:pt x="52" y="213"/>
                      </a:lnTo>
                      <a:lnTo>
                        <a:pt x="50" y="213"/>
                      </a:lnTo>
                      <a:lnTo>
                        <a:pt x="50" y="213"/>
                      </a:lnTo>
                      <a:lnTo>
                        <a:pt x="50" y="215"/>
                      </a:lnTo>
                      <a:lnTo>
                        <a:pt x="48" y="215"/>
                      </a:lnTo>
                      <a:lnTo>
                        <a:pt x="46" y="215"/>
                      </a:lnTo>
                      <a:lnTo>
                        <a:pt x="46" y="217"/>
                      </a:lnTo>
                      <a:lnTo>
                        <a:pt x="46" y="217"/>
                      </a:lnTo>
                      <a:lnTo>
                        <a:pt x="46" y="217"/>
                      </a:lnTo>
                      <a:lnTo>
                        <a:pt x="46" y="219"/>
                      </a:lnTo>
                      <a:lnTo>
                        <a:pt x="44" y="217"/>
                      </a:lnTo>
                      <a:lnTo>
                        <a:pt x="44" y="217"/>
                      </a:lnTo>
                      <a:lnTo>
                        <a:pt x="44" y="217"/>
                      </a:lnTo>
                      <a:lnTo>
                        <a:pt x="44" y="219"/>
                      </a:lnTo>
                      <a:lnTo>
                        <a:pt x="46" y="221"/>
                      </a:lnTo>
                      <a:lnTo>
                        <a:pt x="48" y="223"/>
                      </a:lnTo>
                      <a:lnTo>
                        <a:pt x="50" y="223"/>
                      </a:lnTo>
                      <a:lnTo>
                        <a:pt x="50" y="225"/>
                      </a:lnTo>
                      <a:lnTo>
                        <a:pt x="52" y="227"/>
                      </a:lnTo>
                      <a:lnTo>
                        <a:pt x="50" y="227"/>
                      </a:lnTo>
                      <a:lnTo>
                        <a:pt x="50" y="225"/>
                      </a:lnTo>
                      <a:lnTo>
                        <a:pt x="48" y="225"/>
                      </a:lnTo>
                      <a:lnTo>
                        <a:pt x="46" y="223"/>
                      </a:lnTo>
                      <a:lnTo>
                        <a:pt x="46" y="225"/>
                      </a:lnTo>
                      <a:lnTo>
                        <a:pt x="46" y="225"/>
                      </a:lnTo>
                      <a:lnTo>
                        <a:pt x="48" y="227"/>
                      </a:lnTo>
                      <a:lnTo>
                        <a:pt x="50" y="227"/>
                      </a:lnTo>
                      <a:lnTo>
                        <a:pt x="50" y="229"/>
                      </a:lnTo>
                      <a:lnTo>
                        <a:pt x="50" y="231"/>
                      </a:lnTo>
                      <a:lnTo>
                        <a:pt x="50" y="231"/>
                      </a:lnTo>
                      <a:lnTo>
                        <a:pt x="52" y="231"/>
                      </a:lnTo>
                      <a:lnTo>
                        <a:pt x="52" y="229"/>
                      </a:lnTo>
                      <a:lnTo>
                        <a:pt x="54" y="229"/>
                      </a:lnTo>
                      <a:lnTo>
                        <a:pt x="56" y="229"/>
                      </a:lnTo>
                      <a:lnTo>
                        <a:pt x="56" y="229"/>
                      </a:lnTo>
                      <a:lnTo>
                        <a:pt x="58" y="229"/>
                      </a:lnTo>
                      <a:lnTo>
                        <a:pt x="58" y="229"/>
                      </a:lnTo>
                      <a:lnTo>
                        <a:pt x="58" y="229"/>
                      </a:lnTo>
                      <a:lnTo>
                        <a:pt x="58" y="229"/>
                      </a:lnTo>
                      <a:lnTo>
                        <a:pt x="58" y="227"/>
                      </a:lnTo>
                      <a:lnTo>
                        <a:pt x="58" y="227"/>
                      </a:lnTo>
                      <a:lnTo>
                        <a:pt x="56" y="227"/>
                      </a:lnTo>
                      <a:lnTo>
                        <a:pt x="56" y="227"/>
                      </a:lnTo>
                      <a:lnTo>
                        <a:pt x="54" y="227"/>
                      </a:lnTo>
                      <a:lnTo>
                        <a:pt x="54" y="225"/>
                      </a:lnTo>
                      <a:lnTo>
                        <a:pt x="54" y="223"/>
                      </a:lnTo>
                      <a:lnTo>
                        <a:pt x="52" y="223"/>
                      </a:lnTo>
                      <a:lnTo>
                        <a:pt x="52" y="221"/>
                      </a:lnTo>
                      <a:lnTo>
                        <a:pt x="54" y="221"/>
                      </a:lnTo>
                      <a:lnTo>
                        <a:pt x="54" y="221"/>
                      </a:lnTo>
                      <a:lnTo>
                        <a:pt x="56" y="223"/>
                      </a:lnTo>
                      <a:lnTo>
                        <a:pt x="58" y="225"/>
                      </a:lnTo>
                      <a:lnTo>
                        <a:pt x="60" y="227"/>
                      </a:lnTo>
                      <a:lnTo>
                        <a:pt x="62" y="229"/>
                      </a:lnTo>
                      <a:lnTo>
                        <a:pt x="62" y="231"/>
                      </a:lnTo>
                      <a:lnTo>
                        <a:pt x="62" y="231"/>
                      </a:lnTo>
                      <a:lnTo>
                        <a:pt x="64" y="231"/>
                      </a:lnTo>
                      <a:lnTo>
                        <a:pt x="64" y="233"/>
                      </a:lnTo>
                      <a:lnTo>
                        <a:pt x="62" y="237"/>
                      </a:lnTo>
                      <a:lnTo>
                        <a:pt x="62" y="237"/>
                      </a:lnTo>
                      <a:lnTo>
                        <a:pt x="62" y="239"/>
                      </a:lnTo>
                      <a:lnTo>
                        <a:pt x="60" y="239"/>
                      </a:lnTo>
                      <a:lnTo>
                        <a:pt x="60" y="241"/>
                      </a:lnTo>
                      <a:lnTo>
                        <a:pt x="62" y="243"/>
                      </a:lnTo>
                      <a:lnTo>
                        <a:pt x="62" y="245"/>
                      </a:lnTo>
                      <a:lnTo>
                        <a:pt x="62" y="245"/>
                      </a:lnTo>
                      <a:lnTo>
                        <a:pt x="62" y="247"/>
                      </a:lnTo>
                      <a:lnTo>
                        <a:pt x="64" y="247"/>
                      </a:lnTo>
                      <a:lnTo>
                        <a:pt x="66" y="249"/>
                      </a:lnTo>
                      <a:lnTo>
                        <a:pt x="66" y="251"/>
                      </a:lnTo>
                      <a:lnTo>
                        <a:pt x="66" y="251"/>
                      </a:lnTo>
                      <a:lnTo>
                        <a:pt x="66" y="251"/>
                      </a:lnTo>
                      <a:lnTo>
                        <a:pt x="64" y="253"/>
                      </a:lnTo>
                      <a:lnTo>
                        <a:pt x="66" y="255"/>
                      </a:lnTo>
                      <a:lnTo>
                        <a:pt x="66" y="255"/>
                      </a:lnTo>
                      <a:lnTo>
                        <a:pt x="68" y="255"/>
                      </a:lnTo>
                      <a:lnTo>
                        <a:pt x="72" y="257"/>
                      </a:lnTo>
                      <a:lnTo>
                        <a:pt x="72" y="255"/>
                      </a:lnTo>
                      <a:lnTo>
                        <a:pt x="72" y="255"/>
                      </a:lnTo>
                      <a:lnTo>
                        <a:pt x="70" y="253"/>
                      </a:lnTo>
                      <a:lnTo>
                        <a:pt x="70" y="253"/>
                      </a:lnTo>
                      <a:lnTo>
                        <a:pt x="70" y="251"/>
                      </a:lnTo>
                      <a:lnTo>
                        <a:pt x="68" y="249"/>
                      </a:lnTo>
                      <a:lnTo>
                        <a:pt x="70" y="247"/>
                      </a:lnTo>
                      <a:lnTo>
                        <a:pt x="70" y="247"/>
                      </a:lnTo>
                      <a:lnTo>
                        <a:pt x="70" y="247"/>
                      </a:lnTo>
                      <a:lnTo>
                        <a:pt x="72" y="247"/>
                      </a:lnTo>
                      <a:lnTo>
                        <a:pt x="72" y="247"/>
                      </a:lnTo>
                      <a:lnTo>
                        <a:pt x="72" y="249"/>
                      </a:lnTo>
                      <a:lnTo>
                        <a:pt x="72" y="249"/>
                      </a:lnTo>
                      <a:lnTo>
                        <a:pt x="72" y="249"/>
                      </a:lnTo>
                      <a:lnTo>
                        <a:pt x="72" y="249"/>
                      </a:lnTo>
                      <a:lnTo>
                        <a:pt x="72" y="251"/>
                      </a:lnTo>
                      <a:lnTo>
                        <a:pt x="74" y="253"/>
                      </a:lnTo>
                      <a:lnTo>
                        <a:pt x="74" y="255"/>
                      </a:lnTo>
                      <a:lnTo>
                        <a:pt x="74" y="257"/>
                      </a:lnTo>
                      <a:lnTo>
                        <a:pt x="74" y="257"/>
                      </a:lnTo>
                      <a:lnTo>
                        <a:pt x="74" y="257"/>
                      </a:lnTo>
                      <a:lnTo>
                        <a:pt x="74" y="259"/>
                      </a:lnTo>
                      <a:lnTo>
                        <a:pt x="74" y="259"/>
                      </a:lnTo>
                      <a:lnTo>
                        <a:pt x="76" y="257"/>
                      </a:lnTo>
                      <a:lnTo>
                        <a:pt x="80" y="255"/>
                      </a:lnTo>
                      <a:lnTo>
                        <a:pt x="78" y="253"/>
                      </a:lnTo>
                      <a:lnTo>
                        <a:pt x="78" y="251"/>
                      </a:lnTo>
                      <a:close/>
                      <a:moveTo>
                        <a:pt x="78" y="207"/>
                      </a:moveTo>
                      <a:lnTo>
                        <a:pt x="78" y="207"/>
                      </a:lnTo>
                      <a:lnTo>
                        <a:pt x="78" y="207"/>
                      </a:lnTo>
                      <a:lnTo>
                        <a:pt x="78" y="209"/>
                      </a:lnTo>
                      <a:lnTo>
                        <a:pt x="80" y="209"/>
                      </a:lnTo>
                      <a:lnTo>
                        <a:pt x="80" y="209"/>
                      </a:lnTo>
                      <a:lnTo>
                        <a:pt x="82" y="209"/>
                      </a:lnTo>
                      <a:lnTo>
                        <a:pt x="82" y="207"/>
                      </a:lnTo>
                      <a:lnTo>
                        <a:pt x="82" y="207"/>
                      </a:lnTo>
                      <a:lnTo>
                        <a:pt x="80" y="207"/>
                      </a:lnTo>
                      <a:lnTo>
                        <a:pt x="78" y="207"/>
                      </a:lnTo>
                      <a:close/>
                      <a:moveTo>
                        <a:pt x="82" y="205"/>
                      </a:moveTo>
                      <a:lnTo>
                        <a:pt x="82" y="203"/>
                      </a:lnTo>
                      <a:lnTo>
                        <a:pt x="82" y="203"/>
                      </a:lnTo>
                      <a:lnTo>
                        <a:pt x="82" y="203"/>
                      </a:lnTo>
                      <a:lnTo>
                        <a:pt x="80" y="203"/>
                      </a:lnTo>
                      <a:lnTo>
                        <a:pt x="80" y="205"/>
                      </a:lnTo>
                      <a:lnTo>
                        <a:pt x="82" y="205"/>
                      </a:lnTo>
                      <a:lnTo>
                        <a:pt x="82" y="205"/>
                      </a:lnTo>
                      <a:close/>
                      <a:moveTo>
                        <a:pt x="32" y="201"/>
                      </a:moveTo>
                      <a:lnTo>
                        <a:pt x="32" y="201"/>
                      </a:lnTo>
                      <a:lnTo>
                        <a:pt x="30" y="201"/>
                      </a:lnTo>
                      <a:lnTo>
                        <a:pt x="32" y="203"/>
                      </a:lnTo>
                      <a:lnTo>
                        <a:pt x="32" y="205"/>
                      </a:lnTo>
                      <a:lnTo>
                        <a:pt x="32" y="203"/>
                      </a:lnTo>
                      <a:lnTo>
                        <a:pt x="32" y="201"/>
                      </a:lnTo>
                      <a:close/>
                      <a:moveTo>
                        <a:pt x="116" y="207"/>
                      </a:moveTo>
                      <a:lnTo>
                        <a:pt x="114" y="207"/>
                      </a:lnTo>
                      <a:lnTo>
                        <a:pt x="114" y="205"/>
                      </a:lnTo>
                      <a:lnTo>
                        <a:pt x="112" y="203"/>
                      </a:lnTo>
                      <a:lnTo>
                        <a:pt x="110" y="203"/>
                      </a:lnTo>
                      <a:lnTo>
                        <a:pt x="108" y="201"/>
                      </a:lnTo>
                      <a:lnTo>
                        <a:pt x="106" y="201"/>
                      </a:lnTo>
                      <a:lnTo>
                        <a:pt x="102" y="199"/>
                      </a:lnTo>
                      <a:lnTo>
                        <a:pt x="100" y="199"/>
                      </a:lnTo>
                      <a:lnTo>
                        <a:pt x="100" y="201"/>
                      </a:lnTo>
                      <a:lnTo>
                        <a:pt x="98" y="201"/>
                      </a:lnTo>
                      <a:lnTo>
                        <a:pt x="98" y="201"/>
                      </a:lnTo>
                      <a:lnTo>
                        <a:pt x="96" y="201"/>
                      </a:lnTo>
                      <a:lnTo>
                        <a:pt x="98" y="203"/>
                      </a:lnTo>
                      <a:lnTo>
                        <a:pt x="98" y="205"/>
                      </a:lnTo>
                      <a:lnTo>
                        <a:pt x="98" y="205"/>
                      </a:lnTo>
                      <a:lnTo>
                        <a:pt x="96" y="207"/>
                      </a:lnTo>
                      <a:lnTo>
                        <a:pt x="94" y="207"/>
                      </a:lnTo>
                      <a:lnTo>
                        <a:pt x="94" y="207"/>
                      </a:lnTo>
                      <a:lnTo>
                        <a:pt x="92" y="207"/>
                      </a:lnTo>
                      <a:lnTo>
                        <a:pt x="92" y="207"/>
                      </a:lnTo>
                      <a:lnTo>
                        <a:pt x="90" y="207"/>
                      </a:lnTo>
                      <a:lnTo>
                        <a:pt x="88" y="205"/>
                      </a:lnTo>
                      <a:lnTo>
                        <a:pt x="88" y="205"/>
                      </a:lnTo>
                      <a:lnTo>
                        <a:pt x="86" y="205"/>
                      </a:lnTo>
                      <a:lnTo>
                        <a:pt x="86" y="207"/>
                      </a:lnTo>
                      <a:lnTo>
                        <a:pt x="86" y="207"/>
                      </a:lnTo>
                      <a:lnTo>
                        <a:pt x="86" y="209"/>
                      </a:lnTo>
                      <a:lnTo>
                        <a:pt x="86" y="209"/>
                      </a:lnTo>
                      <a:lnTo>
                        <a:pt x="86" y="211"/>
                      </a:lnTo>
                      <a:lnTo>
                        <a:pt x="84" y="213"/>
                      </a:lnTo>
                      <a:lnTo>
                        <a:pt x="84" y="215"/>
                      </a:lnTo>
                      <a:lnTo>
                        <a:pt x="82" y="215"/>
                      </a:lnTo>
                      <a:lnTo>
                        <a:pt x="80" y="217"/>
                      </a:lnTo>
                      <a:lnTo>
                        <a:pt x="80" y="217"/>
                      </a:lnTo>
                      <a:lnTo>
                        <a:pt x="80" y="217"/>
                      </a:lnTo>
                      <a:lnTo>
                        <a:pt x="82" y="217"/>
                      </a:lnTo>
                      <a:lnTo>
                        <a:pt x="84" y="217"/>
                      </a:lnTo>
                      <a:lnTo>
                        <a:pt x="84" y="217"/>
                      </a:lnTo>
                      <a:lnTo>
                        <a:pt x="86" y="219"/>
                      </a:lnTo>
                      <a:lnTo>
                        <a:pt x="86" y="219"/>
                      </a:lnTo>
                      <a:lnTo>
                        <a:pt x="86" y="219"/>
                      </a:lnTo>
                      <a:lnTo>
                        <a:pt x="88" y="219"/>
                      </a:lnTo>
                      <a:lnTo>
                        <a:pt x="88" y="221"/>
                      </a:lnTo>
                      <a:lnTo>
                        <a:pt x="88" y="221"/>
                      </a:lnTo>
                      <a:lnTo>
                        <a:pt x="88" y="221"/>
                      </a:lnTo>
                      <a:lnTo>
                        <a:pt x="88" y="223"/>
                      </a:lnTo>
                      <a:lnTo>
                        <a:pt x="88" y="223"/>
                      </a:lnTo>
                      <a:lnTo>
                        <a:pt x="90" y="225"/>
                      </a:lnTo>
                      <a:lnTo>
                        <a:pt x="90" y="225"/>
                      </a:lnTo>
                      <a:lnTo>
                        <a:pt x="92" y="225"/>
                      </a:lnTo>
                      <a:lnTo>
                        <a:pt x="92" y="229"/>
                      </a:lnTo>
                      <a:lnTo>
                        <a:pt x="94" y="227"/>
                      </a:lnTo>
                      <a:lnTo>
                        <a:pt x="96" y="229"/>
                      </a:lnTo>
                      <a:lnTo>
                        <a:pt x="96" y="229"/>
                      </a:lnTo>
                      <a:lnTo>
                        <a:pt x="96" y="227"/>
                      </a:lnTo>
                      <a:lnTo>
                        <a:pt x="96" y="225"/>
                      </a:lnTo>
                      <a:lnTo>
                        <a:pt x="96" y="223"/>
                      </a:lnTo>
                      <a:lnTo>
                        <a:pt x="98" y="223"/>
                      </a:lnTo>
                      <a:lnTo>
                        <a:pt x="98" y="223"/>
                      </a:lnTo>
                      <a:lnTo>
                        <a:pt x="98" y="219"/>
                      </a:lnTo>
                      <a:lnTo>
                        <a:pt x="98" y="217"/>
                      </a:lnTo>
                      <a:lnTo>
                        <a:pt x="102" y="215"/>
                      </a:lnTo>
                      <a:lnTo>
                        <a:pt x="102" y="215"/>
                      </a:lnTo>
                      <a:lnTo>
                        <a:pt x="106" y="215"/>
                      </a:lnTo>
                      <a:lnTo>
                        <a:pt x="108" y="215"/>
                      </a:lnTo>
                      <a:lnTo>
                        <a:pt x="112" y="219"/>
                      </a:lnTo>
                      <a:lnTo>
                        <a:pt x="112" y="219"/>
                      </a:lnTo>
                      <a:lnTo>
                        <a:pt x="112" y="217"/>
                      </a:lnTo>
                      <a:lnTo>
                        <a:pt x="112" y="217"/>
                      </a:lnTo>
                      <a:lnTo>
                        <a:pt x="112" y="215"/>
                      </a:lnTo>
                      <a:lnTo>
                        <a:pt x="112" y="213"/>
                      </a:lnTo>
                      <a:lnTo>
                        <a:pt x="114" y="211"/>
                      </a:lnTo>
                      <a:lnTo>
                        <a:pt x="116" y="209"/>
                      </a:lnTo>
                      <a:lnTo>
                        <a:pt x="116" y="209"/>
                      </a:lnTo>
                      <a:lnTo>
                        <a:pt x="116" y="207"/>
                      </a:lnTo>
                      <a:close/>
                      <a:moveTo>
                        <a:pt x="104" y="199"/>
                      </a:moveTo>
                      <a:lnTo>
                        <a:pt x="106" y="197"/>
                      </a:lnTo>
                      <a:lnTo>
                        <a:pt x="106" y="197"/>
                      </a:lnTo>
                      <a:lnTo>
                        <a:pt x="106" y="197"/>
                      </a:lnTo>
                      <a:lnTo>
                        <a:pt x="106" y="197"/>
                      </a:lnTo>
                      <a:lnTo>
                        <a:pt x="106" y="197"/>
                      </a:lnTo>
                      <a:lnTo>
                        <a:pt x="104" y="197"/>
                      </a:lnTo>
                      <a:lnTo>
                        <a:pt x="104" y="197"/>
                      </a:lnTo>
                      <a:lnTo>
                        <a:pt x="104" y="197"/>
                      </a:lnTo>
                      <a:lnTo>
                        <a:pt x="104" y="199"/>
                      </a:lnTo>
                      <a:close/>
                      <a:moveTo>
                        <a:pt x="114" y="197"/>
                      </a:moveTo>
                      <a:lnTo>
                        <a:pt x="114" y="197"/>
                      </a:lnTo>
                      <a:lnTo>
                        <a:pt x="114" y="197"/>
                      </a:lnTo>
                      <a:lnTo>
                        <a:pt x="112" y="199"/>
                      </a:lnTo>
                      <a:lnTo>
                        <a:pt x="112" y="201"/>
                      </a:lnTo>
                      <a:lnTo>
                        <a:pt x="112" y="201"/>
                      </a:lnTo>
                      <a:lnTo>
                        <a:pt x="114" y="203"/>
                      </a:lnTo>
                      <a:lnTo>
                        <a:pt x="116" y="203"/>
                      </a:lnTo>
                      <a:lnTo>
                        <a:pt x="116" y="201"/>
                      </a:lnTo>
                      <a:lnTo>
                        <a:pt x="114" y="199"/>
                      </a:lnTo>
                      <a:lnTo>
                        <a:pt x="116" y="197"/>
                      </a:lnTo>
                      <a:lnTo>
                        <a:pt x="114" y="197"/>
                      </a:lnTo>
                      <a:close/>
                      <a:moveTo>
                        <a:pt x="30" y="199"/>
                      </a:moveTo>
                      <a:lnTo>
                        <a:pt x="32" y="199"/>
                      </a:lnTo>
                      <a:lnTo>
                        <a:pt x="32" y="201"/>
                      </a:lnTo>
                      <a:lnTo>
                        <a:pt x="32" y="199"/>
                      </a:lnTo>
                      <a:lnTo>
                        <a:pt x="32" y="199"/>
                      </a:lnTo>
                      <a:lnTo>
                        <a:pt x="32" y="197"/>
                      </a:lnTo>
                      <a:lnTo>
                        <a:pt x="32" y="195"/>
                      </a:lnTo>
                      <a:lnTo>
                        <a:pt x="32" y="195"/>
                      </a:lnTo>
                      <a:lnTo>
                        <a:pt x="32" y="195"/>
                      </a:lnTo>
                      <a:lnTo>
                        <a:pt x="32" y="193"/>
                      </a:lnTo>
                      <a:lnTo>
                        <a:pt x="30" y="195"/>
                      </a:lnTo>
                      <a:lnTo>
                        <a:pt x="30" y="195"/>
                      </a:lnTo>
                      <a:lnTo>
                        <a:pt x="30" y="197"/>
                      </a:lnTo>
                      <a:lnTo>
                        <a:pt x="30" y="199"/>
                      </a:lnTo>
                      <a:close/>
                      <a:moveTo>
                        <a:pt x="180" y="193"/>
                      </a:moveTo>
                      <a:lnTo>
                        <a:pt x="178" y="193"/>
                      </a:lnTo>
                      <a:lnTo>
                        <a:pt x="178" y="193"/>
                      </a:lnTo>
                      <a:lnTo>
                        <a:pt x="180" y="193"/>
                      </a:lnTo>
                      <a:lnTo>
                        <a:pt x="180" y="193"/>
                      </a:lnTo>
                      <a:lnTo>
                        <a:pt x="180" y="193"/>
                      </a:lnTo>
                      <a:lnTo>
                        <a:pt x="180" y="193"/>
                      </a:lnTo>
                      <a:close/>
                      <a:moveTo>
                        <a:pt x="76" y="167"/>
                      </a:moveTo>
                      <a:lnTo>
                        <a:pt x="78" y="167"/>
                      </a:lnTo>
                      <a:lnTo>
                        <a:pt x="78" y="167"/>
                      </a:lnTo>
                      <a:lnTo>
                        <a:pt x="78" y="165"/>
                      </a:lnTo>
                      <a:lnTo>
                        <a:pt x="76" y="163"/>
                      </a:lnTo>
                      <a:lnTo>
                        <a:pt x="76" y="165"/>
                      </a:lnTo>
                      <a:lnTo>
                        <a:pt x="76" y="165"/>
                      </a:lnTo>
                      <a:lnTo>
                        <a:pt x="76" y="167"/>
                      </a:lnTo>
                      <a:close/>
                      <a:moveTo>
                        <a:pt x="138" y="136"/>
                      </a:moveTo>
                      <a:lnTo>
                        <a:pt x="138" y="136"/>
                      </a:lnTo>
                      <a:lnTo>
                        <a:pt x="140" y="134"/>
                      </a:lnTo>
                      <a:lnTo>
                        <a:pt x="140" y="132"/>
                      </a:lnTo>
                      <a:lnTo>
                        <a:pt x="138" y="132"/>
                      </a:lnTo>
                      <a:lnTo>
                        <a:pt x="138" y="130"/>
                      </a:lnTo>
                      <a:lnTo>
                        <a:pt x="138" y="128"/>
                      </a:lnTo>
                      <a:lnTo>
                        <a:pt x="136" y="126"/>
                      </a:lnTo>
                      <a:lnTo>
                        <a:pt x="136" y="128"/>
                      </a:lnTo>
                      <a:lnTo>
                        <a:pt x="136" y="130"/>
                      </a:lnTo>
                      <a:lnTo>
                        <a:pt x="136" y="132"/>
                      </a:lnTo>
                      <a:lnTo>
                        <a:pt x="136" y="132"/>
                      </a:lnTo>
                      <a:lnTo>
                        <a:pt x="136" y="132"/>
                      </a:lnTo>
                      <a:lnTo>
                        <a:pt x="138" y="134"/>
                      </a:lnTo>
                      <a:lnTo>
                        <a:pt x="138" y="134"/>
                      </a:lnTo>
                      <a:lnTo>
                        <a:pt x="138" y="136"/>
                      </a:lnTo>
                      <a:lnTo>
                        <a:pt x="136" y="136"/>
                      </a:lnTo>
                      <a:lnTo>
                        <a:pt x="138" y="136"/>
                      </a:lnTo>
                      <a:close/>
                      <a:moveTo>
                        <a:pt x="190" y="173"/>
                      </a:moveTo>
                      <a:lnTo>
                        <a:pt x="186" y="169"/>
                      </a:lnTo>
                      <a:lnTo>
                        <a:pt x="186" y="167"/>
                      </a:lnTo>
                      <a:lnTo>
                        <a:pt x="184" y="165"/>
                      </a:lnTo>
                      <a:lnTo>
                        <a:pt x="184" y="165"/>
                      </a:lnTo>
                      <a:lnTo>
                        <a:pt x="184" y="163"/>
                      </a:lnTo>
                      <a:lnTo>
                        <a:pt x="184" y="161"/>
                      </a:lnTo>
                      <a:lnTo>
                        <a:pt x="184" y="161"/>
                      </a:lnTo>
                      <a:lnTo>
                        <a:pt x="184" y="157"/>
                      </a:lnTo>
                      <a:lnTo>
                        <a:pt x="182" y="155"/>
                      </a:lnTo>
                      <a:lnTo>
                        <a:pt x="184" y="153"/>
                      </a:lnTo>
                      <a:lnTo>
                        <a:pt x="184" y="153"/>
                      </a:lnTo>
                      <a:lnTo>
                        <a:pt x="184" y="150"/>
                      </a:lnTo>
                      <a:lnTo>
                        <a:pt x="184" y="148"/>
                      </a:lnTo>
                      <a:lnTo>
                        <a:pt x="182" y="142"/>
                      </a:lnTo>
                      <a:lnTo>
                        <a:pt x="178" y="138"/>
                      </a:lnTo>
                      <a:lnTo>
                        <a:pt x="178" y="136"/>
                      </a:lnTo>
                      <a:lnTo>
                        <a:pt x="176" y="134"/>
                      </a:lnTo>
                      <a:lnTo>
                        <a:pt x="174" y="132"/>
                      </a:lnTo>
                      <a:lnTo>
                        <a:pt x="174" y="130"/>
                      </a:lnTo>
                      <a:lnTo>
                        <a:pt x="174" y="126"/>
                      </a:lnTo>
                      <a:lnTo>
                        <a:pt x="174" y="126"/>
                      </a:lnTo>
                      <a:lnTo>
                        <a:pt x="176" y="126"/>
                      </a:lnTo>
                      <a:lnTo>
                        <a:pt x="178" y="126"/>
                      </a:lnTo>
                      <a:lnTo>
                        <a:pt x="180" y="126"/>
                      </a:lnTo>
                      <a:lnTo>
                        <a:pt x="180" y="124"/>
                      </a:lnTo>
                      <a:lnTo>
                        <a:pt x="178" y="122"/>
                      </a:lnTo>
                      <a:lnTo>
                        <a:pt x="178" y="118"/>
                      </a:lnTo>
                      <a:lnTo>
                        <a:pt x="178" y="118"/>
                      </a:lnTo>
                      <a:lnTo>
                        <a:pt x="178" y="116"/>
                      </a:lnTo>
                      <a:lnTo>
                        <a:pt x="178" y="116"/>
                      </a:lnTo>
                      <a:lnTo>
                        <a:pt x="176" y="114"/>
                      </a:lnTo>
                      <a:lnTo>
                        <a:pt x="178" y="114"/>
                      </a:lnTo>
                      <a:lnTo>
                        <a:pt x="178" y="114"/>
                      </a:lnTo>
                      <a:lnTo>
                        <a:pt x="178" y="114"/>
                      </a:lnTo>
                      <a:lnTo>
                        <a:pt x="178" y="114"/>
                      </a:lnTo>
                      <a:lnTo>
                        <a:pt x="178" y="112"/>
                      </a:lnTo>
                      <a:lnTo>
                        <a:pt x="180" y="112"/>
                      </a:lnTo>
                      <a:lnTo>
                        <a:pt x="178" y="110"/>
                      </a:lnTo>
                      <a:lnTo>
                        <a:pt x="178" y="106"/>
                      </a:lnTo>
                      <a:lnTo>
                        <a:pt x="176" y="104"/>
                      </a:lnTo>
                      <a:lnTo>
                        <a:pt x="176" y="102"/>
                      </a:lnTo>
                      <a:lnTo>
                        <a:pt x="174" y="102"/>
                      </a:lnTo>
                      <a:lnTo>
                        <a:pt x="174" y="100"/>
                      </a:lnTo>
                      <a:lnTo>
                        <a:pt x="174" y="100"/>
                      </a:lnTo>
                      <a:lnTo>
                        <a:pt x="172" y="98"/>
                      </a:lnTo>
                      <a:lnTo>
                        <a:pt x="170" y="96"/>
                      </a:lnTo>
                      <a:lnTo>
                        <a:pt x="166" y="92"/>
                      </a:lnTo>
                      <a:lnTo>
                        <a:pt x="162" y="90"/>
                      </a:lnTo>
                      <a:lnTo>
                        <a:pt x="160" y="88"/>
                      </a:lnTo>
                      <a:lnTo>
                        <a:pt x="158" y="88"/>
                      </a:lnTo>
                      <a:lnTo>
                        <a:pt x="156" y="86"/>
                      </a:lnTo>
                      <a:lnTo>
                        <a:pt x="156" y="84"/>
                      </a:lnTo>
                      <a:lnTo>
                        <a:pt x="152" y="78"/>
                      </a:lnTo>
                      <a:lnTo>
                        <a:pt x="152" y="76"/>
                      </a:lnTo>
                      <a:lnTo>
                        <a:pt x="150" y="74"/>
                      </a:lnTo>
                      <a:lnTo>
                        <a:pt x="148" y="74"/>
                      </a:lnTo>
                      <a:lnTo>
                        <a:pt x="148" y="74"/>
                      </a:lnTo>
                      <a:lnTo>
                        <a:pt x="144" y="72"/>
                      </a:lnTo>
                      <a:lnTo>
                        <a:pt x="144" y="72"/>
                      </a:lnTo>
                      <a:lnTo>
                        <a:pt x="142" y="72"/>
                      </a:lnTo>
                      <a:lnTo>
                        <a:pt x="142" y="72"/>
                      </a:lnTo>
                      <a:lnTo>
                        <a:pt x="142" y="74"/>
                      </a:lnTo>
                      <a:lnTo>
                        <a:pt x="142" y="76"/>
                      </a:lnTo>
                      <a:lnTo>
                        <a:pt x="144" y="78"/>
                      </a:lnTo>
                      <a:lnTo>
                        <a:pt x="148" y="78"/>
                      </a:lnTo>
                      <a:lnTo>
                        <a:pt x="148" y="76"/>
                      </a:lnTo>
                      <a:lnTo>
                        <a:pt x="148" y="76"/>
                      </a:lnTo>
                      <a:lnTo>
                        <a:pt x="148" y="76"/>
                      </a:lnTo>
                      <a:lnTo>
                        <a:pt x="150" y="76"/>
                      </a:lnTo>
                      <a:lnTo>
                        <a:pt x="150" y="78"/>
                      </a:lnTo>
                      <a:lnTo>
                        <a:pt x="152" y="80"/>
                      </a:lnTo>
                      <a:lnTo>
                        <a:pt x="152" y="82"/>
                      </a:lnTo>
                      <a:lnTo>
                        <a:pt x="150" y="82"/>
                      </a:lnTo>
                      <a:lnTo>
                        <a:pt x="148" y="82"/>
                      </a:lnTo>
                      <a:lnTo>
                        <a:pt x="146" y="82"/>
                      </a:lnTo>
                      <a:lnTo>
                        <a:pt x="146" y="82"/>
                      </a:lnTo>
                      <a:lnTo>
                        <a:pt x="146" y="84"/>
                      </a:lnTo>
                      <a:lnTo>
                        <a:pt x="146" y="84"/>
                      </a:lnTo>
                      <a:lnTo>
                        <a:pt x="146" y="82"/>
                      </a:lnTo>
                      <a:lnTo>
                        <a:pt x="144" y="82"/>
                      </a:lnTo>
                      <a:lnTo>
                        <a:pt x="142" y="78"/>
                      </a:lnTo>
                      <a:lnTo>
                        <a:pt x="140" y="78"/>
                      </a:lnTo>
                      <a:lnTo>
                        <a:pt x="140" y="76"/>
                      </a:lnTo>
                      <a:lnTo>
                        <a:pt x="138" y="76"/>
                      </a:lnTo>
                      <a:lnTo>
                        <a:pt x="138" y="76"/>
                      </a:lnTo>
                      <a:lnTo>
                        <a:pt x="136" y="76"/>
                      </a:lnTo>
                      <a:lnTo>
                        <a:pt x="136" y="76"/>
                      </a:lnTo>
                      <a:lnTo>
                        <a:pt x="136" y="78"/>
                      </a:lnTo>
                      <a:lnTo>
                        <a:pt x="138" y="80"/>
                      </a:lnTo>
                      <a:lnTo>
                        <a:pt x="138" y="82"/>
                      </a:lnTo>
                      <a:lnTo>
                        <a:pt x="140" y="84"/>
                      </a:lnTo>
                      <a:lnTo>
                        <a:pt x="140" y="84"/>
                      </a:lnTo>
                      <a:lnTo>
                        <a:pt x="138" y="84"/>
                      </a:lnTo>
                      <a:lnTo>
                        <a:pt x="138" y="84"/>
                      </a:lnTo>
                      <a:lnTo>
                        <a:pt x="138" y="84"/>
                      </a:lnTo>
                      <a:lnTo>
                        <a:pt x="136" y="86"/>
                      </a:lnTo>
                      <a:lnTo>
                        <a:pt x="136" y="86"/>
                      </a:lnTo>
                      <a:lnTo>
                        <a:pt x="136" y="88"/>
                      </a:lnTo>
                      <a:lnTo>
                        <a:pt x="136" y="88"/>
                      </a:lnTo>
                      <a:lnTo>
                        <a:pt x="138" y="90"/>
                      </a:lnTo>
                      <a:lnTo>
                        <a:pt x="140" y="92"/>
                      </a:lnTo>
                      <a:lnTo>
                        <a:pt x="140" y="94"/>
                      </a:lnTo>
                      <a:lnTo>
                        <a:pt x="142" y="96"/>
                      </a:lnTo>
                      <a:lnTo>
                        <a:pt x="142" y="98"/>
                      </a:lnTo>
                      <a:lnTo>
                        <a:pt x="142" y="96"/>
                      </a:lnTo>
                      <a:lnTo>
                        <a:pt x="142" y="98"/>
                      </a:lnTo>
                      <a:lnTo>
                        <a:pt x="140" y="98"/>
                      </a:lnTo>
                      <a:lnTo>
                        <a:pt x="140" y="98"/>
                      </a:lnTo>
                      <a:lnTo>
                        <a:pt x="142" y="98"/>
                      </a:lnTo>
                      <a:lnTo>
                        <a:pt x="142" y="98"/>
                      </a:lnTo>
                      <a:lnTo>
                        <a:pt x="144" y="98"/>
                      </a:lnTo>
                      <a:lnTo>
                        <a:pt x="144" y="100"/>
                      </a:lnTo>
                      <a:lnTo>
                        <a:pt x="146" y="102"/>
                      </a:lnTo>
                      <a:lnTo>
                        <a:pt x="148" y="104"/>
                      </a:lnTo>
                      <a:lnTo>
                        <a:pt x="148" y="106"/>
                      </a:lnTo>
                      <a:lnTo>
                        <a:pt x="150" y="108"/>
                      </a:lnTo>
                      <a:lnTo>
                        <a:pt x="150" y="108"/>
                      </a:lnTo>
                      <a:lnTo>
                        <a:pt x="150" y="108"/>
                      </a:lnTo>
                      <a:lnTo>
                        <a:pt x="150" y="110"/>
                      </a:lnTo>
                      <a:lnTo>
                        <a:pt x="150" y="110"/>
                      </a:lnTo>
                      <a:lnTo>
                        <a:pt x="150" y="112"/>
                      </a:lnTo>
                      <a:lnTo>
                        <a:pt x="150" y="116"/>
                      </a:lnTo>
                      <a:lnTo>
                        <a:pt x="150" y="118"/>
                      </a:lnTo>
                      <a:lnTo>
                        <a:pt x="150" y="120"/>
                      </a:lnTo>
                      <a:lnTo>
                        <a:pt x="150" y="122"/>
                      </a:lnTo>
                      <a:lnTo>
                        <a:pt x="150" y="124"/>
                      </a:lnTo>
                      <a:lnTo>
                        <a:pt x="150" y="126"/>
                      </a:lnTo>
                      <a:lnTo>
                        <a:pt x="150" y="128"/>
                      </a:lnTo>
                      <a:lnTo>
                        <a:pt x="152" y="130"/>
                      </a:lnTo>
                      <a:lnTo>
                        <a:pt x="152" y="130"/>
                      </a:lnTo>
                      <a:lnTo>
                        <a:pt x="150" y="132"/>
                      </a:lnTo>
                      <a:lnTo>
                        <a:pt x="146" y="136"/>
                      </a:lnTo>
                      <a:lnTo>
                        <a:pt x="146" y="136"/>
                      </a:lnTo>
                      <a:lnTo>
                        <a:pt x="146" y="138"/>
                      </a:lnTo>
                      <a:lnTo>
                        <a:pt x="146" y="140"/>
                      </a:lnTo>
                      <a:lnTo>
                        <a:pt x="146" y="142"/>
                      </a:lnTo>
                      <a:lnTo>
                        <a:pt x="146" y="144"/>
                      </a:lnTo>
                      <a:lnTo>
                        <a:pt x="144" y="146"/>
                      </a:lnTo>
                      <a:lnTo>
                        <a:pt x="142" y="148"/>
                      </a:lnTo>
                      <a:lnTo>
                        <a:pt x="140" y="148"/>
                      </a:lnTo>
                      <a:lnTo>
                        <a:pt x="138" y="150"/>
                      </a:lnTo>
                      <a:lnTo>
                        <a:pt x="134" y="153"/>
                      </a:lnTo>
                      <a:lnTo>
                        <a:pt x="134" y="153"/>
                      </a:lnTo>
                      <a:lnTo>
                        <a:pt x="132" y="155"/>
                      </a:lnTo>
                      <a:lnTo>
                        <a:pt x="132" y="157"/>
                      </a:lnTo>
                      <a:lnTo>
                        <a:pt x="132" y="157"/>
                      </a:lnTo>
                      <a:lnTo>
                        <a:pt x="130" y="155"/>
                      </a:lnTo>
                      <a:lnTo>
                        <a:pt x="128" y="155"/>
                      </a:lnTo>
                      <a:lnTo>
                        <a:pt x="126" y="153"/>
                      </a:lnTo>
                      <a:lnTo>
                        <a:pt x="126" y="153"/>
                      </a:lnTo>
                      <a:lnTo>
                        <a:pt x="126" y="150"/>
                      </a:lnTo>
                      <a:lnTo>
                        <a:pt x="124" y="148"/>
                      </a:lnTo>
                      <a:lnTo>
                        <a:pt x="124" y="148"/>
                      </a:lnTo>
                      <a:lnTo>
                        <a:pt x="124" y="148"/>
                      </a:lnTo>
                      <a:lnTo>
                        <a:pt x="124" y="146"/>
                      </a:lnTo>
                      <a:lnTo>
                        <a:pt x="126" y="146"/>
                      </a:lnTo>
                      <a:lnTo>
                        <a:pt x="128" y="142"/>
                      </a:lnTo>
                      <a:lnTo>
                        <a:pt x="126" y="142"/>
                      </a:lnTo>
                      <a:lnTo>
                        <a:pt x="126" y="142"/>
                      </a:lnTo>
                      <a:lnTo>
                        <a:pt x="124" y="142"/>
                      </a:lnTo>
                      <a:lnTo>
                        <a:pt x="122" y="144"/>
                      </a:lnTo>
                      <a:lnTo>
                        <a:pt x="120" y="144"/>
                      </a:lnTo>
                      <a:lnTo>
                        <a:pt x="120" y="148"/>
                      </a:lnTo>
                      <a:lnTo>
                        <a:pt x="122" y="153"/>
                      </a:lnTo>
                      <a:lnTo>
                        <a:pt x="124" y="157"/>
                      </a:lnTo>
                      <a:lnTo>
                        <a:pt x="122" y="159"/>
                      </a:lnTo>
                      <a:lnTo>
                        <a:pt x="122" y="163"/>
                      </a:lnTo>
                      <a:lnTo>
                        <a:pt x="120" y="165"/>
                      </a:lnTo>
                      <a:lnTo>
                        <a:pt x="120" y="165"/>
                      </a:lnTo>
                      <a:lnTo>
                        <a:pt x="120" y="167"/>
                      </a:lnTo>
                      <a:lnTo>
                        <a:pt x="120" y="171"/>
                      </a:lnTo>
                      <a:lnTo>
                        <a:pt x="120" y="173"/>
                      </a:lnTo>
                      <a:lnTo>
                        <a:pt x="122" y="175"/>
                      </a:lnTo>
                      <a:lnTo>
                        <a:pt x="122" y="175"/>
                      </a:lnTo>
                      <a:lnTo>
                        <a:pt x="120" y="177"/>
                      </a:lnTo>
                      <a:lnTo>
                        <a:pt x="120" y="179"/>
                      </a:lnTo>
                      <a:lnTo>
                        <a:pt x="118" y="179"/>
                      </a:lnTo>
                      <a:lnTo>
                        <a:pt x="116" y="179"/>
                      </a:lnTo>
                      <a:lnTo>
                        <a:pt x="112" y="179"/>
                      </a:lnTo>
                      <a:lnTo>
                        <a:pt x="112" y="179"/>
                      </a:lnTo>
                      <a:lnTo>
                        <a:pt x="110" y="177"/>
                      </a:lnTo>
                      <a:lnTo>
                        <a:pt x="110" y="177"/>
                      </a:lnTo>
                      <a:lnTo>
                        <a:pt x="110" y="175"/>
                      </a:lnTo>
                      <a:lnTo>
                        <a:pt x="110" y="175"/>
                      </a:lnTo>
                      <a:lnTo>
                        <a:pt x="108" y="175"/>
                      </a:lnTo>
                      <a:lnTo>
                        <a:pt x="106" y="177"/>
                      </a:lnTo>
                      <a:lnTo>
                        <a:pt x="98" y="177"/>
                      </a:lnTo>
                      <a:lnTo>
                        <a:pt x="98" y="177"/>
                      </a:lnTo>
                      <a:lnTo>
                        <a:pt x="96" y="179"/>
                      </a:lnTo>
                      <a:lnTo>
                        <a:pt x="92" y="179"/>
                      </a:lnTo>
                      <a:lnTo>
                        <a:pt x="92" y="179"/>
                      </a:lnTo>
                      <a:lnTo>
                        <a:pt x="90" y="179"/>
                      </a:lnTo>
                      <a:lnTo>
                        <a:pt x="88" y="179"/>
                      </a:lnTo>
                      <a:lnTo>
                        <a:pt x="86" y="179"/>
                      </a:lnTo>
                      <a:lnTo>
                        <a:pt x="84" y="179"/>
                      </a:lnTo>
                      <a:lnTo>
                        <a:pt x="84" y="179"/>
                      </a:lnTo>
                      <a:lnTo>
                        <a:pt x="82" y="177"/>
                      </a:lnTo>
                      <a:lnTo>
                        <a:pt x="80" y="177"/>
                      </a:lnTo>
                      <a:lnTo>
                        <a:pt x="78" y="179"/>
                      </a:lnTo>
                      <a:lnTo>
                        <a:pt x="74" y="179"/>
                      </a:lnTo>
                      <a:lnTo>
                        <a:pt x="74" y="181"/>
                      </a:lnTo>
                      <a:lnTo>
                        <a:pt x="74" y="183"/>
                      </a:lnTo>
                      <a:lnTo>
                        <a:pt x="72" y="185"/>
                      </a:lnTo>
                      <a:lnTo>
                        <a:pt x="70" y="187"/>
                      </a:lnTo>
                      <a:lnTo>
                        <a:pt x="70" y="189"/>
                      </a:lnTo>
                      <a:lnTo>
                        <a:pt x="68" y="189"/>
                      </a:lnTo>
                      <a:lnTo>
                        <a:pt x="68" y="191"/>
                      </a:lnTo>
                      <a:lnTo>
                        <a:pt x="68" y="193"/>
                      </a:lnTo>
                      <a:lnTo>
                        <a:pt x="66" y="195"/>
                      </a:lnTo>
                      <a:lnTo>
                        <a:pt x="64" y="195"/>
                      </a:lnTo>
                      <a:lnTo>
                        <a:pt x="64" y="197"/>
                      </a:lnTo>
                      <a:lnTo>
                        <a:pt x="62" y="197"/>
                      </a:lnTo>
                      <a:lnTo>
                        <a:pt x="62" y="199"/>
                      </a:lnTo>
                      <a:lnTo>
                        <a:pt x="60" y="199"/>
                      </a:lnTo>
                      <a:lnTo>
                        <a:pt x="58" y="199"/>
                      </a:lnTo>
                      <a:lnTo>
                        <a:pt x="56" y="199"/>
                      </a:lnTo>
                      <a:lnTo>
                        <a:pt x="56" y="199"/>
                      </a:lnTo>
                      <a:lnTo>
                        <a:pt x="56" y="201"/>
                      </a:lnTo>
                      <a:lnTo>
                        <a:pt x="56" y="201"/>
                      </a:lnTo>
                      <a:lnTo>
                        <a:pt x="58" y="207"/>
                      </a:lnTo>
                      <a:lnTo>
                        <a:pt x="60" y="205"/>
                      </a:lnTo>
                      <a:lnTo>
                        <a:pt x="60" y="205"/>
                      </a:lnTo>
                      <a:lnTo>
                        <a:pt x="62" y="207"/>
                      </a:lnTo>
                      <a:lnTo>
                        <a:pt x="64" y="207"/>
                      </a:lnTo>
                      <a:lnTo>
                        <a:pt x="64" y="207"/>
                      </a:lnTo>
                      <a:lnTo>
                        <a:pt x="66" y="207"/>
                      </a:lnTo>
                      <a:lnTo>
                        <a:pt x="66" y="205"/>
                      </a:lnTo>
                      <a:lnTo>
                        <a:pt x="70" y="205"/>
                      </a:lnTo>
                      <a:lnTo>
                        <a:pt x="70" y="205"/>
                      </a:lnTo>
                      <a:lnTo>
                        <a:pt x="76" y="209"/>
                      </a:lnTo>
                      <a:lnTo>
                        <a:pt x="78" y="209"/>
                      </a:lnTo>
                      <a:lnTo>
                        <a:pt x="78" y="207"/>
                      </a:lnTo>
                      <a:lnTo>
                        <a:pt x="78" y="205"/>
                      </a:lnTo>
                      <a:lnTo>
                        <a:pt x="76" y="203"/>
                      </a:lnTo>
                      <a:lnTo>
                        <a:pt x="76" y="201"/>
                      </a:lnTo>
                      <a:lnTo>
                        <a:pt x="78" y="199"/>
                      </a:lnTo>
                      <a:lnTo>
                        <a:pt x="80" y="201"/>
                      </a:lnTo>
                      <a:lnTo>
                        <a:pt x="82" y="201"/>
                      </a:lnTo>
                      <a:lnTo>
                        <a:pt x="84" y="201"/>
                      </a:lnTo>
                      <a:lnTo>
                        <a:pt x="88" y="201"/>
                      </a:lnTo>
                      <a:lnTo>
                        <a:pt x="90" y="201"/>
                      </a:lnTo>
                      <a:lnTo>
                        <a:pt x="90" y="199"/>
                      </a:lnTo>
                      <a:lnTo>
                        <a:pt x="92" y="199"/>
                      </a:lnTo>
                      <a:lnTo>
                        <a:pt x="92" y="199"/>
                      </a:lnTo>
                      <a:lnTo>
                        <a:pt x="94" y="199"/>
                      </a:lnTo>
                      <a:lnTo>
                        <a:pt x="94" y="197"/>
                      </a:lnTo>
                      <a:lnTo>
                        <a:pt x="96" y="197"/>
                      </a:lnTo>
                      <a:lnTo>
                        <a:pt x="98" y="197"/>
                      </a:lnTo>
                      <a:lnTo>
                        <a:pt x="100" y="197"/>
                      </a:lnTo>
                      <a:lnTo>
                        <a:pt x="102" y="195"/>
                      </a:lnTo>
                      <a:lnTo>
                        <a:pt x="102" y="193"/>
                      </a:lnTo>
                      <a:lnTo>
                        <a:pt x="102" y="193"/>
                      </a:lnTo>
                      <a:lnTo>
                        <a:pt x="104" y="193"/>
                      </a:lnTo>
                      <a:lnTo>
                        <a:pt x="106" y="193"/>
                      </a:lnTo>
                      <a:lnTo>
                        <a:pt x="108" y="193"/>
                      </a:lnTo>
                      <a:lnTo>
                        <a:pt x="110" y="193"/>
                      </a:lnTo>
                      <a:lnTo>
                        <a:pt x="110" y="193"/>
                      </a:lnTo>
                      <a:lnTo>
                        <a:pt x="114" y="195"/>
                      </a:lnTo>
                      <a:lnTo>
                        <a:pt x="116" y="195"/>
                      </a:lnTo>
                      <a:lnTo>
                        <a:pt x="118" y="195"/>
                      </a:lnTo>
                      <a:lnTo>
                        <a:pt x="120" y="195"/>
                      </a:lnTo>
                      <a:lnTo>
                        <a:pt x="120" y="195"/>
                      </a:lnTo>
                      <a:lnTo>
                        <a:pt x="122" y="197"/>
                      </a:lnTo>
                      <a:lnTo>
                        <a:pt x="122" y="197"/>
                      </a:lnTo>
                      <a:lnTo>
                        <a:pt x="120" y="199"/>
                      </a:lnTo>
                      <a:lnTo>
                        <a:pt x="120" y="199"/>
                      </a:lnTo>
                      <a:lnTo>
                        <a:pt x="118" y="201"/>
                      </a:lnTo>
                      <a:lnTo>
                        <a:pt x="118" y="201"/>
                      </a:lnTo>
                      <a:lnTo>
                        <a:pt x="120" y="203"/>
                      </a:lnTo>
                      <a:lnTo>
                        <a:pt x="122" y="205"/>
                      </a:lnTo>
                      <a:lnTo>
                        <a:pt x="122" y="207"/>
                      </a:lnTo>
                      <a:lnTo>
                        <a:pt x="124" y="209"/>
                      </a:lnTo>
                      <a:lnTo>
                        <a:pt x="126" y="211"/>
                      </a:lnTo>
                      <a:lnTo>
                        <a:pt x="128" y="213"/>
                      </a:lnTo>
                      <a:lnTo>
                        <a:pt x="130" y="215"/>
                      </a:lnTo>
                      <a:lnTo>
                        <a:pt x="134" y="215"/>
                      </a:lnTo>
                      <a:lnTo>
                        <a:pt x="136" y="213"/>
                      </a:lnTo>
                      <a:lnTo>
                        <a:pt x="136" y="211"/>
                      </a:lnTo>
                      <a:lnTo>
                        <a:pt x="138" y="205"/>
                      </a:lnTo>
                      <a:lnTo>
                        <a:pt x="138" y="203"/>
                      </a:lnTo>
                      <a:lnTo>
                        <a:pt x="140" y="201"/>
                      </a:lnTo>
                      <a:lnTo>
                        <a:pt x="144" y="201"/>
                      </a:lnTo>
                      <a:lnTo>
                        <a:pt x="144" y="201"/>
                      </a:lnTo>
                      <a:lnTo>
                        <a:pt x="144" y="199"/>
                      </a:lnTo>
                      <a:lnTo>
                        <a:pt x="144" y="199"/>
                      </a:lnTo>
                      <a:lnTo>
                        <a:pt x="144" y="197"/>
                      </a:lnTo>
                      <a:lnTo>
                        <a:pt x="138" y="195"/>
                      </a:lnTo>
                      <a:lnTo>
                        <a:pt x="138" y="193"/>
                      </a:lnTo>
                      <a:lnTo>
                        <a:pt x="136" y="191"/>
                      </a:lnTo>
                      <a:lnTo>
                        <a:pt x="138" y="189"/>
                      </a:lnTo>
                      <a:lnTo>
                        <a:pt x="138" y="187"/>
                      </a:lnTo>
                      <a:lnTo>
                        <a:pt x="138" y="187"/>
                      </a:lnTo>
                      <a:lnTo>
                        <a:pt x="138" y="187"/>
                      </a:lnTo>
                      <a:lnTo>
                        <a:pt x="140" y="187"/>
                      </a:lnTo>
                      <a:lnTo>
                        <a:pt x="140" y="189"/>
                      </a:lnTo>
                      <a:lnTo>
                        <a:pt x="140" y="189"/>
                      </a:lnTo>
                      <a:lnTo>
                        <a:pt x="142" y="191"/>
                      </a:lnTo>
                      <a:lnTo>
                        <a:pt x="142" y="193"/>
                      </a:lnTo>
                      <a:lnTo>
                        <a:pt x="142" y="193"/>
                      </a:lnTo>
                      <a:lnTo>
                        <a:pt x="142" y="193"/>
                      </a:lnTo>
                      <a:lnTo>
                        <a:pt x="142" y="191"/>
                      </a:lnTo>
                      <a:lnTo>
                        <a:pt x="142" y="191"/>
                      </a:lnTo>
                      <a:lnTo>
                        <a:pt x="144" y="191"/>
                      </a:lnTo>
                      <a:lnTo>
                        <a:pt x="144" y="193"/>
                      </a:lnTo>
                      <a:lnTo>
                        <a:pt x="144" y="193"/>
                      </a:lnTo>
                      <a:lnTo>
                        <a:pt x="146" y="193"/>
                      </a:lnTo>
                      <a:lnTo>
                        <a:pt x="148" y="193"/>
                      </a:lnTo>
                      <a:lnTo>
                        <a:pt x="148" y="193"/>
                      </a:lnTo>
                      <a:lnTo>
                        <a:pt x="148" y="193"/>
                      </a:lnTo>
                      <a:lnTo>
                        <a:pt x="146" y="195"/>
                      </a:lnTo>
                      <a:lnTo>
                        <a:pt x="146" y="195"/>
                      </a:lnTo>
                      <a:lnTo>
                        <a:pt x="150" y="195"/>
                      </a:lnTo>
                      <a:lnTo>
                        <a:pt x="152" y="195"/>
                      </a:lnTo>
                      <a:lnTo>
                        <a:pt x="156" y="195"/>
                      </a:lnTo>
                      <a:lnTo>
                        <a:pt x="158" y="195"/>
                      </a:lnTo>
                      <a:lnTo>
                        <a:pt x="158" y="195"/>
                      </a:lnTo>
                      <a:lnTo>
                        <a:pt x="162" y="195"/>
                      </a:lnTo>
                      <a:lnTo>
                        <a:pt x="162" y="193"/>
                      </a:lnTo>
                      <a:lnTo>
                        <a:pt x="162" y="191"/>
                      </a:lnTo>
                      <a:lnTo>
                        <a:pt x="164" y="189"/>
                      </a:lnTo>
                      <a:lnTo>
                        <a:pt x="164" y="189"/>
                      </a:lnTo>
                      <a:lnTo>
                        <a:pt x="164" y="187"/>
                      </a:lnTo>
                      <a:lnTo>
                        <a:pt x="164" y="187"/>
                      </a:lnTo>
                      <a:lnTo>
                        <a:pt x="166" y="185"/>
                      </a:lnTo>
                      <a:lnTo>
                        <a:pt x="168" y="187"/>
                      </a:lnTo>
                      <a:lnTo>
                        <a:pt x="170" y="187"/>
                      </a:lnTo>
                      <a:lnTo>
                        <a:pt x="168" y="189"/>
                      </a:lnTo>
                      <a:lnTo>
                        <a:pt x="170" y="191"/>
                      </a:lnTo>
                      <a:lnTo>
                        <a:pt x="170" y="193"/>
                      </a:lnTo>
                      <a:lnTo>
                        <a:pt x="170" y="195"/>
                      </a:lnTo>
                      <a:lnTo>
                        <a:pt x="172" y="195"/>
                      </a:lnTo>
                      <a:lnTo>
                        <a:pt x="172" y="195"/>
                      </a:lnTo>
                      <a:lnTo>
                        <a:pt x="174" y="193"/>
                      </a:lnTo>
                      <a:lnTo>
                        <a:pt x="174" y="193"/>
                      </a:lnTo>
                      <a:lnTo>
                        <a:pt x="174" y="191"/>
                      </a:lnTo>
                      <a:lnTo>
                        <a:pt x="174" y="189"/>
                      </a:lnTo>
                      <a:lnTo>
                        <a:pt x="172" y="187"/>
                      </a:lnTo>
                      <a:lnTo>
                        <a:pt x="172" y="185"/>
                      </a:lnTo>
                      <a:lnTo>
                        <a:pt x="172" y="185"/>
                      </a:lnTo>
                      <a:lnTo>
                        <a:pt x="172" y="183"/>
                      </a:lnTo>
                      <a:lnTo>
                        <a:pt x="174" y="183"/>
                      </a:lnTo>
                      <a:lnTo>
                        <a:pt x="176" y="183"/>
                      </a:lnTo>
                      <a:lnTo>
                        <a:pt x="178" y="183"/>
                      </a:lnTo>
                      <a:lnTo>
                        <a:pt x="180" y="185"/>
                      </a:lnTo>
                      <a:lnTo>
                        <a:pt x="180" y="185"/>
                      </a:lnTo>
                      <a:lnTo>
                        <a:pt x="180" y="185"/>
                      </a:lnTo>
                      <a:lnTo>
                        <a:pt x="180" y="183"/>
                      </a:lnTo>
                      <a:lnTo>
                        <a:pt x="180" y="183"/>
                      </a:lnTo>
                      <a:lnTo>
                        <a:pt x="178" y="183"/>
                      </a:lnTo>
                      <a:lnTo>
                        <a:pt x="178" y="181"/>
                      </a:lnTo>
                      <a:lnTo>
                        <a:pt x="178" y="179"/>
                      </a:lnTo>
                      <a:lnTo>
                        <a:pt x="178" y="179"/>
                      </a:lnTo>
                      <a:lnTo>
                        <a:pt x="178" y="179"/>
                      </a:lnTo>
                      <a:lnTo>
                        <a:pt x="178" y="177"/>
                      </a:lnTo>
                      <a:lnTo>
                        <a:pt x="178" y="177"/>
                      </a:lnTo>
                      <a:lnTo>
                        <a:pt x="180" y="175"/>
                      </a:lnTo>
                      <a:lnTo>
                        <a:pt x="180" y="175"/>
                      </a:lnTo>
                      <a:lnTo>
                        <a:pt x="182" y="177"/>
                      </a:lnTo>
                      <a:lnTo>
                        <a:pt x="182" y="177"/>
                      </a:lnTo>
                      <a:lnTo>
                        <a:pt x="184" y="179"/>
                      </a:lnTo>
                      <a:lnTo>
                        <a:pt x="182" y="179"/>
                      </a:lnTo>
                      <a:lnTo>
                        <a:pt x="182" y="181"/>
                      </a:lnTo>
                      <a:lnTo>
                        <a:pt x="182" y="181"/>
                      </a:lnTo>
                      <a:lnTo>
                        <a:pt x="182" y="183"/>
                      </a:lnTo>
                      <a:lnTo>
                        <a:pt x="182" y="183"/>
                      </a:lnTo>
                      <a:lnTo>
                        <a:pt x="184" y="187"/>
                      </a:lnTo>
                      <a:lnTo>
                        <a:pt x="184" y="187"/>
                      </a:lnTo>
                      <a:lnTo>
                        <a:pt x="184" y="189"/>
                      </a:lnTo>
                      <a:lnTo>
                        <a:pt x="184" y="189"/>
                      </a:lnTo>
                      <a:lnTo>
                        <a:pt x="186" y="189"/>
                      </a:lnTo>
                      <a:lnTo>
                        <a:pt x="186" y="189"/>
                      </a:lnTo>
                      <a:lnTo>
                        <a:pt x="186" y="187"/>
                      </a:lnTo>
                      <a:lnTo>
                        <a:pt x="188" y="187"/>
                      </a:lnTo>
                      <a:lnTo>
                        <a:pt x="190" y="185"/>
                      </a:lnTo>
                      <a:lnTo>
                        <a:pt x="190" y="185"/>
                      </a:lnTo>
                      <a:lnTo>
                        <a:pt x="190" y="185"/>
                      </a:lnTo>
                      <a:lnTo>
                        <a:pt x="190" y="183"/>
                      </a:lnTo>
                      <a:lnTo>
                        <a:pt x="190" y="181"/>
                      </a:lnTo>
                      <a:lnTo>
                        <a:pt x="188" y="179"/>
                      </a:lnTo>
                      <a:lnTo>
                        <a:pt x="190" y="177"/>
                      </a:lnTo>
                      <a:lnTo>
                        <a:pt x="190" y="177"/>
                      </a:lnTo>
                      <a:lnTo>
                        <a:pt x="194" y="175"/>
                      </a:lnTo>
                      <a:lnTo>
                        <a:pt x="192" y="173"/>
                      </a:lnTo>
                      <a:lnTo>
                        <a:pt x="190" y="173"/>
                      </a:lnTo>
                      <a:close/>
                      <a:moveTo>
                        <a:pt x="114" y="60"/>
                      </a:moveTo>
                      <a:lnTo>
                        <a:pt x="114" y="60"/>
                      </a:lnTo>
                      <a:lnTo>
                        <a:pt x="114" y="60"/>
                      </a:lnTo>
                      <a:lnTo>
                        <a:pt x="114" y="62"/>
                      </a:lnTo>
                      <a:lnTo>
                        <a:pt x="114" y="62"/>
                      </a:lnTo>
                      <a:lnTo>
                        <a:pt x="116" y="62"/>
                      </a:lnTo>
                      <a:lnTo>
                        <a:pt x="116" y="62"/>
                      </a:lnTo>
                      <a:lnTo>
                        <a:pt x="114" y="58"/>
                      </a:lnTo>
                      <a:lnTo>
                        <a:pt x="114" y="60"/>
                      </a:lnTo>
                      <a:close/>
                      <a:moveTo>
                        <a:pt x="108" y="8"/>
                      </a:moveTo>
                      <a:lnTo>
                        <a:pt x="108" y="8"/>
                      </a:lnTo>
                      <a:lnTo>
                        <a:pt x="108" y="8"/>
                      </a:lnTo>
                      <a:lnTo>
                        <a:pt x="108" y="6"/>
                      </a:lnTo>
                      <a:lnTo>
                        <a:pt x="106" y="6"/>
                      </a:lnTo>
                      <a:lnTo>
                        <a:pt x="106" y="6"/>
                      </a:lnTo>
                      <a:lnTo>
                        <a:pt x="106" y="6"/>
                      </a:lnTo>
                      <a:lnTo>
                        <a:pt x="106" y="8"/>
                      </a:lnTo>
                      <a:lnTo>
                        <a:pt x="108" y="8"/>
                      </a:lnTo>
                      <a:close/>
                      <a:moveTo>
                        <a:pt x="104" y="6"/>
                      </a:moveTo>
                      <a:lnTo>
                        <a:pt x="104" y="4"/>
                      </a:lnTo>
                      <a:lnTo>
                        <a:pt x="102" y="2"/>
                      </a:lnTo>
                      <a:lnTo>
                        <a:pt x="102" y="2"/>
                      </a:lnTo>
                      <a:lnTo>
                        <a:pt x="100" y="2"/>
                      </a:lnTo>
                      <a:lnTo>
                        <a:pt x="100" y="2"/>
                      </a:lnTo>
                      <a:lnTo>
                        <a:pt x="102" y="4"/>
                      </a:lnTo>
                      <a:lnTo>
                        <a:pt x="104" y="6"/>
                      </a:lnTo>
                      <a:close/>
                      <a:moveTo>
                        <a:pt x="112" y="4"/>
                      </a:moveTo>
                      <a:lnTo>
                        <a:pt x="112" y="6"/>
                      </a:lnTo>
                      <a:lnTo>
                        <a:pt x="112" y="8"/>
                      </a:lnTo>
                      <a:lnTo>
                        <a:pt x="114" y="8"/>
                      </a:lnTo>
                      <a:lnTo>
                        <a:pt x="116" y="12"/>
                      </a:lnTo>
                      <a:lnTo>
                        <a:pt x="120" y="16"/>
                      </a:lnTo>
                      <a:lnTo>
                        <a:pt x="122" y="20"/>
                      </a:lnTo>
                      <a:lnTo>
                        <a:pt x="122" y="22"/>
                      </a:lnTo>
                      <a:lnTo>
                        <a:pt x="124" y="24"/>
                      </a:lnTo>
                      <a:lnTo>
                        <a:pt x="126" y="28"/>
                      </a:lnTo>
                      <a:lnTo>
                        <a:pt x="126" y="30"/>
                      </a:lnTo>
                      <a:lnTo>
                        <a:pt x="126" y="32"/>
                      </a:lnTo>
                      <a:lnTo>
                        <a:pt x="126" y="34"/>
                      </a:lnTo>
                      <a:lnTo>
                        <a:pt x="128" y="36"/>
                      </a:lnTo>
                      <a:lnTo>
                        <a:pt x="130" y="40"/>
                      </a:lnTo>
                      <a:lnTo>
                        <a:pt x="130" y="40"/>
                      </a:lnTo>
                      <a:lnTo>
                        <a:pt x="130" y="42"/>
                      </a:lnTo>
                      <a:lnTo>
                        <a:pt x="128" y="42"/>
                      </a:lnTo>
                      <a:lnTo>
                        <a:pt x="128" y="42"/>
                      </a:lnTo>
                      <a:lnTo>
                        <a:pt x="124" y="42"/>
                      </a:lnTo>
                      <a:lnTo>
                        <a:pt x="122" y="42"/>
                      </a:lnTo>
                      <a:lnTo>
                        <a:pt x="122" y="42"/>
                      </a:lnTo>
                      <a:lnTo>
                        <a:pt x="118" y="40"/>
                      </a:lnTo>
                      <a:lnTo>
                        <a:pt x="116" y="40"/>
                      </a:lnTo>
                      <a:lnTo>
                        <a:pt x="116" y="40"/>
                      </a:lnTo>
                      <a:lnTo>
                        <a:pt x="116" y="42"/>
                      </a:lnTo>
                      <a:lnTo>
                        <a:pt x="116" y="42"/>
                      </a:lnTo>
                      <a:lnTo>
                        <a:pt x="120" y="44"/>
                      </a:lnTo>
                      <a:lnTo>
                        <a:pt x="120" y="46"/>
                      </a:lnTo>
                      <a:lnTo>
                        <a:pt x="120" y="48"/>
                      </a:lnTo>
                      <a:lnTo>
                        <a:pt x="118" y="50"/>
                      </a:lnTo>
                      <a:lnTo>
                        <a:pt x="118" y="50"/>
                      </a:lnTo>
                      <a:lnTo>
                        <a:pt x="116" y="52"/>
                      </a:lnTo>
                      <a:lnTo>
                        <a:pt x="116" y="52"/>
                      </a:lnTo>
                      <a:lnTo>
                        <a:pt x="116" y="52"/>
                      </a:lnTo>
                      <a:lnTo>
                        <a:pt x="116" y="52"/>
                      </a:lnTo>
                      <a:lnTo>
                        <a:pt x="116" y="56"/>
                      </a:lnTo>
                      <a:lnTo>
                        <a:pt x="116" y="56"/>
                      </a:lnTo>
                      <a:lnTo>
                        <a:pt x="118" y="58"/>
                      </a:lnTo>
                      <a:lnTo>
                        <a:pt x="120" y="60"/>
                      </a:lnTo>
                      <a:lnTo>
                        <a:pt x="122" y="62"/>
                      </a:lnTo>
                      <a:lnTo>
                        <a:pt x="124" y="62"/>
                      </a:lnTo>
                      <a:lnTo>
                        <a:pt x="126" y="64"/>
                      </a:lnTo>
                      <a:lnTo>
                        <a:pt x="126" y="66"/>
                      </a:lnTo>
                      <a:lnTo>
                        <a:pt x="126" y="68"/>
                      </a:lnTo>
                      <a:lnTo>
                        <a:pt x="128" y="70"/>
                      </a:lnTo>
                      <a:lnTo>
                        <a:pt x="128" y="72"/>
                      </a:lnTo>
                      <a:lnTo>
                        <a:pt x="130" y="72"/>
                      </a:lnTo>
                      <a:lnTo>
                        <a:pt x="130" y="72"/>
                      </a:lnTo>
                      <a:lnTo>
                        <a:pt x="132" y="74"/>
                      </a:lnTo>
                      <a:lnTo>
                        <a:pt x="132" y="72"/>
                      </a:lnTo>
                      <a:lnTo>
                        <a:pt x="134" y="72"/>
                      </a:lnTo>
                      <a:lnTo>
                        <a:pt x="134" y="70"/>
                      </a:lnTo>
                      <a:lnTo>
                        <a:pt x="134" y="68"/>
                      </a:lnTo>
                      <a:lnTo>
                        <a:pt x="134" y="68"/>
                      </a:lnTo>
                      <a:lnTo>
                        <a:pt x="134" y="66"/>
                      </a:lnTo>
                      <a:lnTo>
                        <a:pt x="138" y="68"/>
                      </a:lnTo>
                      <a:lnTo>
                        <a:pt x="140" y="68"/>
                      </a:lnTo>
                      <a:lnTo>
                        <a:pt x="140" y="68"/>
                      </a:lnTo>
                      <a:lnTo>
                        <a:pt x="142" y="68"/>
                      </a:lnTo>
                      <a:lnTo>
                        <a:pt x="142" y="66"/>
                      </a:lnTo>
                      <a:lnTo>
                        <a:pt x="140" y="66"/>
                      </a:lnTo>
                      <a:lnTo>
                        <a:pt x="136" y="64"/>
                      </a:lnTo>
                      <a:lnTo>
                        <a:pt x="132" y="62"/>
                      </a:lnTo>
                      <a:lnTo>
                        <a:pt x="132" y="60"/>
                      </a:lnTo>
                      <a:lnTo>
                        <a:pt x="130" y="62"/>
                      </a:lnTo>
                      <a:lnTo>
                        <a:pt x="130" y="60"/>
                      </a:lnTo>
                      <a:lnTo>
                        <a:pt x="128" y="60"/>
                      </a:lnTo>
                      <a:lnTo>
                        <a:pt x="126" y="58"/>
                      </a:lnTo>
                      <a:lnTo>
                        <a:pt x="124" y="58"/>
                      </a:lnTo>
                      <a:lnTo>
                        <a:pt x="124" y="56"/>
                      </a:lnTo>
                      <a:lnTo>
                        <a:pt x="124" y="56"/>
                      </a:lnTo>
                      <a:lnTo>
                        <a:pt x="124" y="54"/>
                      </a:lnTo>
                      <a:lnTo>
                        <a:pt x="124" y="54"/>
                      </a:lnTo>
                      <a:lnTo>
                        <a:pt x="126" y="54"/>
                      </a:lnTo>
                      <a:lnTo>
                        <a:pt x="126" y="54"/>
                      </a:lnTo>
                      <a:lnTo>
                        <a:pt x="128" y="54"/>
                      </a:lnTo>
                      <a:lnTo>
                        <a:pt x="130" y="54"/>
                      </a:lnTo>
                      <a:lnTo>
                        <a:pt x="134" y="56"/>
                      </a:lnTo>
                      <a:lnTo>
                        <a:pt x="134" y="58"/>
                      </a:lnTo>
                      <a:lnTo>
                        <a:pt x="138" y="54"/>
                      </a:lnTo>
                      <a:lnTo>
                        <a:pt x="144" y="54"/>
                      </a:lnTo>
                      <a:lnTo>
                        <a:pt x="148" y="54"/>
                      </a:lnTo>
                      <a:lnTo>
                        <a:pt x="156" y="58"/>
                      </a:lnTo>
                      <a:lnTo>
                        <a:pt x="164" y="62"/>
                      </a:lnTo>
                      <a:lnTo>
                        <a:pt x="168" y="62"/>
                      </a:lnTo>
                      <a:lnTo>
                        <a:pt x="170" y="64"/>
                      </a:lnTo>
                      <a:lnTo>
                        <a:pt x="170" y="62"/>
                      </a:lnTo>
                      <a:lnTo>
                        <a:pt x="170" y="62"/>
                      </a:lnTo>
                      <a:lnTo>
                        <a:pt x="170" y="60"/>
                      </a:lnTo>
                      <a:lnTo>
                        <a:pt x="170" y="60"/>
                      </a:lnTo>
                      <a:lnTo>
                        <a:pt x="168" y="58"/>
                      </a:lnTo>
                      <a:lnTo>
                        <a:pt x="168" y="56"/>
                      </a:lnTo>
                      <a:lnTo>
                        <a:pt x="168" y="52"/>
                      </a:lnTo>
                      <a:lnTo>
                        <a:pt x="170" y="50"/>
                      </a:lnTo>
                      <a:lnTo>
                        <a:pt x="172" y="48"/>
                      </a:lnTo>
                      <a:lnTo>
                        <a:pt x="174" y="46"/>
                      </a:lnTo>
                      <a:lnTo>
                        <a:pt x="174" y="46"/>
                      </a:lnTo>
                      <a:lnTo>
                        <a:pt x="178" y="46"/>
                      </a:lnTo>
                      <a:lnTo>
                        <a:pt x="180" y="46"/>
                      </a:lnTo>
                      <a:lnTo>
                        <a:pt x="182" y="46"/>
                      </a:lnTo>
                      <a:lnTo>
                        <a:pt x="184" y="46"/>
                      </a:lnTo>
                      <a:lnTo>
                        <a:pt x="184" y="46"/>
                      </a:lnTo>
                      <a:lnTo>
                        <a:pt x="186" y="44"/>
                      </a:lnTo>
                      <a:lnTo>
                        <a:pt x="186" y="44"/>
                      </a:lnTo>
                      <a:lnTo>
                        <a:pt x="188" y="42"/>
                      </a:lnTo>
                      <a:lnTo>
                        <a:pt x="188" y="42"/>
                      </a:lnTo>
                      <a:lnTo>
                        <a:pt x="190" y="42"/>
                      </a:lnTo>
                      <a:lnTo>
                        <a:pt x="190" y="42"/>
                      </a:lnTo>
                      <a:lnTo>
                        <a:pt x="190" y="40"/>
                      </a:lnTo>
                      <a:lnTo>
                        <a:pt x="192" y="40"/>
                      </a:lnTo>
                      <a:lnTo>
                        <a:pt x="192" y="40"/>
                      </a:lnTo>
                      <a:lnTo>
                        <a:pt x="190" y="38"/>
                      </a:lnTo>
                      <a:lnTo>
                        <a:pt x="190" y="40"/>
                      </a:lnTo>
                      <a:lnTo>
                        <a:pt x="190" y="40"/>
                      </a:lnTo>
                      <a:lnTo>
                        <a:pt x="188" y="40"/>
                      </a:lnTo>
                      <a:lnTo>
                        <a:pt x="188" y="40"/>
                      </a:lnTo>
                      <a:lnTo>
                        <a:pt x="186" y="40"/>
                      </a:lnTo>
                      <a:lnTo>
                        <a:pt x="184" y="38"/>
                      </a:lnTo>
                      <a:lnTo>
                        <a:pt x="182" y="36"/>
                      </a:lnTo>
                      <a:lnTo>
                        <a:pt x="180" y="34"/>
                      </a:lnTo>
                      <a:lnTo>
                        <a:pt x="178" y="32"/>
                      </a:lnTo>
                      <a:lnTo>
                        <a:pt x="176" y="30"/>
                      </a:lnTo>
                      <a:lnTo>
                        <a:pt x="176" y="28"/>
                      </a:lnTo>
                      <a:lnTo>
                        <a:pt x="176" y="24"/>
                      </a:lnTo>
                      <a:lnTo>
                        <a:pt x="176" y="24"/>
                      </a:lnTo>
                      <a:lnTo>
                        <a:pt x="176" y="22"/>
                      </a:lnTo>
                      <a:lnTo>
                        <a:pt x="174" y="22"/>
                      </a:lnTo>
                      <a:lnTo>
                        <a:pt x="174" y="26"/>
                      </a:lnTo>
                      <a:lnTo>
                        <a:pt x="172" y="28"/>
                      </a:lnTo>
                      <a:lnTo>
                        <a:pt x="172" y="30"/>
                      </a:lnTo>
                      <a:lnTo>
                        <a:pt x="170" y="30"/>
                      </a:lnTo>
                      <a:lnTo>
                        <a:pt x="168" y="30"/>
                      </a:lnTo>
                      <a:lnTo>
                        <a:pt x="166" y="30"/>
                      </a:lnTo>
                      <a:lnTo>
                        <a:pt x="160" y="26"/>
                      </a:lnTo>
                      <a:lnTo>
                        <a:pt x="158" y="26"/>
                      </a:lnTo>
                      <a:lnTo>
                        <a:pt x="158" y="26"/>
                      </a:lnTo>
                      <a:lnTo>
                        <a:pt x="156" y="26"/>
                      </a:lnTo>
                      <a:lnTo>
                        <a:pt x="154" y="26"/>
                      </a:lnTo>
                      <a:lnTo>
                        <a:pt x="152" y="24"/>
                      </a:lnTo>
                      <a:lnTo>
                        <a:pt x="150" y="24"/>
                      </a:lnTo>
                      <a:lnTo>
                        <a:pt x="144" y="22"/>
                      </a:lnTo>
                      <a:lnTo>
                        <a:pt x="140" y="20"/>
                      </a:lnTo>
                      <a:lnTo>
                        <a:pt x="136" y="16"/>
                      </a:lnTo>
                      <a:lnTo>
                        <a:pt x="132" y="14"/>
                      </a:lnTo>
                      <a:lnTo>
                        <a:pt x="124" y="8"/>
                      </a:lnTo>
                      <a:lnTo>
                        <a:pt x="118" y="4"/>
                      </a:lnTo>
                      <a:lnTo>
                        <a:pt x="116" y="2"/>
                      </a:lnTo>
                      <a:lnTo>
                        <a:pt x="114" y="2"/>
                      </a:lnTo>
                      <a:lnTo>
                        <a:pt x="114" y="0"/>
                      </a:lnTo>
                      <a:lnTo>
                        <a:pt x="112" y="2"/>
                      </a:lnTo>
                      <a:lnTo>
                        <a:pt x="112" y="2"/>
                      </a:lnTo>
                      <a:lnTo>
                        <a:pt x="112" y="2"/>
                      </a:lnTo>
                      <a:lnTo>
                        <a:pt x="110" y="2"/>
                      </a:lnTo>
                      <a:lnTo>
                        <a:pt x="110" y="4"/>
                      </a:lnTo>
                      <a:lnTo>
                        <a:pt x="112"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13" name="Freeform 141">
                  <a:extLst>
                    <a:ext uri="{FF2B5EF4-FFF2-40B4-BE49-F238E27FC236}">
                      <a16:creationId xmlns:a16="http://schemas.microsoft.com/office/drawing/2014/main" id="{4E8895DD-58F9-9B00-6336-F8915CB93C5B}"/>
                    </a:ext>
                  </a:extLst>
                </p:cNvPr>
                <p:cNvSpPr>
                  <a:spLocks/>
                </p:cNvSpPr>
                <p:nvPr/>
              </p:nvSpPr>
              <p:spPr bwMode="auto">
                <a:xfrm>
                  <a:off x="2250" y="1746"/>
                  <a:ext cx="34" cy="14"/>
                </a:xfrm>
                <a:custGeom>
                  <a:avLst/>
                  <a:gdLst>
                    <a:gd name="T0" fmla="*/ 32 w 34"/>
                    <a:gd name="T1" fmla="*/ 10 h 14"/>
                    <a:gd name="T2" fmla="*/ 32 w 34"/>
                    <a:gd name="T3" fmla="*/ 6 h 14"/>
                    <a:gd name="T4" fmla="*/ 26 w 34"/>
                    <a:gd name="T5" fmla="*/ 4 h 14"/>
                    <a:gd name="T6" fmla="*/ 26 w 34"/>
                    <a:gd name="T7" fmla="*/ 4 h 14"/>
                    <a:gd name="T8" fmla="*/ 24 w 34"/>
                    <a:gd name="T9" fmla="*/ 2 h 14"/>
                    <a:gd name="T10" fmla="*/ 22 w 34"/>
                    <a:gd name="T11" fmla="*/ 2 h 14"/>
                    <a:gd name="T12" fmla="*/ 22 w 34"/>
                    <a:gd name="T13" fmla="*/ 2 h 14"/>
                    <a:gd name="T14" fmla="*/ 20 w 34"/>
                    <a:gd name="T15" fmla="*/ 2 h 14"/>
                    <a:gd name="T16" fmla="*/ 18 w 34"/>
                    <a:gd name="T17" fmla="*/ 0 h 14"/>
                    <a:gd name="T18" fmla="*/ 16 w 34"/>
                    <a:gd name="T19" fmla="*/ 0 h 14"/>
                    <a:gd name="T20" fmla="*/ 16 w 34"/>
                    <a:gd name="T21" fmla="*/ 0 h 14"/>
                    <a:gd name="T22" fmla="*/ 8 w 34"/>
                    <a:gd name="T23" fmla="*/ 0 h 14"/>
                    <a:gd name="T24" fmla="*/ 8 w 34"/>
                    <a:gd name="T25" fmla="*/ 0 h 14"/>
                    <a:gd name="T26" fmla="*/ 6 w 34"/>
                    <a:gd name="T27" fmla="*/ 0 h 14"/>
                    <a:gd name="T28" fmla="*/ 6 w 34"/>
                    <a:gd name="T29" fmla="*/ 0 h 14"/>
                    <a:gd name="T30" fmla="*/ 4 w 34"/>
                    <a:gd name="T31" fmla="*/ 0 h 14"/>
                    <a:gd name="T32" fmla="*/ 2 w 34"/>
                    <a:gd name="T33" fmla="*/ 2 h 14"/>
                    <a:gd name="T34" fmla="*/ 2 w 34"/>
                    <a:gd name="T35" fmla="*/ 2 h 14"/>
                    <a:gd name="T36" fmla="*/ 0 w 34"/>
                    <a:gd name="T37" fmla="*/ 4 h 14"/>
                    <a:gd name="T38" fmla="*/ 2 w 34"/>
                    <a:gd name="T39" fmla="*/ 4 h 14"/>
                    <a:gd name="T40" fmla="*/ 4 w 34"/>
                    <a:gd name="T41" fmla="*/ 6 h 14"/>
                    <a:gd name="T42" fmla="*/ 6 w 34"/>
                    <a:gd name="T43" fmla="*/ 6 h 14"/>
                    <a:gd name="T44" fmla="*/ 6 w 34"/>
                    <a:gd name="T45" fmla="*/ 8 h 14"/>
                    <a:gd name="T46" fmla="*/ 8 w 34"/>
                    <a:gd name="T47" fmla="*/ 8 h 14"/>
                    <a:gd name="T48" fmla="*/ 8 w 34"/>
                    <a:gd name="T49" fmla="*/ 8 h 14"/>
                    <a:gd name="T50" fmla="*/ 8 w 34"/>
                    <a:gd name="T51" fmla="*/ 10 h 14"/>
                    <a:gd name="T52" fmla="*/ 10 w 34"/>
                    <a:gd name="T53" fmla="*/ 12 h 14"/>
                    <a:gd name="T54" fmla="*/ 14 w 34"/>
                    <a:gd name="T55" fmla="*/ 12 h 14"/>
                    <a:gd name="T56" fmla="*/ 16 w 34"/>
                    <a:gd name="T57" fmla="*/ 12 h 14"/>
                    <a:gd name="T58" fmla="*/ 16 w 34"/>
                    <a:gd name="T59" fmla="*/ 12 h 14"/>
                    <a:gd name="T60" fmla="*/ 18 w 34"/>
                    <a:gd name="T61" fmla="*/ 14 h 14"/>
                    <a:gd name="T62" fmla="*/ 18 w 34"/>
                    <a:gd name="T63" fmla="*/ 12 h 14"/>
                    <a:gd name="T64" fmla="*/ 18 w 34"/>
                    <a:gd name="T65" fmla="*/ 10 h 14"/>
                    <a:gd name="T66" fmla="*/ 20 w 34"/>
                    <a:gd name="T67" fmla="*/ 10 h 14"/>
                    <a:gd name="T68" fmla="*/ 20 w 34"/>
                    <a:gd name="T69" fmla="*/ 12 h 14"/>
                    <a:gd name="T70" fmla="*/ 22 w 34"/>
                    <a:gd name="T71" fmla="*/ 12 h 14"/>
                    <a:gd name="T72" fmla="*/ 22 w 34"/>
                    <a:gd name="T73" fmla="*/ 10 h 14"/>
                    <a:gd name="T74" fmla="*/ 24 w 34"/>
                    <a:gd name="T75" fmla="*/ 10 h 14"/>
                    <a:gd name="T76" fmla="*/ 24 w 34"/>
                    <a:gd name="T77" fmla="*/ 10 h 14"/>
                    <a:gd name="T78" fmla="*/ 24 w 34"/>
                    <a:gd name="T79" fmla="*/ 10 h 14"/>
                    <a:gd name="T80" fmla="*/ 24 w 34"/>
                    <a:gd name="T81" fmla="*/ 10 h 14"/>
                    <a:gd name="T82" fmla="*/ 26 w 34"/>
                    <a:gd name="T83" fmla="*/ 10 h 14"/>
                    <a:gd name="T84" fmla="*/ 26 w 34"/>
                    <a:gd name="T85" fmla="*/ 10 h 14"/>
                    <a:gd name="T86" fmla="*/ 28 w 34"/>
                    <a:gd name="T87" fmla="*/ 12 h 14"/>
                    <a:gd name="T88" fmla="*/ 30 w 34"/>
                    <a:gd name="T89" fmla="*/ 10 h 14"/>
                    <a:gd name="T90" fmla="*/ 32 w 34"/>
                    <a:gd name="T91" fmla="*/ 10 h 14"/>
                    <a:gd name="T92" fmla="*/ 34 w 34"/>
                    <a:gd name="T93" fmla="*/ 10 h 14"/>
                    <a:gd name="T94" fmla="*/ 32 w 34"/>
                    <a:gd name="T9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14">
                      <a:moveTo>
                        <a:pt x="32" y="10"/>
                      </a:moveTo>
                      <a:lnTo>
                        <a:pt x="32" y="6"/>
                      </a:lnTo>
                      <a:lnTo>
                        <a:pt x="26" y="4"/>
                      </a:lnTo>
                      <a:lnTo>
                        <a:pt x="26" y="4"/>
                      </a:lnTo>
                      <a:lnTo>
                        <a:pt x="24" y="2"/>
                      </a:lnTo>
                      <a:lnTo>
                        <a:pt x="22" y="2"/>
                      </a:lnTo>
                      <a:lnTo>
                        <a:pt x="22" y="2"/>
                      </a:lnTo>
                      <a:lnTo>
                        <a:pt x="20" y="2"/>
                      </a:lnTo>
                      <a:lnTo>
                        <a:pt x="18" y="0"/>
                      </a:lnTo>
                      <a:lnTo>
                        <a:pt x="16" y="0"/>
                      </a:lnTo>
                      <a:lnTo>
                        <a:pt x="16" y="0"/>
                      </a:lnTo>
                      <a:lnTo>
                        <a:pt x="8" y="0"/>
                      </a:lnTo>
                      <a:lnTo>
                        <a:pt x="8" y="0"/>
                      </a:lnTo>
                      <a:lnTo>
                        <a:pt x="6" y="0"/>
                      </a:lnTo>
                      <a:lnTo>
                        <a:pt x="6" y="0"/>
                      </a:lnTo>
                      <a:lnTo>
                        <a:pt x="4" y="0"/>
                      </a:lnTo>
                      <a:lnTo>
                        <a:pt x="2" y="2"/>
                      </a:lnTo>
                      <a:lnTo>
                        <a:pt x="2" y="2"/>
                      </a:lnTo>
                      <a:lnTo>
                        <a:pt x="0" y="4"/>
                      </a:lnTo>
                      <a:lnTo>
                        <a:pt x="2" y="4"/>
                      </a:lnTo>
                      <a:lnTo>
                        <a:pt x="4" y="6"/>
                      </a:lnTo>
                      <a:lnTo>
                        <a:pt x="6" y="6"/>
                      </a:lnTo>
                      <a:lnTo>
                        <a:pt x="6" y="8"/>
                      </a:lnTo>
                      <a:lnTo>
                        <a:pt x="8" y="8"/>
                      </a:lnTo>
                      <a:lnTo>
                        <a:pt x="8" y="8"/>
                      </a:lnTo>
                      <a:lnTo>
                        <a:pt x="8" y="10"/>
                      </a:lnTo>
                      <a:lnTo>
                        <a:pt x="10" y="12"/>
                      </a:lnTo>
                      <a:lnTo>
                        <a:pt x="14" y="12"/>
                      </a:lnTo>
                      <a:lnTo>
                        <a:pt x="16" y="12"/>
                      </a:lnTo>
                      <a:lnTo>
                        <a:pt x="16" y="12"/>
                      </a:lnTo>
                      <a:lnTo>
                        <a:pt x="18" y="14"/>
                      </a:lnTo>
                      <a:lnTo>
                        <a:pt x="18" y="12"/>
                      </a:lnTo>
                      <a:lnTo>
                        <a:pt x="18" y="10"/>
                      </a:lnTo>
                      <a:lnTo>
                        <a:pt x="20" y="10"/>
                      </a:lnTo>
                      <a:lnTo>
                        <a:pt x="20" y="12"/>
                      </a:lnTo>
                      <a:lnTo>
                        <a:pt x="22" y="12"/>
                      </a:lnTo>
                      <a:lnTo>
                        <a:pt x="22" y="10"/>
                      </a:lnTo>
                      <a:lnTo>
                        <a:pt x="24" y="10"/>
                      </a:lnTo>
                      <a:lnTo>
                        <a:pt x="24" y="10"/>
                      </a:lnTo>
                      <a:lnTo>
                        <a:pt x="24" y="10"/>
                      </a:lnTo>
                      <a:lnTo>
                        <a:pt x="24" y="10"/>
                      </a:lnTo>
                      <a:lnTo>
                        <a:pt x="26" y="10"/>
                      </a:lnTo>
                      <a:lnTo>
                        <a:pt x="26" y="10"/>
                      </a:lnTo>
                      <a:lnTo>
                        <a:pt x="28" y="12"/>
                      </a:lnTo>
                      <a:lnTo>
                        <a:pt x="30" y="10"/>
                      </a:lnTo>
                      <a:lnTo>
                        <a:pt x="32" y="10"/>
                      </a:lnTo>
                      <a:lnTo>
                        <a:pt x="34" y="10"/>
                      </a:lnTo>
                      <a:lnTo>
                        <a:pt x="32" y="1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14" name="Freeform 142">
                  <a:extLst>
                    <a:ext uri="{FF2B5EF4-FFF2-40B4-BE49-F238E27FC236}">
                      <a16:creationId xmlns:a16="http://schemas.microsoft.com/office/drawing/2014/main" id="{B9F4AACC-B8F0-855B-3182-F1E8C080BC85}"/>
                    </a:ext>
                  </a:extLst>
                </p:cNvPr>
                <p:cNvSpPr>
                  <a:spLocks noEditPoints="1"/>
                </p:cNvSpPr>
                <p:nvPr/>
              </p:nvSpPr>
              <p:spPr bwMode="auto">
                <a:xfrm>
                  <a:off x="3331" y="1884"/>
                  <a:ext cx="98" cy="115"/>
                </a:xfrm>
                <a:custGeom>
                  <a:avLst/>
                  <a:gdLst>
                    <a:gd name="T0" fmla="*/ 84 w 98"/>
                    <a:gd name="T1" fmla="*/ 101 h 115"/>
                    <a:gd name="T2" fmla="*/ 94 w 98"/>
                    <a:gd name="T3" fmla="*/ 33 h 115"/>
                    <a:gd name="T4" fmla="*/ 94 w 98"/>
                    <a:gd name="T5" fmla="*/ 27 h 115"/>
                    <a:gd name="T6" fmla="*/ 94 w 98"/>
                    <a:gd name="T7" fmla="*/ 25 h 115"/>
                    <a:gd name="T8" fmla="*/ 90 w 98"/>
                    <a:gd name="T9" fmla="*/ 21 h 115"/>
                    <a:gd name="T10" fmla="*/ 86 w 98"/>
                    <a:gd name="T11" fmla="*/ 16 h 115"/>
                    <a:gd name="T12" fmla="*/ 76 w 98"/>
                    <a:gd name="T13" fmla="*/ 16 h 115"/>
                    <a:gd name="T14" fmla="*/ 68 w 98"/>
                    <a:gd name="T15" fmla="*/ 21 h 115"/>
                    <a:gd name="T16" fmla="*/ 62 w 98"/>
                    <a:gd name="T17" fmla="*/ 16 h 115"/>
                    <a:gd name="T18" fmla="*/ 56 w 98"/>
                    <a:gd name="T19" fmla="*/ 10 h 115"/>
                    <a:gd name="T20" fmla="*/ 50 w 98"/>
                    <a:gd name="T21" fmla="*/ 6 h 115"/>
                    <a:gd name="T22" fmla="*/ 44 w 98"/>
                    <a:gd name="T23" fmla="*/ 8 h 115"/>
                    <a:gd name="T24" fmla="*/ 40 w 98"/>
                    <a:gd name="T25" fmla="*/ 10 h 115"/>
                    <a:gd name="T26" fmla="*/ 40 w 98"/>
                    <a:gd name="T27" fmla="*/ 6 h 115"/>
                    <a:gd name="T28" fmla="*/ 38 w 98"/>
                    <a:gd name="T29" fmla="*/ 0 h 115"/>
                    <a:gd name="T30" fmla="*/ 36 w 98"/>
                    <a:gd name="T31" fmla="*/ 4 h 115"/>
                    <a:gd name="T32" fmla="*/ 32 w 98"/>
                    <a:gd name="T33" fmla="*/ 2 h 115"/>
                    <a:gd name="T34" fmla="*/ 30 w 98"/>
                    <a:gd name="T35" fmla="*/ 8 h 115"/>
                    <a:gd name="T36" fmla="*/ 26 w 98"/>
                    <a:gd name="T37" fmla="*/ 8 h 115"/>
                    <a:gd name="T38" fmla="*/ 26 w 98"/>
                    <a:gd name="T39" fmla="*/ 10 h 115"/>
                    <a:gd name="T40" fmla="*/ 20 w 98"/>
                    <a:gd name="T41" fmla="*/ 8 h 115"/>
                    <a:gd name="T42" fmla="*/ 16 w 98"/>
                    <a:gd name="T43" fmla="*/ 6 h 115"/>
                    <a:gd name="T44" fmla="*/ 12 w 98"/>
                    <a:gd name="T45" fmla="*/ 10 h 115"/>
                    <a:gd name="T46" fmla="*/ 8 w 98"/>
                    <a:gd name="T47" fmla="*/ 16 h 115"/>
                    <a:gd name="T48" fmla="*/ 12 w 98"/>
                    <a:gd name="T49" fmla="*/ 25 h 115"/>
                    <a:gd name="T50" fmla="*/ 14 w 98"/>
                    <a:gd name="T51" fmla="*/ 31 h 115"/>
                    <a:gd name="T52" fmla="*/ 12 w 98"/>
                    <a:gd name="T53" fmla="*/ 37 h 115"/>
                    <a:gd name="T54" fmla="*/ 16 w 98"/>
                    <a:gd name="T55" fmla="*/ 43 h 115"/>
                    <a:gd name="T56" fmla="*/ 12 w 98"/>
                    <a:gd name="T57" fmla="*/ 41 h 115"/>
                    <a:gd name="T58" fmla="*/ 6 w 98"/>
                    <a:gd name="T59" fmla="*/ 43 h 115"/>
                    <a:gd name="T60" fmla="*/ 10 w 98"/>
                    <a:gd name="T61" fmla="*/ 47 h 115"/>
                    <a:gd name="T62" fmla="*/ 8 w 98"/>
                    <a:gd name="T63" fmla="*/ 53 h 115"/>
                    <a:gd name="T64" fmla="*/ 4 w 98"/>
                    <a:gd name="T65" fmla="*/ 57 h 115"/>
                    <a:gd name="T66" fmla="*/ 4 w 98"/>
                    <a:gd name="T67" fmla="*/ 61 h 115"/>
                    <a:gd name="T68" fmla="*/ 6 w 98"/>
                    <a:gd name="T69" fmla="*/ 71 h 115"/>
                    <a:gd name="T70" fmla="*/ 2 w 98"/>
                    <a:gd name="T71" fmla="*/ 77 h 115"/>
                    <a:gd name="T72" fmla="*/ 8 w 98"/>
                    <a:gd name="T73" fmla="*/ 81 h 115"/>
                    <a:gd name="T74" fmla="*/ 12 w 98"/>
                    <a:gd name="T75" fmla="*/ 83 h 115"/>
                    <a:gd name="T76" fmla="*/ 16 w 98"/>
                    <a:gd name="T77" fmla="*/ 87 h 115"/>
                    <a:gd name="T78" fmla="*/ 20 w 98"/>
                    <a:gd name="T79" fmla="*/ 93 h 115"/>
                    <a:gd name="T80" fmla="*/ 18 w 98"/>
                    <a:gd name="T81" fmla="*/ 99 h 115"/>
                    <a:gd name="T82" fmla="*/ 16 w 98"/>
                    <a:gd name="T83" fmla="*/ 105 h 115"/>
                    <a:gd name="T84" fmla="*/ 20 w 98"/>
                    <a:gd name="T85" fmla="*/ 115 h 115"/>
                    <a:gd name="T86" fmla="*/ 32 w 98"/>
                    <a:gd name="T87" fmla="*/ 109 h 115"/>
                    <a:gd name="T88" fmla="*/ 56 w 98"/>
                    <a:gd name="T89" fmla="*/ 101 h 115"/>
                    <a:gd name="T90" fmla="*/ 56 w 98"/>
                    <a:gd name="T91" fmla="*/ 101 h 115"/>
                    <a:gd name="T92" fmla="*/ 72 w 98"/>
                    <a:gd name="T93" fmla="*/ 99 h 115"/>
                    <a:gd name="T94" fmla="*/ 72 w 98"/>
                    <a:gd name="T95" fmla="*/ 99 h 115"/>
                    <a:gd name="T96" fmla="*/ 86 w 98"/>
                    <a:gd name="T97" fmla="*/ 97 h 115"/>
                    <a:gd name="T98" fmla="*/ 88 w 98"/>
                    <a:gd name="T99" fmla="*/ 101 h 115"/>
                    <a:gd name="T100" fmla="*/ 92 w 98"/>
                    <a:gd name="T101" fmla="*/ 101 h 115"/>
                    <a:gd name="T102" fmla="*/ 92 w 98"/>
                    <a:gd name="T103" fmla="*/ 93 h 115"/>
                    <a:gd name="T104" fmla="*/ 88 w 98"/>
                    <a:gd name="T105" fmla="*/ 89 h 115"/>
                    <a:gd name="T106" fmla="*/ 86 w 98"/>
                    <a:gd name="T107" fmla="*/ 77 h 115"/>
                    <a:gd name="T108" fmla="*/ 86 w 98"/>
                    <a:gd name="T109" fmla="*/ 69 h 115"/>
                    <a:gd name="T110" fmla="*/ 90 w 98"/>
                    <a:gd name="T111" fmla="*/ 59 h 115"/>
                    <a:gd name="T112" fmla="*/ 92 w 98"/>
                    <a:gd name="T113" fmla="*/ 51 h 115"/>
                    <a:gd name="T114" fmla="*/ 96 w 98"/>
                    <a:gd name="T115" fmla="*/ 4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 h="115">
                      <a:moveTo>
                        <a:pt x="84" y="101"/>
                      </a:moveTo>
                      <a:lnTo>
                        <a:pt x="88" y="103"/>
                      </a:lnTo>
                      <a:lnTo>
                        <a:pt x="88" y="101"/>
                      </a:lnTo>
                      <a:lnTo>
                        <a:pt x="86" y="101"/>
                      </a:lnTo>
                      <a:lnTo>
                        <a:pt x="84" y="101"/>
                      </a:lnTo>
                      <a:close/>
                      <a:moveTo>
                        <a:pt x="96" y="41"/>
                      </a:moveTo>
                      <a:lnTo>
                        <a:pt x="96" y="37"/>
                      </a:lnTo>
                      <a:lnTo>
                        <a:pt x="96" y="35"/>
                      </a:lnTo>
                      <a:lnTo>
                        <a:pt x="96" y="35"/>
                      </a:lnTo>
                      <a:lnTo>
                        <a:pt x="94" y="33"/>
                      </a:lnTo>
                      <a:lnTo>
                        <a:pt x="94" y="31"/>
                      </a:lnTo>
                      <a:lnTo>
                        <a:pt x="94" y="31"/>
                      </a:lnTo>
                      <a:lnTo>
                        <a:pt x="94" y="31"/>
                      </a:lnTo>
                      <a:lnTo>
                        <a:pt x="94" y="29"/>
                      </a:lnTo>
                      <a:lnTo>
                        <a:pt x="94" y="27"/>
                      </a:lnTo>
                      <a:lnTo>
                        <a:pt x="94" y="27"/>
                      </a:lnTo>
                      <a:lnTo>
                        <a:pt x="94" y="27"/>
                      </a:lnTo>
                      <a:lnTo>
                        <a:pt x="94" y="25"/>
                      </a:lnTo>
                      <a:lnTo>
                        <a:pt x="94" y="23"/>
                      </a:lnTo>
                      <a:lnTo>
                        <a:pt x="94" y="25"/>
                      </a:lnTo>
                      <a:lnTo>
                        <a:pt x="94" y="25"/>
                      </a:lnTo>
                      <a:lnTo>
                        <a:pt x="92" y="25"/>
                      </a:lnTo>
                      <a:lnTo>
                        <a:pt x="92" y="23"/>
                      </a:lnTo>
                      <a:lnTo>
                        <a:pt x="92" y="23"/>
                      </a:lnTo>
                      <a:lnTo>
                        <a:pt x="90" y="21"/>
                      </a:lnTo>
                      <a:lnTo>
                        <a:pt x="90" y="21"/>
                      </a:lnTo>
                      <a:lnTo>
                        <a:pt x="88" y="19"/>
                      </a:lnTo>
                      <a:lnTo>
                        <a:pt x="88" y="19"/>
                      </a:lnTo>
                      <a:lnTo>
                        <a:pt x="88" y="16"/>
                      </a:lnTo>
                      <a:lnTo>
                        <a:pt x="86" y="16"/>
                      </a:lnTo>
                      <a:lnTo>
                        <a:pt x="84" y="16"/>
                      </a:lnTo>
                      <a:lnTo>
                        <a:pt x="84" y="16"/>
                      </a:lnTo>
                      <a:lnTo>
                        <a:pt x="80" y="14"/>
                      </a:lnTo>
                      <a:lnTo>
                        <a:pt x="78" y="14"/>
                      </a:lnTo>
                      <a:lnTo>
                        <a:pt x="76" y="16"/>
                      </a:lnTo>
                      <a:lnTo>
                        <a:pt x="74" y="16"/>
                      </a:lnTo>
                      <a:lnTo>
                        <a:pt x="70" y="19"/>
                      </a:lnTo>
                      <a:lnTo>
                        <a:pt x="70" y="19"/>
                      </a:lnTo>
                      <a:lnTo>
                        <a:pt x="68" y="21"/>
                      </a:lnTo>
                      <a:lnTo>
                        <a:pt x="68" y="21"/>
                      </a:lnTo>
                      <a:lnTo>
                        <a:pt x="66" y="21"/>
                      </a:lnTo>
                      <a:lnTo>
                        <a:pt x="66" y="19"/>
                      </a:lnTo>
                      <a:lnTo>
                        <a:pt x="64" y="19"/>
                      </a:lnTo>
                      <a:lnTo>
                        <a:pt x="62" y="19"/>
                      </a:lnTo>
                      <a:lnTo>
                        <a:pt x="62" y="16"/>
                      </a:lnTo>
                      <a:lnTo>
                        <a:pt x="60" y="16"/>
                      </a:lnTo>
                      <a:lnTo>
                        <a:pt x="58" y="14"/>
                      </a:lnTo>
                      <a:lnTo>
                        <a:pt x="58" y="12"/>
                      </a:lnTo>
                      <a:lnTo>
                        <a:pt x="58" y="12"/>
                      </a:lnTo>
                      <a:lnTo>
                        <a:pt x="56" y="10"/>
                      </a:lnTo>
                      <a:lnTo>
                        <a:pt x="56" y="8"/>
                      </a:lnTo>
                      <a:lnTo>
                        <a:pt x="54" y="8"/>
                      </a:lnTo>
                      <a:lnTo>
                        <a:pt x="52" y="8"/>
                      </a:lnTo>
                      <a:lnTo>
                        <a:pt x="50" y="8"/>
                      </a:lnTo>
                      <a:lnTo>
                        <a:pt x="50" y="6"/>
                      </a:lnTo>
                      <a:lnTo>
                        <a:pt x="50" y="6"/>
                      </a:lnTo>
                      <a:lnTo>
                        <a:pt x="48" y="6"/>
                      </a:lnTo>
                      <a:lnTo>
                        <a:pt x="44" y="6"/>
                      </a:lnTo>
                      <a:lnTo>
                        <a:pt x="44" y="8"/>
                      </a:lnTo>
                      <a:lnTo>
                        <a:pt x="44" y="8"/>
                      </a:lnTo>
                      <a:lnTo>
                        <a:pt x="44" y="8"/>
                      </a:lnTo>
                      <a:lnTo>
                        <a:pt x="42" y="10"/>
                      </a:lnTo>
                      <a:lnTo>
                        <a:pt x="42" y="10"/>
                      </a:lnTo>
                      <a:lnTo>
                        <a:pt x="40" y="10"/>
                      </a:lnTo>
                      <a:lnTo>
                        <a:pt x="40" y="10"/>
                      </a:lnTo>
                      <a:lnTo>
                        <a:pt x="38" y="8"/>
                      </a:lnTo>
                      <a:lnTo>
                        <a:pt x="38" y="8"/>
                      </a:lnTo>
                      <a:lnTo>
                        <a:pt x="40" y="8"/>
                      </a:lnTo>
                      <a:lnTo>
                        <a:pt x="40" y="6"/>
                      </a:lnTo>
                      <a:lnTo>
                        <a:pt x="40" y="6"/>
                      </a:lnTo>
                      <a:lnTo>
                        <a:pt x="40" y="4"/>
                      </a:lnTo>
                      <a:lnTo>
                        <a:pt x="38" y="4"/>
                      </a:lnTo>
                      <a:lnTo>
                        <a:pt x="38" y="2"/>
                      </a:lnTo>
                      <a:lnTo>
                        <a:pt x="38" y="0"/>
                      </a:lnTo>
                      <a:lnTo>
                        <a:pt x="38" y="0"/>
                      </a:lnTo>
                      <a:lnTo>
                        <a:pt x="36" y="2"/>
                      </a:lnTo>
                      <a:lnTo>
                        <a:pt x="36" y="2"/>
                      </a:lnTo>
                      <a:lnTo>
                        <a:pt x="36" y="2"/>
                      </a:lnTo>
                      <a:lnTo>
                        <a:pt x="36" y="2"/>
                      </a:lnTo>
                      <a:lnTo>
                        <a:pt x="36" y="4"/>
                      </a:lnTo>
                      <a:lnTo>
                        <a:pt x="36" y="4"/>
                      </a:lnTo>
                      <a:lnTo>
                        <a:pt x="34" y="4"/>
                      </a:lnTo>
                      <a:lnTo>
                        <a:pt x="34" y="4"/>
                      </a:lnTo>
                      <a:lnTo>
                        <a:pt x="32" y="2"/>
                      </a:lnTo>
                      <a:lnTo>
                        <a:pt x="32" y="2"/>
                      </a:lnTo>
                      <a:lnTo>
                        <a:pt x="32" y="4"/>
                      </a:lnTo>
                      <a:lnTo>
                        <a:pt x="32" y="4"/>
                      </a:lnTo>
                      <a:lnTo>
                        <a:pt x="32" y="6"/>
                      </a:lnTo>
                      <a:lnTo>
                        <a:pt x="32" y="8"/>
                      </a:lnTo>
                      <a:lnTo>
                        <a:pt x="30" y="8"/>
                      </a:lnTo>
                      <a:lnTo>
                        <a:pt x="30" y="8"/>
                      </a:lnTo>
                      <a:lnTo>
                        <a:pt x="28" y="8"/>
                      </a:lnTo>
                      <a:lnTo>
                        <a:pt x="28" y="8"/>
                      </a:lnTo>
                      <a:lnTo>
                        <a:pt x="28" y="8"/>
                      </a:lnTo>
                      <a:lnTo>
                        <a:pt x="26" y="8"/>
                      </a:lnTo>
                      <a:lnTo>
                        <a:pt x="28" y="10"/>
                      </a:lnTo>
                      <a:lnTo>
                        <a:pt x="28" y="10"/>
                      </a:lnTo>
                      <a:lnTo>
                        <a:pt x="26" y="10"/>
                      </a:lnTo>
                      <a:lnTo>
                        <a:pt x="26" y="10"/>
                      </a:lnTo>
                      <a:lnTo>
                        <a:pt x="26" y="10"/>
                      </a:lnTo>
                      <a:lnTo>
                        <a:pt x="26" y="10"/>
                      </a:lnTo>
                      <a:lnTo>
                        <a:pt x="24" y="10"/>
                      </a:lnTo>
                      <a:lnTo>
                        <a:pt x="22" y="8"/>
                      </a:lnTo>
                      <a:lnTo>
                        <a:pt x="20" y="8"/>
                      </a:lnTo>
                      <a:lnTo>
                        <a:pt x="20" y="8"/>
                      </a:lnTo>
                      <a:lnTo>
                        <a:pt x="20" y="6"/>
                      </a:lnTo>
                      <a:lnTo>
                        <a:pt x="20" y="6"/>
                      </a:lnTo>
                      <a:lnTo>
                        <a:pt x="18" y="6"/>
                      </a:lnTo>
                      <a:lnTo>
                        <a:pt x="18" y="6"/>
                      </a:lnTo>
                      <a:lnTo>
                        <a:pt x="16" y="6"/>
                      </a:lnTo>
                      <a:lnTo>
                        <a:pt x="16" y="8"/>
                      </a:lnTo>
                      <a:lnTo>
                        <a:pt x="14" y="10"/>
                      </a:lnTo>
                      <a:lnTo>
                        <a:pt x="12" y="10"/>
                      </a:lnTo>
                      <a:lnTo>
                        <a:pt x="12" y="10"/>
                      </a:lnTo>
                      <a:lnTo>
                        <a:pt x="12" y="10"/>
                      </a:lnTo>
                      <a:lnTo>
                        <a:pt x="10" y="12"/>
                      </a:lnTo>
                      <a:lnTo>
                        <a:pt x="10" y="12"/>
                      </a:lnTo>
                      <a:lnTo>
                        <a:pt x="8" y="14"/>
                      </a:lnTo>
                      <a:lnTo>
                        <a:pt x="8" y="14"/>
                      </a:lnTo>
                      <a:lnTo>
                        <a:pt x="8" y="16"/>
                      </a:lnTo>
                      <a:lnTo>
                        <a:pt x="8" y="21"/>
                      </a:lnTo>
                      <a:lnTo>
                        <a:pt x="8" y="23"/>
                      </a:lnTo>
                      <a:lnTo>
                        <a:pt x="10" y="25"/>
                      </a:lnTo>
                      <a:lnTo>
                        <a:pt x="10" y="25"/>
                      </a:lnTo>
                      <a:lnTo>
                        <a:pt x="12" y="25"/>
                      </a:lnTo>
                      <a:lnTo>
                        <a:pt x="12" y="25"/>
                      </a:lnTo>
                      <a:lnTo>
                        <a:pt x="12" y="27"/>
                      </a:lnTo>
                      <a:lnTo>
                        <a:pt x="12" y="29"/>
                      </a:lnTo>
                      <a:lnTo>
                        <a:pt x="14" y="29"/>
                      </a:lnTo>
                      <a:lnTo>
                        <a:pt x="14" y="31"/>
                      </a:lnTo>
                      <a:lnTo>
                        <a:pt x="14" y="31"/>
                      </a:lnTo>
                      <a:lnTo>
                        <a:pt x="12" y="33"/>
                      </a:lnTo>
                      <a:lnTo>
                        <a:pt x="12" y="33"/>
                      </a:lnTo>
                      <a:lnTo>
                        <a:pt x="12" y="35"/>
                      </a:lnTo>
                      <a:lnTo>
                        <a:pt x="12" y="37"/>
                      </a:lnTo>
                      <a:lnTo>
                        <a:pt x="14" y="37"/>
                      </a:lnTo>
                      <a:lnTo>
                        <a:pt x="16" y="39"/>
                      </a:lnTo>
                      <a:lnTo>
                        <a:pt x="16" y="41"/>
                      </a:lnTo>
                      <a:lnTo>
                        <a:pt x="16" y="43"/>
                      </a:lnTo>
                      <a:lnTo>
                        <a:pt x="16" y="43"/>
                      </a:lnTo>
                      <a:lnTo>
                        <a:pt x="14" y="43"/>
                      </a:lnTo>
                      <a:lnTo>
                        <a:pt x="14" y="43"/>
                      </a:lnTo>
                      <a:lnTo>
                        <a:pt x="14" y="41"/>
                      </a:lnTo>
                      <a:lnTo>
                        <a:pt x="12" y="41"/>
                      </a:lnTo>
                      <a:lnTo>
                        <a:pt x="12" y="41"/>
                      </a:lnTo>
                      <a:lnTo>
                        <a:pt x="10" y="41"/>
                      </a:lnTo>
                      <a:lnTo>
                        <a:pt x="8" y="41"/>
                      </a:lnTo>
                      <a:lnTo>
                        <a:pt x="8" y="41"/>
                      </a:lnTo>
                      <a:lnTo>
                        <a:pt x="6" y="43"/>
                      </a:lnTo>
                      <a:lnTo>
                        <a:pt x="6" y="43"/>
                      </a:lnTo>
                      <a:lnTo>
                        <a:pt x="6" y="45"/>
                      </a:lnTo>
                      <a:lnTo>
                        <a:pt x="8" y="47"/>
                      </a:lnTo>
                      <a:lnTo>
                        <a:pt x="8" y="47"/>
                      </a:lnTo>
                      <a:lnTo>
                        <a:pt x="10" y="47"/>
                      </a:lnTo>
                      <a:lnTo>
                        <a:pt x="10" y="47"/>
                      </a:lnTo>
                      <a:lnTo>
                        <a:pt x="10" y="47"/>
                      </a:lnTo>
                      <a:lnTo>
                        <a:pt x="10" y="49"/>
                      </a:lnTo>
                      <a:lnTo>
                        <a:pt x="10" y="49"/>
                      </a:lnTo>
                      <a:lnTo>
                        <a:pt x="10" y="51"/>
                      </a:lnTo>
                      <a:lnTo>
                        <a:pt x="8" y="53"/>
                      </a:lnTo>
                      <a:lnTo>
                        <a:pt x="8" y="53"/>
                      </a:lnTo>
                      <a:lnTo>
                        <a:pt x="8" y="55"/>
                      </a:lnTo>
                      <a:lnTo>
                        <a:pt x="8" y="57"/>
                      </a:lnTo>
                      <a:lnTo>
                        <a:pt x="6" y="59"/>
                      </a:lnTo>
                      <a:lnTo>
                        <a:pt x="4" y="57"/>
                      </a:lnTo>
                      <a:lnTo>
                        <a:pt x="4" y="57"/>
                      </a:lnTo>
                      <a:lnTo>
                        <a:pt x="2" y="59"/>
                      </a:lnTo>
                      <a:lnTo>
                        <a:pt x="4" y="59"/>
                      </a:lnTo>
                      <a:lnTo>
                        <a:pt x="4" y="59"/>
                      </a:lnTo>
                      <a:lnTo>
                        <a:pt x="4" y="61"/>
                      </a:lnTo>
                      <a:lnTo>
                        <a:pt x="6" y="67"/>
                      </a:lnTo>
                      <a:lnTo>
                        <a:pt x="6" y="69"/>
                      </a:lnTo>
                      <a:lnTo>
                        <a:pt x="6" y="69"/>
                      </a:lnTo>
                      <a:lnTo>
                        <a:pt x="6" y="71"/>
                      </a:lnTo>
                      <a:lnTo>
                        <a:pt x="6" y="71"/>
                      </a:lnTo>
                      <a:lnTo>
                        <a:pt x="4" y="73"/>
                      </a:lnTo>
                      <a:lnTo>
                        <a:pt x="0" y="77"/>
                      </a:lnTo>
                      <a:lnTo>
                        <a:pt x="2" y="77"/>
                      </a:lnTo>
                      <a:lnTo>
                        <a:pt x="2" y="77"/>
                      </a:lnTo>
                      <a:lnTo>
                        <a:pt x="2" y="77"/>
                      </a:lnTo>
                      <a:lnTo>
                        <a:pt x="4" y="77"/>
                      </a:lnTo>
                      <a:lnTo>
                        <a:pt x="4" y="79"/>
                      </a:lnTo>
                      <a:lnTo>
                        <a:pt x="4" y="79"/>
                      </a:lnTo>
                      <a:lnTo>
                        <a:pt x="6" y="81"/>
                      </a:lnTo>
                      <a:lnTo>
                        <a:pt x="8" y="81"/>
                      </a:lnTo>
                      <a:lnTo>
                        <a:pt x="8" y="81"/>
                      </a:lnTo>
                      <a:lnTo>
                        <a:pt x="10" y="81"/>
                      </a:lnTo>
                      <a:lnTo>
                        <a:pt x="10" y="81"/>
                      </a:lnTo>
                      <a:lnTo>
                        <a:pt x="12" y="81"/>
                      </a:lnTo>
                      <a:lnTo>
                        <a:pt x="12" y="83"/>
                      </a:lnTo>
                      <a:lnTo>
                        <a:pt x="12" y="85"/>
                      </a:lnTo>
                      <a:lnTo>
                        <a:pt x="14" y="85"/>
                      </a:lnTo>
                      <a:lnTo>
                        <a:pt x="14" y="87"/>
                      </a:lnTo>
                      <a:lnTo>
                        <a:pt x="14" y="87"/>
                      </a:lnTo>
                      <a:lnTo>
                        <a:pt x="16" y="87"/>
                      </a:lnTo>
                      <a:lnTo>
                        <a:pt x="18" y="89"/>
                      </a:lnTo>
                      <a:lnTo>
                        <a:pt x="18" y="89"/>
                      </a:lnTo>
                      <a:lnTo>
                        <a:pt x="18" y="89"/>
                      </a:lnTo>
                      <a:lnTo>
                        <a:pt x="18" y="89"/>
                      </a:lnTo>
                      <a:lnTo>
                        <a:pt x="20" y="93"/>
                      </a:lnTo>
                      <a:lnTo>
                        <a:pt x="20" y="93"/>
                      </a:lnTo>
                      <a:lnTo>
                        <a:pt x="20" y="95"/>
                      </a:lnTo>
                      <a:lnTo>
                        <a:pt x="20" y="95"/>
                      </a:lnTo>
                      <a:lnTo>
                        <a:pt x="20" y="97"/>
                      </a:lnTo>
                      <a:lnTo>
                        <a:pt x="18" y="99"/>
                      </a:lnTo>
                      <a:lnTo>
                        <a:pt x="18" y="101"/>
                      </a:lnTo>
                      <a:lnTo>
                        <a:pt x="18" y="101"/>
                      </a:lnTo>
                      <a:lnTo>
                        <a:pt x="16" y="103"/>
                      </a:lnTo>
                      <a:lnTo>
                        <a:pt x="16" y="103"/>
                      </a:lnTo>
                      <a:lnTo>
                        <a:pt x="16" y="105"/>
                      </a:lnTo>
                      <a:lnTo>
                        <a:pt x="16" y="107"/>
                      </a:lnTo>
                      <a:lnTo>
                        <a:pt x="16" y="111"/>
                      </a:lnTo>
                      <a:lnTo>
                        <a:pt x="16" y="115"/>
                      </a:lnTo>
                      <a:lnTo>
                        <a:pt x="18" y="115"/>
                      </a:lnTo>
                      <a:lnTo>
                        <a:pt x="20" y="115"/>
                      </a:lnTo>
                      <a:lnTo>
                        <a:pt x="22" y="113"/>
                      </a:lnTo>
                      <a:lnTo>
                        <a:pt x="24" y="111"/>
                      </a:lnTo>
                      <a:lnTo>
                        <a:pt x="26" y="111"/>
                      </a:lnTo>
                      <a:lnTo>
                        <a:pt x="28" y="109"/>
                      </a:lnTo>
                      <a:lnTo>
                        <a:pt x="32" y="109"/>
                      </a:lnTo>
                      <a:lnTo>
                        <a:pt x="40" y="105"/>
                      </a:lnTo>
                      <a:lnTo>
                        <a:pt x="42" y="103"/>
                      </a:lnTo>
                      <a:lnTo>
                        <a:pt x="48" y="103"/>
                      </a:lnTo>
                      <a:lnTo>
                        <a:pt x="56" y="101"/>
                      </a:lnTo>
                      <a:lnTo>
                        <a:pt x="56" y="101"/>
                      </a:lnTo>
                      <a:lnTo>
                        <a:pt x="54" y="101"/>
                      </a:lnTo>
                      <a:lnTo>
                        <a:pt x="52" y="101"/>
                      </a:lnTo>
                      <a:lnTo>
                        <a:pt x="52" y="101"/>
                      </a:lnTo>
                      <a:lnTo>
                        <a:pt x="52" y="101"/>
                      </a:lnTo>
                      <a:lnTo>
                        <a:pt x="56" y="101"/>
                      </a:lnTo>
                      <a:lnTo>
                        <a:pt x="58" y="101"/>
                      </a:lnTo>
                      <a:lnTo>
                        <a:pt x="58" y="101"/>
                      </a:lnTo>
                      <a:lnTo>
                        <a:pt x="62" y="101"/>
                      </a:lnTo>
                      <a:lnTo>
                        <a:pt x="72" y="99"/>
                      </a:lnTo>
                      <a:lnTo>
                        <a:pt x="72" y="99"/>
                      </a:lnTo>
                      <a:lnTo>
                        <a:pt x="72" y="99"/>
                      </a:lnTo>
                      <a:lnTo>
                        <a:pt x="64" y="99"/>
                      </a:lnTo>
                      <a:lnTo>
                        <a:pt x="64" y="99"/>
                      </a:lnTo>
                      <a:lnTo>
                        <a:pt x="68" y="99"/>
                      </a:lnTo>
                      <a:lnTo>
                        <a:pt x="72" y="99"/>
                      </a:lnTo>
                      <a:lnTo>
                        <a:pt x="74" y="99"/>
                      </a:lnTo>
                      <a:lnTo>
                        <a:pt x="76" y="99"/>
                      </a:lnTo>
                      <a:lnTo>
                        <a:pt x="84" y="101"/>
                      </a:lnTo>
                      <a:lnTo>
                        <a:pt x="84" y="101"/>
                      </a:lnTo>
                      <a:lnTo>
                        <a:pt x="86" y="97"/>
                      </a:lnTo>
                      <a:lnTo>
                        <a:pt x="86" y="97"/>
                      </a:lnTo>
                      <a:lnTo>
                        <a:pt x="86" y="97"/>
                      </a:lnTo>
                      <a:lnTo>
                        <a:pt x="86" y="101"/>
                      </a:lnTo>
                      <a:lnTo>
                        <a:pt x="88" y="101"/>
                      </a:lnTo>
                      <a:lnTo>
                        <a:pt x="88" y="101"/>
                      </a:lnTo>
                      <a:lnTo>
                        <a:pt x="88" y="101"/>
                      </a:lnTo>
                      <a:lnTo>
                        <a:pt x="90" y="101"/>
                      </a:lnTo>
                      <a:lnTo>
                        <a:pt x="90" y="101"/>
                      </a:lnTo>
                      <a:lnTo>
                        <a:pt x="92" y="101"/>
                      </a:lnTo>
                      <a:lnTo>
                        <a:pt x="92" y="101"/>
                      </a:lnTo>
                      <a:lnTo>
                        <a:pt x="92" y="99"/>
                      </a:lnTo>
                      <a:lnTo>
                        <a:pt x="92" y="97"/>
                      </a:lnTo>
                      <a:lnTo>
                        <a:pt x="92" y="97"/>
                      </a:lnTo>
                      <a:lnTo>
                        <a:pt x="92" y="97"/>
                      </a:lnTo>
                      <a:lnTo>
                        <a:pt x="92" y="93"/>
                      </a:lnTo>
                      <a:lnTo>
                        <a:pt x="92" y="93"/>
                      </a:lnTo>
                      <a:lnTo>
                        <a:pt x="90" y="93"/>
                      </a:lnTo>
                      <a:lnTo>
                        <a:pt x="90" y="91"/>
                      </a:lnTo>
                      <a:lnTo>
                        <a:pt x="88" y="91"/>
                      </a:lnTo>
                      <a:lnTo>
                        <a:pt x="88" y="89"/>
                      </a:lnTo>
                      <a:lnTo>
                        <a:pt x="88" y="87"/>
                      </a:lnTo>
                      <a:lnTo>
                        <a:pt x="88" y="85"/>
                      </a:lnTo>
                      <a:lnTo>
                        <a:pt x="86" y="79"/>
                      </a:lnTo>
                      <a:lnTo>
                        <a:pt x="86" y="79"/>
                      </a:lnTo>
                      <a:lnTo>
                        <a:pt x="86" y="77"/>
                      </a:lnTo>
                      <a:lnTo>
                        <a:pt x="86" y="75"/>
                      </a:lnTo>
                      <a:lnTo>
                        <a:pt x="86" y="73"/>
                      </a:lnTo>
                      <a:lnTo>
                        <a:pt x="86" y="73"/>
                      </a:lnTo>
                      <a:lnTo>
                        <a:pt x="86" y="71"/>
                      </a:lnTo>
                      <a:lnTo>
                        <a:pt x="86" y="69"/>
                      </a:lnTo>
                      <a:lnTo>
                        <a:pt x="88" y="67"/>
                      </a:lnTo>
                      <a:lnTo>
                        <a:pt x="88" y="65"/>
                      </a:lnTo>
                      <a:lnTo>
                        <a:pt x="90" y="65"/>
                      </a:lnTo>
                      <a:lnTo>
                        <a:pt x="90" y="63"/>
                      </a:lnTo>
                      <a:lnTo>
                        <a:pt x="90" y="59"/>
                      </a:lnTo>
                      <a:lnTo>
                        <a:pt x="90" y="55"/>
                      </a:lnTo>
                      <a:lnTo>
                        <a:pt x="92" y="55"/>
                      </a:lnTo>
                      <a:lnTo>
                        <a:pt x="92" y="53"/>
                      </a:lnTo>
                      <a:lnTo>
                        <a:pt x="92" y="53"/>
                      </a:lnTo>
                      <a:lnTo>
                        <a:pt x="92" y="51"/>
                      </a:lnTo>
                      <a:lnTo>
                        <a:pt x="94" y="49"/>
                      </a:lnTo>
                      <a:lnTo>
                        <a:pt x="96" y="49"/>
                      </a:lnTo>
                      <a:lnTo>
                        <a:pt x="96" y="49"/>
                      </a:lnTo>
                      <a:lnTo>
                        <a:pt x="96" y="49"/>
                      </a:lnTo>
                      <a:lnTo>
                        <a:pt x="96" y="47"/>
                      </a:lnTo>
                      <a:lnTo>
                        <a:pt x="96" y="47"/>
                      </a:lnTo>
                      <a:lnTo>
                        <a:pt x="96" y="47"/>
                      </a:lnTo>
                      <a:lnTo>
                        <a:pt x="98" y="47"/>
                      </a:lnTo>
                      <a:lnTo>
                        <a:pt x="96" y="41"/>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15" name="Freeform 143">
                  <a:extLst>
                    <a:ext uri="{FF2B5EF4-FFF2-40B4-BE49-F238E27FC236}">
                      <a16:creationId xmlns:a16="http://schemas.microsoft.com/office/drawing/2014/main" id="{74E4ADE3-200F-F30B-DE20-6E710C90EBD7}"/>
                    </a:ext>
                  </a:extLst>
                </p:cNvPr>
                <p:cNvSpPr>
                  <a:spLocks noEditPoints="1"/>
                </p:cNvSpPr>
                <p:nvPr/>
              </p:nvSpPr>
              <p:spPr bwMode="auto">
                <a:xfrm>
                  <a:off x="3579" y="1237"/>
                  <a:ext cx="170" cy="183"/>
                </a:xfrm>
                <a:custGeom>
                  <a:avLst/>
                  <a:gdLst>
                    <a:gd name="T0" fmla="*/ 126 w 170"/>
                    <a:gd name="T1" fmla="*/ 154 h 183"/>
                    <a:gd name="T2" fmla="*/ 112 w 170"/>
                    <a:gd name="T3" fmla="*/ 158 h 183"/>
                    <a:gd name="T4" fmla="*/ 96 w 170"/>
                    <a:gd name="T5" fmla="*/ 156 h 183"/>
                    <a:gd name="T6" fmla="*/ 86 w 170"/>
                    <a:gd name="T7" fmla="*/ 156 h 183"/>
                    <a:gd name="T8" fmla="*/ 88 w 170"/>
                    <a:gd name="T9" fmla="*/ 166 h 183"/>
                    <a:gd name="T10" fmla="*/ 104 w 170"/>
                    <a:gd name="T11" fmla="*/ 174 h 183"/>
                    <a:gd name="T12" fmla="*/ 120 w 170"/>
                    <a:gd name="T13" fmla="*/ 183 h 183"/>
                    <a:gd name="T14" fmla="*/ 124 w 170"/>
                    <a:gd name="T15" fmla="*/ 174 h 183"/>
                    <a:gd name="T16" fmla="*/ 124 w 170"/>
                    <a:gd name="T17" fmla="*/ 164 h 183"/>
                    <a:gd name="T18" fmla="*/ 22 w 170"/>
                    <a:gd name="T19" fmla="*/ 138 h 183"/>
                    <a:gd name="T20" fmla="*/ 102 w 170"/>
                    <a:gd name="T21" fmla="*/ 112 h 183"/>
                    <a:gd name="T22" fmla="*/ 22 w 170"/>
                    <a:gd name="T23" fmla="*/ 106 h 183"/>
                    <a:gd name="T24" fmla="*/ 40 w 170"/>
                    <a:gd name="T25" fmla="*/ 106 h 183"/>
                    <a:gd name="T26" fmla="*/ 32 w 170"/>
                    <a:gd name="T27" fmla="*/ 104 h 183"/>
                    <a:gd name="T28" fmla="*/ 20 w 170"/>
                    <a:gd name="T29" fmla="*/ 110 h 183"/>
                    <a:gd name="T30" fmla="*/ 24 w 170"/>
                    <a:gd name="T31" fmla="*/ 124 h 183"/>
                    <a:gd name="T32" fmla="*/ 24 w 170"/>
                    <a:gd name="T33" fmla="*/ 128 h 183"/>
                    <a:gd name="T34" fmla="*/ 28 w 170"/>
                    <a:gd name="T35" fmla="*/ 142 h 183"/>
                    <a:gd name="T36" fmla="*/ 38 w 170"/>
                    <a:gd name="T37" fmla="*/ 138 h 183"/>
                    <a:gd name="T38" fmla="*/ 44 w 170"/>
                    <a:gd name="T39" fmla="*/ 118 h 183"/>
                    <a:gd name="T40" fmla="*/ 48 w 170"/>
                    <a:gd name="T41" fmla="*/ 76 h 183"/>
                    <a:gd name="T42" fmla="*/ 168 w 170"/>
                    <a:gd name="T43" fmla="*/ 118 h 183"/>
                    <a:gd name="T44" fmla="*/ 134 w 170"/>
                    <a:gd name="T45" fmla="*/ 94 h 183"/>
                    <a:gd name="T46" fmla="*/ 108 w 170"/>
                    <a:gd name="T47" fmla="*/ 80 h 183"/>
                    <a:gd name="T48" fmla="*/ 82 w 170"/>
                    <a:gd name="T49" fmla="*/ 52 h 183"/>
                    <a:gd name="T50" fmla="*/ 82 w 170"/>
                    <a:gd name="T51" fmla="*/ 36 h 183"/>
                    <a:gd name="T52" fmla="*/ 84 w 170"/>
                    <a:gd name="T53" fmla="*/ 28 h 183"/>
                    <a:gd name="T54" fmla="*/ 100 w 170"/>
                    <a:gd name="T55" fmla="*/ 24 h 183"/>
                    <a:gd name="T56" fmla="*/ 98 w 170"/>
                    <a:gd name="T57" fmla="*/ 20 h 183"/>
                    <a:gd name="T58" fmla="*/ 98 w 170"/>
                    <a:gd name="T59" fmla="*/ 16 h 183"/>
                    <a:gd name="T60" fmla="*/ 98 w 170"/>
                    <a:gd name="T61" fmla="*/ 10 h 183"/>
                    <a:gd name="T62" fmla="*/ 80 w 170"/>
                    <a:gd name="T63" fmla="*/ 6 h 183"/>
                    <a:gd name="T64" fmla="*/ 72 w 170"/>
                    <a:gd name="T65" fmla="*/ 2 h 183"/>
                    <a:gd name="T66" fmla="*/ 60 w 170"/>
                    <a:gd name="T67" fmla="*/ 4 h 183"/>
                    <a:gd name="T68" fmla="*/ 54 w 170"/>
                    <a:gd name="T69" fmla="*/ 8 h 183"/>
                    <a:gd name="T70" fmla="*/ 48 w 170"/>
                    <a:gd name="T71" fmla="*/ 12 h 183"/>
                    <a:gd name="T72" fmla="*/ 42 w 170"/>
                    <a:gd name="T73" fmla="*/ 14 h 183"/>
                    <a:gd name="T74" fmla="*/ 36 w 170"/>
                    <a:gd name="T75" fmla="*/ 14 h 183"/>
                    <a:gd name="T76" fmla="*/ 32 w 170"/>
                    <a:gd name="T77" fmla="*/ 20 h 183"/>
                    <a:gd name="T78" fmla="*/ 26 w 170"/>
                    <a:gd name="T79" fmla="*/ 10 h 183"/>
                    <a:gd name="T80" fmla="*/ 20 w 170"/>
                    <a:gd name="T81" fmla="*/ 18 h 183"/>
                    <a:gd name="T82" fmla="*/ 4 w 170"/>
                    <a:gd name="T83" fmla="*/ 20 h 183"/>
                    <a:gd name="T84" fmla="*/ 8 w 170"/>
                    <a:gd name="T85" fmla="*/ 30 h 183"/>
                    <a:gd name="T86" fmla="*/ 0 w 170"/>
                    <a:gd name="T87" fmla="*/ 36 h 183"/>
                    <a:gd name="T88" fmla="*/ 4 w 170"/>
                    <a:gd name="T89" fmla="*/ 42 h 183"/>
                    <a:gd name="T90" fmla="*/ 10 w 170"/>
                    <a:gd name="T91" fmla="*/ 52 h 183"/>
                    <a:gd name="T92" fmla="*/ 12 w 170"/>
                    <a:gd name="T93" fmla="*/ 58 h 183"/>
                    <a:gd name="T94" fmla="*/ 38 w 170"/>
                    <a:gd name="T95" fmla="*/ 50 h 183"/>
                    <a:gd name="T96" fmla="*/ 54 w 170"/>
                    <a:gd name="T97" fmla="*/ 72 h 183"/>
                    <a:gd name="T98" fmla="*/ 64 w 170"/>
                    <a:gd name="T99" fmla="*/ 82 h 183"/>
                    <a:gd name="T100" fmla="*/ 78 w 170"/>
                    <a:gd name="T101" fmla="*/ 92 h 183"/>
                    <a:gd name="T102" fmla="*/ 100 w 170"/>
                    <a:gd name="T103" fmla="*/ 102 h 183"/>
                    <a:gd name="T104" fmla="*/ 112 w 170"/>
                    <a:gd name="T105" fmla="*/ 112 h 183"/>
                    <a:gd name="T106" fmla="*/ 120 w 170"/>
                    <a:gd name="T107" fmla="*/ 118 h 183"/>
                    <a:gd name="T108" fmla="*/ 134 w 170"/>
                    <a:gd name="T109" fmla="*/ 134 h 183"/>
                    <a:gd name="T110" fmla="*/ 132 w 170"/>
                    <a:gd name="T111" fmla="*/ 154 h 183"/>
                    <a:gd name="T112" fmla="*/ 144 w 170"/>
                    <a:gd name="T113" fmla="*/ 150 h 183"/>
                    <a:gd name="T114" fmla="*/ 146 w 170"/>
                    <a:gd name="T115" fmla="*/ 130 h 183"/>
                    <a:gd name="T116" fmla="*/ 152 w 170"/>
                    <a:gd name="T117" fmla="*/ 116 h 183"/>
                    <a:gd name="T118" fmla="*/ 170 w 170"/>
                    <a:gd name="T119"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 h="183">
                      <a:moveTo>
                        <a:pt x="76" y="181"/>
                      </a:moveTo>
                      <a:lnTo>
                        <a:pt x="76" y="181"/>
                      </a:lnTo>
                      <a:lnTo>
                        <a:pt x="76" y="181"/>
                      </a:lnTo>
                      <a:lnTo>
                        <a:pt x="76" y="181"/>
                      </a:lnTo>
                      <a:lnTo>
                        <a:pt x="76" y="183"/>
                      </a:lnTo>
                      <a:lnTo>
                        <a:pt x="76" y="183"/>
                      </a:lnTo>
                      <a:lnTo>
                        <a:pt x="76" y="181"/>
                      </a:lnTo>
                      <a:lnTo>
                        <a:pt x="76" y="181"/>
                      </a:lnTo>
                      <a:close/>
                      <a:moveTo>
                        <a:pt x="128" y="154"/>
                      </a:moveTo>
                      <a:lnTo>
                        <a:pt x="126" y="154"/>
                      </a:lnTo>
                      <a:lnTo>
                        <a:pt x="124" y="154"/>
                      </a:lnTo>
                      <a:lnTo>
                        <a:pt x="124" y="154"/>
                      </a:lnTo>
                      <a:lnTo>
                        <a:pt x="122" y="156"/>
                      </a:lnTo>
                      <a:lnTo>
                        <a:pt x="122" y="156"/>
                      </a:lnTo>
                      <a:lnTo>
                        <a:pt x="120" y="156"/>
                      </a:lnTo>
                      <a:lnTo>
                        <a:pt x="118" y="156"/>
                      </a:lnTo>
                      <a:lnTo>
                        <a:pt x="118" y="156"/>
                      </a:lnTo>
                      <a:lnTo>
                        <a:pt x="116" y="156"/>
                      </a:lnTo>
                      <a:lnTo>
                        <a:pt x="114" y="158"/>
                      </a:lnTo>
                      <a:lnTo>
                        <a:pt x="112" y="158"/>
                      </a:lnTo>
                      <a:lnTo>
                        <a:pt x="112" y="158"/>
                      </a:lnTo>
                      <a:lnTo>
                        <a:pt x="110" y="158"/>
                      </a:lnTo>
                      <a:lnTo>
                        <a:pt x="106" y="158"/>
                      </a:lnTo>
                      <a:lnTo>
                        <a:pt x="104" y="158"/>
                      </a:lnTo>
                      <a:lnTo>
                        <a:pt x="102" y="158"/>
                      </a:lnTo>
                      <a:lnTo>
                        <a:pt x="102" y="158"/>
                      </a:lnTo>
                      <a:lnTo>
                        <a:pt x="100" y="158"/>
                      </a:lnTo>
                      <a:lnTo>
                        <a:pt x="98" y="156"/>
                      </a:lnTo>
                      <a:lnTo>
                        <a:pt x="98" y="156"/>
                      </a:lnTo>
                      <a:lnTo>
                        <a:pt x="96" y="156"/>
                      </a:lnTo>
                      <a:lnTo>
                        <a:pt x="96" y="156"/>
                      </a:lnTo>
                      <a:lnTo>
                        <a:pt x="96" y="156"/>
                      </a:lnTo>
                      <a:lnTo>
                        <a:pt x="94" y="156"/>
                      </a:lnTo>
                      <a:lnTo>
                        <a:pt x="92" y="156"/>
                      </a:lnTo>
                      <a:lnTo>
                        <a:pt x="92" y="158"/>
                      </a:lnTo>
                      <a:lnTo>
                        <a:pt x="90" y="158"/>
                      </a:lnTo>
                      <a:lnTo>
                        <a:pt x="90" y="158"/>
                      </a:lnTo>
                      <a:lnTo>
                        <a:pt x="88" y="158"/>
                      </a:lnTo>
                      <a:lnTo>
                        <a:pt x="86" y="156"/>
                      </a:lnTo>
                      <a:lnTo>
                        <a:pt x="86" y="156"/>
                      </a:lnTo>
                      <a:lnTo>
                        <a:pt x="86" y="156"/>
                      </a:lnTo>
                      <a:lnTo>
                        <a:pt x="84" y="158"/>
                      </a:lnTo>
                      <a:lnTo>
                        <a:pt x="84" y="158"/>
                      </a:lnTo>
                      <a:lnTo>
                        <a:pt x="84" y="160"/>
                      </a:lnTo>
                      <a:lnTo>
                        <a:pt x="82" y="162"/>
                      </a:lnTo>
                      <a:lnTo>
                        <a:pt x="82" y="162"/>
                      </a:lnTo>
                      <a:lnTo>
                        <a:pt x="84" y="164"/>
                      </a:lnTo>
                      <a:lnTo>
                        <a:pt x="86" y="166"/>
                      </a:lnTo>
                      <a:lnTo>
                        <a:pt x="86" y="166"/>
                      </a:lnTo>
                      <a:lnTo>
                        <a:pt x="88" y="166"/>
                      </a:lnTo>
                      <a:lnTo>
                        <a:pt x="88" y="166"/>
                      </a:lnTo>
                      <a:lnTo>
                        <a:pt x="90" y="166"/>
                      </a:lnTo>
                      <a:lnTo>
                        <a:pt x="92" y="168"/>
                      </a:lnTo>
                      <a:lnTo>
                        <a:pt x="94" y="168"/>
                      </a:lnTo>
                      <a:lnTo>
                        <a:pt x="94" y="168"/>
                      </a:lnTo>
                      <a:lnTo>
                        <a:pt x="94" y="170"/>
                      </a:lnTo>
                      <a:lnTo>
                        <a:pt x="96" y="170"/>
                      </a:lnTo>
                      <a:lnTo>
                        <a:pt x="100" y="172"/>
                      </a:lnTo>
                      <a:lnTo>
                        <a:pt x="102" y="174"/>
                      </a:lnTo>
                      <a:lnTo>
                        <a:pt x="104" y="174"/>
                      </a:lnTo>
                      <a:lnTo>
                        <a:pt x="106" y="174"/>
                      </a:lnTo>
                      <a:lnTo>
                        <a:pt x="108" y="174"/>
                      </a:lnTo>
                      <a:lnTo>
                        <a:pt x="110" y="176"/>
                      </a:lnTo>
                      <a:lnTo>
                        <a:pt x="112" y="179"/>
                      </a:lnTo>
                      <a:lnTo>
                        <a:pt x="114" y="181"/>
                      </a:lnTo>
                      <a:lnTo>
                        <a:pt x="114" y="181"/>
                      </a:lnTo>
                      <a:lnTo>
                        <a:pt x="114" y="181"/>
                      </a:lnTo>
                      <a:lnTo>
                        <a:pt x="118" y="183"/>
                      </a:lnTo>
                      <a:lnTo>
                        <a:pt x="118" y="183"/>
                      </a:lnTo>
                      <a:lnTo>
                        <a:pt x="120" y="183"/>
                      </a:lnTo>
                      <a:lnTo>
                        <a:pt x="122" y="183"/>
                      </a:lnTo>
                      <a:lnTo>
                        <a:pt x="122" y="183"/>
                      </a:lnTo>
                      <a:lnTo>
                        <a:pt x="122" y="181"/>
                      </a:lnTo>
                      <a:lnTo>
                        <a:pt x="122" y="181"/>
                      </a:lnTo>
                      <a:lnTo>
                        <a:pt x="122" y="179"/>
                      </a:lnTo>
                      <a:lnTo>
                        <a:pt x="124" y="179"/>
                      </a:lnTo>
                      <a:lnTo>
                        <a:pt x="124" y="176"/>
                      </a:lnTo>
                      <a:lnTo>
                        <a:pt x="124" y="176"/>
                      </a:lnTo>
                      <a:lnTo>
                        <a:pt x="124" y="174"/>
                      </a:lnTo>
                      <a:lnTo>
                        <a:pt x="124" y="174"/>
                      </a:lnTo>
                      <a:lnTo>
                        <a:pt x="122" y="172"/>
                      </a:lnTo>
                      <a:lnTo>
                        <a:pt x="124" y="172"/>
                      </a:lnTo>
                      <a:lnTo>
                        <a:pt x="124" y="172"/>
                      </a:lnTo>
                      <a:lnTo>
                        <a:pt x="122" y="172"/>
                      </a:lnTo>
                      <a:lnTo>
                        <a:pt x="122" y="170"/>
                      </a:lnTo>
                      <a:lnTo>
                        <a:pt x="122" y="170"/>
                      </a:lnTo>
                      <a:lnTo>
                        <a:pt x="122" y="168"/>
                      </a:lnTo>
                      <a:lnTo>
                        <a:pt x="122" y="168"/>
                      </a:lnTo>
                      <a:lnTo>
                        <a:pt x="122" y="166"/>
                      </a:lnTo>
                      <a:lnTo>
                        <a:pt x="124" y="164"/>
                      </a:lnTo>
                      <a:lnTo>
                        <a:pt x="124" y="164"/>
                      </a:lnTo>
                      <a:lnTo>
                        <a:pt x="124" y="162"/>
                      </a:lnTo>
                      <a:lnTo>
                        <a:pt x="128" y="158"/>
                      </a:lnTo>
                      <a:lnTo>
                        <a:pt x="128" y="156"/>
                      </a:lnTo>
                      <a:lnTo>
                        <a:pt x="128" y="154"/>
                      </a:lnTo>
                      <a:lnTo>
                        <a:pt x="130" y="154"/>
                      </a:lnTo>
                      <a:lnTo>
                        <a:pt x="128" y="154"/>
                      </a:lnTo>
                      <a:lnTo>
                        <a:pt x="128" y="154"/>
                      </a:lnTo>
                      <a:close/>
                      <a:moveTo>
                        <a:pt x="22" y="138"/>
                      </a:moveTo>
                      <a:lnTo>
                        <a:pt x="22" y="138"/>
                      </a:lnTo>
                      <a:lnTo>
                        <a:pt x="22" y="140"/>
                      </a:lnTo>
                      <a:lnTo>
                        <a:pt x="24" y="142"/>
                      </a:lnTo>
                      <a:lnTo>
                        <a:pt x="24" y="140"/>
                      </a:lnTo>
                      <a:lnTo>
                        <a:pt x="24" y="138"/>
                      </a:lnTo>
                      <a:lnTo>
                        <a:pt x="22" y="138"/>
                      </a:lnTo>
                      <a:close/>
                      <a:moveTo>
                        <a:pt x="104" y="112"/>
                      </a:moveTo>
                      <a:lnTo>
                        <a:pt x="104" y="112"/>
                      </a:lnTo>
                      <a:lnTo>
                        <a:pt x="104" y="112"/>
                      </a:lnTo>
                      <a:lnTo>
                        <a:pt x="104" y="110"/>
                      </a:lnTo>
                      <a:lnTo>
                        <a:pt x="102" y="112"/>
                      </a:lnTo>
                      <a:lnTo>
                        <a:pt x="102" y="112"/>
                      </a:lnTo>
                      <a:lnTo>
                        <a:pt x="104" y="112"/>
                      </a:lnTo>
                      <a:lnTo>
                        <a:pt x="104" y="112"/>
                      </a:lnTo>
                      <a:close/>
                      <a:moveTo>
                        <a:pt x="22" y="106"/>
                      </a:moveTo>
                      <a:lnTo>
                        <a:pt x="22" y="106"/>
                      </a:lnTo>
                      <a:lnTo>
                        <a:pt x="24" y="104"/>
                      </a:lnTo>
                      <a:lnTo>
                        <a:pt x="22" y="104"/>
                      </a:lnTo>
                      <a:lnTo>
                        <a:pt x="22" y="104"/>
                      </a:lnTo>
                      <a:lnTo>
                        <a:pt x="22" y="106"/>
                      </a:lnTo>
                      <a:lnTo>
                        <a:pt x="22" y="106"/>
                      </a:lnTo>
                      <a:lnTo>
                        <a:pt x="22" y="106"/>
                      </a:lnTo>
                      <a:lnTo>
                        <a:pt x="22" y="106"/>
                      </a:lnTo>
                      <a:close/>
                      <a:moveTo>
                        <a:pt x="42" y="110"/>
                      </a:moveTo>
                      <a:lnTo>
                        <a:pt x="42" y="108"/>
                      </a:lnTo>
                      <a:lnTo>
                        <a:pt x="40" y="108"/>
                      </a:lnTo>
                      <a:lnTo>
                        <a:pt x="40" y="108"/>
                      </a:lnTo>
                      <a:lnTo>
                        <a:pt x="42" y="106"/>
                      </a:lnTo>
                      <a:lnTo>
                        <a:pt x="42" y="106"/>
                      </a:lnTo>
                      <a:lnTo>
                        <a:pt x="42" y="106"/>
                      </a:lnTo>
                      <a:lnTo>
                        <a:pt x="40" y="106"/>
                      </a:lnTo>
                      <a:lnTo>
                        <a:pt x="40" y="106"/>
                      </a:lnTo>
                      <a:lnTo>
                        <a:pt x="40" y="104"/>
                      </a:lnTo>
                      <a:lnTo>
                        <a:pt x="40" y="104"/>
                      </a:lnTo>
                      <a:lnTo>
                        <a:pt x="38" y="104"/>
                      </a:lnTo>
                      <a:lnTo>
                        <a:pt x="36" y="102"/>
                      </a:lnTo>
                      <a:lnTo>
                        <a:pt x="36" y="102"/>
                      </a:lnTo>
                      <a:lnTo>
                        <a:pt x="36" y="102"/>
                      </a:lnTo>
                      <a:lnTo>
                        <a:pt x="34" y="104"/>
                      </a:lnTo>
                      <a:lnTo>
                        <a:pt x="34" y="104"/>
                      </a:lnTo>
                      <a:lnTo>
                        <a:pt x="32" y="104"/>
                      </a:lnTo>
                      <a:lnTo>
                        <a:pt x="30" y="108"/>
                      </a:lnTo>
                      <a:lnTo>
                        <a:pt x="28" y="108"/>
                      </a:lnTo>
                      <a:lnTo>
                        <a:pt x="26" y="110"/>
                      </a:lnTo>
                      <a:lnTo>
                        <a:pt x="24" y="110"/>
                      </a:lnTo>
                      <a:lnTo>
                        <a:pt x="24" y="110"/>
                      </a:lnTo>
                      <a:lnTo>
                        <a:pt x="22" y="108"/>
                      </a:lnTo>
                      <a:lnTo>
                        <a:pt x="22" y="108"/>
                      </a:lnTo>
                      <a:lnTo>
                        <a:pt x="22" y="108"/>
                      </a:lnTo>
                      <a:lnTo>
                        <a:pt x="20" y="108"/>
                      </a:lnTo>
                      <a:lnTo>
                        <a:pt x="20" y="110"/>
                      </a:lnTo>
                      <a:lnTo>
                        <a:pt x="20" y="112"/>
                      </a:lnTo>
                      <a:lnTo>
                        <a:pt x="22" y="114"/>
                      </a:lnTo>
                      <a:lnTo>
                        <a:pt x="22" y="114"/>
                      </a:lnTo>
                      <a:lnTo>
                        <a:pt x="24" y="116"/>
                      </a:lnTo>
                      <a:lnTo>
                        <a:pt x="24" y="116"/>
                      </a:lnTo>
                      <a:lnTo>
                        <a:pt x="24" y="118"/>
                      </a:lnTo>
                      <a:lnTo>
                        <a:pt x="24" y="118"/>
                      </a:lnTo>
                      <a:lnTo>
                        <a:pt x="24" y="122"/>
                      </a:lnTo>
                      <a:lnTo>
                        <a:pt x="24" y="122"/>
                      </a:lnTo>
                      <a:lnTo>
                        <a:pt x="24" y="124"/>
                      </a:lnTo>
                      <a:lnTo>
                        <a:pt x="24" y="124"/>
                      </a:lnTo>
                      <a:lnTo>
                        <a:pt x="24" y="124"/>
                      </a:lnTo>
                      <a:lnTo>
                        <a:pt x="26" y="124"/>
                      </a:lnTo>
                      <a:lnTo>
                        <a:pt x="26" y="126"/>
                      </a:lnTo>
                      <a:lnTo>
                        <a:pt x="26" y="126"/>
                      </a:lnTo>
                      <a:lnTo>
                        <a:pt x="26" y="128"/>
                      </a:lnTo>
                      <a:lnTo>
                        <a:pt x="26" y="128"/>
                      </a:lnTo>
                      <a:lnTo>
                        <a:pt x="24" y="128"/>
                      </a:lnTo>
                      <a:lnTo>
                        <a:pt x="24" y="128"/>
                      </a:lnTo>
                      <a:lnTo>
                        <a:pt x="24" y="128"/>
                      </a:lnTo>
                      <a:lnTo>
                        <a:pt x="24" y="130"/>
                      </a:lnTo>
                      <a:lnTo>
                        <a:pt x="24" y="132"/>
                      </a:lnTo>
                      <a:lnTo>
                        <a:pt x="24" y="132"/>
                      </a:lnTo>
                      <a:lnTo>
                        <a:pt x="24" y="136"/>
                      </a:lnTo>
                      <a:lnTo>
                        <a:pt x="24" y="136"/>
                      </a:lnTo>
                      <a:lnTo>
                        <a:pt x="24" y="138"/>
                      </a:lnTo>
                      <a:lnTo>
                        <a:pt x="26" y="140"/>
                      </a:lnTo>
                      <a:lnTo>
                        <a:pt x="26" y="142"/>
                      </a:lnTo>
                      <a:lnTo>
                        <a:pt x="28" y="142"/>
                      </a:lnTo>
                      <a:lnTo>
                        <a:pt x="28" y="142"/>
                      </a:lnTo>
                      <a:lnTo>
                        <a:pt x="30" y="142"/>
                      </a:lnTo>
                      <a:lnTo>
                        <a:pt x="30" y="142"/>
                      </a:lnTo>
                      <a:lnTo>
                        <a:pt x="32" y="142"/>
                      </a:lnTo>
                      <a:lnTo>
                        <a:pt x="32" y="140"/>
                      </a:lnTo>
                      <a:lnTo>
                        <a:pt x="34" y="136"/>
                      </a:lnTo>
                      <a:lnTo>
                        <a:pt x="34" y="136"/>
                      </a:lnTo>
                      <a:lnTo>
                        <a:pt x="34" y="136"/>
                      </a:lnTo>
                      <a:lnTo>
                        <a:pt x="36" y="136"/>
                      </a:lnTo>
                      <a:lnTo>
                        <a:pt x="36" y="136"/>
                      </a:lnTo>
                      <a:lnTo>
                        <a:pt x="38" y="138"/>
                      </a:lnTo>
                      <a:lnTo>
                        <a:pt x="40" y="138"/>
                      </a:lnTo>
                      <a:lnTo>
                        <a:pt x="40" y="138"/>
                      </a:lnTo>
                      <a:lnTo>
                        <a:pt x="40" y="136"/>
                      </a:lnTo>
                      <a:lnTo>
                        <a:pt x="42" y="134"/>
                      </a:lnTo>
                      <a:lnTo>
                        <a:pt x="42" y="124"/>
                      </a:lnTo>
                      <a:lnTo>
                        <a:pt x="42" y="124"/>
                      </a:lnTo>
                      <a:lnTo>
                        <a:pt x="42" y="122"/>
                      </a:lnTo>
                      <a:lnTo>
                        <a:pt x="42" y="122"/>
                      </a:lnTo>
                      <a:lnTo>
                        <a:pt x="42" y="120"/>
                      </a:lnTo>
                      <a:lnTo>
                        <a:pt x="44" y="118"/>
                      </a:lnTo>
                      <a:lnTo>
                        <a:pt x="44" y="116"/>
                      </a:lnTo>
                      <a:lnTo>
                        <a:pt x="44" y="116"/>
                      </a:lnTo>
                      <a:lnTo>
                        <a:pt x="44" y="114"/>
                      </a:lnTo>
                      <a:lnTo>
                        <a:pt x="42" y="110"/>
                      </a:lnTo>
                      <a:close/>
                      <a:moveTo>
                        <a:pt x="54" y="74"/>
                      </a:moveTo>
                      <a:lnTo>
                        <a:pt x="52" y="74"/>
                      </a:lnTo>
                      <a:lnTo>
                        <a:pt x="52" y="74"/>
                      </a:lnTo>
                      <a:lnTo>
                        <a:pt x="52" y="74"/>
                      </a:lnTo>
                      <a:lnTo>
                        <a:pt x="50" y="74"/>
                      </a:lnTo>
                      <a:lnTo>
                        <a:pt x="48" y="76"/>
                      </a:lnTo>
                      <a:lnTo>
                        <a:pt x="48" y="76"/>
                      </a:lnTo>
                      <a:lnTo>
                        <a:pt x="48" y="76"/>
                      </a:lnTo>
                      <a:lnTo>
                        <a:pt x="50" y="76"/>
                      </a:lnTo>
                      <a:lnTo>
                        <a:pt x="52" y="76"/>
                      </a:lnTo>
                      <a:lnTo>
                        <a:pt x="54" y="76"/>
                      </a:lnTo>
                      <a:lnTo>
                        <a:pt x="52" y="76"/>
                      </a:lnTo>
                      <a:lnTo>
                        <a:pt x="54" y="76"/>
                      </a:lnTo>
                      <a:lnTo>
                        <a:pt x="54" y="74"/>
                      </a:lnTo>
                      <a:close/>
                      <a:moveTo>
                        <a:pt x="170" y="120"/>
                      </a:moveTo>
                      <a:lnTo>
                        <a:pt x="168" y="118"/>
                      </a:lnTo>
                      <a:lnTo>
                        <a:pt x="164" y="114"/>
                      </a:lnTo>
                      <a:lnTo>
                        <a:pt x="162" y="112"/>
                      </a:lnTo>
                      <a:lnTo>
                        <a:pt x="156" y="110"/>
                      </a:lnTo>
                      <a:lnTo>
                        <a:pt x="152" y="106"/>
                      </a:lnTo>
                      <a:lnTo>
                        <a:pt x="150" y="106"/>
                      </a:lnTo>
                      <a:lnTo>
                        <a:pt x="142" y="102"/>
                      </a:lnTo>
                      <a:lnTo>
                        <a:pt x="134" y="98"/>
                      </a:lnTo>
                      <a:lnTo>
                        <a:pt x="132" y="98"/>
                      </a:lnTo>
                      <a:lnTo>
                        <a:pt x="132" y="96"/>
                      </a:lnTo>
                      <a:lnTo>
                        <a:pt x="134" y="94"/>
                      </a:lnTo>
                      <a:lnTo>
                        <a:pt x="136" y="94"/>
                      </a:lnTo>
                      <a:lnTo>
                        <a:pt x="136" y="92"/>
                      </a:lnTo>
                      <a:lnTo>
                        <a:pt x="136" y="90"/>
                      </a:lnTo>
                      <a:lnTo>
                        <a:pt x="134" y="90"/>
                      </a:lnTo>
                      <a:lnTo>
                        <a:pt x="132" y="90"/>
                      </a:lnTo>
                      <a:lnTo>
                        <a:pt x="124" y="90"/>
                      </a:lnTo>
                      <a:lnTo>
                        <a:pt x="122" y="90"/>
                      </a:lnTo>
                      <a:lnTo>
                        <a:pt x="118" y="88"/>
                      </a:lnTo>
                      <a:lnTo>
                        <a:pt x="112" y="84"/>
                      </a:lnTo>
                      <a:lnTo>
                        <a:pt x="108" y="80"/>
                      </a:lnTo>
                      <a:lnTo>
                        <a:pt x="104" y="78"/>
                      </a:lnTo>
                      <a:lnTo>
                        <a:pt x="104" y="74"/>
                      </a:lnTo>
                      <a:lnTo>
                        <a:pt x="102" y="68"/>
                      </a:lnTo>
                      <a:lnTo>
                        <a:pt x="100" y="66"/>
                      </a:lnTo>
                      <a:lnTo>
                        <a:pt x="98" y="62"/>
                      </a:lnTo>
                      <a:lnTo>
                        <a:pt x="98" y="62"/>
                      </a:lnTo>
                      <a:lnTo>
                        <a:pt x="94" y="60"/>
                      </a:lnTo>
                      <a:lnTo>
                        <a:pt x="88" y="56"/>
                      </a:lnTo>
                      <a:lnTo>
                        <a:pt x="86" y="54"/>
                      </a:lnTo>
                      <a:lnTo>
                        <a:pt x="82" y="52"/>
                      </a:lnTo>
                      <a:lnTo>
                        <a:pt x="82" y="50"/>
                      </a:lnTo>
                      <a:lnTo>
                        <a:pt x="80" y="48"/>
                      </a:lnTo>
                      <a:lnTo>
                        <a:pt x="80" y="42"/>
                      </a:lnTo>
                      <a:lnTo>
                        <a:pt x="80" y="40"/>
                      </a:lnTo>
                      <a:lnTo>
                        <a:pt x="80" y="40"/>
                      </a:lnTo>
                      <a:lnTo>
                        <a:pt x="82" y="40"/>
                      </a:lnTo>
                      <a:lnTo>
                        <a:pt x="82" y="40"/>
                      </a:lnTo>
                      <a:lnTo>
                        <a:pt x="82" y="38"/>
                      </a:lnTo>
                      <a:lnTo>
                        <a:pt x="82" y="38"/>
                      </a:lnTo>
                      <a:lnTo>
                        <a:pt x="82" y="36"/>
                      </a:lnTo>
                      <a:lnTo>
                        <a:pt x="80" y="32"/>
                      </a:lnTo>
                      <a:lnTo>
                        <a:pt x="78" y="32"/>
                      </a:lnTo>
                      <a:lnTo>
                        <a:pt x="80" y="30"/>
                      </a:lnTo>
                      <a:lnTo>
                        <a:pt x="80" y="28"/>
                      </a:lnTo>
                      <a:lnTo>
                        <a:pt x="80" y="28"/>
                      </a:lnTo>
                      <a:lnTo>
                        <a:pt x="82" y="26"/>
                      </a:lnTo>
                      <a:lnTo>
                        <a:pt x="84" y="26"/>
                      </a:lnTo>
                      <a:lnTo>
                        <a:pt x="82" y="28"/>
                      </a:lnTo>
                      <a:lnTo>
                        <a:pt x="82" y="28"/>
                      </a:lnTo>
                      <a:lnTo>
                        <a:pt x="84" y="28"/>
                      </a:lnTo>
                      <a:lnTo>
                        <a:pt x="86" y="26"/>
                      </a:lnTo>
                      <a:lnTo>
                        <a:pt x="88" y="26"/>
                      </a:lnTo>
                      <a:lnTo>
                        <a:pt x="90" y="24"/>
                      </a:lnTo>
                      <a:lnTo>
                        <a:pt x="92" y="24"/>
                      </a:lnTo>
                      <a:lnTo>
                        <a:pt x="92" y="22"/>
                      </a:lnTo>
                      <a:lnTo>
                        <a:pt x="92" y="22"/>
                      </a:lnTo>
                      <a:lnTo>
                        <a:pt x="96" y="24"/>
                      </a:lnTo>
                      <a:lnTo>
                        <a:pt x="98" y="22"/>
                      </a:lnTo>
                      <a:lnTo>
                        <a:pt x="98" y="22"/>
                      </a:lnTo>
                      <a:lnTo>
                        <a:pt x="100" y="24"/>
                      </a:lnTo>
                      <a:lnTo>
                        <a:pt x="100" y="26"/>
                      </a:lnTo>
                      <a:lnTo>
                        <a:pt x="100" y="26"/>
                      </a:lnTo>
                      <a:lnTo>
                        <a:pt x="102" y="26"/>
                      </a:lnTo>
                      <a:lnTo>
                        <a:pt x="102" y="26"/>
                      </a:lnTo>
                      <a:lnTo>
                        <a:pt x="102" y="24"/>
                      </a:lnTo>
                      <a:lnTo>
                        <a:pt x="100" y="22"/>
                      </a:lnTo>
                      <a:lnTo>
                        <a:pt x="98" y="22"/>
                      </a:lnTo>
                      <a:lnTo>
                        <a:pt x="98" y="22"/>
                      </a:lnTo>
                      <a:lnTo>
                        <a:pt x="98" y="22"/>
                      </a:lnTo>
                      <a:lnTo>
                        <a:pt x="98" y="20"/>
                      </a:lnTo>
                      <a:lnTo>
                        <a:pt x="98" y="18"/>
                      </a:lnTo>
                      <a:lnTo>
                        <a:pt x="96" y="18"/>
                      </a:lnTo>
                      <a:lnTo>
                        <a:pt x="96" y="18"/>
                      </a:lnTo>
                      <a:lnTo>
                        <a:pt x="96" y="18"/>
                      </a:lnTo>
                      <a:lnTo>
                        <a:pt x="96" y="18"/>
                      </a:lnTo>
                      <a:lnTo>
                        <a:pt x="98" y="16"/>
                      </a:lnTo>
                      <a:lnTo>
                        <a:pt x="98" y="16"/>
                      </a:lnTo>
                      <a:lnTo>
                        <a:pt x="98" y="16"/>
                      </a:lnTo>
                      <a:lnTo>
                        <a:pt x="98" y="16"/>
                      </a:lnTo>
                      <a:lnTo>
                        <a:pt x="98" y="16"/>
                      </a:lnTo>
                      <a:lnTo>
                        <a:pt x="96" y="14"/>
                      </a:lnTo>
                      <a:lnTo>
                        <a:pt x="96" y="14"/>
                      </a:lnTo>
                      <a:lnTo>
                        <a:pt x="96" y="14"/>
                      </a:lnTo>
                      <a:lnTo>
                        <a:pt x="96" y="14"/>
                      </a:lnTo>
                      <a:lnTo>
                        <a:pt x="94" y="14"/>
                      </a:lnTo>
                      <a:lnTo>
                        <a:pt x="96" y="12"/>
                      </a:lnTo>
                      <a:lnTo>
                        <a:pt x="96" y="12"/>
                      </a:lnTo>
                      <a:lnTo>
                        <a:pt x="98" y="12"/>
                      </a:lnTo>
                      <a:lnTo>
                        <a:pt x="98" y="10"/>
                      </a:lnTo>
                      <a:lnTo>
                        <a:pt x="98" y="10"/>
                      </a:lnTo>
                      <a:lnTo>
                        <a:pt x="100" y="10"/>
                      </a:lnTo>
                      <a:lnTo>
                        <a:pt x="96" y="8"/>
                      </a:lnTo>
                      <a:lnTo>
                        <a:pt x="94" y="8"/>
                      </a:lnTo>
                      <a:lnTo>
                        <a:pt x="92" y="8"/>
                      </a:lnTo>
                      <a:lnTo>
                        <a:pt x="86" y="8"/>
                      </a:lnTo>
                      <a:lnTo>
                        <a:pt x="86" y="8"/>
                      </a:lnTo>
                      <a:lnTo>
                        <a:pt x="84" y="8"/>
                      </a:lnTo>
                      <a:lnTo>
                        <a:pt x="82" y="6"/>
                      </a:lnTo>
                      <a:lnTo>
                        <a:pt x="80" y="6"/>
                      </a:lnTo>
                      <a:lnTo>
                        <a:pt x="80" y="6"/>
                      </a:lnTo>
                      <a:lnTo>
                        <a:pt x="80" y="4"/>
                      </a:lnTo>
                      <a:lnTo>
                        <a:pt x="78" y="2"/>
                      </a:lnTo>
                      <a:lnTo>
                        <a:pt x="78" y="2"/>
                      </a:lnTo>
                      <a:lnTo>
                        <a:pt x="78" y="0"/>
                      </a:lnTo>
                      <a:lnTo>
                        <a:pt x="78" y="0"/>
                      </a:lnTo>
                      <a:lnTo>
                        <a:pt x="78" y="0"/>
                      </a:lnTo>
                      <a:lnTo>
                        <a:pt x="78" y="0"/>
                      </a:lnTo>
                      <a:lnTo>
                        <a:pt x="74" y="0"/>
                      </a:lnTo>
                      <a:lnTo>
                        <a:pt x="72" y="2"/>
                      </a:lnTo>
                      <a:lnTo>
                        <a:pt x="72" y="2"/>
                      </a:lnTo>
                      <a:lnTo>
                        <a:pt x="70" y="2"/>
                      </a:lnTo>
                      <a:lnTo>
                        <a:pt x="68" y="2"/>
                      </a:lnTo>
                      <a:lnTo>
                        <a:pt x="68" y="2"/>
                      </a:lnTo>
                      <a:lnTo>
                        <a:pt x="64" y="2"/>
                      </a:lnTo>
                      <a:lnTo>
                        <a:pt x="64" y="2"/>
                      </a:lnTo>
                      <a:lnTo>
                        <a:pt x="62" y="4"/>
                      </a:lnTo>
                      <a:lnTo>
                        <a:pt x="62" y="4"/>
                      </a:lnTo>
                      <a:lnTo>
                        <a:pt x="62" y="4"/>
                      </a:lnTo>
                      <a:lnTo>
                        <a:pt x="60" y="6"/>
                      </a:lnTo>
                      <a:lnTo>
                        <a:pt x="60" y="4"/>
                      </a:lnTo>
                      <a:lnTo>
                        <a:pt x="58" y="4"/>
                      </a:lnTo>
                      <a:lnTo>
                        <a:pt x="58" y="4"/>
                      </a:lnTo>
                      <a:lnTo>
                        <a:pt x="56" y="4"/>
                      </a:lnTo>
                      <a:lnTo>
                        <a:pt x="54" y="4"/>
                      </a:lnTo>
                      <a:lnTo>
                        <a:pt x="54" y="4"/>
                      </a:lnTo>
                      <a:lnTo>
                        <a:pt x="54" y="6"/>
                      </a:lnTo>
                      <a:lnTo>
                        <a:pt x="54" y="6"/>
                      </a:lnTo>
                      <a:lnTo>
                        <a:pt x="54" y="8"/>
                      </a:lnTo>
                      <a:lnTo>
                        <a:pt x="54" y="8"/>
                      </a:lnTo>
                      <a:lnTo>
                        <a:pt x="54" y="8"/>
                      </a:lnTo>
                      <a:lnTo>
                        <a:pt x="52" y="8"/>
                      </a:lnTo>
                      <a:lnTo>
                        <a:pt x="52" y="8"/>
                      </a:lnTo>
                      <a:lnTo>
                        <a:pt x="50" y="8"/>
                      </a:lnTo>
                      <a:lnTo>
                        <a:pt x="50" y="8"/>
                      </a:lnTo>
                      <a:lnTo>
                        <a:pt x="48" y="8"/>
                      </a:lnTo>
                      <a:lnTo>
                        <a:pt x="48" y="8"/>
                      </a:lnTo>
                      <a:lnTo>
                        <a:pt x="48" y="10"/>
                      </a:lnTo>
                      <a:lnTo>
                        <a:pt x="48" y="10"/>
                      </a:lnTo>
                      <a:lnTo>
                        <a:pt x="48" y="12"/>
                      </a:lnTo>
                      <a:lnTo>
                        <a:pt x="48" y="12"/>
                      </a:lnTo>
                      <a:lnTo>
                        <a:pt x="50" y="14"/>
                      </a:lnTo>
                      <a:lnTo>
                        <a:pt x="50" y="14"/>
                      </a:lnTo>
                      <a:lnTo>
                        <a:pt x="50" y="14"/>
                      </a:lnTo>
                      <a:lnTo>
                        <a:pt x="48" y="14"/>
                      </a:lnTo>
                      <a:lnTo>
                        <a:pt x="48" y="14"/>
                      </a:lnTo>
                      <a:lnTo>
                        <a:pt x="48" y="12"/>
                      </a:lnTo>
                      <a:lnTo>
                        <a:pt x="46" y="12"/>
                      </a:lnTo>
                      <a:lnTo>
                        <a:pt x="46" y="12"/>
                      </a:lnTo>
                      <a:lnTo>
                        <a:pt x="44" y="12"/>
                      </a:lnTo>
                      <a:lnTo>
                        <a:pt x="42" y="14"/>
                      </a:lnTo>
                      <a:lnTo>
                        <a:pt x="42" y="14"/>
                      </a:lnTo>
                      <a:lnTo>
                        <a:pt x="40" y="14"/>
                      </a:lnTo>
                      <a:lnTo>
                        <a:pt x="40" y="12"/>
                      </a:lnTo>
                      <a:lnTo>
                        <a:pt x="40" y="10"/>
                      </a:lnTo>
                      <a:lnTo>
                        <a:pt x="40" y="10"/>
                      </a:lnTo>
                      <a:lnTo>
                        <a:pt x="40" y="10"/>
                      </a:lnTo>
                      <a:lnTo>
                        <a:pt x="38" y="10"/>
                      </a:lnTo>
                      <a:lnTo>
                        <a:pt x="38" y="10"/>
                      </a:lnTo>
                      <a:lnTo>
                        <a:pt x="38" y="12"/>
                      </a:lnTo>
                      <a:lnTo>
                        <a:pt x="36" y="14"/>
                      </a:lnTo>
                      <a:lnTo>
                        <a:pt x="36" y="14"/>
                      </a:lnTo>
                      <a:lnTo>
                        <a:pt x="34" y="16"/>
                      </a:lnTo>
                      <a:lnTo>
                        <a:pt x="34" y="18"/>
                      </a:lnTo>
                      <a:lnTo>
                        <a:pt x="34" y="18"/>
                      </a:lnTo>
                      <a:lnTo>
                        <a:pt x="34" y="18"/>
                      </a:lnTo>
                      <a:lnTo>
                        <a:pt x="34" y="20"/>
                      </a:lnTo>
                      <a:lnTo>
                        <a:pt x="34" y="20"/>
                      </a:lnTo>
                      <a:lnTo>
                        <a:pt x="34" y="22"/>
                      </a:lnTo>
                      <a:lnTo>
                        <a:pt x="32" y="22"/>
                      </a:lnTo>
                      <a:lnTo>
                        <a:pt x="32" y="20"/>
                      </a:lnTo>
                      <a:lnTo>
                        <a:pt x="32" y="20"/>
                      </a:lnTo>
                      <a:lnTo>
                        <a:pt x="30" y="18"/>
                      </a:lnTo>
                      <a:lnTo>
                        <a:pt x="30" y="18"/>
                      </a:lnTo>
                      <a:lnTo>
                        <a:pt x="30" y="18"/>
                      </a:lnTo>
                      <a:lnTo>
                        <a:pt x="28" y="16"/>
                      </a:lnTo>
                      <a:lnTo>
                        <a:pt x="28" y="16"/>
                      </a:lnTo>
                      <a:lnTo>
                        <a:pt x="26" y="14"/>
                      </a:lnTo>
                      <a:lnTo>
                        <a:pt x="26" y="14"/>
                      </a:lnTo>
                      <a:lnTo>
                        <a:pt x="26" y="12"/>
                      </a:lnTo>
                      <a:lnTo>
                        <a:pt x="26" y="10"/>
                      </a:lnTo>
                      <a:lnTo>
                        <a:pt x="26" y="10"/>
                      </a:lnTo>
                      <a:lnTo>
                        <a:pt x="24" y="10"/>
                      </a:lnTo>
                      <a:lnTo>
                        <a:pt x="24" y="12"/>
                      </a:lnTo>
                      <a:lnTo>
                        <a:pt x="22" y="12"/>
                      </a:lnTo>
                      <a:lnTo>
                        <a:pt x="20" y="14"/>
                      </a:lnTo>
                      <a:lnTo>
                        <a:pt x="20" y="14"/>
                      </a:lnTo>
                      <a:lnTo>
                        <a:pt x="22" y="16"/>
                      </a:lnTo>
                      <a:lnTo>
                        <a:pt x="22" y="16"/>
                      </a:lnTo>
                      <a:lnTo>
                        <a:pt x="20" y="18"/>
                      </a:lnTo>
                      <a:lnTo>
                        <a:pt x="20" y="18"/>
                      </a:lnTo>
                      <a:lnTo>
                        <a:pt x="18" y="20"/>
                      </a:lnTo>
                      <a:lnTo>
                        <a:pt x="16" y="20"/>
                      </a:lnTo>
                      <a:lnTo>
                        <a:pt x="14" y="18"/>
                      </a:lnTo>
                      <a:lnTo>
                        <a:pt x="12" y="18"/>
                      </a:lnTo>
                      <a:lnTo>
                        <a:pt x="12" y="20"/>
                      </a:lnTo>
                      <a:lnTo>
                        <a:pt x="10" y="20"/>
                      </a:lnTo>
                      <a:lnTo>
                        <a:pt x="6" y="20"/>
                      </a:lnTo>
                      <a:lnTo>
                        <a:pt x="6" y="20"/>
                      </a:lnTo>
                      <a:lnTo>
                        <a:pt x="6" y="20"/>
                      </a:lnTo>
                      <a:lnTo>
                        <a:pt x="4" y="20"/>
                      </a:lnTo>
                      <a:lnTo>
                        <a:pt x="2" y="22"/>
                      </a:lnTo>
                      <a:lnTo>
                        <a:pt x="2" y="22"/>
                      </a:lnTo>
                      <a:lnTo>
                        <a:pt x="2" y="22"/>
                      </a:lnTo>
                      <a:lnTo>
                        <a:pt x="2" y="24"/>
                      </a:lnTo>
                      <a:lnTo>
                        <a:pt x="4" y="24"/>
                      </a:lnTo>
                      <a:lnTo>
                        <a:pt x="4" y="26"/>
                      </a:lnTo>
                      <a:lnTo>
                        <a:pt x="6" y="28"/>
                      </a:lnTo>
                      <a:lnTo>
                        <a:pt x="6" y="28"/>
                      </a:lnTo>
                      <a:lnTo>
                        <a:pt x="8" y="28"/>
                      </a:lnTo>
                      <a:lnTo>
                        <a:pt x="8" y="30"/>
                      </a:lnTo>
                      <a:lnTo>
                        <a:pt x="6" y="30"/>
                      </a:lnTo>
                      <a:lnTo>
                        <a:pt x="6" y="32"/>
                      </a:lnTo>
                      <a:lnTo>
                        <a:pt x="6" y="32"/>
                      </a:lnTo>
                      <a:lnTo>
                        <a:pt x="4" y="32"/>
                      </a:lnTo>
                      <a:lnTo>
                        <a:pt x="2" y="34"/>
                      </a:lnTo>
                      <a:lnTo>
                        <a:pt x="2" y="34"/>
                      </a:lnTo>
                      <a:lnTo>
                        <a:pt x="0" y="34"/>
                      </a:lnTo>
                      <a:lnTo>
                        <a:pt x="0" y="34"/>
                      </a:lnTo>
                      <a:lnTo>
                        <a:pt x="0" y="34"/>
                      </a:lnTo>
                      <a:lnTo>
                        <a:pt x="0" y="36"/>
                      </a:lnTo>
                      <a:lnTo>
                        <a:pt x="0" y="38"/>
                      </a:lnTo>
                      <a:lnTo>
                        <a:pt x="2" y="38"/>
                      </a:lnTo>
                      <a:lnTo>
                        <a:pt x="2" y="40"/>
                      </a:lnTo>
                      <a:lnTo>
                        <a:pt x="4" y="40"/>
                      </a:lnTo>
                      <a:lnTo>
                        <a:pt x="4" y="40"/>
                      </a:lnTo>
                      <a:lnTo>
                        <a:pt x="4" y="40"/>
                      </a:lnTo>
                      <a:lnTo>
                        <a:pt x="4" y="40"/>
                      </a:lnTo>
                      <a:lnTo>
                        <a:pt x="6" y="42"/>
                      </a:lnTo>
                      <a:lnTo>
                        <a:pt x="4" y="42"/>
                      </a:lnTo>
                      <a:lnTo>
                        <a:pt x="4" y="42"/>
                      </a:lnTo>
                      <a:lnTo>
                        <a:pt x="4" y="44"/>
                      </a:lnTo>
                      <a:lnTo>
                        <a:pt x="2" y="44"/>
                      </a:lnTo>
                      <a:lnTo>
                        <a:pt x="2" y="46"/>
                      </a:lnTo>
                      <a:lnTo>
                        <a:pt x="2" y="46"/>
                      </a:lnTo>
                      <a:lnTo>
                        <a:pt x="4" y="48"/>
                      </a:lnTo>
                      <a:lnTo>
                        <a:pt x="2" y="48"/>
                      </a:lnTo>
                      <a:lnTo>
                        <a:pt x="4" y="48"/>
                      </a:lnTo>
                      <a:lnTo>
                        <a:pt x="4" y="50"/>
                      </a:lnTo>
                      <a:lnTo>
                        <a:pt x="6" y="52"/>
                      </a:lnTo>
                      <a:lnTo>
                        <a:pt x="10" y="52"/>
                      </a:lnTo>
                      <a:lnTo>
                        <a:pt x="10" y="52"/>
                      </a:lnTo>
                      <a:lnTo>
                        <a:pt x="14" y="52"/>
                      </a:lnTo>
                      <a:lnTo>
                        <a:pt x="14" y="52"/>
                      </a:lnTo>
                      <a:lnTo>
                        <a:pt x="14" y="52"/>
                      </a:lnTo>
                      <a:lnTo>
                        <a:pt x="14" y="54"/>
                      </a:lnTo>
                      <a:lnTo>
                        <a:pt x="14" y="54"/>
                      </a:lnTo>
                      <a:lnTo>
                        <a:pt x="12" y="56"/>
                      </a:lnTo>
                      <a:lnTo>
                        <a:pt x="12" y="56"/>
                      </a:lnTo>
                      <a:lnTo>
                        <a:pt x="12" y="56"/>
                      </a:lnTo>
                      <a:lnTo>
                        <a:pt x="12" y="58"/>
                      </a:lnTo>
                      <a:lnTo>
                        <a:pt x="12" y="58"/>
                      </a:lnTo>
                      <a:lnTo>
                        <a:pt x="14" y="58"/>
                      </a:lnTo>
                      <a:lnTo>
                        <a:pt x="18" y="56"/>
                      </a:lnTo>
                      <a:lnTo>
                        <a:pt x="20" y="56"/>
                      </a:lnTo>
                      <a:lnTo>
                        <a:pt x="22" y="52"/>
                      </a:lnTo>
                      <a:lnTo>
                        <a:pt x="26" y="48"/>
                      </a:lnTo>
                      <a:lnTo>
                        <a:pt x="30" y="48"/>
                      </a:lnTo>
                      <a:lnTo>
                        <a:pt x="32" y="48"/>
                      </a:lnTo>
                      <a:lnTo>
                        <a:pt x="36" y="48"/>
                      </a:lnTo>
                      <a:lnTo>
                        <a:pt x="38" y="50"/>
                      </a:lnTo>
                      <a:lnTo>
                        <a:pt x="44" y="52"/>
                      </a:lnTo>
                      <a:lnTo>
                        <a:pt x="48" y="54"/>
                      </a:lnTo>
                      <a:lnTo>
                        <a:pt x="50" y="56"/>
                      </a:lnTo>
                      <a:lnTo>
                        <a:pt x="50" y="58"/>
                      </a:lnTo>
                      <a:lnTo>
                        <a:pt x="52" y="62"/>
                      </a:lnTo>
                      <a:lnTo>
                        <a:pt x="54" y="66"/>
                      </a:lnTo>
                      <a:lnTo>
                        <a:pt x="54" y="68"/>
                      </a:lnTo>
                      <a:lnTo>
                        <a:pt x="54" y="70"/>
                      </a:lnTo>
                      <a:lnTo>
                        <a:pt x="54" y="70"/>
                      </a:lnTo>
                      <a:lnTo>
                        <a:pt x="54" y="72"/>
                      </a:lnTo>
                      <a:lnTo>
                        <a:pt x="56" y="72"/>
                      </a:lnTo>
                      <a:lnTo>
                        <a:pt x="56" y="72"/>
                      </a:lnTo>
                      <a:lnTo>
                        <a:pt x="58" y="72"/>
                      </a:lnTo>
                      <a:lnTo>
                        <a:pt x="58" y="74"/>
                      </a:lnTo>
                      <a:lnTo>
                        <a:pt x="58" y="74"/>
                      </a:lnTo>
                      <a:lnTo>
                        <a:pt x="58" y="76"/>
                      </a:lnTo>
                      <a:lnTo>
                        <a:pt x="60" y="76"/>
                      </a:lnTo>
                      <a:lnTo>
                        <a:pt x="64" y="80"/>
                      </a:lnTo>
                      <a:lnTo>
                        <a:pt x="64" y="82"/>
                      </a:lnTo>
                      <a:lnTo>
                        <a:pt x="64" y="82"/>
                      </a:lnTo>
                      <a:lnTo>
                        <a:pt x="62" y="82"/>
                      </a:lnTo>
                      <a:lnTo>
                        <a:pt x="64" y="82"/>
                      </a:lnTo>
                      <a:lnTo>
                        <a:pt x="64" y="82"/>
                      </a:lnTo>
                      <a:lnTo>
                        <a:pt x="66" y="82"/>
                      </a:lnTo>
                      <a:lnTo>
                        <a:pt x="66" y="82"/>
                      </a:lnTo>
                      <a:lnTo>
                        <a:pt x="68" y="82"/>
                      </a:lnTo>
                      <a:lnTo>
                        <a:pt x="70" y="84"/>
                      </a:lnTo>
                      <a:lnTo>
                        <a:pt x="74" y="88"/>
                      </a:lnTo>
                      <a:lnTo>
                        <a:pt x="76" y="90"/>
                      </a:lnTo>
                      <a:lnTo>
                        <a:pt x="78" y="92"/>
                      </a:lnTo>
                      <a:lnTo>
                        <a:pt x="84" y="98"/>
                      </a:lnTo>
                      <a:lnTo>
                        <a:pt x="88" y="100"/>
                      </a:lnTo>
                      <a:lnTo>
                        <a:pt x="90" y="102"/>
                      </a:lnTo>
                      <a:lnTo>
                        <a:pt x="90" y="102"/>
                      </a:lnTo>
                      <a:lnTo>
                        <a:pt x="92" y="102"/>
                      </a:lnTo>
                      <a:lnTo>
                        <a:pt x="92" y="102"/>
                      </a:lnTo>
                      <a:lnTo>
                        <a:pt x="94" y="102"/>
                      </a:lnTo>
                      <a:lnTo>
                        <a:pt x="96" y="102"/>
                      </a:lnTo>
                      <a:lnTo>
                        <a:pt x="98" y="102"/>
                      </a:lnTo>
                      <a:lnTo>
                        <a:pt x="100" y="102"/>
                      </a:lnTo>
                      <a:lnTo>
                        <a:pt x="100" y="102"/>
                      </a:lnTo>
                      <a:lnTo>
                        <a:pt x="102" y="104"/>
                      </a:lnTo>
                      <a:lnTo>
                        <a:pt x="106" y="108"/>
                      </a:lnTo>
                      <a:lnTo>
                        <a:pt x="106" y="110"/>
                      </a:lnTo>
                      <a:lnTo>
                        <a:pt x="106" y="110"/>
                      </a:lnTo>
                      <a:lnTo>
                        <a:pt x="106" y="110"/>
                      </a:lnTo>
                      <a:lnTo>
                        <a:pt x="108" y="110"/>
                      </a:lnTo>
                      <a:lnTo>
                        <a:pt x="110" y="110"/>
                      </a:lnTo>
                      <a:lnTo>
                        <a:pt x="112" y="110"/>
                      </a:lnTo>
                      <a:lnTo>
                        <a:pt x="112" y="112"/>
                      </a:lnTo>
                      <a:lnTo>
                        <a:pt x="110" y="114"/>
                      </a:lnTo>
                      <a:lnTo>
                        <a:pt x="110" y="114"/>
                      </a:lnTo>
                      <a:lnTo>
                        <a:pt x="112" y="112"/>
                      </a:lnTo>
                      <a:lnTo>
                        <a:pt x="112" y="114"/>
                      </a:lnTo>
                      <a:lnTo>
                        <a:pt x="114" y="112"/>
                      </a:lnTo>
                      <a:lnTo>
                        <a:pt x="116" y="112"/>
                      </a:lnTo>
                      <a:lnTo>
                        <a:pt x="118" y="112"/>
                      </a:lnTo>
                      <a:lnTo>
                        <a:pt x="118" y="114"/>
                      </a:lnTo>
                      <a:lnTo>
                        <a:pt x="118" y="116"/>
                      </a:lnTo>
                      <a:lnTo>
                        <a:pt x="120" y="118"/>
                      </a:lnTo>
                      <a:lnTo>
                        <a:pt x="118" y="118"/>
                      </a:lnTo>
                      <a:lnTo>
                        <a:pt x="118" y="120"/>
                      </a:lnTo>
                      <a:lnTo>
                        <a:pt x="118" y="120"/>
                      </a:lnTo>
                      <a:lnTo>
                        <a:pt x="124" y="122"/>
                      </a:lnTo>
                      <a:lnTo>
                        <a:pt x="126" y="124"/>
                      </a:lnTo>
                      <a:lnTo>
                        <a:pt x="128" y="124"/>
                      </a:lnTo>
                      <a:lnTo>
                        <a:pt x="130" y="122"/>
                      </a:lnTo>
                      <a:lnTo>
                        <a:pt x="130" y="124"/>
                      </a:lnTo>
                      <a:lnTo>
                        <a:pt x="132" y="130"/>
                      </a:lnTo>
                      <a:lnTo>
                        <a:pt x="134" y="134"/>
                      </a:lnTo>
                      <a:lnTo>
                        <a:pt x="136" y="138"/>
                      </a:lnTo>
                      <a:lnTo>
                        <a:pt x="136" y="140"/>
                      </a:lnTo>
                      <a:lnTo>
                        <a:pt x="138" y="142"/>
                      </a:lnTo>
                      <a:lnTo>
                        <a:pt x="138" y="144"/>
                      </a:lnTo>
                      <a:lnTo>
                        <a:pt x="136" y="146"/>
                      </a:lnTo>
                      <a:lnTo>
                        <a:pt x="134" y="146"/>
                      </a:lnTo>
                      <a:lnTo>
                        <a:pt x="134" y="146"/>
                      </a:lnTo>
                      <a:lnTo>
                        <a:pt x="132" y="148"/>
                      </a:lnTo>
                      <a:lnTo>
                        <a:pt x="134" y="150"/>
                      </a:lnTo>
                      <a:lnTo>
                        <a:pt x="132" y="154"/>
                      </a:lnTo>
                      <a:lnTo>
                        <a:pt x="130" y="154"/>
                      </a:lnTo>
                      <a:lnTo>
                        <a:pt x="130" y="156"/>
                      </a:lnTo>
                      <a:lnTo>
                        <a:pt x="130" y="158"/>
                      </a:lnTo>
                      <a:lnTo>
                        <a:pt x="130" y="160"/>
                      </a:lnTo>
                      <a:lnTo>
                        <a:pt x="136" y="160"/>
                      </a:lnTo>
                      <a:lnTo>
                        <a:pt x="136" y="158"/>
                      </a:lnTo>
                      <a:lnTo>
                        <a:pt x="136" y="158"/>
                      </a:lnTo>
                      <a:lnTo>
                        <a:pt x="138" y="154"/>
                      </a:lnTo>
                      <a:lnTo>
                        <a:pt x="142" y="152"/>
                      </a:lnTo>
                      <a:lnTo>
                        <a:pt x="144" y="150"/>
                      </a:lnTo>
                      <a:lnTo>
                        <a:pt x="142" y="146"/>
                      </a:lnTo>
                      <a:lnTo>
                        <a:pt x="144" y="144"/>
                      </a:lnTo>
                      <a:lnTo>
                        <a:pt x="146" y="142"/>
                      </a:lnTo>
                      <a:lnTo>
                        <a:pt x="148" y="142"/>
                      </a:lnTo>
                      <a:lnTo>
                        <a:pt x="150" y="142"/>
                      </a:lnTo>
                      <a:lnTo>
                        <a:pt x="152" y="140"/>
                      </a:lnTo>
                      <a:lnTo>
                        <a:pt x="150" y="138"/>
                      </a:lnTo>
                      <a:lnTo>
                        <a:pt x="150" y="134"/>
                      </a:lnTo>
                      <a:lnTo>
                        <a:pt x="148" y="132"/>
                      </a:lnTo>
                      <a:lnTo>
                        <a:pt x="146" y="130"/>
                      </a:lnTo>
                      <a:lnTo>
                        <a:pt x="142" y="130"/>
                      </a:lnTo>
                      <a:lnTo>
                        <a:pt x="142" y="128"/>
                      </a:lnTo>
                      <a:lnTo>
                        <a:pt x="142" y="126"/>
                      </a:lnTo>
                      <a:lnTo>
                        <a:pt x="144" y="122"/>
                      </a:lnTo>
                      <a:lnTo>
                        <a:pt x="146" y="118"/>
                      </a:lnTo>
                      <a:lnTo>
                        <a:pt x="148" y="116"/>
                      </a:lnTo>
                      <a:lnTo>
                        <a:pt x="148" y="116"/>
                      </a:lnTo>
                      <a:lnTo>
                        <a:pt x="152" y="116"/>
                      </a:lnTo>
                      <a:lnTo>
                        <a:pt x="152" y="116"/>
                      </a:lnTo>
                      <a:lnTo>
                        <a:pt x="152" y="116"/>
                      </a:lnTo>
                      <a:lnTo>
                        <a:pt x="152" y="118"/>
                      </a:lnTo>
                      <a:lnTo>
                        <a:pt x="154" y="118"/>
                      </a:lnTo>
                      <a:lnTo>
                        <a:pt x="156" y="118"/>
                      </a:lnTo>
                      <a:lnTo>
                        <a:pt x="162" y="120"/>
                      </a:lnTo>
                      <a:lnTo>
                        <a:pt x="164" y="124"/>
                      </a:lnTo>
                      <a:lnTo>
                        <a:pt x="166" y="126"/>
                      </a:lnTo>
                      <a:lnTo>
                        <a:pt x="168" y="126"/>
                      </a:lnTo>
                      <a:lnTo>
                        <a:pt x="168" y="124"/>
                      </a:lnTo>
                      <a:lnTo>
                        <a:pt x="170" y="122"/>
                      </a:lnTo>
                      <a:lnTo>
                        <a:pt x="170" y="122"/>
                      </a:lnTo>
                      <a:lnTo>
                        <a:pt x="170" y="120"/>
                      </a:lnTo>
                      <a:close/>
                      <a:moveTo>
                        <a:pt x="82" y="56"/>
                      </a:moveTo>
                      <a:lnTo>
                        <a:pt x="82" y="56"/>
                      </a:lnTo>
                      <a:lnTo>
                        <a:pt x="82" y="56"/>
                      </a:lnTo>
                      <a:lnTo>
                        <a:pt x="82" y="54"/>
                      </a:lnTo>
                      <a:lnTo>
                        <a:pt x="82" y="54"/>
                      </a:lnTo>
                      <a:lnTo>
                        <a:pt x="82" y="56"/>
                      </a:lnTo>
                      <a:lnTo>
                        <a:pt x="82" y="5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16" name="Freeform 144">
                  <a:extLst>
                    <a:ext uri="{FF2B5EF4-FFF2-40B4-BE49-F238E27FC236}">
                      <a16:creationId xmlns:a16="http://schemas.microsoft.com/office/drawing/2014/main" id="{E92CDE51-1866-1004-E33A-7E7F16626172}"/>
                    </a:ext>
                  </a:extLst>
                </p:cNvPr>
                <p:cNvSpPr>
                  <a:spLocks/>
                </p:cNvSpPr>
                <p:nvPr/>
              </p:nvSpPr>
              <p:spPr bwMode="auto">
                <a:xfrm>
                  <a:off x="3991" y="1480"/>
                  <a:ext cx="22" cy="70"/>
                </a:xfrm>
                <a:custGeom>
                  <a:avLst/>
                  <a:gdLst>
                    <a:gd name="T0" fmla="*/ 22 w 22"/>
                    <a:gd name="T1" fmla="*/ 6 h 70"/>
                    <a:gd name="T2" fmla="*/ 22 w 22"/>
                    <a:gd name="T3" fmla="*/ 4 h 70"/>
                    <a:gd name="T4" fmla="*/ 22 w 22"/>
                    <a:gd name="T5" fmla="*/ 2 h 70"/>
                    <a:gd name="T6" fmla="*/ 22 w 22"/>
                    <a:gd name="T7" fmla="*/ 2 h 70"/>
                    <a:gd name="T8" fmla="*/ 22 w 22"/>
                    <a:gd name="T9" fmla="*/ 0 h 70"/>
                    <a:gd name="T10" fmla="*/ 20 w 22"/>
                    <a:gd name="T11" fmla="*/ 0 h 70"/>
                    <a:gd name="T12" fmla="*/ 18 w 22"/>
                    <a:gd name="T13" fmla="*/ 2 h 70"/>
                    <a:gd name="T14" fmla="*/ 18 w 22"/>
                    <a:gd name="T15" fmla="*/ 2 h 70"/>
                    <a:gd name="T16" fmla="*/ 16 w 22"/>
                    <a:gd name="T17" fmla="*/ 4 h 70"/>
                    <a:gd name="T18" fmla="*/ 14 w 22"/>
                    <a:gd name="T19" fmla="*/ 6 h 70"/>
                    <a:gd name="T20" fmla="*/ 10 w 22"/>
                    <a:gd name="T21" fmla="*/ 6 h 70"/>
                    <a:gd name="T22" fmla="*/ 10 w 22"/>
                    <a:gd name="T23" fmla="*/ 10 h 70"/>
                    <a:gd name="T24" fmla="*/ 8 w 22"/>
                    <a:gd name="T25" fmla="*/ 22 h 70"/>
                    <a:gd name="T26" fmla="*/ 4 w 22"/>
                    <a:gd name="T27" fmla="*/ 32 h 70"/>
                    <a:gd name="T28" fmla="*/ 4 w 22"/>
                    <a:gd name="T29" fmla="*/ 32 h 70"/>
                    <a:gd name="T30" fmla="*/ 2 w 22"/>
                    <a:gd name="T31" fmla="*/ 36 h 70"/>
                    <a:gd name="T32" fmla="*/ 0 w 22"/>
                    <a:gd name="T33" fmla="*/ 38 h 70"/>
                    <a:gd name="T34" fmla="*/ 2 w 22"/>
                    <a:gd name="T35" fmla="*/ 46 h 70"/>
                    <a:gd name="T36" fmla="*/ 6 w 22"/>
                    <a:gd name="T37" fmla="*/ 52 h 70"/>
                    <a:gd name="T38" fmla="*/ 8 w 22"/>
                    <a:gd name="T39" fmla="*/ 56 h 70"/>
                    <a:gd name="T40" fmla="*/ 10 w 22"/>
                    <a:gd name="T41" fmla="*/ 64 h 70"/>
                    <a:gd name="T42" fmla="*/ 12 w 22"/>
                    <a:gd name="T43" fmla="*/ 70 h 70"/>
                    <a:gd name="T44" fmla="*/ 14 w 22"/>
                    <a:gd name="T45" fmla="*/ 64 h 70"/>
                    <a:gd name="T46" fmla="*/ 14 w 22"/>
                    <a:gd name="T47" fmla="*/ 60 h 70"/>
                    <a:gd name="T48" fmla="*/ 14 w 22"/>
                    <a:gd name="T49" fmla="*/ 56 h 70"/>
                    <a:gd name="T50" fmla="*/ 14 w 22"/>
                    <a:gd name="T51" fmla="*/ 52 h 70"/>
                    <a:gd name="T52" fmla="*/ 16 w 22"/>
                    <a:gd name="T53" fmla="*/ 48 h 70"/>
                    <a:gd name="T54" fmla="*/ 16 w 22"/>
                    <a:gd name="T55" fmla="*/ 46 h 70"/>
                    <a:gd name="T56" fmla="*/ 18 w 22"/>
                    <a:gd name="T57" fmla="*/ 40 h 70"/>
                    <a:gd name="T58" fmla="*/ 18 w 22"/>
                    <a:gd name="T59" fmla="*/ 38 h 70"/>
                    <a:gd name="T60" fmla="*/ 18 w 22"/>
                    <a:gd name="T61" fmla="*/ 36 h 70"/>
                    <a:gd name="T62" fmla="*/ 18 w 22"/>
                    <a:gd name="T63" fmla="*/ 34 h 70"/>
                    <a:gd name="T64" fmla="*/ 12 w 22"/>
                    <a:gd name="T65" fmla="*/ 36 h 70"/>
                    <a:gd name="T66" fmla="*/ 10 w 22"/>
                    <a:gd name="T67" fmla="*/ 36 h 70"/>
                    <a:gd name="T68" fmla="*/ 10 w 22"/>
                    <a:gd name="T69" fmla="*/ 34 h 70"/>
                    <a:gd name="T70" fmla="*/ 12 w 22"/>
                    <a:gd name="T71" fmla="*/ 30 h 70"/>
                    <a:gd name="T72" fmla="*/ 14 w 22"/>
                    <a:gd name="T73" fmla="*/ 30 h 70"/>
                    <a:gd name="T74" fmla="*/ 12 w 22"/>
                    <a:gd name="T75" fmla="*/ 28 h 70"/>
                    <a:gd name="T76" fmla="*/ 10 w 22"/>
                    <a:gd name="T77" fmla="*/ 28 h 70"/>
                    <a:gd name="T78" fmla="*/ 10 w 22"/>
                    <a:gd name="T79" fmla="*/ 28 h 70"/>
                    <a:gd name="T80" fmla="*/ 10 w 22"/>
                    <a:gd name="T81" fmla="*/ 26 h 70"/>
                    <a:gd name="T82" fmla="*/ 10 w 22"/>
                    <a:gd name="T83" fmla="*/ 24 h 70"/>
                    <a:gd name="T84" fmla="*/ 10 w 22"/>
                    <a:gd name="T85" fmla="*/ 20 h 70"/>
                    <a:gd name="T86" fmla="*/ 10 w 22"/>
                    <a:gd name="T87" fmla="*/ 16 h 70"/>
                    <a:gd name="T88" fmla="*/ 14 w 22"/>
                    <a:gd name="T89" fmla="*/ 16 h 70"/>
                    <a:gd name="T90" fmla="*/ 16 w 22"/>
                    <a:gd name="T91" fmla="*/ 16 h 70"/>
                    <a:gd name="T92" fmla="*/ 18 w 22"/>
                    <a:gd name="T93" fmla="*/ 18 h 70"/>
                    <a:gd name="T94" fmla="*/ 18 w 22"/>
                    <a:gd name="T95" fmla="*/ 14 h 70"/>
                    <a:gd name="T96" fmla="*/ 18 w 22"/>
                    <a:gd name="T97" fmla="*/ 12 h 70"/>
                    <a:gd name="T98" fmla="*/ 20 w 22"/>
                    <a:gd name="T99" fmla="*/ 12 h 70"/>
                    <a:gd name="T100" fmla="*/ 22 w 22"/>
                    <a:gd name="T101" fmla="*/ 10 h 70"/>
                    <a:gd name="T102" fmla="*/ 22 w 22"/>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 h="70">
                      <a:moveTo>
                        <a:pt x="22" y="8"/>
                      </a:moveTo>
                      <a:lnTo>
                        <a:pt x="22" y="6"/>
                      </a:lnTo>
                      <a:lnTo>
                        <a:pt x="22" y="6"/>
                      </a:lnTo>
                      <a:lnTo>
                        <a:pt x="22" y="4"/>
                      </a:lnTo>
                      <a:lnTo>
                        <a:pt x="22" y="4"/>
                      </a:lnTo>
                      <a:lnTo>
                        <a:pt x="22" y="2"/>
                      </a:lnTo>
                      <a:lnTo>
                        <a:pt x="22" y="2"/>
                      </a:lnTo>
                      <a:lnTo>
                        <a:pt x="22" y="2"/>
                      </a:lnTo>
                      <a:lnTo>
                        <a:pt x="22" y="0"/>
                      </a:lnTo>
                      <a:lnTo>
                        <a:pt x="22" y="0"/>
                      </a:lnTo>
                      <a:lnTo>
                        <a:pt x="22" y="0"/>
                      </a:lnTo>
                      <a:lnTo>
                        <a:pt x="20" y="0"/>
                      </a:lnTo>
                      <a:lnTo>
                        <a:pt x="20" y="2"/>
                      </a:lnTo>
                      <a:lnTo>
                        <a:pt x="18" y="2"/>
                      </a:lnTo>
                      <a:lnTo>
                        <a:pt x="18" y="2"/>
                      </a:lnTo>
                      <a:lnTo>
                        <a:pt x="18" y="2"/>
                      </a:lnTo>
                      <a:lnTo>
                        <a:pt x="16" y="2"/>
                      </a:lnTo>
                      <a:lnTo>
                        <a:pt x="16" y="4"/>
                      </a:lnTo>
                      <a:lnTo>
                        <a:pt x="16" y="6"/>
                      </a:lnTo>
                      <a:lnTo>
                        <a:pt x="14" y="6"/>
                      </a:lnTo>
                      <a:lnTo>
                        <a:pt x="12" y="6"/>
                      </a:lnTo>
                      <a:lnTo>
                        <a:pt x="10" y="6"/>
                      </a:lnTo>
                      <a:lnTo>
                        <a:pt x="10" y="8"/>
                      </a:lnTo>
                      <a:lnTo>
                        <a:pt x="10" y="10"/>
                      </a:lnTo>
                      <a:lnTo>
                        <a:pt x="8" y="14"/>
                      </a:lnTo>
                      <a:lnTo>
                        <a:pt x="8" y="22"/>
                      </a:lnTo>
                      <a:lnTo>
                        <a:pt x="6" y="26"/>
                      </a:lnTo>
                      <a:lnTo>
                        <a:pt x="4" y="32"/>
                      </a:lnTo>
                      <a:lnTo>
                        <a:pt x="4" y="32"/>
                      </a:lnTo>
                      <a:lnTo>
                        <a:pt x="4" y="32"/>
                      </a:lnTo>
                      <a:lnTo>
                        <a:pt x="4" y="34"/>
                      </a:lnTo>
                      <a:lnTo>
                        <a:pt x="2" y="36"/>
                      </a:lnTo>
                      <a:lnTo>
                        <a:pt x="2" y="38"/>
                      </a:lnTo>
                      <a:lnTo>
                        <a:pt x="0" y="38"/>
                      </a:lnTo>
                      <a:lnTo>
                        <a:pt x="2" y="42"/>
                      </a:lnTo>
                      <a:lnTo>
                        <a:pt x="2" y="46"/>
                      </a:lnTo>
                      <a:lnTo>
                        <a:pt x="4" y="50"/>
                      </a:lnTo>
                      <a:lnTo>
                        <a:pt x="6" y="52"/>
                      </a:lnTo>
                      <a:lnTo>
                        <a:pt x="6" y="52"/>
                      </a:lnTo>
                      <a:lnTo>
                        <a:pt x="8" y="56"/>
                      </a:lnTo>
                      <a:lnTo>
                        <a:pt x="8" y="60"/>
                      </a:lnTo>
                      <a:lnTo>
                        <a:pt x="10" y="64"/>
                      </a:lnTo>
                      <a:lnTo>
                        <a:pt x="12" y="68"/>
                      </a:lnTo>
                      <a:lnTo>
                        <a:pt x="12" y="70"/>
                      </a:lnTo>
                      <a:lnTo>
                        <a:pt x="14" y="68"/>
                      </a:lnTo>
                      <a:lnTo>
                        <a:pt x="14" y="64"/>
                      </a:lnTo>
                      <a:lnTo>
                        <a:pt x="14" y="62"/>
                      </a:lnTo>
                      <a:lnTo>
                        <a:pt x="14" y="60"/>
                      </a:lnTo>
                      <a:lnTo>
                        <a:pt x="14" y="58"/>
                      </a:lnTo>
                      <a:lnTo>
                        <a:pt x="14" y="56"/>
                      </a:lnTo>
                      <a:lnTo>
                        <a:pt x="14" y="54"/>
                      </a:lnTo>
                      <a:lnTo>
                        <a:pt x="14" y="52"/>
                      </a:lnTo>
                      <a:lnTo>
                        <a:pt x="14" y="52"/>
                      </a:lnTo>
                      <a:lnTo>
                        <a:pt x="16" y="48"/>
                      </a:lnTo>
                      <a:lnTo>
                        <a:pt x="16" y="46"/>
                      </a:lnTo>
                      <a:lnTo>
                        <a:pt x="16" y="46"/>
                      </a:lnTo>
                      <a:lnTo>
                        <a:pt x="18" y="42"/>
                      </a:lnTo>
                      <a:lnTo>
                        <a:pt x="18" y="40"/>
                      </a:lnTo>
                      <a:lnTo>
                        <a:pt x="18" y="38"/>
                      </a:lnTo>
                      <a:lnTo>
                        <a:pt x="18" y="38"/>
                      </a:lnTo>
                      <a:lnTo>
                        <a:pt x="18" y="36"/>
                      </a:lnTo>
                      <a:lnTo>
                        <a:pt x="18" y="36"/>
                      </a:lnTo>
                      <a:lnTo>
                        <a:pt x="18" y="34"/>
                      </a:lnTo>
                      <a:lnTo>
                        <a:pt x="18" y="34"/>
                      </a:lnTo>
                      <a:lnTo>
                        <a:pt x="16" y="36"/>
                      </a:lnTo>
                      <a:lnTo>
                        <a:pt x="12" y="36"/>
                      </a:lnTo>
                      <a:lnTo>
                        <a:pt x="10" y="36"/>
                      </a:lnTo>
                      <a:lnTo>
                        <a:pt x="10" y="36"/>
                      </a:lnTo>
                      <a:lnTo>
                        <a:pt x="10" y="36"/>
                      </a:lnTo>
                      <a:lnTo>
                        <a:pt x="10" y="34"/>
                      </a:lnTo>
                      <a:lnTo>
                        <a:pt x="10" y="32"/>
                      </a:lnTo>
                      <a:lnTo>
                        <a:pt x="12" y="30"/>
                      </a:lnTo>
                      <a:lnTo>
                        <a:pt x="14" y="30"/>
                      </a:lnTo>
                      <a:lnTo>
                        <a:pt x="14" y="30"/>
                      </a:lnTo>
                      <a:lnTo>
                        <a:pt x="14" y="28"/>
                      </a:lnTo>
                      <a:lnTo>
                        <a:pt x="12" y="28"/>
                      </a:lnTo>
                      <a:lnTo>
                        <a:pt x="12" y="28"/>
                      </a:lnTo>
                      <a:lnTo>
                        <a:pt x="10" y="28"/>
                      </a:lnTo>
                      <a:lnTo>
                        <a:pt x="10" y="28"/>
                      </a:lnTo>
                      <a:lnTo>
                        <a:pt x="10" y="28"/>
                      </a:lnTo>
                      <a:lnTo>
                        <a:pt x="10" y="28"/>
                      </a:lnTo>
                      <a:lnTo>
                        <a:pt x="10" y="26"/>
                      </a:lnTo>
                      <a:lnTo>
                        <a:pt x="10" y="24"/>
                      </a:lnTo>
                      <a:lnTo>
                        <a:pt x="10" y="24"/>
                      </a:lnTo>
                      <a:lnTo>
                        <a:pt x="10" y="22"/>
                      </a:lnTo>
                      <a:lnTo>
                        <a:pt x="10" y="20"/>
                      </a:lnTo>
                      <a:lnTo>
                        <a:pt x="10" y="18"/>
                      </a:lnTo>
                      <a:lnTo>
                        <a:pt x="10" y="16"/>
                      </a:lnTo>
                      <a:lnTo>
                        <a:pt x="12" y="16"/>
                      </a:lnTo>
                      <a:lnTo>
                        <a:pt x="14" y="16"/>
                      </a:lnTo>
                      <a:lnTo>
                        <a:pt x="16" y="16"/>
                      </a:lnTo>
                      <a:lnTo>
                        <a:pt x="16" y="16"/>
                      </a:lnTo>
                      <a:lnTo>
                        <a:pt x="16" y="16"/>
                      </a:lnTo>
                      <a:lnTo>
                        <a:pt x="18" y="18"/>
                      </a:lnTo>
                      <a:lnTo>
                        <a:pt x="18" y="18"/>
                      </a:lnTo>
                      <a:lnTo>
                        <a:pt x="18" y="14"/>
                      </a:lnTo>
                      <a:lnTo>
                        <a:pt x="18" y="14"/>
                      </a:lnTo>
                      <a:lnTo>
                        <a:pt x="18" y="12"/>
                      </a:lnTo>
                      <a:lnTo>
                        <a:pt x="18" y="12"/>
                      </a:lnTo>
                      <a:lnTo>
                        <a:pt x="20" y="12"/>
                      </a:lnTo>
                      <a:lnTo>
                        <a:pt x="22" y="12"/>
                      </a:lnTo>
                      <a:lnTo>
                        <a:pt x="22" y="10"/>
                      </a:lnTo>
                      <a:lnTo>
                        <a:pt x="22" y="10"/>
                      </a:lnTo>
                      <a:lnTo>
                        <a:pt x="22" y="8"/>
                      </a:lnTo>
                      <a:lnTo>
                        <a:pt x="22" y="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17" name="Freeform 145">
                  <a:extLst>
                    <a:ext uri="{FF2B5EF4-FFF2-40B4-BE49-F238E27FC236}">
                      <a16:creationId xmlns:a16="http://schemas.microsoft.com/office/drawing/2014/main" id="{56CABCBF-B2A3-E93E-5759-9D0153A9299C}"/>
                    </a:ext>
                  </a:extLst>
                </p:cNvPr>
                <p:cNvSpPr>
                  <a:spLocks/>
                </p:cNvSpPr>
                <p:nvPr/>
              </p:nvSpPr>
              <p:spPr bwMode="auto">
                <a:xfrm>
                  <a:off x="3431" y="1111"/>
                  <a:ext cx="6" cy="6"/>
                </a:xfrm>
                <a:custGeom>
                  <a:avLst/>
                  <a:gdLst>
                    <a:gd name="T0" fmla="*/ 6 w 6"/>
                    <a:gd name="T1" fmla="*/ 0 h 6"/>
                    <a:gd name="T2" fmla="*/ 6 w 6"/>
                    <a:gd name="T3" fmla="*/ 0 h 6"/>
                    <a:gd name="T4" fmla="*/ 6 w 6"/>
                    <a:gd name="T5" fmla="*/ 0 h 6"/>
                    <a:gd name="T6" fmla="*/ 4 w 6"/>
                    <a:gd name="T7" fmla="*/ 0 h 6"/>
                    <a:gd name="T8" fmla="*/ 2 w 6"/>
                    <a:gd name="T9" fmla="*/ 2 h 6"/>
                    <a:gd name="T10" fmla="*/ 2 w 6"/>
                    <a:gd name="T11" fmla="*/ 2 h 6"/>
                    <a:gd name="T12" fmla="*/ 0 w 6"/>
                    <a:gd name="T13" fmla="*/ 4 h 6"/>
                    <a:gd name="T14" fmla="*/ 0 w 6"/>
                    <a:gd name="T15" fmla="*/ 4 h 6"/>
                    <a:gd name="T16" fmla="*/ 0 w 6"/>
                    <a:gd name="T17" fmla="*/ 6 h 6"/>
                    <a:gd name="T18" fmla="*/ 2 w 6"/>
                    <a:gd name="T19" fmla="*/ 4 h 6"/>
                    <a:gd name="T20" fmla="*/ 2 w 6"/>
                    <a:gd name="T21" fmla="*/ 6 h 6"/>
                    <a:gd name="T22" fmla="*/ 6 w 6"/>
                    <a:gd name="T23" fmla="*/ 4 h 6"/>
                    <a:gd name="T24" fmla="*/ 6 w 6"/>
                    <a:gd name="T25" fmla="*/ 2 h 6"/>
                    <a:gd name="T26" fmla="*/ 6 w 6"/>
                    <a:gd name="T27" fmla="*/ 2 h 6"/>
                    <a:gd name="T28" fmla="*/ 6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6" y="0"/>
                      </a:moveTo>
                      <a:lnTo>
                        <a:pt x="6" y="0"/>
                      </a:lnTo>
                      <a:lnTo>
                        <a:pt x="6" y="0"/>
                      </a:lnTo>
                      <a:lnTo>
                        <a:pt x="4" y="0"/>
                      </a:lnTo>
                      <a:lnTo>
                        <a:pt x="2" y="2"/>
                      </a:lnTo>
                      <a:lnTo>
                        <a:pt x="2" y="2"/>
                      </a:lnTo>
                      <a:lnTo>
                        <a:pt x="0" y="4"/>
                      </a:lnTo>
                      <a:lnTo>
                        <a:pt x="0" y="4"/>
                      </a:lnTo>
                      <a:lnTo>
                        <a:pt x="0" y="6"/>
                      </a:lnTo>
                      <a:lnTo>
                        <a:pt x="2" y="4"/>
                      </a:lnTo>
                      <a:lnTo>
                        <a:pt x="2" y="6"/>
                      </a:lnTo>
                      <a:lnTo>
                        <a:pt x="6" y="4"/>
                      </a:lnTo>
                      <a:lnTo>
                        <a:pt x="6" y="2"/>
                      </a:lnTo>
                      <a:lnTo>
                        <a:pt x="6" y="2"/>
                      </a:lnTo>
                      <a:lnTo>
                        <a:pt x="6"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18" name="Freeform 146">
                  <a:extLst>
                    <a:ext uri="{FF2B5EF4-FFF2-40B4-BE49-F238E27FC236}">
                      <a16:creationId xmlns:a16="http://schemas.microsoft.com/office/drawing/2014/main" id="{82908A9F-B3F1-431C-19AF-4BE075333DF5}"/>
                    </a:ext>
                  </a:extLst>
                </p:cNvPr>
                <p:cNvSpPr>
                  <a:spLocks noEditPoints="1"/>
                </p:cNvSpPr>
                <p:nvPr/>
              </p:nvSpPr>
              <p:spPr bwMode="auto">
                <a:xfrm>
                  <a:off x="3351" y="1095"/>
                  <a:ext cx="62" cy="66"/>
                </a:xfrm>
                <a:custGeom>
                  <a:avLst/>
                  <a:gdLst>
                    <a:gd name="T0" fmla="*/ 10 w 62"/>
                    <a:gd name="T1" fmla="*/ 22 h 66"/>
                    <a:gd name="T2" fmla="*/ 10 w 62"/>
                    <a:gd name="T3" fmla="*/ 24 h 66"/>
                    <a:gd name="T4" fmla="*/ 60 w 62"/>
                    <a:gd name="T5" fmla="*/ 30 h 66"/>
                    <a:gd name="T6" fmla="*/ 60 w 62"/>
                    <a:gd name="T7" fmla="*/ 24 h 66"/>
                    <a:gd name="T8" fmla="*/ 62 w 62"/>
                    <a:gd name="T9" fmla="*/ 22 h 66"/>
                    <a:gd name="T10" fmla="*/ 58 w 62"/>
                    <a:gd name="T11" fmla="*/ 22 h 66"/>
                    <a:gd name="T12" fmla="*/ 56 w 62"/>
                    <a:gd name="T13" fmla="*/ 20 h 66"/>
                    <a:gd name="T14" fmla="*/ 52 w 62"/>
                    <a:gd name="T15" fmla="*/ 18 h 66"/>
                    <a:gd name="T16" fmla="*/ 50 w 62"/>
                    <a:gd name="T17" fmla="*/ 16 h 66"/>
                    <a:gd name="T18" fmla="*/ 46 w 62"/>
                    <a:gd name="T19" fmla="*/ 20 h 66"/>
                    <a:gd name="T20" fmla="*/ 42 w 62"/>
                    <a:gd name="T21" fmla="*/ 20 h 66"/>
                    <a:gd name="T22" fmla="*/ 36 w 62"/>
                    <a:gd name="T23" fmla="*/ 16 h 66"/>
                    <a:gd name="T24" fmla="*/ 42 w 62"/>
                    <a:gd name="T25" fmla="*/ 12 h 66"/>
                    <a:gd name="T26" fmla="*/ 40 w 62"/>
                    <a:gd name="T27" fmla="*/ 10 h 66"/>
                    <a:gd name="T28" fmla="*/ 44 w 62"/>
                    <a:gd name="T29" fmla="*/ 10 h 66"/>
                    <a:gd name="T30" fmla="*/ 48 w 62"/>
                    <a:gd name="T31" fmla="*/ 6 h 66"/>
                    <a:gd name="T32" fmla="*/ 54 w 62"/>
                    <a:gd name="T33" fmla="*/ 2 h 66"/>
                    <a:gd name="T34" fmla="*/ 48 w 62"/>
                    <a:gd name="T35" fmla="*/ 0 h 66"/>
                    <a:gd name="T36" fmla="*/ 46 w 62"/>
                    <a:gd name="T37" fmla="*/ 2 h 66"/>
                    <a:gd name="T38" fmla="*/ 44 w 62"/>
                    <a:gd name="T39" fmla="*/ 4 h 66"/>
                    <a:gd name="T40" fmla="*/ 44 w 62"/>
                    <a:gd name="T41" fmla="*/ 2 h 66"/>
                    <a:gd name="T42" fmla="*/ 42 w 62"/>
                    <a:gd name="T43" fmla="*/ 2 h 66"/>
                    <a:gd name="T44" fmla="*/ 36 w 62"/>
                    <a:gd name="T45" fmla="*/ 4 h 66"/>
                    <a:gd name="T46" fmla="*/ 32 w 62"/>
                    <a:gd name="T47" fmla="*/ 8 h 66"/>
                    <a:gd name="T48" fmla="*/ 28 w 62"/>
                    <a:gd name="T49" fmla="*/ 10 h 66"/>
                    <a:gd name="T50" fmla="*/ 34 w 62"/>
                    <a:gd name="T51" fmla="*/ 14 h 66"/>
                    <a:gd name="T52" fmla="*/ 30 w 62"/>
                    <a:gd name="T53" fmla="*/ 18 h 66"/>
                    <a:gd name="T54" fmla="*/ 24 w 62"/>
                    <a:gd name="T55" fmla="*/ 18 h 66"/>
                    <a:gd name="T56" fmla="*/ 14 w 62"/>
                    <a:gd name="T57" fmla="*/ 18 h 66"/>
                    <a:gd name="T58" fmla="*/ 10 w 62"/>
                    <a:gd name="T59" fmla="*/ 18 h 66"/>
                    <a:gd name="T60" fmla="*/ 12 w 62"/>
                    <a:gd name="T61" fmla="*/ 20 h 66"/>
                    <a:gd name="T62" fmla="*/ 14 w 62"/>
                    <a:gd name="T63" fmla="*/ 24 h 66"/>
                    <a:gd name="T64" fmla="*/ 12 w 62"/>
                    <a:gd name="T65" fmla="*/ 26 h 66"/>
                    <a:gd name="T66" fmla="*/ 12 w 62"/>
                    <a:gd name="T67" fmla="*/ 30 h 66"/>
                    <a:gd name="T68" fmla="*/ 8 w 62"/>
                    <a:gd name="T69" fmla="*/ 32 h 66"/>
                    <a:gd name="T70" fmla="*/ 12 w 62"/>
                    <a:gd name="T71" fmla="*/ 32 h 66"/>
                    <a:gd name="T72" fmla="*/ 14 w 62"/>
                    <a:gd name="T73" fmla="*/ 34 h 66"/>
                    <a:gd name="T74" fmla="*/ 16 w 62"/>
                    <a:gd name="T75" fmla="*/ 36 h 66"/>
                    <a:gd name="T76" fmla="*/ 22 w 62"/>
                    <a:gd name="T77" fmla="*/ 36 h 66"/>
                    <a:gd name="T78" fmla="*/ 16 w 62"/>
                    <a:gd name="T79" fmla="*/ 40 h 66"/>
                    <a:gd name="T80" fmla="*/ 10 w 62"/>
                    <a:gd name="T81" fmla="*/ 46 h 66"/>
                    <a:gd name="T82" fmla="*/ 14 w 62"/>
                    <a:gd name="T83" fmla="*/ 46 h 66"/>
                    <a:gd name="T84" fmla="*/ 22 w 62"/>
                    <a:gd name="T85" fmla="*/ 44 h 66"/>
                    <a:gd name="T86" fmla="*/ 12 w 62"/>
                    <a:gd name="T87" fmla="*/ 46 h 66"/>
                    <a:gd name="T88" fmla="*/ 8 w 62"/>
                    <a:gd name="T89" fmla="*/ 50 h 66"/>
                    <a:gd name="T90" fmla="*/ 6 w 62"/>
                    <a:gd name="T91" fmla="*/ 52 h 66"/>
                    <a:gd name="T92" fmla="*/ 2 w 62"/>
                    <a:gd name="T93" fmla="*/ 54 h 66"/>
                    <a:gd name="T94" fmla="*/ 6 w 62"/>
                    <a:gd name="T95" fmla="*/ 56 h 66"/>
                    <a:gd name="T96" fmla="*/ 2 w 62"/>
                    <a:gd name="T97" fmla="*/ 60 h 66"/>
                    <a:gd name="T98" fmla="*/ 8 w 62"/>
                    <a:gd name="T99" fmla="*/ 60 h 66"/>
                    <a:gd name="T100" fmla="*/ 6 w 62"/>
                    <a:gd name="T101" fmla="*/ 62 h 66"/>
                    <a:gd name="T102" fmla="*/ 10 w 62"/>
                    <a:gd name="T103" fmla="*/ 64 h 66"/>
                    <a:gd name="T104" fmla="*/ 14 w 62"/>
                    <a:gd name="T105" fmla="*/ 64 h 66"/>
                    <a:gd name="T106" fmla="*/ 24 w 62"/>
                    <a:gd name="T107" fmla="*/ 62 h 66"/>
                    <a:gd name="T108" fmla="*/ 28 w 62"/>
                    <a:gd name="T109" fmla="*/ 58 h 66"/>
                    <a:gd name="T110" fmla="*/ 30 w 62"/>
                    <a:gd name="T111" fmla="*/ 58 h 66"/>
                    <a:gd name="T112" fmla="*/ 36 w 62"/>
                    <a:gd name="T113" fmla="*/ 58 h 66"/>
                    <a:gd name="T114" fmla="*/ 40 w 62"/>
                    <a:gd name="T115" fmla="*/ 54 h 66"/>
                    <a:gd name="T116" fmla="*/ 48 w 62"/>
                    <a:gd name="T117" fmla="*/ 52 h 66"/>
                    <a:gd name="T118" fmla="*/ 52 w 62"/>
                    <a:gd name="T119" fmla="*/ 52 h 66"/>
                    <a:gd name="T120" fmla="*/ 56 w 62"/>
                    <a:gd name="T121" fmla="*/ 50 h 66"/>
                    <a:gd name="T122" fmla="*/ 60 w 62"/>
                    <a:gd name="T123" fmla="*/ 42 h 66"/>
                    <a:gd name="T124" fmla="*/ 60 w 62"/>
                    <a:gd name="T1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 h="66">
                      <a:moveTo>
                        <a:pt x="10" y="24"/>
                      </a:moveTo>
                      <a:lnTo>
                        <a:pt x="10" y="24"/>
                      </a:lnTo>
                      <a:lnTo>
                        <a:pt x="10" y="24"/>
                      </a:lnTo>
                      <a:lnTo>
                        <a:pt x="12" y="22"/>
                      </a:lnTo>
                      <a:lnTo>
                        <a:pt x="10" y="22"/>
                      </a:lnTo>
                      <a:lnTo>
                        <a:pt x="8" y="22"/>
                      </a:lnTo>
                      <a:lnTo>
                        <a:pt x="8" y="22"/>
                      </a:lnTo>
                      <a:lnTo>
                        <a:pt x="6" y="22"/>
                      </a:lnTo>
                      <a:lnTo>
                        <a:pt x="10" y="22"/>
                      </a:lnTo>
                      <a:lnTo>
                        <a:pt x="10" y="24"/>
                      </a:lnTo>
                      <a:close/>
                      <a:moveTo>
                        <a:pt x="60" y="34"/>
                      </a:moveTo>
                      <a:lnTo>
                        <a:pt x="60" y="32"/>
                      </a:lnTo>
                      <a:lnTo>
                        <a:pt x="60" y="32"/>
                      </a:lnTo>
                      <a:lnTo>
                        <a:pt x="60" y="32"/>
                      </a:lnTo>
                      <a:lnTo>
                        <a:pt x="60" y="30"/>
                      </a:lnTo>
                      <a:lnTo>
                        <a:pt x="60" y="30"/>
                      </a:lnTo>
                      <a:lnTo>
                        <a:pt x="60" y="28"/>
                      </a:lnTo>
                      <a:lnTo>
                        <a:pt x="60" y="26"/>
                      </a:lnTo>
                      <a:lnTo>
                        <a:pt x="60" y="24"/>
                      </a:lnTo>
                      <a:lnTo>
                        <a:pt x="60" y="24"/>
                      </a:lnTo>
                      <a:lnTo>
                        <a:pt x="58" y="24"/>
                      </a:lnTo>
                      <a:lnTo>
                        <a:pt x="60" y="22"/>
                      </a:lnTo>
                      <a:lnTo>
                        <a:pt x="60" y="22"/>
                      </a:lnTo>
                      <a:lnTo>
                        <a:pt x="60" y="22"/>
                      </a:lnTo>
                      <a:lnTo>
                        <a:pt x="62" y="22"/>
                      </a:lnTo>
                      <a:lnTo>
                        <a:pt x="62" y="22"/>
                      </a:lnTo>
                      <a:lnTo>
                        <a:pt x="60" y="20"/>
                      </a:lnTo>
                      <a:lnTo>
                        <a:pt x="60" y="20"/>
                      </a:lnTo>
                      <a:lnTo>
                        <a:pt x="58" y="20"/>
                      </a:lnTo>
                      <a:lnTo>
                        <a:pt x="58" y="22"/>
                      </a:lnTo>
                      <a:lnTo>
                        <a:pt x="58" y="22"/>
                      </a:lnTo>
                      <a:lnTo>
                        <a:pt x="56" y="22"/>
                      </a:lnTo>
                      <a:lnTo>
                        <a:pt x="56" y="22"/>
                      </a:lnTo>
                      <a:lnTo>
                        <a:pt x="54" y="20"/>
                      </a:lnTo>
                      <a:lnTo>
                        <a:pt x="56" y="20"/>
                      </a:lnTo>
                      <a:lnTo>
                        <a:pt x="56" y="20"/>
                      </a:lnTo>
                      <a:lnTo>
                        <a:pt x="54" y="18"/>
                      </a:lnTo>
                      <a:lnTo>
                        <a:pt x="54" y="18"/>
                      </a:lnTo>
                      <a:lnTo>
                        <a:pt x="52" y="18"/>
                      </a:lnTo>
                      <a:lnTo>
                        <a:pt x="52" y="18"/>
                      </a:lnTo>
                      <a:lnTo>
                        <a:pt x="52" y="16"/>
                      </a:lnTo>
                      <a:lnTo>
                        <a:pt x="52" y="16"/>
                      </a:lnTo>
                      <a:lnTo>
                        <a:pt x="52" y="16"/>
                      </a:lnTo>
                      <a:lnTo>
                        <a:pt x="50" y="16"/>
                      </a:lnTo>
                      <a:lnTo>
                        <a:pt x="50" y="16"/>
                      </a:lnTo>
                      <a:lnTo>
                        <a:pt x="48" y="18"/>
                      </a:lnTo>
                      <a:lnTo>
                        <a:pt x="48" y="18"/>
                      </a:lnTo>
                      <a:lnTo>
                        <a:pt x="48" y="18"/>
                      </a:lnTo>
                      <a:lnTo>
                        <a:pt x="48" y="18"/>
                      </a:lnTo>
                      <a:lnTo>
                        <a:pt x="46" y="20"/>
                      </a:lnTo>
                      <a:lnTo>
                        <a:pt x="46" y="20"/>
                      </a:lnTo>
                      <a:lnTo>
                        <a:pt x="46" y="20"/>
                      </a:lnTo>
                      <a:lnTo>
                        <a:pt x="46" y="20"/>
                      </a:lnTo>
                      <a:lnTo>
                        <a:pt x="44" y="20"/>
                      </a:lnTo>
                      <a:lnTo>
                        <a:pt x="42" y="20"/>
                      </a:lnTo>
                      <a:lnTo>
                        <a:pt x="42" y="20"/>
                      </a:lnTo>
                      <a:lnTo>
                        <a:pt x="40" y="18"/>
                      </a:lnTo>
                      <a:lnTo>
                        <a:pt x="40" y="18"/>
                      </a:lnTo>
                      <a:lnTo>
                        <a:pt x="38" y="18"/>
                      </a:lnTo>
                      <a:lnTo>
                        <a:pt x="36" y="16"/>
                      </a:lnTo>
                      <a:lnTo>
                        <a:pt x="36" y="14"/>
                      </a:lnTo>
                      <a:lnTo>
                        <a:pt x="36" y="14"/>
                      </a:lnTo>
                      <a:lnTo>
                        <a:pt x="38" y="14"/>
                      </a:lnTo>
                      <a:lnTo>
                        <a:pt x="40" y="12"/>
                      </a:lnTo>
                      <a:lnTo>
                        <a:pt x="42" y="12"/>
                      </a:lnTo>
                      <a:lnTo>
                        <a:pt x="42" y="12"/>
                      </a:lnTo>
                      <a:lnTo>
                        <a:pt x="40" y="12"/>
                      </a:lnTo>
                      <a:lnTo>
                        <a:pt x="40" y="10"/>
                      </a:lnTo>
                      <a:lnTo>
                        <a:pt x="40" y="10"/>
                      </a:lnTo>
                      <a:lnTo>
                        <a:pt x="40" y="10"/>
                      </a:lnTo>
                      <a:lnTo>
                        <a:pt x="40" y="10"/>
                      </a:lnTo>
                      <a:lnTo>
                        <a:pt x="42" y="10"/>
                      </a:lnTo>
                      <a:lnTo>
                        <a:pt x="42" y="10"/>
                      </a:lnTo>
                      <a:lnTo>
                        <a:pt x="42" y="10"/>
                      </a:lnTo>
                      <a:lnTo>
                        <a:pt x="44" y="10"/>
                      </a:lnTo>
                      <a:lnTo>
                        <a:pt x="44" y="10"/>
                      </a:lnTo>
                      <a:lnTo>
                        <a:pt x="46" y="8"/>
                      </a:lnTo>
                      <a:lnTo>
                        <a:pt x="46" y="8"/>
                      </a:lnTo>
                      <a:lnTo>
                        <a:pt x="46" y="6"/>
                      </a:lnTo>
                      <a:lnTo>
                        <a:pt x="48" y="6"/>
                      </a:lnTo>
                      <a:lnTo>
                        <a:pt x="48" y="4"/>
                      </a:lnTo>
                      <a:lnTo>
                        <a:pt x="50" y="4"/>
                      </a:lnTo>
                      <a:lnTo>
                        <a:pt x="50" y="2"/>
                      </a:lnTo>
                      <a:lnTo>
                        <a:pt x="52" y="2"/>
                      </a:lnTo>
                      <a:lnTo>
                        <a:pt x="54" y="2"/>
                      </a:lnTo>
                      <a:lnTo>
                        <a:pt x="52" y="0"/>
                      </a:lnTo>
                      <a:lnTo>
                        <a:pt x="50" y="0"/>
                      </a:lnTo>
                      <a:lnTo>
                        <a:pt x="50" y="0"/>
                      </a:lnTo>
                      <a:lnTo>
                        <a:pt x="48" y="0"/>
                      </a:lnTo>
                      <a:lnTo>
                        <a:pt x="48" y="0"/>
                      </a:lnTo>
                      <a:lnTo>
                        <a:pt x="48" y="0"/>
                      </a:lnTo>
                      <a:lnTo>
                        <a:pt x="46" y="0"/>
                      </a:lnTo>
                      <a:lnTo>
                        <a:pt x="46" y="2"/>
                      </a:lnTo>
                      <a:lnTo>
                        <a:pt x="46" y="2"/>
                      </a:lnTo>
                      <a:lnTo>
                        <a:pt x="46" y="2"/>
                      </a:lnTo>
                      <a:lnTo>
                        <a:pt x="46" y="4"/>
                      </a:lnTo>
                      <a:lnTo>
                        <a:pt x="46" y="4"/>
                      </a:lnTo>
                      <a:lnTo>
                        <a:pt x="44" y="6"/>
                      </a:lnTo>
                      <a:lnTo>
                        <a:pt x="44" y="6"/>
                      </a:lnTo>
                      <a:lnTo>
                        <a:pt x="44" y="4"/>
                      </a:lnTo>
                      <a:lnTo>
                        <a:pt x="44" y="4"/>
                      </a:lnTo>
                      <a:lnTo>
                        <a:pt x="44" y="4"/>
                      </a:lnTo>
                      <a:lnTo>
                        <a:pt x="46" y="4"/>
                      </a:lnTo>
                      <a:lnTo>
                        <a:pt x="46" y="2"/>
                      </a:lnTo>
                      <a:lnTo>
                        <a:pt x="44" y="2"/>
                      </a:lnTo>
                      <a:lnTo>
                        <a:pt x="44" y="2"/>
                      </a:lnTo>
                      <a:lnTo>
                        <a:pt x="44" y="0"/>
                      </a:lnTo>
                      <a:lnTo>
                        <a:pt x="42" y="2"/>
                      </a:lnTo>
                      <a:lnTo>
                        <a:pt x="42" y="2"/>
                      </a:lnTo>
                      <a:lnTo>
                        <a:pt x="42" y="2"/>
                      </a:lnTo>
                      <a:lnTo>
                        <a:pt x="40" y="2"/>
                      </a:lnTo>
                      <a:lnTo>
                        <a:pt x="40" y="2"/>
                      </a:lnTo>
                      <a:lnTo>
                        <a:pt x="38" y="2"/>
                      </a:lnTo>
                      <a:lnTo>
                        <a:pt x="36" y="2"/>
                      </a:lnTo>
                      <a:lnTo>
                        <a:pt x="36" y="4"/>
                      </a:lnTo>
                      <a:lnTo>
                        <a:pt x="34" y="4"/>
                      </a:lnTo>
                      <a:lnTo>
                        <a:pt x="34" y="4"/>
                      </a:lnTo>
                      <a:lnTo>
                        <a:pt x="34" y="6"/>
                      </a:lnTo>
                      <a:lnTo>
                        <a:pt x="34" y="8"/>
                      </a:lnTo>
                      <a:lnTo>
                        <a:pt x="32" y="8"/>
                      </a:lnTo>
                      <a:lnTo>
                        <a:pt x="32" y="8"/>
                      </a:lnTo>
                      <a:lnTo>
                        <a:pt x="32" y="8"/>
                      </a:lnTo>
                      <a:lnTo>
                        <a:pt x="30" y="10"/>
                      </a:lnTo>
                      <a:lnTo>
                        <a:pt x="30" y="10"/>
                      </a:lnTo>
                      <a:lnTo>
                        <a:pt x="28" y="10"/>
                      </a:lnTo>
                      <a:lnTo>
                        <a:pt x="32" y="12"/>
                      </a:lnTo>
                      <a:lnTo>
                        <a:pt x="36" y="12"/>
                      </a:lnTo>
                      <a:lnTo>
                        <a:pt x="36" y="12"/>
                      </a:lnTo>
                      <a:lnTo>
                        <a:pt x="36" y="14"/>
                      </a:lnTo>
                      <a:lnTo>
                        <a:pt x="34" y="14"/>
                      </a:lnTo>
                      <a:lnTo>
                        <a:pt x="32" y="14"/>
                      </a:lnTo>
                      <a:lnTo>
                        <a:pt x="32" y="14"/>
                      </a:lnTo>
                      <a:lnTo>
                        <a:pt x="30" y="16"/>
                      </a:lnTo>
                      <a:lnTo>
                        <a:pt x="30" y="16"/>
                      </a:lnTo>
                      <a:lnTo>
                        <a:pt x="30" y="18"/>
                      </a:lnTo>
                      <a:lnTo>
                        <a:pt x="30" y="18"/>
                      </a:lnTo>
                      <a:lnTo>
                        <a:pt x="30" y="18"/>
                      </a:lnTo>
                      <a:lnTo>
                        <a:pt x="28" y="18"/>
                      </a:lnTo>
                      <a:lnTo>
                        <a:pt x="24" y="18"/>
                      </a:lnTo>
                      <a:lnTo>
                        <a:pt x="24" y="18"/>
                      </a:lnTo>
                      <a:lnTo>
                        <a:pt x="22" y="18"/>
                      </a:lnTo>
                      <a:lnTo>
                        <a:pt x="22" y="18"/>
                      </a:lnTo>
                      <a:lnTo>
                        <a:pt x="20" y="18"/>
                      </a:lnTo>
                      <a:lnTo>
                        <a:pt x="16" y="16"/>
                      </a:lnTo>
                      <a:lnTo>
                        <a:pt x="14" y="18"/>
                      </a:lnTo>
                      <a:lnTo>
                        <a:pt x="14" y="18"/>
                      </a:lnTo>
                      <a:lnTo>
                        <a:pt x="12" y="18"/>
                      </a:lnTo>
                      <a:lnTo>
                        <a:pt x="12" y="18"/>
                      </a:lnTo>
                      <a:lnTo>
                        <a:pt x="10" y="18"/>
                      </a:lnTo>
                      <a:lnTo>
                        <a:pt x="10" y="18"/>
                      </a:lnTo>
                      <a:lnTo>
                        <a:pt x="10" y="20"/>
                      </a:lnTo>
                      <a:lnTo>
                        <a:pt x="12" y="20"/>
                      </a:lnTo>
                      <a:lnTo>
                        <a:pt x="12" y="20"/>
                      </a:lnTo>
                      <a:lnTo>
                        <a:pt x="12" y="20"/>
                      </a:lnTo>
                      <a:lnTo>
                        <a:pt x="12" y="20"/>
                      </a:lnTo>
                      <a:lnTo>
                        <a:pt x="12" y="22"/>
                      </a:lnTo>
                      <a:lnTo>
                        <a:pt x="12" y="22"/>
                      </a:lnTo>
                      <a:lnTo>
                        <a:pt x="12" y="24"/>
                      </a:lnTo>
                      <a:lnTo>
                        <a:pt x="12" y="24"/>
                      </a:lnTo>
                      <a:lnTo>
                        <a:pt x="14" y="24"/>
                      </a:lnTo>
                      <a:lnTo>
                        <a:pt x="16" y="24"/>
                      </a:lnTo>
                      <a:lnTo>
                        <a:pt x="16" y="24"/>
                      </a:lnTo>
                      <a:lnTo>
                        <a:pt x="16" y="26"/>
                      </a:lnTo>
                      <a:lnTo>
                        <a:pt x="14" y="26"/>
                      </a:lnTo>
                      <a:lnTo>
                        <a:pt x="12" y="26"/>
                      </a:lnTo>
                      <a:lnTo>
                        <a:pt x="10" y="28"/>
                      </a:lnTo>
                      <a:lnTo>
                        <a:pt x="10" y="28"/>
                      </a:lnTo>
                      <a:lnTo>
                        <a:pt x="12" y="28"/>
                      </a:lnTo>
                      <a:lnTo>
                        <a:pt x="14" y="28"/>
                      </a:lnTo>
                      <a:lnTo>
                        <a:pt x="12" y="30"/>
                      </a:lnTo>
                      <a:lnTo>
                        <a:pt x="10" y="30"/>
                      </a:lnTo>
                      <a:lnTo>
                        <a:pt x="8" y="30"/>
                      </a:lnTo>
                      <a:lnTo>
                        <a:pt x="8" y="30"/>
                      </a:lnTo>
                      <a:lnTo>
                        <a:pt x="8" y="30"/>
                      </a:lnTo>
                      <a:lnTo>
                        <a:pt x="8" y="32"/>
                      </a:lnTo>
                      <a:lnTo>
                        <a:pt x="8" y="32"/>
                      </a:lnTo>
                      <a:lnTo>
                        <a:pt x="8" y="32"/>
                      </a:lnTo>
                      <a:lnTo>
                        <a:pt x="10" y="32"/>
                      </a:lnTo>
                      <a:lnTo>
                        <a:pt x="10" y="32"/>
                      </a:lnTo>
                      <a:lnTo>
                        <a:pt x="12" y="32"/>
                      </a:lnTo>
                      <a:lnTo>
                        <a:pt x="10" y="34"/>
                      </a:lnTo>
                      <a:lnTo>
                        <a:pt x="12" y="34"/>
                      </a:lnTo>
                      <a:lnTo>
                        <a:pt x="12" y="34"/>
                      </a:lnTo>
                      <a:lnTo>
                        <a:pt x="12" y="34"/>
                      </a:lnTo>
                      <a:lnTo>
                        <a:pt x="14" y="34"/>
                      </a:lnTo>
                      <a:lnTo>
                        <a:pt x="14" y="34"/>
                      </a:lnTo>
                      <a:lnTo>
                        <a:pt x="14" y="34"/>
                      </a:lnTo>
                      <a:lnTo>
                        <a:pt x="14" y="34"/>
                      </a:lnTo>
                      <a:lnTo>
                        <a:pt x="16" y="36"/>
                      </a:lnTo>
                      <a:lnTo>
                        <a:pt x="16" y="36"/>
                      </a:lnTo>
                      <a:lnTo>
                        <a:pt x="20" y="34"/>
                      </a:lnTo>
                      <a:lnTo>
                        <a:pt x="22" y="36"/>
                      </a:lnTo>
                      <a:lnTo>
                        <a:pt x="22" y="36"/>
                      </a:lnTo>
                      <a:lnTo>
                        <a:pt x="22" y="36"/>
                      </a:lnTo>
                      <a:lnTo>
                        <a:pt x="22" y="36"/>
                      </a:lnTo>
                      <a:lnTo>
                        <a:pt x="22" y="36"/>
                      </a:lnTo>
                      <a:lnTo>
                        <a:pt x="20" y="36"/>
                      </a:lnTo>
                      <a:lnTo>
                        <a:pt x="18" y="38"/>
                      </a:lnTo>
                      <a:lnTo>
                        <a:pt x="18" y="38"/>
                      </a:lnTo>
                      <a:lnTo>
                        <a:pt x="16" y="40"/>
                      </a:lnTo>
                      <a:lnTo>
                        <a:pt x="16" y="40"/>
                      </a:lnTo>
                      <a:lnTo>
                        <a:pt x="16" y="40"/>
                      </a:lnTo>
                      <a:lnTo>
                        <a:pt x="16" y="42"/>
                      </a:lnTo>
                      <a:lnTo>
                        <a:pt x="14" y="42"/>
                      </a:lnTo>
                      <a:lnTo>
                        <a:pt x="10" y="46"/>
                      </a:lnTo>
                      <a:lnTo>
                        <a:pt x="8" y="46"/>
                      </a:lnTo>
                      <a:lnTo>
                        <a:pt x="10" y="46"/>
                      </a:lnTo>
                      <a:lnTo>
                        <a:pt x="12" y="46"/>
                      </a:lnTo>
                      <a:lnTo>
                        <a:pt x="12" y="46"/>
                      </a:lnTo>
                      <a:lnTo>
                        <a:pt x="14" y="46"/>
                      </a:lnTo>
                      <a:lnTo>
                        <a:pt x="14" y="46"/>
                      </a:lnTo>
                      <a:lnTo>
                        <a:pt x="16" y="46"/>
                      </a:lnTo>
                      <a:lnTo>
                        <a:pt x="18" y="46"/>
                      </a:lnTo>
                      <a:lnTo>
                        <a:pt x="20" y="44"/>
                      </a:lnTo>
                      <a:lnTo>
                        <a:pt x="22" y="44"/>
                      </a:lnTo>
                      <a:lnTo>
                        <a:pt x="22" y="44"/>
                      </a:lnTo>
                      <a:lnTo>
                        <a:pt x="24" y="44"/>
                      </a:lnTo>
                      <a:lnTo>
                        <a:pt x="20" y="46"/>
                      </a:lnTo>
                      <a:lnTo>
                        <a:pt x="16" y="46"/>
                      </a:lnTo>
                      <a:lnTo>
                        <a:pt x="12" y="46"/>
                      </a:lnTo>
                      <a:lnTo>
                        <a:pt x="12" y="46"/>
                      </a:lnTo>
                      <a:lnTo>
                        <a:pt x="10" y="48"/>
                      </a:lnTo>
                      <a:lnTo>
                        <a:pt x="10" y="48"/>
                      </a:lnTo>
                      <a:lnTo>
                        <a:pt x="8" y="50"/>
                      </a:lnTo>
                      <a:lnTo>
                        <a:pt x="8" y="50"/>
                      </a:lnTo>
                      <a:lnTo>
                        <a:pt x="8" y="52"/>
                      </a:lnTo>
                      <a:lnTo>
                        <a:pt x="10" y="52"/>
                      </a:lnTo>
                      <a:lnTo>
                        <a:pt x="8" y="52"/>
                      </a:lnTo>
                      <a:lnTo>
                        <a:pt x="6" y="52"/>
                      </a:lnTo>
                      <a:lnTo>
                        <a:pt x="6" y="52"/>
                      </a:lnTo>
                      <a:lnTo>
                        <a:pt x="4" y="52"/>
                      </a:lnTo>
                      <a:lnTo>
                        <a:pt x="4" y="52"/>
                      </a:lnTo>
                      <a:lnTo>
                        <a:pt x="2" y="52"/>
                      </a:lnTo>
                      <a:lnTo>
                        <a:pt x="2" y="54"/>
                      </a:lnTo>
                      <a:lnTo>
                        <a:pt x="2" y="54"/>
                      </a:lnTo>
                      <a:lnTo>
                        <a:pt x="2" y="54"/>
                      </a:lnTo>
                      <a:lnTo>
                        <a:pt x="6" y="54"/>
                      </a:lnTo>
                      <a:lnTo>
                        <a:pt x="8" y="54"/>
                      </a:lnTo>
                      <a:lnTo>
                        <a:pt x="6" y="54"/>
                      </a:lnTo>
                      <a:lnTo>
                        <a:pt x="6" y="56"/>
                      </a:lnTo>
                      <a:lnTo>
                        <a:pt x="4" y="56"/>
                      </a:lnTo>
                      <a:lnTo>
                        <a:pt x="2" y="56"/>
                      </a:lnTo>
                      <a:lnTo>
                        <a:pt x="0" y="58"/>
                      </a:lnTo>
                      <a:lnTo>
                        <a:pt x="2" y="60"/>
                      </a:lnTo>
                      <a:lnTo>
                        <a:pt x="2" y="60"/>
                      </a:lnTo>
                      <a:lnTo>
                        <a:pt x="2" y="60"/>
                      </a:lnTo>
                      <a:lnTo>
                        <a:pt x="4" y="60"/>
                      </a:lnTo>
                      <a:lnTo>
                        <a:pt x="12" y="58"/>
                      </a:lnTo>
                      <a:lnTo>
                        <a:pt x="10" y="60"/>
                      </a:lnTo>
                      <a:lnTo>
                        <a:pt x="8" y="60"/>
                      </a:lnTo>
                      <a:lnTo>
                        <a:pt x="8" y="60"/>
                      </a:lnTo>
                      <a:lnTo>
                        <a:pt x="6" y="60"/>
                      </a:lnTo>
                      <a:lnTo>
                        <a:pt x="4" y="62"/>
                      </a:lnTo>
                      <a:lnTo>
                        <a:pt x="4" y="64"/>
                      </a:lnTo>
                      <a:lnTo>
                        <a:pt x="6" y="62"/>
                      </a:lnTo>
                      <a:lnTo>
                        <a:pt x="6" y="62"/>
                      </a:lnTo>
                      <a:lnTo>
                        <a:pt x="12" y="62"/>
                      </a:lnTo>
                      <a:lnTo>
                        <a:pt x="12" y="62"/>
                      </a:lnTo>
                      <a:lnTo>
                        <a:pt x="12" y="62"/>
                      </a:lnTo>
                      <a:lnTo>
                        <a:pt x="10" y="64"/>
                      </a:lnTo>
                      <a:lnTo>
                        <a:pt x="8" y="66"/>
                      </a:lnTo>
                      <a:lnTo>
                        <a:pt x="8" y="66"/>
                      </a:lnTo>
                      <a:lnTo>
                        <a:pt x="12" y="64"/>
                      </a:lnTo>
                      <a:lnTo>
                        <a:pt x="12" y="64"/>
                      </a:lnTo>
                      <a:lnTo>
                        <a:pt x="14" y="64"/>
                      </a:lnTo>
                      <a:lnTo>
                        <a:pt x="14" y="64"/>
                      </a:lnTo>
                      <a:lnTo>
                        <a:pt x="14" y="64"/>
                      </a:lnTo>
                      <a:lnTo>
                        <a:pt x="22" y="64"/>
                      </a:lnTo>
                      <a:lnTo>
                        <a:pt x="22" y="62"/>
                      </a:lnTo>
                      <a:lnTo>
                        <a:pt x="24" y="62"/>
                      </a:lnTo>
                      <a:lnTo>
                        <a:pt x="26" y="62"/>
                      </a:lnTo>
                      <a:lnTo>
                        <a:pt x="26" y="62"/>
                      </a:lnTo>
                      <a:lnTo>
                        <a:pt x="28" y="60"/>
                      </a:lnTo>
                      <a:lnTo>
                        <a:pt x="28" y="60"/>
                      </a:lnTo>
                      <a:lnTo>
                        <a:pt x="28" y="58"/>
                      </a:lnTo>
                      <a:lnTo>
                        <a:pt x="28" y="58"/>
                      </a:lnTo>
                      <a:lnTo>
                        <a:pt x="28" y="58"/>
                      </a:lnTo>
                      <a:lnTo>
                        <a:pt x="28" y="58"/>
                      </a:lnTo>
                      <a:lnTo>
                        <a:pt x="30" y="58"/>
                      </a:lnTo>
                      <a:lnTo>
                        <a:pt x="30" y="58"/>
                      </a:lnTo>
                      <a:lnTo>
                        <a:pt x="30" y="60"/>
                      </a:lnTo>
                      <a:lnTo>
                        <a:pt x="32" y="60"/>
                      </a:lnTo>
                      <a:lnTo>
                        <a:pt x="34" y="58"/>
                      </a:lnTo>
                      <a:lnTo>
                        <a:pt x="34" y="58"/>
                      </a:lnTo>
                      <a:lnTo>
                        <a:pt x="36" y="58"/>
                      </a:lnTo>
                      <a:lnTo>
                        <a:pt x="38" y="56"/>
                      </a:lnTo>
                      <a:lnTo>
                        <a:pt x="38" y="56"/>
                      </a:lnTo>
                      <a:lnTo>
                        <a:pt x="38" y="56"/>
                      </a:lnTo>
                      <a:lnTo>
                        <a:pt x="40" y="56"/>
                      </a:lnTo>
                      <a:lnTo>
                        <a:pt x="40" y="54"/>
                      </a:lnTo>
                      <a:lnTo>
                        <a:pt x="40" y="54"/>
                      </a:lnTo>
                      <a:lnTo>
                        <a:pt x="44" y="54"/>
                      </a:lnTo>
                      <a:lnTo>
                        <a:pt x="46" y="54"/>
                      </a:lnTo>
                      <a:lnTo>
                        <a:pt x="46" y="54"/>
                      </a:lnTo>
                      <a:lnTo>
                        <a:pt x="48" y="52"/>
                      </a:lnTo>
                      <a:lnTo>
                        <a:pt x="48" y="54"/>
                      </a:lnTo>
                      <a:lnTo>
                        <a:pt x="48" y="54"/>
                      </a:lnTo>
                      <a:lnTo>
                        <a:pt x="48" y="54"/>
                      </a:lnTo>
                      <a:lnTo>
                        <a:pt x="50" y="52"/>
                      </a:lnTo>
                      <a:lnTo>
                        <a:pt x="52" y="52"/>
                      </a:lnTo>
                      <a:lnTo>
                        <a:pt x="52" y="54"/>
                      </a:lnTo>
                      <a:lnTo>
                        <a:pt x="54" y="52"/>
                      </a:lnTo>
                      <a:lnTo>
                        <a:pt x="56" y="52"/>
                      </a:lnTo>
                      <a:lnTo>
                        <a:pt x="54" y="50"/>
                      </a:lnTo>
                      <a:lnTo>
                        <a:pt x="56" y="50"/>
                      </a:lnTo>
                      <a:lnTo>
                        <a:pt x="56" y="50"/>
                      </a:lnTo>
                      <a:lnTo>
                        <a:pt x="58" y="46"/>
                      </a:lnTo>
                      <a:lnTo>
                        <a:pt x="58" y="44"/>
                      </a:lnTo>
                      <a:lnTo>
                        <a:pt x="60" y="44"/>
                      </a:lnTo>
                      <a:lnTo>
                        <a:pt x="60" y="42"/>
                      </a:lnTo>
                      <a:lnTo>
                        <a:pt x="60" y="42"/>
                      </a:lnTo>
                      <a:lnTo>
                        <a:pt x="62" y="40"/>
                      </a:lnTo>
                      <a:lnTo>
                        <a:pt x="62" y="38"/>
                      </a:lnTo>
                      <a:lnTo>
                        <a:pt x="62" y="36"/>
                      </a:lnTo>
                      <a:lnTo>
                        <a:pt x="60" y="3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19" name="Freeform 147">
                  <a:extLst>
                    <a:ext uri="{FF2B5EF4-FFF2-40B4-BE49-F238E27FC236}">
                      <a16:creationId xmlns:a16="http://schemas.microsoft.com/office/drawing/2014/main" id="{A5375E7E-FD75-FBA2-A46C-08DD554C3BF4}"/>
                    </a:ext>
                  </a:extLst>
                </p:cNvPr>
                <p:cNvSpPr>
                  <a:spLocks/>
                </p:cNvSpPr>
                <p:nvPr/>
              </p:nvSpPr>
              <p:spPr bwMode="auto">
                <a:xfrm>
                  <a:off x="4057" y="1407"/>
                  <a:ext cx="152" cy="151"/>
                </a:xfrm>
                <a:custGeom>
                  <a:avLst/>
                  <a:gdLst>
                    <a:gd name="T0" fmla="*/ 150 w 152"/>
                    <a:gd name="T1" fmla="*/ 131 h 151"/>
                    <a:gd name="T2" fmla="*/ 148 w 152"/>
                    <a:gd name="T3" fmla="*/ 127 h 151"/>
                    <a:gd name="T4" fmla="*/ 144 w 152"/>
                    <a:gd name="T5" fmla="*/ 125 h 151"/>
                    <a:gd name="T6" fmla="*/ 142 w 152"/>
                    <a:gd name="T7" fmla="*/ 115 h 151"/>
                    <a:gd name="T8" fmla="*/ 136 w 152"/>
                    <a:gd name="T9" fmla="*/ 109 h 151"/>
                    <a:gd name="T10" fmla="*/ 134 w 152"/>
                    <a:gd name="T11" fmla="*/ 97 h 151"/>
                    <a:gd name="T12" fmla="*/ 130 w 152"/>
                    <a:gd name="T13" fmla="*/ 89 h 151"/>
                    <a:gd name="T14" fmla="*/ 120 w 152"/>
                    <a:gd name="T15" fmla="*/ 85 h 151"/>
                    <a:gd name="T16" fmla="*/ 110 w 152"/>
                    <a:gd name="T17" fmla="*/ 81 h 151"/>
                    <a:gd name="T18" fmla="*/ 110 w 152"/>
                    <a:gd name="T19" fmla="*/ 77 h 151"/>
                    <a:gd name="T20" fmla="*/ 106 w 152"/>
                    <a:gd name="T21" fmla="*/ 71 h 151"/>
                    <a:gd name="T22" fmla="*/ 104 w 152"/>
                    <a:gd name="T23" fmla="*/ 69 h 151"/>
                    <a:gd name="T24" fmla="*/ 98 w 152"/>
                    <a:gd name="T25" fmla="*/ 63 h 151"/>
                    <a:gd name="T26" fmla="*/ 98 w 152"/>
                    <a:gd name="T27" fmla="*/ 59 h 151"/>
                    <a:gd name="T28" fmla="*/ 98 w 152"/>
                    <a:gd name="T29" fmla="*/ 53 h 151"/>
                    <a:gd name="T30" fmla="*/ 100 w 152"/>
                    <a:gd name="T31" fmla="*/ 51 h 151"/>
                    <a:gd name="T32" fmla="*/ 102 w 152"/>
                    <a:gd name="T33" fmla="*/ 43 h 151"/>
                    <a:gd name="T34" fmla="*/ 106 w 152"/>
                    <a:gd name="T35" fmla="*/ 39 h 151"/>
                    <a:gd name="T36" fmla="*/ 102 w 152"/>
                    <a:gd name="T37" fmla="*/ 35 h 151"/>
                    <a:gd name="T38" fmla="*/ 106 w 152"/>
                    <a:gd name="T39" fmla="*/ 31 h 151"/>
                    <a:gd name="T40" fmla="*/ 102 w 152"/>
                    <a:gd name="T41" fmla="*/ 29 h 151"/>
                    <a:gd name="T42" fmla="*/ 96 w 152"/>
                    <a:gd name="T43" fmla="*/ 27 h 151"/>
                    <a:gd name="T44" fmla="*/ 92 w 152"/>
                    <a:gd name="T45" fmla="*/ 25 h 151"/>
                    <a:gd name="T46" fmla="*/ 88 w 152"/>
                    <a:gd name="T47" fmla="*/ 19 h 151"/>
                    <a:gd name="T48" fmla="*/ 86 w 152"/>
                    <a:gd name="T49" fmla="*/ 15 h 151"/>
                    <a:gd name="T50" fmla="*/ 84 w 152"/>
                    <a:gd name="T51" fmla="*/ 13 h 151"/>
                    <a:gd name="T52" fmla="*/ 82 w 152"/>
                    <a:gd name="T53" fmla="*/ 4 h 151"/>
                    <a:gd name="T54" fmla="*/ 78 w 152"/>
                    <a:gd name="T55" fmla="*/ 4 h 151"/>
                    <a:gd name="T56" fmla="*/ 74 w 152"/>
                    <a:gd name="T57" fmla="*/ 9 h 151"/>
                    <a:gd name="T58" fmla="*/ 72 w 152"/>
                    <a:gd name="T59" fmla="*/ 4 h 151"/>
                    <a:gd name="T60" fmla="*/ 70 w 152"/>
                    <a:gd name="T61" fmla="*/ 2 h 151"/>
                    <a:gd name="T62" fmla="*/ 64 w 152"/>
                    <a:gd name="T63" fmla="*/ 2 h 151"/>
                    <a:gd name="T64" fmla="*/ 58 w 152"/>
                    <a:gd name="T65" fmla="*/ 0 h 151"/>
                    <a:gd name="T66" fmla="*/ 52 w 152"/>
                    <a:gd name="T67" fmla="*/ 0 h 151"/>
                    <a:gd name="T68" fmla="*/ 48 w 152"/>
                    <a:gd name="T69" fmla="*/ 4 h 151"/>
                    <a:gd name="T70" fmla="*/ 44 w 152"/>
                    <a:gd name="T71" fmla="*/ 9 h 151"/>
                    <a:gd name="T72" fmla="*/ 36 w 152"/>
                    <a:gd name="T73" fmla="*/ 15 h 151"/>
                    <a:gd name="T74" fmla="*/ 32 w 152"/>
                    <a:gd name="T75" fmla="*/ 21 h 151"/>
                    <a:gd name="T76" fmla="*/ 34 w 152"/>
                    <a:gd name="T77" fmla="*/ 29 h 151"/>
                    <a:gd name="T78" fmla="*/ 32 w 152"/>
                    <a:gd name="T79" fmla="*/ 37 h 151"/>
                    <a:gd name="T80" fmla="*/ 32 w 152"/>
                    <a:gd name="T81" fmla="*/ 49 h 151"/>
                    <a:gd name="T82" fmla="*/ 26 w 152"/>
                    <a:gd name="T83" fmla="*/ 57 h 151"/>
                    <a:gd name="T84" fmla="*/ 10 w 152"/>
                    <a:gd name="T85" fmla="*/ 67 h 151"/>
                    <a:gd name="T86" fmla="*/ 0 w 152"/>
                    <a:gd name="T87" fmla="*/ 77 h 151"/>
                    <a:gd name="T88" fmla="*/ 4 w 152"/>
                    <a:gd name="T89" fmla="*/ 89 h 151"/>
                    <a:gd name="T90" fmla="*/ 8 w 152"/>
                    <a:gd name="T91" fmla="*/ 93 h 151"/>
                    <a:gd name="T92" fmla="*/ 20 w 152"/>
                    <a:gd name="T93" fmla="*/ 97 h 151"/>
                    <a:gd name="T94" fmla="*/ 36 w 152"/>
                    <a:gd name="T95" fmla="*/ 105 h 151"/>
                    <a:gd name="T96" fmla="*/ 52 w 152"/>
                    <a:gd name="T97" fmla="*/ 115 h 151"/>
                    <a:gd name="T98" fmla="*/ 70 w 152"/>
                    <a:gd name="T99" fmla="*/ 127 h 151"/>
                    <a:gd name="T100" fmla="*/ 90 w 152"/>
                    <a:gd name="T101" fmla="*/ 143 h 151"/>
                    <a:gd name="T102" fmla="*/ 108 w 152"/>
                    <a:gd name="T103" fmla="*/ 149 h 151"/>
                    <a:gd name="T104" fmla="*/ 126 w 152"/>
                    <a:gd name="T105" fmla="*/ 147 h 151"/>
                    <a:gd name="T106" fmla="*/ 130 w 152"/>
                    <a:gd name="T107" fmla="*/ 137 h 151"/>
                    <a:gd name="T108" fmla="*/ 132 w 152"/>
                    <a:gd name="T109" fmla="*/ 133 h 151"/>
                    <a:gd name="T110" fmla="*/ 138 w 152"/>
                    <a:gd name="T111" fmla="*/ 131 h 151"/>
                    <a:gd name="T112" fmla="*/ 144 w 152"/>
                    <a:gd name="T113" fmla="*/ 133 h 151"/>
                    <a:gd name="T114" fmla="*/ 152 w 152"/>
                    <a:gd name="T115" fmla="*/ 1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51">
                      <a:moveTo>
                        <a:pt x="152" y="133"/>
                      </a:moveTo>
                      <a:lnTo>
                        <a:pt x="150" y="133"/>
                      </a:lnTo>
                      <a:lnTo>
                        <a:pt x="150" y="131"/>
                      </a:lnTo>
                      <a:lnTo>
                        <a:pt x="150" y="131"/>
                      </a:lnTo>
                      <a:lnTo>
                        <a:pt x="150" y="131"/>
                      </a:lnTo>
                      <a:lnTo>
                        <a:pt x="150" y="129"/>
                      </a:lnTo>
                      <a:lnTo>
                        <a:pt x="148" y="129"/>
                      </a:lnTo>
                      <a:lnTo>
                        <a:pt x="148" y="127"/>
                      </a:lnTo>
                      <a:lnTo>
                        <a:pt x="146" y="127"/>
                      </a:lnTo>
                      <a:lnTo>
                        <a:pt x="146" y="127"/>
                      </a:lnTo>
                      <a:lnTo>
                        <a:pt x="146" y="125"/>
                      </a:lnTo>
                      <a:lnTo>
                        <a:pt x="144" y="125"/>
                      </a:lnTo>
                      <a:lnTo>
                        <a:pt x="144" y="125"/>
                      </a:lnTo>
                      <a:lnTo>
                        <a:pt x="142" y="121"/>
                      </a:lnTo>
                      <a:lnTo>
                        <a:pt x="142" y="119"/>
                      </a:lnTo>
                      <a:lnTo>
                        <a:pt x="142" y="115"/>
                      </a:lnTo>
                      <a:lnTo>
                        <a:pt x="140" y="115"/>
                      </a:lnTo>
                      <a:lnTo>
                        <a:pt x="138" y="115"/>
                      </a:lnTo>
                      <a:lnTo>
                        <a:pt x="136" y="113"/>
                      </a:lnTo>
                      <a:lnTo>
                        <a:pt x="136" y="109"/>
                      </a:lnTo>
                      <a:lnTo>
                        <a:pt x="138" y="105"/>
                      </a:lnTo>
                      <a:lnTo>
                        <a:pt x="138" y="101"/>
                      </a:lnTo>
                      <a:lnTo>
                        <a:pt x="136" y="99"/>
                      </a:lnTo>
                      <a:lnTo>
                        <a:pt x="134" y="97"/>
                      </a:lnTo>
                      <a:lnTo>
                        <a:pt x="132" y="95"/>
                      </a:lnTo>
                      <a:lnTo>
                        <a:pt x="130" y="91"/>
                      </a:lnTo>
                      <a:lnTo>
                        <a:pt x="130" y="91"/>
                      </a:lnTo>
                      <a:lnTo>
                        <a:pt x="130" y="89"/>
                      </a:lnTo>
                      <a:lnTo>
                        <a:pt x="128" y="89"/>
                      </a:lnTo>
                      <a:lnTo>
                        <a:pt x="126" y="89"/>
                      </a:lnTo>
                      <a:lnTo>
                        <a:pt x="124" y="87"/>
                      </a:lnTo>
                      <a:lnTo>
                        <a:pt x="120" y="85"/>
                      </a:lnTo>
                      <a:lnTo>
                        <a:pt x="116" y="83"/>
                      </a:lnTo>
                      <a:lnTo>
                        <a:pt x="114" y="81"/>
                      </a:lnTo>
                      <a:lnTo>
                        <a:pt x="112" y="81"/>
                      </a:lnTo>
                      <a:lnTo>
                        <a:pt x="110" y="81"/>
                      </a:lnTo>
                      <a:lnTo>
                        <a:pt x="110" y="81"/>
                      </a:lnTo>
                      <a:lnTo>
                        <a:pt x="110" y="79"/>
                      </a:lnTo>
                      <a:lnTo>
                        <a:pt x="110" y="79"/>
                      </a:lnTo>
                      <a:lnTo>
                        <a:pt x="110" y="77"/>
                      </a:lnTo>
                      <a:lnTo>
                        <a:pt x="110" y="75"/>
                      </a:lnTo>
                      <a:lnTo>
                        <a:pt x="108" y="73"/>
                      </a:lnTo>
                      <a:lnTo>
                        <a:pt x="106" y="71"/>
                      </a:lnTo>
                      <a:lnTo>
                        <a:pt x="106" y="71"/>
                      </a:lnTo>
                      <a:lnTo>
                        <a:pt x="106" y="71"/>
                      </a:lnTo>
                      <a:lnTo>
                        <a:pt x="106" y="69"/>
                      </a:lnTo>
                      <a:lnTo>
                        <a:pt x="106" y="69"/>
                      </a:lnTo>
                      <a:lnTo>
                        <a:pt x="104" y="69"/>
                      </a:lnTo>
                      <a:lnTo>
                        <a:pt x="104" y="69"/>
                      </a:lnTo>
                      <a:lnTo>
                        <a:pt x="102" y="69"/>
                      </a:lnTo>
                      <a:lnTo>
                        <a:pt x="102" y="67"/>
                      </a:lnTo>
                      <a:lnTo>
                        <a:pt x="98" y="63"/>
                      </a:lnTo>
                      <a:lnTo>
                        <a:pt x="98" y="63"/>
                      </a:lnTo>
                      <a:lnTo>
                        <a:pt x="98" y="63"/>
                      </a:lnTo>
                      <a:lnTo>
                        <a:pt x="98" y="61"/>
                      </a:lnTo>
                      <a:lnTo>
                        <a:pt x="98" y="59"/>
                      </a:lnTo>
                      <a:lnTo>
                        <a:pt x="98" y="59"/>
                      </a:lnTo>
                      <a:lnTo>
                        <a:pt x="98" y="57"/>
                      </a:lnTo>
                      <a:lnTo>
                        <a:pt x="96" y="55"/>
                      </a:lnTo>
                      <a:lnTo>
                        <a:pt x="98" y="53"/>
                      </a:lnTo>
                      <a:lnTo>
                        <a:pt x="98" y="53"/>
                      </a:lnTo>
                      <a:lnTo>
                        <a:pt x="98" y="51"/>
                      </a:lnTo>
                      <a:lnTo>
                        <a:pt x="98" y="51"/>
                      </a:lnTo>
                      <a:lnTo>
                        <a:pt x="100" y="51"/>
                      </a:lnTo>
                      <a:lnTo>
                        <a:pt x="100" y="51"/>
                      </a:lnTo>
                      <a:lnTo>
                        <a:pt x="100" y="49"/>
                      </a:lnTo>
                      <a:lnTo>
                        <a:pt x="100" y="47"/>
                      </a:lnTo>
                      <a:lnTo>
                        <a:pt x="102" y="43"/>
                      </a:lnTo>
                      <a:lnTo>
                        <a:pt x="104" y="43"/>
                      </a:lnTo>
                      <a:lnTo>
                        <a:pt x="106" y="41"/>
                      </a:lnTo>
                      <a:lnTo>
                        <a:pt x="106" y="41"/>
                      </a:lnTo>
                      <a:lnTo>
                        <a:pt x="106" y="39"/>
                      </a:lnTo>
                      <a:lnTo>
                        <a:pt x="106" y="39"/>
                      </a:lnTo>
                      <a:lnTo>
                        <a:pt x="106" y="39"/>
                      </a:lnTo>
                      <a:lnTo>
                        <a:pt x="104" y="37"/>
                      </a:lnTo>
                      <a:lnTo>
                        <a:pt x="102" y="35"/>
                      </a:lnTo>
                      <a:lnTo>
                        <a:pt x="102" y="35"/>
                      </a:lnTo>
                      <a:lnTo>
                        <a:pt x="102" y="33"/>
                      </a:lnTo>
                      <a:lnTo>
                        <a:pt x="104" y="31"/>
                      </a:lnTo>
                      <a:lnTo>
                        <a:pt x="106" y="31"/>
                      </a:lnTo>
                      <a:lnTo>
                        <a:pt x="106" y="31"/>
                      </a:lnTo>
                      <a:lnTo>
                        <a:pt x="106" y="31"/>
                      </a:lnTo>
                      <a:lnTo>
                        <a:pt x="104" y="29"/>
                      </a:lnTo>
                      <a:lnTo>
                        <a:pt x="102" y="29"/>
                      </a:lnTo>
                      <a:lnTo>
                        <a:pt x="98" y="29"/>
                      </a:lnTo>
                      <a:lnTo>
                        <a:pt x="98" y="29"/>
                      </a:lnTo>
                      <a:lnTo>
                        <a:pt x="96" y="27"/>
                      </a:lnTo>
                      <a:lnTo>
                        <a:pt x="96" y="27"/>
                      </a:lnTo>
                      <a:lnTo>
                        <a:pt x="94" y="25"/>
                      </a:lnTo>
                      <a:lnTo>
                        <a:pt x="94" y="25"/>
                      </a:lnTo>
                      <a:lnTo>
                        <a:pt x="92" y="25"/>
                      </a:lnTo>
                      <a:lnTo>
                        <a:pt x="92" y="25"/>
                      </a:lnTo>
                      <a:lnTo>
                        <a:pt x="90" y="19"/>
                      </a:lnTo>
                      <a:lnTo>
                        <a:pt x="90" y="19"/>
                      </a:lnTo>
                      <a:lnTo>
                        <a:pt x="88" y="19"/>
                      </a:lnTo>
                      <a:lnTo>
                        <a:pt x="88" y="19"/>
                      </a:lnTo>
                      <a:lnTo>
                        <a:pt x="88" y="19"/>
                      </a:lnTo>
                      <a:lnTo>
                        <a:pt x="86" y="17"/>
                      </a:lnTo>
                      <a:lnTo>
                        <a:pt x="86" y="17"/>
                      </a:lnTo>
                      <a:lnTo>
                        <a:pt x="86" y="15"/>
                      </a:lnTo>
                      <a:lnTo>
                        <a:pt x="86" y="13"/>
                      </a:lnTo>
                      <a:lnTo>
                        <a:pt x="86" y="13"/>
                      </a:lnTo>
                      <a:lnTo>
                        <a:pt x="86" y="13"/>
                      </a:lnTo>
                      <a:lnTo>
                        <a:pt x="84" y="13"/>
                      </a:lnTo>
                      <a:lnTo>
                        <a:pt x="84" y="11"/>
                      </a:lnTo>
                      <a:lnTo>
                        <a:pt x="82" y="6"/>
                      </a:lnTo>
                      <a:lnTo>
                        <a:pt x="82" y="4"/>
                      </a:lnTo>
                      <a:lnTo>
                        <a:pt x="82" y="4"/>
                      </a:lnTo>
                      <a:lnTo>
                        <a:pt x="80" y="4"/>
                      </a:lnTo>
                      <a:lnTo>
                        <a:pt x="80" y="4"/>
                      </a:lnTo>
                      <a:lnTo>
                        <a:pt x="78" y="4"/>
                      </a:lnTo>
                      <a:lnTo>
                        <a:pt x="78" y="4"/>
                      </a:lnTo>
                      <a:lnTo>
                        <a:pt x="78" y="4"/>
                      </a:lnTo>
                      <a:lnTo>
                        <a:pt x="76" y="6"/>
                      </a:lnTo>
                      <a:lnTo>
                        <a:pt x="74" y="6"/>
                      </a:lnTo>
                      <a:lnTo>
                        <a:pt x="74" y="9"/>
                      </a:lnTo>
                      <a:lnTo>
                        <a:pt x="74" y="9"/>
                      </a:lnTo>
                      <a:lnTo>
                        <a:pt x="74" y="6"/>
                      </a:lnTo>
                      <a:lnTo>
                        <a:pt x="74" y="6"/>
                      </a:lnTo>
                      <a:lnTo>
                        <a:pt x="72" y="4"/>
                      </a:lnTo>
                      <a:lnTo>
                        <a:pt x="72" y="2"/>
                      </a:lnTo>
                      <a:lnTo>
                        <a:pt x="72" y="2"/>
                      </a:lnTo>
                      <a:lnTo>
                        <a:pt x="72" y="2"/>
                      </a:lnTo>
                      <a:lnTo>
                        <a:pt x="70" y="2"/>
                      </a:lnTo>
                      <a:lnTo>
                        <a:pt x="70" y="2"/>
                      </a:lnTo>
                      <a:lnTo>
                        <a:pt x="68" y="2"/>
                      </a:lnTo>
                      <a:lnTo>
                        <a:pt x="68" y="2"/>
                      </a:lnTo>
                      <a:lnTo>
                        <a:pt x="64" y="2"/>
                      </a:lnTo>
                      <a:lnTo>
                        <a:pt x="64" y="2"/>
                      </a:lnTo>
                      <a:lnTo>
                        <a:pt x="62" y="2"/>
                      </a:lnTo>
                      <a:lnTo>
                        <a:pt x="60" y="2"/>
                      </a:lnTo>
                      <a:lnTo>
                        <a:pt x="58" y="0"/>
                      </a:lnTo>
                      <a:lnTo>
                        <a:pt x="58" y="0"/>
                      </a:lnTo>
                      <a:lnTo>
                        <a:pt x="56" y="0"/>
                      </a:lnTo>
                      <a:lnTo>
                        <a:pt x="54" y="0"/>
                      </a:lnTo>
                      <a:lnTo>
                        <a:pt x="52" y="0"/>
                      </a:lnTo>
                      <a:lnTo>
                        <a:pt x="52" y="0"/>
                      </a:lnTo>
                      <a:lnTo>
                        <a:pt x="50" y="0"/>
                      </a:lnTo>
                      <a:lnTo>
                        <a:pt x="50" y="2"/>
                      </a:lnTo>
                      <a:lnTo>
                        <a:pt x="48" y="4"/>
                      </a:lnTo>
                      <a:lnTo>
                        <a:pt x="46" y="4"/>
                      </a:lnTo>
                      <a:lnTo>
                        <a:pt x="46" y="6"/>
                      </a:lnTo>
                      <a:lnTo>
                        <a:pt x="46" y="6"/>
                      </a:lnTo>
                      <a:lnTo>
                        <a:pt x="44" y="9"/>
                      </a:lnTo>
                      <a:lnTo>
                        <a:pt x="42" y="11"/>
                      </a:lnTo>
                      <a:lnTo>
                        <a:pt x="40" y="13"/>
                      </a:lnTo>
                      <a:lnTo>
                        <a:pt x="38" y="15"/>
                      </a:lnTo>
                      <a:lnTo>
                        <a:pt x="36" y="15"/>
                      </a:lnTo>
                      <a:lnTo>
                        <a:pt x="32" y="17"/>
                      </a:lnTo>
                      <a:lnTo>
                        <a:pt x="32" y="17"/>
                      </a:lnTo>
                      <a:lnTo>
                        <a:pt x="32" y="19"/>
                      </a:lnTo>
                      <a:lnTo>
                        <a:pt x="32" y="21"/>
                      </a:lnTo>
                      <a:lnTo>
                        <a:pt x="32" y="23"/>
                      </a:lnTo>
                      <a:lnTo>
                        <a:pt x="32" y="25"/>
                      </a:lnTo>
                      <a:lnTo>
                        <a:pt x="32" y="27"/>
                      </a:lnTo>
                      <a:lnTo>
                        <a:pt x="34" y="29"/>
                      </a:lnTo>
                      <a:lnTo>
                        <a:pt x="34" y="31"/>
                      </a:lnTo>
                      <a:lnTo>
                        <a:pt x="34" y="33"/>
                      </a:lnTo>
                      <a:lnTo>
                        <a:pt x="34" y="35"/>
                      </a:lnTo>
                      <a:lnTo>
                        <a:pt x="32" y="37"/>
                      </a:lnTo>
                      <a:lnTo>
                        <a:pt x="32" y="39"/>
                      </a:lnTo>
                      <a:lnTo>
                        <a:pt x="32" y="43"/>
                      </a:lnTo>
                      <a:lnTo>
                        <a:pt x="32" y="47"/>
                      </a:lnTo>
                      <a:lnTo>
                        <a:pt x="32" y="49"/>
                      </a:lnTo>
                      <a:lnTo>
                        <a:pt x="32" y="51"/>
                      </a:lnTo>
                      <a:lnTo>
                        <a:pt x="30" y="55"/>
                      </a:lnTo>
                      <a:lnTo>
                        <a:pt x="30" y="55"/>
                      </a:lnTo>
                      <a:lnTo>
                        <a:pt x="26" y="57"/>
                      </a:lnTo>
                      <a:lnTo>
                        <a:pt x="22" y="59"/>
                      </a:lnTo>
                      <a:lnTo>
                        <a:pt x="18" y="61"/>
                      </a:lnTo>
                      <a:lnTo>
                        <a:pt x="14" y="63"/>
                      </a:lnTo>
                      <a:lnTo>
                        <a:pt x="10" y="67"/>
                      </a:lnTo>
                      <a:lnTo>
                        <a:pt x="6" y="69"/>
                      </a:lnTo>
                      <a:lnTo>
                        <a:pt x="4" y="71"/>
                      </a:lnTo>
                      <a:lnTo>
                        <a:pt x="0" y="73"/>
                      </a:lnTo>
                      <a:lnTo>
                        <a:pt x="0" y="77"/>
                      </a:lnTo>
                      <a:lnTo>
                        <a:pt x="2" y="81"/>
                      </a:lnTo>
                      <a:lnTo>
                        <a:pt x="4" y="85"/>
                      </a:lnTo>
                      <a:lnTo>
                        <a:pt x="4" y="89"/>
                      </a:lnTo>
                      <a:lnTo>
                        <a:pt x="4" y="89"/>
                      </a:lnTo>
                      <a:lnTo>
                        <a:pt x="4" y="93"/>
                      </a:lnTo>
                      <a:lnTo>
                        <a:pt x="6" y="91"/>
                      </a:lnTo>
                      <a:lnTo>
                        <a:pt x="8" y="91"/>
                      </a:lnTo>
                      <a:lnTo>
                        <a:pt x="8" y="93"/>
                      </a:lnTo>
                      <a:lnTo>
                        <a:pt x="6" y="95"/>
                      </a:lnTo>
                      <a:lnTo>
                        <a:pt x="10" y="97"/>
                      </a:lnTo>
                      <a:lnTo>
                        <a:pt x="16" y="97"/>
                      </a:lnTo>
                      <a:lnTo>
                        <a:pt x="20" y="97"/>
                      </a:lnTo>
                      <a:lnTo>
                        <a:pt x="26" y="99"/>
                      </a:lnTo>
                      <a:lnTo>
                        <a:pt x="28" y="99"/>
                      </a:lnTo>
                      <a:lnTo>
                        <a:pt x="32" y="103"/>
                      </a:lnTo>
                      <a:lnTo>
                        <a:pt x="36" y="105"/>
                      </a:lnTo>
                      <a:lnTo>
                        <a:pt x="40" y="107"/>
                      </a:lnTo>
                      <a:lnTo>
                        <a:pt x="44" y="109"/>
                      </a:lnTo>
                      <a:lnTo>
                        <a:pt x="48" y="111"/>
                      </a:lnTo>
                      <a:lnTo>
                        <a:pt x="52" y="115"/>
                      </a:lnTo>
                      <a:lnTo>
                        <a:pt x="56" y="117"/>
                      </a:lnTo>
                      <a:lnTo>
                        <a:pt x="60" y="121"/>
                      </a:lnTo>
                      <a:lnTo>
                        <a:pt x="66" y="125"/>
                      </a:lnTo>
                      <a:lnTo>
                        <a:pt x="70" y="127"/>
                      </a:lnTo>
                      <a:lnTo>
                        <a:pt x="74" y="131"/>
                      </a:lnTo>
                      <a:lnTo>
                        <a:pt x="80" y="137"/>
                      </a:lnTo>
                      <a:lnTo>
                        <a:pt x="86" y="141"/>
                      </a:lnTo>
                      <a:lnTo>
                        <a:pt x="90" y="143"/>
                      </a:lnTo>
                      <a:lnTo>
                        <a:pt x="96" y="147"/>
                      </a:lnTo>
                      <a:lnTo>
                        <a:pt x="96" y="147"/>
                      </a:lnTo>
                      <a:lnTo>
                        <a:pt x="100" y="149"/>
                      </a:lnTo>
                      <a:lnTo>
                        <a:pt x="108" y="149"/>
                      </a:lnTo>
                      <a:lnTo>
                        <a:pt x="114" y="149"/>
                      </a:lnTo>
                      <a:lnTo>
                        <a:pt x="120" y="151"/>
                      </a:lnTo>
                      <a:lnTo>
                        <a:pt x="124" y="149"/>
                      </a:lnTo>
                      <a:lnTo>
                        <a:pt x="126" y="147"/>
                      </a:lnTo>
                      <a:lnTo>
                        <a:pt x="126" y="145"/>
                      </a:lnTo>
                      <a:lnTo>
                        <a:pt x="128" y="141"/>
                      </a:lnTo>
                      <a:lnTo>
                        <a:pt x="128" y="139"/>
                      </a:lnTo>
                      <a:lnTo>
                        <a:pt x="130" y="137"/>
                      </a:lnTo>
                      <a:lnTo>
                        <a:pt x="130" y="135"/>
                      </a:lnTo>
                      <a:lnTo>
                        <a:pt x="130" y="135"/>
                      </a:lnTo>
                      <a:lnTo>
                        <a:pt x="130" y="133"/>
                      </a:lnTo>
                      <a:lnTo>
                        <a:pt x="132" y="133"/>
                      </a:lnTo>
                      <a:lnTo>
                        <a:pt x="134" y="131"/>
                      </a:lnTo>
                      <a:lnTo>
                        <a:pt x="136" y="131"/>
                      </a:lnTo>
                      <a:lnTo>
                        <a:pt x="138" y="131"/>
                      </a:lnTo>
                      <a:lnTo>
                        <a:pt x="138" y="131"/>
                      </a:lnTo>
                      <a:lnTo>
                        <a:pt x="140" y="131"/>
                      </a:lnTo>
                      <a:lnTo>
                        <a:pt x="144" y="133"/>
                      </a:lnTo>
                      <a:lnTo>
                        <a:pt x="144" y="133"/>
                      </a:lnTo>
                      <a:lnTo>
                        <a:pt x="144" y="133"/>
                      </a:lnTo>
                      <a:lnTo>
                        <a:pt x="146" y="133"/>
                      </a:lnTo>
                      <a:lnTo>
                        <a:pt x="150" y="135"/>
                      </a:lnTo>
                      <a:lnTo>
                        <a:pt x="150" y="135"/>
                      </a:lnTo>
                      <a:lnTo>
                        <a:pt x="152" y="135"/>
                      </a:lnTo>
                      <a:lnTo>
                        <a:pt x="152" y="133"/>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20" name="Freeform 148">
                  <a:extLst>
                    <a:ext uri="{FF2B5EF4-FFF2-40B4-BE49-F238E27FC236}">
                      <a16:creationId xmlns:a16="http://schemas.microsoft.com/office/drawing/2014/main" id="{4B1042A8-6511-8B1F-26CA-82C7B3EA1554}"/>
                    </a:ext>
                  </a:extLst>
                </p:cNvPr>
                <p:cNvSpPr>
                  <a:spLocks noEditPoints="1"/>
                </p:cNvSpPr>
                <p:nvPr/>
              </p:nvSpPr>
              <p:spPr bwMode="auto">
                <a:xfrm>
                  <a:off x="4123" y="1363"/>
                  <a:ext cx="316" cy="265"/>
                </a:xfrm>
                <a:custGeom>
                  <a:avLst/>
                  <a:gdLst>
                    <a:gd name="T0" fmla="*/ 194 w 316"/>
                    <a:gd name="T1" fmla="*/ 237 h 265"/>
                    <a:gd name="T2" fmla="*/ 206 w 316"/>
                    <a:gd name="T3" fmla="*/ 235 h 265"/>
                    <a:gd name="T4" fmla="*/ 314 w 316"/>
                    <a:gd name="T5" fmla="*/ 227 h 265"/>
                    <a:gd name="T6" fmla="*/ 306 w 316"/>
                    <a:gd name="T7" fmla="*/ 213 h 265"/>
                    <a:gd name="T8" fmla="*/ 292 w 316"/>
                    <a:gd name="T9" fmla="*/ 203 h 265"/>
                    <a:gd name="T10" fmla="*/ 272 w 316"/>
                    <a:gd name="T11" fmla="*/ 179 h 265"/>
                    <a:gd name="T12" fmla="*/ 276 w 316"/>
                    <a:gd name="T13" fmla="*/ 153 h 265"/>
                    <a:gd name="T14" fmla="*/ 264 w 316"/>
                    <a:gd name="T15" fmla="*/ 131 h 265"/>
                    <a:gd name="T16" fmla="*/ 262 w 316"/>
                    <a:gd name="T17" fmla="*/ 113 h 265"/>
                    <a:gd name="T18" fmla="*/ 260 w 316"/>
                    <a:gd name="T19" fmla="*/ 99 h 265"/>
                    <a:gd name="T20" fmla="*/ 262 w 316"/>
                    <a:gd name="T21" fmla="*/ 93 h 265"/>
                    <a:gd name="T22" fmla="*/ 262 w 316"/>
                    <a:gd name="T23" fmla="*/ 83 h 265"/>
                    <a:gd name="T24" fmla="*/ 262 w 316"/>
                    <a:gd name="T25" fmla="*/ 75 h 265"/>
                    <a:gd name="T26" fmla="*/ 258 w 316"/>
                    <a:gd name="T27" fmla="*/ 59 h 265"/>
                    <a:gd name="T28" fmla="*/ 232 w 316"/>
                    <a:gd name="T29" fmla="*/ 46 h 265"/>
                    <a:gd name="T30" fmla="*/ 218 w 316"/>
                    <a:gd name="T31" fmla="*/ 38 h 265"/>
                    <a:gd name="T32" fmla="*/ 200 w 316"/>
                    <a:gd name="T33" fmla="*/ 34 h 265"/>
                    <a:gd name="T34" fmla="*/ 190 w 316"/>
                    <a:gd name="T35" fmla="*/ 28 h 265"/>
                    <a:gd name="T36" fmla="*/ 180 w 316"/>
                    <a:gd name="T37" fmla="*/ 32 h 265"/>
                    <a:gd name="T38" fmla="*/ 160 w 316"/>
                    <a:gd name="T39" fmla="*/ 42 h 265"/>
                    <a:gd name="T40" fmla="*/ 152 w 316"/>
                    <a:gd name="T41" fmla="*/ 55 h 265"/>
                    <a:gd name="T42" fmla="*/ 120 w 316"/>
                    <a:gd name="T43" fmla="*/ 59 h 265"/>
                    <a:gd name="T44" fmla="*/ 84 w 316"/>
                    <a:gd name="T45" fmla="*/ 42 h 265"/>
                    <a:gd name="T46" fmla="*/ 72 w 316"/>
                    <a:gd name="T47" fmla="*/ 24 h 265"/>
                    <a:gd name="T48" fmla="*/ 58 w 316"/>
                    <a:gd name="T49" fmla="*/ 18 h 265"/>
                    <a:gd name="T50" fmla="*/ 60 w 316"/>
                    <a:gd name="T51" fmla="*/ 12 h 265"/>
                    <a:gd name="T52" fmla="*/ 54 w 316"/>
                    <a:gd name="T53" fmla="*/ 2 h 265"/>
                    <a:gd name="T54" fmla="*/ 38 w 316"/>
                    <a:gd name="T55" fmla="*/ 16 h 265"/>
                    <a:gd name="T56" fmla="*/ 18 w 316"/>
                    <a:gd name="T57" fmla="*/ 12 h 265"/>
                    <a:gd name="T58" fmla="*/ 6 w 316"/>
                    <a:gd name="T59" fmla="*/ 0 h 265"/>
                    <a:gd name="T60" fmla="*/ 0 w 316"/>
                    <a:gd name="T61" fmla="*/ 8 h 265"/>
                    <a:gd name="T62" fmla="*/ 4 w 316"/>
                    <a:gd name="T63" fmla="*/ 16 h 265"/>
                    <a:gd name="T64" fmla="*/ 8 w 316"/>
                    <a:gd name="T65" fmla="*/ 26 h 265"/>
                    <a:gd name="T66" fmla="*/ 8 w 316"/>
                    <a:gd name="T67" fmla="*/ 34 h 265"/>
                    <a:gd name="T68" fmla="*/ 12 w 316"/>
                    <a:gd name="T69" fmla="*/ 44 h 265"/>
                    <a:gd name="T70" fmla="*/ 18 w 316"/>
                    <a:gd name="T71" fmla="*/ 57 h 265"/>
                    <a:gd name="T72" fmla="*/ 24 w 316"/>
                    <a:gd name="T73" fmla="*/ 63 h 265"/>
                    <a:gd name="T74" fmla="*/ 36 w 316"/>
                    <a:gd name="T75" fmla="*/ 73 h 265"/>
                    <a:gd name="T76" fmla="*/ 40 w 316"/>
                    <a:gd name="T77" fmla="*/ 83 h 265"/>
                    <a:gd name="T78" fmla="*/ 34 w 316"/>
                    <a:gd name="T79" fmla="*/ 95 h 265"/>
                    <a:gd name="T80" fmla="*/ 32 w 316"/>
                    <a:gd name="T81" fmla="*/ 107 h 265"/>
                    <a:gd name="T82" fmla="*/ 40 w 316"/>
                    <a:gd name="T83" fmla="*/ 115 h 265"/>
                    <a:gd name="T84" fmla="*/ 48 w 316"/>
                    <a:gd name="T85" fmla="*/ 125 h 265"/>
                    <a:gd name="T86" fmla="*/ 68 w 316"/>
                    <a:gd name="T87" fmla="*/ 141 h 265"/>
                    <a:gd name="T88" fmla="*/ 76 w 316"/>
                    <a:gd name="T89" fmla="*/ 165 h 265"/>
                    <a:gd name="T90" fmla="*/ 84 w 316"/>
                    <a:gd name="T91" fmla="*/ 175 h 265"/>
                    <a:gd name="T92" fmla="*/ 92 w 316"/>
                    <a:gd name="T93" fmla="*/ 173 h 265"/>
                    <a:gd name="T94" fmla="*/ 94 w 316"/>
                    <a:gd name="T95" fmla="*/ 171 h 265"/>
                    <a:gd name="T96" fmla="*/ 112 w 316"/>
                    <a:gd name="T97" fmla="*/ 179 h 265"/>
                    <a:gd name="T98" fmla="*/ 122 w 316"/>
                    <a:gd name="T99" fmla="*/ 197 h 265"/>
                    <a:gd name="T100" fmla="*/ 138 w 316"/>
                    <a:gd name="T101" fmla="*/ 215 h 265"/>
                    <a:gd name="T102" fmla="*/ 166 w 316"/>
                    <a:gd name="T103" fmla="*/ 231 h 265"/>
                    <a:gd name="T104" fmla="*/ 192 w 316"/>
                    <a:gd name="T105" fmla="*/ 235 h 265"/>
                    <a:gd name="T106" fmla="*/ 216 w 316"/>
                    <a:gd name="T107" fmla="*/ 229 h 265"/>
                    <a:gd name="T108" fmla="*/ 228 w 316"/>
                    <a:gd name="T109" fmla="*/ 253 h 265"/>
                    <a:gd name="T110" fmla="*/ 258 w 316"/>
                    <a:gd name="T111" fmla="*/ 259 h 265"/>
                    <a:gd name="T112" fmla="*/ 280 w 316"/>
                    <a:gd name="T113" fmla="*/ 261 h 265"/>
                    <a:gd name="T114" fmla="*/ 294 w 316"/>
                    <a:gd name="T115" fmla="*/ 253 h 265"/>
                    <a:gd name="T116" fmla="*/ 302 w 316"/>
                    <a:gd name="T117" fmla="*/ 243 h 265"/>
                    <a:gd name="T118" fmla="*/ 316 w 316"/>
                    <a:gd name="T119" fmla="*/ 23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6" h="265">
                      <a:moveTo>
                        <a:pt x="206" y="231"/>
                      </a:moveTo>
                      <a:lnTo>
                        <a:pt x="204" y="233"/>
                      </a:lnTo>
                      <a:lnTo>
                        <a:pt x="202" y="231"/>
                      </a:lnTo>
                      <a:lnTo>
                        <a:pt x="202" y="233"/>
                      </a:lnTo>
                      <a:lnTo>
                        <a:pt x="202" y="233"/>
                      </a:lnTo>
                      <a:lnTo>
                        <a:pt x="202" y="235"/>
                      </a:lnTo>
                      <a:lnTo>
                        <a:pt x="198" y="237"/>
                      </a:lnTo>
                      <a:lnTo>
                        <a:pt x="196" y="237"/>
                      </a:lnTo>
                      <a:lnTo>
                        <a:pt x="194" y="237"/>
                      </a:lnTo>
                      <a:lnTo>
                        <a:pt x="194" y="237"/>
                      </a:lnTo>
                      <a:lnTo>
                        <a:pt x="196" y="239"/>
                      </a:lnTo>
                      <a:lnTo>
                        <a:pt x="196" y="239"/>
                      </a:lnTo>
                      <a:lnTo>
                        <a:pt x="196" y="239"/>
                      </a:lnTo>
                      <a:lnTo>
                        <a:pt x="198" y="237"/>
                      </a:lnTo>
                      <a:lnTo>
                        <a:pt x="200" y="237"/>
                      </a:lnTo>
                      <a:lnTo>
                        <a:pt x="202" y="237"/>
                      </a:lnTo>
                      <a:lnTo>
                        <a:pt x="204" y="235"/>
                      </a:lnTo>
                      <a:lnTo>
                        <a:pt x="204" y="235"/>
                      </a:lnTo>
                      <a:lnTo>
                        <a:pt x="204" y="237"/>
                      </a:lnTo>
                      <a:lnTo>
                        <a:pt x="206" y="235"/>
                      </a:lnTo>
                      <a:lnTo>
                        <a:pt x="208" y="233"/>
                      </a:lnTo>
                      <a:lnTo>
                        <a:pt x="210" y="231"/>
                      </a:lnTo>
                      <a:lnTo>
                        <a:pt x="208" y="231"/>
                      </a:lnTo>
                      <a:lnTo>
                        <a:pt x="206" y="231"/>
                      </a:lnTo>
                      <a:close/>
                      <a:moveTo>
                        <a:pt x="316" y="229"/>
                      </a:moveTo>
                      <a:lnTo>
                        <a:pt x="316" y="229"/>
                      </a:lnTo>
                      <a:lnTo>
                        <a:pt x="316" y="229"/>
                      </a:lnTo>
                      <a:lnTo>
                        <a:pt x="316" y="227"/>
                      </a:lnTo>
                      <a:lnTo>
                        <a:pt x="314" y="227"/>
                      </a:lnTo>
                      <a:lnTo>
                        <a:pt x="314" y="227"/>
                      </a:lnTo>
                      <a:lnTo>
                        <a:pt x="310" y="227"/>
                      </a:lnTo>
                      <a:lnTo>
                        <a:pt x="308" y="227"/>
                      </a:lnTo>
                      <a:lnTo>
                        <a:pt x="308" y="227"/>
                      </a:lnTo>
                      <a:lnTo>
                        <a:pt x="308" y="227"/>
                      </a:lnTo>
                      <a:lnTo>
                        <a:pt x="308" y="225"/>
                      </a:lnTo>
                      <a:lnTo>
                        <a:pt x="308" y="225"/>
                      </a:lnTo>
                      <a:lnTo>
                        <a:pt x="308" y="223"/>
                      </a:lnTo>
                      <a:lnTo>
                        <a:pt x="308" y="223"/>
                      </a:lnTo>
                      <a:lnTo>
                        <a:pt x="306" y="217"/>
                      </a:lnTo>
                      <a:lnTo>
                        <a:pt x="306" y="213"/>
                      </a:lnTo>
                      <a:lnTo>
                        <a:pt x="306" y="209"/>
                      </a:lnTo>
                      <a:lnTo>
                        <a:pt x="306" y="209"/>
                      </a:lnTo>
                      <a:lnTo>
                        <a:pt x="306" y="209"/>
                      </a:lnTo>
                      <a:lnTo>
                        <a:pt x="304" y="209"/>
                      </a:lnTo>
                      <a:lnTo>
                        <a:pt x="302" y="209"/>
                      </a:lnTo>
                      <a:lnTo>
                        <a:pt x="300" y="207"/>
                      </a:lnTo>
                      <a:lnTo>
                        <a:pt x="300" y="205"/>
                      </a:lnTo>
                      <a:lnTo>
                        <a:pt x="296" y="205"/>
                      </a:lnTo>
                      <a:lnTo>
                        <a:pt x="294" y="205"/>
                      </a:lnTo>
                      <a:lnTo>
                        <a:pt x="292" y="203"/>
                      </a:lnTo>
                      <a:lnTo>
                        <a:pt x="290" y="201"/>
                      </a:lnTo>
                      <a:lnTo>
                        <a:pt x="288" y="199"/>
                      </a:lnTo>
                      <a:lnTo>
                        <a:pt x="286" y="197"/>
                      </a:lnTo>
                      <a:lnTo>
                        <a:pt x="284" y="195"/>
                      </a:lnTo>
                      <a:lnTo>
                        <a:pt x="282" y="191"/>
                      </a:lnTo>
                      <a:lnTo>
                        <a:pt x="282" y="189"/>
                      </a:lnTo>
                      <a:lnTo>
                        <a:pt x="282" y="189"/>
                      </a:lnTo>
                      <a:lnTo>
                        <a:pt x="278" y="185"/>
                      </a:lnTo>
                      <a:lnTo>
                        <a:pt x="276" y="183"/>
                      </a:lnTo>
                      <a:lnTo>
                        <a:pt x="272" y="179"/>
                      </a:lnTo>
                      <a:lnTo>
                        <a:pt x="274" y="179"/>
                      </a:lnTo>
                      <a:lnTo>
                        <a:pt x="276" y="175"/>
                      </a:lnTo>
                      <a:lnTo>
                        <a:pt x="278" y="171"/>
                      </a:lnTo>
                      <a:lnTo>
                        <a:pt x="282" y="167"/>
                      </a:lnTo>
                      <a:lnTo>
                        <a:pt x="284" y="163"/>
                      </a:lnTo>
                      <a:lnTo>
                        <a:pt x="284" y="161"/>
                      </a:lnTo>
                      <a:lnTo>
                        <a:pt x="284" y="159"/>
                      </a:lnTo>
                      <a:lnTo>
                        <a:pt x="282" y="155"/>
                      </a:lnTo>
                      <a:lnTo>
                        <a:pt x="282" y="153"/>
                      </a:lnTo>
                      <a:lnTo>
                        <a:pt x="276" y="153"/>
                      </a:lnTo>
                      <a:lnTo>
                        <a:pt x="272" y="151"/>
                      </a:lnTo>
                      <a:lnTo>
                        <a:pt x="268" y="151"/>
                      </a:lnTo>
                      <a:lnTo>
                        <a:pt x="268" y="151"/>
                      </a:lnTo>
                      <a:lnTo>
                        <a:pt x="268" y="147"/>
                      </a:lnTo>
                      <a:lnTo>
                        <a:pt x="268" y="147"/>
                      </a:lnTo>
                      <a:lnTo>
                        <a:pt x="266" y="143"/>
                      </a:lnTo>
                      <a:lnTo>
                        <a:pt x="266" y="143"/>
                      </a:lnTo>
                      <a:lnTo>
                        <a:pt x="266" y="139"/>
                      </a:lnTo>
                      <a:lnTo>
                        <a:pt x="266" y="137"/>
                      </a:lnTo>
                      <a:lnTo>
                        <a:pt x="264" y="131"/>
                      </a:lnTo>
                      <a:lnTo>
                        <a:pt x="262" y="127"/>
                      </a:lnTo>
                      <a:lnTo>
                        <a:pt x="260" y="125"/>
                      </a:lnTo>
                      <a:lnTo>
                        <a:pt x="260" y="123"/>
                      </a:lnTo>
                      <a:lnTo>
                        <a:pt x="260" y="121"/>
                      </a:lnTo>
                      <a:lnTo>
                        <a:pt x="262" y="119"/>
                      </a:lnTo>
                      <a:lnTo>
                        <a:pt x="262" y="117"/>
                      </a:lnTo>
                      <a:lnTo>
                        <a:pt x="264" y="115"/>
                      </a:lnTo>
                      <a:lnTo>
                        <a:pt x="264" y="115"/>
                      </a:lnTo>
                      <a:lnTo>
                        <a:pt x="264" y="115"/>
                      </a:lnTo>
                      <a:lnTo>
                        <a:pt x="262" y="113"/>
                      </a:lnTo>
                      <a:lnTo>
                        <a:pt x="260" y="113"/>
                      </a:lnTo>
                      <a:lnTo>
                        <a:pt x="258" y="113"/>
                      </a:lnTo>
                      <a:lnTo>
                        <a:pt x="258" y="113"/>
                      </a:lnTo>
                      <a:lnTo>
                        <a:pt x="258" y="111"/>
                      </a:lnTo>
                      <a:lnTo>
                        <a:pt x="258" y="109"/>
                      </a:lnTo>
                      <a:lnTo>
                        <a:pt x="256" y="105"/>
                      </a:lnTo>
                      <a:lnTo>
                        <a:pt x="258" y="103"/>
                      </a:lnTo>
                      <a:lnTo>
                        <a:pt x="258" y="101"/>
                      </a:lnTo>
                      <a:lnTo>
                        <a:pt x="262" y="101"/>
                      </a:lnTo>
                      <a:lnTo>
                        <a:pt x="260" y="99"/>
                      </a:lnTo>
                      <a:lnTo>
                        <a:pt x="260" y="97"/>
                      </a:lnTo>
                      <a:lnTo>
                        <a:pt x="258" y="97"/>
                      </a:lnTo>
                      <a:lnTo>
                        <a:pt x="258" y="97"/>
                      </a:lnTo>
                      <a:lnTo>
                        <a:pt x="258" y="97"/>
                      </a:lnTo>
                      <a:lnTo>
                        <a:pt x="260" y="97"/>
                      </a:lnTo>
                      <a:lnTo>
                        <a:pt x="260" y="95"/>
                      </a:lnTo>
                      <a:lnTo>
                        <a:pt x="260" y="95"/>
                      </a:lnTo>
                      <a:lnTo>
                        <a:pt x="262" y="95"/>
                      </a:lnTo>
                      <a:lnTo>
                        <a:pt x="262" y="93"/>
                      </a:lnTo>
                      <a:lnTo>
                        <a:pt x="262" y="93"/>
                      </a:lnTo>
                      <a:lnTo>
                        <a:pt x="262" y="91"/>
                      </a:lnTo>
                      <a:lnTo>
                        <a:pt x="262" y="91"/>
                      </a:lnTo>
                      <a:lnTo>
                        <a:pt x="262" y="89"/>
                      </a:lnTo>
                      <a:lnTo>
                        <a:pt x="262" y="89"/>
                      </a:lnTo>
                      <a:lnTo>
                        <a:pt x="262" y="87"/>
                      </a:lnTo>
                      <a:lnTo>
                        <a:pt x="264" y="87"/>
                      </a:lnTo>
                      <a:lnTo>
                        <a:pt x="262" y="85"/>
                      </a:lnTo>
                      <a:lnTo>
                        <a:pt x="262" y="85"/>
                      </a:lnTo>
                      <a:lnTo>
                        <a:pt x="262" y="83"/>
                      </a:lnTo>
                      <a:lnTo>
                        <a:pt x="262" y="83"/>
                      </a:lnTo>
                      <a:lnTo>
                        <a:pt x="262" y="83"/>
                      </a:lnTo>
                      <a:lnTo>
                        <a:pt x="262" y="81"/>
                      </a:lnTo>
                      <a:lnTo>
                        <a:pt x="264" y="81"/>
                      </a:lnTo>
                      <a:lnTo>
                        <a:pt x="264" y="79"/>
                      </a:lnTo>
                      <a:lnTo>
                        <a:pt x="264" y="79"/>
                      </a:lnTo>
                      <a:lnTo>
                        <a:pt x="264" y="79"/>
                      </a:lnTo>
                      <a:lnTo>
                        <a:pt x="264" y="77"/>
                      </a:lnTo>
                      <a:lnTo>
                        <a:pt x="262" y="77"/>
                      </a:lnTo>
                      <a:lnTo>
                        <a:pt x="262" y="75"/>
                      </a:lnTo>
                      <a:lnTo>
                        <a:pt x="262" y="75"/>
                      </a:lnTo>
                      <a:lnTo>
                        <a:pt x="262" y="73"/>
                      </a:lnTo>
                      <a:lnTo>
                        <a:pt x="262" y="71"/>
                      </a:lnTo>
                      <a:lnTo>
                        <a:pt x="260" y="71"/>
                      </a:lnTo>
                      <a:lnTo>
                        <a:pt x="260" y="69"/>
                      </a:lnTo>
                      <a:lnTo>
                        <a:pt x="260" y="69"/>
                      </a:lnTo>
                      <a:lnTo>
                        <a:pt x="260" y="69"/>
                      </a:lnTo>
                      <a:lnTo>
                        <a:pt x="260" y="67"/>
                      </a:lnTo>
                      <a:lnTo>
                        <a:pt x="260" y="65"/>
                      </a:lnTo>
                      <a:lnTo>
                        <a:pt x="260" y="63"/>
                      </a:lnTo>
                      <a:lnTo>
                        <a:pt x="258" y="59"/>
                      </a:lnTo>
                      <a:lnTo>
                        <a:pt x="258" y="59"/>
                      </a:lnTo>
                      <a:lnTo>
                        <a:pt x="252" y="59"/>
                      </a:lnTo>
                      <a:lnTo>
                        <a:pt x="246" y="59"/>
                      </a:lnTo>
                      <a:lnTo>
                        <a:pt x="246" y="59"/>
                      </a:lnTo>
                      <a:lnTo>
                        <a:pt x="244" y="55"/>
                      </a:lnTo>
                      <a:lnTo>
                        <a:pt x="242" y="53"/>
                      </a:lnTo>
                      <a:lnTo>
                        <a:pt x="240" y="50"/>
                      </a:lnTo>
                      <a:lnTo>
                        <a:pt x="236" y="48"/>
                      </a:lnTo>
                      <a:lnTo>
                        <a:pt x="234" y="48"/>
                      </a:lnTo>
                      <a:lnTo>
                        <a:pt x="232" y="46"/>
                      </a:lnTo>
                      <a:lnTo>
                        <a:pt x="230" y="44"/>
                      </a:lnTo>
                      <a:lnTo>
                        <a:pt x="230" y="42"/>
                      </a:lnTo>
                      <a:lnTo>
                        <a:pt x="228" y="42"/>
                      </a:lnTo>
                      <a:lnTo>
                        <a:pt x="228" y="42"/>
                      </a:lnTo>
                      <a:lnTo>
                        <a:pt x="228" y="42"/>
                      </a:lnTo>
                      <a:lnTo>
                        <a:pt x="228" y="42"/>
                      </a:lnTo>
                      <a:lnTo>
                        <a:pt x="222" y="38"/>
                      </a:lnTo>
                      <a:lnTo>
                        <a:pt x="220" y="38"/>
                      </a:lnTo>
                      <a:lnTo>
                        <a:pt x="218" y="38"/>
                      </a:lnTo>
                      <a:lnTo>
                        <a:pt x="218" y="38"/>
                      </a:lnTo>
                      <a:lnTo>
                        <a:pt x="216" y="38"/>
                      </a:lnTo>
                      <a:lnTo>
                        <a:pt x="216" y="40"/>
                      </a:lnTo>
                      <a:lnTo>
                        <a:pt x="214" y="40"/>
                      </a:lnTo>
                      <a:lnTo>
                        <a:pt x="214" y="38"/>
                      </a:lnTo>
                      <a:lnTo>
                        <a:pt x="212" y="38"/>
                      </a:lnTo>
                      <a:lnTo>
                        <a:pt x="210" y="36"/>
                      </a:lnTo>
                      <a:lnTo>
                        <a:pt x="208" y="36"/>
                      </a:lnTo>
                      <a:lnTo>
                        <a:pt x="206" y="36"/>
                      </a:lnTo>
                      <a:lnTo>
                        <a:pt x="204" y="34"/>
                      </a:lnTo>
                      <a:lnTo>
                        <a:pt x="200" y="34"/>
                      </a:lnTo>
                      <a:lnTo>
                        <a:pt x="200" y="34"/>
                      </a:lnTo>
                      <a:lnTo>
                        <a:pt x="198" y="34"/>
                      </a:lnTo>
                      <a:lnTo>
                        <a:pt x="198" y="32"/>
                      </a:lnTo>
                      <a:lnTo>
                        <a:pt x="198" y="32"/>
                      </a:lnTo>
                      <a:lnTo>
                        <a:pt x="198" y="30"/>
                      </a:lnTo>
                      <a:lnTo>
                        <a:pt x="196" y="30"/>
                      </a:lnTo>
                      <a:lnTo>
                        <a:pt x="196" y="30"/>
                      </a:lnTo>
                      <a:lnTo>
                        <a:pt x="194" y="28"/>
                      </a:lnTo>
                      <a:lnTo>
                        <a:pt x="194" y="28"/>
                      </a:lnTo>
                      <a:lnTo>
                        <a:pt x="190" y="28"/>
                      </a:lnTo>
                      <a:lnTo>
                        <a:pt x="188" y="28"/>
                      </a:lnTo>
                      <a:lnTo>
                        <a:pt x="188" y="28"/>
                      </a:lnTo>
                      <a:lnTo>
                        <a:pt x="186" y="28"/>
                      </a:lnTo>
                      <a:lnTo>
                        <a:pt x="184" y="28"/>
                      </a:lnTo>
                      <a:lnTo>
                        <a:pt x="182" y="28"/>
                      </a:lnTo>
                      <a:lnTo>
                        <a:pt x="182" y="30"/>
                      </a:lnTo>
                      <a:lnTo>
                        <a:pt x="182" y="30"/>
                      </a:lnTo>
                      <a:lnTo>
                        <a:pt x="182" y="32"/>
                      </a:lnTo>
                      <a:lnTo>
                        <a:pt x="182" y="32"/>
                      </a:lnTo>
                      <a:lnTo>
                        <a:pt x="180" y="32"/>
                      </a:lnTo>
                      <a:lnTo>
                        <a:pt x="178" y="32"/>
                      </a:lnTo>
                      <a:lnTo>
                        <a:pt x="176" y="30"/>
                      </a:lnTo>
                      <a:lnTo>
                        <a:pt x="172" y="30"/>
                      </a:lnTo>
                      <a:lnTo>
                        <a:pt x="168" y="32"/>
                      </a:lnTo>
                      <a:lnTo>
                        <a:pt x="166" y="32"/>
                      </a:lnTo>
                      <a:lnTo>
                        <a:pt x="164" y="34"/>
                      </a:lnTo>
                      <a:lnTo>
                        <a:pt x="162" y="36"/>
                      </a:lnTo>
                      <a:lnTo>
                        <a:pt x="162" y="38"/>
                      </a:lnTo>
                      <a:lnTo>
                        <a:pt x="162" y="42"/>
                      </a:lnTo>
                      <a:lnTo>
                        <a:pt x="160" y="42"/>
                      </a:lnTo>
                      <a:lnTo>
                        <a:pt x="160" y="42"/>
                      </a:lnTo>
                      <a:lnTo>
                        <a:pt x="158" y="42"/>
                      </a:lnTo>
                      <a:lnTo>
                        <a:pt x="158" y="44"/>
                      </a:lnTo>
                      <a:lnTo>
                        <a:pt x="156" y="44"/>
                      </a:lnTo>
                      <a:lnTo>
                        <a:pt x="154" y="44"/>
                      </a:lnTo>
                      <a:lnTo>
                        <a:pt x="150" y="44"/>
                      </a:lnTo>
                      <a:lnTo>
                        <a:pt x="150" y="48"/>
                      </a:lnTo>
                      <a:lnTo>
                        <a:pt x="152" y="53"/>
                      </a:lnTo>
                      <a:lnTo>
                        <a:pt x="152" y="53"/>
                      </a:lnTo>
                      <a:lnTo>
                        <a:pt x="152" y="55"/>
                      </a:lnTo>
                      <a:lnTo>
                        <a:pt x="152" y="55"/>
                      </a:lnTo>
                      <a:lnTo>
                        <a:pt x="150" y="55"/>
                      </a:lnTo>
                      <a:lnTo>
                        <a:pt x="148" y="55"/>
                      </a:lnTo>
                      <a:lnTo>
                        <a:pt x="148" y="55"/>
                      </a:lnTo>
                      <a:lnTo>
                        <a:pt x="150" y="53"/>
                      </a:lnTo>
                      <a:lnTo>
                        <a:pt x="150" y="53"/>
                      </a:lnTo>
                      <a:lnTo>
                        <a:pt x="148" y="53"/>
                      </a:lnTo>
                      <a:lnTo>
                        <a:pt x="142" y="55"/>
                      </a:lnTo>
                      <a:lnTo>
                        <a:pt x="126" y="59"/>
                      </a:lnTo>
                      <a:lnTo>
                        <a:pt x="120" y="59"/>
                      </a:lnTo>
                      <a:lnTo>
                        <a:pt x="110" y="57"/>
                      </a:lnTo>
                      <a:lnTo>
                        <a:pt x="106" y="55"/>
                      </a:lnTo>
                      <a:lnTo>
                        <a:pt x="100" y="50"/>
                      </a:lnTo>
                      <a:lnTo>
                        <a:pt x="98" y="48"/>
                      </a:lnTo>
                      <a:lnTo>
                        <a:pt x="94" y="44"/>
                      </a:lnTo>
                      <a:lnTo>
                        <a:pt x="94" y="44"/>
                      </a:lnTo>
                      <a:lnTo>
                        <a:pt x="94" y="44"/>
                      </a:lnTo>
                      <a:lnTo>
                        <a:pt x="92" y="42"/>
                      </a:lnTo>
                      <a:lnTo>
                        <a:pt x="88" y="42"/>
                      </a:lnTo>
                      <a:lnTo>
                        <a:pt x="84" y="42"/>
                      </a:lnTo>
                      <a:lnTo>
                        <a:pt x="82" y="42"/>
                      </a:lnTo>
                      <a:lnTo>
                        <a:pt x="78" y="40"/>
                      </a:lnTo>
                      <a:lnTo>
                        <a:pt x="78" y="38"/>
                      </a:lnTo>
                      <a:lnTo>
                        <a:pt x="76" y="36"/>
                      </a:lnTo>
                      <a:lnTo>
                        <a:pt x="76" y="34"/>
                      </a:lnTo>
                      <a:lnTo>
                        <a:pt x="74" y="32"/>
                      </a:lnTo>
                      <a:lnTo>
                        <a:pt x="74" y="30"/>
                      </a:lnTo>
                      <a:lnTo>
                        <a:pt x="72" y="26"/>
                      </a:lnTo>
                      <a:lnTo>
                        <a:pt x="72" y="24"/>
                      </a:lnTo>
                      <a:lnTo>
                        <a:pt x="72" y="24"/>
                      </a:lnTo>
                      <a:lnTo>
                        <a:pt x="68" y="26"/>
                      </a:lnTo>
                      <a:lnTo>
                        <a:pt x="68" y="26"/>
                      </a:lnTo>
                      <a:lnTo>
                        <a:pt x="66" y="22"/>
                      </a:lnTo>
                      <a:lnTo>
                        <a:pt x="64" y="22"/>
                      </a:lnTo>
                      <a:lnTo>
                        <a:pt x="64" y="22"/>
                      </a:lnTo>
                      <a:lnTo>
                        <a:pt x="62" y="20"/>
                      </a:lnTo>
                      <a:lnTo>
                        <a:pt x="62" y="20"/>
                      </a:lnTo>
                      <a:lnTo>
                        <a:pt x="62" y="20"/>
                      </a:lnTo>
                      <a:lnTo>
                        <a:pt x="58" y="18"/>
                      </a:lnTo>
                      <a:lnTo>
                        <a:pt x="58" y="18"/>
                      </a:lnTo>
                      <a:lnTo>
                        <a:pt x="58" y="16"/>
                      </a:lnTo>
                      <a:lnTo>
                        <a:pt x="58" y="16"/>
                      </a:lnTo>
                      <a:lnTo>
                        <a:pt x="60" y="16"/>
                      </a:lnTo>
                      <a:lnTo>
                        <a:pt x="60" y="16"/>
                      </a:lnTo>
                      <a:lnTo>
                        <a:pt x="62" y="14"/>
                      </a:lnTo>
                      <a:lnTo>
                        <a:pt x="62" y="14"/>
                      </a:lnTo>
                      <a:lnTo>
                        <a:pt x="62" y="14"/>
                      </a:lnTo>
                      <a:lnTo>
                        <a:pt x="62" y="14"/>
                      </a:lnTo>
                      <a:lnTo>
                        <a:pt x="62" y="12"/>
                      </a:lnTo>
                      <a:lnTo>
                        <a:pt x="60" y="12"/>
                      </a:lnTo>
                      <a:lnTo>
                        <a:pt x="60" y="10"/>
                      </a:lnTo>
                      <a:lnTo>
                        <a:pt x="60" y="10"/>
                      </a:lnTo>
                      <a:lnTo>
                        <a:pt x="60" y="10"/>
                      </a:lnTo>
                      <a:lnTo>
                        <a:pt x="60" y="8"/>
                      </a:lnTo>
                      <a:lnTo>
                        <a:pt x="60" y="8"/>
                      </a:lnTo>
                      <a:lnTo>
                        <a:pt x="62" y="8"/>
                      </a:lnTo>
                      <a:lnTo>
                        <a:pt x="62" y="6"/>
                      </a:lnTo>
                      <a:lnTo>
                        <a:pt x="58" y="4"/>
                      </a:lnTo>
                      <a:lnTo>
                        <a:pt x="56" y="2"/>
                      </a:lnTo>
                      <a:lnTo>
                        <a:pt x="54" y="2"/>
                      </a:lnTo>
                      <a:lnTo>
                        <a:pt x="54" y="2"/>
                      </a:lnTo>
                      <a:lnTo>
                        <a:pt x="50" y="4"/>
                      </a:lnTo>
                      <a:lnTo>
                        <a:pt x="50" y="6"/>
                      </a:lnTo>
                      <a:lnTo>
                        <a:pt x="48" y="6"/>
                      </a:lnTo>
                      <a:lnTo>
                        <a:pt x="46" y="8"/>
                      </a:lnTo>
                      <a:lnTo>
                        <a:pt x="44" y="10"/>
                      </a:lnTo>
                      <a:lnTo>
                        <a:pt x="42" y="12"/>
                      </a:lnTo>
                      <a:lnTo>
                        <a:pt x="40" y="12"/>
                      </a:lnTo>
                      <a:lnTo>
                        <a:pt x="40" y="12"/>
                      </a:lnTo>
                      <a:lnTo>
                        <a:pt x="38" y="16"/>
                      </a:lnTo>
                      <a:lnTo>
                        <a:pt x="36" y="16"/>
                      </a:lnTo>
                      <a:lnTo>
                        <a:pt x="34" y="16"/>
                      </a:lnTo>
                      <a:lnTo>
                        <a:pt x="32" y="16"/>
                      </a:lnTo>
                      <a:lnTo>
                        <a:pt x="30" y="16"/>
                      </a:lnTo>
                      <a:lnTo>
                        <a:pt x="28" y="16"/>
                      </a:lnTo>
                      <a:lnTo>
                        <a:pt x="22" y="16"/>
                      </a:lnTo>
                      <a:lnTo>
                        <a:pt x="22" y="14"/>
                      </a:lnTo>
                      <a:lnTo>
                        <a:pt x="20" y="12"/>
                      </a:lnTo>
                      <a:lnTo>
                        <a:pt x="18" y="12"/>
                      </a:lnTo>
                      <a:lnTo>
                        <a:pt x="18" y="12"/>
                      </a:lnTo>
                      <a:lnTo>
                        <a:pt x="16" y="10"/>
                      </a:lnTo>
                      <a:lnTo>
                        <a:pt x="16" y="10"/>
                      </a:lnTo>
                      <a:lnTo>
                        <a:pt x="16" y="8"/>
                      </a:lnTo>
                      <a:lnTo>
                        <a:pt x="14" y="8"/>
                      </a:lnTo>
                      <a:lnTo>
                        <a:pt x="14" y="6"/>
                      </a:lnTo>
                      <a:lnTo>
                        <a:pt x="10" y="4"/>
                      </a:lnTo>
                      <a:lnTo>
                        <a:pt x="10" y="2"/>
                      </a:lnTo>
                      <a:lnTo>
                        <a:pt x="10" y="2"/>
                      </a:lnTo>
                      <a:lnTo>
                        <a:pt x="8" y="2"/>
                      </a:lnTo>
                      <a:lnTo>
                        <a:pt x="6" y="0"/>
                      </a:lnTo>
                      <a:lnTo>
                        <a:pt x="6" y="2"/>
                      </a:lnTo>
                      <a:lnTo>
                        <a:pt x="4" y="2"/>
                      </a:lnTo>
                      <a:lnTo>
                        <a:pt x="4" y="6"/>
                      </a:lnTo>
                      <a:lnTo>
                        <a:pt x="4" y="8"/>
                      </a:lnTo>
                      <a:lnTo>
                        <a:pt x="2" y="8"/>
                      </a:lnTo>
                      <a:lnTo>
                        <a:pt x="0" y="8"/>
                      </a:lnTo>
                      <a:lnTo>
                        <a:pt x="0" y="8"/>
                      </a:lnTo>
                      <a:lnTo>
                        <a:pt x="0" y="8"/>
                      </a:lnTo>
                      <a:lnTo>
                        <a:pt x="0" y="8"/>
                      </a:lnTo>
                      <a:lnTo>
                        <a:pt x="0" y="8"/>
                      </a:lnTo>
                      <a:lnTo>
                        <a:pt x="0" y="10"/>
                      </a:lnTo>
                      <a:lnTo>
                        <a:pt x="0" y="10"/>
                      </a:lnTo>
                      <a:lnTo>
                        <a:pt x="2" y="12"/>
                      </a:lnTo>
                      <a:lnTo>
                        <a:pt x="2" y="12"/>
                      </a:lnTo>
                      <a:lnTo>
                        <a:pt x="2" y="12"/>
                      </a:lnTo>
                      <a:lnTo>
                        <a:pt x="2" y="14"/>
                      </a:lnTo>
                      <a:lnTo>
                        <a:pt x="2" y="14"/>
                      </a:lnTo>
                      <a:lnTo>
                        <a:pt x="2" y="14"/>
                      </a:lnTo>
                      <a:lnTo>
                        <a:pt x="2" y="16"/>
                      </a:lnTo>
                      <a:lnTo>
                        <a:pt x="4" y="16"/>
                      </a:lnTo>
                      <a:lnTo>
                        <a:pt x="4" y="18"/>
                      </a:lnTo>
                      <a:lnTo>
                        <a:pt x="4" y="20"/>
                      </a:lnTo>
                      <a:lnTo>
                        <a:pt x="4" y="20"/>
                      </a:lnTo>
                      <a:lnTo>
                        <a:pt x="6" y="22"/>
                      </a:lnTo>
                      <a:lnTo>
                        <a:pt x="6" y="24"/>
                      </a:lnTo>
                      <a:lnTo>
                        <a:pt x="6" y="26"/>
                      </a:lnTo>
                      <a:lnTo>
                        <a:pt x="6" y="26"/>
                      </a:lnTo>
                      <a:lnTo>
                        <a:pt x="6" y="26"/>
                      </a:lnTo>
                      <a:lnTo>
                        <a:pt x="8" y="26"/>
                      </a:lnTo>
                      <a:lnTo>
                        <a:pt x="8" y="26"/>
                      </a:lnTo>
                      <a:lnTo>
                        <a:pt x="8" y="26"/>
                      </a:lnTo>
                      <a:lnTo>
                        <a:pt x="6" y="28"/>
                      </a:lnTo>
                      <a:lnTo>
                        <a:pt x="6" y="28"/>
                      </a:lnTo>
                      <a:lnTo>
                        <a:pt x="6" y="30"/>
                      </a:lnTo>
                      <a:lnTo>
                        <a:pt x="6" y="30"/>
                      </a:lnTo>
                      <a:lnTo>
                        <a:pt x="6" y="32"/>
                      </a:lnTo>
                      <a:lnTo>
                        <a:pt x="6" y="34"/>
                      </a:lnTo>
                      <a:lnTo>
                        <a:pt x="6" y="34"/>
                      </a:lnTo>
                      <a:lnTo>
                        <a:pt x="6" y="34"/>
                      </a:lnTo>
                      <a:lnTo>
                        <a:pt x="8" y="34"/>
                      </a:lnTo>
                      <a:lnTo>
                        <a:pt x="8" y="36"/>
                      </a:lnTo>
                      <a:lnTo>
                        <a:pt x="10" y="38"/>
                      </a:lnTo>
                      <a:lnTo>
                        <a:pt x="12" y="38"/>
                      </a:lnTo>
                      <a:lnTo>
                        <a:pt x="10" y="38"/>
                      </a:lnTo>
                      <a:lnTo>
                        <a:pt x="10" y="40"/>
                      </a:lnTo>
                      <a:lnTo>
                        <a:pt x="12" y="40"/>
                      </a:lnTo>
                      <a:lnTo>
                        <a:pt x="12" y="40"/>
                      </a:lnTo>
                      <a:lnTo>
                        <a:pt x="12" y="42"/>
                      </a:lnTo>
                      <a:lnTo>
                        <a:pt x="12" y="42"/>
                      </a:lnTo>
                      <a:lnTo>
                        <a:pt x="12" y="44"/>
                      </a:lnTo>
                      <a:lnTo>
                        <a:pt x="14" y="44"/>
                      </a:lnTo>
                      <a:lnTo>
                        <a:pt x="16" y="46"/>
                      </a:lnTo>
                      <a:lnTo>
                        <a:pt x="16" y="46"/>
                      </a:lnTo>
                      <a:lnTo>
                        <a:pt x="14" y="46"/>
                      </a:lnTo>
                      <a:lnTo>
                        <a:pt x="16" y="48"/>
                      </a:lnTo>
                      <a:lnTo>
                        <a:pt x="16" y="48"/>
                      </a:lnTo>
                      <a:lnTo>
                        <a:pt x="16" y="48"/>
                      </a:lnTo>
                      <a:lnTo>
                        <a:pt x="16" y="50"/>
                      </a:lnTo>
                      <a:lnTo>
                        <a:pt x="18" y="55"/>
                      </a:lnTo>
                      <a:lnTo>
                        <a:pt x="18" y="57"/>
                      </a:lnTo>
                      <a:lnTo>
                        <a:pt x="20" y="57"/>
                      </a:lnTo>
                      <a:lnTo>
                        <a:pt x="20" y="57"/>
                      </a:lnTo>
                      <a:lnTo>
                        <a:pt x="20" y="57"/>
                      </a:lnTo>
                      <a:lnTo>
                        <a:pt x="20" y="59"/>
                      </a:lnTo>
                      <a:lnTo>
                        <a:pt x="20" y="61"/>
                      </a:lnTo>
                      <a:lnTo>
                        <a:pt x="20" y="61"/>
                      </a:lnTo>
                      <a:lnTo>
                        <a:pt x="22" y="63"/>
                      </a:lnTo>
                      <a:lnTo>
                        <a:pt x="22" y="63"/>
                      </a:lnTo>
                      <a:lnTo>
                        <a:pt x="22" y="63"/>
                      </a:lnTo>
                      <a:lnTo>
                        <a:pt x="24" y="63"/>
                      </a:lnTo>
                      <a:lnTo>
                        <a:pt x="24" y="63"/>
                      </a:lnTo>
                      <a:lnTo>
                        <a:pt x="26" y="69"/>
                      </a:lnTo>
                      <a:lnTo>
                        <a:pt x="26" y="69"/>
                      </a:lnTo>
                      <a:lnTo>
                        <a:pt x="28" y="69"/>
                      </a:lnTo>
                      <a:lnTo>
                        <a:pt x="28" y="69"/>
                      </a:lnTo>
                      <a:lnTo>
                        <a:pt x="30" y="71"/>
                      </a:lnTo>
                      <a:lnTo>
                        <a:pt x="30" y="71"/>
                      </a:lnTo>
                      <a:lnTo>
                        <a:pt x="32" y="73"/>
                      </a:lnTo>
                      <a:lnTo>
                        <a:pt x="32" y="73"/>
                      </a:lnTo>
                      <a:lnTo>
                        <a:pt x="36" y="73"/>
                      </a:lnTo>
                      <a:lnTo>
                        <a:pt x="38" y="73"/>
                      </a:lnTo>
                      <a:lnTo>
                        <a:pt x="40" y="75"/>
                      </a:lnTo>
                      <a:lnTo>
                        <a:pt x="40" y="75"/>
                      </a:lnTo>
                      <a:lnTo>
                        <a:pt x="40" y="75"/>
                      </a:lnTo>
                      <a:lnTo>
                        <a:pt x="38" y="75"/>
                      </a:lnTo>
                      <a:lnTo>
                        <a:pt x="36" y="77"/>
                      </a:lnTo>
                      <a:lnTo>
                        <a:pt x="36" y="79"/>
                      </a:lnTo>
                      <a:lnTo>
                        <a:pt x="36" y="79"/>
                      </a:lnTo>
                      <a:lnTo>
                        <a:pt x="38" y="81"/>
                      </a:lnTo>
                      <a:lnTo>
                        <a:pt x="40" y="83"/>
                      </a:lnTo>
                      <a:lnTo>
                        <a:pt x="40" y="83"/>
                      </a:lnTo>
                      <a:lnTo>
                        <a:pt x="40" y="83"/>
                      </a:lnTo>
                      <a:lnTo>
                        <a:pt x="40" y="85"/>
                      </a:lnTo>
                      <a:lnTo>
                        <a:pt x="40" y="85"/>
                      </a:lnTo>
                      <a:lnTo>
                        <a:pt x="38" y="87"/>
                      </a:lnTo>
                      <a:lnTo>
                        <a:pt x="36" y="87"/>
                      </a:lnTo>
                      <a:lnTo>
                        <a:pt x="34" y="91"/>
                      </a:lnTo>
                      <a:lnTo>
                        <a:pt x="34" y="93"/>
                      </a:lnTo>
                      <a:lnTo>
                        <a:pt x="34" y="95"/>
                      </a:lnTo>
                      <a:lnTo>
                        <a:pt x="34" y="95"/>
                      </a:lnTo>
                      <a:lnTo>
                        <a:pt x="32" y="95"/>
                      </a:lnTo>
                      <a:lnTo>
                        <a:pt x="32" y="95"/>
                      </a:lnTo>
                      <a:lnTo>
                        <a:pt x="32" y="97"/>
                      </a:lnTo>
                      <a:lnTo>
                        <a:pt x="32" y="97"/>
                      </a:lnTo>
                      <a:lnTo>
                        <a:pt x="30" y="99"/>
                      </a:lnTo>
                      <a:lnTo>
                        <a:pt x="32" y="101"/>
                      </a:lnTo>
                      <a:lnTo>
                        <a:pt x="32" y="103"/>
                      </a:lnTo>
                      <a:lnTo>
                        <a:pt x="32" y="103"/>
                      </a:lnTo>
                      <a:lnTo>
                        <a:pt x="32" y="105"/>
                      </a:lnTo>
                      <a:lnTo>
                        <a:pt x="32" y="107"/>
                      </a:lnTo>
                      <a:lnTo>
                        <a:pt x="32" y="107"/>
                      </a:lnTo>
                      <a:lnTo>
                        <a:pt x="32" y="107"/>
                      </a:lnTo>
                      <a:lnTo>
                        <a:pt x="36" y="111"/>
                      </a:lnTo>
                      <a:lnTo>
                        <a:pt x="36" y="113"/>
                      </a:lnTo>
                      <a:lnTo>
                        <a:pt x="38" y="113"/>
                      </a:lnTo>
                      <a:lnTo>
                        <a:pt x="38" y="113"/>
                      </a:lnTo>
                      <a:lnTo>
                        <a:pt x="40" y="113"/>
                      </a:lnTo>
                      <a:lnTo>
                        <a:pt x="40" y="113"/>
                      </a:lnTo>
                      <a:lnTo>
                        <a:pt x="40" y="115"/>
                      </a:lnTo>
                      <a:lnTo>
                        <a:pt x="40" y="115"/>
                      </a:lnTo>
                      <a:lnTo>
                        <a:pt x="40" y="115"/>
                      </a:lnTo>
                      <a:lnTo>
                        <a:pt x="42" y="117"/>
                      </a:lnTo>
                      <a:lnTo>
                        <a:pt x="44" y="119"/>
                      </a:lnTo>
                      <a:lnTo>
                        <a:pt x="44" y="121"/>
                      </a:lnTo>
                      <a:lnTo>
                        <a:pt x="44" y="123"/>
                      </a:lnTo>
                      <a:lnTo>
                        <a:pt x="44" y="123"/>
                      </a:lnTo>
                      <a:lnTo>
                        <a:pt x="44" y="125"/>
                      </a:lnTo>
                      <a:lnTo>
                        <a:pt x="44" y="125"/>
                      </a:lnTo>
                      <a:lnTo>
                        <a:pt x="46" y="125"/>
                      </a:lnTo>
                      <a:lnTo>
                        <a:pt x="48" y="125"/>
                      </a:lnTo>
                      <a:lnTo>
                        <a:pt x="50" y="127"/>
                      </a:lnTo>
                      <a:lnTo>
                        <a:pt x="54" y="129"/>
                      </a:lnTo>
                      <a:lnTo>
                        <a:pt x="58" y="131"/>
                      </a:lnTo>
                      <a:lnTo>
                        <a:pt x="60" y="133"/>
                      </a:lnTo>
                      <a:lnTo>
                        <a:pt x="62" y="133"/>
                      </a:lnTo>
                      <a:lnTo>
                        <a:pt x="64" y="133"/>
                      </a:lnTo>
                      <a:lnTo>
                        <a:pt x="64" y="135"/>
                      </a:lnTo>
                      <a:lnTo>
                        <a:pt x="64" y="135"/>
                      </a:lnTo>
                      <a:lnTo>
                        <a:pt x="66" y="139"/>
                      </a:lnTo>
                      <a:lnTo>
                        <a:pt x="68" y="141"/>
                      </a:lnTo>
                      <a:lnTo>
                        <a:pt x="70" y="143"/>
                      </a:lnTo>
                      <a:lnTo>
                        <a:pt x="72" y="145"/>
                      </a:lnTo>
                      <a:lnTo>
                        <a:pt x="72" y="149"/>
                      </a:lnTo>
                      <a:lnTo>
                        <a:pt x="70" y="153"/>
                      </a:lnTo>
                      <a:lnTo>
                        <a:pt x="70" y="157"/>
                      </a:lnTo>
                      <a:lnTo>
                        <a:pt x="72" y="159"/>
                      </a:lnTo>
                      <a:lnTo>
                        <a:pt x="74" y="159"/>
                      </a:lnTo>
                      <a:lnTo>
                        <a:pt x="76" y="159"/>
                      </a:lnTo>
                      <a:lnTo>
                        <a:pt x="76" y="163"/>
                      </a:lnTo>
                      <a:lnTo>
                        <a:pt x="76" y="165"/>
                      </a:lnTo>
                      <a:lnTo>
                        <a:pt x="78" y="169"/>
                      </a:lnTo>
                      <a:lnTo>
                        <a:pt x="78" y="169"/>
                      </a:lnTo>
                      <a:lnTo>
                        <a:pt x="80" y="169"/>
                      </a:lnTo>
                      <a:lnTo>
                        <a:pt x="80" y="171"/>
                      </a:lnTo>
                      <a:lnTo>
                        <a:pt x="80" y="171"/>
                      </a:lnTo>
                      <a:lnTo>
                        <a:pt x="82" y="171"/>
                      </a:lnTo>
                      <a:lnTo>
                        <a:pt x="82" y="173"/>
                      </a:lnTo>
                      <a:lnTo>
                        <a:pt x="84" y="173"/>
                      </a:lnTo>
                      <a:lnTo>
                        <a:pt x="84" y="175"/>
                      </a:lnTo>
                      <a:lnTo>
                        <a:pt x="84" y="175"/>
                      </a:lnTo>
                      <a:lnTo>
                        <a:pt x="84" y="175"/>
                      </a:lnTo>
                      <a:lnTo>
                        <a:pt x="84" y="177"/>
                      </a:lnTo>
                      <a:lnTo>
                        <a:pt x="86" y="177"/>
                      </a:lnTo>
                      <a:lnTo>
                        <a:pt x="86" y="179"/>
                      </a:lnTo>
                      <a:lnTo>
                        <a:pt x="86" y="177"/>
                      </a:lnTo>
                      <a:lnTo>
                        <a:pt x="88" y="177"/>
                      </a:lnTo>
                      <a:lnTo>
                        <a:pt x="90" y="177"/>
                      </a:lnTo>
                      <a:lnTo>
                        <a:pt x="90" y="177"/>
                      </a:lnTo>
                      <a:lnTo>
                        <a:pt x="92" y="175"/>
                      </a:lnTo>
                      <a:lnTo>
                        <a:pt x="92" y="173"/>
                      </a:lnTo>
                      <a:lnTo>
                        <a:pt x="90" y="171"/>
                      </a:lnTo>
                      <a:lnTo>
                        <a:pt x="92" y="171"/>
                      </a:lnTo>
                      <a:lnTo>
                        <a:pt x="92" y="169"/>
                      </a:lnTo>
                      <a:lnTo>
                        <a:pt x="92" y="169"/>
                      </a:lnTo>
                      <a:lnTo>
                        <a:pt x="94" y="169"/>
                      </a:lnTo>
                      <a:lnTo>
                        <a:pt x="96" y="169"/>
                      </a:lnTo>
                      <a:lnTo>
                        <a:pt x="96" y="171"/>
                      </a:lnTo>
                      <a:lnTo>
                        <a:pt x="96" y="171"/>
                      </a:lnTo>
                      <a:lnTo>
                        <a:pt x="94" y="171"/>
                      </a:lnTo>
                      <a:lnTo>
                        <a:pt x="94" y="171"/>
                      </a:lnTo>
                      <a:lnTo>
                        <a:pt x="92" y="171"/>
                      </a:lnTo>
                      <a:lnTo>
                        <a:pt x="92" y="171"/>
                      </a:lnTo>
                      <a:lnTo>
                        <a:pt x="94" y="171"/>
                      </a:lnTo>
                      <a:lnTo>
                        <a:pt x="100" y="175"/>
                      </a:lnTo>
                      <a:lnTo>
                        <a:pt x="102" y="177"/>
                      </a:lnTo>
                      <a:lnTo>
                        <a:pt x="108" y="173"/>
                      </a:lnTo>
                      <a:lnTo>
                        <a:pt x="108" y="173"/>
                      </a:lnTo>
                      <a:lnTo>
                        <a:pt x="110" y="177"/>
                      </a:lnTo>
                      <a:lnTo>
                        <a:pt x="110" y="179"/>
                      </a:lnTo>
                      <a:lnTo>
                        <a:pt x="112" y="179"/>
                      </a:lnTo>
                      <a:lnTo>
                        <a:pt x="114" y="183"/>
                      </a:lnTo>
                      <a:lnTo>
                        <a:pt x="118" y="185"/>
                      </a:lnTo>
                      <a:lnTo>
                        <a:pt x="120" y="187"/>
                      </a:lnTo>
                      <a:lnTo>
                        <a:pt x="120" y="189"/>
                      </a:lnTo>
                      <a:lnTo>
                        <a:pt x="120" y="191"/>
                      </a:lnTo>
                      <a:lnTo>
                        <a:pt x="120" y="193"/>
                      </a:lnTo>
                      <a:lnTo>
                        <a:pt x="122" y="193"/>
                      </a:lnTo>
                      <a:lnTo>
                        <a:pt x="124" y="195"/>
                      </a:lnTo>
                      <a:lnTo>
                        <a:pt x="124" y="195"/>
                      </a:lnTo>
                      <a:lnTo>
                        <a:pt x="122" y="197"/>
                      </a:lnTo>
                      <a:lnTo>
                        <a:pt x="124" y="197"/>
                      </a:lnTo>
                      <a:lnTo>
                        <a:pt x="126" y="199"/>
                      </a:lnTo>
                      <a:lnTo>
                        <a:pt x="126" y="201"/>
                      </a:lnTo>
                      <a:lnTo>
                        <a:pt x="128" y="203"/>
                      </a:lnTo>
                      <a:lnTo>
                        <a:pt x="128" y="205"/>
                      </a:lnTo>
                      <a:lnTo>
                        <a:pt x="130" y="209"/>
                      </a:lnTo>
                      <a:lnTo>
                        <a:pt x="130" y="211"/>
                      </a:lnTo>
                      <a:lnTo>
                        <a:pt x="134" y="215"/>
                      </a:lnTo>
                      <a:lnTo>
                        <a:pt x="136" y="215"/>
                      </a:lnTo>
                      <a:lnTo>
                        <a:pt x="138" y="215"/>
                      </a:lnTo>
                      <a:lnTo>
                        <a:pt x="140" y="215"/>
                      </a:lnTo>
                      <a:lnTo>
                        <a:pt x="142" y="217"/>
                      </a:lnTo>
                      <a:lnTo>
                        <a:pt x="146" y="219"/>
                      </a:lnTo>
                      <a:lnTo>
                        <a:pt x="150" y="219"/>
                      </a:lnTo>
                      <a:lnTo>
                        <a:pt x="152" y="223"/>
                      </a:lnTo>
                      <a:lnTo>
                        <a:pt x="152" y="223"/>
                      </a:lnTo>
                      <a:lnTo>
                        <a:pt x="154" y="225"/>
                      </a:lnTo>
                      <a:lnTo>
                        <a:pt x="158" y="229"/>
                      </a:lnTo>
                      <a:lnTo>
                        <a:pt x="164" y="231"/>
                      </a:lnTo>
                      <a:lnTo>
                        <a:pt x="166" y="231"/>
                      </a:lnTo>
                      <a:lnTo>
                        <a:pt x="168" y="233"/>
                      </a:lnTo>
                      <a:lnTo>
                        <a:pt x="170" y="235"/>
                      </a:lnTo>
                      <a:lnTo>
                        <a:pt x="172" y="237"/>
                      </a:lnTo>
                      <a:lnTo>
                        <a:pt x="176" y="235"/>
                      </a:lnTo>
                      <a:lnTo>
                        <a:pt x="178" y="237"/>
                      </a:lnTo>
                      <a:lnTo>
                        <a:pt x="184" y="239"/>
                      </a:lnTo>
                      <a:lnTo>
                        <a:pt x="186" y="239"/>
                      </a:lnTo>
                      <a:lnTo>
                        <a:pt x="186" y="239"/>
                      </a:lnTo>
                      <a:lnTo>
                        <a:pt x="188" y="239"/>
                      </a:lnTo>
                      <a:lnTo>
                        <a:pt x="192" y="235"/>
                      </a:lnTo>
                      <a:lnTo>
                        <a:pt x="194" y="235"/>
                      </a:lnTo>
                      <a:lnTo>
                        <a:pt x="196" y="235"/>
                      </a:lnTo>
                      <a:lnTo>
                        <a:pt x="198" y="233"/>
                      </a:lnTo>
                      <a:lnTo>
                        <a:pt x="198" y="233"/>
                      </a:lnTo>
                      <a:lnTo>
                        <a:pt x="200" y="231"/>
                      </a:lnTo>
                      <a:lnTo>
                        <a:pt x="204" y="231"/>
                      </a:lnTo>
                      <a:lnTo>
                        <a:pt x="206" y="229"/>
                      </a:lnTo>
                      <a:lnTo>
                        <a:pt x="208" y="227"/>
                      </a:lnTo>
                      <a:lnTo>
                        <a:pt x="210" y="227"/>
                      </a:lnTo>
                      <a:lnTo>
                        <a:pt x="216" y="229"/>
                      </a:lnTo>
                      <a:lnTo>
                        <a:pt x="218" y="229"/>
                      </a:lnTo>
                      <a:lnTo>
                        <a:pt x="218" y="231"/>
                      </a:lnTo>
                      <a:lnTo>
                        <a:pt x="220" y="233"/>
                      </a:lnTo>
                      <a:lnTo>
                        <a:pt x="222" y="235"/>
                      </a:lnTo>
                      <a:lnTo>
                        <a:pt x="222" y="237"/>
                      </a:lnTo>
                      <a:lnTo>
                        <a:pt x="222" y="243"/>
                      </a:lnTo>
                      <a:lnTo>
                        <a:pt x="224" y="245"/>
                      </a:lnTo>
                      <a:lnTo>
                        <a:pt x="226" y="249"/>
                      </a:lnTo>
                      <a:lnTo>
                        <a:pt x="226" y="251"/>
                      </a:lnTo>
                      <a:lnTo>
                        <a:pt x="228" y="253"/>
                      </a:lnTo>
                      <a:lnTo>
                        <a:pt x="234" y="253"/>
                      </a:lnTo>
                      <a:lnTo>
                        <a:pt x="234" y="255"/>
                      </a:lnTo>
                      <a:lnTo>
                        <a:pt x="236" y="255"/>
                      </a:lnTo>
                      <a:lnTo>
                        <a:pt x="238" y="255"/>
                      </a:lnTo>
                      <a:lnTo>
                        <a:pt x="242" y="257"/>
                      </a:lnTo>
                      <a:lnTo>
                        <a:pt x="242" y="257"/>
                      </a:lnTo>
                      <a:lnTo>
                        <a:pt x="246" y="257"/>
                      </a:lnTo>
                      <a:lnTo>
                        <a:pt x="250" y="257"/>
                      </a:lnTo>
                      <a:lnTo>
                        <a:pt x="254" y="259"/>
                      </a:lnTo>
                      <a:lnTo>
                        <a:pt x="258" y="259"/>
                      </a:lnTo>
                      <a:lnTo>
                        <a:pt x="260" y="259"/>
                      </a:lnTo>
                      <a:lnTo>
                        <a:pt x="264" y="259"/>
                      </a:lnTo>
                      <a:lnTo>
                        <a:pt x="266" y="259"/>
                      </a:lnTo>
                      <a:lnTo>
                        <a:pt x="268" y="261"/>
                      </a:lnTo>
                      <a:lnTo>
                        <a:pt x="270" y="259"/>
                      </a:lnTo>
                      <a:lnTo>
                        <a:pt x="276" y="261"/>
                      </a:lnTo>
                      <a:lnTo>
                        <a:pt x="276" y="259"/>
                      </a:lnTo>
                      <a:lnTo>
                        <a:pt x="278" y="259"/>
                      </a:lnTo>
                      <a:lnTo>
                        <a:pt x="278" y="261"/>
                      </a:lnTo>
                      <a:lnTo>
                        <a:pt x="280" y="261"/>
                      </a:lnTo>
                      <a:lnTo>
                        <a:pt x="286" y="263"/>
                      </a:lnTo>
                      <a:lnTo>
                        <a:pt x="288" y="265"/>
                      </a:lnTo>
                      <a:lnTo>
                        <a:pt x="292" y="265"/>
                      </a:lnTo>
                      <a:lnTo>
                        <a:pt x="292" y="263"/>
                      </a:lnTo>
                      <a:lnTo>
                        <a:pt x="292" y="263"/>
                      </a:lnTo>
                      <a:lnTo>
                        <a:pt x="294" y="263"/>
                      </a:lnTo>
                      <a:lnTo>
                        <a:pt x="294" y="261"/>
                      </a:lnTo>
                      <a:lnTo>
                        <a:pt x="294" y="257"/>
                      </a:lnTo>
                      <a:lnTo>
                        <a:pt x="294" y="255"/>
                      </a:lnTo>
                      <a:lnTo>
                        <a:pt x="294" y="253"/>
                      </a:lnTo>
                      <a:lnTo>
                        <a:pt x="294" y="253"/>
                      </a:lnTo>
                      <a:lnTo>
                        <a:pt x="294" y="251"/>
                      </a:lnTo>
                      <a:lnTo>
                        <a:pt x="296" y="251"/>
                      </a:lnTo>
                      <a:lnTo>
                        <a:pt x="296" y="249"/>
                      </a:lnTo>
                      <a:lnTo>
                        <a:pt x="296" y="245"/>
                      </a:lnTo>
                      <a:lnTo>
                        <a:pt x="296" y="245"/>
                      </a:lnTo>
                      <a:lnTo>
                        <a:pt x="296" y="245"/>
                      </a:lnTo>
                      <a:lnTo>
                        <a:pt x="300" y="243"/>
                      </a:lnTo>
                      <a:lnTo>
                        <a:pt x="300" y="243"/>
                      </a:lnTo>
                      <a:lnTo>
                        <a:pt x="302" y="243"/>
                      </a:lnTo>
                      <a:lnTo>
                        <a:pt x="302" y="243"/>
                      </a:lnTo>
                      <a:lnTo>
                        <a:pt x="302" y="241"/>
                      </a:lnTo>
                      <a:lnTo>
                        <a:pt x="302" y="239"/>
                      </a:lnTo>
                      <a:lnTo>
                        <a:pt x="304" y="239"/>
                      </a:lnTo>
                      <a:lnTo>
                        <a:pt x="304" y="239"/>
                      </a:lnTo>
                      <a:lnTo>
                        <a:pt x="308" y="239"/>
                      </a:lnTo>
                      <a:lnTo>
                        <a:pt x="308" y="237"/>
                      </a:lnTo>
                      <a:lnTo>
                        <a:pt x="310" y="237"/>
                      </a:lnTo>
                      <a:lnTo>
                        <a:pt x="314" y="237"/>
                      </a:lnTo>
                      <a:lnTo>
                        <a:pt x="316" y="237"/>
                      </a:lnTo>
                      <a:lnTo>
                        <a:pt x="316" y="237"/>
                      </a:lnTo>
                      <a:lnTo>
                        <a:pt x="316" y="233"/>
                      </a:lnTo>
                      <a:lnTo>
                        <a:pt x="316" y="233"/>
                      </a:lnTo>
                      <a:lnTo>
                        <a:pt x="316" y="233"/>
                      </a:lnTo>
                      <a:lnTo>
                        <a:pt x="316" y="231"/>
                      </a:lnTo>
                      <a:lnTo>
                        <a:pt x="316" y="229"/>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21" name="Freeform 149">
                  <a:extLst>
                    <a:ext uri="{FF2B5EF4-FFF2-40B4-BE49-F238E27FC236}">
                      <a16:creationId xmlns:a16="http://schemas.microsoft.com/office/drawing/2014/main" id="{3AC95B1E-9D5F-77D9-C5C9-108FE21C8479}"/>
                    </a:ext>
                  </a:extLst>
                </p:cNvPr>
                <p:cNvSpPr>
                  <a:spLocks noEditPoints="1"/>
                </p:cNvSpPr>
                <p:nvPr/>
              </p:nvSpPr>
              <p:spPr bwMode="auto">
                <a:xfrm>
                  <a:off x="4967" y="1971"/>
                  <a:ext cx="725" cy="300"/>
                </a:xfrm>
                <a:custGeom>
                  <a:avLst/>
                  <a:gdLst>
                    <a:gd name="T0" fmla="*/ 371 w 725"/>
                    <a:gd name="T1" fmla="*/ 276 h 300"/>
                    <a:gd name="T2" fmla="*/ 447 w 725"/>
                    <a:gd name="T3" fmla="*/ 290 h 300"/>
                    <a:gd name="T4" fmla="*/ 381 w 725"/>
                    <a:gd name="T5" fmla="*/ 260 h 300"/>
                    <a:gd name="T6" fmla="*/ 451 w 725"/>
                    <a:gd name="T7" fmla="*/ 254 h 300"/>
                    <a:gd name="T8" fmla="*/ 457 w 725"/>
                    <a:gd name="T9" fmla="*/ 254 h 300"/>
                    <a:gd name="T10" fmla="*/ 399 w 725"/>
                    <a:gd name="T11" fmla="*/ 254 h 300"/>
                    <a:gd name="T12" fmla="*/ 371 w 725"/>
                    <a:gd name="T13" fmla="*/ 262 h 300"/>
                    <a:gd name="T14" fmla="*/ 337 w 725"/>
                    <a:gd name="T15" fmla="*/ 264 h 300"/>
                    <a:gd name="T16" fmla="*/ 313 w 725"/>
                    <a:gd name="T17" fmla="*/ 264 h 300"/>
                    <a:gd name="T18" fmla="*/ 677 w 725"/>
                    <a:gd name="T19" fmla="*/ 238 h 300"/>
                    <a:gd name="T20" fmla="*/ 301 w 725"/>
                    <a:gd name="T21" fmla="*/ 234 h 300"/>
                    <a:gd name="T22" fmla="*/ 623 w 725"/>
                    <a:gd name="T23" fmla="*/ 224 h 300"/>
                    <a:gd name="T24" fmla="*/ 287 w 725"/>
                    <a:gd name="T25" fmla="*/ 244 h 300"/>
                    <a:gd name="T26" fmla="*/ 203 w 725"/>
                    <a:gd name="T27" fmla="*/ 218 h 300"/>
                    <a:gd name="T28" fmla="*/ 195 w 725"/>
                    <a:gd name="T29" fmla="*/ 242 h 300"/>
                    <a:gd name="T30" fmla="*/ 277 w 725"/>
                    <a:gd name="T31" fmla="*/ 208 h 300"/>
                    <a:gd name="T32" fmla="*/ 597 w 725"/>
                    <a:gd name="T33" fmla="*/ 206 h 300"/>
                    <a:gd name="T34" fmla="*/ 429 w 725"/>
                    <a:gd name="T35" fmla="*/ 196 h 300"/>
                    <a:gd name="T36" fmla="*/ 443 w 725"/>
                    <a:gd name="T37" fmla="*/ 178 h 300"/>
                    <a:gd name="T38" fmla="*/ 335 w 725"/>
                    <a:gd name="T39" fmla="*/ 170 h 300"/>
                    <a:gd name="T40" fmla="*/ 187 w 725"/>
                    <a:gd name="T41" fmla="*/ 160 h 300"/>
                    <a:gd name="T42" fmla="*/ 527 w 725"/>
                    <a:gd name="T43" fmla="*/ 168 h 300"/>
                    <a:gd name="T44" fmla="*/ 207 w 725"/>
                    <a:gd name="T45" fmla="*/ 160 h 300"/>
                    <a:gd name="T46" fmla="*/ 453 w 725"/>
                    <a:gd name="T47" fmla="*/ 142 h 300"/>
                    <a:gd name="T48" fmla="*/ 465 w 725"/>
                    <a:gd name="T49" fmla="*/ 142 h 300"/>
                    <a:gd name="T50" fmla="*/ 183 w 725"/>
                    <a:gd name="T51" fmla="*/ 154 h 300"/>
                    <a:gd name="T52" fmla="*/ 449 w 725"/>
                    <a:gd name="T53" fmla="*/ 130 h 300"/>
                    <a:gd name="T54" fmla="*/ 62 w 725"/>
                    <a:gd name="T55" fmla="*/ 124 h 300"/>
                    <a:gd name="T56" fmla="*/ 651 w 725"/>
                    <a:gd name="T57" fmla="*/ 126 h 300"/>
                    <a:gd name="T58" fmla="*/ 679 w 725"/>
                    <a:gd name="T59" fmla="*/ 134 h 300"/>
                    <a:gd name="T60" fmla="*/ 617 w 725"/>
                    <a:gd name="T61" fmla="*/ 124 h 300"/>
                    <a:gd name="T62" fmla="*/ 613 w 725"/>
                    <a:gd name="T63" fmla="*/ 146 h 300"/>
                    <a:gd name="T64" fmla="*/ 609 w 725"/>
                    <a:gd name="T65" fmla="*/ 166 h 300"/>
                    <a:gd name="T66" fmla="*/ 681 w 725"/>
                    <a:gd name="T67" fmla="*/ 208 h 300"/>
                    <a:gd name="T68" fmla="*/ 703 w 725"/>
                    <a:gd name="T69" fmla="*/ 250 h 300"/>
                    <a:gd name="T70" fmla="*/ 151 w 725"/>
                    <a:gd name="T71" fmla="*/ 114 h 300"/>
                    <a:gd name="T72" fmla="*/ 565 w 725"/>
                    <a:gd name="T73" fmla="*/ 112 h 300"/>
                    <a:gd name="T74" fmla="*/ 157 w 725"/>
                    <a:gd name="T75" fmla="*/ 110 h 300"/>
                    <a:gd name="T76" fmla="*/ 133 w 725"/>
                    <a:gd name="T77" fmla="*/ 94 h 300"/>
                    <a:gd name="T78" fmla="*/ 121 w 725"/>
                    <a:gd name="T79" fmla="*/ 86 h 300"/>
                    <a:gd name="T80" fmla="*/ 36 w 725"/>
                    <a:gd name="T81" fmla="*/ 80 h 300"/>
                    <a:gd name="T82" fmla="*/ 383 w 725"/>
                    <a:gd name="T83" fmla="*/ 198 h 300"/>
                    <a:gd name="T84" fmla="*/ 419 w 725"/>
                    <a:gd name="T85" fmla="*/ 192 h 300"/>
                    <a:gd name="T86" fmla="*/ 419 w 725"/>
                    <a:gd name="T87" fmla="*/ 140 h 300"/>
                    <a:gd name="T88" fmla="*/ 395 w 725"/>
                    <a:gd name="T89" fmla="*/ 116 h 300"/>
                    <a:gd name="T90" fmla="*/ 461 w 725"/>
                    <a:gd name="T91" fmla="*/ 88 h 300"/>
                    <a:gd name="T92" fmla="*/ 391 w 725"/>
                    <a:gd name="T93" fmla="*/ 120 h 300"/>
                    <a:gd name="T94" fmla="*/ 521 w 725"/>
                    <a:gd name="T95" fmla="*/ 110 h 300"/>
                    <a:gd name="T96" fmla="*/ 519 w 725"/>
                    <a:gd name="T97" fmla="*/ 72 h 300"/>
                    <a:gd name="T98" fmla="*/ 18 w 725"/>
                    <a:gd name="T99" fmla="*/ 62 h 300"/>
                    <a:gd name="T100" fmla="*/ 501 w 725"/>
                    <a:gd name="T101" fmla="*/ 38 h 300"/>
                    <a:gd name="T102" fmla="*/ 231 w 725"/>
                    <a:gd name="T103" fmla="*/ 122 h 300"/>
                    <a:gd name="T104" fmla="*/ 293 w 725"/>
                    <a:gd name="T105" fmla="*/ 166 h 300"/>
                    <a:gd name="T106" fmla="*/ 335 w 725"/>
                    <a:gd name="T107" fmla="*/ 138 h 300"/>
                    <a:gd name="T108" fmla="*/ 361 w 725"/>
                    <a:gd name="T109" fmla="*/ 68 h 300"/>
                    <a:gd name="T110" fmla="*/ 335 w 725"/>
                    <a:gd name="T111" fmla="*/ 28 h 300"/>
                    <a:gd name="T112" fmla="*/ 301 w 725"/>
                    <a:gd name="T113" fmla="*/ 80 h 300"/>
                    <a:gd name="T114" fmla="*/ 221 w 725"/>
                    <a:gd name="T115" fmla="*/ 84 h 300"/>
                    <a:gd name="T116" fmla="*/ 161 w 725"/>
                    <a:gd name="T117" fmla="*/ 148 h 300"/>
                    <a:gd name="T118" fmla="*/ 125 w 725"/>
                    <a:gd name="T119" fmla="*/ 94 h 300"/>
                    <a:gd name="T120" fmla="*/ 36 w 725"/>
                    <a:gd name="T121" fmla="*/ 12 h 300"/>
                    <a:gd name="T122" fmla="*/ 72 w 725"/>
                    <a:gd name="T123" fmla="*/ 10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5" h="300">
                      <a:moveTo>
                        <a:pt x="439" y="294"/>
                      </a:moveTo>
                      <a:lnTo>
                        <a:pt x="439" y="294"/>
                      </a:lnTo>
                      <a:lnTo>
                        <a:pt x="439" y="294"/>
                      </a:lnTo>
                      <a:lnTo>
                        <a:pt x="439" y="294"/>
                      </a:lnTo>
                      <a:lnTo>
                        <a:pt x="437" y="294"/>
                      </a:lnTo>
                      <a:lnTo>
                        <a:pt x="435" y="296"/>
                      </a:lnTo>
                      <a:lnTo>
                        <a:pt x="433" y="298"/>
                      </a:lnTo>
                      <a:lnTo>
                        <a:pt x="429" y="298"/>
                      </a:lnTo>
                      <a:lnTo>
                        <a:pt x="429" y="300"/>
                      </a:lnTo>
                      <a:lnTo>
                        <a:pt x="429" y="300"/>
                      </a:lnTo>
                      <a:lnTo>
                        <a:pt x="429" y="300"/>
                      </a:lnTo>
                      <a:lnTo>
                        <a:pt x="431" y="300"/>
                      </a:lnTo>
                      <a:lnTo>
                        <a:pt x="433" y="300"/>
                      </a:lnTo>
                      <a:lnTo>
                        <a:pt x="435" y="300"/>
                      </a:lnTo>
                      <a:lnTo>
                        <a:pt x="437" y="298"/>
                      </a:lnTo>
                      <a:lnTo>
                        <a:pt x="439" y="296"/>
                      </a:lnTo>
                      <a:lnTo>
                        <a:pt x="439" y="296"/>
                      </a:lnTo>
                      <a:lnTo>
                        <a:pt x="439" y="294"/>
                      </a:lnTo>
                      <a:close/>
                      <a:moveTo>
                        <a:pt x="415" y="292"/>
                      </a:moveTo>
                      <a:lnTo>
                        <a:pt x="413" y="294"/>
                      </a:lnTo>
                      <a:lnTo>
                        <a:pt x="413" y="294"/>
                      </a:lnTo>
                      <a:lnTo>
                        <a:pt x="413" y="294"/>
                      </a:lnTo>
                      <a:lnTo>
                        <a:pt x="415" y="296"/>
                      </a:lnTo>
                      <a:lnTo>
                        <a:pt x="415" y="296"/>
                      </a:lnTo>
                      <a:lnTo>
                        <a:pt x="417" y="294"/>
                      </a:lnTo>
                      <a:lnTo>
                        <a:pt x="417" y="292"/>
                      </a:lnTo>
                      <a:lnTo>
                        <a:pt x="417" y="292"/>
                      </a:lnTo>
                      <a:lnTo>
                        <a:pt x="415" y="292"/>
                      </a:lnTo>
                      <a:close/>
                      <a:moveTo>
                        <a:pt x="441" y="288"/>
                      </a:moveTo>
                      <a:lnTo>
                        <a:pt x="441" y="288"/>
                      </a:lnTo>
                      <a:lnTo>
                        <a:pt x="439" y="288"/>
                      </a:lnTo>
                      <a:lnTo>
                        <a:pt x="439" y="290"/>
                      </a:lnTo>
                      <a:lnTo>
                        <a:pt x="439" y="290"/>
                      </a:lnTo>
                      <a:lnTo>
                        <a:pt x="439" y="290"/>
                      </a:lnTo>
                      <a:lnTo>
                        <a:pt x="439" y="288"/>
                      </a:lnTo>
                      <a:lnTo>
                        <a:pt x="441" y="288"/>
                      </a:lnTo>
                      <a:lnTo>
                        <a:pt x="441" y="288"/>
                      </a:lnTo>
                      <a:close/>
                      <a:moveTo>
                        <a:pt x="397" y="282"/>
                      </a:moveTo>
                      <a:lnTo>
                        <a:pt x="397" y="282"/>
                      </a:lnTo>
                      <a:lnTo>
                        <a:pt x="395" y="280"/>
                      </a:lnTo>
                      <a:lnTo>
                        <a:pt x="395" y="278"/>
                      </a:lnTo>
                      <a:lnTo>
                        <a:pt x="393" y="278"/>
                      </a:lnTo>
                      <a:lnTo>
                        <a:pt x="393" y="278"/>
                      </a:lnTo>
                      <a:lnTo>
                        <a:pt x="391" y="278"/>
                      </a:lnTo>
                      <a:lnTo>
                        <a:pt x="391" y="278"/>
                      </a:lnTo>
                      <a:lnTo>
                        <a:pt x="391" y="276"/>
                      </a:lnTo>
                      <a:lnTo>
                        <a:pt x="391" y="276"/>
                      </a:lnTo>
                      <a:lnTo>
                        <a:pt x="389" y="274"/>
                      </a:lnTo>
                      <a:lnTo>
                        <a:pt x="387" y="274"/>
                      </a:lnTo>
                      <a:lnTo>
                        <a:pt x="387" y="272"/>
                      </a:lnTo>
                      <a:lnTo>
                        <a:pt x="387" y="272"/>
                      </a:lnTo>
                      <a:lnTo>
                        <a:pt x="385" y="274"/>
                      </a:lnTo>
                      <a:lnTo>
                        <a:pt x="383" y="274"/>
                      </a:lnTo>
                      <a:lnTo>
                        <a:pt x="381" y="274"/>
                      </a:lnTo>
                      <a:lnTo>
                        <a:pt x="379" y="274"/>
                      </a:lnTo>
                      <a:lnTo>
                        <a:pt x="377" y="274"/>
                      </a:lnTo>
                      <a:lnTo>
                        <a:pt x="375" y="274"/>
                      </a:lnTo>
                      <a:lnTo>
                        <a:pt x="371" y="274"/>
                      </a:lnTo>
                      <a:lnTo>
                        <a:pt x="371" y="276"/>
                      </a:lnTo>
                      <a:lnTo>
                        <a:pt x="371" y="276"/>
                      </a:lnTo>
                      <a:lnTo>
                        <a:pt x="371" y="278"/>
                      </a:lnTo>
                      <a:lnTo>
                        <a:pt x="371" y="278"/>
                      </a:lnTo>
                      <a:lnTo>
                        <a:pt x="371" y="278"/>
                      </a:lnTo>
                      <a:lnTo>
                        <a:pt x="373" y="280"/>
                      </a:lnTo>
                      <a:lnTo>
                        <a:pt x="377" y="280"/>
                      </a:lnTo>
                      <a:lnTo>
                        <a:pt x="377" y="280"/>
                      </a:lnTo>
                      <a:lnTo>
                        <a:pt x="379" y="280"/>
                      </a:lnTo>
                      <a:lnTo>
                        <a:pt x="381" y="280"/>
                      </a:lnTo>
                      <a:lnTo>
                        <a:pt x="383" y="284"/>
                      </a:lnTo>
                      <a:lnTo>
                        <a:pt x="385" y="284"/>
                      </a:lnTo>
                      <a:lnTo>
                        <a:pt x="387" y="286"/>
                      </a:lnTo>
                      <a:lnTo>
                        <a:pt x="387" y="286"/>
                      </a:lnTo>
                      <a:lnTo>
                        <a:pt x="389" y="288"/>
                      </a:lnTo>
                      <a:lnTo>
                        <a:pt x="389" y="288"/>
                      </a:lnTo>
                      <a:lnTo>
                        <a:pt x="393" y="290"/>
                      </a:lnTo>
                      <a:lnTo>
                        <a:pt x="393" y="290"/>
                      </a:lnTo>
                      <a:lnTo>
                        <a:pt x="395" y="288"/>
                      </a:lnTo>
                      <a:lnTo>
                        <a:pt x="397" y="288"/>
                      </a:lnTo>
                      <a:lnTo>
                        <a:pt x="397" y="288"/>
                      </a:lnTo>
                      <a:lnTo>
                        <a:pt x="399" y="286"/>
                      </a:lnTo>
                      <a:lnTo>
                        <a:pt x="399" y="286"/>
                      </a:lnTo>
                      <a:lnTo>
                        <a:pt x="399" y="284"/>
                      </a:lnTo>
                      <a:lnTo>
                        <a:pt x="397" y="282"/>
                      </a:lnTo>
                      <a:close/>
                      <a:moveTo>
                        <a:pt x="467" y="266"/>
                      </a:moveTo>
                      <a:lnTo>
                        <a:pt x="465" y="268"/>
                      </a:lnTo>
                      <a:lnTo>
                        <a:pt x="465" y="268"/>
                      </a:lnTo>
                      <a:lnTo>
                        <a:pt x="465" y="268"/>
                      </a:lnTo>
                      <a:lnTo>
                        <a:pt x="465" y="266"/>
                      </a:lnTo>
                      <a:lnTo>
                        <a:pt x="465" y="266"/>
                      </a:lnTo>
                      <a:lnTo>
                        <a:pt x="461" y="268"/>
                      </a:lnTo>
                      <a:lnTo>
                        <a:pt x="461" y="268"/>
                      </a:lnTo>
                      <a:lnTo>
                        <a:pt x="459" y="270"/>
                      </a:lnTo>
                      <a:lnTo>
                        <a:pt x="457" y="270"/>
                      </a:lnTo>
                      <a:lnTo>
                        <a:pt x="457" y="272"/>
                      </a:lnTo>
                      <a:lnTo>
                        <a:pt x="457" y="272"/>
                      </a:lnTo>
                      <a:lnTo>
                        <a:pt x="455" y="274"/>
                      </a:lnTo>
                      <a:lnTo>
                        <a:pt x="455" y="274"/>
                      </a:lnTo>
                      <a:lnTo>
                        <a:pt x="455" y="274"/>
                      </a:lnTo>
                      <a:lnTo>
                        <a:pt x="453" y="274"/>
                      </a:lnTo>
                      <a:lnTo>
                        <a:pt x="451" y="274"/>
                      </a:lnTo>
                      <a:lnTo>
                        <a:pt x="451" y="274"/>
                      </a:lnTo>
                      <a:lnTo>
                        <a:pt x="451" y="274"/>
                      </a:lnTo>
                      <a:lnTo>
                        <a:pt x="451" y="272"/>
                      </a:lnTo>
                      <a:lnTo>
                        <a:pt x="449" y="274"/>
                      </a:lnTo>
                      <a:lnTo>
                        <a:pt x="447" y="274"/>
                      </a:lnTo>
                      <a:lnTo>
                        <a:pt x="445" y="278"/>
                      </a:lnTo>
                      <a:lnTo>
                        <a:pt x="445" y="280"/>
                      </a:lnTo>
                      <a:lnTo>
                        <a:pt x="443" y="282"/>
                      </a:lnTo>
                      <a:lnTo>
                        <a:pt x="443" y="284"/>
                      </a:lnTo>
                      <a:lnTo>
                        <a:pt x="443" y="284"/>
                      </a:lnTo>
                      <a:lnTo>
                        <a:pt x="445" y="286"/>
                      </a:lnTo>
                      <a:lnTo>
                        <a:pt x="445" y="286"/>
                      </a:lnTo>
                      <a:lnTo>
                        <a:pt x="443" y="288"/>
                      </a:lnTo>
                      <a:lnTo>
                        <a:pt x="443" y="288"/>
                      </a:lnTo>
                      <a:lnTo>
                        <a:pt x="443" y="290"/>
                      </a:lnTo>
                      <a:lnTo>
                        <a:pt x="443" y="290"/>
                      </a:lnTo>
                      <a:lnTo>
                        <a:pt x="445" y="290"/>
                      </a:lnTo>
                      <a:lnTo>
                        <a:pt x="447" y="290"/>
                      </a:lnTo>
                      <a:lnTo>
                        <a:pt x="449" y="290"/>
                      </a:lnTo>
                      <a:lnTo>
                        <a:pt x="451" y="288"/>
                      </a:lnTo>
                      <a:lnTo>
                        <a:pt x="455" y="288"/>
                      </a:lnTo>
                      <a:lnTo>
                        <a:pt x="455" y="288"/>
                      </a:lnTo>
                      <a:lnTo>
                        <a:pt x="457" y="286"/>
                      </a:lnTo>
                      <a:lnTo>
                        <a:pt x="459" y="284"/>
                      </a:lnTo>
                      <a:lnTo>
                        <a:pt x="461" y="284"/>
                      </a:lnTo>
                      <a:lnTo>
                        <a:pt x="463" y="280"/>
                      </a:lnTo>
                      <a:lnTo>
                        <a:pt x="465" y="278"/>
                      </a:lnTo>
                      <a:lnTo>
                        <a:pt x="465" y="276"/>
                      </a:lnTo>
                      <a:lnTo>
                        <a:pt x="467" y="276"/>
                      </a:lnTo>
                      <a:lnTo>
                        <a:pt x="467" y="274"/>
                      </a:lnTo>
                      <a:lnTo>
                        <a:pt x="465" y="272"/>
                      </a:lnTo>
                      <a:lnTo>
                        <a:pt x="465" y="272"/>
                      </a:lnTo>
                      <a:lnTo>
                        <a:pt x="465" y="272"/>
                      </a:lnTo>
                      <a:lnTo>
                        <a:pt x="465" y="270"/>
                      </a:lnTo>
                      <a:lnTo>
                        <a:pt x="465" y="270"/>
                      </a:lnTo>
                      <a:lnTo>
                        <a:pt x="467" y="270"/>
                      </a:lnTo>
                      <a:lnTo>
                        <a:pt x="469" y="268"/>
                      </a:lnTo>
                      <a:lnTo>
                        <a:pt x="469" y="268"/>
                      </a:lnTo>
                      <a:lnTo>
                        <a:pt x="469" y="268"/>
                      </a:lnTo>
                      <a:lnTo>
                        <a:pt x="467" y="266"/>
                      </a:lnTo>
                      <a:close/>
                      <a:moveTo>
                        <a:pt x="317" y="260"/>
                      </a:moveTo>
                      <a:lnTo>
                        <a:pt x="317" y="262"/>
                      </a:lnTo>
                      <a:lnTo>
                        <a:pt x="317" y="262"/>
                      </a:lnTo>
                      <a:lnTo>
                        <a:pt x="319" y="264"/>
                      </a:lnTo>
                      <a:lnTo>
                        <a:pt x="319" y="262"/>
                      </a:lnTo>
                      <a:lnTo>
                        <a:pt x="319" y="262"/>
                      </a:lnTo>
                      <a:lnTo>
                        <a:pt x="319" y="260"/>
                      </a:lnTo>
                      <a:lnTo>
                        <a:pt x="317" y="260"/>
                      </a:lnTo>
                      <a:close/>
                      <a:moveTo>
                        <a:pt x="435" y="256"/>
                      </a:moveTo>
                      <a:lnTo>
                        <a:pt x="435" y="258"/>
                      </a:lnTo>
                      <a:lnTo>
                        <a:pt x="433" y="258"/>
                      </a:lnTo>
                      <a:lnTo>
                        <a:pt x="433" y="260"/>
                      </a:lnTo>
                      <a:lnTo>
                        <a:pt x="435" y="260"/>
                      </a:lnTo>
                      <a:lnTo>
                        <a:pt x="435" y="258"/>
                      </a:lnTo>
                      <a:lnTo>
                        <a:pt x="435" y="258"/>
                      </a:lnTo>
                      <a:lnTo>
                        <a:pt x="437" y="258"/>
                      </a:lnTo>
                      <a:lnTo>
                        <a:pt x="437" y="258"/>
                      </a:lnTo>
                      <a:lnTo>
                        <a:pt x="437" y="256"/>
                      </a:lnTo>
                      <a:lnTo>
                        <a:pt x="435" y="256"/>
                      </a:lnTo>
                      <a:close/>
                      <a:moveTo>
                        <a:pt x="381" y="260"/>
                      </a:moveTo>
                      <a:lnTo>
                        <a:pt x="381" y="258"/>
                      </a:lnTo>
                      <a:lnTo>
                        <a:pt x="381" y="258"/>
                      </a:lnTo>
                      <a:lnTo>
                        <a:pt x="381" y="258"/>
                      </a:lnTo>
                      <a:lnTo>
                        <a:pt x="381" y="258"/>
                      </a:lnTo>
                      <a:lnTo>
                        <a:pt x="381" y="258"/>
                      </a:lnTo>
                      <a:lnTo>
                        <a:pt x="381" y="258"/>
                      </a:lnTo>
                      <a:lnTo>
                        <a:pt x="379" y="256"/>
                      </a:lnTo>
                      <a:lnTo>
                        <a:pt x="379" y="258"/>
                      </a:lnTo>
                      <a:lnTo>
                        <a:pt x="379" y="258"/>
                      </a:lnTo>
                      <a:lnTo>
                        <a:pt x="379" y="260"/>
                      </a:lnTo>
                      <a:lnTo>
                        <a:pt x="379" y="260"/>
                      </a:lnTo>
                      <a:lnTo>
                        <a:pt x="379" y="262"/>
                      </a:lnTo>
                      <a:lnTo>
                        <a:pt x="379" y="262"/>
                      </a:lnTo>
                      <a:lnTo>
                        <a:pt x="379" y="262"/>
                      </a:lnTo>
                      <a:lnTo>
                        <a:pt x="379" y="260"/>
                      </a:lnTo>
                      <a:lnTo>
                        <a:pt x="381" y="260"/>
                      </a:lnTo>
                      <a:lnTo>
                        <a:pt x="381" y="260"/>
                      </a:lnTo>
                      <a:close/>
                      <a:moveTo>
                        <a:pt x="441" y="256"/>
                      </a:moveTo>
                      <a:lnTo>
                        <a:pt x="441" y="254"/>
                      </a:lnTo>
                      <a:lnTo>
                        <a:pt x="439" y="254"/>
                      </a:lnTo>
                      <a:lnTo>
                        <a:pt x="437" y="254"/>
                      </a:lnTo>
                      <a:lnTo>
                        <a:pt x="437" y="254"/>
                      </a:lnTo>
                      <a:lnTo>
                        <a:pt x="437" y="254"/>
                      </a:lnTo>
                      <a:lnTo>
                        <a:pt x="435" y="256"/>
                      </a:lnTo>
                      <a:lnTo>
                        <a:pt x="441" y="256"/>
                      </a:lnTo>
                      <a:lnTo>
                        <a:pt x="441" y="256"/>
                      </a:lnTo>
                      <a:close/>
                      <a:moveTo>
                        <a:pt x="337" y="256"/>
                      </a:moveTo>
                      <a:lnTo>
                        <a:pt x="337" y="254"/>
                      </a:lnTo>
                      <a:lnTo>
                        <a:pt x="337" y="254"/>
                      </a:lnTo>
                      <a:lnTo>
                        <a:pt x="335" y="254"/>
                      </a:lnTo>
                      <a:lnTo>
                        <a:pt x="333" y="252"/>
                      </a:lnTo>
                      <a:lnTo>
                        <a:pt x="331" y="254"/>
                      </a:lnTo>
                      <a:lnTo>
                        <a:pt x="329" y="254"/>
                      </a:lnTo>
                      <a:lnTo>
                        <a:pt x="327" y="256"/>
                      </a:lnTo>
                      <a:lnTo>
                        <a:pt x="327" y="260"/>
                      </a:lnTo>
                      <a:lnTo>
                        <a:pt x="327" y="262"/>
                      </a:lnTo>
                      <a:lnTo>
                        <a:pt x="325" y="262"/>
                      </a:lnTo>
                      <a:lnTo>
                        <a:pt x="323" y="262"/>
                      </a:lnTo>
                      <a:lnTo>
                        <a:pt x="323" y="262"/>
                      </a:lnTo>
                      <a:lnTo>
                        <a:pt x="323" y="262"/>
                      </a:lnTo>
                      <a:lnTo>
                        <a:pt x="323" y="264"/>
                      </a:lnTo>
                      <a:lnTo>
                        <a:pt x="325" y="264"/>
                      </a:lnTo>
                      <a:lnTo>
                        <a:pt x="329" y="266"/>
                      </a:lnTo>
                      <a:lnTo>
                        <a:pt x="329" y="266"/>
                      </a:lnTo>
                      <a:lnTo>
                        <a:pt x="331" y="266"/>
                      </a:lnTo>
                      <a:lnTo>
                        <a:pt x="335" y="264"/>
                      </a:lnTo>
                      <a:lnTo>
                        <a:pt x="333" y="264"/>
                      </a:lnTo>
                      <a:lnTo>
                        <a:pt x="333" y="264"/>
                      </a:lnTo>
                      <a:lnTo>
                        <a:pt x="335" y="260"/>
                      </a:lnTo>
                      <a:lnTo>
                        <a:pt x="337" y="256"/>
                      </a:lnTo>
                      <a:close/>
                      <a:moveTo>
                        <a:pt x="451" y="256"/>
                      </a:moveTo>
                      <a:lnTo>
                        <a:pt x="453" y="258"/>
                      </a:lnTo>
                      <a:lnTo>
                        <a:pt x="453" y="258"/>
                      </a:lnTo>
                      <a:lnTo>
                        <a:pt x="455" y="258"/>
                      </a:lnTo>
                      <a:lnTo>
                        <a:pt x="455" y="256"/>
                      </a:lnTo>
                      <a:lnTo>
                        <a:pt x="455" y="254"/>
                      </a:lnTo>
                      <a:lnTo>
                        <a:pt x="457" y="254"/>
                      </a:lnTo>
                      <a:lnTo>
                        <a:pt x="457" y="252"/>
                      </a:lnTo>
                      <a:lnTo>
                        <a:pt x="455" y="252"/>
                      </a:lnTo>
                      <a:lnTo>
                        <a:pt x="455" y="252"/>
                      </a:lnTo>
                      <a:lnTo>
                        <a:pt x="453" y="256"/>
                      </a:lnTo>
                      <a:lnTo>
                        <a:pt x="453" y="256"/>
                      </a:lnTo>
                      <a:lnTo>
                        <a:pt x="453" y="254"/>
                      </a:lnTo>
                      <a:lnTo>
                        <a:pt x="451" y="254"/>
                      </a:lnTo>
                      <a:lnTo>
                        <a:pt x="451" y="256"/>
                      </a:lnTo>
                      <a:lnTo>
                        <a:pt x="451" y="256"/>
                      </a:lnTo>
                      <a:lnTo>
                        <a:pt x="451" y="256"/>
                      </a:lnTo>
                      <a:close/>
                      <a:moveTo>
                        <a:pt x="445" y="260"/>
                      </a:moveTo>
                      <a:lnTo>
                        <a:pt x="445" y="258"/>
                      </a:lnTo>
                      <a:lnTo>
                        <a:pt x="445" y="258"/>
                      </a:lnTo>
                      <a:lnTo>
                        <a:pt x="445" y="258"/>
                      </a:lnTo>
                      <a:lnTo>
                        <a:pt x="445" y="258"/>
                      </a:lnTo>
                      <a:lnTo>
                        <a:pt x="445" y="256"/>
                      </a:lnTo>
                      <a:lnTo>
                        <a:pt x="447" y="256"/>
                      </a:lnTo>
                      <a:lnTo>
                        <a:pt x="449" y="254"/>
                      </a:lnTo>
                      <a:lnTo>
                        <a:pt x="451" y="254"/>
                      </a:lnTo>
                      <a:lnTo>
                        <a:pt x="449" y="254"/>
                      </a:lnTo>
                      <a:lnTo>
                        <a:pt x="449" y="252"/>
                      </a:lnTo>
                      <a:lnTo>
                        <a:pt x="449" y="252"/>
                      </a:lnTo>
                      <a:lnTo>
                        <a:pt x="445" y="254"/>
                      </a:lnTo>
                      <a:lnTo>
                        <a:pt x="445" y="254"/>
                      </a:lnTo>
                      <a:lnTo>
                        <a:pt x="445" y="254"/>
                      </a:lnTo>
                      <a:lnTo>
                        <a:pt x="443" y="254"/>
                      </a:lnTo>
                      <a:lnTo>
                        <a:pt x="441" y="254"/>
                      </a:lnTo>
                      <a:lnTo>
                        <a:pt x="441" y="254"/>
                      </a:lnTo>
                      <a:lnTo>
                        <a:pt x="443" y="254"/>
                      </a:lnTo>
                      <a:lnTo>
                        <a:pt x="443" y="254"/>
                      </a:lnTo>
                      <a:lnTo>
                        <a:pt x="443" y="256"/>
                      </a:lnTo>
                      <a:lnTo>
                        <a:pt x="441" y="256"/>
                      </a:lnTo>
                      <a:lnTo>
                        <a:pt x="439" y="258"/>
                      </a:lnTo>
                      <a:lnTo>
                        <a:pt x="439" y="258"/>
                      </a:lnTo>
                      <a:lnTo>
                        <a:pt x="441" y="258"/>
                      </a:lnTo>
                      <a:lnTo>
                        <a:pt x="441" y="260"/>
                      </a:lnTo>
                      <a:lnTo>
                        <a:pt x="443" y="260"/>
                      </a:lnTo>
                      <a:lnTo>
                        <a:pt x="443" y="258"/>
                      </a:lnTo>
                      <a:lnTo>
                        <a:pt x="445" y="260"/>
                      </a:lnTo>
                      <a:close/>
                      <a:moveTo>
                        <a:pt x="683" y="252"/>
                      </a:moveTo>
                      <a:lnTo>
                        <a:pt x="683" y="252"/>
                      </a:lnTo>
                      <a:lnTo>
                        <a:pt x="681" y="254"/>
                      </a:lnTo>
                      <a:lnTo>
                        <a:pt x="681" y="254"/>
                      </a:lnTo>
                      <a:lnTo>
                        <a:pt x="681" y="254"/>
                      </a:lnTo>
                      <a:lnTo>
                        <a:pt x="681" y="256"/>
                      </a:lnTo>
                      <a:lnTo>
                        <a:pt x="685" y="256"/>
                      </a:lnTo>
                      <a:lnTo>
                        <a:pt x="685" y="256"/>
                      </a:lnTo>
                      <a:lnTo>
                        <a:pt x="685" y="254"/>
                      </a:lnTo>
                      <a:lnTo>
                        <a:pt x="685" y="252"/>
                      </a:lnTo>
                      <a:lnTo>
                        <a:pt x="683" y="252"/>
                      </a:lnTo>
                      <a:close/>
                      <a:moveTo>
                        <a:pt x="349" y="256"/>
                      </a:moveTo>
                      <a:lnTo>
                        <a:pt x="351" y="256"/>
                      </a:lnTo>
                      <a:lnTo>
                        <a:pt x="353" y="252"/>
                      </a:lnTo>
                      <a:lnTo>
                        <a:pt x="351" y="252"/>
                      </a:lnTo>
                      <a:lnTo>
                        <a:pt x="351" y="252"/>
                      </a:lnTo>
                      <a:lnTo>
                        <a:pt x="349" y="252"/>
                      </a:lnTo>
                      <a:lnTo>
                        <a:pt x="349" y="254"/>
                      </a:lnTo>
                      <a:lnTo>
                        <a:pt x="349" y="254"/>
                      </a:lnTo>
                      <a:lnTo>
                        <a:pt x="349" y="256"/>
                      </a:lnTo>
                      <a:lnTo>
                        <a:pt x="349" y="256"/>
                      </a:lnTo>
                      <a:close/>
                      <a:moveTo>
                        <a:pt x="375" y="252"/>
                      </a:moveTo>
                      <a:lnTo>
                        <a:pt x="373" y="252"/>
                      </a:lnTo>
                      <a:lnTo>
                        <a:pt x="373" y="252"/>
                      </a:lnTo>
                      <a:lnTo>
                        <a:pt x="373" y="254"/>
                      </a:lnTo>
                      <a:lnTo>
                        <a:pt x="375" y="254"/>
                      </a:lnTo>
                      <a:lnTo>
                        <a:pt x="375" y="252"/>
                      </a:lnTo>
                      <a:lnTo>
                        <a:pt x="375" y="252"/>
                      </a:lnTo>
                      <a:lnTo>
                        <a:pt x="375" y="252"/>
                      </a:lnTo>
                      <a:lnTo>
                        <a:pt x="375" y="252"/>
                      </a:lnTo>
                      <a:lnTo>
                        <a:pt x="375" y="252"/>
                      </a:lnTo>
                      <a:close/>
                      <a:moveTo>
                        <a:pt x="467" y="252"/>
                      </a:moveTo>
                      <a:lnTo>
                        <a:pt x="463" y="252"/>
                      </a:lnTo>
                      <a:lnTo>
                        <a:pt x="463" y="252"/>
                      </a:lnTo>
                      <a:lnTo>
                        <a:pt x="461" y="252"/>
                      </a:lnTo>
                      <a:lnTo>
                        <a:pt x="461" y="252"/>
                      </a:lnTo>
                      <a:lnTo>
                        <a:pt x="459" y="252"/>
                      </a:lnTo>
                      <a:lnTo>
                        <a:pt x="459" y="252"/>
                      </a:lnTo>
                      <a:lnTo>
                        <a:pt x="457" y="254"/>
                      </a:lnTo>
                      <a:lnTo>
                        <a:pt x="459" y="254"/>
                      </a:lnTo>
                      <a:lnTo>
                        <a:pt x="457" y="256"/>
                      </a:lnTo>
                      <a:lnTo>
                        <a:pt x="457" y="256"/>
                      </a:lnTo>
                      <a:lnTo>
                        <a:pt x="459" y="256"/>
                      </a:lnTo>
                      <a:lnTo>
                        <a:pt x="469" y="256"/>
                      </a:lnTo>
                      <a:lnTo>
                        <a:pt x="469" y="254"/>
                      </a:lnTo>
                      <a:lnTo>
                        <a:pt x="469" y="252"/>
                      </a:lnTo>
                      <a:lnTo>
                        <a:pt x="469" y="252"/>
                      </a:lnTo>
                      <a:lnTo>
                        <a:pt x="467" y="252"/>
                      </a:lnTo>
                      <a:close/>
                      <a:moveTo>
                        <a:pt x="515" y="252"/>
                      </a:moveTo>
                      <a:lnTo>
                        <a:pt x="511" y="250"/>
                      </a:lnTo>
                      <a:lnTo>
                        <a:pt x="511" y="252"/>
                      </a:lnTo>
                      <a:lnTo>
                        <a:pt x="511" y="252"/>
                      </a:lnTo>
                      <a:lnTo>
                        <a:pt x="515" y="254"/>
                      </a:lnTo>
                      <a:lnTo>
                        <a:pt x="517" y="252"/>
                      </a:lnTo>
                      <a:lnTo>
                        <a:pt x="517" y="252"/>
                      </a:lnTo>
                      <a:lnTo>
                        <a:pt x="515" y="252"/>
                      </a:lnTo>
                      <a:close/>
                      <a:moveTo>
                        <a:pt x="431" y="260"/>
                      </a:moveTo>
                      <a:lnTo>
                        <a:pt x="433" y="260"/>
                      </a:lnTo>
                      <a:lnTo>
                        <a:pt x="433" y="258"/>
                      </a:lnTo>
                      <a:lnTo>
                        <a:pt x="433" y="258"/>
                      </a:lnTo>
                      <a:lnTo>
                        <a:pt x="435" y="256"/>
                      </a:lnTo>
                      <a:lnTo>
                        <a:pt x="435" y="256"/>
                      </a:lnTo>
                      <a:lnTo>
                        <a:pt x="435" y="256"/>
                      </a:lnTo>
                      <a:lnTo>
                        <a:pt x="435" y="254"/>
                      </a:lnTo>
                      <a:lnTo>
                        <a:pt x="435" y="252"/>
                      </a:lnTo>
                      <a:lnTo>
                        <a:pt x="435" y="250"/>
                      </a:lnTo>
                      <a:lnTo>
                        <a:pt x="433" y="250"/>
                      </a:lnTo>
                      <a:lnTo>
                        <a:pt x="433" y="252"/>
                      </a:lnTo>
                      <a:lnTo>
                        <a:pt x="433" y="252"/>
                      </a:lnTo>
                      <a:lnTo>
                        <a:pt x="435" y="252"/>
                      </a:lnTo>
                      <a:lnTo>
                        <a:pt x="433" y="254"/>
                      </a:lnTo>
                      <a:lnTo>
                        <a:pt x="431" y="256"/>
                      </a:lnTo>
                      <a:lnTo>
                        <a:pt x="429" y="256"/>
                      </a:lnTo>
                      <a:lnTo>
                        <a:pt x="429" y="256"/>
                      </a:lnTo>
                      <a:lnTo>
                        <a:pt x="427" y="258"/>
                      </a:lnTo>
                      <a:lnTo>
                        <a:pt x="427" y="258"/>
                      </a:lnTo>
                      <a:lnTo>
                        <a:pt x="427" y="260"/>
                      </a:lnTo>
                      <a:lnTo>
                        <a:pt x="427" y="260"/>
                      </a:lnTo>
                      <a:lnTo>
                        <a:pt x="425" y="260"/>
                      </a:lnTo>
                      <a:lnTo>
                        <a:pt x="423" y="260"/>
                      </a:lnTo>
                      <a:lnTo>
                        <a:pt x="421" y="258"/>
                      </a:lnTo>
                      <a:lnTo>
                        <a:pt x="421" y="258"/>
                      </a:lnTo>
                      <a:lnTo>
                        <a:pt x="419" y="258"/>
                      </a:lnTo>
                      <a:lnTo>
                        <a:pt x="419" y="258"/>
                      </a:lnTo>
                      <a:lnTo>
                        <a:pt x="417" y="258"/>
                      </a:lnTo>
                      <a:lnTo>
                        <a:pt x="415" y="258"/>
                      </a:lnTo>
                      <a:lnTo>
                        <a:pt x="415" y="258"/>
                      </a:lnTo>
                      <a:lnTo>
                        <a:pt x="413" y="258"/>
                      </a:lnTo>
                      <a:lnTo>
                        <a:pt x="413" y="260"/>
                      </a:lnTo>
                      <a:lnTo>
                        <a:pt x="411" y="260"/>
                      </a:lnTo>
                      <a:lnTo>
                        <a:pt x="411" y="260"/>
                      </a:lnTo>
                      <a:lnTo>
                        <a:pt x="409" y="258"/>
                      </a:lnTo>
                      <a:lnTo>
                        <a:pt x="409" y="258"/>
                      </a:lnTo>
                      <a:lnTo>
                        <a:pt x="405" y="256"/>
                      </a:lnTo>
                      <a:lnTo>
                        <a:pt x="405" y="256"/>
                      </a:lnTo>
                      <a:lnTo>
                        <a:pt x="403" y="254"/>
                      </a:lnTo>
                      <a:lnTo>
                        <a:pt x="401" y="254"/>
                      </a:lnTo>
                      <a:lnTo>
                        <a:pt x="399" y="254"/>
                      </a:lnTo>
                      <a:lnTo>
                        <a:pt x="399" y="254"/>
                      </a:lnTo>
                      <a:lnTo>
                        <a:pt x="397" y="254"/>
                      </a:lnTo>
                      <a:lnTo>
                        <a:pt x="397" y="254"/>
                      </a:lnTo>
                      <a:lnTo>
                        <a:pt x="395" y="254"/>
                      </a:lnTo>
                      <a:lnTo>
                        <a:pt x="395" y="254"/>
                      </a:lnTo>
                      <a:lnTo>
                        <a:pt x="393" y="254"/>
                      </a:lnTo>
                      <a:lnTo>
                        <a:pt x="391" y="256"/>
                      </a:lnTo>
                      <a:lnTo>
                        <a:pt x="387" y="256"/>
                      </a:lnTo>
                      <a:lnTo>
                        <a:pt x="387" y="256"/>
                      </a:lnTo>
                      <a:lnTo>
                        <a:pt x="387" y="256"/>
                      </a:lnTo>
                      <a:lnTo>
                        <a:pt x="387" y="258"/>
                      </a:lnTo>
                      <a:lnTo>
                        <a:pt x="385" y="258"/>
                      </a:lnTo>
                      <a:lnTo>
                        <a:pt x="385" y="260"/>
                      </a:lnTo>
                      <a:lnTo>
                        <a:pt x="385" y="260"/>
                      </a:lnTo>
                      <a:lnTo>
                        <a:pt x="385" y="262"/>
                      </a:lnTo>
                      <a:lnTo>
                        <a:pt x="385" y="262"/>
                      </a:lnTo>
                      <a:lnTo>
                        <a:pt x="387" y="264"/>
                      </a:lnTo>
                      <a:lnTo>
                        <a:pt x="387" y="264"/>
                      </a:lnTo>
                      <a:lnTo>
                        <a:pt x="389" y="264"/>
                      </a:lnTo>
                      <a:lnTo>
                        <a:pt x="389" y="262"/>
                      </a:lnTo>
                      <a:lnTo>
                        <a:pt x="393" y="264"/>
                      </a:lnTo>
                      <a:lnTo>
                        <a:pt x="397" y="264"/>
                      </a:lnTo>
                      <a:lnTo>
                        <a:pt x="401" y="264"/>
                      </a:lnTo>
                      <a:lnTo>
                        <a:pt x="403" y="266"/>
                      </a:lnTo>
                      <a:lnTo>
                        <a:pt x="405" y="266"/>
                      </a:lnTo>
                      <a:lnTo>
                        <a:pt x="405" y="266"/>
                      </a:lnTo>
                      <a:lnTo>
                        <a:pt x="405" y="266"/>
                      </a:lnTo>
                      <a:lnTo>
                        <a:pt x="407" y="264"/>
                      </a:lnTo>
                      <a:lnTo>
                        <a:pt x="409" y="266"/>
                      </a:lnTo>
                      <a:lnTo>
                        <a:pt x="411" y="264"/>
                      </a:lnTo>
                      <a:lnTo>
                        <a:pt x="411" y="264"/>
                      </a:lnTo>
                      <a:lnTo>
                        <a:pt x="413" y="264"/>
                      </a:lnTo>
                      <a:lnTo>
                        <a:pt x="413" y="264"/>
                      </a:lnTo>
                      <a:lnTo>
                        <a:pt x="413" y="264"/>
                      </a:lnTo>
                      <a:lnTo>
                        <a:pt x="415" y="264"/>
                      </a:lnTo>
                      <a:lnTo>
                        <a:pt x="417" y="264"/>
                      </a:lnTo>
                      <a:lnTo>
                        <a:pt x="421" y="262"/>
                      </a:lnTo>
                      <a:lnTo>
                        <a:pt x="423" y="262"/>
                      </a:lnTo>
                      <a:lnTo>
                        <a:pt x="425" y="262"/>
                      </a:lnTo>
                      <a:lnTo>
                        <a:pt x="427" y="262"/>
                      </a:lnTo>
                      <a:lnTo>
                        <a:pt x="427" y="262"/>
                      </a:lnTo>
                      <a:lnTo>
                        <a:pt x="429" y="262"/>
                      </a:lnTo>
                      <a:lnTo>
                        <a:pt x="429" y="260"/>
                      </a:lnTo>
                      <a:lnTo>
                        <a:pt x="431" y="260"/>
                      </a:lnTo>
                      <a:close/>
                      <a:moveTo>
                        <a:pt x="563" y="250"/>
                      </a:moveTo>
                      <a:lnTo>
                        <a:pt x="559" y="254"/>
                      </a:lnTo>
                      <a:lnTo>
                        <a:pt x="557" y="256"/>
                      </a:lnTo>
                      <a:lnTo>
                        <a:pt x="559" y="254"/>
                      </a:lnTo>
                      <a:lnTo>
                        <a:pt x="561" y="254"/>
                      </a:lnTo>
                      <a:lnTo>
                        <a:pt x="563" y="252"/>
                      </a:lnTo>
                      <a:lnTo>
                        <a:pt x="565" y="252"/>
                      </a:lnTo>
                      <a:lnTo>
                        <a:pt x="563" y="252"/>
                      </a:lnTo>
                      <a:lnTo>
                        <a:pt x="563" y="250"/>
                      </a:lnTo>
                      <a:close/>
                      <a:moveTo>
                        <a:pt x="369" y="262"/>
                      </a:moveTo>
                      <a:lnTo>
                        <a:pt x="369" y="262"/>
                      </a:lnTo>
                      <a:lnTo>
                        <a:pt x="369" y="262"/>
                      </a:lnTo>
                      <a:lnTo>
                        <a:pt x="371" y="262"/>
                      </a:lnTo>
                      <a:lnTo>
                        <a:pt x="371" y="262"/>
                      </a:lnTo>
                      <a:lnTo>
                        <a:pt x="371" y="262"/>
                      </a:lnTo>
                      <a:lnTo>
                        <a:pt x="373" y="262"/>
                      </a:lnTo>
                      <a:lnTo>
                        <a:pt x="373" y="262"/>
                      </a:lnTo>
                      <a:lnTo>
                        <a:pt x="373" y="262"/>
                      </a:lnTo>
                      <a:lnTo>
                        <a:pt x="375" y="260"/>
                      </a:lnTo>
                      <a:lnTo>
                        <a:pt x="375" y="260"/>
                      </a:lnTo>
                      <a:lnTo>
                        <a:pt x="373" y="260"/>
                      </a:lnTo>
                      <a:lnTo>
                        <a:pt x="373" y="258"/>
                      </a:lnTo>
                      <a:lnTo>
                        <a:pt x="373" y="258"/>
                      </a:lnTo>
                      <a:lnTo>
                        <a:pt x="373" y="254"/>
                      </a:lnTo>
                      <a:lnTo>
                        <a:pt x="371" y="254"/>
                      </a:lnTo>
                      <a:lnTo>
                        <a:pt x="371" y="254"/>
                      </a:lnTo>
                      <a:lnTo>
                        <a:pt x="369" y="254"/>
                      </a:lnTo>
                      <a:lnTo>
                        <a:pt x="369" y="254"/>
                      </a:lnTo>
                      <a:lnTo>
                        <a:pt x="369" y="256"/>
                      </a:lnTo>
                      <a:lnTo>
                        <a:pt x="367" y="256"/>
                      </a:lnTo>
                      <a:lnTo>
                        <a:pt x="367" y="254"/>
                      </a:lnTo>
                      <a:lnTo>
                        <a:pt x="367" y="254"/>
                      </a:lnTo>
                      <a:lnTo>
                        <a:pt x="365" y="254"/>
                      </a:lnTo>
                      <a:lnTo>
                        <a:pt x="365" y="254"/>
                      </a:lnTo>
                      <a:lnTo>
                        <a:pt x="363" y="254"/>
                      </a:lnTo>
                      <a:lnTo>
                        <a:pt x="363" y="256"/>
                      </a:lnTo>
                      <a:lnTo>
                        <a:pt x="361" y="256"/>
                      </a:lnTo>
                      <a:lnTo>
                        <a:pt x="361" y="254"/>
                      </a:lnTo>
                      <a:lnTo>
                        <a:pt x="361" y="254"/>
                      </a:lnTo>
                      <a:lnTo>
                        <a:pt x="359" y="252"/>
                      </a:lnTo>
                      <a:lnTo>
                        <a:pt x="359" y="252"/>
                      </a:lnTo>
                      <a:lnTo>
                        <a:pt x="357" y="250"/>
                      </a:lnTo>
                      <a:lnTo>
                        <a:pt x="355" y="250"/>
                      </a:lnTo>
                      <a:lnTo>
                        <a:pt x="353" y="252"/>
                      </a:lnTo>
                      <a:lnTo>
                        <a:pt x="353" y="252"/>
                      </a:lnTo>
                      <a:lnTo>
                        <a:pt x="353" y="254"/>
                      </a:lnTo>
                      <a:lnTo>
                        <a:pt x="355" y="256"/>
                      </a:lnTo>
                      <a:lnTo>
                        <a:pt x="357" y="258"/>
                      </a:lnTo>
                      <a:lnTo>
                        <a:pt x="357" y="258"/>
                      </a:lnTo>
                      <a:lnTo>
                        <a:pt x="357" y="258"/>
                      </a:lnTo>
                      <a:lnTo>
                        <a:pt x="359" y="258"/>
                      </a:lnTo>
                      <a:lnTo>
                        <a:pt x="359" y="258"/>
                      </a:lnTo>
                      <a:lnTo>
                        <a:pt x="361" y="260"/>
                      </a:lnTo>
                      <a:lnTo>
                        <a:pt x="359" y="260"/>
                      </a:lnTo>
                      <a:lnTo>
                        <a:pt x="359" y="260"/>
                      </a:lnTo>
                      <a:lnTo>
                        <a:pt x="357" y="262"/>
                      </a:lnTo>
                      <a:lnTo>
                        <a:pt x="355" y="262"/>
                      </a:lnTo>
                      <a:lnTo>
                        <a:pt x="353" y="262"/>
                      </a:lnTo>
                      <a:lnTo>
                        <a:pt x="353" y="260"/>
                      </a:lnTo>
                      <a:lnTo>
                        <a:pt x="351" y="258"/>
                      </a:lnTo>
                      <a:lnTo>
                        <a:pt x="351" y="258"/>
                      </a:lnTo>
                      <a:lnTo>
                        <a:pt x="351" y="258"/>
                      </a:lnTo>
                      <a:lnTo>
                        <a:pt x="351" y="256"/>
                      </a:lnTo>
                      <a:lnTo>
                        <a:pt x="349" y="256"/>
                      </a:lnTo>
                      <a:lnTo>
                        <a:pt x="347" y="256"/>
                      </a:lnTo>
                      <a:lnTo>
                        <a:pt x="345" y="256"/>
                      </a:lnTo>
                      <a:lnTo>
                        <a:pt x="343" y="256"/>
                      </a:lnTo>
                      <a:lnTo>
                        <a:pt x="343" y="256"/>
                      </a:lnTo>
                      <a:lnTo>
                        <a:pt x="341" y="258"/>
                      </a:lnTo>
                      <a:lnTo>
                        <a:pt x="339" y="258"/>
                      </a:lnTo>
                      <a:lnTo>
                        <a:pt x="339" y="258"/>
                      </a:lnTo>
                      <a:lnTo>
                        <a:pt x="337" y="260"/>
                      </a:lnTo>
                      <a:lnTo>
                        <a:pt x="337" y="260"/>
                      </a:lnTo>
                      <a:lnTo>
                        <a:pt x="337" y="264"/>
                      </a:lnTo>
                      <a:lnTo>
                        <a:pt x="337" y="264"/>
                      </a:lnTo>
                      <a:lnTo>
                        <a:pt x="337" y="266"/>
                      </a:lnTo>
                      <a:lnTo>
                        <a:pt x="337" y="266"/>
                      </a:lnTo>
                      <a:lnTo>
                        <a:pt x="339" y="268"/>
                      </a:lnTo>
                      <a:lnTo>
                        <a:pt x="339" y="268"/>
                      </a:lnTo>
                      <a:lnTo>
                        <a:pt x="341" y="268"/>
                      </a:lnTo>
                      <a:lnTo>
                        <a:pt x="343" y="268"/>
                      </a:lnTo>
                      <a:lnTo>
                        <a:pt x="343" y="268"/>
                      </a:lnTo>
                      <a:lnTo>
                        <a:pt x="345" y="268"/>
                      </a:lnTo>
                      <a:lnTo>
                        <a:pt x="345" y="268"/>
                      </a:lnTo>
                      <a:lnTo>
                        <a:pt x="347" y="268"/>
                      </a:lnTo>
                      <a:lnTo>
                        <a:pt x="349" y="266"/>
                      </a:lnTo>
                      <a:lnTo>
                        <a:pt x="353" y="266"/>
                      </a:lnTo>
                      <a:lnTo>
                        <a:pt x="353" y="266"/>
                      </a:lnTo>
                      <a:lnTo>
                        <a:pt x="355" y="266"/>
                      </a:lnTo>
                      <a:lnTo>
                        <a:pt x="357" y="264"/>
                      </a:lnTo>
                      <a:lnTo>
                        <a:pt x="359" y="264"/>
                      </a:lnTo>
                      <a:lnTo>
                        <a:pt x="359" y="264"/>
                      </a:lnTo>
                      <a:lnTo>
                        <a:pt x="361" y="264"/>
                      </a:lnTo>
                      <a:lnTo>
                        <a:pt x="363" y="260"/>
                      </a:lnTo>
                      <a:lnTo>
                        <a:pt x="363" y="262"/>
                      </a:lnTo>
                      <a:lnTo>
                        <a:pt x="363" y="264"/>
                      </a:lnTo>
                      <a:lnTo>
                        <a:pt x="363" y="264"/>
                      </a:lnTo>
                      <a:lnTo>
                        <a:pt x="363" y="264"/>
                      </a:lnTo>
                      <a:lnTo>
                        <a:pt x="367" y="264"/>
                      </a:lnTo>
                      <a:lnTo>
                        <a:pt x="367" y="264"/>
                      </a:lnTo>
                      <a:lnTo>
                        <a:pt x="369" y="264"/>
                      </a:lnTo>
                      <a:lnTo>
                        <a:pt x="369" y="264"/>
                      </a:lnTo>
                      <a:lnTo>
                        <a:pt x="369" y="264"/>
                      </a:lnTo>
                      <a:lnTo>
                        <a:pt x="369" y="264"/>
                      </a:lnTo>
                      <a:lnTo>
                        <a:pt x="369" y="262"/>
                      </a:lnTo>
                      <a:close/>
                      <a:moveTo>
                        <a:pt x="319" y="252"/>
                      </a:moveTo>
                      <a:lnTo>
                        <a:pt x="317" y="252"/>
                      </a:lnTo>
                      <a:lnTo>
                        <a:pt x="315" y="250"/>
                      </a:lnTo>
                      <a:lnTo>
                        <a:pt x="313" y="250"/>
                      </a:lnTo>
                      <a:lnTo>
                        <a:pt x="313" y="250"/>
                      </a:lnTo>
                      <a:lnTo>
                        <a:pt x="311" y="252"/>
                      </a:lnTo>
                      <a:lnTo>
                        <a:pt x="309" y="252"/>
                      </a:lnTo>
                      <a:lnTo>
                        <a:pt x="307" y="252"/>
                      </a:lnTo>
                      <a:lnTo>
                        <a:pt x="305" y="252"/>
                      </a:lnTo>
                      <a:lnTo>
                        <a:pt x="303" y="250"/>
                      </a:lnTo>
                      <a:lnTo>
                        <a:pt x="301" y="252"/>
                      </a:lnTo>
                      <a:lnTo>
                        <a:pt x="301" y="252"/>
                      </a:lnTo>
                      <a:lnTo>
                        <a:pt x="301" y="252"/>
                      </a:lnTo>
                      <a:lnTo>
                        <a:pt x="303" y="254"/>
                      </a:lnTo>
                      <a:lnTo>
                        <a:pt x="303" y="256"/>
                      </a:lnTo>
                      <a:lnTo>
                        <a:pt x="303" y="256"/>
                      </a:lnTo>
                      <a:lnTo>
                        <a:pt x="305" y="256"/>
                      </a:lnTo>
                      <a:lnTo>
                        <a:pt x="307" y="256"/>
                      </a:lnTo>
                      <a:lnTo>
                        <a:pt x="309" y="258"/>
                      </a:lnTo>
                      <a:lnTo>
                        <a:pt x="311" y="260"/>
                      </a:lnTo>
                      <a:lnTo>
                        <a:pt x="311" y="260"/>
                      </a:lnTo>
                      <a:lnTo>
                        <a:pt x="311" y="262"/>
                      </a:lnTo>
                      <a:lnTo>
                        <a:pt x="311" y="262"/>
                      </a:lnTo>
                      <a:lnTo>
                        <a:pt x="311" y="264"/>
                      </a:lnTo>
                      <a:lnTo>
                        <a:pt x="311" y="264"/>
                      </a:lnTo>
                      <a:lnTo>
                        <a:pt x="313" y="264"/>
                      </a:lnTo>
                      <a:lnTo>
                        <a:pt x="313" y="264"/>
                      </a:lnTo>
                      <a:lnTo>
                        <a:pt x="313" y="264"/>
                      </a:lnTo>
                      <a:lnTo>
                        <a:pt x="313" y="262"/>
                      </a:lnTo>
                      <a:lnTo>
                        <a:pt x="315" y="260"/>
                      </a:lnTo>
                      <a:lnTo>
                        <a:pt x="315" y="260"/>
                      </a:lnTo>
                      <a:lnTo>
                        <a:pt x="319" y="258"/>
                      </a:lnTo>
                      <a:lnTo>
                        <a:pt x="321" y="256"/>
                      </a:lnTo>
                      <a:lnTo>
                        <a:pt x="321" y="256"/>
                      </a:lnTo>
                      <a:lnTo>
                        <a:pt x="321" y="256"/>
                      </a:lnTo>
                      <a:lnTo>
                        <a:pt x="319" y="252"/>
                      </a:lnTo>
                      <a:close/>
                      <a:moveTo>
                        <a:pt x="541" y="246"/>
                      </a:moveTo>
                      <a:lnTo>
                        <a:pt x="541" y="246"/>
                      </a:lnTo>
                      <a:lnTo>
                        <a:pt x="541" y="246"/>
                      </a:lnTo>
                      <a:lnTo>
                        <a:pt x="539" y="248"/>
                      </a:lnTo>
                      <a:lnTo>
                        <a:pt x="541" y="250"/>
                      </a:lnTo>
                      <a:lnTo>
                        <a:pt x="543" y="250"/>
                      </a:lnTo>
                      <a:lnTo>
                        <a:pt x="543" y="248"/>
                      </a:lnTo>
                      <a:lnTo>
                        <a:pt x="543" y="246"/>
                      </a:lnTo>
                      <a:lnTo>
                        <a:pt x="543" y="246"/>
                      </a:lnTo>
                      <a:lnTo>
                        <a:pt x="541" y="246"/>
                      </a:lnTo>
                      <a:close/>
                      <a:moveTo>
                        <a:pt x="495" y="242"/>
                      </a:moveTo>
                      <a:lnTo>
                        <a:pt x="493" y="242"/>
                      </a:lnTo>
                      <a:lnTo>
                        <a:pt x="491" y="242"/>
                      </a:lnTo>
                      <a:lnTo>
                        <a:pt x="489" y="244"/>
                      </a:lnTo>
                      <a:lnTo>
                        <a:pt x="487" y="244"/>
                      </a:lnTo>
                      <a:lnTo>
                        <a:pt x="485" y="244"/>
                      </a:lnTo>
                      <a:lnTo>
                        <a:pt x="483" y="242"/>
                      </a:lnTo>
                      <a:lnTo>
                        <a:pt x="481" y="246"/>
                      </a:lnTo>
                      <a:lnTo>
                        <a:pt x="481" y="246"/>
                      </a:lnTo>
                      <a:lnTo>
                        <a:pt x="481" y="248"/>
                      </a:lnTo>
                      <a:lnTo>
                        <a:pt x="481" y="248"/>
                      </a:lnTo>
                      <a:lnTo>
                        <a:pt x="483" y="248"/>
                      </a:lnTo>
                      <a:lnTo>
                        <a:pt x="485" y="246"/>
                      </a:lnTo>
                      <a:lnTo>
                        <a:pt x="485" y="246"/>
                      </a:lnTo>
                      <a:lnTo>
                        <a:pt x="487" y="248"/>
                      </a:lnTo>
                      <a:lnTo>
                        <a:pt x="489" y="248"/>
                      </a:lnTo>
                      <a:lnTo>
                        <a:pt x="491" y="248"/>
                      </a:lnTo>
                      <a:lnTo>
                        <a:pt x="491" y="246"/>
                      </a:lnTo>
                      <a:lnTo>
                        <a:pt x="493" y="246"/>
                      </a:lnTo>
                      <a:lnTo>
                        <a:pt x="495" y="244"/>
                      </a:lnTo>
                      <a:lnTo>
                        <a:pt x="497" y="244"/>
                      </a:lnTo>
                      <a:lnTo>
                        <a:pt x="497" y="244"/>
                      </a:lnTo>
                      <a:lnTo>
                        <a:pt x="497" y="242"/>
                      </a:lnTo>
                      <a:lnTo>
                        <a:pt x="495" y="242"/>
                      </a:lnTo>
                      <a:close/>
                      <a:moveTo>
                        <a:pt x="505" y="242"/>
                      </a:moveTo>
                      <a:lnTo>
                        <a:pt x="505" y="242"/>
                      </a:lnTo>
                      <a:lnTo>
                        <a:pt x="507" y="242"/>
                      </a:lnTo>
                      <a:lnTo>
                        <a:pt x="507" y="242"/>
                      </a:lnTo>
                      <a:lnTo>
                        <a:pt x="507" y="242"/>
                      </a:lnTo>
                      <a:lnTo>
                        <a:pt x="507" y="240"/>
                      </a:lnTo>
                      <a:lnTo>
                        <a:pt x="505" y="240"/>
                      </a:lnTo>
                      <a:lnTo>
                        <a:pt x="505" y="242"/>
                      </a:lnTo>
                      <a:close/>
                      <a:moveTo>
                        <a:pt x="685" y="250"/>
                      </a:moveTo>
                      <a:lnTo>
                        <a:pt x="687" y="246"/>
                      </a:lnTo>
                      <a:lnTo>
                        <a:pt x="687" y="244"/>
                      </a:lnTo>
                      <a:lnTo>
                        <a:pt x="687" y="242"/>
                      </a:lnTo>
                      <a:lnTo>
                        <a:pt x="687" y="240"/>
                      </a:lnTo>
                      <a:lnTo>
                        <a:pt x="685" y="238"/>
                      </a:lnTo>
                      <a:lnTo>
                        <a:pt x="685" y="238"/>
                      </a:lnTo>
                      <a:lnTo>
                        <a:pt x="681" y="238"/>
                      </a:lnTo>
                      <a:lnTo>
                        <a:pt x="677" y="238"/>
                      </a:lnTo>
                      <a:lnTo>
                        <a:pt x="675" y="240"/>
                      </a:lnTo>
                      <a:lnTo>
                        <a:pt x="673" y="242"/>
                      </a:lnTo>
                      <a:lnTo>
                        <a:pt x="673" y="242"/>
                      </a:lnTo>
                      <a:lnTo>
                        <a:pt x="669" y="248"/>
                      </a:lnTo>
                      <a:lnTo>
                        <a:pt x="667" y="254"/>
                      </a:lnTo>
                      <a:lnTo>
                        <a:pt x="665" y="256"/>
                      </a:lnTo>
                      <a:lnTo>
                        <a:pt x="667" y="256"/>
                      </a:lnTo>
                      <a:lnTo>
                        <a:pt x="669" y="256"/>
                      </a:lnTo>
                      <a:lnTo>
                        <a:pt x="671" y="256"/>
                      </a:lnTo>
                      <a:lnTo>
                        <a:pt x="677" y="256"/>
                      </a:lnTo>
                      <a:lnTo>
                        <a:pt x="681" y="254"/>
                      </a:lnTo>
                      <a:lnTo>
                        <a:pt x="681" y="252"/>
                      </a:lnTo>
                      <a:lnTo>
                        <a:pt x="685" y="250"/>
                      </a:lnTo>
                      <a:close/>
                      <a:moveTo>
                        <a:pt x="573" y="234"/>
                      </a:moveTo>
                      <a:lnTo>
                        <a:pt x="573" y="234"/>
                      </a:lnTo>
                      <a:lnTo>
                        <a:pt x="571" y="234"/>
                      </a:lnTo>
                      <a:lnTo>
                        <a:pt x="571" y="234"/>
                      </a:lnTo>
                      <a:lnTo>
                        <a:pt x="571" y="234"/>
                      </a:lnTo>
                      <a:lnTo>
                        <a:pt x="571" y="236"/>
                      </a:lnTo>
                      <a:lnTo>
                        <a:pt x="569" y="236"/>
                      </a:lnTo>
                      <a:lnTo>
                        <a:pt x="569" y="238"/>
                      </a:lnTo>
                      <a:lnTo>
                        <a:pt x="569" y="238"/>
                      </a:lnTo>
                      <a:lnTo>
                        <a:pt x="567" y="238"/>
                      </a:lnTo>
                      <a:lnTo>
                        <a:pt x="567" y="240"/>
                      </a:lnTo>
                      <a:lnTo>
                        <a:pt x="565" y="242"/>
                      </a:lnTo>
                      <a:lnTo>
                        <a:pt x="565" y="244"/>
                      </a:lnTo>
                      <a:lnTo>
                        <a:pt x="565" y="244"/>
                      </a:lnTo>
                      <a:lnTo>
                        <a:pt x="565" y="246"/>
                      </a:lnTo>
                      <a:lnTo>
                        <a:pt x="563" y="246"/>
                      </a:lnTo>
                      <a:lnTo>
                        <a:pt x="563" y="248"/>
                      </a:lnTo>
                      <a:lnTo>
                        <a:pt x="563" y="248"/>
                      </a:lnTo>
                      <a:lnTo>
                        <a:pt x="565" y="248"/>
                      </a:lnTo>
                      <a:lnTo>
                        <a:pt x="567" y="250"/>
                      </a:lnTo>
                      <a:lnTo>
                        <a:pt x="567" y="248"/>
                      </a:lnTo>
                      <a:lnTo>
                        <a:pt x="567" y="248"/>
                      </a:lnTo>
                      <a:lnTo>
                        <a:pt x="567" y="248"/>
                      </a:lnTo>
                      <a:lnTo>
                        <a:pt x="567" y="246"/>
                      </a:lnTo>
                      <a:lnTo>
                        <a:pt x="569" y="244"/>
                      </a:lnTo>
                      <a:lnTo>
                        <a:pt x="571" y="244"/>
                      </a:lnTo>
                      <a:lnTo>
                        <a:pt x="571" y="244"/>
                      </a:lnTo>
                      <a:lnTo>
                        <a:pt x="573" y="242"/>
                      </a:lnTo>
                      <a:lnTo>
                        <a:pt x="573" y="238"/>
                      </a:lnTo>
                      <a:lnTo>
                        <a:pt x="573" y="236"/>
                      </a:lnTo>
                      <a:lnTo>
                        <a:pt x="575" y="234"/>
                      </a:lnTo>
                      <a:lnTo>
                        <a:pt x="573" y="234"/>
                      </a:lnTo>
                      <a:close/>
                      <a:moveTo>
                        <a:pt x="575" y="234"/>
                      </a:moveTo>
                      <a:lnTo>
                        <a:pt x="575" y="234"/>
                      </a:lnTo>
                      <a:lnTo>
                        <a:pt x="575" y="234"/>
                      </a:lnTo>
                      <a:lnTo>
                        <a:pt x="577" y="234"/>
                      </a:lnTo>
                      <a:lnTo>
                        <a:pt x="577" y="236"/>
                      </a:lnTo>
                      <a:lnTo>
                        <a:pt x="579" y="236"/>
                      </a:lnTo>
                      <a:lnTo>
                        <a:pt x="579" y="234"/>
                      </a:lnTo>
                      <a:lnTo>
                        <a:pt x="577" y="232"/>
                      </a:lnTo>
                      <a:lnTo>
                        <a:pt x="575" y="234"/>
                      </a:lnTo>
                      <a:close/>
                      <a:moveTo>
                        <a:pt x="301" y="232"/>
                      </a:moveTo>
                      <a:lnTo>
                        <a:pt x="301" y="232"/>
                      </a:lnTo>
                      <a:lnTo>
                        <a:pt x="301" y="234"/>
                      </a:lnTo>
                      <a:lnTo>
                        <a:pt x="301" y="234"/>
                      </a:lnTo>
                      <a:lnTo>
                        <a:pt x="301" y="234"/>
                      </a:lnTo>
                      <a:lnTo>
                        <a:pt x="301" y="232"/>
                      </a:lnTo>
                      <a:lnTo>
                        <a:pt x="301" y="232"/>
                      </a:lnTo>
                      <a:lnTo>
                        <a:pt x="301" y="232"/>
                      </a:lnTo>
                      <a:close/>
                      <a:moveTo>
                        <a:pt x="525" y="232"/>
                      </a:moveTo>
                      <a:lnTo>
                        <a:pt x="525" y="232"/>
                      </a:lnTo>
                      <a:lnTo>
                        <a:pt x="525" y="234"/>
                      </a:lnTo>
                      <a:lnTo>
                        <a:pt x="525" y="234"/>
                      </a:lnTo>
                      <a:lnTo>
                        <a:pt x="525" y="234"/>
                      </a:lnTo>
                      <a:lnTo>
                        <a:pt x="527" y="234"/>
                      </a:lnTo>
                      <a:lnTo>
                        <a:pt x="527" y="234"/>
                      </a:lnTo>
                      <a:lnTo>
                        <a:pt x="527" y="234"/>
                      </a:lnTo>
                      <a:lnTo>
                        <a:pt x="527" y="232"/>
                      </a:lnTo>
                      <a:lnTo>
                        <a:pt x="525" y="232"/>
                      </a:lnTo>
                      <a:close/>
                      <a:moveTo>
                        <a:pt x="399" y="232"/>
                      </a:moveTo>
                      <a:lnTo>
                        <a:pt x="399" y="234"/>
                      </a:lnTo>
                      <a:lnTo>
                        <a:pt x="401" y="234"/>
                      </a:lnTo>
                      <a:lnTo>
                        <a:pt x="403" y="234"/>
                      </a:lnTo>
                      <a:lnTo>
                        <a:pt x="403" y="232"/>
                      </a:lnTo>
                      <a:lnTo>
                        <a:pt x="401" y="232"/>
                      </a:lnTo>
                      <a:lnTo>
                        <a:pt x="399" y="232"/>
                      </a:lnTo>
                      <a:close/>
                      <a:moveTo>
                        <a:pt x="281" y="234"/>
                      </a:moveTo>
                      <a:lnTo>
                        <a:pt x="281" y="236"/>
                      </a:lnTo>
                      <a:lnTo>
                        <a:pt x="281" y="234"/>
                      </a:lnTo>
                      <a:lnTo>
                        <a:pt x="283" y="234"/>
                      </a:lnTo>
                      <a:lnTo>
                        <a:pt x="283" y="234"/>
                      </a:lnTo>
                      <a:lnTo>
                        <a:pt x="287" y="234"/>
                      </a:lnTo>
                      <a:lnTo>
                        <a:pt x="289" y="234"/>
                      </a:lnTo>
                      <a:lnTo>
                        <a:pt x="291" y="234"/>
                      </a:lnTo>
                      <a:lnTo>
                        <a:pt x="293" y="234"/>
                      </a:lnTo>
                      <a:lnTo>
                        <a:pt x="293" y="232"/>
                      </a:lnTo>
                      <a:lnTo>
                        <a:pt x="293" y="232"/>
                      </a:lnTo>
                      <a:lnTo>
                        <a:pt x="297" y="230"/>
                      </a:lnTo>
                      <a:lnTo>
                        <a:pt x="297" y="230"/>
                      </a:lnTo>
                      <a:lnTo>
                        <a:pt x="295" y="228"/>
                      </a:lnTo>
                      <a:lnTo>
                        <a:pt x="281" y="228"/>
                      </a:lnTo>
                      <a:lnTo>
                        <a:pt x="277" y="230"/>
                      </a:lnTo>
                      <a:lnTo>
                        <a:pt x="277" y="232"/>
                      </a:lnTo>
                      <a:lnTo>
                        <a:pt x="275" y="232"/>
                      </a:lnTo>
                      <a:lnTo>
                        <a:pt x="275" y="234"/>
                      </a:lnTo>
                      <a:lnTo>
                        <a:pt x="281" y="234"/>
                      </a:lnTo>
                      <a:close/>
                      <a:moveTo>
                        <a:pt x="317" y="228"/>
                      </a:moveTo>
                      <a:lnTo>
                        <a:pt x="317" y="228"/>
                      </a:lnTo>
                      <a:lnTo>
                        <a:pt x="315" y="228"/>
                      </a:lnTo>
                      <a:lnTo>
                        <a:pt x="315" y="230"/>
                      </a:lnTo>
                      <a:lnTo>
                        <a:pt x="315" y="230"/>
                      </a:lnTo>
                      <a:lnTo>
                        <a:pt x="315" y="230"/>
                      </a:lnTo>
                      <a:lnTo>
                        <a:pt x="317" y="230"/>
                      </a:lnTo>
                      <a:lnTo>
                        <a:pt x="319" y="230"/>
                      </a:lnTo>
                      <a:lnTo>
                        <a:pt x="319" y="230"/>
                      </a:lnTo>
                      <a:lnTo>
                        <a:pt x="319" y="230"/>
                      </a:lnTo>
                      <a:lnTo>
                        <a:pt x="319" y="228"/>
                      </a:lnTo>
                      <a:lnTo>
                        <a:pt x="317" y="228"/>
                      </a:lnTo>
                      <a:close/>
                      <a:moveTo>
                        <a:pt x="621" y="224"/>
                      </a:moveTo>
                      <a:lnTo>
                        <a:pt x="621" y="226"/>
                      </a:lnTo>
                      <a:lnTo>
                        <a:pt x="621" y="226"/>
                      </a:lnTo>
                      <a:lnTo>
                        <a:pt x="621" y="226"/>
                      </a:lnTo>
                      <a:lnTo>
                        <a:pt x="621" y="226"/>
                      </a:lnTo>
                      <a:lnTo>
                        <a:pt x="623" y="226"/>
                      </a:lnTo>
                      <a:lnTo>
                        <a:pt x="623" y="224"/>
                      </a:lnTo>
                      <a:lnTo>
                        <a:pt x="621" y="224"/>
                      </a:lnTo>
                      <a:lnTo>
                        <a:pt x="621" y="224"/>
                      </a:lnTo>
                      <a:close/>
                      <a:moveTo>
                        <a:pt x="159" y="224"/>
                      </a:moveTo>
                      <a:lnTo>
                        <a:pt x="159" y="222"/>
                      </a:lnTo>
                      <a:lnTo>
                        <a:pt x="157" y="222"/>
                      </a:lnTo>
                      <a:lnTo>
                        <a:pt x="157" y="222"/>
                      </a:lnTo>
                      <a:lnTo>
                        <a:pt x="157" y="224"/>
                      </a:lnTo>
                      <a:lnTo>
                        <a:pt x="157" y="224"/>
                      </a:lnTo>
                      <a:lnTo>
                        <a:pt x="157" y="226"/>
                      </a:lnTo>
                      <a:lnTo>
                        <a:pt x="159" y="224"/>
                      </a:lnTo>
                      <a:lnTo>
                        <a:pt x="159" y="224"/>
                      </a:lnTo>
                      <a:close/>
                      <a:moveTo>
                        <a:pt x="621" y="222"/>
                      </a:moveTo>
                      <a:lnTo>
                        <a:pt x="621" y="224"/>
                      </a:lnTo>
                      <a:lnTo>
                        <a:pt x="623" y="224"/>
                      </a:lnTo>
                      <a:lnTo>
                        <a:pt x="623" y="222"/>
                      </a:lnTo>
                      <a:lnTo>
                        <a:pt x="621" y="222"/>
                      </a:lnTo>
                      <a:lnTo>
                        <a:pt x="621" y="222"/>
                      </a:lnTo>
                      <a:close/>
                      <a:moveTo>
                        <a:pt x="625" y="220"/>
                      </a:moveTo>
                      <a:lnTo>
                        <a:pt x="623" y="220"/>
                      </a:lnTo>
                      <a:lnTo>
                        <a:pt x="623" y="222"/>
                      </a:lnTo>
                      <a:lnTo>
                        <a:pt x="623" y="220"/>
                      </a:lnTo>
                      <a:lnTo>
                        <a:pt x="625" y="218"/>
                      </a:lnTo>
                      <a:lnTo>
                        <a:pt x="625" y="218"/>
                      </a:lnTo>
                      <a:lnTo>
                        <a:pt x="625" y="220"/>
                      </a:lnTo>
                      <a:close/>
                      <a:moveTo>
                        <a:pt x="617" y="218"/>
                      </a:moveTo>
                      <a:lnTo>
                        <a:pt x="615" y="218"/>
                      </a:lnTo>
                      <a:lnTo>
                        <a:pt x="613" y="216"/>
                      </a:lnTo>
                      <a:lnTo>
                        <a:pt x="613" y="216"/>
                      </a:lnTo>
                      <a:lnTo>
                        <a:pt x="613" y="218"/>
                      </a:lnTo>
                      <a:lnTo>
                        <a:pt x="613" y="220"/>
                      </a:lnTo>
                      <a:lnTo>
                        <a:pt x="613" y="222"/>
                      </a:lnTo>
                      <a:lnTo>
                        <a:pt x="613" y="222"/>
                      </a:lnTo>
                      <a:lnTo>
                        <a:pt x="613" y="222"/>
                      </a:lnTo>
                      <a:lnTo>
                        <a:pt x="613" y="222"/>
                      </a:lnTo>
                      <a:lnTo>
                        <a:pt x="611" y="226"/>
                      </a:lnTo>
                      <a:lnTo>
                        <a:pt x="611" y="228"/>
                      </a:lnTo>
                      <a:lnTo>
                        <a:pt x="613" y="230"/>
                      </a:lnTo>
                      <a:lnTo>
                        <a:pt x="615" y="228"/>
                      </a:lnTo>
                      <a:lnTo>
                        <a:pt x="617" y="228"/>
                      </a:lnTo>
                      <a:lnTo>
                        <a:pt x="617" y="226"/>
                      </a:lnTo>
                      <a:lnTo>
                        <a:pt x="619" y="224"/>
                      </a:lnTo>
                      <a:lnTo>
                        <a:pt x="619" y="222"/>
                      </a:lnTo>
                      <a:lnTo>
                        <a:pt x="619" y="222"/>
                      </a:lnTo>
                      <a:lnTo>
                        <a:pt x="617" y="220"/>
                      </a:lnTo>
                      <a:lnTo>
                        <a:pt x="617" y="218"/>
                      </a:lnTo>
                      <a:close/>
                      <a:moveTo>
                        <a:pt x="301" y="260"/>
                      </a:moveTo>
                      <a:lnTo>
                        <a:pt x="301" y="258"/>
                      </a:lnTo>
                      <a:lnTo>
                        <a:pt x="301" y="256"/>
                      </a:lnTo>
                      <a:lnTo>
                        <a:pt x="301" y="254"/>
                      </a:lnTo>
                      <a:lnTo>
                        <a:pt x="301" y="254"/>
                      </a:lnTo>
                      <a:lnTo>
                        <a:pt x="301" y="248"/>
                      </a:lnTo>
                      <a:lnTo>
                        <a:pt x="301" y="248"/>
                      </a:lnTo>
                      <a:lnTo>
                        <a:pt x="301" y="246"/>
                      </a:lnTo>
                      <a:lnTo>
                        <a:pt x="301" y="244"/>
                      </a:lnTo>
                      <a:lnTo>
                        <a:pt x="297" y="242"/>
                      </a:lnTo>
                      <a:lnTo>
                        <a:pt x="295" y="242"/>
                      </a:lnTo>
                      <a:lnTo>
                        <a:pt x="293" y="244"/>
                      </a:lnTo>
                      <a:lnTo>
                        <a:pt x="291" y="244"/>
                      </a:lnTo>
                      <a:lnTo>
                        <a:pt x="287" y="244"/>
                      </a:lnTo>
                      <a:lnTo>
                        <a:pt x="283" y="244"/>
                      </a:lnTo>
                      <a:lnTo>
                        <a:pt x="279" y="242"/>
                      </a:lnTo>
                      <a:lnTo>
                        <a:pt x="277" y="240"/>
                      </a:lnTo>
                      <a:lnTo>
                        <a:pt x="275" y="238"/>
                      </a:lnTo>
                      <a:lnTo>
                        <a:pt x="277" y="236"/>
                      </a:lnTo>
                      <a:lnTo>
                        <a:pt x="275" y="236"/>
                      </a:lnTo>
                      <a:lnTo>
                        <a:pt x="275" y="236"/>
                      </a:lnTo>
                      <a:lnTo>
                        <a:pt x="273" y="234"/>
                      </a:lnTo>
                      <a:lnTo>
                        <a:pt x="273" y="232"/>
                      </a:lnTo>
                      <a:lnTo>
                        <a:pt x="273" y="230"/>
                      </a:lnTo>
                      <a:lnTo>
                        <a:pt x="271" y="230"/>
                      </a:lnTo>
                      <a:lnTo>
                        <a:pt x="269" y="230"/>
                      </a:lnTo>
                      <a:lnTo>
                        <a:pt x="267" y="230"/>
                      </a:lnTo>
                      <a:lnTo>
                        <a:pt x="265" y="230"/>
                      </a:lnTo>
                      <a:lnTo>
                        <a:pt x="265" y="228"/>
                      </a:lnTo>
                      <a:lnTo>
                        <a:pt x="261" y="228"/>
                      </a:lnTo>
                      <a:lnTo>
                        <a:pt x="259" y="226"/>
                      </a:lnTo>
                      <a:lnTo>
                        <a:pt x="259" y="226"/>
                      </a:lnTo>
                      <a:lnTo>
                        <a:pt x="257" y="224"/>
                      </a:lnTo>
                      <a:lnTo>
                        <a:pt x="257" y="224"/>
                      </a:lnTo>
                      <a:lnTo>
                        <a:pt x="255" y="226"/>
                      </a:lnTo>
                      <a:lnTo>
                        <a:pt x="253" y="226"/>
                      </a:lnTo>
                      <a:lnTo>
                        <a:pt x="251" y="226"/>
                      </a:lnTo>
                      <a:lnTo>
                        <a:pt x="251" y="226"/>
                      </a:lnTo>
                      <a:lnTo>
                        <a:pt x="249" y="222"/>
                      </a:lnTo>
                      <a:lnTo>
                        <a:pt x="249" y="220"/>
                      </a:lnTo>
                      <a:lnTo>
                        <a:pt x="247" y="220"/>
                      </a:lnTo>
                      <a:lnTo>
                        <a:pt x="245" y="222"/>
                      </a:lnTo>
                      <a:lnTo>
                        <a:pt x="245" y="222"/>
                      </a:lnTo>
                      <a:lnTo>
                        <a:pt x="245" y="222"/>
                      </a:lnTo>
                      <a:lnTo>
                        <a:pt x="243" y="224"/>
                      </a:lnTo>
                      <a:lnTo>
                        <a:pt x="243" y="226"/>
                      </a:lnTo>
                      <a:lnTo>
                        <a:pt x="241" y="228"/>
                      </a:lnTo>
                      <a:lnTo>
                        <a:pt x="241" y="230"/>
                      </a:lnTo>
                      <a:lnTo>
                        <a:pt x="239" y="230"/>
                      </a:lnTo>
                      <a:lnTo>
                        <a:pt x="239" y="230"/>
                      </a:lnTo>
                      <a:lnTo>
                        <a:pt x="237" y="230"/>
                      </a:lnTo>
                      <a:lnTo>
                        <a:pt x="237" y="230"/>
                      </a:lnTo>
                      <a:lnTo>
                        <a:pt x="235" y="230"/>
                      </a:lnTo>
                      <a:lnTo>
                        <a:pt x="233" y="230"/>
                      </a:lnTo>
                      <a:lnTo>
                        <a:pt x="231" y="230"/>
                      </a:lnTo>
                      <a:lnTo>
                        <a:pt x="229" y="230"/>
                      </a:lnTo>
                      <a:lnTo>
                        <a:pt x="227" y="228"/>
                      </a:lnTo>
                      <a:lnTo>
                        <a:pt x="225" y="228"/>
                      </a:lnTo>
                      <a:lnTo>
                        <a:pt x="223" y="228"/>
                      </a:lnTo>
                      <a:lnTo>
                        <a:pt x="221" y="228"/>
                      </a:lnTo>
                      <a:lnTo>
                        <a:pt x="217" y="228"/>
                      </a:lnTo>
                      <a:lnTo>
                        <a:pt x="215" y="228"/>
                      </a:lnTo>
                      <a:lnTo>
                        <a:pt x="213" y="228"/>
                      </a:lnTo>
                      <a:lnTo>
                        <a:pt x="211" y="228"/>
                      </a:lnTo>
                      <a:lnTo>
                        <a:pt x="211" y="226"/>
                      </a:lnTo>
                      <a:lnTo>
                        <a:pt x="211" y="222"/>
                      </a:lnTo>
                      <a:lnTo>
                        <a:pt x="209" y="222"/>
                      </a:lnTo>
                      <a:lnTo>
                        <a:pt x="209" y="220"/>
                      </a:lnTo>
                      <a:lnTo>
                        <a:pt x="207" y="218"/>
                      </a:lnTo>
                      <a:lnTo>
                        <a:pt x="207" y="218"/>
                      </a:lnTo>
                      <a:lnTo>
                        <a:pt x="205" y="218"/>
                      </a:lnTo>
                      <a:lnTo>
                        <a:pt x="205" y="218"/>
                      </a:lnTo>
                      <a:lnTo>
                        <a:pt x="203" y="218"/>
                      </a:lnTo>
                      <a:lnTo>
                        <a:pt x="201" y="218"/>
                      </a:lnTo>
                      <a:lnTo>
                        <a:pt x="199" y="218"/>
                      </a:lnTo>
                      <a:lnTo>
                        <a:pt x="199" y="218"/>
                      </a:lnTo>
                      <a:lnTo>
                        <a:pt x="197" y="218"/>
                      </a:lnTo>
                      <a:lnTo>
                        <a:pt x="195" y="216"/>
                      </a:lnTo>
                      <a:lnTo>
                        <a:pt x="193" y="216"/>
                      </a:lnTo>
                      <a:lnTo>
                        <a:pt x="193" y="214"/>
                      </a:lnTo>
                      <a:lnTo>
                        <a:pt x="191" y="212"/>
                      </a:lnTo>
                      <a:lnTo>
                        <a:pt x="189" y="212"/>
                      </a:lnTo>
                      <a:lnTo>
                        <a:pt x="187" y="212"/>
                      </a:lnTo>
                      <a:lnTo>
                        <a:pt x="187" y="214"/>
                      </a:lnTo>
                      <a:lnTo>
                        <a:pt x="185" y="214"/>
                      </a:lnTo>
                      <a:lnTo>
                        <a:pt x="185" y="214"/>
                      </a:lnTo>
                      <a:lnTo>
                        <a:pt x="183" y="214"/>
                      </a:lnTo>
                      <a:lnTo>
                        <a:pt x="181" y="214"/>
                      </a:lnTo>
                      <a:lnTo>
                        <a:pt x="179" y="214"/>
                      </a:lnTo>
                      <a:lnTo>
                        <a:pt x="177" y="214"/>
                      </a:lnTo>
                      <a:lnTo>
                        <a:pt x="175" y="212"/>
                      </a:lnTo>
                      <a:lnTo>
                        <a:pt x="173" y="212"/>
                      </a:lnTo>
                      <a:lnTo>
                        <a:pt x="171" y="212"/>
                      </a:lnTo>
                      <a:lnTo>
                        <a:pt x="171" y="212"/>
                      </a:lnTo>
                      <a:lnTo>
                        <a:pt x="169" y="214"/>
                      </a:lnTo>
                      <a:lnTo>
                        <a:pt x="169" y="216"/>
                      </a:lnTo>
                      <a:lnTo>
                        <a:pt x="167" y="222"/>
                      </a:lnTo>
                      <a:lnTo>
                        <a:pt x="167" y="222"/>
                      </a:lnTo>
                      <a:lnTo>
                        <a:pt x="165" y="222"/>
                      </a:lnTo>
                      <a:lnTo>
                        <a:pt x="165" y="222"/>
                      </a:lnTo>
                      <a:lnTo>
                        <a:pt x="163" y="224"/>
                      </a:lnTo>
                      <a:lnTo>
                        <a:pt x="163" y="226"/>
                      </a:lnTo>
                      <a:lnTo>
                        <a:pt x="161" y="228"/>
                      </a:lnTo>
                      <a:lnTo>
                        <a:pt x="161" y="228"/>
                      </a:lnTo>
                      <a:lnTo>
                        <a:pt x="161" y="226"/>
                      </a:lnTo>
                      <a:lnTo>
                        <a:pt x="161" y="226"/>
                      </a:lnTo>
                      <a:lnTo>
                        <a:pt x="161" y="226"/>
                      </a:lnTo>
                      <a:lnTo>
                        <a:pt x="159" y="226"/>
                      </a:lnTo>
                      <a:lnTo>
                        <a:pt x="159" y="226"/>
                      </a:lnTo>
                      <a:lnTo>
                        <a:pt x="157" y="228"/>
                      </a:lnTo>
                      <a:lnTo>
                        <a:pt x="159" y="228"/>
                      </a:lnTo>
                      <a:lnTo>
                        <a:pt x="159" y="228"/>
                      </a:lnTo>
                      <a:lnTo>
                        <a:pt x="159" y="228"/>
                      </a:lnTo>
                      <a:lnTo>
                        <a:pt x="161" y="228"/>
                      </a:lnTo>
                      <a:lnTo>
                        <a:pt x="161" y="228"/>
                      </a:lnTo>
                      <a:lnTo>
                        <a:pt x="163" y="228"/>
                      </a:lnTo>
                      <a:lnTo>
                        <a:pt x="165" y="228"/>
                      </a:lnTo>
                      <a:lnTo>
                        <a:pt x="167" y="228"/>
                      </a:lnTo>
                      <a:lnTo>
                        <a:pt x="169" y="228"/>
                      </a:lnTo>
                      <a:lnTo>
                        <a:pt x="173" y="230"/>
                      </a:lnTo>
                      <a:lnTo>
                        <a:pt x="177" y="232"/>
                      </a:lnTo>
                      <a:lnTo>
                        <a:pt x="177" y="234"/>
                      </a:lnTo>
                      <a:lnTo>
                        <a:pt x="177" y="234"/>
                      </a:lnTo>
                      <a:lnTo>
                        <a:pt x="175" y="236"/>
                      </a:lnTo>
                      <a:lnTo>
                        <a:pt x="175" y="236"/>
                      </a:lnTo>
                      <a:lnTo>
                        <a:pt x="177" y="238"/>
                      </a:lnTo>
                      <a:lnTo>
                        <a:pt x="177" y="238"/>
                      </a:lnTo>
                      <a:lnTo>
                        <a:pt x="179" y="238"/>
                      </a:lnTo>
                      <a:lnTo>
                        <a:pt x="187" y="240"/>
                      </a:lnTo>
                      <a:lnTo>
                        <a:pt x="189" y="240"/>
                      </a:lnTo>
                      <a:lnTo>
                        <a:pt x="193" y="240"/>
                      </a:lnTo>
                      <a:lnTo>
                        <a:pt x="195" y="242"/>
                      </a:lnTo>
                      <a:lnTo>
                        <a:pt x="195" y="242"/>
                      </a:lnTo>
                      <a:lnTo>
                        <a:pt x="197" y="244"/>
                      </a:lnTo>
                      <a:lnTo>
                        <a:pt x="199" y="244"/>
                      </a:lnTo>
                      <a:lnTo>
                        <a:pt x="203" y="246"/>
                      </a:lnTo>
                      <a:lnTo>
                        <a:pt x="205" y="246"/>
                      </a:lnTo>
                      <a:lnTo>
                        <a:pt x="207" y="246"/>
                      </a:lnTo>
                      <a:lnTo>
                        <a:pt x="209" y="244"/>
                      </a:lnTo>
                      <a:lnTo>
                        <a:pt x="209" y="244"/>
                      </a:lnTo>
                      <a:lnTo>
                        <a:pt x="213" y="242"/>
                      </a:lnTo>
                      <a:lnTo>
                        <a:pt x="213" y="242"/>
                      </a:lnTo>
                      <a:lnTo>
                        <a:pt x="215" y="244"/>
                      </a:lnTo>
                      <a:lnTo>
                        <a:pt x="219" y="244"/>
                      </a:lnTo>
                      <a:lnTo>
                        <a:pt x="221" y="244"/>
                      </a:lnTo>
                      <a:lnTo>
                        <a:pt x="229" y="246"/>
                      </a:lnTo>
                      <a:lnTo>
                        <a:pt x="233" y="246"/>
                      </a:lnTo>
                      <a:lnTo>
                        <a:pt x="241" y="252"/>
                      </a:lnTo>
                      <a:lnTo>
                        <a:pt x="245" y="252"/>
                      </a:lnTo>
                      <a:lnTo>
                        <a:pt x="247" y="254"/>
                      </a:lnTo>
                      <a:lnTo>
                        <a:pt x="253" y="254"/>
                      </a:lnTo>
                      <a:lnTo>
                        <a:pt x="255" y="254"/>
                      </a:lnTo>
                      <a:lnTo>
                        <a:pt x="265" y="254"/>
                      </a:lnTo>
                      <a:lnTo>
                        <a:pt x="269" y="256"/>
                      </a:lnTo>
                      <a:lnTo>
                        <a:pt x="271" y="256"/>
                      </a:lnTo>
                      <a:lnTo>
                        <a:pt x="273" y="256"/>
                      </a:lnTo>
                      <a:lnTo>
                        <a:pt x="275" y="256"/>
                      </a:lnTo>
                      <a:lnTo>
                        <a:pt x="277" y="256"/>
                      </a:lnTo>
                      <a:lnTo>
                        <a:pt x="279" y="254"/>
                      </a:lnTo>
                      <a:lnTo>
                        <a:pt x="281" y="254"/>
                      </a:lnTo>
                      <a:lnTo>
                        <a:pt x="283" y="254"/>
                      </a:lnTo>
                      <a:lnTo>
                        <a:pt x="289" y="258"/>
                      </a:lnTo>
                      <a:lnTo>
                        <a:pt x="293" y="260"/>
                      </a:lnTo>
                      <a:lnTo>
                        <a:pt x="297" y="260"/>
                      </a:lnTo>
                      <a:lnTo>
                        <a:pt x="299" y="260"/>
                      </a:lnTo>
                      <a:lnTo>
                        <a:pt x="299" y="260"/>
                      </a:lnTo>
                      <a:lnTo>
                        <a:pt x="299" y="262"/>
                      </a:lnTo>
                      <a:lnTo>
                        <a:pt x="301" y="262"/>
                      </a:lnTo>
                      <a:lnTo>
                        <a:pt x="303" y="262"/>
                      </a:lnTo>
                      <a:lnTo>
                        <a:pt x="303" y="262"/>
                      </a:lnTo>
                      <a:lnTo>
                        <a:pt x="303" y="262"/>
                      </a:lnTo>
                      <a:lnTo>
                        <a:pt x="301" y="260"/>
                      </a:lnTo>
                      <a:close/>
                      <a:moveTo>
                        <a:pt x="453" y="212"/>
                      </a:moveTo>
                      <a:lnTo>
                        <a:pt x="455" y="212"/>
                      </a:lnTo>
                      <a:lnTo>
                        <a:pt x="455" y="214"/>
                      </a:lnTo>
                      <a:lnTo>
                        <a:pt x="455" y="212"/>
                      </a:lnTo>
                      <a:lnTo>
                        <a:pt x="455" y="212"/>
                      </a:lnTo>
                      <a:lnTo>
                        <a:pt x="453" y="212"/>
                      </a:lnTo>
                      <a:lnTo>
                        <a:pt x="453" y="212"/>
                      </a:lnTo>
                      <a:close/>
                      <a:moveTo>
                        <a:pt x="399" y="222"/>
                      </a:moveTo>
                      <a:lnTo>
                        <a:pt x="399" y="218"/>
                      </a:lnTo>
                      <a:lnTo>
                        <a:pt x="399" y="212"/>
                      </a:lnTo>
                      <a:lnTo>
                        <a:pt x="399" y="212"/>
                      </a:lnTo>
                      <a:lnTo>
                        <a:pt x="399" y="210"/>
                      </a:lnTo>
                      <a:lnTo>
                        <a:pt x="399" y="210"/>
                      </a:lnTo>
                      <a:lnTo>
                        <a:pt x="397" y="214"/>
                      </a:lnTo>
                      <a:lnTo>
                        <a:pt x="397" y="216"/>
                      </a:lnTo>
                      <a:lnTo>
                        <a:pt x="397" y="218"/>
                      </a:lnTo>
                      <a:lnTo>
                        <a:pt x="397" y="220"/>
                      </a:lnTo>
                      <a:lnTo>
                        <a:pt x="399" y="222"/>
                      </a:lnTo>
                      <a:close/>
                      <a:moveTo>
                        <a:pt x="277" y="208"/>
                      </a:moveTo>
                      <a:lnTo>
                        <a:pt x="277" y="208"/>
                      </a:lnTo>
                      <a:lnTo>
                        <a:pt x="275" y="208"/>
                      </a:lnTo>
                      <a:lnTo>
                        <a:pt x="275" y="210"/>
                      </a:lnTo>
                      <a:lnTo>
                        <a:pt x="275" y="210"/>
                      </a:lnTo>
                      <a:lnTo>
                        <a:pt x="277" y="210"/>
                      </a:lnTo>
                      <a:lnTo>
                        <a:pt x="277" y="210"/>
                      </a:lnTo>
                      <a:lnTo>
                        <a:pt x="277" y="208"/>
                      </a:lnTo>
                      <a:close/>
                      <a:moveTo>
                        <a:pt x="591" y="206"/>
                      </a:moveTo>
                      <a:lnTo>
                        <a:pt x="591" y="206"/>
                      </a:lnTo>
                      <a:lnTo>
                        <a:pt x="591" y="206"/>
                      </a:lnTo>
                      <a:lnTo>
                        <a:pt x="591" y="208"/>
                      </a:lnTo>
                      <a:lnTo>
                        <a:pt x="591" y="210"/>
                      </a:lnTo>
                      <a:lnTo>
                        <a:pt x="591" y="212"/>
                      </a:lnTo>
                      <a:lnTo>
                        <a:pt x="591" y="212"/>
                      </a:lnTo>
                      <a:lnTo>
                        <a:pt x="591" y="212"/>
                      </a:lnTo>
                      <a:lnTo>
                        <a:pt x="593" y="210"/>
                      </a:lnTo>
                      <a:lnTo>
                        <a:pt x="593" y="210"/>
                      </a:lnTo>
                      <a:lnTo>
                        <a:pt x="591" y="208"/>
                      </a:lnTo>
                      <a:lnTo>
                        <a:pt x="591" y="206"/>
                      </a:lnTo>
                      <a:close/>
                      <a:moveTo>
                        <a:pt x="623" y="210"/>
                      </a:moveTo>
                      <a:lnTo>
                        <a:pt x="623" y="208"/>
                      </a:lnTo>
                      <a:lnTo>
                        <a:pt x="623" y="208"/>
                      </a:lnTo>
                      <a:lnTo>
                        <a:pt x="623" y="206"/>
                      </a:lnTo>
                      <a:lnTo>
                        <a:pt x="623" y="206"/>
                      </a:lnTo>
                      <a:lnTo>
                        <a:pt x="623" y="204"/>
                      </a:lnTo>
                      <a:lnTo>
                        <a:pt x="623" y="204"/>
                      </a:lnTo>
                      <a:lnTo>
                        <a:pt x="621" y="204"/>
                      </a:lnTo>
                      <a:lnTo>
                        <a:pt x="621" y="202"/>
                      </a:lnTo>
                      <a:lnTo>
                        <a:pt x="619" y="204"/>
                      </a:lnTo>
                      <a:lnTo>
                        <a:pt x="619" y="204"/>
                      </a:lnTo>
                      <a:lnTo>
                        <a:pt x="619" y="206"/>
                      </a:lnTo>
                      <a:lnTo>
                        <a:pt x="617" y="208"/>
                      </a:lnTo>
                      <a:lnTo>
                        <a:pt x="615" y="208"/>
                      </a:lnTo>
                      <a:lnTo>
                        <a:pt x="615" y="208"/>
                      </a:lnTo>
                      <a:lnTo>
                        <a:pt x="615" y="208"/>
                      </a:lnTo>
                      <a:lnTo>
                        <a:pt x="617" y="210"/>
                      </a:lnTo>
                      <a:lnTo>
                        <a:pt x="617" y="212"/>
                      </a:lnTo>
                      <a:lnTo>
                        <a:pt x="617" y="214"/>
                      </a:lnTo>
                      <a:lnTo>
                        <a:pt x="615" y="214"/>
                      </a:lnTo>
                      <a:lnTo>
                        <a:pt x="613" y="214"/>
                      </a:lnTo>
                      <a:lnTo>
                        <a:pt x="613" y="214"/>
                      </a:lnTo>
                      <a:lnTo>
                        <a:pt x="615" y="214"/>
                      </a:lnTo>
                      <a:lnTo>
                        <a:pt x="615" y="216"/>
                      </a:lnTo>
                      <a:lnTo>
                        <a:pt x="615" y="216"/>
                      </a:lnTo>
                      <a:lnTo>
                        <a:pt x="617" y="218"/>
                      </a:lnTo>
                      <a:lnTo>
                        <a:pt x="619" y="220"/>
                      </a:lnTo>
                      <a:lnTo>
                        <a:pt x="621" y="220"/>
                      </a:lnTo>
                      <a:lnTo>
                        <a:pt x="621" y="220"/>
                      </a:lnTo>
                      <a:lnTo>
                        <a:pt x="621" y="220"/>
                      </a:lnTo>
                      <a:lnTo>
                        <a:pt x="623" y="218"/>
                      </a:lnTo>
                      <a:lnTo>
                        <a:pt x="623" y="216"/>
                      </a:lnTo>
                      <a:lnTo>
                        <a:pt x="623" y="216"/>
                      </a:lnTo>
                      <a:lnTo>
                        <a:pt x="623" y="214"/>
                      </a:lnTo>
                      <a:lnTo>
                        <a:pt x="623" y="214"/>
                      </a:lnTo>
                      <a:lnTo>
                        <a:pt x="623" y="212"/>
                      </a:lnTo>
                      <a:lnTo>
                        <a:pt x="623" y="212"/>
                      </a:lnTo>
                      <a:lnTo>
                        <a:pt x="623" y="210"/>
                      </a:lnTo>
                      <a:close/>
                      <a:moveTo>
                        <a:pt x="599" y="200"/>
                      </a:moveTo>
                      <a:lnTo>
                        <a:pt x="597" y="206"/>
                      </a:lnTo>
                      <a:lnTo>
                        <a:pt x="595" y="208"/>
                      </a:lnTo>
                      <a:lnTo>
                        <a:pt x="595" y="210"/>
                      </a:lnTo>
                      <a:lnTo>
                        <a:pt x="593" y="212"/>
                      </a:lnTo>
                      <a:lnTo>
                        <a:pt x="595" y="212"/>
                      </a:lnTo>
                      <a:lnTo>
                        <a:pt x="595" y="208"/>
                      </a:lnTo>
                      <a:lnTo>
                        <a:pt x="597" y="206"/>
                      </a:lnTo>
                      <a:lnTo>
                        <a:pt x="599" y="202"/>
                      </a:lnTo>
                      <a:lnTo>
                        <a:pt x="599" y="202"/>
                      </a:lnTo>
                      <a:lnTo>
                        <a:pt x="599" y="200"/>
                      </a:lnTo>
                      <a:close/>
                      <a:moveTo>
                        <a:pt x="111" y="200"/>
                      </a:moveTo>
                      <a:lnTo>
                        <a:pt x="111" y="200"/>
                      </a:lnTo>
                      <a:lnTo>
                        <a:pt x="109" y="202"/>
                      </a:lnTo>
                      <a:lnTo>
                        <a:pt x="111" y="202"/>
                      </a:lnTo>
                      <a:lnTo>
                        <a:pt x="113" y="204"/>
                      </a:lnTo>
                      <a:lnTo>
                        <a:pt x="113" y="204"/>
                      </a:lnTo>
                      <a:lnTo>
                        <a:pt x="115" y="202"/>
                      </a:lnTo>
                      <a:lnTo>
                        <a:pt x="113" y="202"/>
                      </a:lnTo>
                      <a:lnTo>
                        <a:pt x="111" y="200"/>
                      </a:lnTo>
                      <a:close/>
                      <a:moveTo>
                        <a:pt x="447" y="200"/>
                      </a:moveTo>
                      <a:lnTo>
                        <a:pt x="447" y="200"/>
                      </a:lnTo>
                      <a:lnTo>
                        <a:pt x="447" y="202"/>
                      </a:lnTo>
                      <a:lnTo>
                        <a:pt x="447" y="202"/>
                      </a:lnTo>
                      <a:lnTo>
                        <a:pt x="449" y="202"/>
                      </a:lnTo>
                      <a:lnTo>
                        <a:pt x="449" y="200"/>
                      </a:lnTo>
                      <a:lnTo>
                        <a:pt x="447" y="200"/>
                      </a:lnTo>
                      <a:lnTo>
                        <a:pt x="447" y="200"/>
                      </a:lnTo>
                      <a:close/>
                      <a:moveTo>
                        <a:pt x="421" y="198"/>
                      </a:moveTo>
                      <a:lnTo>
                        <a:pt x="421" y="200"/>
                      </a:lnTo>
                      <a:lnTo>
                        <a:pt x="421" y="202"/>
                      </a:lnTo>
                      <a:lnTo>
                        <a:pt x="423" y="204"/>
                      </a:lnTo>
                      <a:lnTo>
                        <a:pt x="423" y="204"/>
                      </a:lnTo>
                      <a:lnTo>
                        <a:pt x="425" y="200"/>
                      </a:lnTo>
                      <a:lnTo>
                        <a:pt x="423" y="198"/>
                      </a:lnTo>
                      <a:lnTo>
                        <a:pt x="423" y="198"/>
                      </a:lnTo>
                      <a:lnTo>
                        <a:pt x="423" y="196"/>
                      </a:lnTo>
                      <a:lnTo>
                        <a:pt x="421" y="196"/>
                      </a:lnTo>
                      <a:lnTo>
                        <a:pt x="421" y="198"/>
                      </a:lnTo>
                      <a:lnTo>
                        <a:pt x="421" y="198"/>
                      </a:lnTo>
                      <a:lnTo>
                        <a:pt x="421" y="198"/>
                      </a:lnTo>
                      <a:lnTo>
                        <a:pt x="421" y="198"/>
                      </a:lnTo>
                      <a:close/>
                      <a:moveTo>
                        <a:pt x="427" y="202"/>
                      </a:moveTo>
                      <a:lnTo>
                        <a:pt x="427" y="202"/>
                      </a:lnTo>
                      <a:lnTo>
                        <a:pt x="429" y="202"/>
                      </a:lnTo>
                      <a:lnTo>
                        <a:pt x="429" y="202"/>
                      </a:lnTo>
                      <a:lnTo>
                        <a:pt x="431" y="202"/>
                      </a:lnTo>
                      <a:lnTo>
                        <a:pt x="431" y="202"/>
                      </a:lnTo>
                      <a:lnTo>
                        <a:pt x="431" y="202"/>
                      </a:lnTo>
                      <a:lnTo>
                        <a:pt x="433" y="202"/>
                      </a:lnTo>
                      <a:lnTo>
                        <a:pt x="433" y="200"/>
                      </a:lnTo>
                      <a:lnTo>
                        <a:pt x="433" y="198"/>
                      </a:lnTo>
                      <a:lnTo>
                        <a:pt x="435" y="194"/>
                      </a:lnTo>
                      <a:lnTo>
                        <a:pt x="435" y="190"/>
                      </a:lnTo>
                      <a:lnTo>
                        <a:pt x="435" y="188"/>
                      </a:lnTo>
                      <a:lnTo>
                        <a:pt x="435" y="188"/>
                      </a:lnTo>
                      <a:lnTo>
                        <a:pt x="431" y="190"/>
                      </a:lnTo>
                      <a:lnTo>
                        <a:pt x="429" y="192"/>
                      </a:lnTo>
                      <a:lnTo>
                        <a:pt x="429" y="192"/>
                      </a:lnTo>
                      <a:lnTo>
                        <a:pt x="429" y="196"/>
                      </a:lnTo>
                      <a:lnTo>
                        <a:pt x="429" y="196"/>
                      </a:lnTo>
                      <a:lnTo>
                        <a:pt x="429" y="198"/>
                      </a:lnTo>
                      <a:lnTo>
                        <a:pt x="427" y="202"/>
                      </a:lnTo>
                      <a:close/>
                      <a:moveTo>
                        <a:pt x="439" y="194"/>
                      </a:moveTo>
                      <a:lnTo>
                        <a:pt x="439" y="192"/>
                      </a:lnTo>
                      <a:lnTo>
                        <a:pt x="441" y="190"/>
                      </a:lnTo>
                      <a:lnTo>
                        <a:pt x="441" y="190"/>
                      </a:lnTo>
                      <a:lnTo>
                        <a:pt x="441" y="190"/>
                      </a:lnTo>
                      <a:lnTo>
                        <a:pt x="441" y="190"/>
                      </a:lnTo>
                      <a:lnTo>
                        <a:pt x="441" y="190"/>
                      </a:lnTo>
                      <a:lnTo>
                        <a:pt x="443" y="192"/>
                      </a:lnTo>
                      <a:lnTo>
                        <a:pt x="443" y="192"/>
                      </a:lnTo>
                      <a:lnTo>
                        <a:pt x="443" y="188"/>
                      </a:lnTo>
                      <a:lnTo>
                        <a:pt x="441" y="186"/>
                      </a:lnTo>
                      <a:lnTo>
                        <a:pt x="441" y="184"/>
                      </a:lnTo>
                      <a:lnTo>
                        <a:pt x="441" y="184"/>
                      </a:lnTo>
                      <a:lnTo>
                        <a:pt x="439" y="186"/>
                      </a:lnTo>
                      <a:lnTo>
                        <a:pt x="437" y="188"/>
                      </a:lnTo>
                      <a:lnTo>
                        <a:pt x="437" y="192"/>
                      </a:lnTo>
                      <a:lnTo>
                        <a:pt x="437" y="194"/>
                      </a:lnTo>
                      <a:lnTo>
                        <a:pt x="435" y="196"/>
                      </a:lnTo>
                      <a:lnTo>
                        <a:pt x="435" y="196"/>
                      </a:lnTo>
                      <a:lnTo>
                        <a:pt x="435" y="198"/>
                      </a:lnTo>
                      <a:lnTo>
                        <a:pt x="435" y="200"/>
                      </a:lnTo>
                      <a:lnTo>
                        <a:pt x="435" y="200"/>
                      </a:lnTo>
                      <a:lnTo>
                        <a:pt x="433" y="202"/>
                      </a:lnTo>
                      <a:lnTo>
                        <a:pt x="433" y="202"/>
                      </a:lnTo>
                      <a:lnTo>
                        <a:pt x="433" y="202"/>
                      </a:lnTo>
                      <a:lnTo>
                        <a:pt x="433" y="204"/>
                      </a:lnTo>
                      <a:lnTo>
                        <a:pt x="433" y="206"/>
                      </a:lnTo>
                      <a:lnTo>
                        <a:pt x="433" y="208"/>
                      </a:lnTo>
                      <a:lnTo>
                        <a:pt x="433" y="208"/>
                      </a:lnTo>
                      <a:lnTo>
                        <a:pt x="435" y="206"/>
                      </a:lnTo>
                      <a:lnTo>
                        <a:pt x="435" y="208"/>
                      </a:lnTo>
                      <a:lnTo>
                        <a:pt x="437" y="206"/>
                      </a:lnTo>
                      <a:lnTo>
                        <a:pt x="437" y="204"/>
                      </a:lnTo>
                      <a:lnTo>
                        <a:pt x="437" y="204"/>
                      </a:lnTo>
                      <a:lnTo>
                        <a:pt x="437" y="204"/>
                      </a:lnTo>
                      <a:lnTo>
                        <a:pt x="439" y="202"/>
                      </a:lnTo>
                      <a:lnTo>
                        <a:pt x="439" y="202"/>
                      </a:lnTo>
                      <a:lnTo>
                        <a:pt x="439" y="202"/>
                      </a:lnTo>
                      <a:lnTo>
                        <a:pt x="441" y="202"/>
                      </a:lnTo>
                      <a:lnTo>
                        <a:pt x="441" y="202"/>
                      </a:lnTo>
                      <a:lnTo>
                        <a:pt x="443" y="200"/>
                      </a:lnTo>
                      <a:lnTo>
                        <a:pt x="441" y="200"/>
                      </a:lnTo>
                      <a:lnTo>
                        <a:pt x="439" y="198"/>
                      </a:lnTo>
                      <a:lnTo>
                        <a:pt x="439" y="198"/>
                      </a:lnTo>
                      <a:lnTo>
                        <a:pt x="439" y="198"/>
                      </a:lnTo>
                      <a:lnTo>
                        <a:pt x="439" y="198"/>
                      </a:lnTo>
                      <a:lnTo>
                        <a:pt x="439" y="194"/>
                      </a:lnTo>
                      <a:lnTo>
                        <a:pt x="439" y="194"/>
                      </a:lnTo>
                      <a:close/>
                      <a:moveTo>
                        <a:pt x="605" y="182"/>
                      </a:moveTo>
                      <a:lnTo>
                        <a:pt x="603" y="180"/>
                      </a:lnTo>
                      <a:lnTo>
                        <a:pt x="603" y="180"/>
                      </a:lnTo>
                      <a:lnTo>
                        <a:pt x="605" y="182"/>
                      </a:lnTo>
                      <a:lnTo>
                        <a:pt x="607" y="182"/>
                      </a:lnTo>
                      <a:lnTo>
                        <a:pt x="607" y="182"/>
                      </a:lnTo>
                      <a:lnTo>
                        <a:pt x="605" y="182"/>
                      </a:lnTo>
                      <a:close/>
                      <a:moveTo>
                        <a:pt x="443" y="178"/>
                      </a:moveTo>
                      <a:lnTo>
                        <a:pt x="443" y="178"/>
                      </a:lnTo>
                      <a:lnTo>
                        <a:pt x="441" y="178"/>
                      </a:lnTo>
                      <a:lnTo>
                        <a:pt x="439" y="178"/>
                      </a:lnTo>
                      <a:lnTo>
                        <a:pt x="439" y="178"/>
                      </a:lnTo>
                      <a:lnTo>
                        <a:pt x="439" y="180"/>
                      </a:lnTo>
                      <a:lnTo>
                        <a:pt x="441" y="182"/>
                      </a:lnTo>
                      <a:lnTo>
                        <a:pt x="441" y="182"/>
                      </a:lnTo>
                      <a:lnTo>
                        <a:pt x="443" y="180"/>
                      </a:lnTo>
                      <a:lnTo>
                        <a:pt x="443" y="178"/>
                      </a:lnTo>
                      <a:close/>
                      <a:moveTo>
                        <a:pt x="527" y="168"/>
                      </a:moveTo>
                      <a:lnTo>
                        <a:pt x="525" y="170"/>
                      </a:lnTo>
                      <a:lnTo>
                        <a:pt x="525" y="172"/>
                      </a:lnTo>
                      <a:lnTo>
                        <a:pt x="527" y="170"/>
                      </a:lnTo>
                      <a:lnTo>
                        <a:pt x="527" y="170"/>
                      </a:lnTo>
                      <a:lnTo>
                        <a:pt x="527" y="168"/>
                      </a:lnTo>
                      <a:close/>
                      <a:moveTo>
                        <a:pt x="523" y="168"/>
                      </a:moveTo>
                      <a:lnTo>
                        <a:pt x="521" y="170"/>
                      </a:lnTo>
                      <a:lnTo>
                        <a:pt x="519" y="170"/>
                      </a:lnTo>
                      <a:lnTo>
                        <a:pt x="517" y="172"/>
                      </a:lnTo>
                      <a:lnTo>
                        <a:pt x="517" y="172"/>
                      </a:lnTo>
                      <a:lnTo>
                        <a:pt x="517" y="172"/>
                      </a:lnTo>
                      <a:lnTo>
                        <a:pt x="519" y="174"/>
                      </a:lnTo>
                      <a:lnTo>
                        <a:pt x="519" y="172"/>
                      </a:lnTo>
                      <a:lnTo>
                        <a:pt x="521" y="172"/>
                      </a:lnTo>
                      <a:lnTo>
                        <a:pt x="521" y="172"/>
                      </a:lnTo>
                      <a:lnTo>
                        <a:pt x="521" y="172"/>
                      </a:lnTo>
                      <a:lnTo>
                        <a:pt x="521" y="172"/>
                      </a:lnTo>
                      <a:lnTo>
                        <a:pt x="521" y="172"/>
                      </a:lnTo>
                      <a:lnTo>
                        <a:pt x="523" y="172"/>
                      </a:lnTo>
                      <a:lnTo>
                        <a:pt x="523" y="172"/>
                      </a:lnTo>
                      <a:lnTo>
                        <a:pt x="523" y="170"/>
                      </a:lnTo>
                      <a:lnTo>
                        <a:pt x="523" y="170"/>
                      </a:lnTo>
                      <a:lnTo>
                        <a:pt x="523" y="170"/>
                      </a:lnTo>
                      <a:lnTo>
                        <a:pt x="525" y="168"/>
                      </a:lnTo>
                      <a:lnTo>
                        <a:pt x="523" y="168"/>
                      </a:lnTo>
                      <a:close/>
                      <a:moveTo>
                        <a:pt x="529" y="168"/>
                      </a:moveTo>
                      <a:lnTo>
                        <a:pt x="529" y="168"/>
                      </a:lnTo>
                      <a:lnTo>
                        <a:pt x="529" y="168"/>
                      </a:lnTo>
                      <a:lnTo>
                        <a:pt x="529" y="170"/>
                      </a:lnTo>
                      <a:lnTo>
                        <a:pt x="529" y="170"/>
                      </a:lnTo>
                      <a:lnTo>
                        <a:pt x="531" y="170"/>
                      </a:lnTo>
                      <a:lnTo>
                        <a:pt x="531" y="170"/>
                      </a:lnTo>
                      <a:lnTo>
                        <a:pt x="531" y="170"/>
                      </a:lnTo>
                      <a:lnTo>
                        <a:pt x="529" y="168"/>
                      </a:lnTo>
                      <a:lnTo>
                        <a:pt x="529" y="168"/>
                      </a:lnTo>
                      <a:close/>
                      <a:moveTo>
                        <a:pt x="335" y="170"/>
                      </a:moveTo>
                      <a:lnTo>
                        <a:pt x="335" y="172"/>
                      </a:lnTo>
                      <a:lnTo>
                        <a:pt x="337" y="168"/>
                      </a:lnTo>
                      <a:lnTo>
                        <a:pt x="337" y="166"/>
                      </a:lnTo>
                      <a:lnTo>
                        <a:pt x="337" y="168"/>
                      </a:lnTo>
                      <a:lnTo>
                        <a:pt x="335" y="170"/>
                      </a:lnTo>
                      <a:close/>
                      <a:moveTo>
                        <a:pt x="513" y="166"/>
                      </a:moveTo>
                      <a:lnTo>
                        <a:pt x="513" y="166"/>
                      </a:lnTo>
                      <a:lnTo>
                        <a:pt x="513" y="164"/>
                      </a:lnTo>
                      <a:lnTo>
                        <a:pt x="511" y="164"/>
                      </a:lnTo>
                      <a:lnTo>
                        <a:pt x="511" y="164"/>
                      </a:lnTo>
                      <a:lnTo>
                        <a:pt x="511" y="166"/>
                      </a:lnTo>
                      <a:lnTo>
                        <a:pt x="513" y="166"/>
                      </a:lnTo>
                      <a:close/>
                      <a:moveTo>
                        <a:pt x="335" y="172"/>
                      </a:moveTo>
                      <a:lnTo>
                        <a:pt x="335" y="170"/>
                      </a:lnTo>
                      <a:lnTo>
                        <a:pt x="335" y="168"/>
                      </a:lnTo>
                      <a:lnTo>
                        <a:pt x="335" y="168"/>
                      </a:lnTo>
                      <a:lnTo>
                        <a:pt x="335" y="166"/>
                      </a:lnTo>
                      <a:lnTo>
                        <a:pt x="335" y="164"/>
                      </a:lnTo>
                      <a:lnTo>
                        <a:pt x="333" y="164"/>
                      </a:lnTo>
                      <a:lnTo>
                        <a:pt x="331" y="166"/>
                      </a:lnTo>
                      <a:lnTo>
                        <a:pt x="331" y="168"/>
                      </a:lnTo>
                      <a:lnTo>
                        <a:pt x="331" y="170"/>
                      </a:lnTo>
                      <a:lnTo>
                        <a:pt x="331" y="172"/>
                      </a:lnTo>
                      <a:lnTo>
                        <a:pt x="331" y="174"/>
                      </a:lnTo>
                      <a:lnTo>
                        <a:pt x="331" y="178"/>
                      </a:lnTo>
                      <a:lnTo>
                        <a:pt x="331" y="178"/>
                      </a:lnTo>
                      <a:lnTo>
                        <a:pt x="335" y="176"/>
                      </a:lnTo>
                      <a:lnTo>
                        <a:pt x="335" y="174"/>
                      </a:lnTo>
                      <a:lnTo>
                        <a:pt x="335" y="174"/>
                      </a:lnTo>
                      <a:lnTo>
                        <a:pt x="335" y="172"/>
                      </a:lnTo>
                      <a:close/>
                      <a:moveTo>
                        <a:pt x="507" y="166"/>
                      </a:moveTo>
                      <a:lnTo>
                        <a:pt x="505" y="166"/>
                      </a:lnTo>
                      <a:lnTo>
                        <a:pt x="505" y="164"/>
                      </a:lnTo>
                      <a:lnTo>
                        <a:pt x="505" y="164"/>
                      </a:lnTo>
                      <a:lnTo>
                        <a:pt x="503" y="162"/>
                      </a:lnTo>
                      <a:lnTo>
                        <a:pt x="501" y="162"/>
                      </a:lnTo>
                      <a:lnTo>
                        <a:pt x="501" y="160"/>
                      </a:lnTo>
                      <a:lnTo>
                        <a:pt x="497" y="160"/>
                      </a:lnTo>
                      <a:lnTo>
                        <a:pt x="493" y="162"/>
                      </a:lnTo>
                      <a:lnTo>
                        <a:pt x="491" y="162"/>
                      </a:lnTo>
                      <a:lnTo>
                        <a:pt x="489" y="162"/>
                      </a:lnTo>
                      <a:lnTo>
                        <a:pt x="489" y="162"/>
                      </a:lnTo>
                      <a:lnTo>
                        <a:pt x="489" y="162"/>
                      </a:lnTo>
                      <a:lnTo>
                        <a:pt x="489" y="166"/>
                      </a:lnTo>
                      <a:lnTo>
                        <a:pt x="489" y="168"/>
                      </a:lnTo>
                      <a:lnTo>
                        <a:pt x="489" y="168"/>
                      </a:lnTo>
                      <a:lnTo>
                        <a:pt x="491" y="170"/>
                      </a:lnTo>
                      <a:lnTo>
                        <a:pt x="491" y="170"/>
                      </a:lnTo>
                      <a:lnTo>
                        <a:pt x="493" y="172"/>
                      </a:lnTo>
                      <a:lnTo>
                        <a:pt x="495" y="174"/>
                      </a:lnTo>
                      <a:lnTo>
                        <a:pt x="499" y="174"/>
                      </a:lnTo>
                      <a:lnTo>
                        <a:pt x="499" y="174"/>
                      </a:lnTo>
                      <a:lnTo>
                        <a:pt x="499" y="174"/>
                      </a:lnTo>
                      <a:lnTo>
                        <a:pt x="501" y="174"/>
                      </a:lnTo>
                      <a:lnTo>
                        <a:pt x="503" y="174"/>
                      </a:lnTo>
                      <a:lnTo>
                        <a:pt x="505" y="172"/>
                      </a:lnTo>
                      <a:lnTo>
                        <a:pt x="505" y="172"/>
                      </a:lnTo>
                      <a:lnTo>
                        <a:pt x="507" y="170"/>
                      </a:lnTo>
                      <a:lnTo>
                        <a:pt x="507" y="168"/>
                      </a:lnTo>
                      <a:lnTo>
                        <a:pt x="507" y="166"/>
                      </a:lnTo>
                      <a:lnTo>
                        <a:pt x="507" y="166"/>
                      </a:lnTo>
                      <a:close/>
                      <a:moveTo>
                        <a:pt x="519" y="158"/>
                      </a:moveTo>
                      <a:lnTo>
                        <a:pt x="519" y="158"/>
                      </a:lnTo>
                      <a:lnTo>
                        <a:pt x="517" y="160"/>
                      </a:lnTo>
                      <a:lnTo>
                        <a:pt x="517" y="160"/>
                      </a:lnTo>
                      <a:lnTo>
                        <a:pt x="519" y="160"/>
                      </a:lnTo>
                      <a:lnTo>
                        <a:pt x="519" y="158"/>
                      </a:lnTo>
                      <a:close/>
                      <a:moveTo>
                        <a:pt x="185" y="158"/>
                      </a:moveTo>
                      <a:lnTo>
                        <a:pt x="185" y="158"/>
                      </a:lnTo>
                      <a:lnTo>
                        <a:pt x="185" y="160"/>
                      </a:lnTo>
                      <a:lnTo>
                        <a:pt x="185" y="160"/>
                      </a:lnTo>
                      <a:lnTo>
                        <a:pt x="187" y="160"/>
                      </a:lnTo>
                      <a:lnTo>
                        <a:pt x="187" y="160"/>
                      </a:lnTo>
                      <a:lnTo>
                        <a:pt x="187" y="158"/>
                      </a:lnTo>
                      <a:lnTo>
                        <a:pt x="185" y="158"/>
                      </a:lnTo>
                      <a:lnTo>
                        <a:pt x="185" y="158"/>
                      </a:lnTo>
                      <a:close/>
                      <a:moveTo>
                        <a:pt x="195" y="158"/>
                      </a:moveTo>
                      <a:lnTo>
                        <a:pt x="195" y="158"/>
                      </a:lnTo>
                      <a:lnTo>
                        <a:pt x="197" y="156"/>
                      </a:lnTo>
                      <a:lnTo>
                        <a:pt x="195" y="156"/>
                      </a:lnTo>
                      <a:lnTo>
                        <a:pt x="195" y="156"/>
                      </a:lnTo>
                      <a:lnTo>
                        <a:pt x="195" y="158"/>
                      </a:lnTo>
                      <a:lnTo>
                        <a:pt x="195" y="158"/>
                      </a:lnTo>
                      <a:lnTo>
                        <a:pt x="195" y="158"/>
                      </a:lnTo>
                      <a:close/>
                      <a:moveTo>
                        <a:pt x="563" y="174"/>
                      </a:moveTo>
                      <a:lnTo>
                        <a:pt x="565" y="170"/>
                      </a:lnTo>
                      <a:lnTo>
                        <a:pt x="563" y="170"/>
                      </a:lnTo>
                      <a:lnTo>
                        <a:pt x="563" y="168"/>
                      </a:lnTo>
                      <a:lnTo>
                        <a:pt x="561" y="166"/>
                      </a:lnTo>
                      <a:lnTo>
                        <a:pt x="561" y="166"/>
                      </a:lnTo>
                      <a:lnTo>
                        <a:pt x="561" y="166"/>
                      </a:lnTo>
                      <a:lnTo>
                        <a:pt x="561" y="164"/>
                      </a:lnTo>
                      <a:lnTo>
                        <a:pt x="559" y="162"/>
                      </a:lnTo>
                      <a:lnTo>
                        <a:pt x="557" y="160"/>
                      </a:lnTo>
                      <a:lnTo>
                        <a:pt x="555" y="160"/>
                      </a:lnTo>
                      <a:lnTo>
                        <a:pt x="553" y="160"/>
                      </a:lnTo>
                      <a:lnTo>
                        <a:pt x="551" y="160"/>
                      </a:lnTo>
                      <a:lnTo>
                        <a:pt x="547" y="158"/>
                      </a:lnTo>
                      <a:lnTo>
                        <a:pt x="545" y="156"/>
                      </a:lnTo>
                      <a:lnTo>
                        <a:pt x="543" y="156"/>
                      </a:lnTo>
                      <a:lnTo>
                        <a:pt x="543" y="156"/>
                      </a:lnTo>
                      <a:lnTo>
                        <a:pt x="543" y="156"/>
                      </a:lnTo>
                      <a:lnTo>
                        <a:pt x="541" y="156"/>
                      </a:lnTo>
                      <a:lnTo>
                        <a:pt x="539" y="158"/>
                      </a:lnTo>
                      <a:lnTo>
                        <a:pt x="537" y="158"/>
                      </a:lnTo>
                      <a:lnTo>
                        <a:pt x="537" y="158"/>
                      </a:lnTo>
                      <a:lnTo>
                        <a:pt x="537" y="158"/>
                      </a:lnTo>
                      <a:lnTo>
                        <a:pt x="537" y="156"/>
                      </a:lnTo>
                      <a:lnTo>
                        <a:pt x="535" y="156"/>
                      </a:lnTo>
                      <a:lnTo>
                        <a:pt x="533" y="156"/>
                      </a:lnTo>
                      <a:lnTo>
                        <a:pt x="531" y="158"/>
                      </a:lnTo>
                      <a:lnTo>
                        <a:pt x="529" y="156"/>
                      </a:lnTo>
                      <a:lnTo>
                        <a:pt x="523" y="158"/>
                      </a:lnTo>
                      <a:lnTo>
                        <a:pt x="521" y="158"/>
                      </a:lnTo>
                      <a:lnTo>
                        <a:pt x="517" y="164"/>
                      </a:lnTo>
                      <a:lnTo>
                        <a:pt x="517" y="164"/>
                      </a:lnTo>
                      <a:lnTo>
                        <a:pt x="519" y="166"/>
                      </a:lnTo>
                      <a:lnTo>
                        <a:pt x="519" y="166"/>
                      </a:lnTo>
                      <a:lnTo>
                        <a:pt x="517" y="168"/>
                      </a:lnTo>
                      <a:lnTo>
                        <a:pt x="517" y="168"/>
                      </a:lnTo>
                      <a:lnTo>
                        <a:pt x="519" y="168"/>
                      </a:lnTo>
                      <a:lnTo>
                        <a:pt x="519" y="166"/>
                      </a:lnTo>
                      <a:lnTo>
                        <a:pt x="519" y="166"/>
                      </a:lnTo>
                      <a:lnTo>
                        <a:pt x="521" y="164"/>
                      </a:lnTo>
                      <a:lnTo>
                        <a:pt x="521" y="162"/>
                      </a:lnTo>
                      <a:lnTo>
                        <a:pt x="521" y="162"/>
                      </a:lnTo>
                      <a:lnTo>
                        <a:pt x="523" y="162"/>
                      </a:lnTo>
                      <a:lnTo>
                        <a:pt x="523" y="164"/>
                      </a:lnTo>
                      <a:lnTo>
                        <a:pt x="523" y="164"/>
                      </a:lnTo>
                      <a:lnTo>
                        <a:pt x="525" y="168"/>
                      </a:lnTo>
                      <a:lnTo>
                        <a:pt x="527" y="168"/>
                      </a:lnTo>
                      <a:lnTo>
                        <a:pt x="527" y="168"/>
                      </a:lnTo>
                      <a:lnTo>
                        <a:pt x="529" y="168"/>
                      </a:lnTo>
                      <a:lnTo>
                        <a:pt x="529" y="166"/>
                      </a:lnTo>
                      <a:lnTo>
                        <a:pt x="531" y="164"/>
                      </a:lnTo>
                      <a:lnTo>
                        <a:pt x="531" y="164"/>
                      </a:lnTo>
                      <a:lnTo>
                        <a:pt x="533" y="164"/>
                      </a:lnTo>
                      <a:lnTo>
                        <a:pt x="533" y="164"/>
                      </a:lnTo>
                      <a:lnTo>
                        <a:pt x="535" y="164"/>
                      </a:lnTo>
                      <a:lnTo>
                        <a:pt x="535" y="164"/>
                      </a:lnTo>
                      <a:lnTo>
                        <a:pt x="535" y="166"/>
                      </a:lnTo>
                      <a:lnTo>
                        <a:pt x="535" y="166"/>
                      </a:lnTo>
                      <a:lnTo>
                        <a:pt x="537" y="166"/>
                      </a:lnTo>
                      <a:lnTo>
                        <a:pt x="539" y="166"/>
                      </a:lnTo>
                      <a:lnTo>
                        <a:pt x="541" y="166"/>
                      </a:lnTo>
                      <a:lnTo>
                        <a:pt x="543" y="168"/>
                      </a:lnTo>
                      <a:lnTo>
                        <a:pt x="543" y="168"/>
                      </a:lnTo>
                      <a:lnTo>
                        <a:pt x="543" y="166"/>
                      </a:lnTo>
                      <a:lnTo>
                        <a:pt x="543" y="166"/>
                      </a:lnTo>
                      <a:lnTo>
                        <a:pt x="543" y="166"/>
                      </a:lnTo>
                      <a:lnTo>
                        <a:pt x="545" y="166"/>
                      </a:lnTo>
                      <a:lnTo>
                        <a:pt x="549" y="166"/>
                      </a:lnTo>
                      <a:lnTo>
                        <a:pt x="549" y="166"/>
                      </a:lnTo>
                      <a:lnTo>
                        <a:pt x="551" y="168"/>
                      </a:lnTo>
                      <a:lnTo>
                        <a:pt x="551" y="168"/>
                      </a:lnTo>
                      <a:lnTo>
                        <a:pt x="555" y="170"/>
                      </a:lnTo>
                      <a:lnTo>
                        <a:pt x="557" y="170"/>
                      </a:lnTo>
                      <a:lnTo>
                        <a:pt x="559" y="174"/>
                      </a:lnTo>
                      <a:lnTo>
                        <a:pt x="563" y="174"/>
                      </a:lnTo>
                      <a:close/>
                      <a:moveTo>
                        <a:pt x="81" y="156"/>
                      </a:moveTo>
                      <a:lnTo>
                        <a:pt x="81" y="156"/>
                      </a:lnTo>
                      <a:lnTo>
                        <a:pt x="81" y="156"/>
                      </a:lnTo>
                      <a:lnTo>
                        <a:pt x="81" y="160"/>
                      </a:lnTo>
                      <a:lnTo>
                        <a:pt x="81" y="160"/>
                      </a:lnTo>
                      <a:lnTo>
                        <a:pt x="83" y="162"/>
                      </a:lnTo>
                      <a:lnTo>
                        <a:pt x="83" y="162"/>
                      </a:lnTo>
                      <a:lnTo>
                        <a:pt x="83" y="164"/>
                      </a:lnTo>
                      <a:lnTo>
                        <a:pt x="85" y="166"/>
                      </a:lnTo>
                      <a:lnTo>
                        <a:pt x="85" y="162"/>
                      </a:lnTo>
                      <a:lnTo>
                        <a:pt x="85" y="162"/>
                      </a:lnTo>
                      <a:lnTo>
                        <a:pt x="85" y="162"/>
                      </a:lnTo>
                      <a:lnTo>
                        <a:pt x="85" y="160"/>
                      </a:lnTo>
                      <a:lnTo>
                        <a:pt x="85" y="160"/>
                      </a:lnTo>
                      <a:lnTo>
                        <a:pt x="81" y="156"/>
                      </a:lnTo>
                      <a:close/>
                      <a:moveTo>
                        <a:pt x="197" y="158"/>
                      </a:moveTo>
                      <a:lnTo>
                        <a:pt x="197" y="160"/>
                      </a:lnTo>
                      <a:lnTo>
                        <a:pt x="197" y="160"/>
                      </a:lnTo>
                      <a:lnTo>
                        <a:pt x="199" y="162"/>
                      </a:lnTo>
                      <a:lnTo>
                        <a:pt x="197" y="164"/>
                      </a:lnTo>
                      <a:lnTo>
                        <a:pt x="199" y="164"/>
                      </a:lnTo>
                      <a:lnTo>
                        <a:pt x="201" y="162"/>
                      </a:lnTo>
                      <a:lnTo>
                        <a:pt x="201" y="162"/>
                      </a:lnTo>
                      <a:lnTo>
                        <a:pt x="201" y="162"/>
                      </a:lnTo>
                      <a:lnTo>
                        <a:pt x="203" y="162"/>
                      </a:lnTo>
                      <a:lnTo>
                        <a:pt x="203" y="162"/>
                      </a:lnTo>
                      <a:lnTo>
                        <a:pt x="203" y="164"/>
                      </a:lnTo>
                      <a:lnTo>
                        <a:pt x="205" y="164"/>
                      </a:lnTo>
                      <a:lnTo>
                        <a:pt x="205" y="164"/>
                      </a:lnTo>
                      <a:lnTo>
                        <a:pt x="207" y="162"/>
                      </a:lnTo>
                      <a:lnTo>
                        <a:pt x="207" y="162"/>
                      </a:lnTo>
                      <a:lnTo>
                        <a:pt x="207" y="160"/>
                      </a:lnTo>
                      <a:lnTo>
                        <a:pt x="209" y="156"/>
                      </a:lnTo>
                      <a:lnTo>
                        <a:pt x="207" y="154"/>
                      </a:lnTo>
                      <a:lnTo>
                        <a:pt x="205" y="152"/>
                      </a:lnTo>
                      <a:lnTo>
                        <a:pt x="203" y="152"/>
                      </a:lnTo>
                      <a:lnTo>
                        <a:pt x="201" y="152"/>
                      </a:lnTo>
                      <a:lnTo>
                        <a:pt x="199" y="152"/>
                      </a:lnTo>
                      <a:lnTo>
                        <a:pt x="199" y="154"/>
                      </a:lnTo>
                      <a:lnTo>
                        <a:pt x="197" y="156"/>
                      </a:lnTo>
                      <a:lnTo>
                        <a:pt x="197" y="158"/>
                      </a:lnTo>
                      <a:lnTo>
                        <a:pt x="197" y="158"/>
                      </a:lnTo>
                      <a:lnTo>
                        <a:pt x="197" y="158"/>
                      </a:lnTo>
                      <a:close/>
                      <a:moveTo>
                        <a:pt x="81" y="154"/>
                      </a:moveTo>
                      <a:lnTo>
                        <a:pt x="79" y="150"/>
                      </a:lnTo>
                      <a:lnTo>
                        <a:pt x="76" y="152"/>
                      </a:lnTo>
                      <a:lnTo>
                        <a:pt x="76" y="152"/>
                      </a:lnTo>
                      <a:lnTo>
                        <a:pt x="76" y="152"/>
                      </a:lnTo>
                      <a:lnTo>
                        <a:pt x="76" y="154"/>
                      </a:lnTo>
                      <a:lnTo>
                        <a:pt x="76" y="156"/>
                      </a:lnTo>
                      <a:lnTo>
                        <a:pt x="79" y="156"/>
                      </a:lnTo>
                      <a:lnTo>
                        <a:pt x="81" y="156"/>
                      </a:lnTo>
                      <a:lnTo>
                        <a:pt x="81" y="156"/>
                      </a:lnTo>
                      <a:lnTo>
                        <a:pt x="81" y="154"/>
                      </a:lnTo>
                      <a:close/>
                      <a:moveTo>
                        <a:pt x="621" y="144"/>
                      </a:moveTo>
                      <a:lnTo>
                        <a:pt x="621" y="142"/>
                      </a:lnTo>
                      <a:lnTo>
                        <a:pt x="621" y="142"/>
                      </a:lnTo>
                      <a:lnTo>
                        <a:pt x="621" y="142"/>
                      </a:lnTo>
                      <a:lnTo>
                        <a:pt x="621" y="142"/>
                      </a:lnTo>
                      <a:lnTo>
                        <a:pt x="619" y="144"/>
                      </a:lnTo>
                      <a:lnTo>
                        <a:pt x="619" y="144"/>
                      </a:lnTo>
                      <a:lnTo>
                        <a:pt x="621" y="144"/>
                      </a:lnTo>
                      <a:close/>
                      <a:moveTo>
                        <a:pt x="74" y="146"/>
                      </a:moveTo>
                      <a:lnTo>
                        <a:pt x="74" y="144"/>
                      </a:lnTo>
                      <a:lnTo>
                        <a:pt x="72" y="142"/>
                      </a:lnTo>
                      <a:lnTo>
                        <a:pt x="72" y="142"/>
                      </a:lnTo>
                      <a:lnTo>
                        <a:pt x="70" y="142"/>
                      </a:lnTo>
                      <a:lnTo>
                        <a:pt x="70" y="142"/>
                      </a:lnTo>
                      <a:lnTo>
                        <a:pt x="70" y="144"/>
                      </a:lnTo>
                      <a:lnTo>
                        <a:pt x="70" y="144"/>
                      </a:lnTo>
                      <a:lnTo>
                        <a:pt x="72" y="146"/>
                      </a:lnTo>
                      <a:lnTo>
                        <a:pt x="72" y="146"/>
                      </a:lnTo>
                      <a:lnTo>
                        <a:pt x="74" y="148"/>
                      </a:lnTo>
                      <a:lnTo>
                        <a:pt x="74" y="148"/>
                      </a:lnTo>
                      <a:lnTo>
                        <a:pt x="74" y="146"/>
                      </a:lnTo>
                      <a:close/>
                      <a:moveTo>
                        <a:pt x="487" y="142"/>
                      </a:moveTo>
                      <a:lnTo>
                        <a:pt x="487" y="142"/>
                      </a:lnTo>
                      <a:lnTo>
                        <a:pt x="487" y="142"/>
                      </a:lnTo>
                      <a:lnTo>
                        <a:pt x="487" y="144"/>
                      </a:lnTo>
                      <a:lnTo>
                        <a:pt x="487" y="146"/>
                      </a:lnTo>
                      <a:lnTo>
                        <a:pt x="487" y="146"/>
                      </a:lnTo>
                      <a:lnTo>
                        <a:pt x="487" y="150"/>
                      </a:lnTo>
                      <a:lnTo>
                        <a:pt x="489" y="150"/>
                      </a:lnTo>
                      <a:lnTo>
                        <a:pt x="489" y="150"/>
                      </a:lnTo>
                      <a:lnTo>
                        <a:pt x="489" y="148"/>
                      </a:lnTo>
                      <a:lnTo>
                        <a:pt x="487" y="144"/>
                      </a:lnTo>
                      <a:lnTo>
                        <a:pt x="489" y="142"/>
                      </a:lnTo>
                      <a:lnTo>
                        <a:pt x="487" y="142"/>
                      </a:lnTo>
                      <a:close/>
                      <a:moveTo>
                        <a:pt x="453" y="140"/>
                      </a:moveTo>
                      <a:lnTo>
                        <a:pt x="453" y="140"/>
                      </a:lnTo>
                      <a:lnTo>
                        <a:pt x="453" y="142"/>
                      </a:lnTo>
                      <a:lnTo>
                        <a:pt x="455" y="142"/>
                      </a:lnTo>
                      <a:lnTo>
                        <a:pt x="455" y="140"/>
                      </a:lnTo>
                      <a:lnTo>
                        <a:pt x="453" y="140"/>
                      </a:lnTo>
                      <a:close/>
                      <a:moveTo>
                        <a:pt x="485" y="140"/>
                      </a:moveTo>
                      <a:lnTo>
                        <a:pt x="487" y="140"/>
                      </a:lnTo>
                      <a:lnTo>
                        <a:pt x="493" y="140"/>
                      </a:lnTo>
                      <a:lnTo>
                        <a:pt x="493" y="138"/>
                      </a:lnTo>
                      <a:lnTo>
                        <a:pt x="489" y="138"/>
                      </a:lnTo>
                      <a:lnTo>
                        <a:pt x="485" y="138"/>
                      </a:lnTo>
                      <a:lnTo>
                        <a:pt x="481" y="138"/>
                      </a:lnTo>
                      <a:lnTo>
                        <a:pt x="479" y="138"/>
                      </a:lnTo>
                      <a:lnTo>
                        <a:pt x="479" y="138"/>
                      </a:lnTo>
                      <a:lnTo>
                        <a:pt x="479" y="140"/>
                      </a:lnTo>
                      <a:lnTo>
                        <a:pt x="479" y="140"/>
                      </a:lnTo>
                      <a:lnTo>
                        <a:pt x="481" y="140"/>
                      </a:lnTo>
                      <a:lnTo>
                        <a:pt x="485" y="140"/>
                      </a:lnTo>
                      <a:close/>
                      <a:moveTo>
                        <a:pt x="443" y="138"/>
                      </a:moveTo>
                      <a:lnTo>
                        <a:pt x="443" y="138"/>
                      </a:lnTo>
                      <a:lnTo>
                        <a:pt x="443" y="138"/>
                      </a:lnTo>
                      <a:lnTo>
                        <a:pt x="443" y="140"/>
                      </a:lnTo>
                      <a:lnTo>
                        <a:pt x="443" y="140"/>
                      </a:lnTo>
                      <a:lnTo>
                        <a:pt x="443" y="138"/>
                      </a:lnTo>
                      <a:lnTo>
                        <a:pt x="443" y="138"/>
                      </a:lnTo>
                      <a:close/>
                      <a:moveTo>
                        <a:pt x="549" y="142"/>
                      </a:moveTo>
                      <a:lnTo>
                        <a:pt x="553" y="142"/>
                      </a:lnTo>
                      <a:lnTo>
                        <a:pt x="553" y="142"/>
                      </a:lnTo>
                      <a:lnTo>
                        <a:pt x="555" y="142"/>
                      </a:lnTo>
                      <a:lnTo>
                        <a:pt x="555" y="142"/>
                      </a:lnTo>
                      <a:lnTo>
                        <a:pt x="557" y="142"/>
                      </a:lnTo>
                      <a:lnTo>
                        <a:pt x="557" y="142"/>
                      </a:lnTo>
                      <a:lnTo>
                        <a:pt x="559" y="142"/>
                      </a:lnTo>
                      <a:lnTo>
                        <a:pt x="557" y="140"/>
                      </a:lnTo>
                      <a:lnTo>
                        <a:pt x="557" y="140"/>
                      </a:lnTo>
                      <a:lnTo>
                        <a:pt x="557" y="140"/>
                      </a:lnTo>
                      <a:lnTo>
                        <a:pt x="559" y="138"/>
                      </a:lnTo>
                      <a:lnTo>
                        <a:pt x="557" y="138"/>
                      </a:lnTo>
                      <a:lnTo>
                        <a:pt x="557" y="136"/>
                      </a:lnTo>
                      <a:lnTo>
                        <a:pt x="557" y="136"/>
                      </a:lnTo>
                      <a:lnTo>
                        <a:pt x="555" y="136"/>
                      </a:lnTo>
                      <a:lnTo>
                        <a:pt x="553" y="136"/>
                      </a:lnTo>
                      <a:lnTo>
                        <a:pt x="551" y="138"/>
                      </a:lnTo>
                      <a:lnTo>
                        <a:pt x="547" y="140"/>
                      </a:lnTo>
                      <a:lnTo>
                        <a:pt x="547" y="140"/>
                      </a:lnTo>
                      <a:lnTo>
                        <a:pt x="549" y="142"/>
                      </a:lnTo>
                      <a:close/>
                      <a:moveTo>
                        <a:pt x="477" y="138"/>
                      </a:moveTo>
                      <a:lnTo>
                        <a:pt x="475" y="138"/>
                      </a:lnTo>
                      <a:lnTo>
                        <a:pt x="475" y="136"/>
                      </a:lnTo>
                      <a:lnTo>
                        <a:pt x="475" y="136"/>
                      </a:lnTo>
                      <a:lnTo>
                        <a:pt x="475" y="136"/>
                      </a:lnTo>
                      <a:lnTo>
                        <a:pt x="475" y="138"/>
                      </a:lnTo>
                      <a:lnTo>
                        <a:pt x="473" y="138"/>
                      </a:lnTo>
                      <a:lnTo>
                        <a:pt x="473" y="136"/>
                      </a:lnTo>
                      <a:lnTo>
                        <a:pt x="467" y="136"/>
                      </a:lnTo>
                      <a:lnTo>
                        <a:pt x="465" y="136"/>
                      </a:lnTo>
                      <a:lnTo>
                        <a:pt x="463" y="136"/>
                      </a:lnTo>
                      <a:lnTo>
                        <a:pt x="463" y="136"/>
                      </a:lnTo>
                      <a:lnTo>
                        <a:pt x="463" y="140"/>
                      </a:lnTo>
                      <a:lnTo>
                        <a:pt x="463" y="142"/>
                      </a:lnTo>
                      <a:lnTo>
                        <a:pt x="465" y="142"/>
                      </a:lnTo>
                      <a:lnTo>
                        <a:pt x="467" y="142"/>
                      </a:lnTo>
                      <a:lnTo>
                        <a:pt x="471" y="140"/>
                      </a:lnTo>
                      <a:lnTo>
                        <a:pt x="473" y="140"/>
                      </a:lnTo>
                      <a:lnTo>
                        <a:pt x="475" y="140"/>
                      </a:lnTo>
                      <a:lnTo>
                        <a:pt x="477" y="140"/>
                      </a:lnTo>
                      <a:lnTo>
                        <a:pt x="477" y="138"/>
                      </a:lnTo>
                      <a:lnTo>
                        <a:pt x="477" y="138"/>
                      </a:lnTo>
                      <a:lnTo>
                        <a:pt x="477" y="138"/>
                      </a:lnTo>
                      <a:close/>
                      <a:moveTo>
                        <a:pt x="649" y="136"/>
                      </a:moveTo>
                      <a:lnTo>
                        <a:pt x="645" y="136"/>
                      </a:lnTo>
                      <a:lnTo>
                        <a:pt x="645" y="136"/>
                      </a:lnTo>
                      <a:lnTo>
                        <a:pt x="639" y="134"/>
                      </a:lnTo>
                      <a:lnTo>
                        <a:pt x="637" y="134"/>
                      </a:lnTo>
                      <a:lnTo>
                        <a:pt x="639" y="136"/>
                      </a:lnTo>
                      <a:lnTo>
                        <a:pt x="645" y="138"/>
                      </a:lnTo>
                      <a:lnTo>
                        <a:pt x="647" y="138"/>
                      </a:lnTo>
                      <a:lnTo>
                        <a:pt x="649" y="140"/>
                      </a:lnTo>
                      <a:lnTo>
                        <a:pt x="649" y="140"/>
                      </a:lnTo>
                      <a:lnTo>
                        <a:pt x="651" y="140"/>
                      </a:lnTo>
                      <a:lnTo>
                        <a:pt x="653" y="140"/>
                      </a:lnTo>
                      <a:lnTo>
                        <a:pt x="657" y="140"/>
                      </a:lnTo>
                      <a:lnTo>
                        <a:pt x="657" y="138"/>
                      </a:lnTo>
                      <a:lnTo>
                        <a:pt x="661" y="138"/>
                      </a:lnTo>
                      <a:lnTo>
                        <a:pt x="659" y="138"/>
                      </a:lnTo>
                      <a:lnTo>
                        <a:pt x="657" y="138"/>
                      </a:lnTo>
                      <a:lnTo>
                        <a:pt x="653" y="136"/>
                      </a:lnTo>
                      <a:lnTo>
                        <a:pt x="649" y="136"/>
                      </a:lnTo>
                      <a:close/>
                      <a:moveTo>
                        <a:pt x="217" y="136"/>
                      </a:moveTo>
                      <a:lnTo>
                        <a:pt x="219" y="134"/>
                      </a:lnTo>
                      <a:lnTo>
                        <a:pt x="219" y="134"/>
                      </a:lnTo>
                      <a:lnTo>
                        <a:pt x="219" y="134"/>
                      </a:lnTo>
                      <a:lnTo>
                        <a:pt x="217" y="134"/>
                      </a:lnTo>
                      <a:lnTo>
                        <a:pt x="217" y="136"/>
                      </a:lnTo>
                      <a:close/>
                      <a:moveTo>
                        <a:pt x="161" y="144"/>
                      </a:moveTo>
                      <a:lnTo>
                        <a:pt x="163" y="144"/>
                      </a:lnTo>
                      <a:lnTo>
                        <a:pt x="165" y="144"/>
                      </a:lnTo>
                      <a:lnTo>
                        <a:pt x="167" y="144"/>
                      </a:lnTo>
                      <a:lnTo>
                        <a:pt x="169" y="144"/>
                      </a:lnTo>
                      <a:lnTo>
                        <a:pt x="169" y="146"/>
                      </a:lnTo>
                      <a:lnTo>
                        <a:pt x="169" y="148"/>
                      </a:lnTo>
                      <a:lnTo>
                        <a:pt x="171" y="150"/>
                      </a:lnTo>
                      <a:lnTo>
                        <a:pt x="171" y="150"/>
                      </a:lnTo>
                      <a:lnTo>
                        <a:pt x="171" y="150"/>
                      </a:lnTo>
                      <a:lnTo>
                        <a:pt x="171" y="154"/>
                      </a:lnTo>
                      <a:lnTo>
                        <a:pt x="171" y="156"/>
                      </a:lnTo>
                      <a:lnTo>
                        <a:pt x="173" y="156"/>
                      </a:lnTo>
                      <a:lnTo>
                        <a:pt x="175" y="158"/>
                      </a:lnTo>
                      <a:lnTo>
                        <a:pt x="177" y="158"/>
                      </a:lnTo>
                      <a:lnTo>
                        <a:pt x="177" y="158"/>
                      </a:lnTo>
                      <a:lnTo>
                        <a:pt x="179" y="160"/>
                      </a:lnTo>
                      <a:lnTo>
                        <a:pt x="179" y="160"/>
                      </a:lnTo>
                      <a:lnTo>
                        <a:pt x="181" y="160"/>
                      </a:lnTo>
                      <a:lnTo>
                        <a:pt x="181" y="160"/>
                      </a:lnTo>
                      <a:lnTo>
                        <a:pt x="183" y="160"/>
                      </a:lnTo>
                      <a:lnTo>
                        <a:pt x="183" y="160"/>
                      </a:lnTo>
                      <a:lnTo>
                        <a:pt x="183" y="160"/>
                      </a:lnTo>
                      <a:lnTo>
                        <a:pt x="183" y="158"/>
                      </a:lnTo>
                      <a:lnTo>
                        <a:pt x="183" y="158"/>
                      </a:lnTo>
                      <a:lnTo>
                        <a:pt x="183" y="154"/>
                      </a:lnTo>
                      <a:lnTo>
                        <a:pt x="183" y="154"/>
                      </a:lnTo>
                      <a:lnTo>
                        <a:pt x="185" y="152"/>
                      </a:lnTo>
                      <a:lnTo>
                        <a:pt x="185" y="152"/>
                      </a:lnTo>
                      <a:lnTo>
                        <a:pt x="179" y="150"/>
                      </a:lnTo>
                      <a:lnTo>
                        <a:pt x="177" y="146"/>
                      </a:lnTo>
                      <a:lnTo>
                        <a:pt x="175" y="140"/>
                      </a:lnTo>
                      <a:lnTo>
                        <a:pt x="175" y="138"/>
                      </a:lnTo>
                      <a:lnTo>
                        <a:pt x="175" y="138"/>
                      </a:lnTo>
                      <a:lnTo>
                        <a:pt x="173" y="136"/>
                      </a:lnTo>
                      <a:lnTo>
                        <a:pt x="173" y="134"/>
                      </a:lnTo>
                      <a:lnTo>
                        <a:pt x="173" y="134"/>
                      </a:lnTo>
                      <a:lnTo>
                        <a:pt x="171" y="132"/>
                      </a:lnTo>
                      <a:lnTo>
                        <a:pt x="171" y="132"/>
                      </a:lnTo>
                      <a:lnTo>
                        <a:pt x="169" y="134"/>
                      </a:lnTo>
                      <a:lnTo>
                        <a:pt x="169" y="136"/>
                      </a:lnTo>
                      <a:lnTo>
                        <a:pt x="169" y="136"/>
                      </a:lnTo>
                      <a:lnTo>
                        <a:pt x="167" y="136"/>
                      </a:lnTo>
                      <a:lnTo>
                        <a:pt x="167" y="134"/>
                      </a:lnTo>
                      <a:lnTo>
                        <a:pt x="167" y="134"/>
                      </a:lnTo>
                      <a:lnTo>
                        <a:pt x="165" y="134"/>
                      </a:lnTo>
                      <a:lnTo>
                        <a:pt x="163" y="134"/>
                      </a:lnTo>
                      <a:lnTo>
                        <a:pt x="163" y="136"/>
                      </a:lnTo>
                      <a:lnTo>
                        <a:pt x="163" y="136"/>
                      </a:lnTo>
                      <a:lnTo>
                        <a:pt x="163" y="138"/>
                      </a:lnTo>
                      <a:lnTo>
                        <a:pt x="163" y="138"/>
                      </a:lnTo>
                      <a:lnTo>
                        <a:pt x="163" y="140"/>
                      </a:lnTo>
                      <a:lnTo>
                        <a:pt x="161" y="140"/>
                      </a:lnTo>
                      <a:lnTo>
                        <a:pt x="159" y="142"/>
                      </a:lnTo>
                      <a:lnTo>
                        <a:pt x="159" y="142"/>
                      </a:lnTo>
                      <a:lnTo>
                        <a:pt x="161" y="144"/>
                      </a:lnTo>
                      <a:lnTo>
                        <a:pt x="161" y="144"/>
                      </a:lnTo>
                      <a:close/>
                      <a:moveTo>
                        <a:pt x="451" y="136"/>
                      </a:moveTo>
                      <a:lnTo>
                        <a:pt x="451" y="136"/>
                      </a:lnTo>
                      <a:lnTo>
                        <a:pt x="451" y="134"/>
                      </a:lnTo>
                      <a:lnTo>
                        <a:pt x="451" y="134"/>
                      </a:lnTo>
                      <a:lnTo>
                        <a:pt x="449" y="132"/>
                      </a:lnTo>
                      <a:lnTo>
                        <a:pt x="449" y="132"/>
                      </a:lnTo>
                      <a:lnTo>
                        <a:pt x="449" y="134"/>
                      </a:lnTo>
                      <a:lnTo>
                        <a:pt x="449" y="136"/>
                      </a:lnTo>
                      <a:lnTo>
                        <a:pt x="449" y="136"/>
                      </a:lnTo>
                      <a:lnTo>
                        <a:pt x="451" y="136"/>
                      </a:lnTo>
                      <a:close/>
                      <a:moveTo>
                        <a:pt x="513" y="136"/>
                      </a:moveTo>
                      <a:lnTo>
                        <a:pt x="517" y="136"/>
                      </a:lnTo>
                      <a:lnTo>
                        <a:pt x="519" y="136"/>
                      </a:lnTo>
                      <a:lnTo>
                        <a:pt x="521" y="136"/>
                      </a:lnTo>
                      <a:lnTo>
                        <a:pt x="521" y="136"/>
                      </a:lnTo>
                      <a:lnTo>
                        <a:pt x="523" y="136"/>
                      </a:lnTo>
                      <a:lnTo>
                        <a:pt x="523" y="134"/>
                      </a:lnTo>
                      <a:lnTo>
                        <a:pt x="521" y="134"/>
                      </a:lnTo>
                      <a:lnTo>
                        <a:pt x="519" y="132"/>
                      </a:lnTo>
                      <a:lnTo>
                        <a:pt x="517" y="130"/>
                      </a:lnTo>
                      <a:lnTo>
                        <a:pt x="515" y="130"/>
                      </a:lnTo>
                      <a:lnTo>
                        <a:pt x="513" y="130"/>
                      </a:lnTo>
                      <a:lnTo>
                        <a:pt x="511" y="132"/>
                      </a:lnTo>
                      <a:lnTo>
                        <a:pt x="511" y="134"/>
                      </a:lnTo>
                      <a:lnTo>
                        <a:pt x="511" y="136"/>
                      </a:lnTo>
                      <a:lnTo>
                        <a:pt x="511" y="136"/>
                      </a:lnTo>
                      <a:lnTo>
                        <a:pt x="513" y="136"/>
                      </a:lnTo>
                      <a:close/>
                      <a:moveTo>
                        <a:pt x="449" y="130"/>
                      </a:moveTo>
                      <a:lnTo>
                        <a:pt x="449" y="130"/>
                      </a:lnTo>
                      <a:lnTo>
                        <a:pt x="449" y="128"/>
                      </a:lnTo>
                      <a:lnTo>
                        <a:pt x="449" y="128"/>
                      </a:lnTo>
                      <a:lnTo>
                        <a:pt x="447" y="128"/>
                      </a:lnTo>
                      <a:lnTo>
                        <a:pt x="445" y="130"/>
                      </a:lnTo>
                      <a:lnTo>
                        <a:pt x="445" y="130"/>
                      </a:lnTo>
                      <a:lnTo>
                        <a:pt x="445" y="128"/>
                      </a:lnTo>
                      <a:lnTo>
                        <a:pt x="445" y="126"/>
                      </a:lnTo>
                      <a:lnTo>
                        <a:pt x="443" y="126"/>
                      </a:lnTo>
                      <a:lnTo>
                        <a:pt x="441" y="128"/>
                      </a:lnTo>
                      <a:lnTo>
                        <a:pt x="439" y="128"/>
                      </a:lnTo>
                      <a:lnTo>
                        <a:pt x="439" y="128"/>
                      </a:lnTo>
                      <a:lnTo>
                        <a:pt x="439" y="132"/>
                      </a:lnTo>
                      <a:lnTo>
                        <a:pt x="439" y="134"/>
                      </a:lnTo>
                      <a:lnTo>
                        <a:pt x="439" y="134"/>
                      </a:lnTo>
                      <a:lnTo>
                        <a:pt x="441" y="134"/>
                      </a:lnTo>
                      <a:lnTo>
                        <a:pt x="443" y="130"/>
                      </a:lnTo>
                      <a:lnTo>
                        <a:pt x="443" y="130"/>
                      </a:lnTo>
                      <a:lnTo>
                        <a:pt x="445" y="132"/>
                      </a:lnTo>
                      <a:lnTo>
                        <a:pt x="443" y="134"/>
                      </a:lnTo>
                      <a:lnTo>
                        <a:pt x="443" y="134"/>
                      </a:lnTo>
                      <a:lnTo>
                        <a:pt x="443" y="134"/>
                      </a:lnTo>
                      <a:lnTo>
                        <a:pt x="445" y="134"/>
                      </a:lnTo>
                      <a:lnTo>
                        <a:pt x="445" y="134"/>
                      </a:lnTo>
                      <a:lnTo>
                        <a:pt x="445" y="132"/>
                      </a:lnTo>
                      <a:lnTo>
                        <a:pt x="447" y="132"/>
                      </a:lnTo>
                      <a:lnTo>
                        <a:pt x="447" y="132"/>
                      </a:lnTo>
                      <a:lnTo>
                        <a:pt x="449" y="132"/>
                      </a:lnTo>
                      <a:lnTo>
                        <a:pt x="449" y="132"/>
                      </a:lnTo>
                      <a:lnTo>
                        <a:pt x="449" y="130"/>
                      </a:lnTo>
                      <a:close/>
                      <a:moveTo>
                        <a:pt x="231" y="124"/>
                      </a:moveTo>
                      <a:lnTo>
                        <a:pt x="229" y="124"/>
                      </a:lnTo>
                      <a:lnTo>
                        <a:pt x="227" y="124"/>
                      </a:lnTo>
                      <a:lnTo>
                        <a:pt x="227" y="128"/>
                      </a:lnTo>
                      <a:lnTo>
                        <a:pt x="227" y="128"/>
                      </a:lnTo>
                      <a:lnTo>
                        <a:pt x="229" y="128"/>
                      </a:lnTo>
                      <a:lnTo>
                        <a:pt x="231" y="128"/>
                      </a:lnTo>
                      <a:lnTo>
                        <a:pt x="233" y="126"/>
                      </a:lnTo>
                      <a:lnTo>
                        <a:pt x="233" y="126"/>
                      </a:lnTo>
                      <a:lnTo>
                        <a:pt x="233" y="124"/>
                      </a:lnTo>
                      <a:lnTo>
                        <a:pt x="231" y="124"/>
                      </a:lnTo>
                      <a:lnTo>
                        <a:pt x="231" y="124"/>
                      </a:lnTo>
                      <a:close/>
                      <a:moveTo>
                        <a:pt x="629" y="126"/>
                      </a:moveTo>
                      <a:lnTo>
                        <a:pt x="631" y="126"/>
                      </a:lnTo>
                      <a:lnTo>
                        <a:pt x="631" y="124"/>
                      </a:lnTo>
                      <a:lnTo>
                        <a:pt x="631" y="124"/>
                      </a:lnTo>
                      <a:lnTo>
                        <a:pt x="629" y="124"/>
                      </a:lnTo>
                      <a:lnTo>
                        <a:pt x="629" y="122"/>
                      </a:lnTo>
                      <a:lnTo>
                        <a:pt x="629" y="124"/>
                      </a:lnTo>
                      <a:lnTo>
                        <a:pt x="627" y="124"/>
                      </a:lnTo>
                      <a:lnTo>
                        <a:pt x="629" y="126"/>
                      </a:lnTo>
                      <a:lnTo>
                        <a:pt x="629" y="126"/>
                      </a:lnTo>
                      <a:close/>
                      <a:moveTo>
                        <a:pt x="64" y="134"/>
                      </a:moveTo>
                      <a:lnTo>
                        <a:pt x="64" y="132"/>
                      </a:lnTo>
                      <a:lnTo>
                        <a:pt x="64" y="132"/>
                      </a:lnTo>
                      <a:lnTo>
                        <a:pt x="64" y="130"/>
                      </a:lnTo>
                      <a:lnTo>
                        <a:pt x="64" y="130"/>
                      </a:lnTo>
                      <a:lnTo>
                        <a:pt x="62" y="128"/>
                      </a:lnTo>
                      <a:lnTo>
                        <a:pt x="62" y="124"/>
                      </a:lnTo>
                      <a:lnTo>
                        <a:pt x="60" y="124"/>
                      </a:lnTo>
                      <a:lnTo>
                        <a:pt x="60" y="122"/>
                      </a:lnTo>
                      <a:lnTo>
                        <a:pt x="56" y="124"/>
                      </a:lnTo>
                      <a:lnTo>
                        <a:pt x="56" y="128"/>
                      </a:lnTo>
                      <a:lnTo>
                        <a:pt x="56" y="128"/>
                      </a:lnTo>
                      <a:lnTo>
                        <a:pt x="58" y="134"/>
                      </a:lnTo>
                      <a:lnTo>
                        <a:pt x="58" y="134"/>
                      </a:lnTo>
                      <a:lnTo>
                        <a:pt x="60" y="136"/>
                      </a:lnTo>
                      <a:lnTo>
                        <a:pt x="62" y="138"/>
                      </a:lnTo>
                      <a:lnTo>
                        <a:pt x="64" y="138"/>
                      </a:lnTo>
                      <a:lnTo>
                        <a:pt x="66" y="138"/>
                      </a:lnTo>
                      <a:lnTo>
                        <a:pt x="66" y="136"/>
                      </a:lnTo>
                      <a:lnTo>
                        <a:pt x="64" y="134"/>
                      </a:lnTo>
                      <a:close/>
                      <a:moveTo>
                        <a:pt x="563" y="126"/>
                      </a:moveTo>
                      <a:lnTo>
                        <a:pt x="563" y="126"/>
                      </a:lnTo>
                      <a:lnTo>
                        <a:pt x="565" y="128"/>
                      </a:lnTo>
                      <a:lnTo>
                        <a:pt x="565" y="130"/>
                      </a:lnTo>
                      <a:lnTo>
                        <a:pt x="567" y="130"/>
                      </a:lnTo>
                      <a:lnTo>
                        <a:pt x="567" y="130"/>
                      </a:lnTo>
                      <a:lnTo>
                        <a:pt x="569" y="128"/>
                      </a:lnTo>
                      <a:lnTo>
                        <a:pt x="569" y="124"/>
                      </a:lnTo>
                      <a:lnTo>
                        <a:pt x="569" y="122"/>
                      </a:lnTo>
                      <a:lnTo>
                        <a:pt x="567" y="122"/>
                      </a:lnTo>
                      <a:lnTo>
                        <a:pt x="567" y="122"/>
                      </a:lnTo>
                      <a:lnTo>
                        <a:pt x="563" y="124"/>
                      </a:lnTo>
                      <a:lnTo>
                        <a:pt x="563" y="124"/>
                      </a:lnTo>
                      <a:lnTo>
                        <a:pt x="563" y="124"/>
                      </a:lnTo>
                      <a:lnTo>
                        <a:pt x="563" y="126"/>
                      </a:lnTo>
                      <a:close/>
                      <a:moveTo>
                        <a:pt x="559" y="122"/>
                      </a:moveTo>
                      <a:lnTo>
                        <a:pt x="559" y="122"/>
                      </a:lnTo>
                      <a:lnTo>
                        <a:pt x="565" y="122"/>
                      </a:lnTo>
                      <a:lnTo>
                        <a:pt x="565" y="120"/>
                      </a:lnTo>
                      <a:lnTo>
                        <a:pt x="567" y="120"/>
                      </a:lnTo>
                      <a:lnTo>
                        <a:pt x="565" y="120"/>
                      </a:lnTo>
                      <a:lnTo>
                        <a:pt x="565" y="120"/>
                      </a:lnTo>
                      <a:lnTo>
                        <a:pt x="563" y="120"/>
                      </a:lnTo>
                      <a:lnTo>
                        <a:pt x="561" y="120"/>
                      </a:lnTo>
                      <a:lnTo>
                        <a:pt x="561" y="120"/>
                      </a:lnTo>
                      <a:lnTo>
                        <a:pt x="561" y="120"/>
                      </a:lnTo>
                      <a:lnTo>
                        <a:pt x="561" y="120"/>
                      </a:lnTo>
                      <a:lnTo>
                        <a:pt x="561" y="122"/>
                      </a:lnTo>
                      <a:lnTo>
                        <a:pt x="559" y="120"/>
                      </a:lnTo>
                      <a:lnTo>
                        <a:pt x="559" y="122"/>
                      </a:lnTo>
                      <a:lnTo>
                        <a:pt x="559" y="122"/>
                      </a:lnTo>
                      <a:close/>
                      <a:moveTo>
                        <a:pt x="637" y="120"/>
                      </a:moveTo>
                      <a:lnTo>
                        <a:pt x="639" y="120"/>
                      </a:lnTo>
                      <a:lnTo>
                        <a:pt x="639" y="120"/>
                      </a:lnTo>
                      <a:lnTo>
                        <a:pt x="639" y="120"/>
                      </a:lnTo>
                      <a:lnTo>
                        <a:pt x="641" y="122"/>
                      </a:lnTo>
                      <a:lnTo>
                        <a:pt x="643" y="120"/>
                      </a:lnTo>
                      <a:lnTo>
                        <a:pt x="643" y="124"/>
                      </a:lnTo>
                      <a:lnTo>
                        <a:pt x="643" y="126"/>
                      </a:lnTo>
                      <a:lnTo>
                        <a:pt x="645" y="128"/>
                      </a:lnTo>
                      <a:lnTo>
                        <a:pt x="647" y="126"/>
                      </a:lnTo>
                      <a:lnTo>
                        <a:pt x="649" y="128"/>
                      </a:lnTo>
                      <a:lnTo>
                        <a:pt x="649" y="128"/>
                      </a:lnTo>
                      <a:lnTo>
                        <a:pt x="651" y="128"/>
                      </a:lnTo>
                      <a:lnTo>
                        <a:pt x="653" y="126"/>
                      </a:lnTo>
                      <a:lnTo>
                        <a:pt x="651" y="126"/>
                      </a:lnTo>
                      <a:lnTo>
                        <a:pt x="649" y="124"/>
                      </a:lnTo>
                      <a:lnTo>
                        <a:pt x="647" y="122"/>
                      </a:lnTo>
                      <a:lnTo>
                        <a:pt x="645" y="120"/>
                      </a:lnTo>
                      <a:lnTo>
                        <a:pt x="645" y="118"/>
                      </a:lnTo>
                      <a:lnTo>
                        <a:pt x="643" y="120"/>
                      </a:lnTo>
                      <a:lnTo>
                        <a:pt x="641" y="118"/>
                      </a:lnTo>
                      <a:lnTo>
                        <a:pt x="641" y="118"/>
                      </a:lnTo>
                      <a:lnTo>
                        <a:pt x="637" y="118"/>
                      </a:lnTo>
                      <a:lnTo>
                        <a:pt x="637" y="118"/>
                      </a:lnTo>
                      <a:lnTo>
                        <a:pt x="637" y="120"/>
                      </a:lnTo>
                      <a:close/>
                      <a:moveTo>
                        <a:pt x="507" y="118"/>
                      </a:moveTo>
                      <a:lnTo>
                        <a:pt x="507" y="120"/>
                      </a:lnTo>
                      <a:lnTo>
                        <a:pt x="507" y="120"/>
                      </a:lnTo>
                      <a:lnTo>
                        <a:pt x="509" y="120"/>
                      </a:lnTo>
                      <a:lnTo>
                        <a:pt x="509" y="120"/>
                      </a:lnTo>
                      <a:lnTo>
                        <a:pt x="509" y="120"/>
                      </a:lnTo>
                      <a:lnTo>
                        <a:pt x="509" y="118"/>
                      </a:lnTo>
                      <a:lnTo>
                        <a:pt x="507" y="118"/>
                      </a:lnTo>
                      <a:close/>
                      <a:moveTo>
                        <a:pt x="561" y="116"/>
                      </a:moveTo>
                      <a:lnTo>
                        <a:pt x="563" y="114"/>
                      </a:lnTo>
                      <a:lnTo>
                        <a:pt x="563" y="114"/>
                      </a:lnTo>
                      <a:lnTo>
                        <a:pt x="561" y="114"/>
                      </a:lnTo>
                      <a:lnTo>
                        <a:pt x="561" y="114"/>
                      </a:lnTo>
                      <a:lnTo>
                        <a:pt x="561" y="114"/>
                      </a:lnTo>
                      <a:lnTo>
                        <a:pt x="561" y="114"/>
                      </a:lnTo>
                      <a:lnTo>
                        <a:pt x="559" y="114"/>
                      </a:lnTo>
                      <a:lnTo>
                        <a:pt x="561" y="116"/>
                      </a:lnTo>
                      <a:lnTo>
                        <a:pt x="561" y="116"/>
                      </a:lnTo>
                      <a:close/>
                      <a:moveTo>
                        <a:pt x="421" y="114"/>
                      </a:moveTo>
                      <a:lnTo>
                        <a:pt x="421" y="114"/>
                      </a:lnTo>
                      <a:lnTo>
                        <a:pt x="421" y="116"/>
                      </a:lnTo>
                      <a:lnTo>
                        <a:pt x="421" y="116"/>
                      </a:lnTo>
                      <a:lnTo>
                        <a:pt x="421" y="114"/>
                      </a:lnTo>
                      <a:lnTo>
                        <a:pt x="421" y="114"/>
                      </a:lnTo>
                      <a:lnTo>
                        <a:pt x="423" y="114"/>
                      </a:lnTo>
                      <a:lnTo>
                        <a:pt x="423" y="116"/>
                      </a:lnTo>
                      <a:lnTo>
                        <a:pt x="425" y="114"/>
                      </a:lnTo>
                      <a:lnTo>
                        <a:pt x="423" y="114"/>
                      </a:lnTo>
                      <a:lnTo>
                        <a:pt x="423" y="114"/>
                      </a:lnTo>
                      <a:lnTo>
                        <a:pt x="421" y="114"/>
                      </a:lnTo>
                      <a:close/>
                      <a:moveTo>
                        <a:pt x="721" y="152"/>
                      </a:moveTo>
                      <a:lnTo>
                        <a:pt x="721" y="150"/>
                      </a:lnTo>
                      <a:lnTo>
                        <a:pt x="719" y="150"/>
                      </a:lnTo>
                      <a:lnTo>
                        <a:pt x="719" y="150"/>
                      </a:lnTo>
                      <a:lnTo>
                        <a:pt x="713" y="150"/>
                      </a:lnTo>
                      <a:lnTo>
                        <a:pt x="713" y="150"/>
                      </a:lnTo>
                      <a:lnTo>
                        <a:pt x="713" y="148"/>
                      </a:lnTo>
                      <a:lnTo>
                        <a:pt x="711" y="148"/>
                      </a:lnTo>
                      <a:lnTo>
                        <a:pt x="707" y="148"/>
                      </a:lnTo>
                      <a:lnTo>
                        <a:pt x="705" y="148"/>
                      </a:lnTo>
                      <a:lnTo>
                        <a:pt x="701" y="146"/>
                      </a:lnTo>
                      <a:lnTo>
                        <a:pt x="697" y="144"/>
                      </a:lnTo>
                      <a:lnTo>
                        <a:pt x="695" y="142"/>
                      </a:lnTo>
                      <a:lnTo>
                        <a:pt x="695" y="142"/>
                      </a:lnTo>
                      <a:lnTo>
                        <a:pt x="693" y="142"/>
                      </a:lnTo>
                      <a:lnTo>
                        <a:pt x="691" y="140"/>
                      </a:lnTo>
                      <a:lnTo>
                        <a:pt x="689" y="140"/>
                      </a:lnTo>
                      <a:lnTo>
                        <a:pt x="689" y="138"/>
                      </a:lnTo>
                      <a:lnTo>
                        <a:pt x="679" y="134"/>
                      </a:lnTo>
                      <a:lnTo>
                        <a:pt x="679" y="134"/>
                      </a:lnTo>
                      <a:lnTo>
                        <a:pt x="677" y="132"/>
                      </a:lnTo>
                      <a:lnTo>
                        <a:pt x="675" y="132"/>
                      </a:lnTo>
                      <a:lnTo>
                        <a:pt x="671" y="134"/>
                      </a:lnTo>
                      <a:lnTo>
                        <a:pt x="669" y="136"/>
                      </a:lnTo>
                      <a:lnTo>
                        <a:pt x="665" y="138"/>
                      </a:lnTo>
                      <a:lnTo>
                        <a:pt x="663" y="138"/>
                      </a:lnTo>
                      <a:lnTo>
                        <a:pt x="663" y="140"/>
                      </a:lnTo>
                      <a:lnTo>
                        <a:pt x="665" y="142"/>
                      </a:lnTo>
                      <a:lnTo>
                        <a:pt x="665" y="142"/>
                      </a:lnTo>
                      <a:lnTo>
                        <a:pt x="663" y="144"/>
                      </a:lnTo>
                      <a:lnTo>
                        <a:pt x="659" y="146"/>
                      </a:lnTo>
                      <a:lnTo>
                        <a:pt x="655" y="146"/>
                      </a:lnTo>
                      <a:lnTo>
                        <a:pt x="653" y="146"/>
                      </a:lnTo>
                      <a:lnTo>
                        <a:pt x="651" y="148"/>
                      </a:lnTo>
                      <a:lnTo>
                        <a:pt x="651" y="150"/>
                      </a:lnTo>
                      <a:lnTo>
                        <a:pt x="651" y="152"/>
                      </a:lnTo>
                      <a:lnTo>
                        <a:pt x="649" y="152"/>
                      </a:lnTo>
                      <a:lnTo>
                        <a:pt x="645" y="154"/>
                      </a:lnTo>
                      <a:lnTo>
                        <a:pt x="645" y="156"/>
                      </a:lnTo>
                      <a:lnTo>
                        <a:pt x="645" y="158"/>
                      </a:lnTo>
                      <a:lnTo>
                        <a:pt x="643" y="160"/>
                      </a:lnTo>
                      <a:lnTo>
                        <a:pt x="639" y="162"/>
                      </a:lnTo>
                      <a:lnTo>
                        <a:pt x="639" y="164"/>
                      </a:lnTo>
                      <a:lnTo>
                        <a:pt x="637" y="166"/>
                      </a:lnTo>
                      <a:lnTo>
                        <a:pt x="635" y="166"/>
                      </a:lnTo>
                      <a:lnTo>
                        <a:pt x="633" y="166"/>
                      </a:lnTo>
                      <a:lnTo>
                        <a:pt x="631" y="166"/>
                      </a:lnTo>
                      <a:lnTo>
                        <a:pt x="631" y="166"/>
                      </a:lnTo>
                      <a:lnTo>
                        <a:pt x="629" y="164"/>
                      </a:lnTo>
                      <a:lnTo>
                        <a:pt x="627" y="164"/>
                      </a:lnTo>
                      <a:lnTo>
                        <a:pt x="627" y="162"/>
                      </a:lnTo>
                      <a:lnTo>
                        <a:pt x="627" y="160"/>
                      </a:lnTo>
                      <a:lnTo>
                        <a:pt x="627" y="158"/>
                      </a:lnTo>
                      <a:lnTo>
                        <a:pt x="627" y="158"/>
                      </a:lnTo>
                      <a:lnTo>
                        <a:pt x="625" y="158"/>
                      </a:lnTo>
                      <a:lnTo>
                        <a:pt x="625" y="154"/>
                      </a:lnTo>
                      <a:lnTo>
                        <a:pt x="625" y="152"/>
                      </a:lnTo>
                      <a:lnTo>
                        <a:pt x="625" y="152"/>
                      </a:lnTo>
                      <a:lnTo>
                        <a:pt x="623" y="150"/>
                      </a:lnTo>
                      <a:lnTo>
                        <a:pt x="623" y="152"/>
                      </a:lnTo>
                      <a:lnTo>
                        <a:pt x="621" y="152"/>
                      </a:lnTo>
                      <a:lnTo>
                        <a:pt x="621" y="154"/>
                      </a:lnTo>
                      <a:lnTo>
                        <a:pt x="621" y="156"/>
                      </a:lnTo>
                      <a:lnTo>
                        <a:pt x="619" y="152"/>
                      </a:lnTo>
                      <a:lnTo>
                        <a:pt x="617" y="148"/>
                      </a:lnTo>
                      <a:lnTo>
                        <a:pt x="617" y="146"/>
                      </a:lnTo>
                      <a:lnTo>
                        <a:pt x="617" y="144"/>
                      </a:lnTo>
                      <a:lnTo>
                        <a:pt x="617" y="142"/>
                      </a:lnTo>
                      <a:lnTo>
                        <a:pt x="617" y="138"/>
                      </a:lnTo>
                      <a:lnTo>
                        <a:pt x="617" y="136"/>
                      </a:lnTo>
                      <a:lnTo>
                        <a:pt x="617" y="136"/>
                      </a:lnTo>
                      <a:lnTo>
                        <a:pt x="619" y="134"/>
                      </a:lnTo>
                      <a:lnTo>
                        <a:pt x="619" y="132"/>
                      </a:lnTo>
                      <a:lnTo>
                        <a:pt x="619" y="130"/>
                      </a:lnTo>
                      <a:lnTo>
                        <a:pt x="619" y="130"/>
                      </a:lnTo>
                      <a:lnTo>
                        <a:pt x="617" y="128"/>
                      </a:lnTo>
                      <a:lnTo>
                        <a:pt x="617" y="126"/>
                      </a:lnTo>
                      <a:lnTo>
                        <a:pt x="617" y="124"/>
                      </a:lnTo>
                      <a:lnTo>
                        <a:pt x="617" y="122"/>
                      </a:lnTo>
                      <a:lnTo>
                        <a:pt x="617" y="122"/>
                      </a:lnTo>
                      <a:lnTo>
                        <a:pt x="615" y="120"/>
                      </a:lnTo>
                      <a:lnTo>
                        <a:pt x="615" y="120"/>
                      </a:lnTo>
                      <a:lnTo>
                        <a:pt x="613" y="120"/>
                      </a:lnTo>
                      <a:lnTo>
                        <a:pt x="611" y="120"/>
                      </a:lnTo>
                      <a:lnTo>
                        <a:pt x="607" y="120"/>
                      </a:lnTo>
                      <a:lnTo>
                        <a:pt x="603" y="118"/>
                      </a:lnTo>
                      <a:lnTo>
                        <a:pt x="601" y="116"/>
                      </a:lnTo>
                      <a:lnTo>
                        <a:pt x="597" y="114"/>
                      </a:lnTo>
                      <a:lnTo>
                        <a:pt x="593" y="112"/>
                      </a:lnTo>
                      <a:lnTo>
                        <a:pt x="591" y="112"/>
                      </a:lnTo>
                      <a:lnTo>
                        <a:pt x="589" y="112"/>
                      </a:lnTo>
                      <a:lnTo>
                        <a:pt x="585" y="114"/>
                      </a:lnTo>
                      <a:lnTo>
                        <a:pt x="585" y="114"/>
                      </a:lnTo>
                      <a:lnTo>
                        <a:pt x="585" y="116"/>
                      </a:lnTo>
                      <a:lnTo>
                        <a:pt x="583" y="116"/>
                      </a:lnTo>
                      <a:lnTo>
                        <a:pt x="581" y="118"/>
                      </a:lnTo>
                      <a:lnTo>
                        <a:pt x="581" y="118"/>
                      </a:lnTo>
                      <a:lnTo>
                        <a:pt x="575" y="120"/>
                      </a:lnTo>
                      <a:lnTo>
                        <a:pt x="573" y="120"/>
                      </a:lnTo>
                      <a:lnTo>
                        <a:pt x="571" y="122"/>
                      </a:lnTo>
                      <a:lnTo>
                        <a:pt x="571" y="122"/>
                      </a:lnTo>
                      <a:lnTo>
                        <a:pt x="571" y="124"/>
                      </a:lnTo>
                      <a:lnTo>
                        <a:pt x="571" y="124"/>
                      </a:lnTo>
                      <a:lnTo>
                        <a:pt x="571" y="126"/>
                      </a:lnTo>
                      <a:lnTo>
                        <a:pt x="569" y="128"/>
                      </a:lnTo>
                      <a:lnTo>
                        <a:pt x="569" y="128"/>
                      </a:lnTo>
                      <a:lnTo>
                        <a:pt x="569" y="128"/>
                      </a:lnTo>
                      <a:lnTo>
                        <a:pt x="567" y="130"/>
                      </a:lnTo>
                      <a:lnTo>
                        <a:pt x="567" y="132"/>
                      </a:lnTo>
                      <a:lnTo>
                        <a:pt x="569" y="132"/>
                      </a:lnTo>
                      <a:lnTo>
                        <a:pt x="569" y="132"/>
                      </a:lnTo>
                      <a:lnTo>
                        <a:pt x="571" y="132"/>
                      </a:lnTo>
                      <a:lnTo>
                        <a:pt x="571" y="132"/>
                      </a:lnTo>
                      <a:lnTo>
                        <a:pt x="573" y="130"/>
                      </a:lnTo>
                      <a:lnTo>
                        <a:pt x="579" y="134"/>
                      </a:lnTo>
                      <a:lnTo>
                        <a:pt x="581" y="134"/>
                      </a:lnTo>
                      <a:lnTo>
                        <a:pt x="583" y="134"/>
                      </a:lnTo>
                      <a:lnTo>
                        <a:pt x="583" y="136"/>
                      </a:lnTo>
                      <a:lnTo>
                        <a:pt x="583" y="140"/>
                      </a:lnTo>
                      <a:lnTo>
                        <a:pt x="583" y="142"/>
                      </a:lnTo>
                      <a:lnTo>
                        <a:pt x="585" y="142"/>
                      </a:lnTo>
                      <a:lnTo>
                        <a:pt x="585" y="144"/>
                      </a:lnTo>
                      <a:lnTo>
                        <a:pt x="587" y="144"/>
                      </a:lnTo>
                      <a:lnTo>
                        <a:pt x="587" y="146"/>
                      </a:lnTo>
                      <a:lnTo>
                        <a:pt x="589" y="146"/>
                      </a:lnTo>
                      <a:lnTo>
                        <a:pt x="591" y="146"/>
                      </a:lnTo>
                      <a:lnTo>
                        <a:pt x="593" y="146"/>
                      </a:lnTo>
                      <a:lnTo>
                        <a:pt x="597" y="146"/>
                      </a:lnTo>
                      <a:lnTo>
                        <a:pt x="599" y="146"/>
                      </a:lnTo>
                      <a:lnTo>
                        <a:pt x="603" y="146"/>
                      </a:lnTo>
                      <a:lnTo>
                        <a:pt x="605" y="146"/>
                      </a:lnTo>
                      <a:lnTo>
                        <a:pt x="607" y="146"/>
                      </a:lnTo>
                      <a:lnTo>
                        <a:pt x="609" y="146"/>
                      </a:lnTo>
                      <a:lnTo>
                        <a:pt x="613" y="144"/>
                      </a:lnTo>
                      <a:lnTo>
                        <a:pt x="613" y="144"/>
                      </a:lnTo>
                      <a:lnTo>
                        <a:pt x="613" y="146"/>
                      </a:lnTo>
                      <a:lnTo>
                        <a:pt x="613" y="146"/>
                      </a:lnTo>
                      <a:lnTo>
                        <a:pt x="611" y="148"/>
                      </a:lnTo>
                      <a:lnTo>
                        <a:pt x="613" y="148"/>
                      </a:lnTo>
                      <a:lnTo>
                        <a:pt x="613" y="148"/>
                      </a:lnTo>
                      <a:lnTo>
                        <a:pt x="613" y="150"/>
                      </a:lnTo>
                      <a:lnTo>
                        <a:pt x="611" y="150"/>
                      </a:lnTo>
                      <a:lnTo>
                        <a:pt x="611" y="150"/>
                      </a:lnTo>
                      <a:lnTo>
                        <a:pt x="609" y="152"/>
                      </a:lnTo>
                      <a:lnTo>
                        <a:pt x="609" y="152"/>
                      </a:lnTo>
                      <a:lnTo>
                        <a:pt x="609" y="152"/>
                      </a:lnTo>
                      <a:lnTo>
                        <a:pt x="609" y="152"/>
                      </a:lnTo>
                      <a:lnTo>
                        <a:pt x="607" y="152"/>
                      </a:lnTo>
                      <a:lnTo>
                        <a:pt x="605" y="150"/>
                      </a:lnTo>
                      <a:lnTo>
                        <a:pt x="603" y="150"/>
                      </a:lnTo>
                      <a:lnTo>
                        <a:pt x="601" y="150"/>
                      </a:lnTo>
                      <a:lnTo>
                        <a:pt x="601" y="150"/>
                      </a:lnTo>
                      <a:lnTo>
                        <a:pt x="599" y="150"/>
                      </a:lnTo>
                      <a:lnTo>
                        <a:pt x="597" y="154"/>
                      </a:lnTo>
                      <a:lnTo>
                        <a:pt x="595" y="156"/>
                      </a:lnTo>
                      <a:lnTo>
                        <a:pt x="593" y="156"/>
                      </a:lnTo>
                      <a:lnTo>
                        <a:pt x="591" y="154"/>
                      </a:lnTo>
                      <a:lnTo>
                        <a:pt x="587" y="154"/>
                      </a:lnTo>
                      <a:lnTo>
                        <a:pt x="587" y="154"/>
                      </a:lnTo>
                      <a:lnTo>
                        <a:pt x="583" y="156"/>
                      </a:lnTo>
                      <a:lnTo>
                        <a:pt x="583" y="156"/>
                      </a:lnTo>
                      <a:lnTo>
                        <a:pt x="583" y="158"/>
                      </a:lnTo>
                      <a:lnTo>
                        <a:pt x="583" y="158"/>
                      </a:lnTo>
                      <a:lnTo>
                        <a:pt x="585" y="158"/>
                      </a:lnTo>
                      <a:lnTo>
                        <a:pt x="587" y="158"/>
                      </a:lnTo>
                      <a:lnTo>
                        <a:pt x="589" y="160"/>
                      </a:lnTo>
                      <a:lnTo>
                        <a:pt x="591" y="162"/>
                      </a:lnTo>
                      <a:lnTo>
                        <a:pt x="595" y="164"/>
                      </a:lnTo>
                      <a:lnTo>
                        <a:pt x="595" y="168"/>
                      </a:lnTo>
                      <a:lnTo>
                        <a:pt x="595" y="170"/>
                      </a:lnTo>
                      <a:lnTo>
                        <a:pt x="593" y="172"/>
                      </a:lnTo>
                      <a:lnTo>
                        <a:pt x="595" y="174"/>
                      </a:lnTo>
                      <a:lnTo>
                        <a:pt x="595" y="176"/>
                      </a:lnTo>
                      <a:lnTo>
                        <a:pt x="595" y="178"/>
                      </a:lnTo>
                      <a:lnTo>
                        <a:pt x="597" y="178"/>
                      </a:lnTo>
                      <a:lnTo>
                        <a:pt x="597" y="180"/>
                      </a:lnTo>
                      <a:lnTo>
                        <a:pt x="599" y="178"/>
                      </a:lnTo>
                      <a:lnTo>
                        <a:pt x="601" y="178"/>
                      </a:lnTo>
                      <a:lnTo>
                        <a:pt x="601" y="178"/>
                      </a:lnTo>
                      <a:lnTo>
                        <a:pt x="603" y="176"/>
                      </a:lnTo>
                      <a:lnTo>
                        <a:pt x="605" y="174"/>
                      </a:lnTo>
                      <a:lnTo>
                        <a:pt x="605" y="174"/>
                      </a:lnTo>
                      <a:lnTo>
                        <a:pt x="605" y="172"/>
                      </a:lnTo>
                      <a:lnTo>
                        <a:pt x="605" y="170"/>
                      </a:lnTo>
                      <a:lnTo>
                        <a:pt x="607" y="168"/>
                      </a:lnTo>
                      <a:lnTo>
                        <a:pt x="607" y="166"/>
                      </a:lnTo>
                      <a:lnTo>
                        <a:pt x="607" y="168"/>
                      </a:lnTo>
                      <a:lnTo>
                        <a:pt x="609" y="166"/>
                      </a:lnTo>
                      <a:lnTo>
                        <a:pt x="609" y="162"/>
                      </a:lnTo>
                      <a:lnTo>
                        <a:pt x="609" y="162"/>
                      </a:lnTo>
                      <a:lnTo>
                        <a:pt x="609" y="162"/>
                      </a:lnTo>
                      <a:lnTo>
                        <a:pt x="611" y="160"/>
                      </a:lnTo>
                      <a:lnTo>
                        <a:pt x="611" y="160"/>
                      </a:lnTo>
                      <a:lnTo>
                        <a:pt x="611" y="162"/>
                      </a:lnTo>
                      <a:lnTo>
                        <a:pt x="609" y="164"/>
                      </a:lnTo>
                      <a:lnTo>
                        <a:pt x="609" y="166"/>
                      </a:lnTo>
                      <a:lnTo>
                        <a:pt x="609" y="168"/>
                      </a:lnTo>
                      <a:lnTo>
                        <a:pt x="609" y="170"/>
                      </a:lnTo>
                      <a:lnTo>
                        <a:pt x="611" y="172"/>
                      </a:lnTo>
                      <a:lnTo>
                        <a:pt x="611" y="172"/>
                      </a:lnTo>
                      <a:lnTo>
                        <a:pt x="611" y="172"/>
                      </a:lnTo>
                      <a:lnTo>
                        <a:pt x="613" y="174"/>
                      </a:lnTo>
                      <a:lnTo>
                        <a:pt x="613" y="174"/>
                      </a:lnTo>
                      <a:lnTo>
                        <a:pt x="615" y="174"/>
                      </a:lnTo>
                      <a:lnTo>
                        <a:pt x="615" y="174"/>
                      </a:lnTo>
                      <a:lnTo>
                        <a:pt x="615" y="174"/>
                      </a:lnTo>
                      <a:lnTo>
                        <a:pt x="617" y="174"/>
                      </a:lnTo>
                      <a:lnTo>
                        <a:pt x="617" y="176"/>
                      </a:lnTo>
                      <a:lnTo>
                        <a:pt x="617" y="176"/>
                      </a:lnTo>
                      <a:lnTo>
                        <a:pt x="619" y="176"/>
                      </a:lnTo>
                      <a:lnTo>
                        <a:pt x="621" y="176"/>
                      </a:lnTo>
                      <a:lnTo>
                        <a:pt x="621" y="178"/>
                      </a:lnTo>
                      <a:lnTo>
                        <a:pt x="623" y="178"/>
                      </a:lnTo>
                      <a:lnTo>
                        <a:pt x="625" y="176"/>
                      </a:lnTo>
                      <a:lnTo>
                        <a:pt x="625" y="176"/>
                      </a:lnTo>
                      <a:lnTo>
                        <a:pt x="627" y="176"/>
                      </a:lnTo>
                      <a:lnTo>
                        <a:pt x="625" y="176"/>
                      </a:lnTo>
                      <a:lnTo>
                        <a:pt x="625" y="178"/>
                      </a:lnTo>
                      <a:lnTo>
                        <a:pt x="623" y="178"/>
                      </a:lnTo>
                      <a:lnTo>
                        <a:pt x="625" y="180"/>
                      </a:lnTo>
                      <a:lnTo>
                        <a:pt x="631" y="186"/>
                      </a:lnTo>
                      <a:lnTo>
                        <a:pt x="633" y="186"/>
                      </a:lnTo>
                      <a:lnTo>
                        <a:pt x="635" y="186"/>
                      </a:lnTo>
                      <a:lnTo>
                        <a:pt x="635" y="186"/>
                      </a:lnTo>
                      <a:lnTo>
                        <a:pt x="639" y="186"/>
                      </a:lnTo>
                      <a:lnTo>
                        <a:pt x="645" y="186"/>
                      </a:lnTo>
                      <a:lnTo>
                        <a:pt x="645" y="188"/>
                      </a:lnTo>
                      <a:lnTo>
                        <a:pt x="647" y="190"/>
                      </a:lnTo>
                      <a:lnTo>
                        <a:pt x="651" y="190"/>
                      </a:lnTo>
                      <a:lnTo>
                        <a:pt x="653" y="192"/>
                      </a:lnTo>
                      <a:lnTo>
                        <a:pt x="657" y="194"/>
                      </a:lnTo>
                      <a:lnTo>
                        <a:pt x="659" y="194"/>
                      </a:lnTo>
                      <a:lnTo>
                        <a:pt x="659" y="194"/>
                      </a:lnTo>
                      <a:lnTo>
                        <a:pt x="661" y="194"/>
                      </a:lnTo>
                      <a:lnTo>
                        <a:pt x="661" y="194"/>
                      </a:lnTo>
                      <a:lnTo>
                        <a:pt x="661" y="194"/>
                      </a:lnTo>
                      <a:lnTo>
                        <a:pt x="663" y="196"/>
                      </a:lnTo>
                      <a:lnTo>
                        <a:pt x="663" y="194"/>
                      </a:lnTo>
                      <a:lnTo>
                        <a:pt x="665" y="194"/>
                      </a:lnTo>
                      <a:lnTo>
                        <a:pt x="665" y="196"/>
                      </a:lnTo>
                      <a:lnTo>
                        <a:pt x="671" y="200"/>
                      </a:lnTo>
                      <a:lnTo>
                        <a:pt x="671" y="200"/>
                      </a:lnTo>
                      <a:lnTo>
                        <a:pt x="673" y="202"/>
                      </a:lnTo>
                      <a:lnTo>
                        <a:pt x="673" y="202"/>
                      </a:lnTo>
                      <a:lnTo>
                        <a:pt x="673" y="202"/>
                      </a:lnTo>
                      <a:lnTo>
                        <a:pt x="675" y="202"/>
                      </a:lnTo>
                      <a:lnTo>
                        <a:pt x="675" y="204"/>
                      </a:lnTo>
                      <a:lnTo>
                        <a:pt x="677" y="206"/>
                      </a:lnTo>
                      <a:lnTo>
                        <a:pt x="675" y="206"/>
                      </a:lnTo>
                      <a:lnTo>
                        <a:pt x="675" y="208"/>
                      </a:lnTo>
                      <a:lnTo>
                        <a:pt x="677" y="208"/>
                      </a:lnTo>
                      <a:lnTo>
                        <a:pt x="677" y="208"/>
                      </a:lnTo>
                      <a:lnTo>
                        <a:pt x="677" y="208"/>
                      </a:lnTo>
                      <a:lnTo>
                        <a:pt x="679" y="208"/>
                      </a:lnTo>
                      <a:lnTo>
                        <a:pt x="681" y="208"/>
                      </a:lnTo>
                      <a:lnTo>
                        <a:pt x="679" y="208"/>
                      </a:lnTo>
                      <a:lnTo>
                        <a:pt x="677" y="210"/>
                      </a:lnTo>
                      <a:lnTo>
                        <a:pt x="679" y="210"/>
                      </a:lnTo>
                      <a:lnTo>
                        <a:pt x="681" y="210"/>
                      </a:lnTo>
                      <a:lnTo>
                        <a:pt x="679" y="212"/>
                      </a:lnTo>
                      <a:lnTo>
                        <a:pt x="679" y="212"/>
                      </a:lnTo>
                      <a:lnTo>
                        <a:pt x="681" y="216"/>
                      </a:lnTo>
                      <a:lnTo>
                        <a:pt x="681" y="220"/>
                      </a:lnTo>
                      <a:lnTo>
                        <a:pt x="683" y="222"/>
                      </a:lnTo>
                      <a:lnTo>
                        <a:pt x="683" y="224"/>
                      </a:lnTo>
                      <a:lnTo>
                        <a:pt x="685" y="224"/>
                      </a:lnTo>
                      <a:lnTo>
                        <a:pt x="685" y="226"/>
                      </a:lnTo>
                      <a:lnTo>
                        <a:pt x="687" y="228"/>
                      </a:lnTo>
                      <a:lnTo>
                        <a:pt x="687" y="228"/>
                      </a:lnTo>
                      <a:lnTo>
                        <a:pt x="685" y="230"/>
                      </a:lnTo>
                      <a:lnTo>
                        <a:pt x="683" y="230"/>
                      </a:lnTo>
                      <a:lnTo>
                        <a:pt x="683" y="230"/>
                      </a:lnTo>
                      <a:lnTo>
                        <a:pt x="685" y="232"/>
                      </a:lnTo>
                      <a:lnTo>
                        <a:pt x="687" y="234"/>
                      </a:lnTo>
                      <a:lnTo>
                        <a:pt x="689" y="234"/>
                      </a:lnTo>
                      <a:lnTo>
                        <a:pt x="691" y="234"/>
                      </a:lnTo>
                      <a:lnTo>
                        <a:pt x="691" y="234"/>
                      </a:lnTo>
                      <a:lnTo>
                        <a:pt x="689" y="236"/>
                      </a:lnTo>
                      <a:lnTo>
                        <a:pt x="689" y="236"/>
                      </a:lnTo>
                      <a:lnTo>
                        <a:pt x="687" y="234"/>
                      </a:lnTo>
                      <a:lnTo>
                        <a:pt x="687" y="234"/>
                      </a:lnTo>
                      <a:lnTo>
                        <a:pt x="685" y="234"/>
                      </a:lnTo>
                      <a:lnTo>
                        <a:pt x="685" y="236"/>
                      </a:lnTo>
                      <a:lnTo>
                        <a:pt x="685" y="236"/>
                      </a:lnTo>
                      <a:lnTo>
                        <a:pt x="687" y="238"/>
                      </a:lnTo>
                      <a:lnTo>
                        <a:pt x="687" y="238"/>
                      </a:lnTo>
                      <a:lnTo>
                        <a:pt x="687" y="240"/>
                      </a:lnTo>
                      <a:lnTo>
                        <a:pt x="689" y="240"/>
                      </a:lnTo>
                      <a:lnTo>
                        <a:pt x="689" y="240"/>
                      </a:lnTo>
                      <a:lnTo>
                        <a:pt x="689" y="242"/>
                      </a:lnTo>
                      <a:lnTo>
                        <a:pt x="689" y="242"/>
                      </a:lnTo>
                      <a:lnTo>
                        <a:pt x="689" y="244"/>
                      </a:lnTo>
                      <a:lnTo>
                        <a:pt x="689" y="246"/>
                      </a:lnTo>
                      <a:lnTo>
                        <a:pt x="687" y="248"/>
                      </a:lnTo>
                      <a:lnTo>
                        <a:pt x="687" y="250"/>
                      </a:lnTo>
                      <a:lnTo>
                        <a:pt x="685" y="250"/>
                      </a:lnTo>
                      <a:lnTo>
                        <a:pt x="685" y="252"/>
                      </a:lnTo>
                      <a:lnTo>
                        <a:pt x="685" y="252"/>
                      </a:lnTo>
                      <a:lnTo>
                        <a:pt x="685" y="254"/>
                      </a:lnTo>
                      <a:lnTo>
                        <a:pt x="687" y="254"/>
                      </a:lnTo>
                      <a:lnTo>
                        <a:pt x="689" y="252"/>
                      </a:lnTo>
                      <a:lnTo>
                        <a:pt x="691" y="250"/>
                      </a:lnTo>
                      <a:lnTo>
                        <a:pt x="691" y="248"/>
                      </a:lnTo>
                      <a:lnTo>
                        <a:pt x="691" y="250"/>
                      </a:lnTo>
                      <a:lnTo>
                        <a:pt x="691" y="250"/>
                      </a:lnTo>
                      <a:lnTo>
                        <a:pt x="693" y="252"/>
                      </a:lnTo>
                      <a:lnTo>
                        <a:pt x="693" y="252"/>
                      </a:lnTo>
                      <a:lnTo>
                        <a:pt x="695" y="252"/>
                      </a:lnTo>
                      <a:lnTo>
                        <a:pt x="697" y="252"/>
                      </a:lnTo>
                      <a:lnTo>
                        <a:pt x="701" y="250"/>
                      </a:lnTo>
                      <a:lnTo>
                        <a:pt x="703" y="250"/>
                      </a:lnTo>
                      <a:lnTo>
                        <a:pt x="703" y="250"/>
                      </a:lnTo>
                      <a:lnTo>
                        <a:pt x="705" y="248"/>
                      </a:lnTo>
                      <a:lnTo>
                        <a:pt x="703" y="250"/>
                      </a:lnTo>
                      <a:lnTo>
                        <a:pt x="703" y="252"/>
                      </a:lnTo>
                      <a:lnTo>
                        <a:pt x="703" y="252"/>
                      </a:lnTo>
                      <a:lnTo>
                        <a:pt x="703" y="252"/>
                      </a:lnTo>
                      <a:lnTo>
                        <a:pt x="705" y="254"/>
                      </a:lnTo>
                      <a:lnTo>
                        <a:pt x="711" y="260"/>
                      </a:lnTo>
                      <a:lnTo>
                        <a:pt x="711" y="262"/>
                      </a:lnTo>
                      <a:lnTo>
                        <a:pt x="713" y="264"/>
                      </a:lnTo>
                      <a:lnTo>
                        <a:pt x="715" y="266"/>
                      </a:lnTo>
                      <a:lnTo>
                        <a:pt x="717" y="268"/>
                      </a:lnTo>
                      <a:lnTo>
                        <a:pt x="717" y="268"/>
                      </a:lnTo>
                      <a:lnTo>
                        <a:pt x="717" y="268"/>
                      </a:lnTo>
                      <a:lnTo>
                        <a:pt x="717" y="266"/>
                      </a:lnTo>
                      <a:lnTo>
                        <a:pt x="717" y="262"/>
                      </a:lnTo>
                      <a:lnTo>
                        <a:pt x="719" y="258"/>
                      </a:lnTo>
                      <a:lnTo>
                        <a:pt x="719" y="254"/>
                      </a:lnTo>
                      <a:lnTo>
                        <a:pt x="719" y="250"/>
                      </a:lnTo>
                      <a:lnTo>
                        <a:pt x="719" y="246"/>
                      </a:lnTo>
                      <a:lnTo>
                        <a:pt x="719" y="244"/>
                      </a:lnTo>
                      <a:lnTo>
                        <a:pt x="719" y="240"/>
                      </a:lnTo>
                      <a:lnTo>
                        <a:pt x="719" y="236"/>
                      </a:lnTo>
                      <a:lnTo>
                        <a:pt x="721" y="232"/>
                      </a:lnTo>
                      <a:lnTo>
                        <a:pt x="721" y="230"/>
                      </a:lnTo>
                      <a:lnTo>
                        <a:pt x="719" y="228"/>
                      </a:lnTo>
                      <a:lnTo>
                        <a:pt x="719" y="226"/>
                      </a:lnTo>
                      <a:lnTo>
                        <a:pt x="719" y="224"/>
                      </a:lnTo>
                      <a:lnTo>
                        <a:pt x="721" y="222"/>
                      </a:lnTo>
                      <a:lnTo>
                        <a:pt x="721" y="220"/>
                      </a:lnTo>
                      <a:lnTo>
                        <a:pt x="721" y="218"/>
                      </a:lnTo>
                      <a:lnTo>
                        <a:pt x="721" y="214"/>
                      </a:lnTo>
                      <a:lnTo>
                        <a:pt x="721" y="210"/>
                      </a:lnTo>
                      <a:lnTo>
                        <a:pt x="721" y="206"/>
                      </a:lnTo>
                      <a:lnTo>
                        <a:pt x="721" y="204"/>
                      </a:lnTo>
                      <a:lnTo>
                        <a:pt x="723" y="200"/>
                      </a:lnTo>
                      <a:lnTo>
                        <a:pt x="723" y="196"/>
                      </a:lnTo>
                      <a:lnTo>
                        <a:pt x="723" y="192"/>
                      </a:lnTo>
                      <a:lnTo>
                        <a:pt x="723" y="188"/>
                      </a:lnTo>
                      <a:lnTo>
                        <a:pt x="723" y="186"/>
                      </a:lnTo>
                      <a:lnTo>
                        <a:pt x="723" y="182"/>
                      </a:lnTo>
                      <a:lnTo>
                        <a:pt x="723" y="178"/>
                      </a:lnTo>
                      <a:lnTo>
                        <a:pt x="723" y="174"/>
                      </a:lnTo>
                      <a:lnTo>
                        <a:pt x="723" y="170"/>
                      </a:lnTo>
                      <a:lnTo>
                        <a:pt x="723" y="168"/>
                      </a:lnTo>
                      <a:lnTo>
                        <a:pt x="723" y="164"/>
                      </a:lnTo>
                      <a:lnTo>
                        <a:pt x="723" y="160"/>
                      </a:lnTo>
                      <a:lnTo>
                        <a:pt x="725" y="156"/>
                      </a:lnTo>
                      <a:lnTo>
                        <a:pt x="725" y="152"/>
                      </a:lnTo>
                      <a:lnTo>
                        <a:pt x="721" y="152"/>
                      </a:lnTo>
                      <a:close/>
                      <a:moveTo>
                        <a:pt x="147" y="114"/>
                      </a:moveTo>
                      <a:lnTo>
                        <a:pt x="147" y="112"/>
                      </a:lnTo>
                      <a:lnTo>
                        <a:pt x="147" y="112"/>
                      </a:lnTo>
                      <a:lnTo>
                        <a:pt x="147" y="112"/>
                      </a:lnTo>
                      <a:lnTo>
                        <a:pt x="145" y="114"/>
                      </a:lnTo>
                      <a:lnTo>
                        <a:pt x="147" y="116"/>
                      </a:lnTo>
                      <a:lnTo>
                        <a:pt x="147" y="118"/>
                      </a:lnTo>
                      <a:lnTo>
                        <a:pt x="149" y="116"/>
                      </a:lnTo>
                      <a:lnTo>
                        <a:pt x="149" y="118"/>
                      </a:lnTo>
                      <a:lnTo>
                        <a:pt x="149" y="116"/>
                      </a:lnTo>
                      <a:lnTo>
                        <a:pt x="151" y="116"/>
                      </a:lnTo>
                      <a:lnTo>
                        <a:pt x="151" y="114"/>
                      </a:lnTo>
                      <a:lnTo>
                        <a:pt x="151" y="114"/>
                      </a:lnTo>
                      <a:lnTo>
                        <a:pt x="149" y="112"/>
                      </a:lnTo>
                      <a:lnTo>
                        <a:pt x="147" y="114"/>
                      </a:lnTo>
                      <a:close/>
                      <a:moveTo>
                        <a:pt x="513" y="118"/>
                      </a:moveTo>
                      <a:lnTo>
                        <a:pt x="511" y="120"/>
                      </a:lnTo>
                      <a:lnTo>
                        <a:pt x="511" y="120"/>
                      </a:lnTo>
                      <a:lnTo>
                        <a:pt x="513" y="120"/>
                      </a:lnTo>
                      <a:lnTo>
                        <a:pt x="515" y="120"/>
                      </a:lnTo>
                      <a:lnTo>
                        <a:pt x="515" y="120"/>
                      </a:lnTo>
                      <a:lnTo>
                        <a:pt x="515" y="120"/>
                      </a:lnTo>
                      <a:lnTo>
                        <a:pt x="517" y="122"/>
                      </a:lnTo>
                      <a:lnTo>
                        <a:pt x="517" y="122"/>
                      </a:lnTo>
                      <a:lnTo>
                        <a:pt x="519" y="120"/>
                      </a:lnTo>
                      <a:lnTo>
                        <a:pt x="519" y="120"/>
                      </a:lnTo>
                      <a:lnTo>
                        <a:pt x="517" y="118"/>
                      </a:lnTo>
                      <a:lnTo>
                        <a:pt x="517" y="118"/>
                      </a:lnTo>
                      <a:lnTo>
                        <a:pt x="515" y="118"/>
                      </a:lnTo>
                      <a:lnTo>
                        <a:pt x="515" y="116"/>
                      </a:lnTo>
                      <a:lnTo>
                        <a:pt x="515" y="114"/>
                      </a:lnTo>
                      <a:lnTo>
                        <a:pt x="513" y="112"/>
                      </a:lnTo>
                      <a:lnTo>
                        <a:pt x="513" y="112"/>
                      </a:lnTo>
                      <a:lnTo>
                        <a:pt x="513" y="112"/>
                      </a:lnTo>
                      <a:lnTo>
                        <a:pt x="511" y="114"/>
                      </a:lnTo>
                      <a:lnTo>
                        <a:pt x="511" y="112"/>
                      </a:lnTo>
                      <a:lnTo>
                        <a:pt x="509" y="112"/>
                      </a:lnTo>
                      <a:lnTo>
                        <a:pt x="509" y="114"/>
                      </a:lnTo>
                      <a:lnTo>
                        <a:pt x="509" y="114"/>
                      </a:lnTo>
                      <a:lnTo>
                        <a:pt x="509" y="114"/>
                      </a:lnTo>
                      <a:lnTo>
                        <a:pt x="511" y="116"/>
                      </a:lnTo>
                      <a:lnTo>
                        <a:pt x="513" y="118"/>
                      </a:lnTo>
                      <a:close/>
                      <a:moveTo>
                        <a:pt x="507" y="116"/>
                      </a:moveTo>
                      <a:lnTo>
                        <a:pt x="509" y="114"/>
                      </a:lnTo>
                      <a:lnTo>
                        <a:pt x="509" y="114"/>
                      </a:lnTo>
                      <a:lnTo>
                        <a:pt x="509" y="112"/>
                      </a:lnTo>
                      <a:lnTo>
                        <a:pt x="509" y="112"/>
                      </a:lnTo>
                      <a:lnTo>
                        <a:pt x="507" y="110"/>
                      </a:lnTo>
                      <a:lnTo>
                        <a:pt x="507" y="112"/>
                      </a:lnTo>
                      <a:lnTo>
                        <a:pt x="507" y="114"/>
                      </a:lnTo>
                      <a:lnTo>
                        <a:pt x="507" y="116"/>
                      </a:lnTo>
                      <a:lnTo>
                        <a:pt x="507" y="116"/>
                      </a:lnTo>
                      <a:close/>
                      <a:moveTo>
                        <a:pt x="135" y="110"/>
                      </a:moveTo>
                      <a:lnTo>
                        <a:pt x="133" y="112"/>
                      </a:lnTo>
                      <a:lnTo>
                        <a:pt x="133" y="112"/>
                      </a:lnTo>
                      <a:lnTo>
                        <a:pt x="135" y="112"/>
                      </a:lnTo>
                      <a:lnTo>
                        <a:pt x="137" y="112"/>
                      </a:lnTo>
                      <a:lnTo>
                        <a:pt x="139" y="112"/>
                      </a:lnTo>
                      <a:lnTo>
                        <a:pt x="137" y="112"/>
                      </a:lnTo>
                      <a:lnTo>
                        <a:pt x="135" y="110"/>
                      </a:lnTo>
                      <a:lnTo>
                        <a:pt x="135" y="110"/>
                      </a:lnTo>
                      <a:close/>
                      <a:moveTo>
                        <a:pt x="559" y="110"/>
                      </a:moveTo>
                      <a:lnTo>
                        <a:pt x="561" y="112"/>
                      </a:lnTo>
                      <a:lnTo>
                        <a:pt x="561" y="112"/>
                      </a:lnTo>
                      <a:lnTo>
                        <a:pt x="561" y="112"/>
                      </a:lnTo>
                      <a:lnTo>
                        <a:pt x="563" y="112"/>
                      </a:lnTo>
                      <a:lnTo>
                        <a:pt x="563" y="114"/>
                      </a:lnTo>
                      <a:lnTo>
                        <a:pt x="563" y="114"/>
                      </a:lnTo>
                      <a:lnTo>
                        <a:pt x="567" y="114"/>
                      </a:lnTo>
                      <a:lnTo>
                        <a:pt x="567" y="112"/>
                      </a:lnTo>
                      <a:lnTo>
                        <a:pt x="565" y="112"/>
                      </a:lnTo>
                      <a:lnTo>
                        <a:pt x="565" y="112"/>
                      </a:lnTo>
                      <a:lnTo>
                        <a:pt x="565" y="112"/>
                      </a:lnTo>
                      <a:lnTo>
                        <a:pt x="563" y="110"/>
                      </a:lnTo>
                      <a:lnTo>
                        <a:pt x="563" y="108"/>
                      </a:lnTo>
                      <a:lnTo>
                        <a:pt x="561" y="108"/>
                      </a:lnTo>
                      <a:lnTo>
                        <a:pt x="563" y="108"/>
                      </a:lnTo>
                      <a:lnTo>
                        <a:pt x="565" y="110"/>
                      </a:lnTo>
                      <a:lnTo>
                        <a:pt x="567" y="110"/>
                      </a:lnTo>
                      <a:lnTo>
                        <a:pt x="567" y="112"/>
                      </a:lnTo>
                      <a:lnTo>
                        <a:pt x="567" y="112"/>
                      </a:lnTo>
                      <a:lnTo>
                        <a:pt x="569" y="112"/>
                      </a:lnTo>
                      <a:lnTo>
                        <a:pt x="571" y="112"/>
                      </a:lnTo>
                      <a:lnTo>
                        <a:pt x="571" y="112"/>
                      </a:lnTo>
                      <a:lnTo>
                        <a:pt x="571" y="112"/>
                      </a:lnTo>
                      <a:lnTo>
                        <a:pt x="573" y="112"/>
                      </a:lnTo>
                      <a:lnTo>
                        <a:pt x="573" y="110"/>
                      </a:lnTo>
                      <a:lnTo>
                        <a:pt x="573" y="110"/>
                      </a:lnTo>
                      <a:lnTo>
                        <a:pt x="573" y="108"/>
                      </a:lnTo>
                      <a:lnTo>
                        <a:pt x="569" y="106"/>
                      </a:lnTo>
                      <a:lnTo>
                        <a:pt x="567" y="106"/>
                      </a:lnTo>
                      <a:lnTo>
                        <a:pt x="565" y="106"/>
                      </a:lnTo>
                      <a:lnTo>
                        <a:pt x="563" y="106"/>
                      </a:lnTo>
                      <a:lnTo>
                        <a:pt x="561" y="106"/>
                      </a:lnTo>
                      <a:lnTo>
                        <a:pt x="561" y="108"/>
                      </a:lnTo>
                      <a:lnTo>
                        <a:pt x="559" y="108"/>
                      </a:lnTo>
                      <a:lnTo>
                        <a:pt x="559" y="108"/>
                      </a:lnTo>
                      <a:lnTo>
                        <a:pt x="557" y="108"/>
                      </a:lnTo>
                      <a:lnTo>
                        <a:pt x="557" y="108"/>
                      </a:lnTo>
                      <a:lnTo>
                        <a:pt x="557" y="108"/>
                      </a:lnTo>
                      <a:lnTo>
                        <a:pt x="555" y="110"/>
                      </a:lnTo>
                      <a:lnTo>
                        <a:pt x="557" y="110"/>
                      </a:lnTo>
                      <a:lnTo>
                        <a:pt x="559" y="110"/>
                      </a:lnTo>
                      <a:close/>
                      <a:moveTo>
                        <a:pt x="52" y="106"/>
                      </a:moveTo>
                      <a:lnTo>
                        <a:pt x="52" y="106"/>
                      </a:lnTo>
                      <a:lnTo>
                        <a:pt x="52" y="106"/>
                      </a:lnTo>
                      <a:lnTo>
                        <a:pt x="52" y="110"/>
                      </a:lnTo>
                      <a:lnTo>
                        <a:pt x="52" y="112"/>
                      </a:lnTo>
                      <a:lnTo>
                        <a:pt x="52" y="112"/>
                      </a:lnTo>
                      <a:lnTo>
                        <a:pt x="52" y="114"/>
                      </a:lnTo>
                      <a:lnTo>
                        <a:pt x="50" y="116"/>
                      </a:lnTo>
                      <a:lnTo>
                        <a:pt x="52" y="116"/>
                      </a:lnTo>
                      <a:lnTo>
                        <a:pt x="54" y="116"/>
                      </a:lnTo>
                      <a:lnTo>
                        <a:pt x="54" y="112"/>
                      </a:lnTo>
                      <a:lnTo>
                        <a:pt x="54" y="110"/>
                      </a:lnTo>
                      <a:lnTo>
                        <a:pt x="54" y="110"/>
                      </a:lnTo>
                      <a:lnTo>
                        <a:pt x="52" y="106"/>
                      </a:lnTo>
                      <a:close/>
                      <a:moveTo>
                        <a:pt x="153" y="108"/>
                      </a:moveTo>
                      <a:lnTo>
                        <a:pt x="151" y="106"/>
                      </a:lnTo>
                      <a:lnTo>
                        <a:pt x="151" y="106"/>
                      </a:lnTo>
                      <a:lnTo>
                        <a:pt x="149" y="108"/>
                      </a:lnTo>
                      <a:lnTo>
                        <a:pt x="149" y="110"/>
                      </a:lnTo>
                      <a:lnTo>
                        <a:pt x="149" y="110"/>
                      </a:lnTo>
                      <a:lnTo>
                        <a:pt x="151" y="110"/>
                      </a:lnTo>
                      <a:lnTo>
                        <a:pt x="153" y="110"/>
                      </a:lnTo>
                      <a:lnTo>
                        <a:pt x="157" y="112"/>
                      </a:lnTo>
                      <a:lnTo>
                        <a:pt x="157" y="112"/>
                      </a:lnTo>
                      <a:lnTo>
                        <a:pt x="157" y="112"/>
                      </a:lnTo>
                      <a:lnTo>
                        <a:pt x="157" y="112"/>
                      </a:lnTo>
                      <a:lnTo>
                        <a:pt x="157" y="110"/>
                      </a:lnTo>
                      <a:lnTo>
                        <a:pt x="157" y="110"/>
                      </a:lnTo>
                      <a:lnTo>
                        <a:pt x="155" y="108"/>
                      </a:lnTo>
                      <a:lnTo>
                        <a:pt x="155" y="110"/>
                      </a:lnTo>
                      <a:lnTo>
                        <a:pt x="155" y="110"/>
                      </a:lnTo>
                      <a:lnTo>
                        <a:pt x="153" y="108"/>
                      </a:lnTo>
                      <a:lnTo>
                        <a:pt x="153" y="108"/>
                      </a:lnTo>
                      <a:lnTo>
                        <a:pt x="153" y="108"/>
                      </a:lnTo>
                      <a:close/>
                      <a:moveTo>
                        <a:pt x="543" y="108"/>
                      </a:moveTo>
                      <a:lnTo>
                        <a:pt x="545" y="110"/>
                      </a:lnTo>
                      <a:lnTo>
                        <a:pt x="545" y="110"/>
                      </a:lnTo>
                      <a:lnTo>
                        <a:pt x="545" y="108"/>
                      </a:lnTo>
                      <a:lnTo>
                        <a:pt x="541" y="106"/>
                      </a:lnTo>
                      <a:lnTo>
                        <a:pt x="543" y="108"/>
                      </a:lnTo>
                      <a:lnTo>
                        <a:pt x="543" y="108"/>
                      </a:lnTo>
                      <a:close/>
                      <a:moveTo>
                        <a:pt x="511" y="104"/>
                      </a:moveTo>
                      <a:lnTo>
                        <a:pt x="511" y="106"/>
                      </a:lnTo>
                      <a:lnTo>
                        <a:pt x="511" y="106"/>
                      </a:lnTo>
                      <a:lnTo>
                        <a:pt x="511" y="106"/>
                      </a:lnTo>
                      <a:lnTo>
                        <a:pt x="511" y="106"/>
                      </a:lnTo>
                      <a:lnTo>
                        <a:pt x="511" y="104"/>
                      </a:lnTo>
                      <a:lnTo>
                        <a:pt x="511" y="104"/>
                      </a:lnTo>
                      <a:lnTo>
                        <a:pt x="511" y="104"/>
                      </a:lnTo>
                      <a:close/>
                      <a:moveTo>
                        <a:pt x="149" y="102"/>
                      </a:moveTo>
                      <a:lnTo>
                        <a:pt x="151" y="104"/>
                      </a:lnTo>
                      <a:lnTo>
                        <a:pt x="151" y="104"/>
                      </a:lnTo>
                      <a:lnTo>
                        <a:pt x="153" y="104"/>
                      </a:lnTo>
                      <a:lnTo>
                        <a:pt x="153" y="106"/>
                      </a:lnTo>
                      <a:lnTo>
                        <a:pt x="153" y="104"/>
                      </a:lnTo>
                      <a:lnTo>
                        <a:pt x="153" y="104"/>
                      </a:lnTo>
                      <a:lnTo>
                        <a:pt x="151" y="102"/>
                      </a:lnTo>
                      <a:lnTo>
                        <a:pt x="149" y="102"/>
                      </a:lnTo>
                      <a:close/>
                      <a:moveTo>
                        <a:pt x="129" y="96"/>
                      </a:moveTo>
                      <a:lnTo>
                        <a:pt x="129" y="96"/>
                      </a:lnTo>
                      <a:lnTo>
                        <a:pt x="131" y="96"/>
                      </a:lnTo>
                      <a:lnTo>
                        <a:pt x="131" y="96"/>
                      </a:lnTo>
                      <a:lnTo>
                        <a:pt x="129" y="94"/>
                      </a:lnTo>
                      <a:lnTo>
                        <a:pt x="129" y="94"/>
                      </a:lnTo>
                      <a:lnTo>
                        <a:pt x="129" y="94"/>
                      </a:lnTo>
                      <a:lnTo>
                        <a:pt x="129" y="96"/>
                      </a:lnTo>
                      <a:close/>
                      <a:moveTo>
                        <a:pt x="511" y="94"/>
                      </a:moveTo>
                      <a:lnTo>
                        <a:pt x="511" y="94"/>
                      </a:lnTo>
                      <a:lnTo>
                        <a:pt x="511" y="94"/>
                      </a:lnTo>
                      <a:lnTo>
                        <a:pt x="511" y="94"/>
                      </a:lnTo>
                      <a:lnTo>
                        <a:pt x="511" y="92"/>
                      </a:lnTo>
                      <a:lnTo>
                        <a:pt x="511" y="92"/>
                      </a:lnTo>
                      <a:lnTo>
                        <a:pt x="511" y="92"/>
                      </a:lnTo>
                      <a:lnTo>
                        <a:pt x="511" y="94"/>
                      </a:lnTo>
                      <a:lnTo>
                        <a:pt x="511" y="94"/>
                      </a:lnTo>
                      <a:close/>
                      <a:moveTo>
                        <a:pt x="509" y="92"/>
                      </a:moveTo>
                      <a:lnTo>
                        <a:pt x="511" y="92"/>
                      </a:lnTo>
                      <a:lnTo>
                        <a:pt x="511" y="90"/>
                      </a:lnTo>
                      <a:lnTo>
                        <a:pt x="509" y="90"/>
                      </a:lnTo>
                      <a:lnTo>
                        <a:pt x="509" y="92"/>
                      </a:lnTo>
                      <a:lnTo>
                        <a:pt x="509" y="92"/>
                      </a:lnTo>
                      <a:lnTo>
                        <a:pt x="509" y="92"/>
                      </a:lnTo>
                      <a:lnTo>
                        <a:pt x="509" y="92"/>
                      </a:lnTo>
                      <a:close/>
                      <a:moveTo>
                        <a:pt x="131" y="90"/>
                      </a:moveTo>
                      <a:lnTo>
                        <a:pt x="131" y="92"/>
                      </a:lnTo>
                      <a:lnTo>
                        <a:pt x="133" y="94"/>
                      </a:lnTo>
                      <a:lnTo>
                        <a:pt x="133" y="94"/>
                      </a:lnTo>
                      <a:lnTo>
                        <a:pt x="133" y="94"/>
                      </a:lnTo>
                      <a:lnTo>
                        <a:pt x="133" y="92"/>
                      </a:lnTo>
                      <a:lnTo>
                        <a:pt x="133" y="92"/>
                      </a:lnTo>
                      <a:lnTo>
                        <a:pt x="133" y="90"/>
                      </a:lnTo>
                      <a:lnTo>
                        <a:pt x="131" y="90"/>
                      </a:lnTo>
                      <a:close/>
                      <a:moveTo>
                        <a:pt x="139" y="92"/>
                      </a:moveTo>
                      <a:lnTo>
                        <a:pt x="139" y="92"/>
                      </a:lnTo>
                      <a:lnTo>
                        <a:pt x="139" y="90"/>
                      </a:lnTo>
                      <a:lnTo>
                        <a:pt x="137" y="90"/>
                      </a:lnTo>
                      <a:lnTo>
                        <a:pt x="137" y="90"/>
                      </a:lnTo>
                      <a:lnTo>
                        <a:pt x="137" y="92"/>
                      </a:lnTo>
                      <a:lnTo>
                        <a:pt x="139" y="92"/>
                      </a:lnTo>
                      <a:close/>
                      <a:moveTo>
                        <a:pt x="143" y="90"/>
                      </a:moveTo>
                      <a:lnTo>
                        <a:pt x="143" y="90"/>
                      </a:lnTo>
                      <a:lnTo>
                        <a:pt x="143" y="90"/>
                      </a:lnTo>
                      <a:lnTo>
                        <a:pt x="145" y="92"/>
                      </a:lnTo>
                      <a:lnTo>
                        <a:pt x="145" y="92"/>
                      </a:lnTo>
                      <a:lnTo>
                        <a:pt x="145" y="90"/>
                      </a:lnTo>
                      <a:lnTo>
                        <a:pt x="145" y="90"/>
                      </a:lnTo>
                      <a:lnTo>
                        <a:pt x="143" y="90"/>
                      </a:lnTo>
                      <a:lnTo>
                        <a:pt x="143" y="90"/>
                      </a:lnTo>
                      <a:close/>
                      <a:moveTo>
                        <a:pt x="117" y="90"/>
                      </a:moveTo>
                      <a:lnTo>
                        <a:pt x="117" y="90"/>
                      </a:lnTo>
                      <a:lnTo>
                        <a:pt x="117" y="90"/>
                      </a:lnTo>
                      <a:lnTo>
                        <a:pt x="119" y="92"/>
                      </a:lnTo>
                      <a:lnTo>
                        <a:pt x="121" y="92"/>
                      </a:lnTo>
                      <a:lnTo>
                        <a:pt x="123" y="92"/>
                      </a:lnTo>
                      <a:lnTo>
                        <a:pt x="125" y="92"/>
                      </a:lnTo>
                      <a:lnTo>
                        <a:pt x="127" y="94"/>
                      </a:lnTo>
                      <a:lnTo>
                        <a:pt x="127" y="92"/>
                      </a:lnTo>
                      <a:lnTo>
                        <a:pt x="125" y="90"/>
                      </a:lnTo>
                      <a:lnTo>
                        <a:pt x="125" y="90"/>
                      </a:lnTo>
                      <a:lnTo>
                        <a:pt x="123" y="88"/>
                      </a:lnTo>
                      <a:lnTo>
                        <a:pt x="121" y="88"/>
                      </a:lnTo>
                      <a:lnTo>
                        <a:pt x="121" y="88"/>
                      </a:lnTo>
                      <a:lnTo>
                        <a:pt x="119" y="86"/>
                      </a:lnTo>
                      <a:lnTo>
                        <a:pt x="119" y="86"/>
                      </a:lnTo>
                      <a:lnTo>
                        <a:pt x="117" y="88"/>
                      </a:lnTo>
                      <a:lnTo>
                        <a:pt x="117" y="90"/>
                      </a:lnTo>
                      <a:close/>
                      <a:moveTo>
                        <a:pt x="133" y="88"/>
                      </a:moveTo>
                      <a:lnTo>
                        <a:pt x="133" y="88"/>
                      </a:lnTo>
                      <a:lnTo>
                        <a:pt x="133" y="86"/>
                      </a:lnTo>
                      <a:lnTo>
                        <a:pt x="131" y="86"/>
                      </a:lnTo>
                      <a:lnTo>
                        <a:pt x="131" y="86"/>
                      </a:lnTo>
                      <a:lnTo>
                        <a:pt x="131" y="86"/>
                      </a:lnTo>
                      <a:lnTo>
                        <a:pt x="131" y="88"/>
                      </a:lnTo>
                      <a:lnTo>
                        <a:pt x="133" y="88"/>
                      </a:lnTo>
                      <a:close/>
                      <a:moveTo>
                        <a:pt x="123" y="88"/>
                      </a:moveTo>
                      <a:lnTo>
                        <a:pt x="125" y="88"/>
                      </a:lnTo>
                      <a:lnTo>
                        <a:pt x="125" y="90"/>
                      </a:lnTo>
                      <a:lnTo>
                        <a:pt x="127" y="90"/>
                      </a:lnTo>
                      <a:lnTo>
                        <a:pt x="127" y="90"/>
                      </a:lnTo>
                      <a:lnTo>
                        <a:pt x="129" y="92"/>
                      </a:lnTo>
                      <a:lnTo>
                        <a:pt x="129" y="90"/>
                      </a:lnTo>
                      <a:lnTo>
                        <a:pt x="127" y="88"/>
                      </a:lnTo>
                      <a:lnTo>
                        <a:pt x="125" y="86"/>
                      </a:lnTo>
                      <a:lnTo>
                        <a:pt x="123" y="86"/>
                      </a:lnTo>
                      <a:lnTo>
                        <a:pt x="121" y="86"/>
                      </a:lnTo>
                      <a:lnTo>
                        <a:pt x="121" y="88"/>
                      </a:lnTo>
                      <a:lnTo>
                        <a:pt x="121" y="88"/>
                      </a:lnTo>
                      <a:lnTo>
                        <a:pt x="123" y="88"/>
                      </a:lnTo>
                      <a:close/>
                      <a:moveTo>
                        <a:pt x="141" y="88"/>
                      </a:moveTo>
                      <a:lnTo>
                        <a:pt x="143" y="88"/>
                      </a:lnTo>
                      <a:lnTo>
                        <a:pt x="143" y="86"/>
                      </a:lnTo>
                      <a:lnTo>
                        <a:pt x="143" y="86"/>
                      </a:lnTo>
                      <a:lnTo>
                        <a:pt x="143" y="86"/>
                      </a:lnTo>
                      <a:lnTo>
                        <a:pt x="143" y="86"/>
                      </a:lnTo>
                      <a:lnTo>
                        <a:pt x="143" y="84"/>
                      </a:lnTo>
                      <a:lnTo>
                        <a:pt x="141" y="86"/>
                      </a:lnTo>
                      <a:lnTo>
                        <a:pt x="141" y="86"/>
                      </a:lnTo>
                      <a:lnTo>
                        <a:pt x="141" y="86"/>
                      </a:lnTo>
                      <a:lnTo>
                        <a:pt x="141" y="86"/>
                      </a:lnTo>
                      <a:lnTo>
                        <a:pt x="141" y="88"/>
                      </a:lnTo>
                      <a:lnTo>
                        <a:pt x="141" y="88"/>
                      </a:lnTo>
                      <a:close/>
                      <a:moveTo>
                        <a:pt x="147" y="88"/>
                      </a:moveTo>
                      <a:lnTo>
                        <a:pt x="149" y="88"/>
                      </a:lnTo>
                      <a:lnTo>
                        <a:pt x="149" y="88"/>
                      </a:lnTo>
                      <a:lnTo>
                        <a:pt x="149" y="88"/>
                      </a:lnTo>
                      <a:lnTo>
                        <a:pt x="149" y="90"/>
                      </a:lnTo>
                      <a:lnTo>
                        <a:pt x="149" y="90"/>
                      </a:lnTo>
                      <a:lnTo>
                        <a:pt x="149" y="90"/>
                      </a:lnTo>
                      <a:lnTo>
                        <a:pt x="149" y="90"/>
                      </a:lnTo>
                      <a:lnTo>
                        <a:pt x="151" y="92"/>
                      </a:lnTo>
                      <a:lnTo>
                        <a:pt x="151" y="90"/>
                      </a:lnTo>
                      <a:lnTo>
                        <a:pt x="151" y="88"/>
                      </a:lnTo>
                      <a:lnTo>
                        <a:pt x="153" y="88"/>
                      </a:lnTo>
                      <a:lnTo>
                        <a:pt x="151" y="86"/>
                      </a:lnTo>
                      <a:lnTo>
                        <a:pt x="151" y="86"/>
                      </a:lnTo>
                      <a:lnTo>
                        <a:pt x="151" y="84"/>
                      </a:lnTo>
                      <a:lnTo>
                        <a:pt x="149" y="84"/>
                      </a:lnTo>
                      <a:lnTo>
                        <a:pt x="149" y="84"/>
                      </a:lnTo>
                      <a:lnTo>
                        <a:pt x="147" y="84"/>
                      </a:lnTo>
                      <a:lnTo>
                        <a:pt x="145" y="86"/>
                      </a:lnTo>
                      <a:lnTo>
                        <a:pt x="145" y="86"/>
                      </a:lnTo>
                      <a:lnTo>
                        <a:pt x="145" y="88"/>
                      </a:lnTo>
                      <a:lnTo>
                        <a:pt x="147" y="88"/>
                      </a:lnTo>
                      <a:close/>
                      <a:moveTo>
                        <a:pt x="115" y="82"/>
                      </a:moveTo>
                      <a:lnTo>
                        <a:pt x="115" y="82"/>
                      </a:lnTo>
                      <a:lnTo>
                        <a:pt x="115" y="82"/>
                      </a:lnTo>
                      <a:lnTo>
                        <a:pt x="113" y="82"/>
                      </a:lnTo>
                      <a:lnTo>
                        <a:pt x="113" y="84"/>
                      </a:lnTo>
                      <a:lnTo>
                        <a:pt x="115" y="86"/>
                      </a:lnTo>
                      <a:lnTo>
                        <a:pt x="115" y="86"/>
                      </a:lnTo>
                      <a:lnTo>
                        <a:pt x="115" y="88"/>
                      </a:lnTo>
                      <a:lnTo>
                        <a:pt x="117" y="88"/>
                      </a:lnTo>
                      <a:lnTo>
                        <a:pt x="117" y="88"/>
                      </a:lnTo>
                      <a:lnTo>
                        <a:pt x="117" y="88"/>
                      </a:lnTo>
                      <a:lnTo>
                        <a:pt x="117" y="86"/>
                      </a:lnTo>
                      <a:lnTo>
                        <a:pt x="117" y="84"/>
                      </a:lnTo>
                      <a:lnTo>
                        <a:pt x="117" y="84"/>
                      </a:lnTo>
                      <a:lnTo>
                        <a:pt x="115" y="82"/>
                      </a:lnTo>
                      <a:close/>
                      <a:moveTo>
                        <a:pt x="42" y="86"/>
                      </a:moveTo>
                      <a:lnTo>
                        <a:pt x="42" y="84"/>
                      </a:lnTo>
                      <a:lnTo>
                        <a:pt x="38" y="80"/>
                      </a:lnTo>
                      <a:lnTo>
                        <a:pt x="36" y="78"/>
                      </a:lnTo>
                      <a:lnTo>
                        <a:pt x="36" y="78"/>
                      </a:lnTo>
                      <a:lnTo>
                        <a:pt x="36" y="80"/>
                      </a:lnTo>
                      <a:lnTo>
                        <a:pt x="34" y="80"/>
                      </a:lnTo>
                      <a:lnTo>
                        <a:pt x="32" y="80"/>
                      </a:lnTo>
                      <a:lnTo>
                        <a:pt x="34" y="84"/>
                      </a:lnTo>
                      <a:lnTo>
                        <a:pt x="36" y="88"/>
                      </a:lnTo>
                      <a:lnTo>
                        <a:pt x="36" y="90"/>
                      </a:lnTo>
                      <a:lnTo>
                        <a:pt x="38" y="90"/>
                      </a:lnTo>
                      <a:lnTo>
                        <a:pt x="40" y="92"/>
                      </a:lnTo>
                      <a:lnTo>
                        <a:pt x="42" y="94"/>
                      </a:lnTo>
                      <a:lnTo>
                        <a:pt x="42" y="96"/>
                      </a:lnTo>
                      <a:lnTo>
                        <a:pt x="44" y="96"/>
                      </a:lnTo>
                      <a:lnTo>
                        <a:pt x="44" y="94"/>
                      </a:lnTo>
                      <a:lnTo>
                        <a:pt x="44" y="90"/>
                      </a:lnTo>
                      <a:lnTo>
                        <a:pt x="44" y="88"/>
                      </a:lnTo>
                      <a:lnTo>
                        <a:pt x="44" y="88"/>
                      </a:lnTo>
                      <a:lnTo>
                        <a:pt x="42" y="86"/>
                      </a:lnTo>
                      <a:close/>
                      <a:moveTo>
                        <a:pt x="111" y="80"/>
                      </a:moveTo>
                      <a:lnTo>
                        <a:pt x="113" y="80"/>
                      </a:lnTo>
                      <a:lnTo>
                        <a:pt x="115" y="80"/>
                      </a:lnTo>
                      <a:lnTo>
                        <a:pt x="115" y="80"/>
                      </a:lnTo>
                      <a:lnTo>
                        <a:pt x="117" y="82"/>
                      </a:lnTo>
                      <a:lnTo>
                        <a:pt x="117" y="82"/>
                      </a:lnTo>
                      <a:lnTo>
                        <a:pt x="117" y="80"/>
                      </a:lnTo>
                      <a:lnTo>
                        <a:pt x="117" y="80"/>
                      </a:lnTo>
                      <a:lnTo>
                        <a:pt x="111" y="78"/>
                      </a:lnTo>
                      <a:lnTo>
                        <a:pt x="111" y="78"/>
                      </a:lnTo>
                      <a:lnTo>
                        <a:pt x="111" y="78"/>
                      </a:lnTo>
                      <a:lnTo>
                        <a:pt x="111" y="78"/>
                      </a:lnTo>
                      <a:lnTo>
                        <a:pt x="111" y="80"/>
                      </a:lnTo>
                      <a:close/>
                      <a:moveTo>
                        <a:pt x="377" y="154"/>
                      </a:moveTo>
                      <a:lnTo>
                        <a:pt x="375" y="154"/>
                      </a:lnTo>
                      <a:lnTo>
                        <a:pt x="375" y="154"/>
                      </a:lnTo>
                      <a:lnTo>
                        <a:pt x="375" y="154"/>
                      </a:lnTo>
                      <a:lnTo>
                        <a:pt x="375" y="156"/>
                      </a:lnTo>
                      <a:lnTo>
                        <a:pt x="375" y="156"/>
                      </a:lnTo>
                      <a:lnTo>
                        <a:pt x="375" y="158"/>
                      </a:lnTo>
                      <a:lnTo>
                        <a:pt x="375" y="160"/>
                      </a:lnTo>
                      <a:lnTo>
                        <a:pt x="375" y="162"/>
                      </a:lnTo>
                      <a:lnTo>
                        <a:pt x="375" y="164"/>
                      </a:lnTo>
                      <a:lnTo>
                        <a:pt x="375" y="166"/>
                      </a:lnTo>
                      <a:lnTo>
                        <a:pt x="375" y="168"/>
                      </a:lnTo>
                      <a:lnTo>
                        <a:pt x="377" y="170"/>
                      </a:lnTo>
                      <a:lnTo>
                        <a:pt x="381" y="168"/>
                      </a:lnTo>
                      <a:lnTo>
                        <a:pt x="383" y="168"/>
                      </a:lnTo>
                      <a:lnTo>
                        <a:pt x="383" y="168"/>
                      </a:lnTo>
                      <a:lnTo>
                        <a:pt x="385" y="168"/>
                      </a:lnTo>
                      <a:lnTo>
                        <a:pt x="385" y="170"/>
                      </a:lnTo>
                      <a:lnTo>
                        <a:pt x="385" y="170"/>
                      </a:lnTo>
                      <a:lnTo>
                        <a:pt x="385" y="172"/>
                      </a:lnTo>
                      <a:lnTo>
                        <a:pt x="385" y="172"/>
                      </a:lnTo>
                      <a:lnTo>
                        <a:pt x="385" y="174"/>
                      </a:lnTo>
                      <a:lnTo>
                        <a:pt x="387" y="178"/>
                      </a:lnTo>
                      <a:lnTo>
                        <a:pt x="387" y="178"/>
                      </a:lnTo>
                      <a:lnTo>
                        <a:pt x="387" y="186"/>
                      </a:lnTo>
                      <a:lnTo>
                        <a:pt x="385" y="186"/>
                      </a:lnTo>
                      <a:lnTo>
                        <a:pt x="385" y="188"/>
                      </a:lnTo>
                      <a:lnTo>
                        <a:pt x="385" y="190"/>
                      </a:lnTo>
                      <a:lnTo>
                        <a:pt x="385" y="194"/>
                      </a:lnTo>
                      <a:lnTo>
                        <a:pt x="383" y="196"/>
                      </a:lnTo>
                      <a:lnTo>
                        <a:pt x="383" y="198"/>
                      </a:lnTo>
                      <a:lnTo>
                        <a:pt x="381" y="200"/>
                      </a:lnTo>
                      <a:lnTo>
                        <a:pt x="381" y="202"/>
                      </a:lnTo>
                      <a:lnTo>
                        <a:pt x="383" y="204"/>
                      </a:lnTo>
                      <a:lnTo>
                        <a:pt x="385" y="206"/>
                      </a:lnTo>
                      <a:lnTo>
                        <a:pt x="387" y="208"/>
                      </a:lnTo>
                      <a:lnTo>
                        <a:pt x="387" y="208"/>
                      </a:lnTo>
                      <a:lnTo>
                        <a:pt x="389" y="208"/>
                      </a:lnTo>
                      <a:lnTo>
                        <a:pt x="389" y="206"/>
                      </a:lnTo>
                      <a:lnTo>
                        <a:pt x="391" y="206"/>
                      </a:lnTo>
                      <a:lnTo>
                        <a:pt x="393" y="206"/>
                      </a:lnTo>
                      <a:lnTo>
                        <a:pt x="395" y="206"/>
                      </a:lnTo>
                      <a:lnTo>
                        <a:pt x="395" y="206"/>
                      </a:lnTo>
                      <a:lnTo>
                        <a:pt x="397" y="206"/>
                      </a:lnTo>
                      <a:lnTo>
                        <a:pt x="399" y="206"/>
                      </a:lnTo>
                      <a:lnTo>
                        <a:pt x="397" y="204"/>
                      </a:lnTo>
                      <a:lnTo>
                        <a:pt x="397" y="202"/>
                      </a:lnTo>
                      <a:lnTo>
                        <a:pt x="397" y="198"/>
                      </a:lnTo>
                      <a:lnTo>
                        <a:pt x="397" y="196"/>
                      </a:lnTo>
                      <a:lnTo>
                        <a:pt x="397" y="194"/>
                      </a:lnTo>
                      <a:lnTo>
                        <a:pt x="399" y="190"/>
                      </a:lnTo>
                      <a:lnTo>
                        <a:pt x="399" y="188"/>
                      </a:lnTo>
                      <a:lnTo>
                        <a:pt x="399" y="184"/>
                      </a:lnTo>
                      <a:lnTo>
                        <a:pt x="399" y="180"/>
                      </a:lnTo>
                      <a:lnTo>
                        <a:pt x="399" y="174"/>
                      </a:lnTo>
                      <a:lnTo>
                        <a:pt x="399" y="172"/>
                      </a:lnTo>
                      <a:lnTo>
                        <a:pt x="399" y="172"/>
                      </a:lnTo>
                      <a:lnTo>
                        <a:pt x="399" y="166"/>
                      </a:lnTo>
                      <a:lnTo>
                        <a:pt x="399" y="164"/>
                      </a:lnTo>
                      <a:lnTo>
                        <a:pt x="397" y="162"/>
                      </a:lnTo>
                      <a:lnTo>
                        <a:pt x="397" y="160"/>
                      </a:lnTo>
                      <a:lnTo>
                        <a:pt x="397" y="158"/>
                      </a:lnTo>
                      <a:lnTo>
                        <a:pt x="399" y="158"/>
                      </a:lnTo>
                      <a:lnTo>
                        <a:pt x="401" y="154"/>
                      </a:lnTo>
                      <a:lnTo>
                        <a:pt x="403" y="154"/>
                      </a:lnTo>
                      <a:lnTo>
                        <a:pt x="405" y="154"/>
                      </a:lnTo>
                      <a:lnTo>
                        <a:pt x="407" y="154"/>
                      </a:lnTo>
                      <a:lnTo>
                        <a:pt x="409" y="154"/>
                      </a:lnTo>
                      <a:lnTo>
                        <a:pt x="411" y="156"/>
                      </a:lnTo>
                      <a:lnTo>
                        <a:pt x="411" y="158"/>
                      </a:lnTo>
                      <a:lnTo>
                        <a:pt x="411" y="160"/>
                      </a:lnTo>
                      <a:lnTo>
                        <a:pt x="409" y="162"/>
                      </a:lnTo>
                      <a:lnTo>
                        <a:pt x="409" y="164"/>
                      </a:lnTo>
                      <a:lnTo>
                        <a:pt x="407" y="166"/>
                      </a:lnTo>
                      <a:lnTo>
                        <a:pt x="407" y="168"/>
                      </a:lnTo>
                      <a:lnTo>
                        <a:pt x="407" y="168"/>
                      </a:lnTo>
                      <a:lnTo>
                        <a:pt x="407" y="170"/>
                      </a:lnTo>
                      <a:lnTo>
                        <a:pt x="413" y="176"/>
                      </a:lnTo>
                      <a:lnTo>
                        <a:pt x="415" y="178"/>
                      </a:lnTo>
                      <a:lnTo>
                        <a:pt x="417" y="178"/>
                      </a:lnTo>
                      <a:lnTo>
                        <a:pt x="419" y="180"/>
                      </a:lnTo>
                      <a:lnTo>
                        <a:pt x="417" y="180"/>
                      </a:lnTo>
                      <a:lnTo>
                        <a:pt x="417" y="182"/>
                      </a:lnTo>
                      <a:lnTo>
                        <a:pt x="417" y="182"/>
                      </a:lnTo>
                      <a:lnTo>
                        <a:pt x="417" y="182"/>
                      </a:lnTo>
                      <a:lnTo>
                        <a:pt x="415" y="188"/>
                      </a:lnTo>
                      <a:lnTo>
                        <a:pt x="415" y="190"/>
                      </a:lnTo>
                      <a:lnTo>
                        <a:pt x="417" y="192"/>
                      </a:lnTo>
                      <a:lnTo>
                        <a:pt x="417" y="192"/>
                      </a:lnTo>
                      <a:lnTo>
                        <a:pt x="419" y="192"/>
                      </a:lnTo>
                      <a:lnTo>
                        <a:pt x="423" y="192"/>
                      </a:lnTo>
                      <a:lnTo>
                        <a:pt x="425" y="192"/>
                      </a:lnTo>
                      <a:lnTo>
                        <a:pt x="425" y="192"/>
                      </a:lnTo>
                      <a:lnTo>
                        <a:pt x="425" y="190"/>
                      </a:lnTo>
                      <a:lnTo>
                        <a:pt x="425" y="188"/>
                      </a:lnTo>
                      <a:lnTo>
                        <a:pt x="425" y="188"/>
                      </a:lnTo>
                      <a:lnTo>
                        <a:pt x="427" y="186"/>
                      </a:lnTo>
                      <a:lnTo>
                        <a:pt x="431" y="186"/>
                      </a:lnTo>
                      <a:lnTo>
                        <a:pt x="433" y="184"/>
                      </a:lnTo>
                      <a:lnTo>
                        <a:pt x="435" y="186"/>
                      </a:lnTo>
                      <a:lnTo>
                        <a:pt x="435" y="184"/>
                      </a:lnTo>
                      <a:lnTo>
                        <a:pt x="435" y="184"/>
                      </a:lnTo>
                      <a:lnTo>
                        <a:pt x="435" y="184"/>
                      </a:lnTo>
                      <a:lnTo>
                        <a:pt x="437" y="184"/>
                      </a:lnTo>
                      <a:lnTo>
                        <a:pt x="437" y="184"/>
                      </a:lnTo>
                      <a:lnTo>
                        <a:pt x="439" y="184"/>
                      </a:lnTo>
                      <a:lnTo>
                        <a:pt x="439" y="182"/>
                      </a:lnTo>
                      <a:lnTo>
                        <a:pt x="439" y="180"/>
                      </a:lnTo>
                      <a:lnTo>
                        <a:pt x="437" y="180"/>
                      </a:lnTo>
                      <a:lnTo>
                        <a:pt x="437" y="178"/>
                      </a:lnTo>
                      <a:lnTo>
                        <a:pt x="437" y="178"/>
                      </a:lnTo>
                      <a:lnTo>
                        <a:pt x="437" y="178"/>
                      </a:lnTo>
                      <a:lnTo>
                        <a:pt x="435" y="180"/>
                      </a:lnTo>
                      <a:lnTo>
                        <a:pt x="435" y="178"/>
                      </a:lnTo>
                      <a:lnTo>
                        <a:pt x="435" y="178"/>
                      </a:lnTo>
                      <a:lnTo>
                        <a:pt x="433" y="178"/>
                      </a:lnTo>
                      <a:lnTo>
                        <a:pt x="433" y="176"/>
                      </a:lnTo>
                      <a:lnTo>
                        <a:pt x="433" y="176"/>
                      </a:lnTo>
                      <a:lnTo>
                        <a:pt x="433" y="174"/>
                      </a:lnTo>
                      <a:lnTo>
                        <a:pt x="431" y="172"/>
                      </a:lnTo>
                      <a:lnTo>
                        <a:pt x="431" y="172"/>
                      </a:lnTo>
                      <a:lnTo>
                        <a:pt x="429" y="172"/>
                      </a:lnTo>
                      <a:lnTo>
                        <a:pt x="429" y="172"/>
                      </a:lnTo>
                      <a:lnTo>
                        <a:pt x="429" y="170"/>
                      </a:lnTo>
                      <a:lnTo>
                        <a:pt x="429" y="170"/>
                      </a:lnTo>
                      <a:lnTo>
                        <a:pt x="429" y="170"/>
                      </a:lnTo>
                      <a:lnTo>
                        <a:pt x="429" y="166"/>
                      </a:lnTo>
                      <a:lnTo>
                        <a:pt x="429" y="164"/>
                      </a:lnTo>
                      <a:lnTo>
                        <a:pt x="431" y="164"/>
                      </a:lnTo>
                      <a:lnTo>
                        <a:pt x="431" y="162"/>
                      </a:lnTo>
                      <a:lnTo>
                        <a:pt x="429" y="160"/>
                      </a:lnTo>
                      <a:lnTo>
                        <a:pt x="429" y="160"/>
                      </a:lnTo>
                      <a:lnTo>
                        <a:pt x="429" y="158"/>
                      </a:lnTo>
                      <a:lnTo>
                        <a:pt x="429" y="158"/>
                      </a:lnTo>
                      <a:lnTo>
                        <a:pt x="427" y="156"/>
                      </a:lnTo>
                      <a:lnTo>
                        <a:pt x="425" y="154"/>
                      </a:lnTo>
                      <a:lnTo>
                        <a:pt x="425" y="152"/>
                      </a:lnTo>
                      <a:lnTo>
                        <a:pt x="423" y="148"/>
                      </a:lnTo>
                      <a:lnTo>
                        <a:pt x="421" y="146"/>
                      </a:lnTo>
                      <a:lnTo>
                        <a:pt x="421" y="146"/>
                      </a:lnTo>
                      <a:lnTo>
                        <a:pt x="419" y="144"/>
                      </a:lnTo>
                      <a:lnTo>
                        <a:pt x="419" y="144"/>
                      </a:lnTo>
                      <a:lnTo>
                        <a:pt x="417" y="142"/>
                      </a:lnTo>
                      <a:lnTo>
                        <a:pt x="415" y="142"/>
                      </a:lnTo>
                      <a:lnTo>
                        <a:pt x="415" y="140"/>
                      </a:lnTo>
                      <a:lnTo>
                        <a:pt x="415" y="140"/>
                      </a:lnTo>
                      <a:lnTo>
                        <a:pt x="415" y="138"/>
                      </a:lnTo>
                      <a:lnTo>
                        <a:pt x="417" y="140"/>
                      </a:lnTo>
                      <a:lnTo>
                        <a:pt x="419" y="140"/>
                      </a:lnTo>
                      <a:lnTo>
                        <a:pt x="419" y="140"/>
                      </a:lnTo>
                      <a:lnTo>
                        <a:pt x="421" y="140"/>
                      </a:lnTo>
                      <a:lnTo>
                        <a:pt x="421" y="138"/>
                      </a:lnTo>
                      <a:lnTo>
                        <a:pt x="423" y="136"/>
                      </a:lnTo>
                      <a:lnTo>
                        <a:pt x="427" y="134"/>
                      </a:lnTo>
                      <a:lnTo>
                        <a:pt x="429" y="134"/>
                      </a:lnTo>
                      <a:lnTo>
                        <a:pt x="431" y="132"/>
                      </a:lnTo>
                      <a:lnTo>
                        <a:pt x="433" y="130"/>
                      </a:lnTo>
                      <a:lnTo>
                        <a:pt x="435" y="128"/>
                      </a:lnTo>
                      <a:lnTo>
                        <a:pt x="437" y="126"/>
                      </a:lnTo>
                      <a:lnTo>
                        <a:pt x="439" y="124"/>
                      </a:lnTo>
                      <a:lnTo>
                        <a:pt x="439" y="122"/>
                      </a:lnTo>
                      <a:lnTo>
                        <a:pt x="439" y="122"/>
                      </a:lnTo>
                      <a:lnTo>
                        <a:pt x="443" y="122"/>
                      </a:lnTo>
                      <a:lnTo>
                        <a:pt x="443" y="122"/>
                      </a:lnTo>
                      <a:lnTo>
                        <a:pt x="445" y="124"/>
                      </a:lnTo>
                      <a:lnTo>
                        <a:pt x="447" y="124"/>
                      </a:lnTo>
                      <a:lnTo>
                        <a:pt x="447" y="124"/>
                      </a:lnTo>
                      <a:lnTo>
                        <a:pt x="447" y="124"/>
                      </a:lnTo>
                      <a:lnTo>
                        <a:pt x="449" y="120"/>
                      </a:lnTo>
                      <a:lnTo>
                        <a:pt x="449" y="118"/>
                      </a:lnTo>
                      <a:lnTo>
                        <a:pt x="447" y="118"/>
                      </a:lnTo>
                      <a:lnTo>
                        <a:pt x="445" y="116"/>
                      </a:lnTo>
                      <a:lnTo>
                        <a:pt x="445" y="116"/>
                      </a:lnTo>
                      <a:lnTo>
                        <a:pt x="441" y="116"/>
                      </a:lnTo>
                      <a:lnTo>
                        <a:pt x="439" y="118"/>
                      </a:lnTo>
                      <a:lnTo>
                        <a:pt x="439" y="118"/>
                      </a:lnTo>
                      <a:lnTo>
                        <a:pt x="439" y="118"/>
                      </a:lnTo>
                      <a:lnTo>
                        <a:pt x="439" y="118"/>
                      </a:lnTo>
                      <a:lnTo>
                        <a:pt x="439" y="120"/>
                      </a:lnTo>
                      <a:lnTo>
                        <a:pt x="437" y="120"/>
                      </a:lnTo>
                      <a:lnTo>
                        <a:pt x="435" y="120"/>
                      </a:lnTo>
                      <a:lnTo>
                        <a:pt x="431" y="120"/>
                      </a:lnTo>
                      <a:lnTo>
                        <a:pt x="429" y="120"/>
                      </a:lnTo>
                      <a:lnTo>
                        <a:pt x="427" y="122"/>
                      </a:lnTo>
                      <a:lnTo>
                        <a:pt x="427" y="122"/>
                      </a:lnTo>
                      <a:lnTo>
                        <a:pt x="425" y="122"/>
                      </a:lnTo>
                      <a:lnTo>
                        <a:pt x="423" y="122"/>
                      </a:lnTo>
                      <a:lnTo>
                        <a:pt x="421" y="122"/>
                      </a:lnTo>
                      <a:lnTo>
                        <a:pt x="421" y="122"/>
                      </a:lnTo>
                      <a:lnTo>
                        <a:pt x="419" y="122"/>
                      </a:lnTo>
                      <a:lnTo>
                        <a:pt x="419" y="120"/>
                      </a:lnTo>
                      <a:lnTo>
                        <a:pt x="419" y="122"/>
                      </a:lnTo>
                      <a:lnTo>
                        <a:pt x="417" y="122"/>
                      </a:lnTo>
                      <a:lnTo>
                        <a:pt x="415" y="126"/>
                      </a:lnTo>
                      <a:lnTo>
                        <a:pt x="413" y="128"/>
                      </a:lnTo>
                      <a:lnTo>
                        <a:pt x="413" y="130"/>
                      </a:lnTo>
                      <a:lnTo>
                        <a:pt x="411" y="132"/>
                      </a:lnTo>
                      <a:lnTo>
                        <a:pt x="409" y="130"/>
                      </a:lnTo>
                      <a:lnTo>
                        <a:pt x="407" y="130"/>
                      </a:lnTo>
                      <a:lnTo>
                        <a:pt x="405" y="130"/>
                      </a:lnTo>
                      <a:lnTo>
                        <a:pt x="405" y="130"/>
                      </a:lnTo>
                      <a:lnTo>
                        <a:pt x="403" y="128"/>
                      </a:lnTo>
                      <a:lnTo>
                        <a:pt x="403" y="124"/>
                      </a:lnTo>
                      <a:lnTo>
                        <a:pt x="401" y="124"/>
                      </a:lnTo>
                      <a:lnTo>
                        <a:pt x="399" y="122"/>
                      </a:lnTo>
                      <a:lnTo>
                        <a:pt x="397" y="122"/>
                      </a:lnTo>
                      <a:lnTo>
                        <a:pt x="395" y="118"/>
                      </a:lnTo>
                      <a:lnTo>
                        <a:pt x="395" y="116"/>
                      </a:lnTo>
                      <a:lnTo>
                        <a:pt x="395" y="114"/>
                      </a:lnTo>
                      <a:lnTo>
                        <a:pt x="395" y="112"/>
                      </a:lnTo>
                      <a:lnTo>
                        <a:pt x="395" y="110"/>
                      </a:lnTo>
                      <a:lnTo>
                        <a:pt x="395" y="108"/>
                      </a:lnTo>
                      <a:lnTo>
                        <a:pt x="395" y="106"/>
                      </a:lnTo>
                      <a:lnTo>
                        <a:pt x="397" y="104"/>
                      </a:lnTo>
                      <a:lnTo>
                        <a:pt x="397" y="102"/>
                      </a:lnTo>
                      <a:lnTo>
                        <a:pt x="399" y="98"/>
                      </a:lnTo>
                      <a:lnTo>
                        <a:pt x="399" y="98"/>
                      </a:lnTo>
                      <a:lnTo>
                        <a:pt x="401" y="96"/>
                      </a:lnTo>
                      <a:lnTo>
                        <a:pt x="403" y="96"/>
                      </a:lnTo>
                      <a:lnTo>
                        <a:pt x="405" y="96"/>
                      </a:lnTo>
                      <a:lnTo>
                        <a:pt x="409" y="98"/>
                      </a:lnTo>
                      <a:lnTo>
                        <a:pt x="411" y="98"/>
                      </a:lnTo>
                      <a:lnTo>
                        <a:pt x="417" y="98"/>
                      </a:lnTo>
                      <a:lnTo>
                        <a:pt x="419" y="98"/>
                      </a:lnTo>
                      <a:lnTo>
                        <a:pt x="419" y="98"/>
                      </a:lnTo>
                      <a:lnTo>
                        <a:pt x="421" y="98"/>
                      </a:lnTo>
                      <a:lnTo>
                        <a:pt x="423" y="98"/>
                      </a:lnTo>
                      <a:lnTo>
                        <a:pt x="427" y="98"/>
                      </a:lnTo>
                      <a:lnTo>
                        <a:pt x="431" y="98"/>
                      </a:lnTo>
                      <a:lnTo>
                        <a:pt x="441" y="98"/>
                      </a:lnTo>
                      <a:lnTo>
                        <a:pt x="441" y="98"/>
                      </a:lnTo>
                      <a:lnTo>
                        <a:pt x="443" y="98"/>
                      </a:lnTo>
                      <a:lnTo>
                        <a:pt x="445" y="98"/>
                      </a:lnTo>
                      <a:lnTo>
                        <a:pt x="445" y="100"/>
                      </a:lnTo>
                      <a:lnTo>
                        <a:pt x="447" y="100"/>
                      </a:lnTo>
                      <a:lnTo>
                        <a:pt x="449" y="100"/>
                      </a:lnTo>
                      <a:lnTo>
                        <a:pt x="451" y="100"/>
                      </a:lnTo>
                      <a:lnTo>
                        <a:pt x="453" y="100"/>
                      </a:lnTo>
                      <a:lnTo>
                        <a:pt x="459" y="100"/>
                      </a:lnTo>
                      <a:lnTo>
                        <a:pt x="461" y="100"/>
                      </a:lnTo>
                      <a:lnTo>
                        <a:pt x="461" y="98"/>
                      </a:lnTo>
                      <a:lnTo>
                        <a:pt x="463" y="98"/>
                      </a:lnTo>
                      <a:lnTo>
                        <a:pt x="465" y="98"/>
                      </a:lnTo>
                      <a:lnTo>
                        <a:pt x="465" y="96"/>
                      </a:lnTo>
                      <a:lnTo>
                        <a:pt x="467" y="94"/>
                      </a:lnTo>
                      <a:lnTo>
                        <a:pt x="467" y="92"/>
                      </a:lnTo>
                      <a:lnTo>
                        <a:pt x="469" y="92"/>
                      </a:lnTo>
                      <a:lnTo>
                        <a:pt x="471" y="88"/>
                      </a:lnTo>
                      <a:lnTo>
                        <a:pt x="473" y="86"/>
                      </a:lnTo>
                      <a:lnTo>
                        <a:pt x="473" y="84"/>
                      </a:lnTo>
                      <a:lnTo>
                        <a:pt x="475" y="82"/>
                      </a:lnTo>
                      <a:lnTo>
                        <a:pt x="475" y="80"/>
                      </a:lnTo>
                      <a:lnTo>
                        <a:pt x="477" y="80"/>
                      </a:lnTo>
                      <a:lnTo>
                        <a:pt x="477" y="80"/>
                      </a:lnTo>
                      <a:lnTo>
                        <a:pt x="475" y="76"/>
                      </a:lnTo>
                      <a:lnTo>
                        <a:pt x="475" y="76"/>
                      </a:lnTo>
                      <a:lnTo>
                        <a:pt x="473" y="76"/>
                      </a:lnTo>
                      <a:lnTo>
                        <a:pt x="471" y="76"/>
                      </a:lnTo>
                      <a:lnTo>
                        <a:pt x="471" y="78"/>
                      </a:lnTo>
                      <a:lnTo>
                        <a:pt x="469" y="80"/>
                      </a:lnTo>
                      <a:lnTo>
                        <a:pt x="469" y="80"/>
                      </a:lnTo>
                      <a:lnTo>
                        <a:pt x="467" y="80"/>
                      </a:lnTo>
                      <a:lnTo>
                        <a:pt x="467" y="82"/>
                      </a:lnTo>
                      <a:lnTo>
                        <a:pt x="467" y="82"/>
                      </a:lnTo>
                      <a:lnTo>
                        <a:pt x="465" y="84"/>
                      </a:lnTo>
                      <a:lnTo>
                        <a:pt x="463" y="84"/>
                      </a:lnTo>
                      <a:lnTo>
                        <a:pt x="461" y="88"/>
                      </a:lnTo>
                      <a:lnTo>
                        <a:pt x="457" y="90"/>
                      </a:lnTo>
                      <a:lnTo>
                        <a:pt x="455" y="92"/>
                      </a:lnTo>
                      <a:lnTo>
                        <a:pt x="445" y="90"/>
                      </a:lnTo>
                      <a:lnTo>
                        <a:pt x="443" y="90"/>
                      </a:lnTo>
                      <a:lnTo>
                        <a:pt x="441" y="90"/>
                      </a:lnTo>
                      <a:lnTo>
                        <a:pt x="441" y="90"/>
                      </a:lnTo>
                      <a:lnTo>
                        <a:pt x="439" y="90"/>
                      </a:lnTo>
                      <a:lnTo>
                        <a:pt x="439" y="90"/>
                      </a:lnTo>
                      <a:lnTo>
                        <a:pt x="439" y="90"/>
                      </a:lnTo>
                      <a:lnTo>
                        <a:pt x="437" y="90"/>
                      </a:lnTo>
                      <a:lnTo>
                        <a:pt x="435" y="88"/>
                      </a:lnTo>
                      <a:lnTo>
                        <a:pt x="433" y="88"/>
                      </a:lnTo>
                      <a:lnTo>
                        <a:pt x="427" y="88"/>
                      </a:lnTo>
                      <a:lnTo>
                        <a:pt x="423" y="86"/>
                      </a:lnTo>
                      <a:lnTo>
                        <a:pt x="419" y="86"/>
                      </a:lnTo>
                      <a:lnTo>
                        <a:pt x="419" y="86"/>
                      </a:lnTo>
                      <a:lnTo>
                        <a:pt x="417" y="86"/>
                      </a:lnTo>
                      <a:lnTo>
                        <a:pt x="417" y="86"/>
                      </a:lnTo>
                      <a:lnTo>
                        <a:pt x="417" y="84"/>
                      </a:lnTo>
                      <a:lnTo>
                        <a:pt x="417" y="84"/>
                      </a:lnTo>
                      <a:lnTo>
                        <a:pt x="415" y="84"/>
                      </a:lnTo>
                      <a:lnTo>
                        <a:pt x="415" y="84"/>
                      </a:lnTo>
                      <a:lnTo>
                        <a:pt x="413" y="84"/>
                      </a:lnTo>
                      <a:lnTo>
                        <a:pt x="411" y="82"/>
                      </a:lnTo>
                      <a:lnTo>
                        <a:pt x="411" y="82"/>
                      </a:lnTo>
                      <a:lnTo>
                        <a:pt x="409" y="82"/>
                      </a:lnTo>
                      <a:lnTo>
                        <a:pt x="409" y="84"/>
                      </a:lnTo>
                      <a:lnTo>
                        <a:pt x="407" y="84"/>
                      </a:lnTo>
                      <a:lnTo>
                        <a:pt x="407" y="86"/>
                      </a:lnTo>
                      <a:lnTo>
                        <a:pt x="407" y="88"/>
                      </a:lnTo>
                      <a:lnTo>
                        <a:pt x="405" y="88"/>
                      </a:lnTo>
                      <a:lnTo>
                        <a:pt x="405" y="90"/>
                      </a:lnTo>
                      <a:lnTo>
                        <a:pt x="405" y="90"/>
                      </a:lnTo>
                      <a:lnTo>
                        <a:pt x="403" y="90"/>
                      </a:lnTo>
                      <a:lnTo>
                        <a:pt x="403" y="92"/>
                      </a:lnTo>
                      <a:lnTo>
                        <a:pt x="401" y="90"/>
                      </a:lnTo>
                      <a:lnTo>
                        <a:pt x="399" y="90"/>
                      </a:lnTo>
                      <a:lnTo>
                        <a:pt x="399" y="88"/>
                      </a:lnTo>
                      <a:lnTo>
                        <a:pt x="399" y="88"/>
                      </a:lnTo>
                      <a:lnTo>
                        <a:pt x="399" y="88"/>
                      </a:lnTo>
                      <a:lnTo>
                        <a:pt x="397" y="90"/>
                      </a:lnTo>
                      <a:lnTo>
                        <a:pt x="397" y="92"/>
                      </a:lnTo>
                      <a:lnTo>
                        <a:pt x="395" y="92"/>
                      </a:lnTo>
                      <a:lnTo>
                        <a:pt x="395" y="94"/>
                      </a:lnTo>
                      <a:lnTo>
                        <a:pt x="395" y="96"/>
                      </a:lnTo>
                      <a:lnTo>
                        <a:pt x="395" y="96"/>
                      </a:lnTo>
                      <a:lnTo>
                        <a:pt x="393" y="98"/>
                      </a:lnTo>
                      <a:lnTo>
                        <a:pt x="391" y="102"/>
                      </a:lnTo>
                      <a:lnTo>
                        <a:pt x="391" y="102"/>
                      </a:lnTo>
                      <a:lnTo>
                        <a:pt x="393" y="106"/>
                      </a:lnTo>
                      <a:lnTo>
                        <a:pt x="391" y="106"/>
                      </a:lnTo>
                      <a:lnTo>
                        <a:pt x="391" y="108"/>
                      </a:lnTo>
                      <a:lnTo>
                        <a:pt x="391" y="106"/>
                      </a:lnTo>
                      <a:lnTo>
                        <a:pt x="389" y="108"/>
                      </a:lnTo>
                      <a:lnTo>
                        <a:pt x="391" y="114"/>
                      </a:lnTo>
                      <a:lnTo>
                        <a:pt x="391" y="118"/>
                      </a:lnTo>
                      <a:lnTo>
                        <a:pt x="391" y="120"/>
                      </a:lnTo>
                      <a:lnTo>
                        <a:pt x="391" y="122"/>
                      </a:lnTo>
                      <a:lnTo>
                        <a:pt x="391" y="120"/>
                      </a:lnTo>
                      <a:lnTo>
                        <a:pt x="389" y="118"/>
                      </a:lnTo>
                      <a:lnTo>
                        <a:pt x="389" y="120"/>
                      </a:lnTo>
                      <a:lnTo>
                        <a:pt x="387" y="122"/>
                      </a:lnTo>
                      <a:lnTo>
                        <a:pt x="383" y="128"/>
                      </a:lnTo>
                      <a:lnTo>
                        <a:pt x="383" y="132"/>
                      </a:lnTo>
                      <a:lnTo>
                        <a:pt x="383" y="132"/>
                      </a:lnTo>
                      <a:lnTo>
                        <a:pt x="383" y="134"/>
                      </a:lnTo>
                      <a:lnTo>
                        <a:pt x="383" y="136"/>
                      </a:lnTo>
                      <a:lnTo>
                        <a:pt x="383" y="138"/>
                      </a:lnTo>
                      <a:lnTo>
                        <a:pt x="383" y="140"/>
                      </a:lnTo>
                      <a:lnTo>
                        <a:pt x="381" y="142"/>
                      </a:lnTo>
                      <a:lnTo>
                        <a:pt x="381" y="144"/>
                      </a:lnTo>
                      <a:lnTo>
                        <a:pt x="381" y="146"/>
                      </a:lnTo>
                      <a:lnTo>
                        <a:pt x="379" y="148"/>
                      </a:lnTo>
                      <a:lnTo>
                        <a:pt x="379" y="150"/>
                      </a:lnTo>
                      <a:lnTo>
                        <a:pt x="377" y="152"/>
                      </a:lnTo>
                      <a:lnTo>
                        <a:pt x="377" y="154"/>
                      </a:lnTo>
                      <a:close/>
                      <a:moveTo>
                        <a:pt x="103" y="76"/>
                      </a:moveTo>
                      <a:lnTo>
                        <a:pt x="103" y="76"/>
                      </a:lnTo>
                      <a:lnTo>
                        <a:pt x="105" y="74"/>
                      </a:lnTo>
                      <a:lnTo>
                        <a:pt x="105" y="72"/>
                      </a:lnTo>
                      <a:lnTo>
                        <a:pt x="107" y="72"/>
                      </a:lnTo>
                      <a:lnTo>
                        <a:pt x="107" y="70"/>
                      </a:lnTo>
                      <a:lnTo>
                        <a:pt x="105" y="68"/>
                      </a:lnTo>
                      <a:lnTo>
                        <a:pt x="105" y="68"/>
                      </a:lnTo>
                      <a:lnTo>
                        <a:pt x="103" y="70"/>
                      </a:lnTo>
                      <a:lnTo>
                        <a:pt x="101" y="70"/>
                      </a:lnTo>
                      <a:lnTo>
                        <a:pt x="101" y="70"/>
                      </a:lnTo>
                      <a:lnTo>
                        <a:pt x="101" y="72"/>
                      </a:lnTo>
                      <a:lnTo>
                        <a:pt x="101" y="74"/>
                      </a:lnTo>
                      <a:lnTo>
                        <a:pt x="103" y="76"/>
                      </a:lnTo>
                      <a:close/>
                      <a:moveTo>
                        <a:pt x="511" y="86"/>
                      </a:moveTo>
                      <a:lnTo>
                        <a:pt x="513" y="90"/>
                      </a:lnTo>
                      <a:lnTo>
                        <a:pt x="515" y="90"/>
                      </a:lnTo>
                      <a:lnTo>
                        <a:pt x="515" y="92"/>
                      </a:lnTo>
                      <a:lnTo>
                        <a:pt x="513" y="92"/>
                      </a:lnTo>
                      <a:lnTo>
                        <a:pt x="513" y="94"/>
                      </a:lnTo>
                      <a:lnTo>
                        <a:pt x="513" y="96"/>
                      </a:lnTo>
                      <a:lnTo>
                        <a:pt x="513" y="98"/>
                      </a:lnTo>
                      <a:lnTo>
                        <a:pt x="515" y="100"/>
                      </a:lnTo>
                      <a:lnTo>
                        <a:pt x="515" y="100"/>
                      </a:lnTo>
                      <a:lnTo>
                        <a:pt x="515" y="100"/>
                      </a:lnTo>
                      <a:lnTo>
                        <a:pt x="515" y="104"/>
                      </a:lnTo>
                      <a:lnTo>
                        <a:pt x="515" y="106"/>
                      </a:lnTo>
                      <a:lnTo>
                        <a:pt x="515" y="108"/>
                      </a:lnTo>
                      <a:lnTo>
                        <a:pt x="515" y="108"/>
                      </a:lnTo>
                      <a:lnTo>
                        <a:pt x="515" y="110"/>
                      </a:lnTo>
                      <a:lnTo>
                        <a:pt x="517" y="112"/>
                      </a:lnTo>
                      <a:lnTo>
                        <a:pt x="519" y="112"/>
                      </a:lnTo>
                      <a:lnTo>
                        <a:pt x="519" y="114"/>
                      </a:lnTo>
                      <a:lnTo>
                        <a:pt x="521" y="118"/>
                      </a:lnTo>
                      <a:lnTo>
                        <a:pt x="521" y="118"/>
                      </a:lnTo>
                      <a:lnTo>
                        <a:pt x="525" y="120"/>
                      </a:lnTo>
                      <a:lnTo>
                        <a:pt x="525" y="122"/>
                      </a:lnTo>
                      <a:lnTo>
                        <a:pt x="527" y="122"/>
                      </a:lnTo>
                      <a:lnTo>
                        <a:pt x="525" y="120"/>
                      </a:lnTo>
                      <a:lnTo>
                        <a:pt x="525" y="120"/>
                      </a:lnTo>
                      <a:lnTo>
                        <a:pt x="521" y="114"/>
                      </a:lnTo>
                      <a:lnTo>
                        <a:pt x="521" y="110"/>
                      </a:lnTo>
                      <a:lnTo>
                        <a:pt x="519" y="106"/>
                      </a:lnTo>
                      <a:lnTo>
                        <a:pt x="519" y="104"/>
                      </a:lnTo>
                      <a:lnTo>
                        <a:pt x="519" y="102"/>
                      </a:lnTo>
                      <a:lnTo>
                        <a:pt x="519" y="100"/>
                      </a:lnTo>
                      <a:lnTo>
                        <a:pt x="519" y="100"/>
                      </a:lnTo>
                      <a:lnTo>
                        <a:pt x="519" y="98"/>
                      </a:lnTo>
                      <a:lnTo>
                        <a:pt x="521" y="98"/>
                      </a:lnTo>
                      <a:lnTo>
                        <a:pt x="523" y="98"/>
                      </a:lnTo>
                      <a:lnTo>
                        <a:pt x="523" y="98"/>
                      </a:lnTo>
                      <a:lnTo>
                        <a:pt x="525" y="98"/>
                      </a:lnTo>
                      <a:lnTo>
                        <a:pt x="527" y="100"/>
                      </a:lnTo>
                      <a:lnTo>
                        <a:pt x="529" y="100"/>
                      </a:lnTo>
                      <a:lnTo>
                        <a:pt x="535" y="102"/>
                      </a:lnTo>
                      <a:lnTo>
                        <a:pt x="535" y="102"/>
                      </a:lnTo>
                      <a:lnTo>
                        <a:pt x="533" y="100"/>
                      </a:lnTo>
                      <a:lnTo>
                        <a:pt x="533" y="100"/>
                      </a:lnTo>
                      <a:lnTo>
                        <a:pt x="531" y="100"/>
                      </a:lnTo>
                      <a:lnTo>
                        <a:pt x="531" y="98"/>
                      </a:lnTo>
                      <a:lnTo>
                        <a:pt x="531" y="96"/>
                      </a:lnTo>
                      <a:lnTo>
                        <a:pt x="531" y="96"/>
                      </a:lnTo>
                      <a:lnTo>
                        <a:pt x="527" y="94"/>
                      </a:lnTo>
                      <a:lnTo>
                        <a:pt x="525" y="92"/>
                      </a:lnTo>
                      <a:lnTo>
                        <a:pt x="525" y="92"/>
                      </a:lnTo>
                      <a:lnTo>
                        <a:pt x="525" y="90"/>
                      </a:lnTo>
                      <a:lnTo>
                        <a:pt x="525" y="90"/>
                      </a:lnTo>
                      <a:lnTo>
                        <a:pt x="529" y="88"/>
                      </a:lnTo>
                      <a:lnTo>
                        <a:pt x="531" y="86"/>
                      </a:lnTo>
                      <a:lnTo>
                        <a:pt x="531" y="86"/>
                      </a:lnTo>
                      <a:lnTo>
                        <a:pt x="531" y="82"/>
                      </a:lnTo>
                      <a:lnTo>
                        <a:pt x="531" y="80"/>
                      </a:lnTo>
                      <a:lnTo>
                        <a:pt x="531" y="78"/>
                      </a:lnTo>
                      <a:lnTo>
                        <a:pt x="531" y="78"/>
                      </a:lnTo>
                      <a:lnTo>
                        <a:pt x="529" y="78"/>
                      </a:lnTo>
                      <a:lnTo>
                        <a:pt x="527" y="78"/>
                      </a:lnTo>
                      <a:lnTo>
                        <a:pt x="523" y="82"/>
                      </a:lnTo>
                      <a:lnTo>
                        <a:pt x="523" y="82"/>
                      </a:lnTo>
                      <a:lnTo>
                        <a:pt x="523" y="84"/>
                      </a:lnTo>
                      <a:lnTo>
                        <a:pt x="523" y="86"/>
                      </a:lnTo>
                      <a:lnTo>
                        <a:pt x="523" y="86"/>
                      </a:lnTo>
                      <a:lnTo>
                        <a:pt x="521" y="86"/>
                      </a:lnTo>
                      <a:lnTo>
                        <a:pt x="519" y="88"/>
                      </a:lnTo>
                      <a:lnTo>
                        <a:pt x="519" y="90"/>
                      </a:lnTo>
                      <a:lnTo>
                        <a:pt x="519" y="90"/>
                      </a:lnTo>
                      <a:lnTo>
                        <a:pt x="519" y="92"/>
                      </a:lnTo>
                      <a:lnTo>
                        <a:pt x="517" y="92"/>
                      </a:lnTo>
                      <a:lnTo>
                        <a:pt x="517" y="90"/>
                      </a:lnTo>
                      <a:lnTo>
                        <a:pt x="515" y="90"/>
                      </a:lnTo>
                      <a:lnTo>
                        <a:pt x="515" y="90"/>
                      </a:lnTo>
                      <a:lnTo>
                        <a:pt x="515" y="88"/>
                      </a:lnTo>
                      <a:lnTo>
                        <a:pt x="515" y="88"/>
                      </a:lnTo>
                      <a:lnTo>
                        <a:pt x="519" y="86"/>
                      </a:lnTo>
                      <a:lnTo>
                        <a:pt x="521" y="84"/>
                      </a:lnTo>
                      <a:lnTo>
                        <a:pt x="521" y="82"/>
                      </a:lnTo>
                      <a:lnTo>
                        <a:pt x="521" y="80"/>
                      </a:lnTo>
                      <a:lnTo>
                        <a:pt x="521" y="78"/>
                      </a:lnTo>
                      <a:lnTo>
                        <a:pt x="521" y="76"/>
                      </a:lnTo>
                      <a:lnTo>
                        <a:pt x="519" y="74"/>
                      </a:lnTo>
                      <a:lnTo>
                        <a:pt x="519" y="74"/>
                      </a:lnTo>
                      <a:lnTo>
                        <a:pt x="519" y="72"/>
                      </a:lnTo>
                      <a:lnTo>
                        <a:pt x="519" y="72"/>
                      </a:lnTo>
                      <a:lnTo>
                        <a:pt x="521" y="68"/>
                      </a:lnTo>
                      <a:lnTo>
                        <a:pt x="521" y="68"/>
                      </a:lnTo>
                      <a:lnTo>
                        <a:pt x="521" y="66"/>
                      </a:lnTo>
                      <a:lnTo>
                        <a:pt x="519" y="68"/>
                      </a:lnTo>
                      <a:lnTo>
                        <a:pt x="519" y="68"/>
                      </a:lnTo>
                      <a:lnTo>
                        <a:pt x="515" y="70"/>
                      </a:lnTo>
                      <a:lnTo>
                        <a:pt x="515" y="74"/>
                      </a:lnTo>
                      <a:lnTo>
                        <a:pt x="513" y="76"/>
                      </a:lnTo>
                      <a:lnTo>
                        <a:pt x="513" y="76"/>
                      </a:lnTo>
                      <a:lnTo>
                        <a:pt x="513" y="78"/>
                      </a:lnTo>
                      <a:lnTo>
                        <a:pt x="513" y="80"/>
                      </a:lnTo>
                      <a:lnTo>
                        <a:pt x="511" y="84"/>
                      </a:lnTo>
                      <a:lnTo>
                        <a:pt x="511" y="86"/>
                      </a:lnTo>
                      <a:close/>
                      <a:moveTo>
                        <a:pt x="36" y="68"/>
                      </a:moveTo>
                      <a:lnTo>
                        <a:pt x="36" y="68"/>
                      </a:lnTo>
                      <a:lnTo>
                        <a:pt x="34" y="66"/>
                      </a:lnTo>
                      <a:lnTo>
                        <a:pt x="34" y="66"/>
                      </a:lnTo>
                      <a:lnTo>
                        <a:pt x="32" y="66"/>
                      </a:lnTo>
                      <a:lnTo>
                        <a:pt x="32" y="66"/>
                      </a:lnTo>
                      <a:lnTo>
                        <a:pt x="34" y="68"/>
                      </a:lnTo>
                      <a:lnTo>
                        <a:pt x="36" y="70"/>
                      </a:lnTo>
                      <a:lnTo>
                        <a:pt x="36" y="68"/>
                      </a:lnTo>
                      <a:close/>
                      <a:moveTo>
                        <a:pt x="525" y="70"/>
                      </a:moveTo>
                      <a:lnTo>
                        <a:pt x="527" y="70"/>
                      </a:lnTo>
                      <a:lnTo>
                        <a:pt x="529" y="68"/>
                      </a:lnTo>
                      <a:lnTo>
                        <a:pt x="529" y="66"/>
                      </a:lnTo>
                      <a:lnTo>
                        <a:pt x="531" y="62"/>
                      </a:lnTo>
                      <a:lnTo>
                        <a:pt x="529" y="60"/>
                      </a:lnTo>
                      <a:lnTo>
                        <a:pt x="529" y="60"/>
                      </a:lnTo>
                      <a:lnTo>
                        <a:pt x="527" y="60"/>
                      </a:lnTo>
                      <a:lnTo>
                        <a:pt x="525" y="62"/>
                      </a:lnTo>
                      <a:lnTo>
                        <a:pt x="523" y="66"/>
                      </a:lnTo>
                      <a:lnTo>
                        <a:pt x="525" y="68"/>
                      </a:lnTo>
                      <a:lnTo>
                        <a:pt x="525" y="70"/>
                      </a:lnTo>
                      <a:close/>
                      <a:moveTo>
                        <a:pt x="479" y="56"/>
                      </a:moveTo>
                      <a:lnTo>
                        <a:pt x="479" y="56"/>
                      </a:lnTo>
                      <a:lnTo>
                        <a:pt x="479" y="56"/>
                      </a:lnTo>
                      <a:lnTo>
                        <a:pt x="477" y="58"/>
                      </a:lnTo>
                      <a:lnTo>
                        <a:pt x="479" y="60"/>
                      </a:lnTo>
                      <a:lnTo>
                        <a:pt x="479" y="58"/>
                      </a:lnTo>
                      <a:lnTo>
                        <a:pt x="479" y="58"/>
                      </a:lnTo>
                      <a:lnTo>
                        <a:pt x="479" y="56"/>
                      </a:lnTo>
                      <a:close/>
                      <a:moveTo>
                        <a:pt x="22" y="62"/>
                      </a:moveTo>
                      <a:lnTo>
                        <a:pt x="20" y="62"/>
                      </a:lnTo>
                      <a:lnTo>
                        <a:pt x="16" y="58"/>
                      </a:lnTo>
                      <a:lnTo>
                        <a:pt x="16" y="58"/>
                      </a:lnTo>
                      <a:lnTo>
                        <a:pt x="16" y="58"/>
                      </a:lnTo>
                      <a:lnTo>
                        <a:pt x="14" y="56"/>
                      </a:lnTo>
                      <a:lnTo>
                        <a:pt x="12" y="54"/>
                      </a:lnTo>
                      <a:lnTo>
                        <a:pt x="10" y="54"/>
                      </a:lnTo>
                      <a:lnTo>
                        <a:pt x="10" y="56"/>
                      </a:lnTo>
                      <a:lnTo>
                        <a:pt x="10" y="56"/>
                      </a:lnTo>
                      <a:lnTo>
                        <a:pt x="10" y="56"/>
                      </a:lnTo>
                      <a:lnTo>
                        <a:pt x="10" y="58"/>
                      </a:lnTo>
                      <a:lnTo>
                        <a:pt x="12" y="58"/>
                      </a:lnTo>
                      <a:lnTo>
                        <a:pt x="14" y="60"/>
                      </a:lnTo>
                      <a:lnTo>
                        <a:pt x="14" y="60"/>
                      </a:lnTo>
                      <a:lnTo>
                        <a:pt x="18" y="62"/>
                      </a:lnTo>
                      <a:lnTo>
                        <a:pt x="20" y="64"/>
                      </a:lnTo>
                      <a:lnTo>
                        <a:pt x="20" y="64"/>
                      </a:lnTo>
                      <a:lnTo>
                        <a:pt x="22" y="64"/>
                      </a:lnTo>
                      <a:lnTo>
                        <a:pt x="22" y="62"/>
                      </a:lnTo>
                      <a:lnTo>
                        <a:pt x="22" y="62"/>
                      </a:lnTo>
                      <a:close/>
                      <a:moveTo>
                        <a:pt x="219" y="54"/>
                      </a:moveTo>
                      <a:lnTo>
                        <a:pt x="219" y="52"/>
                      </a:lnTo>
                      <a:lnTo>
                        <a:pt x="217" y="52"/>
                      </a:lnTo>
                      <a:lnTo>
                        <a:pt x="217" y="54"/>
                      </a:lnTo>
                      <a:lnTo>
                        <a:pt x="217" y="56"/>
                      </a:lnTo>
                      <a:lnTo>
                        <a:pt x="219" y="54"/>
                      </a:lnTo>
                      <a:close/>
                      <a:moveTo>
                        <a:pt x="167" y="52"/>
                      </a:moveTo>
                      <a:lnTo>
                        <a:pt x="167" y="54"/>
                      </a:lnTo>
                      <a:lnTo>
                        <a:pt x="167" y="54"/>
                      </a:lnTo>
                      <a:lnTo>
                        <a:pt x="169" y="56"/>
                      </a:lnTo>
                      <a:lnTo>
                        <a:pt x="169" y="54"/>
                      </a:lnTo>
                      <a:lnTo>
                        <a:pt x="169" y="54"/>
                      </a:lnTo>
                      <a:lnTo>
                        <a:pt x="169" y="52"/>
                      </a:lnTo>
                      <a:lnTo>
                        <a:pt x="169" y="52"/>
                      </a:lnTo>
                      <a:lnTo>
                        <a:pt x="169" y="52"/>
                      </a:lnTo>
                      <a:lnTo>
                        <a:pt x="169" y="52"/>
                      </a:lnTo>
                      <a:lnTo>
                        <a:pt x="169" y="52"/>
                      </a:lnTo>
                      <a:lnTo>
                        <a:pt x="167" y="52"/>
                      </a:lnTo>
                      <a:lnTo>
                        <a:pt x="167" y="52"/>
                      </a:lnTo>
                      <a:lnTo>
                        <a:pt x="167" y="52"/>
                      </a:lnTo>
                      <a:close/>
                      <a:moveTo>
                        <a:pt x="177" y="50"/>
                      </a:moveTo>
                      <a:lnTo>
                        <a:pt x="177" y="50"/>
                      </a:lnTo>
                      <a:lnTo>
                        <a:pt x="177" y="48"/>
                      </a:lnTo>
                      <a:lnTo>
                        <a:pt x="175" y="48"/>
                      </a:lnTo>
                      <a:lnTo>
                        <a:pt x="175" y="48"/>
                      </a:lnTo>
                      <a:lnTo>
                        <a:pt x="175" y="50"/>
                      </a:lnTo>
                      <a:lnTo>
                        <a:pt x="177" y="50"/>
                      </a:lnTo>
                      <a:close/>
                      <a:moveTo>
                        <a:pt x="355" y="46"/>
                      </a:moveTo>
                      <a:lnTo>
                        <a:pt x="355" y="46"/>
                      </a:lnTo>
                      <a:lnTo>
                        <a:pt x="355" y="48"/>
                      </a:lnTo>
                      <a:lnTo>
                        <a:pt x="357" y="48"/>
                      </a:lnTo>
                      <a:lnTo>
                        <a:pt x="357" y="46"/>
                      </a:lnTo>
                      <a:lnTo>
                        <a:pt x="355" y="44"/>
                      </a:lnTo>
                      <a:lnTo>
                        <a:pt x="355" y="44"/>
                      </a:lnTo>
                      <a:lnTo>
                        <a:pt x="355" y="46"/>
                      </a:lnTo>
                      <a:close/>
                      <a:moveTo>
                        <a:pt x="479" y="42"/>
                      </a:moveTo>
                      <a:lnTo>
                        <a:pt x="479" y="42"/>
                      </a:lnTo>
                      <a:lnTo>
                        <a:pt x="479" y="44"/>
                      </a:lnTo>
                      <a:lnTo>
                        <a:pt x="481" y="46"/>
                      </a:lnTo>
                      <a:lnTo>
                        <a:pt x="483" y="44"/>
                      </a:lnTo>
                      <a:lnTo>
                        <a:pt x="481" y="44"/>
                      </a:lnTo>
                      <a:lnTo>
                        <a:pt x="481" y="42"/>
                      </a:lnTo>
                      <a:lnTo>
                        <a:pt x="481" y="40"/>
                      </a:lnTo>
                      <a:lnTo>
                        <a:pt x="479" y="40"/>
                      </a:lnTo>
                      <a:lnTo>
                        <a:pt x="479" y="40"/>
                      </a:lnTo>
                      <a:lnTo>
                        <a:pt x="479" y="42"/>
                      </a:lnTo>
                      <a:lnTo>
                        <a:pt x="479" y="42"/>
                      </a:lnTo>
                      <a:close/>
                      <a:moveTo>
                        <a:pt x="499" y="38"/>
                      </a:moveTo>
                      <a:lnTo>
                        <a:pt x="499" y="38"/>
                      </a:lnTo>
                      <a:lnTo>
                        <a:pt x="499" y="38"/>
                      </a:lnTo>
                      <a:lnTo>
                        <a:pt x="501" y="38"/>
                      </a:lnTo>
                      <a:lnTo>
                        <a:pt x="501" y="38"/>
                      </a:lnTo>
                      <a:lnTo>
                        <a:pt x="501" y="38"/>
                      </a:lnTo>
                      <a:lnTo>
                        <a:pt x="501" y="38"/>
                      </a:lnTo>
                      <a:lnTo>
                        <a:pt x="499" y="38"/>
                      </a:lnTo>
                      <a:lnTo>
                        <a:pt x="499" y="38"/>
                      </a:lnTo>
                      <a:close/>
                      <a:moveTo>
                        <a:pt x="499" y="38"/>
                      </a:moveTo>
                      <a:lnTo>
                        <a:pt x="499" y="36"/>
                      </a:lnTo>
                      <a:lnTo>
                        <a:pt x="499" y="36"/>
                      </a:lnTo>
                      <a:lnTo>
                        <a:pt x="497" y="34"/>
                      </a:lnTo>
                      <a:lnTo>
                        <a:pt x="497" y="34"/>
                      </a:lnTo>
                      <a:lnTo>
                        <a:pt x="497" y="36"/>
                      </a:lnTo>
                      <a:lnTo>
                        <a:pt x="499" y="38"/>
                      </a:lnTo>
                      <a:close/>
                      <a:moveTo>
                        <a:pt x="359" y="34"/>
                      </a:moveTo>
                      <a:lnTo>
                        <a:pt x="359" y="34"/>
                      </a:lnTo>
                      <a:lnTo>
                        <a:pt x="359" y="32"/>
                      </a:lnTo>
                      <a:lnTo>
                        <a:pt x="357" y="32"/>
                      </a:lnTo>
                      <a:lnTo>
                        <a:pt x="355" y="32"/>
                      </a:lnTo>
                      <a:lnTo>
                        <a:pt x="355" y="32"/>
                      </a:lnTo>
                      <a:lnTo>
                        <a:pt x="357" y="34"/>
                      </a:lnTo>
                      <a:lnTo>
                        <a:pt x="359" y="34"/>
                      </a:lnTo>
                      <a:close/>
                      <a:moveTo>
                        <a:pt x="205" y="36"/>
                      </a:moveTo>
                      <a:lnTo>
                        <a:pt x="205" y="38"/>
                      </a:lnTo>
                      <a:lnTo>
                        <a:pt x="207" y="38"/>
                      </a:lnTo>
                      <a:lnTo>
                        <a:pt x="207" y="38"/>
                      </a:lnTo>
                      <a:lnTo>
                        <a:pt x="207" y="38"/>
                      </a:lnTo>
                      <a:lnTo>
                        <a:pt x="207" y="38"/>
                      </a:lnTo>
                      <a:lnTo>
                        <a:pt x="205" y="40"/>
                      </a:lnTo>
                      <a:lnTo>
                        <a:pt x="207" y="40"/>
                      </a:lnTo>
                      <a:lnTo>
                        <a:pt x="209" y="40"/>
                      </a:lnTo>
                      <a:lnTo>
                        <a:pt x="209" y="38"/>
                      </a:lnTo>
                      <a:lnTo>
                        <a:pt x="209" y="36"/>
                      </a:lnTo>
                      <a:lnTo>
                        <a:pt x="209" y="34"/>
                      </a:lnTo>
                      <a:lnTo>
                        <a:pt x="207" y="32"/>
                      </a:lnTo>
                      <a:lnTo>
                        <a:pt x="207" y="30"/>
                      </a:lnTo>
                      <a:lnTo>
                        <a:pt x="207" y="32"/>
                      </a:lnTo>
                      <a:lnTo>
                        <a:pt x="203" y="34"/>
                      </a:lnTo>
                      <a:lnTo>
                        <a:pt x="203" y="34"/>
                      </a:lnTo>
                      <a:lnTo>
                        <a:pt x="205" y="36"/>
                      </a:lnTo>
                      <a:close/>
                      <a:moveTo>
                        <a:pt x="219" y="100"/>
                      </a:moveTo>
                      <a:lnTo>
                        <a:pt x="221" y="102"/>
                      </a:lnTo>
                      <a:lnTo>
                        <a:pt x="223" y="104"/>
                      </a:lnTo>
                      <a:lnTo>
                        <a:pt x="223" y="104"/>
                      </a:lnTo>
                      <a:lnTo>
                        <a:pt x="225" y="104"/>
                      </a:lnTo>
                      <a:lnTo>
                        <a:pt x="225" y="106"/>
                      </a:lnTo>
                      <a:lnTo>
                        <a:pt x="225" y="106"/>
                      </a:lnTo>
                      <a:lnTo>
                        <a:pt x="223" y="106"/>
                      </a:lnTo>
                      <a:lnTo>
                        <a:pt x="223" y="108"/>
                      </a:lnTo>
                      <a:lnTo>
                        <a:pt x="223" y="110"/>
                      </a:lnTo>
                      <a:lnTo>
                        <a:pt x="223" y="110"/>
                      </a:lnTo>
                      <a:lnTo>
                        <a:pt x="223" y="114"/>
                      </a:lnTo>
                      <a:lnTo>
                        <a:pt x="223" y="114"/>
                      </a:lnTo>
                      <a:lnTo>
                        <a:pt x="223" y="114"/>
                      </a:lnTo>
                      <a:lnTo>
                        <a:pt x="225" y="116"/>
                      </a:lnTo>
                      <a:lnTo>
                        <a:pt x="227" y="118"/>
                      </a:lnTo>
                      <a:lnTo>
                        <a:pt x="227" y="118"/>
                      </a:lnTo>
                      <a:lnTo>
                        <a:pt x="225" y="118"/>
                      </a:lnTo>
                      <a:lnTo>
                        <a:pt x="225" y="120"/>
                      </a:lnTo>
                      <a:lnTo>
                        <a:pt x="225" y="120"/>
                      </a:lnTo>
                      <a:lnTo>
                        <a:pt x="225" y="122"/>
                      </a:lnTo>
                      <a:lnTo>
                        <a:pt x="225" y="122"/>
                      </a:lnTo>
                      <a:lnTo>
                        <a:pt x="227" y="122"/>
                      </a:lnTo>
                      <a:lnTo>
                        <a:pt x="231" y="122"/>
                      </a:lnTo>
                      <a:lnTo>
                        <a:pt x="233" y="124"/>
                      </a:lnTo>
                      <a:lnTo>
                        <a:pt x="235" y="126"/>
                      </a:lnTo>
                      <a:lnTo>
                        <a:pt x="235" y="128"/>
                      </a:lnTo>
                      <a:lnTo>
                        <a:pt x="237" y="128"/>
                      </a:lnTo>
                      <a:lnTo>
                        <a:pt x="237" y="132"/>
                      </a:lnTo>
                      <a:lnTo>
                        <a:pt x="237" y="134"/>
                      </a:lnTo>
                      <a:lnTo>
                        <a:pt x="237" y="136"/>
                      </a:lnTo>
                      <a:lnTo>
                        <a:pt x="235" y="138"/>
                      </a:lnTo>
                      <a:lnTo>
                        <a:pt x="235" y="140"/>
                      </a:lnTo>
                      <a:lnTo>
                        <a:pt x="237" y="140"/>
                      </a:lnTo>
                      <a:lnTo>
                        <a:pt x="237" y="142"/>
                      </a:lnTo>
                      <a:lnTo>
                        <a:pt x="237" y="146"/>
                      </a:lnTo>
                      <a:lnTo>
                        <a:pt x="239" y="154"/>
                      </a:lnTo>
                      <a:lnTo>
                        <a:pt x="239" y="158"/>
                      </a:lnTo>
                      <a:lnTo>
                        <a:pt x="239" y="160"/>
                      </a:lnTo>
                      <a:lnTo>
                        <a:pt x="241" y="160"/>
                      </a:lnTo>
                      <a:lnTo>
                        <a:pt x="241" y="158"/>
                      </a:lnTo>
                      <a:lnTo>
                        <a:pt x="241" y="158"/>
                      </a:lnTo>
                      <a:lnTo>
                        <a:pt x="245" y="158"/>
                      </a:lnTo>
                      <a:lnTo>
                        <a:pt x="247" y="160"/>
                      </a:lnTo>
                      <a:lnTo>
                        <a:pt x="247" y="160"/>
                      </a:lnTo>
                      <a:lnTo>
                        <a:pt x="247" y="160"/>
                      </a:lnTo>
                      <a:lnTo>
                        <a:pt x="249" y="158"/>
                      </a:lnTo>
                      <a:lnTo>
                        <a:pt x="249" y="158"/>
                      </a:lnTo>
                      <a:lnTo>
                        <a:pt x="249" y="158"/>
                      </a:lnTo>
                      <a:lnTo>
                        <a:pt x="249" y="160"/>
                      </a:lnTo>
                      <a:lnTo>
                        <a:pt x="249" y="160"/>
                      </a:lnTo>
                      <a:lnTo>
                        <a:pt x="251" y="160"/>
                      </a:lnTo>
                      <a:lnTo>
                        <a:pt x="253" y="160"/>
                      </a:lnTo>
                      <a:lnTo>
                        <a:pt x="255" y="158"/>
                      </a:lnTo>
                      <a:lnTo>
                        <a:pt x="257" y="158"/>
                      </a:lnTo>
                      <a:lnTo>
                        <a:pt x="259" y="160"/>
                      </a:lnTo>
                      <a:lnTo>
                        <a:pt x="261" y="160"/>
                      </a:lnTo>
                      <a:lnTo>
                        <a:pt x="261" y="158"/>
                      </a:lnTo>
                      <a:lnTo>
                        <a:pt x="263" y="158"/>
                      </a:lnTo>
                      <a:lnTo>
                        <a:pt x="263" y="158"/>
                      </a:lnTo>
                      <a:lnTo>
                        <a:pt x="265" y="160"/>
                      </a:lnTo>
                      <a:lnTo>
                        <a:pt x="265" y="160"/>
                      </a:lnTo>
                      <a:lnTo>
                        <a:pt x="265" y="166"/>
                      </a:lnTo>
                      <a:lnTo>
                        <a:pt x="265" y="168"/>
                      </a:lnTo>
                      <a:lnTo>
                        <a:pt x="263" y="170"/>
                      </a:lnTo>
                      <a:lnTo>
                        <a:pt x="265" y="170"/>
                      </a:lnTo>
                      <a:lnTo>
                        <a:pt x="265" y="170"/>
                      </a:lnTo>
                      <a:lnTo>
                        <a:pt x="267" y="170"/>
                      </a:lnTo>
                      <a:lnTo>
                        <a:pt x="269" y="166"/>
                      </a:lnTo>
                      <a:lnTo>
                        <a:pt x="271" y="166"/>
                      </a:lnTo>
                      <a:lnTo>
                        <a:pt x="273" y="166"/>
                      </a:lnTo>
                      <a:lnTo>
                        <a:pt x="277" y="166"/>
                      </a:lnTo>
                      <a:lnTo>
                        <a:pt x="279" y="166"/>
                      </a:lnTo>
                      <a:lnTo>
                        <a:pt x="283" y="162"/>
                      </a:lnTo>
                      <a:lnTo>
                        <a:pt x="283" y="158"/>
                      </a:lnTo>
                      <a:lnTo>
                        <a:pt x="289" y="164"/>
                      </a:lnTo>
                      <a:lnTo>
                        <a:pt x="289" y="164"/>
                      </a:lnTo>
                      <a:lnTo>
                        <a:pt x="289" y="164"/>
                      </a:lnTo>
                      <a:lnTo>
                        <a:pt x="291" y="162"/>
                      </a:lnTo>
                      <a:lnTo>
                        <a:pt x="291" y="162"/>
                      </a:lnTo>
                      <a:lnTo>
                        <a:pt x="293" y="164"/>
                      </a:lnTo>
                      <a:lnTo>
                        <a:pt x="293" y="164"/>
                      </a:lnTo>
                      <a:lnTo>
                        <a:pt x="293" y="166"/>
                      </a:lnTo>
                      <a:lnTo>
                        <a:pt x="293" y="168"/>
                      </a:lnTo>
                      <a:lnTo>
                        <a:pt x="293" y="168"/>
                      </a:lnTo>
                      <a:lnTo>
                        <a:pt x="295" y="168"/>
                      </a:lnTo>
                      <a:lnTo>
                        <a:pt x="297" y="166"/>
                      </a:lnTo>
                      <a:lnTo>
                        <a:pt x="299" y="164"/>
                      </a:lnTo>
                      <a:lnTo>
                        <a:pt x="301" y="164"/>
                      </a:lnTo>
                      <a:lnTo>
                        <a:pt x="301" y="166"/>
                      </a:lnTo>
                      <a:lnTo>
                        <a:pt x="301" y="166"/>
                      </a:lnTo>
                      <a:lnTo>
                        <a:pt x="303" y="166"/>
                      </a:lnTo>
                      <a:lnTo>
                        <a:pt x="303" y="166"/>
                      </a:lnTo>
                      <a:lnTo>
                        <a:pt x="303" y="164"/>
                      </a:lnTo>
                      <a:lnTo>
                        <a:pt x="303" y="166"/>
                      </a:lnTo>
                      <a:lnTo>
                        <a:pt x="303" y="166"/>
                      </a:lnTo>
                      <a:lnTo>
                        <a:pt x="303" y="168"/>
                      </a:lnTo>
                      <a:lnTo>
                        <a:pt x="305" y="168"/>
                      </a:lnTo>
                      <a:lnTo>
                        <a:pt x="305" y="168"/>
                      </a:lnTo>
                      <a:lnTo>
                        <a:pt x="307" y="166"/>
                      </a:lnTo>
                      <a:lnTo>
                        <a:pt x="307" y="168"/>
                      </a:lnTo>
                      <a:lnTo>
                        <a:pt x="307" y="172"/>
                      </a:lnTo>
                      <a:lnTo>
                        <a:pt x="307" y="180"/>
                      </a:lnTo>
                      <a:lnTo>
                        <a:pt x="309" y="180"/>
                      </a:lnTo>
                      <a:lnTo>
                        <a:pt x="309" y="180"/>
                      </a:lnTo>
                      <a:lnTo>
                        <a:pt x="317" y="176"/>
                      </a:lnTo>
                      <a:lnTo>
                        <a:pt x="329" y="170"/>
                      </a:lnTo>
                      <a:lnTo>
                        <a:pt x="329" y="168"/>
                      </a:lnTo>
                      <a:lnTo>
                        <a:pt x="331" y="168"/>
                      </a:lnTo>
                      <a:lnTo>
                        <a:pt x="331" y="166"/>
                      </a:lnTo>
                      <a:lnTo>
                        <a:pt x="333" y="164"/>
                      </a:lnTo>
                      <a:lnTo>
                        <a:pt x="333" y="162"/>
                      </a:lnTo>
                      <a:lnTo>
                        <a:pt x="333" y="162"/>
                      </a:lnTo>
                      <a:lnTo>
                        <a:pt x="335" y="162"/>
                      </a:lnTo>
                      <a:lnTo>
                        <a:pt x="333" y="160"/>
                      </a:lnTo>
                      <a:lnTo>
                        <a:pt x="333" y="160"/>
                      </a:lnTo>
                      <a:lnTo>
                        <a:pt x="333" y="158"/>
                      </a:lnTo>
                      <a:lnTo>
                        <a:pt x="333" y="160"/>
                      </a:lnTo>
                      <a:lnTo>
                        <a:pt x="335" y="158"/>
                      </a:lnTo>
                      <a:lnTo>
                        <a:pt x="335" y="158"/>
                      </a:lnTo>
                      <a:lnTo>
                        <a:pt x="335" y="156"/>
                      </a:lnTo>
                      <a:lnTo>
                        <a:pt x="337" y="154"/>
                      </a:lnTo>
                      <a:lnTo>
                        <a:pt x="337" y="152"/>
                      </a:lnTo>
                      <a:lnTo>
                        <a:pt x="335" y="152"/>
                      </a:lnTo>
                      <a:lnTo>
                        <a:pt x="335" y="152"/>
                      </a:lnTo>
                      <a:lnTo>
                        <a:pt x="337" y="152"/>
                      </a:lnTo>
                      <a:lnTo>
                        <a:pt x="337" y="152"/>
                      </a:lnTo>
                      <a:lnTo>
                        <a:pt x="337" y="152"/>
                      </a:lnTo>
                      <a:lnTo>
                        <a:pt x="339" y="150"/>
                      </a:lnTo>
                      <a:lnTo>
                        <a:pt x="339" y="150"/>
                      </a:lnTo>
                      <a:lnTo>
                        <a:pt x="339" y="148"/>
                      </a:lnTo>
                      <a:lnTo>
                        <a:pt x="339" y="146"/>
                      </a:lnTo>
                      <a:lnTo>
                        <a:pt x="337" y="146"/>
                      </a:lnTo>
                      <a:lnTo>
                        <a:pt x="337" y="144"/>
                      </a:lnTo>
                      <a:lnTo>
                        <a:pt x="335" y="144"/>
                      </a:lnTo>
                      <a:lnTo>
                        <a:pt x="337" y="142"/>
                      </a:lnTo>
                      <a:lnTo>
                        <a:pt x="337" y="140"/>
                      </a:lnTo>
                      <a:lnTo>
                        <a:pt x="337" y="140"/>
                      </a:lnTo>
                      <a:lnTo>
                        <a:pt x="337" y="138"/>
                      </a:lnTo>
                      <a:lnTo>
                        <a:pt x="337" y="138"/>
                      </a:lnTo>
                      <a:lnTo>
                        <a:pt x="335" y="138"/>
                      </a:lnTo>
                      <a:lnTo>
                        <a:pt x="335" y="138"/>
                      </a:lnTo>
                      <a:lnTo>
                        <a:pt x="337" y="136"/>
                      </a:lnTo>
                      <a:lnTo>
                        <a:pt x="339" y="136"/>
                      </a:lnTo>
                      <a:lnTo>
                        <a:pt x="339" y="134"/>
                      </a:lnTo>
                      <a:lnTo>
                        <a:pt x="339" y="134"/>
                      </a:lnTo>
                      <a:lnTo>
                        <a:pt x="339" y="132"/>
                      </a:lnTo>
                      <a:lnTo>
                        <a:pt x="341" y="132"/>
                      </a:lnTo>
                      <a:lnTo>
                        <a:pt x="343" y="130"/>
                      </a:lnTo>
                      <a:lnTo>
                        <a:pt x="343" y="130"/>
                      </a:lnTo>
                      <a:lnTo>
                        <a:pt x="343" y="128"/>
                      </a:lnTo>
                      <a:lnTo>
                        <a:pt x="343" y="128"/>
                      </a:lnTo>
                      <a:lnTo>
                        <a:pt x="343" y="126"/>
                      </a:lnTo>
                      <a:lnTo>
                        <a:pt x="343" y="126"/>
                      </a:lnTo>
                      <a:lnTo>
                        <a:pt x="343" y="124"/>
                      </a:lnTo>
                      <a:lnTo>
                        <a:pt x="343" y="126"/>
                      </a:lnTo>
                      <a:lnTo>
                        <a:pt x="343" y="128"/>
                      </a:lnTo>
                      <a:lnTo>
                        <a:pt x="345" y="128"/>
                      </a:lnTo>
                      <a:lnTo>
                        <a:pt x="345" y="128"/>
                      </a:lnTo>
                      <a:lnTo>
                        <a:pt x="347" y="128"/>
                      </a:lnTo>
                      <a:lnTo>
                        <a:pt x="347" y="126"/>
                      </a:lnTo>
                      <a:lnTo>
                        <a:pt x="349" y="124"/>
                      </a:lnTo>
                      <a:lnTo>
                        <a:pt x="351" y="122"/>
                      </a:lnTo>
                      <a:lnTo>
                        <a:pt x="353" y="122"/>
                      </a:lnTo>
                      <a:lnTo>
                        <a:pt x="355" y="120"/>
                      </a:lnTo>
                      <a:lnTo>
                        <a:pt x="355" y="120"/>
                      </a:lnTo>
                      <a:lnTo>
                        <a:pt x="355" y="120"/>
                      </a:lnTo>
                      <a:lnTo>
                        <a:pt x="355" y="118"/>
                      </a:lnTo>
                      <a:lnTo>
                        <a:pt x="355" y="116"/>
                      </a:lnTo>
                      <a:lnTo>
                        <a:pt x="355" y="112"/>
                      </a:lnTo>
                      <a:lnTo>
                        <a:pt x="355" y="110"/>
                      </a:lnTo>
                      <a:lnTo>
                        <a:pt x="355" y="102"/>
                      </a:lnTo>
                      <a:lnTo>
                        <a:pt x="355" y="100"/>
                      </a:lnTo>
                      <a:lnTo>
                        <a:pt x="359" y="94"/>
                      </a:lnTo>
                      <a:lnTo>
                        <a:pt x="359" y="92"/>
                      </a:lnTo>
                      <a:lnTo>
                        <a:pt x="361" y="92"/>
                      </a:lnTo>
                      <a:lnTo>
                        <a:pt x="361" y="92"/>
                      </a:lnTo>
                      <a:lnTo>
                        <a:pt x="363" y="90"/>
                      </a:lnTo>
                      <a:lnTo>
                        <a:pt x="363" y="88"/>
                      </a:lnTo>
                      <a:lnTo>
                        <a:pt x="361" y="88"/>
                      </a:lnTo>
                      <a:lnTo>
                        <a:pt x="361" y="86"/>
                      </a:lnTo>
                      <a:lnTo>
                        <a:pt x="363" y="88"/>
                      </a:lnTo>
                      <a:lnTo>
                        <a:pt x="365" y="90"/>
                      </a:lnTo>
                      <a:lnTo>
                        <a:pt x="365" y="90"/>
                      </a:lnTo>
                      <a:lnTo>
                        <a:pt x="367" y="90"/>
                      </a:lnTo>
                      <a:lnTo>
                        <a:pt x="371" y="92"/>
                      </a:lnTo>
                      <a:lnTo>
                        <a:pt x="375" y="92"/>
                      </a:lnTo>
                      <a:lnTo>
                        <a:pt x="377" y="90"/>
                      </a:lnTo>
                      <a:lnTo>
                        <a:pt x="379" y="88"/>
                      </a:lnTo>
                      <a:lnTo>
                        <a:pt x="377" y="88"/>
                      </a:lnTo>
                      <a:lnTo>
                        <a:pt x="375" y="86"/>
                      </a:lnTo>
                      <a:lnTo>
                        <a:pt x="373" y="82"/>
                      </a:lnTo>
                      <a:lnTo>
                        <a:pt x="369" y="80"/>
                      </a:lnTo>
                      <a:lnTo>
                        <a:pt x="365" y="76"/>
                      </a:lnTo>
                      <a:lnTo>
                        <a:pt x="363" y="76"/>
                      </a:lnTo>
                      <a:lnTo>
                        <a:pt x="361" y="72"/>
                      </a:lnTo>
                      <a:lnTo>
                        <a:pt x="361" y="70"/>
                      </a:lnTo>
                      <a:lnTo>
                        <a:pt x="359" y="70"/>
                      </a:lnTo>
                      <a:lnTo>
                        <a:pt x="359" y="70"/>
                      </a:lnTo>
                      <a:lnTo>
                        <a:pt x="361" y="70"/>
                      </a:lnTo>
                      <a:lnTo>
                        <a:pt x="361" y="68"/>
                      </a:lnTo>
                      <a:lnTo>
                        <a:pt x="361" y="68"/>
                      </a:lnTo>
                      <a:lnTo>
                        <a:pt x="363" y="66"/>
                      </a:lnTo>
                      <a:lnTo>
                        <a:pt x="363" y="66"/>
                      </a:lnTo>
                      <a:lnTo>
                        <a:pt x="363" y="64"/>
                      </a:lnTo>
                      <a:lnTo>
                        <a:pt x="363" y="64"/>
                      </a:lnTo>
                      <a:lnTo>
                        <a:pt x="361" y="60"/>
                      </a:lnTo>
                      <a:lnTo>
                        <a:pt x="359" y="58"/>
                      </a:lnTo>
                      <a:lnTo>
                        <a:pt x="359" y="58"/>
                      </a:lnTo>
                      <a:lnTo>
                        <a:pt x="357" y="56"/>
                      </a:lnTo>
                      <a:lnTo>
                        <a:pt x="357" y="56"/>
                      </a:lnTo>
                      <a:lnTo>
                        <a:pt x="357" y="56"/>
                      </a:lnTo>
                      <a:lnTo>
                        <a:pt x="357" y="56"/>
                      </a:lnTo>
                      <a:lnTo>
                        <a:pt x="357" y="54"/>
                      </a:lnTo>
                      <a:lnTo>
                        <a:pt x="357" y="54"/>
                      </a:lnTo>
                      <a:lnTo>
                        <a:pt x="355" y="54"/>
                      </a:lnTo>
                      <a:lnTo>
                        <a:pt x="357" y="54"/>
                      </a:lnTo>
                      <a:lnTo>
                        <a:pt x="355" y="52"/>
                      </a:lnTo>
                      <a:lnTo>
                        <a:pt x="355" y="52"/>
                      </a:lnTo>
                      <a:lnTo>
                        <a:pt x="355" y="50"/>
                      </a:lnTo>
                      <a:lnTo>
                        <a:pt x="353" y="50"/>
                      </a:lnTo>
                      <a:lnTo>
                        <a:pt x="353" y="50"/>
                      </a:lnTo>
                      <a:lnTo>
                        <a:pt x="351" y="50"/>
                      </a:lnTo>
                      <a:lnTo>
                        <a:pt x="351" y="48"/>
                      </a:lnTo>
                      <a:lnTo>
                        <a:pt x="351" y="46"/>
                      </a:lnTo>
                      <a:lnTo>
                        <a:pt x="351" y="44"/>
                      </a:lnTo>
                      <a:lnTo>
                        <a:pt x="349" y="42"/>
                      </a:lnTo>
                      <a:lnTo>
                        <a:pt x="347" y="42"/>
                      </a:lnTo>
                      <a:lnTo>
                        <a:pt x="347" y="42"/>
                      </a:lnTo>
                      <a:lnTo>
                        <a:pt x="349" y="42"/>
                      </a:lnTo>
                      <a:lnTo>
                        <a:pt x="351" y="42"/>
                      </a:lnTo>
                      <a:lnTo>
                        <a:pt x="353" y="42"/>
                      </a:lnTo>
                      <a:lnTo>
                        <a:pt x="353" y="40"/>
                      </a:lnTo>
                      <a:lnTo>
                        <a:pt x="353" y="40"/>
                      </a:lnTo>
                      <a:lnTo>
                        <a:pt x="355" y="40"/>
                      </a:lnTo>
                      <a:lnTo>
                        <a:pt x="355" y="42"/>
                      </a:lnTo>
                      <a:lnTo>
                        <a:pt x="357" y="40"/>
                      </a:lnTo>
                      <a:lnTo>
                        <a:pt x="357" y="40"/>
                      </a:lnTo>
                      <a:lnTo>
                        <a:pt x="357" y="40"/>
                      </a:lnTo>
                      <a:lnTo>
                        <a:pt x="357" y="38"/>
                      </a:lnTo>
                      <a:lnTo>
                        <a:pt x="357" y="38"/>
                      </a:lnTo>
                      <a:lnTo>
                        <a:pt x="355" y="36"/>
                      </a:lnTo>
                      <a:lnTo>
                        <a:pt x="355" y="36"/>
                      </a:lnTo>
                      <a:lnTo>
                        <a:pt x="355" y="34"/>
                      </a:lnTo>
                      <a:lnTo>
                        <a:pt x="353" y="34"/>
                      </a:lnTo>
                      <a:lnTo>
                        <a:pt x="353" y="32"/>
                      </a:lnTo>
                      <a:lnTo>
                        <a:pt x="355" y="32"/>
                      </a:lnTo>
                      <a:lnTo>
                        <a:pt x="355" y="32"/>
                      </a:lnTo>
                      <a:lnTo>
                        <a:pt x="353" y="32"/>
                      </a:lnTo>
                      <a:lnTo>
                        <a:pt x="353" y="32"/>
                      </a:lnTo>
                      <a:lnTo>
                        <a:pt x="349" y="30"/>
                      </a:lnTo>
                      <a:lnTo>
                        <a:pt x="347" y="28"/>
                      </a:lnTo>
                      <a:lnTo>
                        <a:pt x="343" y="28"/>
                      </a:lnTo>
                      <a:lnTo>
                        <a:pt x="341" y="28"/>
                      </a:lnTo>
                      <a:lnTo>
                        <a:pt x="339" y="28"/>
                      </a:lnTo>
                      <a:lnTo>
                        <a:pt x="339" y="28"/>
                      </a:lnTo>
                      <a:lnTo>
                        <a:pt x="339" y="28"/>
                      </a:lnTo>
                      <a:lnTo>
                        <a:pt x="337" y="28"/>
                      </a:lnTo>
                      <a:lnTo>
                        <a:pt x="335" y="30"/>
                      </a:lnTo>
                      <a:lnTo>
                        <a:pt x="335" y="28"/>
                      </a:lnTo>
                      <a:lnTo>
                        <a:pt x="335" y="28"/>
                      </a:lnTo>
                      <a:lnTo>
                        <a:pt x="333" y="28"/>
                      </a:lnTo>
                      <a:lnTo>
                        <a:pt x="331" y="28"/>
                      </a:lnTo>
                      <a:lnTo>
                        <a:pt x="329" y="30"/>
                      </a:lnTo>
                      <a:lnTo>
                        <a:pt x="327" y="28"/>
                      </a:lnTo>
                      <a:lnTo>
                        <a:pt x="327" y="28"/>
                      </a:lnTo>
                      <a:lnTo>
                        <a:pt x="327" y="28"/>
                      </a:lnTo>
                      <a:lnTo>
                        <a:pt x="325" y="30"/>
                      </a:lnTo>
                      <a:lnTo>
                        <a:pt x="325" y="32"/>
                      </a:lnTo>
                      <a:lnTo>
                        <a:pt x="323" y="34"/>
                      </a:lnTo>
                      <a:lnTo>
                        <a:pt x="323" y="36"/>
                      </a:lnTo>
                      <a:lnTo>
                        <a:pt x="323" y="36"/>
                      </a:lnTo>
                      <a:lnTo>
                        <a:pt x="323" y="40"/>
                      </a:lnTo>
                      <a:lnTo>
                        <a:pt x="323" y="42"/>
                      </a:lnTo>
                      <a:lnTo>
                        <a:pt x="323" y="44"/>
                      </a:lnTo>
                      <a:lnTo>
                        <a:pt x="323" y="44"/>
                      </a:lnTo>
                      <a:lnTo>
                        <a:pt x="323" y="46"/>
                      </a:lnTo>
                      <a:lnTo>
                        <a:pt x="323" y="46"/>
                      </a:lnTo>
                      <a:lnTo>
                        <a:pt x="323" y="48"/>
                      </a:lnTo>
                      <a:lnTo>
                        <a:pt x="323" y="50"/>
                      </a:lnTo>
                      <a:lnTo>
                        <a:pt x="323" y="50"/>
                      </a:lnTo>
                      <a:lnTo>
                        <a:pt x="321" y="52"/>
                      </a:lnTo>
                      <a:lnTo>
                        <a:pt x="321" y="52"/>
                      </a:lnTo>
                      <a:lnTo>
                        <a:pt x="319" y="52"/>
                      </a:lnTo>
                      <a:lnTo>
                        <a:pt x="319" y="52"/>
                      </a:lnTo>
                      <a:lnTo>
                        <a:pt x="317" y="52"/>
                      </a:lnTo>
                      <a:lnTo>
                        <a:pt x="317" y="54"/>
                      </a:lnTo>
                      <a:lnTo>
                        <a:pt x="315" y="56"/>
                      </a:lnTo>
                      <a:lnTo>
                        <a:pt x="315" y="56"/>
                      </a:lnTo>
                      <a:lnTo>
                        <a:pt x="317" y="56"/>
                      </a:lnTo>
                      <a:lnTo>
                        <a:pt x="315" y="58"/>
                      </a:lnTo>
                      <a:lnTo>
                        <a:pt x="315" y="58"/>
                      </a:lnTo>
                      <a:lnTo>
                        <a:pt x="315" y="60"/>
                      </a:lnTo>
                      <a:lnTo>
                        <a:pt x="317" y="60"/>
                      </a:lnTo>
                      <a:lnTo>
                        <a:pt x="317" y="60"/>
                      </a:lnTo>
                      <a:lnTo>
                        <a:pt x="317" y="62"/>
                      </a:lnTo>
                      <a:lnTo>
                        <a:pt x="317" y="62"/>
                      </a:lnTo>
                      <a:lnTo>
                        <a:pt x="317" y="62"/>
                      </a:lnTo>
                      <a:lnTo>
                        <a:pt x="315" y="64"/>
                      </a:lnTo>
                      <a:lnTo>
                        <a:pt x="313" y="66"/>
                      </a:lnTo>
                      <a:lnTo>
                        <a:pt x="311" y="66"/>
                      </a:lnTo>
                      <a:lnTo>
                        <a:pt x="311" y="66"/>
                      </a:lnTo>
                      <a:lnTo>
                        <a:pt x="311" y="68"/>
                      </a:lnTo>
                      <a:lnTo>
                        <a:pt x="311" y="70"/>
                      </a:lnTo>
                      <a:lnTo>
                        <a:pt x="311" y="70"/>
                      </a:lnTo>
                      <a:lnTo>
                        <a:pt x="313" y="70"/>
                      </a:lnTo>
                      <a:lnTo>
                        <a:pt x="311" y="72"/>
                      </a:lnTo>
                      <a:lnTo>
                        <a:pt x="311" y="72"/>
                      </a:lnTo>
                      <a:lnTo>
                        <a:pt x="311" y="72"/>
                      </a:lnTo>
                      <a:lnTo>
                        <a:pt x="311" y="74"/>
                      </a:lnTo>
                      <a:lnTo>
                        <a:pt x="311" y="74"/>
                      </a:lnTo>
                      <a:lnTo>
                        <a:pt x="309" y="76"/>
                      </a:lnTo>
                      <a:lnTo>
                        <a:pt x="309" y="78"/>
                      </a:lnTo>
                      <a:lnTo>
                        <a:pt x="309" y="80"/>
                      </a:lnTo>
                      <a:lnTo>
                        <a:pt x="307" y="80"/>
                      </a:lnTo>
                      <a:lnTo>
                        <a:pt x="307" y="80"/>
                      </a:lnTo>
                      <a:lnTo>
                        <a:pt x="305" y="80"/>
                      </a:lnTo>
                      <a:lnTo>
                        <a:pt x="303" y="80"/>
                      </a:lnTo>
                      <a:lnTo>
                        <a:pt x="301" y="80"/>
                      </a:lnTo>
                      <a:lnTo>
                        <a:pt x="299" y="80"/>
                      </a:lnTo>
                      <a:lnTo>
                        <a:pt x="297" y="80"/>
                      </a:lnTo>
                      <a:lnTo>
                        <a:pt x="297" y="82"/>
                      </a:lnTo>
                      <a:lnTo>
                        <a:pt x="295" y="82"/>
                      </a:lnTo>
                      <a:lnTo>
                        <a:pt x="295" y="84"/>
                      </a:lnTo>
                      <a:lnTo>
                        <a:pt x="293" y="84"/>
                      </a:lnTo>
                      <a:lnTo>
                        <a:pt x="291" y="82"/>
                      </a:lnTo>
                      <a:lnTo>
                        <a:pt x="291" y="82"/>
                      </a:lnTo>
                      <a:lnTo>
                        <a:pt x="289" y="82"/>
                      </a:lnTo>
                      <a:lnTo>
                        <a:pt x="285" y="80"/>
                      </a:lnTo>
                      <a:lnTo>
                        <a:pt x="285" y="80"/>
                      </a:lnTo>
                      <a:lnTo>
                        <a:pt x="283" y="80"/>
                      </a:lnTo>
                      <a:lnTo>
                        <a:pt x="283" y="80"/>
                      </a:lnTo>
                      <a:lnTo>
                        <a:pt x="283" y="80"/>
                      </a:lnTo>
                      <a:lnTo>
                        <a:pt x="283" y="78"/>
                      </a:lnTo>
                      <a:lnTo>
                        <a:pt x="283" y="78"/>
                      </a:lnTo>
                      <a:lnTo>
                        <a:pt x="275" y="78"/>
                      </a:lnTo>
                      <a:lnTo>
                        <a:pt x="273" y="80"/>
                      </a:lnTo>
                      <a:lnTo>
                        <a:pt x="271" y="80"/>
                      </a:lnTo>
                      <a:lnTo>
                        <a:pt x="271" y="80"/>
                      </a:lnTo>
                      <a:lnTo>
                        <a:pt x="271" y="82"/>
                      </a:lnTo>
                      <a:lnTo>
                        <a:pt x="269" y="84"/>
                      </a:lnTo>
                      <a:lnTo>
                        <a:pt x="269" y="86"/>
                      </a:lnTo>
                      <a:lnTo>
                        <a:pt x="267" y="86"/>
                      </a:lnTo>
                      <a:lnTo>
                        <a:pt x="265" y="88"/>
                      </a:lnTo>
                      <a:lnTo>
                        <a:pt x="265" y="88"/>
                      </a:lnTo>
                      <a:lnTo>
                        <a:pt x="263" y="88"/>
                      </a:lnTo>
                      <a:lnTo>
                        <a:pt x="261" y="88"/>
                      </a:lnTo>
                      <a:lnTo>
                        <a:pt x="261" y="88"/>
                      </a:lnTo>
                      <a:lnTo>
                        <a:pt x="259" y="88"/>
                      </a:lnTo>
                      <a:lnTo>
                        <a:pt x="257" y="88"/>
                      </a:lnTo>
                      <a:lnTo>
                        <a:pt x="253" y="88"/>
                      </a:lnTo>
                      <a:lnTo>
                        <a:pt x="253" y="88"/>
                      </a:lnTo>
                      <a:lnTo>
                        <a:pt x="251" y="88"/>
                      </a:lnTo>
                      <a:lnTo>
                        <a:pt x="247" y="90"/>
                      </a:lnTo>
                      <a:lnTo>
                        <a:pt x="245" y="90"/>
                      </a:lnTo>
                      <a:lnTo>
                        <a:pt x="243" y="90"/>
                      </a:lnTo>
                      <a:lnTo>
                        <a:pt x="243" y="90"/>
                      </a:lnTo>
                      <a:lnTo>
                        <a:pt x="241" y="88"/>
                      </a:lnTo>
                      <a:lnTo>
                        <a:pt x="239" y="84"/>
                      </a:lnTo>
                      <a:lnTo>
                        <a:pt x="237" y="84"/>
                      </a:lnTo>
                      <a:lnTo>
                        <a:pt x="237" y="84"/>
                      </a:lnTo>
                      <a:lnTo>
                        <a:pt x="235" y="82"/>
                      </a:lnTo>
                      <a:lnTo>
                        <a:pt x="235" y="82"/>
                      </a:lnTo>
                      <a:lnTo>
                        <a:pt x="233" y="80"/>
                      </a:lnTo>
                      <a:lnTo>
                        <a:pt x="233" y="78"/>
                      </a:lnTo>
                      <a:lnTo>
                        <a:pt x="231" y="78"/>
                      </a:lnTo>
                      <a:lnTo>
                        <a:pt x="231" y="74"/>
                      </a:lnTo>
                      <a:lnTo>
                        <a:pt x="229" y="74"/>
                      </a:lnTo>
                      <a:lnTo>
                        <a:pt x="229" y="74"/>
                      </a:lnTo>
                      <a:lnTo>
                        <a:pt x="229" y="72"/>
                      </a:lnTo>
                      <a:lnTo>
                        <a:pt x="231" y="70"/>
                      </a:lnTo>
                      <a:lnTo>
                        <a:pt x="227" y="72"/>
                      </a:lnTo>
                      <a:lnTo>
                        <a:pt x="225" y="74"/>
                      </a:lnTo>
                      <a:lnTo>
                        <a:pt x="225" y="76"/>
                      </a:lnTo>
                      <a:lnTo>
                        <a:pt x="223" y="78"/>
                      </a:lnTo>
                      <a:lnTo>
                        <a:pt x="221" y="80"/>
                      </a:lnTo>
                      <a:lnTo>
                        <a:pt x="221" y="80"/>
                      </a:lnTo>
                      <a:lnTo>
                        <a:pt x="221" y="84"/>
                      </a:lnTo>
                      <a:lnTo>
                        <a:pt x="221" y="84"/>
                      </a:lnTo>
                      <a:lnTo>
                        <a:pt x="223" y="84"/>
                      </a:lnTo>
                      <a:lnTo>
                        <a:pt x="223" y="84"/>
                      </a:lnTo>
                      <a:lnTo>
                        <a:pt x="221" y="84"/>
                      </a:lnTo>
                      <a:lnTo>
                        <a:pt x="221" y="84"/>
                      </a:lnTo>
                      <a:lnTo>
                        <a:pt x="219" y="86"/>
                      </a:lnTo>
                      <a:lnTo>
                        <a:pt x="219" y="90"/>
                      </a:lnTo>
                      <a:lnTo>
                        <a:pt x="219" y="92"/>
                      </a:lnTo>
                      <a:lnTo>
                        <a:pt x="219" y="96"/>
                      </a:lnTo>
                      <a:lnTo>
                        <a:pt x="219" y="100"/>
                      </a:lnTo>
                      <a:close/>
                      <a:moveTo>
                        <a:pt x="499" y="30"/>
                      </a:moveTo>
                      <a:lnTo>
                        <a:pt x="499" y="30"/>
                      </a:lnTo>
                      <a:lnTo>
                        <a:pt x="499" y="32"/>
                      </a:lnTo>
                      <a:lnTo>
                        <a:pt x="499" y="34"/>
                      </a:lnTo>
                      <a:lnTo>
                        <a:pt x="499" y="34"/>
                      </a:lnTo>
                      <a:lnTo>
                        <a:pt x="499" y="34"/>
                      </a:lnTo>
                      <a:lnTo>
                        <a:pt x="501" y="34"/>
                      </a:lnTo>
                      <a:lnTo>
                        <a:pt x="501" y="32"/>
                      </a:lnTo>
                      <a:lnTo>
                        <a:pt x="501" y="30"/>
                      </a:lnTo>
                      <a:lnTo>
                        <a:pt x="501" y="28"/>
                      </a:lnTo>
                      <a:lnTo>
                        <a:pt x="501" y="26"/>
                      </a:lnTo>
                      <a:lnTo>
                        <a:pt x="499" y="26"/>
                      </a:lnTo>
                      <a:lnTo>
                        <a:pt x="499" y="24"/>
                      </a:lnTo>
                      <a:lnTo>
                        <a:pt x="499" y="28"/>
                      </a:lnTo>
                      <a:lnTo>
                        <a:pt x="499" y="28"/>
                      </a:lnTo>
                      <a:lnTo>
                        <a:pt x="499" y="30"/>
                      </a:lnTo>
                      <a:close/>
                      <a:moveTo>
                        <a:pt x="157" y="208"/>
                      </a:moveTo>
                      <a:lnTo>
                        <a:pt x="159" y="206"/>
                      </a:lnTo>
                      <a:lnTo>
                        <a:pt x="161" y="206"/>
                      </a:lnTo>
                      <a:lnTo>
                        <a:pt x="163" y="208"/>
                      </a:lnTo>
                      <a:lnTo>
                        <a:pt x="163" y="208"/>
                      </a:lnTo>
                      <a:lnTo>
                        <a:pt x="165" y="208"/>
                      </a:lnTo>
                      <a:lnTo>
                        <a:pt x="165" y="210"/>
                      </a:lnTo>
                      <a:lnTo>
                        <a:pt x="165" y="210"/>
                      </a:lnTo>
                      <a:lnTo>
                        <a:pt x="167" y="210"/>
                      </a:lnTo>
                      <a:lnTo>
                        <a:pt x="167" y="208"/>
                      </a:lnTo>
                      <a:lnTo>
                        <a:pt x="167" y="208"/>
                      </a:lnTo>
                      <a:lnTo>
                        <a:pt x="169" y="196"/>
                      </a:lnTo>
                      <a:lnTo>
                        <a:pt x="169" y="192"/>
                      </a:lnTo>
                      <a:lnTo>
                        <a:pt x="169" y="190"/>
                      </a:lnTo>
                      <a:lnTo>
                        <a:pt x="169" y="188"/>
                      </a:lnTo>
                      <a:lnTo>
                        <a:pt x="169" y="180"/>
                      </a:lnTo>
                      <a:lnTo>
                        <a:pt x="169" y="180"/>
                      </a:lnTo>
                      <a:lnTo>
                        <a:pt x="171" y="176"/>
                      </a:lnTo>
                      <a:lnTo>
                        <a:pt x="171" y="174"/>
                      </a:lnTo>
                      <a:lnTo>
                        <a:pt x="171" y="174"/>
                      </a:lnTo>
                      <a:lnTo>
                        <a:pt x="169" y="172"/>
                      </a:lnTo>
                      <a:lnTo>
                        <a:pt x="169" y="170"/>
                      </a:lnTo>
                      <a:lnTo>
                        <a:pt x="171" y="168"/>
                      </a:lnTo>
                      <a:lnTo>
                        <a:pt x="171" y="166"/>
                      </a:lnTo>
                      <a:lnTo>
                        <a:pt x="173" y="164"/>
                      </a:lnTo>
                      <a:lnTo>
                        <a:pt x="173" y="164"/>
                      </a:lnTo>
                      <a:lnTo>
                        <a:pt x="173" y="162"/>
                      </a:lnTo>
                      <a:lnTo>
                        <a:pt x="173" y="162"/>
                      </a:lnTo>
                      <a:lnTo>
                        <a:pt x="171" y="158"/>
                      </a:lnTo>
                      <a:lnTo>
                        <a:pt x="167" y="150"/>
                      </a:lnTo>
                      <a:lnTo>
                        <a:pt x="165" y="150"/>
                      </a:lnTo>
                      <a:lnTo>
                        <a:pt x="163" y="148"/>
                      </a:lnTo>
                      <a:lnTo>
                        <a:pt x="161" y="148"/>
                      </a:lnTo>
                      <a:lnTo>
                        <a:pt x="157" y="148"/>
                      </a:lnTo>
                      <a:lnTo>
                        <a:pt x="157" y="148"/>
                      </a:lnTo>
                      <a:lnTo>
                        <a:pt x="155" y="148"/>
                      </a:lnTo>
                      <a:lnTo>
                        <a:pt x="155" y="150"/>
                      </a:lnTo>
                      <a:lnTo>
                        <a:pt x="153" y="152"/>
                      </a:lnTo>
                      <a:lnTo>
                        <a:pt x="153" y="152"/>
                      </a:lnTo>
                      <a:lnTo>
                        <a:pt x="151" y="152"/>
                      </a:lnTo>
                      <a:lnTo>
                        <a:pt x="151" y="152"/>
                      </a:lnTo>
                      <a:lnTo>
                        <a:pt x="151" y="150"/>
                      </a:lnTo>
                      <a:lnTo>
                        <a:pt x="151" y="148"/>
                      </a:lnTo>
                      <a:lnTo>
                        <a:pt x="153" y="146"/>
                      </a:lnTo>
                      <a:lnTo>
                        <a:pt x="155" y="146"/>
                      </a:lnTo>
                      <a:lnTo>
                        <a:pt x="155" y="144"/>
                      </a:lnTo>
                      <a:lnTo>
                        <a:pt x="155" y="144"/>
                      </a:lnTo>
                      <a:lnTo>
                        <a:pt x="153" y="142"/>
                      </a:lnTo>
                      <a:lnTo>
                        <a:pt x="153" y="142"/>
                      </a:lnTo>
                      <a:lnTo>
                        <a:pt x="151" y="140"/>
                      </a:lnTo>
                      <a:lnTo>
                        <a:pt x="149" y="138"/>
                      </a:lnTo>
                      <a:lnTo>
                        <a:pt x="149" y="136"/>
                      </a:lnTo>
                      <a:lnTo>
                        <a:pt x="149" y="134"/>
                      </a:lnTo>
                      <a:lnTo>
                        <a:pt x="149" y="130"/>
                      </a:lnTo>
                      <a:lnTo>
                        <a:pt x="149" y="128"/>
                      </a:lnTo>
                      <a:lnTo>
                        <a:pt x="147" y="126"/>
                      </a:lnTo>
                      <a:lnTo>
                        <a:pt x="147" y="124"/>
                      </a:lnTo>
                      <a:lnTo>
                        <a:pt x="145" y="124"/>
                      </a:lnTo>
                      <a:lnTo>
                        <a:pt x="145" y="124"/>
                      </a:lnTo>
                      <a:lnTo>
                        <a:pt x="143" y="124"/>
                      </a:lnTo>
                      <a:lnTo>
                        <a:pt x="141" y="124"/>
                      </a:lnTo>
                      <a:lnTo>
                        <a:pt x="137" y="122"/>
                      </a:lnTo>
                      <a:lnTo>
                        <a:pt x="135" y="120"/>
                      </a:lnTo>
                      <a:lnTo>
                        <a:pt x="135" y="120"/>
                      </a:lnTo>
                      <a:lnTo>
                        <a:pt x="133" y="116"/>
                      </a:lnTo>
                      <a:lnTo>
                        <a:pt x="133" y="116"/>
                      </a:lnTo>
                      <a:lnTo>
                        <a:pt x="135" y="114"/>
                      </a:lnTo>
                      <a:lnTo>
                        <a:pt x="133" y="114"/>
                      </a:lnTo>
                      <a:lnTo>
                        <a:pt x="133" y="112"/>
                      </a:lnTo>
                      <a:lnTo>
                        <a:pt x="133" y="110"/>
                      </a:lnTo>
                      <a:lnTo>
                        <a:pt x="133" y="110"/>
                      </a:lnTo>
                      <a:lnTo>
                        <a:pt x="133" y="110"/>
                      </a:lnTo>
                      <a:lnTo>
                        <a:pt x="135" y="108"/>
                      </a:lnTo>
                      <a:lnTo>
                        <a:pt x="137" y="106"/>
                      </a:lnTo>
                      <a:lnTo>
                        <a:pt x="139" y="106"/>
                      </a:lnTo>
                      <a:lnTo>
                        <a:pt x="137" y="102"/>
                      </a:lnTo>
                      <a:lnTo>
                        <a:pt x="137" y="100"/>
                      </a:lnTo>
                      <a:lnTo>
                        <a:pt x="135" y="100"/>
                      </a:lnTo>
                      <a:lnTo>
                        <a:pt x="133" y="98"/>
                      </a:lnTo>
                      <a:lnTo>
                        <a:pt x="133" y="98"/>
                      </a:lnTo>
                      <a:lnTo>
                        <a:pt x="131" y="96"/>
                      </a:lnTo>
                      <a:lnTo>
                        <a:pt x="131" y="98"/>
                      </a:lnTo>
                      <a:lnTo>
                        <a:pt x="127" y="98"/>
                      </a:lnTo>
                      <a:lnTo>
                        <a:pt x="127" y="100"/>
                      </a:lnTo>
                      <a:lnTo>
                        <a:pt x="125" y="102"/>
                      </a:lnTo>
                      <a:lnTo>
                        <a:pt x="123" y="102"/>
                      </a:lnTo>
                      <a:lnTo>
                        <a:pt x="119" y="102"/>
                      </a:lnTo>
                      <a:lnTo>
                        <a:pt x="123" y="100"/>
                      </a:lnTo>
                      <a:lnTo>
                        <a:pt x="127" y="98"/>
                      </a:lnTo>
                      <a:lnTo>
                        <a:pt x="127" y="98"/>
                      </a:lnTo>
                      <a:lnTo>
                        <a:pt x="127" y="96"/>
                      </a:lnTo>
                      <a:lnTo>
                        <a:pt x="125" y="94"/>
                      </a:lnTo>
                      <a:lnTo>
                        <a:pt x="123" y="94"/>
                      </a:lnTo>
                      <a:lnTo>
                        <a:pt x="119" y="92"/>
                      </a:lnTo>
                      <a:lnTo>
                        <a:pt x="117" y="92"/>
                      </a:lnTo>
                      <a:lnTo>
                        <a:pt x="117" y="92"/>
                      </a:lnTo>
                      <a:lnTo>
                        <a:pt x="113" y="88"/>
                      </a:lnTo>
                      <a:lnTo>
                        <a:pt x="113" y="88"/>
                      </a:lnTo>
                      <a:lnTo>
                        <a:pt x="113" y="86"/>
                      </a:lnTo>
                      <a:lnTo>
                        <a:pt x="113" y="84"/>
                      </a:lnTo>
                      <a:lnTo>
                        <a:pt x="111" y="82"/>
                      </a:lnTo>
                      <a:lnTo>
                        <a:pt x="111" y="80"/>
                      </a:lnTo>
                      <a:lnTo>
                        <a:pt x="107" y="78"/>
                      </a:lnTo>
                      <a:lnTo>
                        <a:pt x="105" y="76"/>
                      </a:lnTo>
                      <a:lnTo>
                        <a:pt x="103" y="76"/>
                      </a:lnTo>
                      <a:lnTo>
                        <a:pt x="101" y="76"/>
                      </a:lnTo>
                      <a:lnTo>
                        <a:pt x="101" y="74"/>
                      </a:lnTo>
                      <a:lnTo>
                        <a:pt x="99" y="72"/>
                      </a:lnTo>
                      <a:lnTo>
                        <a:pt x="99" y="70"/>
                      </a:lnTo>
                      <a:lnTo>
                        <a:pt x="97" y="68"/>
                      </a:lnTo>
                      <a:lnTo>
                        <a:pt x="95" y="66"/>
                      </a:lnTo>
                      <a:lnTo>
                        <a:pt x="93" y="66"/>
                      </a:lnTo>
                      <a:lnTo>
                        <a:pt x="93" y="66"/>
                      </a:lnTo>
                      <a:lnTo>
                        <a:pt x="91" y="66"/>
                      </a:lnTo>
                      <a:lnTo>
                        <a:pt x="91" y="66"/>
                      </a:lnTo>
                      <a:lnTo>
                        <a:pt x="91" y="68"/>
                      </a:lnTo>
                      <a:lnTo>
                        <a:pt x="93" y="70"/>
                      </a:lnTo>
                      <a:lnTo>
                        <a:pt x="93" y="72"/>
                      </a:lnTo>
                      <a:lnTo>
                        <a:pt x="91" y="70"/>
                      </a:lnTo>
                      <a:lnTo>
                        <a:pt x="89" y="68"/>
                      </a:lnTo>
                      <a:lnTo>
                        <a:pt x="87" y="68"/>
                      </a:lnTo>
                      <a:lnTo>
                        <a:pt x="87" y="66"/>
                      </a:lnTo>
                      <a:lnTo>
                        <a:pt x="85" y="66"/>
                      </a:lnTo>
                      <a:lnTo>
                        <a:pt x="85" y="64"/>
                      </a:lnTo>
                      <a:lnTo>
                        <a:pt x="83" y="62"/>
                      </a:lnTo>
                      <a:lnTo>
                        <a:pt x="83" y="62"/>
                      </a:lnTo>
                      <a:lnTo>
                        <a:pt x="81" y="58"/>
                      </a:lnTo>
                      <a:lnTo>
                        <a:pt x="79" y="56"/>
                      </a:lnTo>
                      <a:lnTo>
                        <a:pt x="76" y="54"/>
                      </a:lnTo>
                      <a:lnTo>
                        <a:pt x="76" y="52"/>
                      </a:lnTo>
                      <a:lnTo>
                        <a:pt x="72" y="50"/>
                      </a:lnTo>
                      <a:lnTo>
                        <a:pt x="70" y="46"/>
                      </a:lnTo>
                      <a:lnTo>
                        <a:pt x="64" y="42"/>
                      </a:lnTo>
                      <a:lnTo>
                        <a:pt x="58" y="40"/>
                      </a:lnTo>
                      <a:lnTo>
                        <a:pt x="58" y="38"/>
                      </a:lnTo>
                      <a:lnTo>
                        <a:pt x="56" y="38"/>
                      </a:lnTo>
                      <a:lnTo>
                        <a:pt x="56" y="36"/>
                      </a:lnTo>
                      <a:lnTo>
                        <a:pt x="56" y="36"/>
                      </a:lnTo>
                      <a:lnTo>
                        <a:pt x="54" y="34"/>
                      </a:lnTo>
                      <a:lnTo>
                        <a:pt x="50" y="32"/>
                      </a:lnTo>
                      <a:lnTo>
                        <a:pt x="48" y="32"/>
                      </a:lnTo>
                      <a:lnTo>
                        <a:pt x="48" y="28"/>
                      </a:lnTo>
                      <a:lnTo>
                        <a:pt x="48" y="28"/>
                      </a:lnTo>
                      <a:lnTo>
                        <a:pt x="44" y="24"/>
                      </a:lnTo>
                      <a:lnTo>
                        <a:pt x="44" y="22"/>
                      </a:lnTo>
                      <a:lnTo>
                        <a:pt x="44" y="20"/>
                      </a:lnTo>
                      <a:lnTo>
                        <a:pt x="42" y="18"/>
                      </a:lnTo>
                      <a:lnTo>
                        <a:pt x="40" y="16"/>
                      </a:lnTo>
                      <a:lnTo>
                        <a:pt x="38" y="14"/>
                      </a:lnTo>
                      <a:lnTo>
                        <a:pt x="36" y="14"/>
                      </a:lnTo>
                      <a:lnTo>
                        <a:pt x="36" y="12"/>
                      </a:lnTo>
                      <a:lnTo>
                        <a:pt x="36" y="12"/>
                      </a:lnTo>
                      <a:lnTo>
                        <a:pt x="32" y="14"/>
                      </a:lnTo>
                      <a:lnTo>
                        <a:pt x="30" y="12"/>
                      </a:lnTo>
                      <a:lnTo>
                        <a:pt x="28" y="12"/>
                      </a:lnTo>
                      <a:lnTo>
                        <a:pt x="26" y="12"/>
                      </a:lnTo>
                      <a:lnTo>
                        <a:pt x="22" y="12"/>
                      </a:lnTo>
                      <a:lnTo>
                        <a:pt x="20" y="12"/>
                      </a:lnTo>
                      <a:lnTo>
                        <a:pt x="16" y="12"/>
                      </a:lnTo>
                      <a:lnTo>
                        <a:pt x="14" y="12"/>
                      </a:lnTo>
                      <a:lnTo>
                        <a:pt x="12" y="10"/>
                      </a:lnTo>
                      <a:lnTo>
                        <a:pt x="10" y="8"/>
                      </a:lnTo>
                      <a:lnTo>
                        <a:pt x="8" y="6"/>
                      </a:lnTo>
                      <a:lnTo>
                        <a:pt x="6" y="6"/>
                      </a:lnTo>
                      <a:lnTo>
                        <a:pt x="4" y="6"/>
                      </a:lnTo>
                      <a:lnTo>
                        <a:pt x="2" y="6"/>
                      </a:lnTo>
                      <a:lnTo>
                        <a:pt x="0" y="6"/>
                      </a:lnTo>
                      <a:lnTo>
                        <a:pt x="0" y="6"/>
                      </a:lnTo>
                      <a:lnTo>
                        <a:pt x="0" y="8"/>
                      </a:lnTo>
                      <a:lnTo>
                        <a:pt x="0" y="8"/>
                      </a:lnTo>
                      <a:lnTo>
                        <a:pt x="0" y="10"/>
                      </a:lnTo>
                      <a:lnTo>
                        <a:pt x="0" y="10"/>
                      </a:lnTo>
                      <a:lnTo>
                        <a:pt x="0" y="12"/>
                      </a:lnTo>
                      <a:lnTo>
                        <a:pt x="2" y="18"/>
                      </a:lnTo>
                      <a:lnTo>
                        <a:pt x="4" y="20"/>
                      </a:lnTo>
                      <a:lnTo>
                        <a:pt x="4" y="22"/>
                      </a:lnTo>
                      <a:lnTo>
                        <a:pt x="6" y="22"/>
                      </a:lnTo>
                      <a:lnTo>
                        <a:pt x="12" y="30"/>
                      </a:lnTo>
                      <a:lnTo>
                        <a:pt x="16" y="34"/>
                      </a:lnTo>
                      <a:lnTo>
                        <a:pt x="18" y="34"/>
                      </a:lnTo>
                      <a:lnTo>
                        <a:pt x="20" y="38"/>
                      </a:lnTo>
                      <a:lnTo>
                        <a:pt x="22" y="38"/>
                      </a:lnTo>
                      <a:lnTo>
                        <a:pt x="26" y="40"/>
                      </a:lnTo>
                      <a:lnTo>
                        <a:pt x="28" y="40"/>
                      </a:lnTo>
                      <a:lnTo>
                        <a:pt x="28" y="42"/>
                      </a:lnTo>
                      <a:lnTo>
                        <a:pt x="32" y="48"/>
                      </a:lnTo>
                      <a:lnTo>
                        <a:pt x="34" y="50"/>
                      </a:lnTo>
                      <a:lnTo>
                        <a:pt x="34" y="52"/>
                      </a:lnTo>
                      <a:lnTo>
                        <a:pt x="36" y="52"/>
                      </a:lnTo>
                      <a:lnTo>
                        <a:pt x="38" y="56"/>
                      </a:lnTo>
                      <a:lnTo>
                        <a:pt x="40" y="56"/>
                      </a:lnTo>
                      <a:lnTo>
                        <a:pt x="40" y="58"/>
                      </a:lnTo>
                      <a:lnTo>
                        <a:pt x="40" y="62"/>
                      </a:lnTo>
                      <a:lnTo>
                        <a:pt x="40" y="64"/>
                      </a:lnTo>
                      <a:lnTo>
                        <a:pt x="42" y="66"/>
                      </a:lnTo>
                      <a:lnTo>
                        <a:pt x="44" y="66"/>
                      </a:lnTo>
                      <a:lnTo>
                        <a:pt x="46" y="66"/>
                      </a:lnTo>
                      <a:lnTo>
                        <a:pt x="48" y="66"/>
                      </a:lnTo>
                      <a:lnTo>
                        <a:pt x="54" y="72"/>
                      </a:lnTo>
                      <a:lnTo>
                        <a:pt x="56" y="72"/>
                      </a:lnTo>
                      <a:lnTo>
                        <a:pt x="56" y="76"/>
                      </a:lnTo>
                      <a:lnTo>
                        <a:pt x="58" y="80"/>
                      </a:lnTo>
                      <a:lnTo>
                        <a:pt x="60" y="88"/>
                      </a:lnTo>
                      <a:lnTo>
                        <a:pt x="62" y="94"/>
                      </a:lnTo>
                      <a:lnTo>
                        <a:pt x="64" y="98"/>
                      </a:lnTo>
                      <a:lnTo>
                        <a:pt x="64" y="100"/>
                      </a:lnTo>
                      <a:lnTo>
                        <a:pt x="66" y="102"/>
                      </a:lnTo>
                      <a:lnTo>
                        <a:pt x="68" y="102"/>
                      </a:lnTo>
                      <a:lnTo>
                        <a:pt x="72" y="104"/>
                      </a:lnTo>
                      <a:lnTo>
                        <a:pt x="72" y="106"/>
                      </a:lnTo>
                      <a:lnTo>
                        <a:pt x="74" y="106"/>
                      </a:lnTo>
                      <a:lnTo>
                        <a:pt x="76" y="112"/>
                      </a:lnTo>
                      <a:lnTo>
                        <a:pt x="76" y="114"/>
                      </a:lnTo>
                      <a:lnTo>
                        <a:pt x="79" y="114"/>
                      </a:lnTo>
                      <a:lnTo>
                        <a:pt x="81" y="116"/>
                      </a:lnTo>
                      <a:lnTo>
                        <a:pt x="83" y="120"/>
                      </a:lnTo>
                      <a:lnTo>
                        <a:pt x="83" y="120"/>
                      </a:lnTo>
                      <a:lnTo>
                        <a:pt x="85" y="126"/>
                      </a:lnTo>
                      <a:lnTo>
                        <a:pt x="87" y="130"/>
                      </a:lnTo>
                      <a:lnTo>
                        <a:pt x="91" y="140"/>
                      </a:lnTo>
                      <a:lnTo>
                        <a:pt x="91" y="144"/>
                      </a:lnTo>
                      <a:lnTo>
                        <a:pt x="93" y="146"/>
                      </a:lnTo>
                      <a:lnTo>
                        <a:pt x="93" y="148"/>
                      </a:lnTo>
                      <a:lnTo>
                        <a:pt x="95" y="152"/>
                      </a:lnTo>
                      <a:lnTo>
                        <a:pt x="97" y="154"/>
                      </a:lnTo>
                      <a:lnTo>
                        <a:pt x="99" y="154"/>
                      </a:lnTo>
                      <a:lnTo>
                        <a:pt x="99" y="156"/>
                      </a:lnTo>
                      <a:lnTo>
                        <a:pt x="101" y="158"/>
                      </a:lnTo>
                      <a:lnTo>
                        <a:pt x="103" y="162"/>
                      </a:lnTo>
                      <a:lnTo>
                        <a:pt x="103" y="164"/>
                      </a:lnTo>
                      <a:lnTo>
                        <a:pt x="107" y="166"/>
                      </a:lnTo>
                      <a:lnTo>
                        <a:pt x="111" y="170"/>
                      </a:lnTo>
                      <a:lnTo>
                        <a:pt x="113" y="172"/>
                      </a:lnTo>
                      <a:lnTo>
                        <a:pt x="115" y="176"/>
                      </a:lnTo>
                      <a:lnTo>
                        <a:pt x="117" y="180"/>
                      </a:lnTo>
                      <a:lnTo>
                        <a:pt x="123" y="186"/>
                      </a:lnTo>
                      <a:lnTo>
                        <a:pt x="127" y="188"/>
                      </a:lnTo>
                      <a:lnTo>
                        <a:pt x="127" y="190"/>
                      </a:lnTo>
                      <a:lnTo>
                        <a:pt x="129" y="192"/>
                      </a:lnTo>
                      <a:lnTo>
                        <a:pt x="131" y="192"/>
                      </a:lnTo>
                      <a:lnTo>
                        <a:pt x="137" y="196"/>
                      </a:lnTo>
                      <a:lnTo>
                        <a:pt x="137" y="196"/>
                      </a:lnTo>
                      <a:lnTo>
                        <a:pt x="141" y="202"/>
                      </a:lnTo>
                      <a:lnTo>
                        <a:pt x="141" y="204"/>
                      </a:lnTo>
                      <a:lnTo>
                        <a:pt x="143" y="204"/>
                      </a:lnTo>
                      <a:lnTo>
                        <a:pt x="145" y="208"/>
                      </a:lnTo>
                      <a:lnTo>
                        <a:pt x="147" y="210"/>
                      </a:lnTo>
                      <a:lnTo>
                        <a:pt x="149" y="212"/>
                      </a:lnTo>
                      <a:lnTo>
                        <a:pt x="149" y="212"/>
                      </a:lnTo>
                      <a:lnTo>
                        <a:pt x="149" y="212"/>
                      </a:lnTo>
                      <a:lnTo>
                        <a:pt x="149" y="210"/>
                      </a:lnTo>
                      <a:lnTo>
                        <a:pt x="149" y="206"/>
                      </a:lnTo>
                      <a:lnTo>
                        <a:pt x="149" y="206"/>
                      </a:lnTo>
                      <a:lnTo>
                        <a:pt x="149" y="204"/>
                      </a:lnTo>
                      <a:lnTo>
                        <a:pt x="153" y="208"/>
                      </a:lnTo>
                      <a:lnTo>
                        <a:pt x="155" y="208"/>
                      </a:lnTo>
                      <a:lnTo>
                        <a:pt x="157" y="208"/>
                      </a:lnTo>
                      <a:lnTo>
                        <a:pt x="157" y="208"/>
                      </a:lnTo>
                      <a:close/>
                      <a:moveTo>
                        <a:pt x="2" y="2"/>
                      </a:moveTo>
                      <a:lnTo>
                        <a:pt x="2" y="2"/>
                      </a:lnTo>
                      <a:lnTo>
                        <a:pt x="2" y="2"/>
                      </a:lnTo>
                      <a:lnTo>
                        <a:pt x="2" y="2"/>
                      </a:lnTo>
                      <a:lnTo>
                        <a:pt x="0" y="0"/>
                      </a:lnTo>
                      <a:lnTo>
                        <a:pt x="0" y="0"/>
                      </a:lnTo>
                      <a:lnTo>
                        <a:pt x="0" y="0"/>
                      </a:lnTo>
                      <a:lnTo>
                        <a:pt x="0" y="2"/>
                      </a:lnTo>
                      <a:lnTo>
                        <a:pt x="2"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22" name="Freeform 150">
                  <a:extLst>
                    <a:ext uri="{FF2B5EF4-FFF2-40B4-BE49-F238E27FC236}">
                      <a16:creationId xmlns:a16="http://schemas.microsoft.com/office/drawing/2014/main" id="{23149B3B-B78A-7CB7-69DB-CFD6FE3872EF}"/>
                    </a:ext>
                  </a:extLst>
                </p:cNvPr>
                <p:cNvSpPr>
                  <a:spLocks noEditPoints="1"/>
                </p:cNvSpPr>
                <p:nvPr/>
              </p:nvSpPr>
              <p:spPr bwMode="auto">
                <a:xfrm>
                  <a:off x="3878" y="2087"/>
                  <a:ext cx="436" cy="517"/>
                </a:xfrm>
                <a:custGeom>
                  <a:avLst/>
                  <a:gdLst>
                    <a:gd name="T0" fmla="*/ 404 w 436"/>
                    <a:gd name="T1" fmla="*/ 400 h 517"/>
                    <a:gd name="T2" fmla="*/ 400 w 436"/>
                    <a:gd name="T3" fmla="*/ 420 h 517"/>
                    <a:gd name="T4" fmla="*/ 398 w 436"/>
                    <a:gd name="T5" fmla="*/ 442 h 517"/>
                    <a:gd name="T6" fmla="*/ 94 w 436"/>
                    <a:gd name="T7" fmla="*/ 489 h 517"/>
                    <a:gd name="T8" fmla="*/ 404 w 436"/>
                    <a:gd name="T9" fmla="*/ 422 h 517"/>
                    <a:gd name="T10" fmla="*/ 422 w 436"/>
                    <a:gd name="T11" fmla="*/ 128 h 517"/>
                    <a:gd name="T12" fmla="*/ 416 w 436"/>
                    <a:gd name="T13" fmla="*/ 114 h 517"/>
                    <a:gd name="T14" fmla="*/ 388 w 436"/>
                    <a:gd name="T15" fmla="*/ 112 h 517"/>
                    <a:gd name="T16" fmla="*/ 364 w 436"/>
                    <a:gd name="T17" fmla="*/ 136 h 517"/>
                    <a:gd name="T18" fmla="*/ 356 w 436"/>
                    <a:gd name="T19" fmla="*/ 148 h 517"/>
                    <a:gd name="T20" fmla="*/ 336 w 436"/>
                    <a:gd name="T21" fmla="*/ 158 h 517"/>
                    <a:gd name="T22" fmla="*/ 306 w 436"/>
                    <a:gd name="T23" fmla="*/ 150 h 517"/>
                    <a:gd name="T24" fmla="*/ 296 w 436"/>
                    <a:gd name="T25" fmla="*/ 140 h 517"/>
                    <a:gd name="T26" fmla="*/ 278 w 436"/>
                    <a:gd name="T27" fmla="*/ 164 h 517"/>
                    <a:gd name="T28" fmla="*/ 246 w 436"/>
                    <a:gd name="T29" fmla="*/ 154 h 517"/>
                    <a:gd name="T30" fmla="*/ 210 w 436"/>
                    <a:gd name="T31" fmla="*/ 142 h 517"/>
                    <a:gd name="T32" fmla="*/ 176 w 436"/>
                    <a:gd name="T33" fmla="*/ 126 h 517"/>
                    <a:gd name="T34" fmla="*/ 174 w 436"/>
                    <a:gd name="T35" fmla="*/ 94 h 517"/>
                    <a:gd name="T36" fmla="*/ 150 w 436"/>
                    <a:gd name="T37" fmla="*/ 80 h 517"/>
                    <a:gd name="T38" fmla="*/ 138 w 436"/>
                    <a:gd name="T39" fmla="*/ 66 h 517"/>
                    <a:gd name="T40" fmla="*/ 144 w 436"/>
                    <a:gd name="T41" fmla="*/ 52 h 517"/>
                    <a:gd name="T42" fmla="*/ 134 w 436"/>
                    <a:gd name="T43" fmla="*/ 24 h 517"/>
                    <a:gd name="T44" fmla="*/ 108 w 436"/>
                    <a:gd name="T45" fmla="*/ 2 h 517"/>
                    <a:gd name="T46" fmla="*/ 88 w 436"/>
                    <a:gd name="T47" fmla="*/ 18 h 517"/>
                    <a:gd name="T48" fmla="*/ 60 w 436"/>
                    <a:gd name="T49" fmla="*/ 26 h 517"/>
                    <a:gd name="T50" fmla="*/ 64 w 436"/>
                    <a:gd name="T51" fmla="*/ 44 h 517"/>
                    <a:gd name="T52" fmla="*/ 86 w 436"/>
                    <a:gd name="T53" fmla="*/ 62 h 517"/>
                    <a:gd name="T54" fmla="*/ 72 w 436"/>
                    <a:gd name="T55" fmla="*/ 96 h 517"/>
                    <a:gd name="T56" fmla="*/ 38 w 436"/>
                    <a:gd name="T57" fmla="*/ 138 h 517"/>
                    <a:gd name="T58" fmla="*/ 14 w 436"/>
                    <a:gd name="T59" fmla="*/ 158 h 517"/>
                    <a:gd name="T60" fmla="*/ 38 w 436"/>
                    <a:gd name="T61" fmla="*/ 186 h 517"/>
                    <a:gd name="T62" fmla="*/ 34 w 436"/>
                    <a:gd name="T63" fmla="*/ 200 h 517"/>
                    <a:gd name="T64" fmla="*/ 6 w 436"/>
                    <a:gd name="T65" fmla="*/ 208 h 517"/>
                    <a:gd name="T66" fmla="*/ 32 w 436"/>
                    <a:gd name="T67" fmla="*/ 226 h 517"/>
                    <a:gd name="T68" fmla="*/ 14 w 436"/>
                    <a:gd name="T69" fmla="*/ 238 h 517"/>
                    <a:gd name="T70" fmla="*/ 64 w 436"/>
                    <a:gd name="T71" fmla="*/ 244 h 517"/>
                    <a:gd name="T72" fmla="*/ 74 w 436"/>
                    <a:gd name="T73" fmla="*/ 250 h 517"/>
                    <a:gd name="T74" fmla="*/ 82 w 436"/>
                    <a:gd name="T75" fmla="*/ 292 h 517"/>
                    <a:gd name="T76" fmla="*/ 96 w 436"/>
                    <a:gd name="T77" fmla="*/ 352 h 517"/>
                    <a:gd name="T78" fmla="*/ 116 w 436"/>
                    <a:gd name="T79" fmla="*/ 394 h 517"/>
                    <a:gd name="T80" fmla="*/ 146 w 436"/>
                    <a:gd name="T81" fmla="*/ 467 h 517"/>
                    <a:gd name="T82" fmla="*/ 176 w 436"/>
                    <a:gd name="T83" fmla="*/ 477 h 517"/>
                    <a:gd name="T84" fmla="*/ 200 w 436"/>
                    <a:gd name="T85" fmla="*/ 434 h 517"/>
                    <a:gd name="T86" fmla="*/ 200 w 436"/>
                    <a:gd name="T87" fmla="*/ 382 h 517"/>
                    <a:gd name="T88" fmla="*/ 222 w 436"/>
                    <a:gd name="T89" fmla="*/ 344 h 517"/>
                    <a:gd name="T90" fmla="*/ 270 w 436"/>
                    <a:gd name="T91" fmla="*/ 288 h 517"/>
                    <a:gd name="T92" fmla="*/ 290 w 436"/>
                    <a:gd name="T93" fmla="*/ 276 h 517"/>
                    <a:gd name="T94" fmla="*/ 308 w 436"/>
                    <a:gd name="T95" fmla="*/ 238 h 517"/>
                    <a:gd name="T96" fmla="*/ 322 w 436"/>
                    <a:gd name="T97" fmla="*/ 250 h 517"/>
                    <a:gd name="T98" fmla="*/ 316 w 436"/>
                    <a:gd name="T99" fmla="*/ 218 h 517"/>
                    <a:gd name="T100" fmla="*/ 304 w 436"/>
                    <a:gd name="T101" fmla="*/ 192 h 517"/>
                    <a:gd name="T102" fmla="*/ 300 w 436"/>
                    <a:gd name="T103" fmla="*/ 174 h 517"/>
                    <a:gd name="T104" fmla="*/ 312 w 436"/>
                    <a:gd name="T105" fmla="*/ 168 h 517"/>
                    <a:gd name="T106" fmla="*/ 328 w 436"/>
                    <a:gd name="T107" fmla="*/ 182 h 517"/>
                    <a:gd name="T108" fmla="*/ 370 w 436"/>
                    <a:gd name="T109" fmla="*/ 192 h 517"/>
                    <a:gd name="T110" fmla="*/ 356 w 436"/>
                    <a:gd name="T111" fmla="*/ 206 h 517"/>
                    <a:gd name="T112" fmla="*/ 364 w 436"/>
                    <a:gd name="T113" fmla="*/ 218 h 517"/>
                    <a:gd name="T114" fmla="*/ 380 w 436"/>
                    <a:gd name="T115" fmla="*/ 244 h 517"/>
                    <a:gd name="T116" fmla="*/ 388 w 436"/>
                    <a:gd name="T117" fmla="*/ 226 h 517"/>
                    <a:gd name="T118" fmla="*/ 400 w 436"/>
                    <a:gd name="T119" fmla="*/ 200 h 517"/>
                    <a:gd name="T120" fmla="*/ 408 w 436"/>
                    <a:gd name="T121" fmla="*/ 170 h 517"/>
                    <a:gd name="T122" fmla="*/ 430 w 436"/>
                    <a:gd name="T123" fmla="*/ 146 h 517"/>
                    <a:gd name="T124" fmla="*/ 418 w 436"/>
                    <a:gd name="T125" fmla="*/ 4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6" h="517">
                      <a:moveTo>
                        <a:pt x="400" y="432"/>
                      </a:moveTo>
                      <a:lnTo>
                        <a:pt x="400" y="430"/>
                      </a:lnTo>
                      <a:lnTo>
                        <a:pt x="400" y="432"/>
                      </a:lnTo>
                      <a:lnTo>
                        <a:pt x="400" y="432"/>
                      </a:lnTo>
                      <a:lnTo>
                        <a:pt x="400" y="434"/>
                      </a:lnTo>
                      <a:lnTo>
                        <a:pt x="400" y="432"/>
                      </a:lnTo>
                      <a:lnTo>
                        <a:pt x="400" y="432"/>
                      </a:lnTo>
                      <a:lnTo>
                        <a:pt x="400" y="432"/>
                      </a:lnTo>
                      <a:close/>
                      <a:moveTo>
                        <a:pt x="400" y="406"/>
                      </a:moveTo>
                      <a:lnTo>
                        <a:pt x="400" y="404"/>
                      </a:lnTo>
                      <a:lnTo>
                        <a:pt x="400" y="404"/>
                      </a:lnTo>
                      <a:lnTo>
                        <a:pt x="398" y="404"/>
                      </a:lnTo>
                      <a:lnTo>
                        <a:pt x="398" y="406"/>
                      </a:lnTo>
                      <a:lnTo>
                        <a:pt x="398" y="408"/>
                      </a:lnTo>
                      <a:lnTo>
                        <a:pt x="400" y="406"/>
                      </a:lnTo>
                      <a:close/>
                      <a:moveTo>
                        <a:pt x="404" y="412"/>
                      </a:moveTo>
                      <a:lnTo>
                        <a:pt x="404" y="406"/>
                      </a:lnTo>
                      <a:lnTo>
                        <a:pt x="402" y="404"/>
                      </a:lnTo>
                      <a:lnTo>
                        <a:pt x="402" y="404"/>
                      </a:lnTo>
                      <a:lnTo>
                        <a:pt x="402" y="402"/>
                      </a:lnTo>
                      <a:lnTo>
                        <a:pt x="404" y="402"/>
                      </a:lnTo>
                      <a:lnTo>
                        <a:pt x="404" y="402"/>
                      </a:lnTo>
                      <a:lnTo>
                        <a:pt x="404" y="400"/>
                      </a:lnTo>
                      <a:lnTo>
                        <a:pt x="404" y="400"/>
                      </a:lnTo>
                      <a:lnTo>
                        <a:pt x="404" y="398"/>
                      </a:lnTo>
                      <a:lnTo>
                        <a:pt x="404" y="396"/>
                      </a:lnTo>
                      <a:lnTo>
                        <a:pt x="404" y="396"/>
                      </a:lnTo>
                      <a:lnTo>
                        <a:pt x="404" y="394"/>
                      </a:lnTo>
                      <a:lnTo>
                        <a:pt x="404" y="394"/>
                      </a:lnTo>
                      <a:lnTo>
                        <a:pt x="402" y="396"/>
                      </a:lnTo>
                      <a:lnTo>
                        <a:pt x="400" y="398"/>
                      </a:lnTo>
                      <a:lnTo>
                        <a:pt x="400" y="400"/>
                      </a:lnTo>
                      <a:lnTo>
                        <a:pt x="400" y="404"/>
                      </a:lnTo>
                      <a:lnTo>
                        <a:pt x="400" y="404"/>
                      </a:lnTo>
                      <a:lnTo>
                        <a:pt x="400" y="406"/>
                      </a:lnTo>
                      <a:lnTo>
                        <a:pt x="400" y="408"/>
                      </a:lnTo>
                      <a:lnTo>
                        <a:pt x="400" y="408"/>
                      </a:lnTo>
                      <a:lnTo>
                        <a:pt x="400" y="410"/>
                      </a:lnTo>
                      <a:lnTo>
                        <a:pt x="400" y="410"/>
                      </a:lnTo>
                      <a:lnTo>
                        <a:pt x="400" y="412"/>
                      </a:lnTo>
                      <a:lnTo>
                        <a:pt x="400" y="416"/>
                      </a:lnTo>
                      <a:lnTo>
                        <a:pt x="400" y="416"/>
                      </a:lnTo>
                      <a:lnTo>
                        <a:pt x="400" y="416"/>
                      </a:lnTo>
                      <a:lnTo>
                        <a:pt x="402" y="418"/>
                      </a:lnTo>
                      <a:lnTo>
                        <a:pt x="400" y="418"/>
                      </a:lnTo>
                      <a:lnTo>
                        <a:pt x="400" y="418"/>
                      </a:lnTo>
                      <a:lnTo>
                        <a:pt x="400" y="418"/>
                      </a:lnTo>
                      <a:lnTo>
                        <a:pt x="400" y="420"/>
                      </a:lnTo>
                      <a:lnTo>
                        <a:pt x="400" y="422"/>
                      </a:lnTo>
                      <a:lnTo>
                        <a:pt x="398" y="422"/>
                      </a:lnTo>
                      <a:lnTo>
                        <a:pt x="398" y="424"/>
                      </a:lnTo>
                      <a:lnTo>
                        <a:pt x="398" y="424"/>
                      </a:lnTo>
                      <a:lnTo>
                        <a:pt x="398" y="424"/>
                      </a:lnTo>
                      <a:lnTo>
                        <a:pt x="398" y="426"/>
                      </a:lnTo>
                      <a:lnTo>
                        <a:pt x="400" y="430"/>
                      </a:lnTo>
                      <a:lnTo>
                        <a:pt x="400" y="430"/>
                      </a:lnTo>
                      <a:lnTo>
                        <a:pt x="402" y="430"/>
                      </a:lnTo>
                      <a:lnTo>
                        <a:pt x="402" y="428"/>
                      </a:lnTo>
                      <a:lnTo>
                        <a:pt x="402" y="426"/>
                      </a:lnTo>
                      <a:lnTo>
                        <a:pt x="402" y="424"/>
                      </a:lnTo>
                      <a:lnTo>
                        <a:pt x="402" y="424"/>
                      </a:lnTo>
                      <a:lnTo>
                        <a:pt x="402" y="422"/>
                      </a:lnTo>
                      <a:lnTo>
                        <a:pt x="400" y="422"/>
                      </a:lnTo>
                      <a:lnTo>
                        <a:pt x="402" y="422"/>
                      </a:lnTo>
                      <a:lnTo>
                        <a:pt x="402" y="420"/>
                      </a:lnTo>
                      <a:lnTo>
                        <a:pt x="402" y="418"/>
                      </a:lnTo>
                      <a:lnTo>
                        <a:pt x="402" y="418"/>
                      </a:lnTo>
                      <a:lnTo>
                        <a:pt x="402" y="414"/>
                      </a:lnTo>
                      <a:lnTo>
                        <a:pt x="404" y="414"/>
                      </a:lnTo>
                      <a:lnTo>
                        <a:pt x="404" y="412"/>
                      </a:lnTo>
                      <a:close/>
                      <a:moveTo>
                        <a:pt x="398" y="442"/>
                      </a:moveTo>
                      <a:lnTo>
                        <a:pt x="398" y="442"/>
                      </a:lnTo>
                      <a:lnTo>
                        <a:pt x="396" y="444"/>
                      </a:lnTo>
                      <a:lnTo>
                        <a:pt x="396" y="444"/>
                      </a:lnTo>
                      <a:lnTo>
                        <a:pt x="396" y="446"/>
                      </a:lnTo>
                      <a:lnTo>
                        <a:pt x="396" y="448"/>
                      </a:lnTo>
                      <a:lnTo>
                        <a:pt x="398" y="448"/>
                      </a:lnTo>
                      <a:lnTo>
                        <a:pt x="398" y="448"/>
                      </a:lnTo>
                      <a:lnTo>
                        <a:pt x="400" y="444"/>
                      </a:lnTo>
                      <a:lnTo>
                        <a:pt x="400" y="444"/>
                      </a:lnTo>
                      <a:lnTo>
                        <a:pt x="398" y="442"/>
                      </a:lnTo>
                      <a:close/>
                      <a:moveTo>
                        <a:pt x="404" y="471"/>
                      </a:moveTo>
                      <a:lnTo>
                        <a:pt x="404" y="473"/>
                      </a:lnTo>
                      <a:lnTo>
                        <a:pt x="404" y="473"/>
                      </a:lnTo>
                      <a:lnTo>
                        <a:pt x="404" y="473"/>
                      </a:lnTo>
                      <a:lnTo>
                        <a:pt x="404" y="475"/>
                      </a:lnTo>
                      <a:lnTo>
                        <a:pt x="404" y="473"/>
                      </a:lnTo>
                      <a:lnTo>
                        <a:pt x="406" y="473"/>
                      </a:lnTo>
                      <a:lnTo>
                        <a:pt x="404" y="473"/>
                      </a:lnTo>
                      <a:lnTo>
                        <a:pt x="404" y="471"/>
                      </a:lnTo>
                      <a:close/>
                      <a:moveTo>
                        <a:pt x="96" y="489"/>
                      </a:moveTo>
                      <a:lnTo>
                        <a:pt x="96" y="489"/>
                      </a:lnTo>
                      <a:lnTo>
                        <a:pt x="96" y="489"/>
                      </a:lnTo>
                      <a:lnTo>
                        <a:pt x="94" y="489"/>
                      </a:lnTo>
                      <a:lnTo>
                        <a:pt x="94" y="489"/>
                      </a:lnTo>
                      <a:lnTo>
                        <a:pt x="94" y="489"/>
                      </a:lnTo>
                      <a:lnTo>
                        <a:pt x="96" y="489"/>
                      </a:lnTo>
                      <a:lnTo>
                        <a:pt x="96" y="489"/>
                      </a:lnTo>
                      <a:lnTo>
                        <a:pt x="96" y="489"/>
                      </a:lnTo>
                      <a:lnTo>
                        <a:pt x="96" y="489"/>
                      </a:lnTo>
                      <a:lnTo>
                        <a:pt x="96" y="489"/>
                      </a:lnTo>
                      <a:lnTo>
                        <a:pt x="96" y="489"/>
                      </a:lnTo>
                      <a:lnTo>
                        <a:pt x="96" y="489"/>
                      </a:lnTo>
                      <a:close/>
                      <a:moveTo>
                        <a:pt x="88" y="436"/>
                      </a:moveTo>
                      <a:lnTo>
                        <a:pt x="88" y="436"/>
                      </a:lnTo>
                      <a:lnTo>
                        <a:pt x="88" y="436"/>
                      </a:lnTo>
                      <a:lnTo>
                        <a:pt x="88" y="436"/>
                      </a:lnTo>
                      <a:lnTo>
                        <a:pt x="88" y="436"/>
                      </a:lnTo>
                      <a:lnTo>
                        <a:pt x="88" y="436"/>
                      </a:lnTo>
                      <a:lnTo>
                        <a:pt x="88" y="434"/>
                      </a:lnTo>
                      <a:lnTo>
                        <a:pt x="88" y="434"/>
                      </a:lnTo>
                      <a:lnTo>
                        <a:pt x="88" y="436"/>
                      </a:lnTo>
                      <a:close/>
                      <a:moveTo>
                        <a:pt x="420" y="505"/>
                      </a:moveTo>
                      <a:lnTo>
                        <a:pt x="420" y="505"/>
                      </a:lnTo>
                      <a:lnTo>
                        <a:pt x="420" y="505"/>
                      </a:lnTo>
                      <a:lnTo>
                        <a:pt x="420" y="507"/>
                      </a:lnTo>
                      <a:lnTo>
                        <a:pt x="420" y="507"/>
                      </a:lnTo>
                      <a:lnTo>
                        <a:pt x="422" y="505"/>
                      </a:lnTo>
                      <a:lnTo>
                        <a:pt x="420" y="505"/>
                      </a:lnTo>
                      <a:close/>
                      <a:moveTo>
                        <a:pt x="404" y="422"/>
                      </a:moveTo>
                      <a:lnTo>
                        <a:pt x="404" y="422"/>
                      </a:lnTo>
                      <a:lnTo>
                        <a:pt x="404" y="422"/>
                      </a:lnTo>
                      <a:lnTo>
                        <a:pt x="406" y="424"/>
                      </a:lnTo>
                      <a:lnTo>
                        <a:pt x="406" y="422"/>
                      </a:lnTo>
                      <a:lnTo>
                        <a:pt x="404" y="422"/>
                      </a:lnTo>
                      <a:close/>
                      <a:moveTo>
                        <a:pt x="430" y="142"/>
                      </a:moveTo>
                      <a:lnTo>
                        <a:pt x="432" y="140"/>
                      </a:lnTo>
                      <a:lnTo>
                        <a:pt x="432" y="138"/>
                      </a:lnTo>
                      <a:lnTo>
                        <a:pt x="434" y="138"/>
                      </a:lnTo>
                      <a:lnTo>
                        <a:pt x="434" y="138"/>
                      </a:lnTo>
                      <a:lnTo>
                        <a:pt x="436" y="138"/>
                      </a:lnTo>
                      <a:lnTo>
                        <a:pt x="436" y="136"/>
                      </a:lnTo>
                      <a:lnTo>
                        <a:pt x="434" y="136"/>
                      </a:lnTo>
                      <a:lnTo>
                        <a:pt x="434" y="134"/>
                      </a:lnTo>
                      <a:lnTo>
                        <a:pt x="434" y="134"/>
                      </a:lnTo>
                      <a:lnTo>
                        <a:pt x="434" y="132"/>
                      </a:lnTo>
                      <a:lnTo>
                        <a:pt x="434" y="132"/>
                      </a:lnTo>
                      <a:lnTo>
                        <a:pt x="430" y="130"/>
                      </a:lnTo>
                      <a:lnTo>
                        <a:pt x="430" y="130"/>
                      </a:lnTo>
                      <a:lnTo>
                        <a:pt x="428" y="130"/>
                      </a:lnTo>
                      <a:lnTo>
                        <a:pt x="426" y="130"/>
                      </a:lnTo>
                      <a:lnTo>
                        <a:pt x="426" y="130"/>
                      </a:lnTo>
                      <a:lnTo>
                        <a:pt x="422" y="128"/>
                      </a:lnTo>
                      <a:lnTo>
                        <a:pt x="422" y="128"/>
                      </a:lnTo>
                      <a:lnTo>
                        <a:pt x="420" y="128"/>
                      </a:lnTo>
                      <a:lnTo>
                        <a:pt x="420" y="130"/>
                      </a:lnTo>
                      <a:lnTo>
                        <a:pt x="418" y="130"/>
                      </a:lnTo>
                      <a:lnTo>
                        <a:pt x="418" y="130"/>
                      </a:lnTo>
                      <a:lnTo>
                        <a:pt x="418" y="128"/>
                      </a:lnTo>
                      <a:lnTo>
                        <a:pt x="418" y="128"/>
                      </a:lnTo>
                      <a:lnTo>
                        <a:pt x="418" y="128"/>
                      </a:lnTo>
                      <a:lnTo>
                        <a:pt x="418" y="128"/>
                      </a:lnTo>
                      <a:lnTo>
                        <a:pt x="418" y="126"/>
                      </a:lnTo>
                      <a:lnTo>
                        <a:pt x="418" y="126"/>
                      </a:lnTo>
                      <a:lnTo>
                        <a:pt x="420" y="122"/>
                      </a:lnTo>
                      <a:lnTo>
                        <a:pt x="420" y="122"/>
                      </a:lnTo>
                      <a:lnTo>
                        <a:pt x="418" y="118"/>
                      </a:lnTo>
                      <a:lnTo>
                        <a:pt x="418" y="118"/>
                      </a:lnTo>
                      <a:lnTo>
                        <a:pt x="418" y="118"/>
                      </a:lnTo>
                      <a:lnTo>
                        <a:pt x="416" y="118"/>
                      </a:lnTo>
                      <a:lnTo>
                        <a:pt x="414" y="120"/>
                      </a:lnTo>
                      <a:lnTo>
                        <a:pt x="414" y="120"/>
                      </a:lnTo>
                      <a:lnTo>
                        <a:pt x="414" y="118"/>
                      </a:lnTo>
                      <a:lnTo>
                        <a:pt x="412" y="116"/>
                      </a:lnTo>
                      <a:lnTo>
                        <a:pt x="414" y="116"/>
                      </a:lnTo>
                      <a:lnTo>
                        <a:pt x="414" y="116"/>
                      </a:lnTo>
                      <a:lnTo>
                        <a:pt x="416" y="114"/>
                      </a:lnTo>
                      <a:lnTo>
                        <a:pt x="416" y="114"/>
                      </a:lnTo>
                      <a:lnTo>
                        <a:pt x="414" y="114"/>
                      </a:lnTo>
                      <a:lnTo>
                        <a:pt x="414" y="114"/>
                      </a:lnTo>
                      <a:lnTo>
                        <a:pt x="412" y="114"/>
                      </a:lnTo>
                      <a:lnTo>
                        <a:pt x="412" y="112"/>
                      </a:lnTo>
                      <a:lnTo>
                        <a:pt x="410" y="110"/>
                      </a:lnTo>
                      <a:lnTo>
                        <a:pt x="410" y="110"/>
                      </a:lnTo>
                      <a:lnTo>
                        <a:pt x="408" y="112"/>
                      </a:lnTo>
                      <a:lnTo>
                        <a:pt x="406" y="112"/>
                      </a:lnTo>
                      <a:lnTo>
                        <a:pt x="402" y="114"/>
                      </a:lnTo>
                      <a:lnTo>
                        <a:pt x="402" y="116"/>
                      </a:lnTo>
                      <a:lnTo>
                        <a:pt x="402" y="116"/>
                      </a:lnTo>
                      <a:lnTo>
                        <a:pt x="402" y="116"/>
                      </a:lnTo>
                      <a:lnTo>
                        <a:pt x="402" y="118"/>
                      </a:lnTo>
                      <a:lnTo>
                        <a:pt x="402" y="118"/>
                      </a:lnTo>
                      <a:lnTo>
                        <a:pt x="400" y="118"/>
                      </a:lnTo>
                      <a:lnTo>
                        <a:pt x="400" y="118"/>
                      </a:lnTo>
                      <a:lnTo>
                        <a:pt x="398" y="116"/>
                      </a:lnTo>
                      <a:lnTo>
                        <a:pt x="396" y="116"/>
                      </a:lnTo>
                      <a:lnTo>
                        <a:pt x="394" y="116"/>
                      </a:lnTo>
                      <a:lnTo>
                        <a:pt x="392" y="116"/>
                      </a:lnTo>
                      <a:lnTo>
                        <a:pt x="392" y="114"/>
                      </a:lnTo>
                      <a:lnTo>
                        <a:pt x="390" y="114"/>
                      </a:lnTo>
                      <a:lnTo>
                        <a:pt x="390" y="112"/>
                      </a:lnTo>
                      <a:lnTo>
                        <a:pt x="388" y="112"/>
                      </a:lnTo>
                      <a:lnTo>
                        <a:pt x="386" y="114"/>
                      </a:lnTo>
                      <a:lnTo>
                        <a:pt x="384" y="116"/>
                      </a:lnTo>
                      <a:lnTo>
                        <a:pt x="384" y="118"/>
                      </a:lnTo>
                      <a:lnTo>
                        <a:pt x="382" y="118"/>
                      </a:lnTo>
                      <a:lnTo>
                        <a:pt x="380" y="118"/>
                      </a:lnTo>
                      <a:lnTo>
                        <a:pt x="382" y="120"/>
                      </a:lnTo>
                      <a:lnTo>
                        <a:pt x="380" y="120"/>
                      </a:lnTo>
                      <a:lnTo>
                        <a:pt x="380" y="122"/>
                      </a:lnTo>
                      <a:lnTo>
                        <a:pt x="378" y="122"/>
                      </a:lnTo>
                      <a:lnTo>
                        <a:pt x="376" y="124"/>
                      </a:lnTo>
                      <a:lnTo>
                        <a:pt x="372" y="124"/>
                      </a:lnTo>
                      <a:lnTo>
                        <a:pt x="370" y="124"/>
                      </a:lnTo>
                      <a:lnTo>
                        <a:pt x="370" y="126"/>
                      </a:lnTo>
                      <a:lnTo>
                        <a:pt x="370" y="128"/>
                      </a:lnTo>
                      <a:lnTo>
                        <a:pt x="370" y="128"/>
                      </a:lnTo>
                      <a:lnTo>
                        <a:pt x="368" y="130"/>
                      </a:lnTo>
                      <a:lnTo>
                        <a:pt x="366" y="132"/>
                      </a:lnTo>
                      <a:lnTo>
                        <a:pt x="364" y="134"/>
                      </a:lnTo>
                      <a:lnTo>
                        <a:pt x="364" y="134"/>
                      </a:lnTo>
                      <a:lnTo>
                        <a:pt x="364" y="134"/>
                      </a:lnTo>
                      <a:lnTo>
                        <a:pt x="364" y="136"/>
                      </a:lnTo>
                      <a:lnTo>
                        <a:pt x="364" y="136"/>
                      </a:lnTo>
                      <a:lnTo>
                        <a:pt x="364" y="136"/>
                      </a:lnTo>
                      <a:lnTo>
                        <a:pt x="364" y="136"/>
                      </a:lnTo>
                      <a:lnTo>
                        <a:pt x="362" y="138"/>
                      </a:lnTo>
                      <a:lnTo>
                        <a:pt x="362" y="138"/>
                      </a:lnTo>
                      <a:lnTo>
                        <a:pt x="360" y="140"/>
                      </a:lnTo>
                      <a:lnTo>
                        <a:pt x="360" y="140"/>
                      </a:lnTo>
                      <a:lnTo>
                        <a:pt x="358" y="140"/>
                      </a:lnTo>
                      <a:lnTo>
                        <a:pt x="358" y="138"/>
                      </a:lnTo>
                      <a:lnTo>
                        <a:pt x="358" y="140"/>
                      </a:lnTo>
                      <a:lnTo>
                        <a:pt x="356" y="140"/>
                      </a:lnTo>
                      <a:lnTo>
                        <a:pt x="356" y="140"/>
                      </a:lnTo>
                      <a:lnTo>
                        <a:pt x="354" y="140"/>
                      </a:lnTo>
                      <a:lnTo>
                        <a:pt x="354" y="140"/>
                      </a:lnTo>
                      <a:lnTo>
                        <a:pt x="352" y="140"/>
                      </a:lnTo>
                      <a:lnTo>
                        <a:pt x="350" y="140"/>
                      </a:lnTo>
                      <a:lnTo>
                        <a:pt x="348" y="140"/>
                      </a:lnTo>
                      <a:lnTo>
                        <a:pt x="348" y="140"/>
                      </a:lnTo>
                      <a:lnTo>
                        <a:pt x="348" y="142"/>
                      </a:lnTo>
                      <a:lnTo>
                        <a:pt x="348" y="142"/>
                      </a:lnTo>
                      <a:lnTo>
                        <a:pt x="348" y="144"/>
                      </a:lnTo>
                      <a:lnTo>
                        <a:pt x="350" y="146"/>
                      </a:lnTo>
                      <a:lnTo>
                        <a:pt x="352" y="146"/>
                      </a:lnTo>
                      <a:lnTo>
                        <a:pt x="354" y="146"/>
                      </a:lnTo>
                      <a:lnTo>
                        <a:pt x="354" y="146"/>
                      </a:lnTo>
                      <a:lnTo>
                        <a:pt x="356" y="146"/>
                      </a:lnTo>
                      <a:lnTo>
                        <a:pt x="356" y="148"/>
                      </a:lnTo>
                      <a:lnTo>
                        <a:pt x="358" y="148"/>
                      </a:lnTo>
                      <a:lnTo>
                        <a:pt x="356" y="150"/>
                      </a:lnTo>
                      <a:lnTo>
                        <a:pt x="356" y="152"/>
                      </a:lnTo>
                      <a:lnTo>
                        <a:pt x="356" y="152"/>
                      </a:lnTo>
                      <a:lnTo>
                        <a:pt x="356" y="152"/>
                      </a:lnTo>
                      <a:lnTo>
                        <a:pt x="358" y="154"/>
                      </a:lnTo>
                      <a:lnTo>
                        <a:pt x="358" y="154"/>
                      </a:lnTo>
                      <a:lnTo>
                        <a:pt x="358" y="156"/>
                      </a:lnTo>
                      <a:lnTo>
                        <a:pt x="358" y="156"/>
                      </a:lnTo>
                      <a:lnTo>
                        <a:pt x="358" y="156"/>
                      </a:lnTo>
                      <a:lnTo>
                        <a:pt x="356" y="156"/>
                      </a:lnTo>
                      <a:lnTo>
                        <a:pt x="356" y="156"/>
                      </a:lnTo>
                      <a:lnTo>
                        <a:pt x="356" y="156"/>
                      </a:lnTo>
                      <a:lnTo>
                        <a:pt x="354" y="156"/>
                      </a:lnTo>
                      <a:lnTo>
                        <a:pt x="352" y="158"/>
                      </a:lnTo>
                      <a:lnTo>
                        <a:pt x="350" y="158"/>
                      </a:lnTo>
                      <a:lnTo>
                        <a:pt x="350" y="156"/>
                      </a:lnTo>
                      <a:lnTo>
                        <a:pt x="348" y="156"/>
                      </a:lnTo>
                      <a:lnTo>
                        <a:pt x="346" y="158"/>
                      </a:lnTo>
                      <a:lnTo>
                        <a:pt x="344" y="158"/>
                      </a:lnTo>
                      <a:lnTo>
                        <a:pt x="340" y="158"/>
                      </a:lnTo>
                      <a:lnTo>
                        <a:pt x="338" y="158"/>
                      </a:lnTo>
                      <a:lnTo>
                        <a:pt x="336" y="158"/>
                      </a:lnTo>
                      <a:lnTo>
                        <a:pt x="336" y="158"/>
                      </a:lnTo>
                      <a:lnTo>
                        <a:pt x="334" y="156"/>
                      </a:lnTo>
                      <a:lnTo>
                        <a:pt x="332" y="156"/>
                      </a:lnTo>
                      <a:lnTo>
                        <a:pt x="330" y="156"/>
                      </a:lnTo>
                      <a:lnTo>
                        <a:pt x="330" y="156"/>
                      </a:lnTo>
                      <a:lnTo>
                        <a:pt x="330" y="158"/>
                      </a:lnTo>
                      <a:lnTo>
                        <a:pt x="326" y="158"/>
                      </a:lnTo>
                      <a:lnTo>
                        <a:pt x="324" y="160"/>
                      </a:lnTo>
                      <a:lnTo>
                        <a:pt x="322" y="160"/>
                      </a:lnTo>
                      <a:lnTo>
                        <a:pt x="322" y="158"/>
                      </a:lnTo>
                      <a:lnTo>
                        <a:pt x="322" y="158"/>
                      </a:lnTo>
                      <a:lnTo>
                        <a:pt x="322" y="158"/>
                      </a:lnTo>
                      <a:lnTo>
                        <a:pt x="320" y="158"/>
                      </a:lnTo>
                      <a:lnTo>
                        <a:pt x="320" y="158"/>
                      </a:lnTo>
                      <a:lnTo>
                        <a:pt x="320" y="158"/>
                      </a:lnTo>
                      <a:lnTo>
                        <a:pt x="318" y="156"/>
                      </a:lnTo>
                      <a:lnTo>
                        <a:pt x="316" y="156"/>
                      </a:lnTo>
                      <a:lnTo>
                        <a:pt x="314" y="158"/>
                      </a:lnTo>
                      <a:lnTo>
                        <a:pt x="312" y="156"/>
                      </a:lnTo>
                      <a:lnTo>
                        <a:pt x="310" y="156"/>
                      </a:lnTo>
                      <a:lnTo>
                        <a:pt x="310" y="154"/>
                      </a:lnTo>
                      <a:lnTo>
                        <a:pt x="308" y="152"/>
                      </a:lnTo>
                      <a:lnTo>
                        <a:pt x="308" y="152"/>
                      </a:lnTo>
                      <a:lnTo>
                        <a:pt x="308" y="152"/>
                      </a:lnTo>
                      <a:lnTo>
                        <a:pt x="306" y="150"/>
                      </a:lnTo>
                      <a:lnTo>
                        <a:pt x="306" y="150"/>
                      </a:lnTo>
                      <a:lnTo>
                        <a:pt x="308" y="148"/>
                      </a:lnTo>
                      <a:lnTo>
                        <a:pt x="308" y="148"/>
                      </a:lnTo>
                      <a:lnTo>
                        <a:pt x="308" y="148"/>
                      </a:lnTo>
                      <a:lnTo>
                        <a:pt x="306" y="146"/>
                      </a:lnTo>
                      <a:lnTo>
                        <a:pt x="306" y="144"/>
                      </a:lnTo>
                      <a:lnTo>
                        <a:pt x="306" y="140"/>
                      </a:lnTo>
                      <a:lnTo>
                        <a:pt x="306" y="138"/>
                      </a:lnTo>
                      <a:lnTo>
                        <a:pt x="306" y="138"/>
                      </a:lnTo>
                      <a:lnTo>
                        <a:pt x="304" y="136"/>
                      </a:lnTo>
                      <a:lnTo>
                        <a:pt x="304" y="136"/>
                      </a:lnTo>
                      <a:lnTo>
                        <a:pt x="302" y="134"/>
                      </a:lnTo>
                      <a:lnTo>
                        <a:pt x="302" y="134"/>
                      </a:lnTo>
                      <a:lnTo>
                        <a:pt x="300" y="136"/>
                      </a:lnTo>
                      <a:lnTo>
                        <a:pt x="300" y="136"/>
                      </a:lnTo>
                      <a:lnTo>
                        <a:pt x="300" y="136"/>
                      </a:lnTo>
                      <a:lnTo>
                        <a:pt x="298" y="136"/>
                      </a:lnTo>
                      <a:lnTo>
                        <a:pt x="296" y="136"/>
                      </a:lnTo>
                      <a:lnTo>
                        <a:pt x="294" y="138"/>
                      </a:lnTo>
                      <a:lnTo>
                        <a:pt x="294" y="138"/>
                      </a:lnTo>
                      <a:lnTo>
                        <a:pt x="294" y="138"/>
                      </a:lnTo>
                      <a:lnTo>
                        <a:pt x="296" y="138"/>
                      </a:lnTo>
                      <a:lnTo>
                        <a:pt x="296" y="140"/>
                      </a:lnTo>
                      <a:lnTo>
                        <a:pt x="296" y="140"/>
                      </a:lnTo>
                      <a:lnTo>
                        <a:pt x="296" y="142"/>
                      </a:lnTo>
                      <a:lnTo>
                        <a:pt x="296" y="144"/>
                      </a:lnTo>
                      <a:lnTo>
                        <a:pt x="294" y="146"/>
                      </a:lnTo>
                      <a:lnTo>
                        <a:pt x="296" y="152"/>
                      </a:lnTo>
                      <a:lnTo>
                        <a:pt x="296" y="152"/>
                      </a:lnTo>
                      <a:lnTo>
                        <a:pt x="298" y="156"/>
                      </a:lnTo>
                      <a:lnTo>
                        <a:pt x="298" y="158"/>
                      </a:lnTo>
                      <a:lnTo>
                        <a:pt x="300" y="158"/>
                      </a:lnTo>
                      <a:lnTo>
                        <a:pt x="298" y="162"/>
                      </a:lnTo>
                      <a:lnTo>
                        <a:pt x="298" y="164"/>
                      </a:lnTo>
                      <a:lnTo>
                        <a:pt x="298" y="164"/>
                      </a:lnTo>
                      <a:lnTo>
                        <a:pt x="298" y="164"/>
                      </a:lnTo>
                      <a:lnTo>
                        <a:pt x="296" y="164"/>
                      </a:lnTo>
                      <a:lnTo>
                        <a:pt x="294" y="164"/>
                      </a:lnTo>
                      <a:lnTo>
                        <a:pt x="292" y="164"/>
                      </a:lnTo>
                      <a:lnTo>
                        <a:pt x="290" y="164"/>
                      </a:lnTo>
                      <a:lnTo>
                        <a:pt x="288" y="164"/>
                      </a:lnTo>
                      <a:lnTo>
                        <a:pt x="286" y="166"/>
                      </a:lnTo>
                      <a:lnTo>
                        <a:pt x="284" y="164"/>
                      </a:lnTo>
                      <a:lnTo>
                        <a:pt x="284" y="164"/>
                      </a:lnTo>
                      <a:lnTo>
                        <a:pt x="282" y="162"/>
                      </a:lnTo>
                      <a:lnTo>
                        <a:pt x="282" y="162"/>
                      </a:lnTo>
                      <a:lnTo>
                        <a:pt x="278" y="164"/>
                      </a:lnTo>
                      <a:lnTo>
                        <a:pt x="278" y="164"/>
                      </a:lnTo>
                      <a:lnTo>
                        <a:pt x="276" y="162"/>
                      </a:lnTo>
                      <a:lnTo>
                        <a:pt x="272" y="162"/>
                      </a:lnTo>
                      <a:lnTo>
                        <a:pt x="272" y="162"/>
                      </a:lnTo>
                      <a:lnTo>
                        <a:pt x="270" y="162"/>
                      </a:lnTo>
                      <a:lnTo>
                        <a:pt x="268" y="160"/>
                      </a:lnTo>
                      <a:lnTo>
                        <a:pt x="266" y="160"/>
                      </a:lnTo>
                      <a:lnTo>
                        <a:pt x="264" y="162"/>
                      </a:lnTo>
                      <a:lnTo>
                        <a:pt x="264" y="160"/>
                      </a:lnTo>
                      <a:lnTo>
                        <a:pt x="262" y="160"/>
                      </a:lnTo>
                      <a:lnTo>
                        <a:pt x="262" y="160"/>
                      </a:lnTo>
                      <a:lnTo>
                        <a:pt x="262" y="158"/>
                      </a:lnTo>
                      <a:lnTo>
                        <a:pt x="260" y="156"/>
                      </a:lnTo>
                      <a:lnTo>
                        <a:pt x="260" y="156"/>
                      </a:lnTo>
                      <a:lnTo>
                        <a:pt x="258" y="158"/>
                      </a:lnTo>
                      <a:lnTo>
                        <a:pt x="256" y="158"/>
                      </a:lnTo>
                      <a:lnTo>
                        <a:pt x="254" y="158"/>
                      </a:lnTo>
                      <a:lnTo>
                        <a:pt x="254" y="158"/>
                      </a:lnTo>
                      <a:lnTo>
                        <a:pt x="254" y="158"/>
                      </a:lnTo>
                      <a:lnTo>
                        <a:pt x="252" y="156"/>
                      </a:lnTo>
                      <a:lnTo>
                        <a:pt x="252" y="156"/>
                      </a:lnTo>
                      <a:lnTo>
                        <a:pt x="252" y="156"/>
                      </a:lnTo>
                      <a:lnTo>
                        <a:pt x="250" y="156"/>
                      </a:lnTo>
                      <a:lnTo>
                        <a:pt x="250" y="156"/>
                      </a:lnTo>
                      <a:lnTo>
                        <a:pt x="246" y="154"/>
                      </a:lnTo>
                      <a:lnTo>
                        <a:pt x="244" y="152"/>
                      </a:lnTo>
                      <a:lnTo>
                        <a:pt x="244" y="150"/>
                      </a:lnTo>
                      <a:lnTo>
                        <a:pt x="244" y="150"/>
                      </a:lnTo>
                      <a:lnTo>
                        <a:pt x="244" y="148"/>
                      </a:lnTo>
                      <a:lnTo>
                        <a:pt x="242" y="148"/>
                      </a:lnTo>
                      <a:lnTo>
                        <a:pt x="238" y="146"/>
                      </a:lnTo>
                      <a:lnTo>
                        <a:pt x="234" y="146"/>
                      </a:lnTo>
                      <a:lnTo>
                        <a:pt x="234" y="146"/>
                      </a:lnTo>
                      <a:lnTo>
                        <a:pt x="232" y="146"/>
                      </a:lnTo>
                      <a:lnTo>
                        <a:pt x="232" y="148"/>
                      </a:lnTo>
                      <a:lnTo>
                        <a:pt x="230" y="146"/>
                      </a:lnTo>
                      <a:lnTo>
                        <a:pt x="226" y="146"/>
                      </a:lnTo>
                      <a:lnTo>
                        <a:pt x="224" y="146"/>
                      </a:lnTo>
                      <a:lnTo>
                        <a:pt x="224" y="146"/>
                      </a:lnTo>
                      <a:lnTo>
                        <a:pt x="224" y="146"/>
                      </a:lnTo>
                      <a:lnTo>
                        <a:pt x="222" y="148"/>
                      </a:lnTo>
                      <a:lnTo>
                        <a:pt x="222" y="146"/>
                      </a:lnTo>
                      <a:lnTo>
                        <a:pt x="220" y="146"/>
                      </a:lnTo>
                      <a:lnTo>
                        <a:pt x="218" y="146"/>
                      </a:lnTo>
                      <a:lnTo>
                        <a:pt x="214" y="144"/>
                      </a:lnTo>
                      <a:lnTo>
                        <a:pt x="214" y="144"/>
                      </a:lnTo>
                      <a:lnTo>
                        <a:pt x="212" y="142"/>
                      </a:lnTo>
                      <a:lnTo>
                        <a:pt x="212" y="142"/>
                      </a:lnTo>
                      <a:lnTo>
                        <a:pt x="210" y="142"/>
                      </a:lnTo>
                      <a:lnTo>
                        <a:pt x="206" y="140"/>
                      </a:lnTo>
                      <a:lnTo>
                        <a:pt x="204" y="138"/>
                      </a:lnTo>
                      <a:lnTo>
                        <a:pt x="202" y="138"/>
                      </a:lnTo>
                      <a:lnTo>
                        <a:pt x="202" y="138"/>
                      </a:lnTo>
                      <a:lnTo>
                        <a:pt x="200" y="138"/>
                      </a:lnTo>
                      <a:lnTo>
                        <a:pt x="200" y="138"/>
                      </a:lnTo>
                      <a:lnTo>
                        <a:pt x="200" y="138"/>
                      </a:lnTo>
                      <a:lnTo>
                        <a:pt x="198" y="138"/>
                      </a:lnTo>
                      <a:lnTo>
                        <a:pt x="196" y="136"/>
                      </a:lnTo>
                      <a:lnTo>
                        <a:pt x="194" y="134"/>
                      </a:lnTo>
                      <a:lnTo>
                        <a:pt x="190" y="132"/>
                      </a:lnTo>
                      <a:lnTo>
                        <a:pt x="188" y="132"/>
                      </a:lnTo>
                      <a:lnTo>
                        <a:pt x="188" y="130"/>
                      </a:lnTo>
                      <a:lnTo>
                        <a:pt x="188" y="130"/>
                      </a:lnTo>
                      <a:lnTo>
                        <a:pt x="186" y="128"/>
                      </a:lnTo>
                      <a:lnTo>
                        <a:pt x="184" y="128"/>
                      </a:lnTo>
                      <a:lnTo>
                        <a:pt x="180" y="126"/>
                      </a:lnTo>
                      <a:lnTo>
                        <a:pt x="180" y="126"/>
                      </a:lnTo>
                      <a:lnTo>
                        <a:pt x="180" y="126"/>
                      </a:lnTo>
                      <a:lnTo>
                        <a:pt x="178" y="124"/>
                      </a:lnTo>
                      <a:lnTo>
                        <a:pt x="176" y="124"/>
                      </a:lnTo>
                      <a:lnTo>
                        <a:pt x="176" y="124"/>
                      </a:lnTo>
                      <a:lnTo>
                        <a:pt x="176" y="126"/>
                      </a:lnTo>
                      <a:lnTo>
                        <a:pt x="176" y="126"/>
                      </a:lnTo>
                      <a:lnTo>
                        <a:pt x="174" y="124"/>
                      </a:lnTo>
                      <a:lnTo>
                        <a:pt x="172" y="124"/>
                      </a:lnTo>
                      <a:lnTo>
                        <a:pt x="170" y="122"/>
                      </a:lnTo>
                      <a:lnTo>
                        <a:pt x="170" y="122"/>
                      </a:lnTo>
                      <a:lnTo>
                        <a:pt x="168" y="120"/>
                      </a:lnTo>
                      <a:lnTo>
                        <a:pt x="170" y="118"/>
                      </a:lnTo>
                      <a:lnTo>
                        <a:pt x="170" y="116"/>
                      </a:lnTo>
                      <a:lnTo>
                        <a:pt x="170" y="116"/>
                      </a:lnTo>
                      <a:lnTo>
                        <a:pt x="170" y="114"/>
                      </a:lnTo>
                      <a:lnTo>
                        <a:pt x="170" y="112"/>
                      </a:lnTo>
                      <a:lnTo>
                        <a:pt x="170" y="110"/>
                      </a:lnTo>
                      <a:lnTo>
                        <a:pt x="170" y="108"/>
                      </a:lnTo>
                      <a:lnTo>
                        <a:pt x="172" y="106"/>
                      </a:lnTo>
                      <a:lnTo>
                        <a:pt x="174" y="102"/>
                      </a:lnTo>
                      <a:lnTo>
                        <a:pt x="174" y="102"/>
                      </a:lnTo>
                      <a:lnTo>
                        <a:pt x="174" y="100"/>
                      </a:lnTo>
                      <a:lnTo>
                        <a:pt x="176" y="98"/>
                      </a:lnTo>
                      <a:lnTo>
                        <a:pt x="176" y="98"/>
                      </a:lnTo>
                      <a:lnTo>
                        <a:pt x="178" y="98"/>
                      </a:lnTo>
                      <a:lnTo>
                        <a:pt x="178" y="98"/>
                      </a:lnTo>
                      <a:lnTo>
                        <a:pt x="180" y="98"/>
                      </a:lnTo>
                      <a:lnTo>
                        <a:pt x="178" y="96"/>
                      </a:lnTo>
                      <a:lnTo>
                        <a:pt x="176" y="96"/>
                      </a:lnTo>
                      <a:lnTo>
                        <a:pt x="174" y="94"/>
                      </a:lnTo>
                      <a:lnTo>
                        <a:pt x="174" y="92"/>
                      </a:lnTo>
                      <a:lnTo>
                        <a:pt x="172" y="92"/>
                      </a:lnTo>
                      <a:lnTo>
                        <a:pt x="172" y="92"/>
                      </a:lnTo>
                      <a:lnTo>
                        <a:pt x="170" y="92"/>
                      </a:lnTo>
                      <a:lnTo>
                        <a:pt x="166" y="90"/>
                      </a:lnTo>
                      <a:lnTo>
                        <a:pt x="166" y="90"/>
                      </a:lnTo>
                      <a:lnTo>
                        <a:pt x="166" y="90"/>
                      </a:lnTo>
                      <a:lnTo>
                        <a:pt x="166" y="88"/>
                      </a:lnTo>
                      <a:lnTo>
                        <a:pt x="164" y="86"/>
                      </a:lnTo>
                      <a:lnTo>
                        <a:pt x="164" y="86"/>
                      </a:lnTo>
                      <a:lnTo>
                        <a:pt x="164" y="86"/>
                      </a:lnTo>
                      <a:lnTo>
                        <a:pt x="160" y="84"/>
                      </a:lnTo>
                      <a:lnTo>
                        <a:pt x="160" y="84"/>
                      </a:lnTo>
                      <a:lnTo>
                        <a:pt x="160" y="84"/>
                      </a:lnTo>
                      <a:lnTo>
                        <a:pt x="160" y="84"/>
                      </a:lnTo>
                      <a:lnTo>
                        <a:pt x="160" y="84"/>
                      </a:lnTo>
                      <a:lnTo>
                        <a:pt x="158" y="84"/>
                      </a:lnTo>
                      <a:lnTo>
                        <a:pt x="156" y="84"/>
                      </a:lnTo>
                      <a:lnTo>
                        <a:pt x="154" y="84"/>
                      </a:lnTo>
                      <a:lnTo>
                        <a:pt x="154" y="82"/>
                      </a:lnTo>
                      <a:lnTo>
                        <a:pt x="152" y="82"/>
                      </a:lnTo>
                      <a:lnTo>
                        <a:pt x="152" y="82"/>
                      </a:lnTo>
                      <a:lnTo>
                        <a:pt x="152" y="82"/>
                      </a:lnTo>
                      <a:lnTo>
                        <a:pt x="150" y="80"/>
                      </a:lnTo>
                      <a:lnTo>
                        <a:pt x="148" y="78"/>
                      </a:lnTo>
                      <a:lnTo>
                        <a:pt x="146" y="76"/>
                      </a:lnTo>
                      <a:lnTo>
                        <a:pt x="146" y="74"/>
                      </a:lnTo>
                      <a:lnTo>
                        <a:pt x="144" y="76"/>
                      </a:lnTo>
                      <a:lnTo>
                        <a:pt x="144" y="76"/>
                      </a:lnTo>
                      <a:lnTo>
                        <a:pt x="144" y="76"/>
                      </a:lnTo>
                      <a:lnTo>
                        <a:pt x="144" y="76"/>
                      </a:lnTo>
                      <a:lnTo>
                        <a:pt x="142" y="78"/>
                      </a:lnTo>
                      <a:lnTo>
                        <a:pt x="142" y="78"/>
                      </a:lnTo>
                      <a:lnTo>
                        <a:pt x="142" y="78"/>
                      </a:lnTo>
                      <a:lnTo>
                        <a:pt x="142" y="76"/>
                      </a:lnTo>
                      <a:lnTo>
                        <a:pt x="140" y="74"/>
                      </a:lnTo>
                      <a:lnTo>
                        <a:pt x="140" y="74"/>
                      </a:lnTo>
                      <a:lnTo>
                        <a:pt x="140" y="72"/>
                      </a:lnTo>
                      <a:lnTo>
                        <a:pt x="140" y="72"/>
                      </a:lnTo>
                      <a:lnTo>
                        <a:pt x="140" y="70"/>
                      </a:lnTo>
                      <a:lnTo>
                        <a:pt x="138" y="70"/>
                      </a:lnTo>
                      <a:lnTo>
                        <a:pt x="138" y="68"/>
                      </a:lnTo>
                      <a:lnTo>
                        <a:pt x="138" y="66"/>
                      </a:lnTo>
                      <a:lnTo>
                        <a:pt x="138" y="66"/>
                      </a:lnTo>
                      <a:lnTo>
                        <a:pt x="138" y="66"/>
                      </a:lnTo>
                      <a:lnTo>
                        <a:pt x="138" y="66"/>
                      </a:lnTo>
                      <a:lnTo>
                        <a:pt x="138" y="66"/>
                      </a:lnTo>
                      <a:lnTo>
                        <a:pt x="138" y="66"/>
                      </a:lnTo>
                      <a:lnTo>
                        <a:pt x="138" y="64"/>
                      </a:lnTo>
                      <a:lnTo>
                        <a:pt x="134" y="60"/>
                      </a:lnTo>
                      <a:lnTo>
                        <a:pt x="134" y="60"/>
                      </a:lnTo>
                      <a:lnTo>
                        <a:pt x="134" y="60"/>
                      </a:lnTo>
                      <a:lnTo>
                        <a:pt x="132" y="58"/>
                      </a:lnTo>
                      <a:lnTo>
                        <a:pt x="132" y="56"/>
                      </a:lnTo>
                      <a:lnTo>
                        <a:pt x="132" y="56"/>
                      </a:lnTo>
                      <a:lnTo>
                        <a:pt x="132" y="56"/>
                      </a:lnTo>
                      <a:lnTo>
                        <a:pt x="132" y="54"/>
                      </a:lnTo>
                      <a:lnTo>
                        <a:pt x="134" y="54"/>
                      </a:lnTo>
                      <a:lnTo>
                        <a:pt x="134" y="54"/>
                      </a:lnTo>
                      <a:lnTo>
                        <a:pt x="136" y="54"/>
                      </a:lnTo>
                      <a:lnTo>
                        <a:pt x="136" y="54"/>
                      </a:lnTo>
                      <a:lnTo>
                        <a:pt x="136" y="56"/>
                      </a:lnTo>
                      <a:lnTo>
                        <a:pt x="138" y="56"/>
                      </a:lnTo>
                      <a:lnTo>
                        <a:pt x="138" y="58"/>
                      </a:lnTo>
                      <a:lnTo>
                        <a:pt x="140" y="58"/>
                      </a:lnTo>
                      <a:lnTo>
                        <a:pt x="142" y="58"/>
                      </a:lnTo>
                      <a:lnTo>
                        <a:pt x="142" y="58"/>
                      </a:lnTo>
                      <a:lnTo>
                        <a:pt x="142" y="56"/>
                      </a:lnTo>
                      <a:lnTo>
                        <a:pt x="144" y="56"/>
                      </a:lnTo>
                      <a:lnTo>
                        <a:pt x="144" y="56"/>
                      </a:lnTo>
                      <a:lnTo>
                        <a:pt x="144" y="54"/>
                      </a:lnTo>
                      <a:lnTo>
                        <a:pt x="144" y="52"/>
                      </a:lnTo>
                      <a:lnTo>
                        <a:pt x="144" y="52"/>
                      </a:lnTo>
                      <a:lnTo>
                        <a:pt x="142" y="50"/>
                      </a:lnTo>
                      <a:lnTo>
                        <a:pt x="142" y="50"/>
                      </a:lnTo>
                      <a:lnTo>
                        <a:pt x="142" y="48"/>
                      </a:lnTo>
                      <a:lnTo>
                        <a:pt x="140" y="46"/>
                      </a:lnTo>
                      <a:lnTo>
                        <a:pt x="140" y="46"/>
                      </a:lnTo>
                      <a:lnTo>
                        <a:pt x="140" y="46"/>
                      </a:lnTo>
                      <a:lnTo>
                        <a:pt x="140" y="46"/>
                      </a:lnTo>
                      <a:lnTo>
                        <a:pt x="140" y="44"/>
                      </a:lnTo>
                      <a:lnTo>
                        <a:pt x="140" y="42"/>
                      </a:lnTo>
                      <a:lnTo>
                        <a:pt x="138" y="42"/>
                      </a:lnTo>
                      <a:lnTo>
                        <a:pt x="138" y="42"/>
                      </a:lnTo>
                      <a:lnTo>
                        <a:pt x="136" y="40"/>
                      </a:lnTo>
                      <a:lnTo>
                        <a:pt x="136" y="40"/>
                      </a:lnTo>
                      <a:lnTo>
                        <a:pt x="136" y="40"/>
                      </a:lnTo>
                      <a:lnTo>
                        <a:pt x="134" y="38"/>
                      </a:lnTo>
                      <a:lnTo>
                        <a:pt x="134" y="36"/>
                      </a:lnTo>
                      <a:lnTo>
                        <a:pt x="132" y="32"/>
                      </a:lnTo>
                      <a:lnTo>
                        <a:pt x="132" y="32"/>
                      </a:lnTo>
                      <a:lnTo>
                        <a:pt x="130" y="28"/>
                      </a:lnTo>
                      <a:lnTo>
                        <a:pt x="130" y="28"/>
                      </a:lnTo>
                      <a:lnTo>
                        <a:pt x="130" y="28"/>
                      </a:lnTo>
                      <a:lnTo>
                        <a:pt x="134" y="26"/>
                      </a:lnTo>
                      <a:lnTo>
                        <a:pt x="134" y="24"/>
                      </a:lnTo>
                      <a:lnTo>
                        <a:pt x="134" y="24"/>
                      </a:lnTo>
                      <a:lnTo>
                        <a:pt x="134" y="24"/>
                      </a:lnTo>
                      <a:lnTo>
                        <a:pt x="132" y="22"/>
                      </a:lnTo>
                      <a:lnTo>
                        <a:pt x="132" y="22"/>
                      </a:lnTo>
                      <a:lnTo>
                        <a:pt x="130" y="20"/>
                      </a:lnTo>
                      <a:lnTo>
                        <a:pt x="128" y="20"/>
                      </a:lnTo>
                      <a:lnTo>
                        <a:pt x="126" y="20"/>
                      </a:lnTo>
                      <a:lnTo>
                        <a:pt x="122" y="18"/>
                      </a:lnTo>
                      <a:lnTo>
                        <a:pt x="122" y="18"/>
                      </a:lnTo>
                      <a:lnTo>
                        <a:pt x="120" y="16"/>
                      </a:lnTo>
                      <a:lnTo>
                        <a:pt x="118" y="12"/>
                      </a:lnTo>
                      <a:lnTo>
                        <a:pt x="116" y="8"/>
                      </a:lnTo>
                      <a:lnTo>
                        <a:pt x="116" y="6"/>
                      </a:lnTo>
                      <a:lnTo>
                        <a:pt x="114" y="6"/>
                      </a:lnTo>
                      <a:lnTo>
                        <a:pt x="114" y="2"/>
                      </a:lnTo>
                      <a:lnTo>
                        <a:pt x="114" y="2"/>
                      </a:lnTo>
                      <a:lnTo>
                        <a:pt x="114" y="2"/>
                      </a:lnTo>
                      <a:lnTo>
                        <a:pt x="114" y="2"/>
                      </a:lnTo>
                      <a:lnTo>
                        <a:pt x="112" y="2"/>
                      </a:lnTo>
                      <a:lnTo>
                        <a:pt x="112" y="2"/>
                      </a:lnTo>
                      <a:lnTo>
                        <a:pt x="112" y="2"/>
                      </a:lnTo>
                      <a:lnTo>
                        <a:pt x="110" y="2"/>
                      </a:lnTo>
                      <a:lnTo>
                        <a:pt x="110" y="2"/>
                      </a:lnTo>
                      <a:lnTo>
                        <a:pt x="108" y="2"/>
                      </a:lnTo>
                      <a:lnTo>
                        <a:pt x="106" y="2"/>
                      </a:lnTo>
                      <a:lnTo>
                        <a:pt x="106" y="2"/>
                      </a:lnTo>
                      <a:lnTo>
                        <a:pt x="104" y="2"/>
                      </a:lnTo>
                      <a:lnTo>
                        <a:pt x="100" y="2"/>
                      </a:lnTo>
                      <a:lnTo>
                        <a:pt x="96" y="0"/>
                      </a:lnTo>
                      <a:lnTo>
                        <a:pt x="94" y="0"/>
                      </a:lnTo>
                      <a:lnTo>
                        <a:pt x="96" y="0"/>
                      </a:lnTo>
                      <a:lnTo>
                        <a:pt x="98" y="4"/>
                      </a:lnTo>
                      <a:lnTo>
                        <a:pt x="98" y="4"/>
                      </a:lnTo>
                      <a:lnTo>
                        <a:pt x="100" y="6"/>
                      </a:lnTo>
                      <a:lnTo>
                        <a:pt x="100" y="8"/>
                      </a:lnTo>
                      <a:lnTo>
                        <a:pt x="102" y="10"/>
                      </a:lnTo>
                      <a:lnTo>
                        <a:pt x="102" y="10"/>
                      </a:lnTo>
                      <a:lnTo>
                        <a:pt x="102" y="12"/>
                      </a:lnTo>
                      <a:lnTo>
                        <a:pt x="100" y="12"/>
                      </a:lnTo>
                      <a:lnTo>
                        <a:pt x="98" y="12"/>
                      </a:lnTo>
                      <a:lnTo>
                        <a:pt x="98" y="14"/>
                      </a:lnTo>
                      <a:lnTo>
                        <a:pt x="98" y="14"/>
                      </a:lnTo>
                      <a:lnTo>
                        <a:pt x="98" y="14"/>
                      </a:lnTo>
                      <a:lnTo>
                        <a:pt x="96" y="16"/>
                      </a:lnTo>
                      <a:lnTo>
                        <a:pt x="94" y="16"/>
                      </a:lnTo>
                      <a:lnTo>
                        <a:pt x="94" y="16"/>
                      </a:lnTo>
                      <a:lnTo>
                        <a:pt x="90" y="18"/>
                      </a:lnTo>
                      <a:lnTo>
                        <a:pt x="88" y="18"/>
                      </a:lnTo>
                      <a:lnTo>
                        <a:pt x="86" y="18"/>
                      </a:lnTo>
                      <a:lnTo>
                        <a:pt x="86" y="20"/>
                      </a:lnTo>
                      <a:lnTo>
                        <a:pt x="84" y="20"/>
                      </a:lnTo>
                      <a:lnTo>
                        <a:pt x="82" y="20"/>
                      </a:lnTo>
                      <a:lnTo>
                        <a:pt x="80" y="20"/>
                      </a:lnTo>
                      <a:lnTo>
                        <a:pt x="76" y="18"/>
                      </a:lnTo>
                      <a:lnTo>
                        <a:pt x="76" y="18"/>
                      </a:lnTo>
                      <a:lnTo>
                        <a:pt x="74" y="18"/>
                      </a:lnTo>
                      <a:lnTo>
                        <a:pt x="72" y="18"/>
                      </a:lnTo>
                      <a:lnTo>
                        <a:pt x="70" y="16"/>
                      </a:lnTo>
                      <a:lnTo>
                        <a:pt x="66" y="16"/>
                      </a:lnTo>
                      <a:lnTo>
                        <a:pt x="64" y="16"/>
                      </a:lnTo>
                      <a:lnTo>
                        <a:pt x="62" y="16"/>
                      </a:lnTo>
                      <a:lnTo>
                        <a:pt x="60" y="16"/>
                      </a:lnTo>
                      <a:lnTo>
                        <a:pt x="58" y="16"/>
                      </a:lnTo>
                      <a:lnTo>
                        <a:pt x="58" y="18"/>
                      </a:lnTo>
                      <a:lnTo>
                        <a:pt x="56" y="20"/>
                      </a:lnTo>
                      <a:lnTo>
                        <a:pt x="56" y="20"/>
                      </a:lnTo>
                      <a:lnTo>
                        <a:pt x="56" y="22"/>
                      </a:lnTo>
                      <a:lnTo>
                        <a:pt x="56" y="22"/>
                      </a:lnTo>
                      <a:lnTo>
                        <a:pt x="56" y="24"/>
                      </a:lnTo>
                      <a:lnTo>
                        <a:pt x="58" y="24"/>
                      </a:lnTo>
                      <a:lnTo>
                        <a:pt x="58" y="24"/>
                      </a:lnTo>
                      <a:lnTo>
                        <a:pt x="60" y="26"/>
                      </a:lnTo>
                      <a:lnTo>
                        <a:pt x="58" y="26"/>
                      </a:lnTo>
                      <a:lnTo>
                        <a:pt x="58" y="28"/>
                      </a:lnTo>
                      <a:lnTo>
                        <a:pt x="58" y="28"/>
                      </a:lnTo>
                      <a:lnTo>
                        <a:pt x="58" y="28"/>
                      </a:lnTo>
                      <a:lnTo>
                        <a:pt x="60" y="28"/>
                      </a:lnTo>
                      <a:lnTo>
                        <a:pt x="62" y="30"/>
                      </a:lnTo>
                      <a:lnTo>
                        <a:pt x="64" y="30"/>
                      </a:lnTo>
                      <a:lnTo>
                        <a:pt x="64" y="30"/>
                      </a:lnTo>
                      <a:lnTo>
                        <a:pt x="64" y="30"/>
                      </a:lnTo>
                      <a:lnTo>
                        <a:pt x="64" y="32"/>
                      </a:lnTo>
                      <a:lnTo>
                        <a:pt x="62" y="32"/>
                      </a:lnTo>
                      <a:lnTo>
                        <a:pt x="62" y="32"/>
                      </a:lnTo>
                      <a:lnTo>
                        <a:pt x="60" y="34"/>
                      </a:lnTo>
                      <a:lnTo>
                        <a:pt x="62" y="36"/>
                      </a:lnTo>
                      <a:lnTo>
                        <a:pt x="62" y="36"/>
                      </a:lnTo>
                      <a:lnTo>
                        <a:pt x="62" y="36"/>
                      </a:lnTo>
                      <a:lnTo>
                        <a:pt x="64" y="38"/>
                      </a:lnTo>
                      <a:lnTo>
                        <a:pt x="64" y="38"/>
                      </a:lnTo>
                      <a:lnTo>
                        <a:pt x="64" y="38"/>
                      </a:lnTo>
                      <a:lnTo>
                        <a:pt x="64" y="40"/>
                      </a:lnTo>
                      <a:lnTo>
                        <a:pt x="64" y="42"/>
                      </a:lnTo>
                      <a:lnTo>
                        <a:pt x="62" y="42"/>
                      </a:lnTo>
                      <a:lnTo>
                        <a:pt x="62" y="44"/>
                      </a:lnTo>
                      <a:lnTo>
                        <a:pt x="64" y="44"/>
                      </a:lnTo>
                      <a:lnTo>
                        <a:pt x="64" y="44"/>
                      </a:lnTo>
                      <a:lnTo>
                        <a:pt x="66" y="46"/>
                      </a:lnTo>
                      <a:lnTo>
                        <a:pt x="68" y="46"/>
                      </a:lnTo>
                      <a:lnTo>
                        <a:pt x="68" y="46"/>
                      </a:lnTo>
                      <a:lnTo>
                        <a:pt x="68" y="48"/>
                      </a:lnTo>
                      <a:lnTo>
                        <a:pt x="68" y="48"/>
                      </a:lnTo>
                      <a:lnTo>
                        <a:pt x="70" y="50"/>
                      </a:lnTo>
                      <a:lnTo>
                        <a:pt x="70" y="50"/>
                      </a:lnTo>
                      <a:lnTo>
                        <a:pt x="70" y="52"/>
                      </a:lnTo>
                      <a:lnTo>
                        <a:pt x="72" y="52"/>
                      </a:lnTo>
                      <a:lnTo>
                        <a:pt x="74" y="52"/>
                      </a:lnTo>
                      <a:lnTo>
                        <a:pt x="74" y="52"/>
                      </a:lnTo>
                      <a:lnTo>
                        <a:pt x="74" y="52"/>
                      </a:lnTo>
                      <a:lnTo>
                        <a:pt x="74" y="54"/>
                      </a:lnTo>
                      <a:lnTo>
                        <a:pt x="76" y="56"/>
                      </a:lnTo>
                      <a:lnTo>
                        <a:pt x="76" y="56"/>
                      </a:lnTo>
                      <a:lnTo>
                        <a:pt x="78" y="56"/>
                      </a:lnTo>
                      <a:lnTo>
                        <a:pt x="80" y="56"/>
                      </a:lnTo>
                      <a:lnTo>
                        <a:pt x="82" y="58"/>
                      </a:lnTo>
                      <a:lnTo>
                        <a:pt x="84" y="58"/>
                      </a:lnTo>
                      <a:lnTo>
                        <a:pt x="86" y="60"/>
                      </a:lnTo>
                      <a:lnTo>
                        <a:pt x="86" y="60"/>
                      </a:lnTo>
                      <a:lnTo>
                        <a:pt x="86" y="60"/>
                      </a:lnTo>
                      <a:lnTo>
                        <a:pt x="86" y="62"/>
                      </a:lnTo>
                      <a:lnTo>
                        <a:pt x="84" y="62"/>
                      </a:lnTo>
                      <a:lnTo>
                        <a:pt x="84" y="64"/>
                      </a:lnTo>
                      <a:lnTo>
                        <a:pt x="78" y="66"/>
                      </a:lnTo>
                      <a:lnTo>
                        <a:pt x="78" y="66"/>
                      </a:lnTo>
                      <a:lnTo>
                        <a:pt x="76" y="68"/>
                      </a:lnTo>
                      <a:lnTo>
                        <a:pt x="76" y="68"/>
                      </a:lnTo>
                      <a:lnTo>
                        <a:pt x="76" y="70"/>
                      </a:lnTo>
                      <a:lnTo>
                        <a:pt x="78" y="74"/>
                      </a:lnTo>
                      <a:lnTo>
                        <a:pt x="78" y="74"/>
                      </a:lnTo>
                      <a:lnTo>
                        <a:pt x="78" y="78"/>
                      </a:lnTo>
                      <a:lnTo>
                        <a:pt x="78" y="80"/>
                      </a:lnTo>
                      <a:lnTo>
                        <a:pt x="78" y="80"/>
                      </a:lnTo>
                      <a:lnTo>
                        <a:pt x="80" y="80"/>
                      </a:lnTo>
                      <a:lnTo>
                        <a:pt x="80" y="82"/>
                      </a:lnTo>
                      <a:lnTo>
                        <a:pt x="80" y="82"/>
                      </a:lnTo>
                      <a:lnTo>
                        <a:pt x="78" y="84"/>
                      </a:lnTo>
                      <a:lnTo>
                        <a:pt x="76" y="84"/>
                      </a:lnTo>
                      <a:lnTo>
                        <a:pt x="76" y="84"/>
                      </a:lnTo>
                      <a:lnTo>
                        <a:pt x="74" y="86"/>
                      </a:lnTo>
                      <a:lnTo>
                        <a:pt x="72" y="92"/>
                      </a:lnTo>
                      <a:lnTo>
                        <a:pt x="70" y="92"/>
                      </a:lnTo>
                      <a:lnTo>
                        <a:pt x="70" y="94"/>
                      </a:lnTo>
                      <a:lnTo>
                        <a:pt x="70" y="94"/>
                      </a:lnTo>
                      <a:lnTo>
                        <a:pt x="72" y="96"/>
                      </a:lnTo>
                      <a:lnTo>
                        <a:pt x="72" y="96"/>
                      </a:lnTo>
                      <a:lnTo>
                        <a:pt x="72" y="98"/>
                      </a:lnTo>
                      <a:lnTo>
                        <a:pt x="70" y="98"/>
                      </a:lnTo>
                      <a:lnTo>
                        <a:pt x="68" y="100"/>
                      </a:lnTo>
                      <a:lnTo>
                        <a:pt x="66" y="100"/>
                      </a:lnTo>
                      <a:lnTo>
                        <a:pt x="64" y="102"/>
                      </a:lnTo>
                      <a:lnTo>
                        <a:pt x="64" y="104"/>
                      </a:lnTo>
                      <a:lnTo>
                        <a:pt x="64" y="108"/>
                      </a:lnTo>
                      <a:lnTo>
                        <a:pt x="64" y="108"/>
                      </a:lnTo>
                      <a:lnTo>
                        <a:pt x="62" y="112"/>
                      </a:lnTo>
                      <a:lnTo>
                        <a:pt x="60" y="116"/>
                      </a:lnTo>
                      <a:lnTo>
                        <a:pt x="60" y="118"/>
                      </a:lnTo>
                      <a:lnTo>
                        <a:pt x="56" y="120"/>
                      </a:lnTo>
                      <a:lnTo>
                        <a:pt x="52" y="122"/>
                      </a:lnTo>
                      <a:lnTo>
                        <a:pt x="52" y="124"/>
                      </a:lnTo>
                      <a:lnTo>
                        <a:pt x="50" y="126"/>
                      </a:lnTo>
                      <a:lnTo>
                        <a:pt x="50" y="128"/>
                      </a:lnTo>
                      <a:lnTo>
                        <a:pt x="50" y="130"/>
                      </a:lnTo>
                      <a:lnTo>
                        <a:pt x="48" y="132"/>
                      </a:lnTo>
                      <a:lnTo>
                        <a:pt x="48" y="136"/>
                      </a:lnTo>
                      <a:lnTo>
                        <a:pt x="48" y="136"/>
                      </a:lnTo>
                      <a:lnTo>
                        <a:pt x="44" y="138"/>
                      </a:lnTo>
                      <a:lnTo>
                        <a:pt x="42" y="138"/>
                      </a:lnTo>
                      <a:lnTo>
                        <a:pt x="38" y="138"/>
                      </a:lnTo>
                      <a:lnTo>
                        <a:pt x="36" y="140"/>
                      </a:lnTo>
                      <a:lnTo>
                        <a:pt x="32" y="142"/>
                      </a:lnTo>
                      <a:lnTo>
                        <a:pt x="32" y="142"/>
                      </a:lnTo>
                      <a:lnTo>
                        <a:pt x="30" y="140"/>
                      </a:lnTo>
                      <a:lnTo>
                        <a:pt x="30" y="140"/>
                      </a:lnTo>
                      <a:lnTo>
                        <a:pt x="28" y="138"/>
                      </a:lnTo>
                      <a:lnTo>
                        <a:pt x="28" y="138"/>
                      </a:lnTo>
                      <a:lnTo>
                        <a:pt x="28" y="136"/>
                      </a:lnTo>
                      <a:lnTo>
                        <a:pt x="26" y="136"/>
                      </a:lnTo>
                      <a:lnTo>
                        <a:pt x="24" y="136"/>
                      </a:lnTo>
                      <a:lnTo>
                        <a:pt x="24" y="136"/>
                      </a:lnTo>
                      <a:lnTo>
                        <a:pt x="22" y="138"/>
                      </a:lnTo>
                      <a:lnTo>
                        <a:pt x="22" y="138"/>
                      </a:lnTo>
                      <a:lnTo>
                        <a:pt x="22" y="138"/>
                      </a:lnTo>
                      <a:lnTo>
                        <a:pt x="20" y="142"/>
                      </a:lnTo>
                      <a:lnTo>
                        <a:pt x="18" y="146"/>
                      </a:lnTo>
                      <a:lnTo>
                        <a:pt x="16" y="148"/>
                      </a:lnTo>
                      <a:lnTo>
                        <a:pt x="16" y="150"/>
                      </a:lnTo>
                      <a:lnTo>
                        <a:pt x="14" y="150"/>
                      </a:lnTo>
                      <a:lnTo>
                        <a:pt x="14" y="150"/>
                      </a:lnTo>
                      <a:lnTo>
                        <a:pt x="14" y="152"/>
                      </a:lnTo>
                      <a:lnTo>
                        <a:pt x="14" y="154"/>
                      </a:lnTo>
                      <a:lnTo>
                        <a:pt x="14" y="158"/>
                      </a:lnTo>
                      <a:lnTo>
                        <a:pt x="14" y="158"/>
                      </a:lnTo>
                      <a:lnTo>
                        <a:pt x="14" y="158"/>
                      </a:lnTo>
                      <a:lnTo>
                        <a:pt x="16" y="160"/>
                      </a:lnTo>
                      <a:lnTo>
                        <a:pt x="18" y="160"/>
                      </a:lnTo>
                      <a:lnTo>
                        <a:pt x="20" y="162"/>
                      </a:lnTo>
                      <a:lnTo>
                        <a:pt x="22" y="162"/>
                      </a:lnTo>
                      <a:lnTo>
                        <a:pt x="24" y="162"/>
                      </a:lnTo>
                      <a:lnTo>
                        <a:pt x="24" y="162"/>
                      </a:lnTo>
                      <a:lnTo>
                        <a:pt x="24" y="164"/>
                      </a:lnTo>
                      <a:lnTo>
                        <a:pt x="24" y="166"/>
                      </a:lnTo>
                      <a:lnTo>
                        <a:pt x="24" y="168"/>
                      </a:lnTo>
                      <a:lnTo>
                        <a:pt x="24" y="170"/>
                      </a:lnTo>
                      <a:lnTo>
                        <a:pt x="24" y="172"/>
                      </a:lnTo>
                      <a:lnTo>
                        <a:pt x="24" y="174"/>
                      </a:lnTo>
                      <a:lnTo>
                        <a:pt x="28" y="178"/>
                      </a:lnTo>
                      <a:lnTo>
                        <a:pt x="28" y="178"/>
                      </a:lnTo>
                      <a:lnTo>
                        <a:pt x="30" y="178"/>
                      </a:lnTo>
                      <a:lnTo>
                        <a:pt x="32" y="178"/>
                      </a:lnTo>
                      <a:lnTo>
                        <a:pt x="32" y="178"/>
                      </a:lnTo>
                      <a:lnTo>
                        <a:pt x="34" y="178"/>
                      </a:lnTo>
                      <a:lnTo>
                        <a:pt x="34" y="178"/>
                      </a:lnTo>
                      <a:lnTo>
                        <a:pt x="34" y="178"/>
                      </a:lnTo>
                      <a:lnTo>
                        <a:pt x="34" y="182"/>
                      </a:lnTo>
                      <a:lnTo>
                        <a:pt x="36" y="184"/>
                      </a:lnTo>
                      <a:lnTo>
                        <a:pt x="38" y="186"/>
                      </a:lnTo>
                      <a:lnTo>
                        <a:pt x="38" y="188"/>
                      </a:lnTo>
                      <a:lnTo>
                        <a:pt x="40" y="192"/>
                      </a:lnTo>
                      <a:lnTo>
                        <a:pt x="42" y="194"/>
                      </a:lnTo>
                      <a:lnTo>
                        <a:pt x="42" y="196"/>
                      </a:lnTo>
                      <a:lnTo>
                        <a:pt x="42" y="196"/>
                      </a:lnTo>
                      <a:lnTo>
                        <a:pt x="40" y="196"/>
                      </a:lnTo>
                      <a:lnTo>
                        <a:pt x="40" y="198"/>
                      </a:lnTo>
                      <a:lnTo>
                        <a:pt x="42" y="198"/>
                      </a:lnTo>
                      <a:lnTo>
                        <a:pt x="42" y="198"/>
                      </a:lnTo>
                      <a:lnTo>
                        <a:pt x="42" y="200"/>
                      </a:lnTo>
                      <a:lnTo>
                        <a:pt x="42" y="200"/>
                      </a:lnTo>
                      <a:lnTo>
                        <a:pt x="42" y="200"/>
                      </a:lnTo>
                      <a:lnTo>
                        <a:pt x="42" y="202"/>
                      </a:lnTo>
                      <a:lnTo>
                        <a:pt x="40" y="202"/>
                      </a:lnTo>
                      <a:lnTo>
                        <a:pt x="40" y="202"/>
                      </a:lnTo>
                      <a:lnTo>
                        <a:pt x="40" y="202"/>
                      </a:lnTo>
                      <a:lnTo>
                        <a:pt x="38" y="204"/>
                      </a:lnTo>
                      <a:lnTo>
                        <a:pt x="38" y="204"/>
                      </a:lnTo>
                      <a:lnTo>
                        <a:pt x="36" y="204"/>
                      </a:lnTo>
                      <a:lnTo>
                        <a:pt x="36" y="202"/>
                      </a:lnTo>
                      <a:lnTo>
                        <a:pt x="36" y="202"/>
                      </a:lnTo>
                      <a:lnTo>
                        <a:pt x="36" y="200"/>
                      </a:lnTo>
                      <a:lnTo>
                        <a:pt x="34" y="200"/>
                      </a:lnTo>
                      <a:lnTo>
                        <a:pt x="34" y="200"/>
                      </a:lnTo>
                      <a:lnTo>
                        <a:pt x="30" y="202"/>
                      </a:lnTo>
                      <a:lnTo>
                        <a:pt x="28" y="202"/>
                      </a:lnTo>
                      <a:lnTo>
                        <a:pt x="28" y="204"/>
                      </a:lnTo>
                      <a:lnTo>
                        <a:pt x="28" y="204"/>
                      </a:lnTo>
                      <a:lnTo>
                        <a:pt x="26" y="204"/>
                      </a:lnTo>
                      <a:lnTo>
                        <a:pt x="24" y="204"/>
                      </a:lnTo>
                      <a:lnTo>
                        <a:pt x="22" y="204"/>
                      </a:lnTo>
                      <a:lnTo>
                        <a:pt x="22" y="204"/>
                      </a:lnTo>
                      <a:lnTo>
                        <a:pt x="20" y="202"/>
                      </a:lnTo>
                      <a:lnTo>
                        <a:pt x="18" y="202"/>
                      </a:lnTo>
                      <a:lnTo>
                        <a:pt x="14" y="202"/>
                      </a:lnTo>
                      <a:lnTo>
                        <a:pt x="14" y="202"/>
                      </a:lnTo>
                      <a:lnTo>
                        <a:pt x="12" y="202"/>
                      </a:lnTo>
                      <a:lnTo>
                        <a:pt x="10" y="202"/>
                      </a:lnTo>
                      <a:lnTo>
                        <a:pt x="10" y="202"/>
                      </a:lnTo>
                      <a:lnTo>
                        <a:pt x="10" y="202"/>
                      </a:lnTo>
                      <a:lnTo>
                        <a:pt x="8" y="202"/>
                      </a:lnTo>
                      <a:lnTo>
                        <a:pt x="8" y="202"/>
                      </a:lnTo>
                      <a:lnTo>
                        <a:pt x="8" y="202"/>
                      </a:lnTo>
                      <a:lnTo>
                        <a:pt x="8" y="202"/>
                      </a:lnTo>
                      <a:lnTo>
                        <a:pt x="8" y="202"/>
                      </a:lnTo>
                      <a:lnTo>
                        <a:pt x="8" y="202"/>
                      </a:lnTo>
                      <a:lnTo>
                        <a:pt x="8" y="208"/>
                      </a:lnTo>
                      <a:lnTo>
                        <a:pt x="6" y="208"/>
                      </a:lnTo>
                      <a:lnTo>
                        <a:pt x="4" y="208"/>
                      </a:lnTo>
                      <a:lnTo>
                        <a:pt x="2" y="208"/>
                      </a:lnTo>
                      <a:lnTo>
                        <a:pt x="0" y="208"/>
                      </a:lnTo>
                      <a:lnTo>
                        <a:pt x="0" y="210"/>
                      </a:lnTo>
                      <a:lnTo>
                        <a:pt x="0" y="210"/>
                      </a:lnTo>
                      <a:lnTo>
                        <a:pt x="0" y="212"/>
                      </a:lnTo>
                      <a:lnTo>
                        <a:pt x="0" y="214"/>
                      </a:lnTo>
                      <a:lnTo>
                        <a:pt x="2" y="214"/>
                      </a:lnTo>
                      <a:lnTo>
                        <a:pt x="4" y="212"/>
                      </a:lnTo>
                      <a:lnTo>
                        <a:pt x="4" y="212"/>
                      </a:lnTo>
                      <a:lnTo>
                        <a:pt x="6" y="210"/>
                      </a:lnTo>
                      <a:lnTo>
                        <a:pt x="8" y="210"/>
                      </a:lnTo>
                      <a:lnTo>
                        <a:pt x="6" y="212"/>
                      </a:lnTo>
                      <a:lnTo>
                        <a:pt x="4" y="214"/>
                      </a:lnTo>
                      <a:lnTo>
                        <a:pt x="4" y="216"/>
                      </a:lnTo>
                      <a:lnTo>
                        <a:pt x="6" y="218"/>
                      </a:lnTo>
                      <a:lnTo>
                        <a:pt x="8" y="222"/>
                      </a:lnTo>
                      <a:lnTo>
                        <a:pt x="10" y="224"/>
                      </a:lnTo>
                      <a:lnTo>
                        <a:pt x="18" y="228"/>
                      </a:lnTo>
                      <a:lnTo>
                        <a:pt x="24" y="230"/>
                      </a:lnTo>
                      <a:lnTo>
                        <a:pt x="26" y="230"/>
                      </a:lnTo>
                      <a:lnTo>
                        <a:pt x="26" y="228"/>
                      </a:lnTo>
                      <a:lnTo>
                        <a:pt x="30" y="226"/>
                      </a:lnTo>
                      <a:lnTo>
                        <a:pt x="32" y="226"/>
                      </a:lnTo>
                      <a:lnTo>
                        <a:pt x="32" y="226"/>
                      </a:lnTo>
                      <a:lnTo>
                        <a:pt x="34" y="226"/>
                      </a:lnTo>
                      <a:lnTo>
                        <a:pt x="34" y="226"/>
                      </a:lnTo>
                      <a:lnTo>
                        <a:pt x="34" y="224"/>
                      </a:lnTo>
                      <a:lnTo>
                        <a:pt x="36" y="224"/>
                      </a:lnTo>
                      <a:lnTo>
                        <a:pt x="36" y="224"/>
                      </a:lnTo>
                      <a:lnTo>
                        <a:pt x="36" y="224"/>
                      </a:lnTo>
                      <a:lnTo>
                        <a:pt x="36" y="226"/>
                      </a:lnTo>
                      <a:lnTo>
                        <a:pt x="36" y="226"/>
                      </a:lnTo>
                      <a:lnTo>
                        <a:pt x="34" y="228"/>
                      </a:lnTo>
                      <a:lnTo>
                        <a:pt x="32" y="232"/>
                      </a:lnTo>
                      <a:lnTo>
                        <a:pt x="30" y="234"/>
                      </a:lnTo>
                      <a:lnTo>
                        <a:pt x="30" y="234"/>
                      </a:lnTo>
                      <a:lnTo>
                        <a:pt x="28" y="236"/>
                      </a:lnTo>
                      <a:lnTo>
                        <a:pt x="26" y="234"/>
                      </a:lnTo>
                      <a:lnTo>
                        <a:pt x="24" y="236"/>
                      </a:lnTo>
                      <a:lnTo>
                        <a:pt x="22" y="236"/>
                      </a:lnTo>
                      <a:lnTo>
                        <a:pt x="18" y="238"/>
                      </a:lnTo>
                      <a:lnTo>
                        <a:pt x="18" y="238"/>
                      </a:lnTo>
                      <a:lnTo>
                        <a:pt x="18" y="238"/>
                      </a:lnTo>
                      <a:lnTo>
                        <a:pt x="16" y="236"/>
                      </a:lnTo>
                      <a:lnTo>
                        <a:pt x="16" y="236"/>
                      </a:lnTo>
                      <a:lnTo>
                        <a:pt x="14" y="236"/>
                      </a:lnTo>
                      <a:lnTo>
                        <a:pt x="14" y="238"/>
                      </a:lnTo>
                      <a:lnTo>
                        <a:pt x="14" y="240"/>
                      </a:lnTo>
                      <a:lnTo>
                        <a:pt x="18" y="244"/>
                      </a:lnTo>
                      <a:lnTo>
                        <a:pt x="22" y="246"/>
                      </a:lnTo>
                      <a:lnTo>
                        <a:pt x="24" y="248"/>
                      </a:lnTo>
                      <a:lnTo>
                        <a:pt x="28" y="252"/>
                      </a:lnTo>
                      <a:lnTo>
                        <a:pt x="32" y="258"/>
                      </a:lnTo>
                      <a:lnTo>
                        <a:pt x="34" y="260"/>
                      </a:lnTo>
                      <a:lnTo>
                        <a:pt x="40" y="264"/>
                      </a:lnTo>
                      <a:lnTo>
                        <a:pt x="44" y="266"/>
                      </a:lnTo>
                      <a:lnTo>
                        <a:pt x="46" y="266"/>
                      </a:lnTo>
                      <a:lnTo>
                        <a:pt x="48" y="266"/>
                      </a:lnTo>
                      <a:lnTo>
                        <a:pt x="54" y="264"/>
                      </a:lnTo>
                      <a:lnTo>
                        <a:pt x="56" y="262"/>
                      </a:lnTo>
                      <a:lnTo>
                        <a:pt x="64" y="258"/>
                      </a:lnTo>
                      <a:lnTo>
                        <a:pt x="64" y="258"/>
                      </a:lnTo>
                      <a:lnTo>
                        <a:pt x="66" y="252"/>
                      </a:lnTo>
                      <a:lnTo>
                        <a:pt x="66" y="250"/>
                      </a:lnTo>
                      <a:lnTo>
                        <a:pt x="66" y="248"/>
                      </a:lnTo>
                      <a:lnTo>
                        <a:pt x="64" y="248"/>
                      </a:lnTo>
                      <a:lnTo>
                        <a:pt x="64" y="246"/>
                      </a:lnTo>
                      <a:lnTo>
                        <a:pt x="62" y="246"/>
                      </a:lnTo>
                      <a:lnTo>
                        <a:pt x="62" y="246"/>
                      </a:lnTo>
                      <a:lnTo>
                        <a:pt x="64" y="244"/>
                      </a:lnTo>
                      <a:lnTo>
                        <a:pt x="64" y="244"/>
                      </a:lnTo>
                      <a:lnTo>
                        <a:pt x="66" y="242"/>
                      </a:lnTo>
                      <a:lnTo>
                        <a:pt x="66" y="242"/>
                      </a:lnTo>
                      <a:lnTo>
                        <a:pt x="66" y="240"/>
                      </a:lnTo>
                      <a:lnTo>
                        <a:pt x="64" y="238"/>
                      </a:lnTo>
                      <a:lnTo>
                        <a:pt x="64" y="238"/>
                      </a:lnTo>
                      <a:lnTo>
                        <a:pt x="66" y="238"/>
                      </a:lnTo>
                      <a:lnTo>
                        <a:pt x="68" y="238"/>
                      </a:lnTo>
                      <a:lnTo>
                        <a:pt x="70" y="238"/>
                      </a:lnTo>
                      <a:lnTo>
                        <a:pt x="72" y="238"/>
                      </a:lnTo>
                      <a:lnTo>
                        <a:pt x="74" y="240"/>
                      </a:lnTo>
                      <a:lnTo>
                        <a:pt x="72" y="240"/>
                      </a:lnTo>
                      <a:lnTo>
                        <a:pt x="70" y="240"/>
                      </a:lnTo>
                      <a:lnTo>
                        <a:pt x="70" y="240"/>
                      </a:lnTo>
                      <a:lnTo>
                        <a:pt x="70" y="244"/>
                      </a:lnTo>
                      <a:lnTo>
                        <a:pt x="72" y="244"/>
                      </a:lnTo>
                      <a:lnTo>
                        <a:pt x="72" y="244"/>
                      </a:lnTo>
                      <a:lnTo>
                        <a:pt x="72" y="244"/>
                      </a:lnTo>
                      <a:lnTo>
                        <a:pt x="70" y="246"/>
                      </a:lnTo>
                      <a:lnTo>
                        <a:pt x="70" y="248"/>
                      </a:lnTo>
                      <a:lnTo>
                        <a:pt x="74" y="248"/>
                      </a:lnTo>
                      <a:lnTo>
                        <a:pt x="78" y="248"/>
                      </a:lnTo>
                      <a:lnTo>
                        <a:pt x="80" y="248"/>
                      </a:lnTo>
                      <a:lnTo>
                        <a:pt x="78" y="248"/>
                      </a:lnTo>
                      <a:lnTo>
                        <a:pt x="74" y="250"/>
                      </a:lnTo>
                      <a:lnTo>
                        <a:pt x="74" y="252"/>
                      </a:lnTo>
                      <a:lnTo>
                        <a:pt x="72" y="252"/>
                      </a:lnTo>
                      <a:lnTo>
                        <a:pt x="72" y="252"/>
                      </a:lnTo>
                      <a:lnTo>
                        <a:pt x="74" y="252"/>
                      </a:lnTo>
                      <a:lnTo>
                        <a:pt x="74" y="254"/>
                      </a:lnTo>
                      <a:lnTo>
                        <a:pt x="72" y="254"/>
                      </a:lnTo>
                      <a:lnTo>
                        <a:pt x="74" y="258"/>
                      </a:lnTo>
                      <a:lnTo>
                        <a:pt x="74" y="258"/>
                      </a:lnTo>
                      <a:lnTo>
                        <a:pt x="76" y="258"/>
                      </a:lnTo>
                      <a:lnTo>
                        <a:pt x="76" y="260"/>
                      </a:lnTo>
                      <a:lnTo>
                        <a:pt x="76" y="262"/>
                      </a:lnTo>
                      <a:lnTo>
                        <a:pt x="78" y="264"/>
                      </a:lnTo>
                      <a:lnTo>
                        <a:pt x="78" y="266"/>
                      </a:lnTo>
                      <a:lnTo>
                        <a:pt x="78" y="268"/>
                      </a:lnTo>
                      <a:lnTo>
                        <a:pt x="76" y="278"/>
                      </a:lnTo>
                      <a:lnTo>
                        <a:pt x="76" y="282"/>
                      </a:lnTo>
                      <a:lnTo>
                        <a:pt x="76" y="282"/>
                      </a:lnTo>
                      <a:lnTo>
                        <a:pt x="76" y="284"/>
                      </a:lnTo>
                      <a:lnTo>
                        <a:pt x="76" y="286"/>
                      </a:lnTo>
                      <a:lnTo>
                        <a:pt x="78" y="288"/>
                      </a:lnTo>
                      <a:lnTo>
                        <a:pt x="78" y="288"/>
                      </a:lnTo>
                      <a:lnTo>
                        <a:pt x="78" y="290"/>
                      </a:lnTo>
                      <a:lnTo>
                        <a:pt x="78" y="290"/>
                      </a:lnTo>
                      <a:lnTo>
                        <a:pt x="82" y="292"/>
                      </a:lnTo>
                      <a:lnTo>
                        <a:pt x="78" y="292"/>
                      </a:lnTo>
                      <a:lnTo>
                        <a:pt x="78" y="292"/>
                      </a:lnTo>
                      <a:lnTo>
                        <a:pt x="78" y="292"/>
                      </a:lnTo>
                      <a:lnTo>
                        <a:pt x="78" y="296"/>
                      </a:lnTo>
                      <a:lnTo>
                        <a:pt x="80" y="298"/>
                      </a:lnTo>
                      <a:lnTo>
                        <a:pt x="80" y="296"/>
                      </a:lnTo>
                      <a:lnTo>
                        <a:pt x="82" y="294"/>
                      </a:lnTo>
                      <a:lnTo>
                        <a:pt x="82" y="296"/>
                      </a:lnTo>
                      <a:lnTo>
                        <a:pt x="82" y="298"/>
                      </a:lnTo>
                      <a:lnTo>
                        <a:pt x="80" y="300"/>
                      </a:lnTo>
                      <a:lnTo>
                        <a:pt x="80" y="302"/>
                      </a:lnTo>
                      <a:lnTo>
                        <a:pt x="80" y="304"/>
                      </a:lnTo>
                      <a:lnTo>
                        <a:pt x="82" y="304"/>
                      </a:lnTo>
                      <a:lnTo>
                        <a:pt x="82" y="308"/>
                      </a:lnTo>
                      <a:lnTo>
                        <a:pt x="82" y="310"/>
                      </a:lnTo>
                      <a:lnTo>
                        <a:pt x="84" y="312"/>
                      </a:lnTo>
                      <a:lnTo>
                        <a:pt x="84" y="316"/>
                      </a:lnTo>
                      <a:lnTo>
                        <a:pt x="86" y="322"/>
                      </a:lnTo>
                      <a:lnTo>
                        <a:pt x="86" y="324"/>
                      </a:lnTo>
                      <a:lnTo>
                        <a:pt x="88" y="328"/>
                      </a:lnTo>
                      <a:lnTo>
                        <a:pt x="92" y="342"/>
                      </a:lnTo>
                      <a:lnTo>
                        <a:pt x="94" y="348"/>
                      </a:lnTo>
                      <a:lnTo>
                        <a:pt x="94" y="350"/>
                      </a:lnTo>
                      <a:lnTo>
                        <a:pt x="96" y="352"/>
                      </a:lnTo>
                      <a:lnTo>
                        <a:pt x="98" y="356"/>
                      </a:lnTo>
                      <a:lnTo>
                        <a:pt x="98" y="356"/>
                      </a:lnTo>
                      <a:lnTo>
                        <a:pt x="100" y="356"/>
                      </a:lnTo>
                      <a:lnTo>
                        <a:pt x="100" y="358"/>
                      </a:lnTo>
                      <a:lnTo>
                        <a:pt x="100" y="358"/>
                      </a:lnTo>
                      <a:lnTo>
                        <a:pt x="100" y="360"/>
                      </a:lnTo>
                      <a:lnTo>
                        <a:pt x="102" y="362"/>
                      </a:lnTo>
                      <a:lnTo>
                        <a:pt x="100" y="362"/>
                      </a:lnTo>
                      <a:lnTo>
                        <a:pt x="102" y="362"/>
                      </a:lnTo>
                      <a:lnTo>
                        <a:pt x="102" y="366"/>
                      </a:lnTo>
                      <a:lnTo>
                        <a:pt x="104" y="370"/>
                      </a:lnTo>
                      <a:lnTo>
                        <a:pt x="106" y="370"/>
                      </a:lnTo>
                      <a:lnTo>
                        <a:pt x="108" y="374"/>
                      </a:lnTo>
                      <a:lnTo>
                        <a:pt x="108" y="374"/>
                      </a:lnTo>
                      <a:lnTo>
                        <a:pt x="110" y="376"/>
                      </a:lnTo>
                      <a:lnTo>
                        <a:pt x="110" y="378"/>
                      </a:lnTo>
                      <a:lnTo>
                        <a:pt x="110" y="378"/>
                      </a:lnTo>
                      <a:lnTo>
                        <a:pt x="112" y="382"/>
                      </a:lnTo>
                      <a:lnTo>
                        <a:pt x="112" y="384"/>
                      </a:lnTo>
                      <a:lnTo>
                        <a:pt x="112" y="386"/>
                      </a:lnTo>
                      <a:lnTo>
                        <a:pt x="114" y="388"/>
                      </a:lnTo>
                      <a:lnTo>
                        <a:pt x="116" y="392"/>
                      </a:lnTo>
                      <a:lnTo>
                        <a:pt x="116" y="394"/>
                      </a:lnTo>
                      <a:lnTo>
                        <a:pt x="116" y="394"/>
                      </a:lnTo>
                      <a:lnTo>
                        <a:pt x="118" y="402"/>
                      </a:lnTo>
                      <a:lnTo>
                        <a:pt x="118" y="404"/>
                      </a:lnTo>
                      <a:lnTo>
                        <a:pt x="120" y="406"/>
                      </a:lnTo>
                      <a:lnTo>
                        <a:pt x="122" y="412"/>
                      </a:lnTo>
                      <a:lnTo>
                        <a:pt x="126" y="420"/>
                      </a:lnTo>
                      <a:lnTo>
                        <a:pt x="126" y="422"/>
                      </a:lnTo>
                      <a:lnTo>
                        <a:pt x="128" y="422"/>
                      </a:lnTo>
                      <a:lnTo>
                        <a:pt x="130" y="426"/>
                      </a:lnTo>
                      <a:lnTo>
                        <a:pt x="132" y="428"/>
                      </a:lnTo>
                      <a:lnTo>
                        <a:pt x="134" y="432"/>
                      </a:lnTo>
                      <a:lnTo>
                        <a:pt x="134" y="434"/>
                      </a:lnTo>
                      <a:lnTo>
                        <a:pt x="136" y="438"/>
                      </a:lnTo>
                      <a:lnTo>
                        <a:pt x="138" y="444"/>
                      </a:lnTo>
                      <a:lnTo>
                        <a:pt x="142" y="450"/>
                      </a:lnTo>
                      <a:lnTo>
                        <a:pt x="142" y="452"/>
                      </a:lnTo>
                      <a:lnTo>
                        <a:pt x="144" y="454"/>
                      </a:lnTo>
                      <a:lnTo>
                        <a:pt x="144" y="454"/>
                      </a:lnTo>
                      <a:lnTo>
                        <a:pt x="144" y="456"/>
                      </a:lnTo>
                      <a:lnTo>
                        <a:pt x="144" y="458"/>
                      </a:lnTo>
                      <a:lnTo>
                        <a:pt x="144" y="458"/>
                      </a:lnTo>
                      <a:lnTo>
                        <a:pt x="146" y="458"/>
                      </a:lnTo>
                      <a:lnTo>
                        <a:pt x="148" y="467"/>
                      </a:lnTo>
                      <a:lnTo>
                        <a:pt x="148" y="467"/>
                      </a:lnTo>
                      <a:lnTo>
                        <a:pt x="146" y="467"/>
                      </a:lnTo>
                      <a:lnTo>
                        <a:pt x="146" y="463"/>
                      </a:lnTo>
                      <a:lnTo>
                        <a:pt x="146" y="460"/>
                      </a:lnTo>
                      <a:lnTo>
                        <a:pt x="144" y="460"/>
                      </a:lnTo>
                      <a:lnTo>
                        <a:pt x="144" y="458"/>
                      </a:lnTo>
                      <a:lnTo>
                        <a:pt x="146" y="465"/>
                      </a:lnTo>
                      <a:lnTo>
                        <a:pt x="146" y="469"/>
                      </a:lnTo>
                      <a:lnTo>
                        <a:pt x="148" y="473"/>
                      </a:lnTo>
                      <a:lnTo>
                        <a:pt x="148" y="473"/>
                      </a:lnTo>
                      <a:lnTo>
                        <a:pt x="148" y="473"/>
                      </a:lnTo>
                      <a:lnTo>
                        <a:pt x="148" y="473"/>
                      </a:lnTo>
                      <a:lnTo>
                        <a:pt x="148" y="475"/>
                      </a:lnTo>
                      <a:lnTo>
                        <a:pt x="150" y="479"/>
                      </a:lnTo>
                      <a:lnTo>
                        <a:pt x="150" y="479"/>
                      </a:lnTo>
                      <a:lnTo>
                        <a:pt x="156" y="487"/>
                      </a:lnTo>
                      <a:lnTo>
                        <a:pt x="158" y="489"/>
                      </a:lnTo>
                      <a:lnTo>
                        <a:pt x="162" y="491"/>
                      </a:lnTo>
                      <a:lnTo>
                        <a:pt x="166" y="493"/>
                      </a:lnTo>
                      <a:lnTo>
                        <a:pt x="166" y="491"/>
                      </a:lnTo>
                      <a:lnTo>
                        <a:pt x="170" y="491"/>
                      </a:lnTo>
                      <a:lnTo>
                        <a:pt x="174" y="487"/>
                      </a:lnTo>
                      <a:lnTo>
                        <a:pt x="174" y="485"/>
                      </a:lnTo>
                      <a:lnTo>
                        <a:pt x="174" y="483"/>
                      </a:lnTo>
                      <a:lnTo>
                        <a:pt x="176" y="479"/>
                      </a:lnTo>
                      <a:lnTo>
                        <a:pt x="176" y="477"/>
                      </a:lnTo>
                      <a:lnTo>
                        <a:pt x="180" y="475"/>
                      </a:lnTo>
                      <a:lnTo>
                        <a:pt x="188" y="471"/>
                      </a:lnTo>
                      <a:lnTo>
                        <a:pt x="192" y="471"/>
                      </a:lnTo>
                      <a:lnTo>
                        <a:pt x="194" y="473"/>
                      </a:lnTo>
                      <a:lnTo>
                        <a:pt x="194" y="471"/>
                      </a:lnTo>
                      <a:lnTo>
                        <a:pt x="192" y="471"/>
                      </a:lnTo>
                      <a:lnTo>
                        <a:pt x="190" y="471"/>
                      </a:lnTo>
                      <a:lnTo>
                        <a:pt x="188" y="471"/>
                      </a:lnTo>
                      <a:lnTo>
                        <a:pt x="188" y="469"/>
                      </a:lnTo>
                      <a:lnTo>
                        <a:pt x="186" y="469"/>
                      </a:lnTo>
                      <a:lnTo>
                        <a:pt x="186" y="467"/>
                      </a:lnTo>
                      <a:lnTo>
                        <a:pt x="188" y="465"/>
                      </a:lnTo>
                      <a:lnTo>
                        <a:pt x="192" y="456"/>
                      </a:lnTo>
                      <a:lnTo>
                        <a:pt x="192" y="454"/>
                      </a:lnTo>
                      <a:lnTo>
                        <a:pt x="192" y="452"/>
                      </a:lnTo>
                      <a:lnTo>
                        <a:pt x="194" y="452"/>
                      </a:lnTo>
                      <a:lnTo>
                        <a:pt x="196" y="452"/>
                      </a:lnTo>
                      <a:lnTo>
                        <a:pt x="196" y="452"/>
                      </a:lnTo>
                      <a:lnTo>
                        <a:pt x="198" y="452"/>
                      </a:lnTo>
                      <a:lnTo>
                        <a:pt x="200" y="452"/>
                      </a:lnTo>
                      <a:lnTo>
                        <a:pt x="200" y="452"/>
                      </a:lnTo>
                      <a:lnTo>
                        <a:pt x="200" y="444"/>
                      </a:lnTo>
                      <a:lnTo>
                        <a:pt x="200" y="436"/>
                      </a:lnTo>
                      <a:lnTo>
                        <a:pt x="200" y="434"/>
                      </a:lnTo>
                      <a:lnTo>
                        <a:pt x="198" y="434"/>
                      </a:lnTo>
                      <a:lnTo>
                        <a:pt x="198" y="434"/>
                      </a:lnTo>
                      <a:lnTo>
                        <a:pt x="198" y="434"/>
                      </a:lnTo>
                      <a:lnTo>
                        <a:pt x="198" y="432"/>
                      </a:lnTo>
                      <a:lnTo>
                        <a:pt x="198" y="430"/>
                      </a:lnTo>
                      <a:lnTo>
                        <a:pt x="198" y="428"/>
                      </a:lnTo>
                      <a:lnTo>
                        <a:pt x="198" y="422"/>
                      </a:lnTo>
                      <a:lnTo>
                        <a:pt x="200" y="418"/>
                      </a:lnTo>
                      <a:lnTo>
                        <a:pt x="202" y="416"/>
                      </a:lnTo>
                      <a:lnTo>
                        <a:pt x="202" y="414"/>
                      </a:lnTo>
                      <a:lnTo>
                        <a:pt x="204" y="410"/>
                      </a:lnTo>
                      <a:lnTo>
                        <a:pt x="204" y="398"/>
                      </a:lnTo>
                      <a:lnTo>
                        <a:pt x="204" y="396"/>
                      </a:lnTo>
                      <a:lnTo>
                        <a:pt x="202" y="394"/>
                      </a:lnTo>
                      <a:lnTo>
                        <a:pt x="200" y="394"/>
                      </a:lnTo>
                      <a:lnTo>
                        <a:pt x="202" y="392"/>
                      </a:lnTo>
                      <a:lnTo>
                        <a:pt x="202" y="394"/>
                      </a:lnTo>
                      <a:lnTo>
                        <a:pt x="204" y="394"/>
                      </a:lnTo>
                      <a:lnTo>
                        <a:pt x="204" y="396"/>
                      </a:lnTo>
                      <a:lnTo>
                        <a:pt x="202" y="392"/>
                      </a:lnTo>
                      <a:lnTo>
                        <a:pt x="202" y="390"/>
                      </a:lnTo>
                      <a:lnTo>
                        <a:pt x="202" y="388"/>
                      </a:lnTo>
                      <a:lnTo>
                        <a:pt x="200" y="386"/>
                      </a:lnTo>
                      <a:lnTo>
                        <a:pt x="200" y="382"/>
                      </a:lnTo>
                      <a:lnTo>
                        <a:pt x="200" y="380"/>
                      </a:lnTo>
                      <a:lnTo>
                        <a:pt x="200" y="380"/>
                      </a:lnTo>
                      <a:lnTo>
                        <a:pt x="200" y="378"/>
                      </a:lnTo>
                      <a:lnTo>
                        <a:pt x="200" y="376"/>
                      </a:lnTo>
                      <a:lnTo>
                        <a:pt x="200" y="372"/>
                      </a:lnTo>
                      <a:lnTo>
                        <a:pt x="198" y="366"/>
                      </a:lnTo>
                      <a:lnTo>
                        <a:pt x="198" y="362"/>
                      </a:lnTo>
                      <a:lnTo>
                        <a:pt x="200" y="356"/>
                      </a:lnTo>
                      <a:lnTo>
                        <a:pt x="202" y="354"/>
                      </a:lnTo>
                      <a:lnTo>
                        <a:pt x="206" y="352"/>
                      </a:lnTo>
                      <a:lnTo>
                        <a:pt x="206" y="352"/>
                      </a:lnTo>
                      <a:lnTo>
                        <a:pt x="208" y="352"/>
                      </a:lnTo>
                      <a:lnTo>
                        <a:pt x="208" y="354"/>
                      </a:lnTo>
                      <a:lnTo>
                        <a:pt x="210" y="354"/>
                      </a:lnTo>
                      <a:lnTo>
                        <a:pt x="210" y="354"/>
                      </a:lnTo>
                      <a:lnTo>
                        <a:pt x="212" y="354"/>
                      </a:lnTo>
                      <a:lnTo>
                        <a:pt x="212" y="354"/>
                      </a:lnTo>
                      <a:lnTo>
                        <a:pt x="212" y="352"/>
                      </a:lnTo>
                      <a:lnTo>
                        <a:pt x="214" y="352"/>
                      </a:lnTo>
                      <a:lnTo>
                        <a:pt x="214" y="346"/>
                      </a:lnTo>
                      <a:lnTo>
                        <a:pt x="216" y="344"/>
                      </a:lnTo>
                      <a:lnTo>
                        <a:pt x="216" y="344"/>
                      </a:lnTo>
                      <a:lnTo>
                        <a:pt x="222" y="344"/>
                      </a:lnTo>
                      <a:lnTo>
                        <a:pt x="222" y="344"/>
                      </a:lnTo>
                      <a:lnTo>
                        <a:pt x="228" y="342"/>
                      </a:lnTo>
                      <a:lnTo>
                        <a:pt x="230" y="340"/>
                      </a:lnTo>
                      <a:lnTo>
                        <a:pt x="230" y="338"/>
                      </a:lnTo>
                      <a:lnTo>
                        <a:pt x="230" y="338"/>
                      </a:lnTo>
                      <a:lnTo>
                        <a:pt x="232" y="336"/>
                      </a:lnTo>
                      <a:lnTo>
                        <a:pt x="230" y="336"/>
                      </a:lnTo>
                      <a:lnTo>
                        <a:pt x="230" y="334"/>
                      </a:lnTo>
                      <a:lnTo>
                        <a:pt x="230" y="334"/>
                      </a:lnTo>
                      <a:lnTo>
                        <a:pt x="230" y="332"/>
                      </a:lnTo>
                      <a:lnTo>
                        <a:pt x="230" y="330"/>
                      </a:lnTo>
                      <a:lnTo>
                        <a:pt x="234" y="328"/>
                      </a:lnTo>
                      <a:lnTo>
                        <a:pt x="240" y="324"/>
                      </a:lnTo>
                      <a:lnTo>
                        <a:pt x="242" y="322"/>
                      </a:lnTo>
                      <a:lnTo>
                        <a:pt x="246" y="318"/>
                      </a:lnTo>
                      <a:lnTo>
                        <a:pt x="248" y="314"/>
                      </a:lnTo>
                      <a:lnTo>
                        <a:pt x="250" y="314"/>
                      </a:lnTo>
                      <a:lnTo>
                        <a:pt x="256" y="310"/>
                      </a:lnTo>
                      <a:lnTo>
                        <a:pt x="256" y="308"/>
                      </a:lnTo>
                      <a:lnTo>
                        <a:pt x="260" y="302"/>
                      </a:lnTo>
                      <a:lnTo>
                        <a:pt x="262" y="298"/>
                      </a:lnTo>
                      <a:lnTo>
                        <a:pt x="264" y="298"/>
                      </a:lnTo>
                      <a:lnTo>
                        <a:pt x="264" y="296"/>
                      </a:lnTo>
                      <a:lnTo>
                        <a:pt x="264" y="294"/>
                      </a:lnTo>
                      <a:lnTo>
                        <a:pt x="270" y="288"/>
                      </a:lnTo>
                      <a:lnTo>
                        <a:pt x="274" y="286"/>
                      </a:lnTo>
                      <a:lnTo>
                        <a:pt x="274" y="286"/>
                      </a:lnTo>
                      <a:lnTo>
                        <a:pt x="272" y="284"/>
                      </a:lnTo>
                      <a:lnTo>
                        <a:pt x="270" y="286"/>
                      </a:lnTo>
                      <a:lnTo>
                        <a:pt x="270" y="286"/>
                      </a:lnTo>
                      <a:lnTo>
                        <a:pt x="270" y="286"/>
                      </a:lnTo>
                      <a:lnTo>
                        <a:pt x="270" y="284"/>
                      </a:lnTo>
                      <a:lnTo>
                        <a:pt x="274" y="280"/>
                      </a:lnTo>
                      <a:lnTo>
                        <a:pt x="274" y="280"/>
                      </a:lnTo>
                      <a:lnTo>
                        <a:pt x="276" y="282"/>
                      </a:lnTo>
                      <a:lnTo>
                        <a:pt x="276" y="284"/>
                      </a:lnTo>
                      <a:lnTo>
                        <a:pt x="274" y="284"/>
                      </a:lnTo>
                      <a:lnTo>
                        <a:pt x="274" y="284"/>
                      </a:lnTo>
                      <a:lnTo>
                        <a:pt x="276" y="284"/>
                      </a:lnTo>
                      <a:lnTo>
                        <a:pt x="280" y="282"/>
                      </a:lnTo>
                      <a:lnTo>
                        <a:pt x="286" y="280"/>
                      </a:lnTo>
                      <a:lnTo>
                        <a:pt x="286" y="280"/>
                      </a:lnTo>
                      <a:lnTo>
                        <a:pt x="286" y="280"/>
                      </a:lnTo>
                      <a:lnTo>
                        <a:pt x="286" y="280"/>
                      </a:lnTo>
                      <a:lnTo>
                        <a:pt x="286" y="278"/>
                      </a:lnTo>
                      <a:lnTo>
                        <a:pt x="286" y="278"/>
                      </a:lnTo>
                      <a:lnTo>
                        <a:pt x="288" y="278"/>
                      </a:lnTo>
                      <a:lnTo>
                        <a:pt x="288" y="278"/>
                      </a:lnTo>
                      <a:lnTo>
                        <a:pt x="290" y="276"/>
                      </a:lnTo>
                      <a:lnTo>
                        <a:pt x="292" y="274"/>
                      </a:lnTo>
                      <a:lnTo>
                        <a:pt x="292" y="272"/>
                      </a:lnTo>
                      <a:lnTo>
                        <a:pt x="292" y="272"/>
                      </a:lnTo>
                      <a:lnTo>
                        <a:pt x="294" y="270"/>
                      </a:lnTo>
                      <a:lnTo>
                        <a:pt x="294" y="268"/>
                      </a:lnTo>
                      <a:lnTo>
                        <a:pt x="296" y="266"/>
                      </a:lnTo>
                      <a:lnTo>
                        <a:pt x="294" y="266"/>
                      </a:lnTo>
                      <a:lnTo>
                        <a:pt x="294" y="262"/>
                      </a:lnTo>
                      <a:lnTo>
                        <a:pt x="292" y="260"/>
                      </a:lnTo>
                      <a:lnTo>
                        <a:pt x="292" y="256"/>
                      </a:lnTo>
                      <a:lnTo>
                        <a:pt x="294" y="254"/>
                      </a:lnTo>
                      <a:lnTo>
                        <a:pt x="296" y="252"/>
                      </a:lnTo>
                      <a:lnTo>
                        <a:pt x="298" y="252"/>
                      </a:lnTo>
                      <a:lnTo>
                        <a:pt x="304" y="250"/>
                      </a:lnTo>
                      <a:lnTo>
                        <a:pt x="306" y="248"/>
                      </a:lnTo>
                      <a:lnTo>
                        <a:pt x="308" y="246"/>
                      </a:lnTo>
                      <a:lnTo>
                        <a:pt x="310" y="244"/>
                      </a:lnTo>
                      <a:lnTo>
                        <a:pt x="310" y="242"/>
                      </a:lnTo>
                      <a:lnTo>
                        <a:pt x="310" y="242"/>
                      </a:lnTo>
                      <a:lnTo>
                        <a:pt x="310" y="240"/>
                      </a:lnTo>
                      <a:lnTo>
                        <a:pt x="308" y="240"/>
                      </a:lnTo>
                      <a:lnTo>
                        <a:pt x="308" y="238"/>
                      </a:lnTo>
                      <a:lnTo>
                        <a:pt x="306" y="236"/>
                      </a:lnTo>
                      <a:lnTo>
                        <a:pt x="308" y="238"/>
                      </a:lnTo>
                      <a:lnTo>
                        <a:pt x="310" y="240"/>
                      </a:lnTo>
                      <a:lnTo>
                        <a:pt x="312" y="240"/>
                      </a:lnTo>
                      <a:lnTo>
                        <a:pt x="312" y="242"/>
                      </a:lnTo>
                      <a:lnTo>
                        <a:pt x="310" y="246"/>
                      </a:lnTo>
                      <a:lnTo>
                        <a:pt x="310" y="248"/>
                      </a:lnTo>
                      <a:lnTo>
                        <a:pt x="312" y="250"/>
                      </a:lnTo>
                      <a:lnTo>
                        <a:pt x="314" y="250"/>
                      </a:lnTo>
                      <a:lnTo>
                        <a:pt x="314" y="248"/>
                      </a:lnTo>
                      <a:lnTo>
                        <a:pt x="314" y="248"/>
                      </a:lnTo>
                      <a:lnTo>
                        <a:pt x="314" y="248"/>
                      </a:lnTo>
                      <a:lnTo>
                        <a:pt x="316" y="250"/>
                      </a:lnTo>
                      <a:lnTo>
                        <a:pt x="318" y="250"/>
                      </a:lnTo>
                      <a:lnTo>
                        <a:pt x="318" y="248"/>
                      </a:lnTo>
                      <a:lnTo>
                        <a:pt x="318" y="246"/>
                      </a:lnTo>
                      <a:lnTo>
                        <a:pt x="318" y="242"/>
                      </a:lnTo>
                      <a:lnTo>
                        <a:pt x="318" y="242"/>
                      </a:lnTo>
                      <a:lnTo>
                        <a:pt x="320" y="242"/>
                      </a:lnTo>
                      <a:lnTo>
                        <a:pt x="320" y="242"/>
                      </a:lnTo>
                      <a:lnTo>
                        <a:pt x="320" y="244"/>
                      </a:lnTo>
                      <a:lnTo>
                        <a:pt x="320" y="248"/>
                      </a:lnTo>
                      <a:lnTo>
                        <a:pt x="320" y="250"/>
                      </a:lnTo>
                      <a:lnTo>
                        <a:pt x="320" y="250"/>
                      </a:lnTo>
                      <a:lnTo>
                        <a:pt x="320" y="250"/>
                      </a:lnTo>
                      <a:lnTo>
                        <a:pt x="322" y="250"/>
                      </a:lnTo>
                      <a:lnTo>
                        <a:pt x="322" y="248"/>
                      </a:lnTo>
                      <a:lnTo>
                        <a:pt x="324" y="250"/>
                      </a:lnTo>
                      <a:lnTo>
                        <a:pt x="324" y="250"/>
                      </a:lnTo>
                      <a:lnTo>
                        <a:pt x="326" y="250"/>
                      </a:lnTo>
                      <a:lnTo>
                        <a:pt x="326" y="248"/>
                      </a:lnTo>
                      <a:lnTo>
                        <a:pt x="324" y="246"/>
                      </a:lnTo>
                      <a:lnTo>
                        <a:pt x="324" y="244"/>
                      </a:lnTo>
                      <a:lnTo>
                        <a:pt x="324" y="244"/>
                      </a:lnTo>
                      <a:lnTo>
                        <a:pt x="324" y="242"/>
                      </a:lnTo>
                      <a:lnTo>
                        <a:pt x="324" y="240"/>
                      </a:lnTo>
                      <a:lnTo>
                        <a:pt x="324" y="238"/>
                      </a:lnTo>
                      <a:lnTo>
                        <a:pt x="322" y="234"/>
                      </a:lnTo>
                      <a:lnTo>
                        <a:pt x="322" y="232"/>
                      </a:lnTo>
                      <a:lnTo>
                        <a:pt x="322" y="232"/>
                      </a:lnTo>
                      <a:lnTo>
                        <a:pt x="322" y="230"/>
                      </a:lnTo>
                      <a:lnTo>
                        <a:pt x="320" y="228"/>
                      </a:lnTo>
                      <a:lnTo>
                        <a:pt x="320" y="226"/>
                      </a:lnTo>
                      <a:lnTo>
                        <a:pt x="320" y="224"/>
                      </a:lnTo>
                      <a:lnTo>
                        <a:pt x="320" y="222"/>
                      </a:lnTo>
                      <a:lnTo>
                        <a:pt x="320" y="222"/>
                      </a:lnTo>
                      <a:lnTo>
                        <a:pt x="318" y="222"/>
                      </a:lnTo>
                      <a:lnTo>
                        <a:pt x="316" y="220"/>
                      </a:lnTo>
                      <a:lnTo>
                        <a:pt x="316" y="220"/>
                      </a:lnTo>
                      <a:lnTo>
                        <a:pt x="316" y="218"/>
                      </a:lnTo>
                      <a:lnTo>
                        <a:pt x="316" y="216"/>
                      </a:lnTo>
                      <a:lnTo>
                        <a:pt x="314" y="216"/>
                      </a:lnTo>
                      <a:lnTo>
                        <a:pt x="314" y="216"/>
                      </a:lnTo>
                      <a:lnTo>
                        <a:pt x="314" y="214"/>
                      </a:lnTo>
                      <a:lnTo>
                        <a:pt x="314" y="214"/>
                      </a:lnTo>
                      <a:lnTo>
                        <a:pt x="314" y="210"/>
                      </a:lnTo>
                      <a:lnTo>
                        <a:pt x="314" y="208"/>
                      </a:lnTo>
                      <a:lnTo>
                        <a:pt x="314" y="206"/>
                      </a:lnTo>
                      <a:lnTo>
                        <a:pt x="314" y="204"/>
                      </a:lnTo>
                      <a:lnTo>
                        <a:pt x="314" y="204"/>
                      </a:lnTo>
                      <a:lnTo>
                        <a:pt x="314" y="202"/>
                      </a:lnTo>
                      <a:lnTo>
                        <a:pt x="314" y="202"/>
                      </a:lnTo>
                      <a:lnTo>
                        <a:pt x="310" y="202"/>
                      </a:lnTo>
                      <a:lnTo>
                        <a:pt x="310" y="200"/>
                      </a:lnTo>
                      <a:lnTo>
                        <a:pt x="308" y="200"/>
                      </a:lnTo>
                      <a:lnTo>
                        <a:pt x="308" y="198"/>
                      </a:lnTo>
                      <a:lnTo>
                        <a:pt x="306" y="200"/>
                      </a:lnTo>
                      <a:lnTo>
                        <a:pt x="306" y="198"/>
                      </a:lnTo>
                      <a:lnTo>
                        <a:pt x="304" y="198"/>
                      </a:lnTo>
                      <a:lnTo>
                        <a:pt x="302" y="196"/>
                      </a:lnTo>
                      <a:lnTo>
                        <a:pt x="302" y="196"/>
                      </a:lnTo>
                      <a:lnTo>
                        <a:pt x="302" y="194"/>
                      </a:lnTo>
                      <a:lnTo>
                        <a:pt x="304" y="192"/>
                      </a:lnTo>
                      <a:lnTo>
                        <a:pt x="304" y="192"/>
                      </a:lnTo>
                      <a:lnTo>
                        <a:pt x="306" y="192"/>
                      </a:lnTo>
                      <a:lnTo>
                        <a:pt x="306" y="192"/>
                      </a:lnTo>
                      <a:lnTo>
                        <a:pt x="308" y="190"/>
                      </a:lnTo>
                      <a:lnTo>
                        <a:pt x="308" y="186"/>
                      </a:lnTo>
                      <a:lnTo>
                        <a:pt x="310" y="186"/>
                      </a:lnTo>
                      <a:lnTo>
                        <a:pt x="312" y="186"/>
                      </a:lnTo>
                      <a:lnTo>
                        <a:pt x="312" y="186"/>
                      </a:lnTo>
                      <a:lnTo>
                        <a:pt x="314" y="186"/>
                      </a:lnTo>
                      <a:lnTo>
                        <a:pt x="314" y="186"/>
                      </a:lnTo>
                      <a:lnTo>
                        <a:pt x="316" y="186"/>
                      </a:lnTo>
                      <a:lnTo>
                        <a:pt x="316" y="186"/>
                      </a:lnTo>
                      <a:lnTo>
                        <a:pt x="316" y="184"/>
                      </a:lnTo>
                      <a:lnTo>
                        <a:pt x="314" y="184"/>
                      </a:lnTo>
                      <a:lnTo>
                        <a:pt x="314" y="184"/>
                      </a:lnTo>
                      <a:lnTo>
                        <a:pt x="312" y="182"/>
                      </a:lnTo>
                      <a:lnTo>
                        <a:pt x="312" y="180"/>
                      </a:lnTo>
                      <a:lnTo>
                        <a:pt x="310" y="180"/>
                      </a:lnTo>
                      <a:lnTo>
                        <a:pt x="308" y="180"/>
                      </a:lnTo>
                      <a:lnTo>
                        <a:pt x="306" y="180"/>
                      </a:lnTo>
                      <a:lnTo>
                        <a:pt x="306" y="178"/>
                      </a:lnTo>
                      <a:lnTo>
                        <a:pt x="304" y="176"/>
                      </a:lnTo>
                      <a:lnTo>
                        <a:pt x="302" y="176"/>
                      </a:lnTo>
                      <a:lnTo>
                        <a:pt x="300" y="174"/>
                      </a:lnTo>
                      <a:lnTo>
                        <a:pt x="300" y="174"/>
                      </a:lnTo>
                      <a:lnTo>
                        <a:pt x="300" y="172"/>
                      </a:lnTo>
                      <a:lnTo>
                        <a:pt x="300" y="172"/>
                      </a:lnTo>
                      <a:lnTo>
                        <a:pt x="300" y="170"/>
                      </a:lnTo>
                      <a:lnTo>
                        <a:pt x="302" y="168"/>
                      </a:lnTo>
                      <a:lnTo>
                        <a:pt x="304" y="168"/>
                      </a:lnTo>
                      <a:lnTo>
                        <a:pt x="304" y="166"/>
                      </a:lnTo>
                      <a:lnTo>
                        <a:pt x="304" y="166"/>
                      </a:lnTo>
                      <a:lnTo>
                        <a:pt x="304" y="164"/>
                      </a:lnTo>
                      <a:lnTo>
                        <a:pt x="304" y="164"/>
                      </a:lnTo>
                      <a:lnTo>
                        <a:pt x="304" y="164"/>
                      </a:lnTo>
                      <a:lnTo>
                        <a:pt x="302" y="164"/>
                      </a:lnTo>
                      <a:lnTo>
                        <a:pt x="302" y="162"/>
                      </a:lnTo>
                      <a:lnTo>
                        <a:pt x="302" y="162"/>
                      </a:lnTo>
                      <a:lnTo>
                        <a:pt x="304" y="162"/>
                      </a:lnTo>
                      <a:lnTo>
                        <a:pt x="306" y="162"/>
                      </a:lnTo>
                      <a:lnTo>
                        <a:pt x="308" y="164"/>
                      </a:lnTo>
                      <a:lnTo>
                        <a:pt x="308" y="166"/>
                      </a:lnTo>
                      <a:lnTo>
                        <a:pt x="308" y="166"/>
                      </a:lnTo>
                      <a:lnTo>
                        <a:pt x="310" y="166"/>
                      </a:lnTo>
                      <a:lnTo>
                        <a:pt x="310" y="166"/>
                      </a:lnTo>
                      <a:lnTo>
                        <a:pt x="310" y="168"/>
                      </a:lnTo>
                      <a:lnTo>
                        <a:pt x="312" y="168"/>
                      </a:lnTo>
                      <a:lnTo>
                        <a:pt x="312" y="168"/>
                      </a:lnTo>
                      <a:lnTo>
                        <a:pt x="312" y="168"/>
                      </a:lnTo>
                      <a:lnTo>
                        <a:pt x="314" y="166"/>
                      </a:lnTo>
                      <a:lnTo>
                        <a:pt x="312" y="166"/>
                      </a:lnTo>
                      <a:lnTo>
                        <a:pt x="312" y="166"/>
                      </a:lnTo>
                      <a:lnTo>
                        <a:pt x="312" y="164"/>
                      </a:lnTo>
                      <a:lnTo>
                        <a:pt x="312" y="164"/>
                      </a:lnTo>
                      <a:lnTo>
                        <a:pt x="314" y="164"/>
                      </a:lnTo>
                      <a:lnTo>
                        <a:pt x="314" y="166"/>
                      </a:lnTo>
                      <a:lnTo>
                        <a:pt x="314" y="166"/>
                      </a:lnTo>
                      <a:lnTo>
                        <a:pt x="316" y="168"/>
                      </a:lnTo>
                      <a:lnTo>
                        <a:pt x="316" y="170"/>
                      </a:lnTo>
                      <a:lnTo>
                        <a:pt x="318" y="172"/>
                      </a:lnTo>
                      <a:lnTo>
                        <a:pt x="320" y="172"/>
                      </a:lnTo>
                      <a:lnTo>
                        <a:pt x="322" y="172"/>
                      </a:lnTo>
                      <a:lnTo>
                        <a:pt x="322" y="172"/>
                      </a:lnTo>
                      <a:lnTo>
                        <a:pt x="322" y="170"/>
                      </a:lnTo>
                      <a:lnTo>
                        <a:pt x="322" y="170"/>
                      </a:lnTo>
                      <a:lnTo>
                        <a:pt x="322" y="168"/>
                      </a:lnTo>
                      <a:lnTo>
                        <a:pt x="322" y="168"/>
                      </a:lnTo>
                      <a:lnTo>
                        <a:pt x="324" y="168"/>
                      </a:lnTo>
                      <a:lnTo>
                        <a:pt x="324" y="168"/>
                      </a:lnTo>
                      <a:lnTo>
                        <a:pt x="326" y="172"/>
                      </a:lnTo>
                      <a:lnTo>
                        <a:pt x="326" y="174"/>
                      </a:lnTo>
                      <a:lnTo>
                        <a:pt x="328" y="180"/>
                      </a:lnTo>
                      <a:lnTo>
                        <a:pt x="328" y="182"/>
                      </a:lnTo>
                      <a:lnTo>
                        <a:pt x="328" y="184"/>
                      </a:lnTo>
                      <a:lnTo>
                        <a:pt x="328" y="184"/>
                      </a:lnTo>
                      <a:lnTo>
                        <a:pt x="328" y="184"/>
                      </a:lnTo>
                      <a:lnTo>
                        <a:pt x="330" y="184"/>
                      </a:lnTo>
                      <a:lnTo>
                        <a:pt x="332" y="186"/>
                      </a:lnTo>
                      <a:lnTo>
                        <a:pt x="334" y="186"/>
                      </a:lnTo>
                      <a:lnTo>
                        <a:pt x="336" y="186"/>
                      </a:lnTo>
                      <a:lnTo>
                        <a:pt x="338" y="186"/>
                      </a:lnTo>
                      <a:lnTo>
                        <a:pt x="340" y="186"/>
                      </a:lnTo>
                      <a:lnTo>
                        <a:pt x="342" y="186"/>
                      </a:lnTo>
                      <a:lnTo>
                        <a:pt x="344" y="186"/>
                      </a:lnTo>
                      <a:lnTo>
                        <a:pt x="348" y="186"/>
                      </a:lnTo>
                      <a:lnTo>
                        <a:pt x="352" y="186"/>
                      </a:lnTo>
                      <a:lnTo>
                        <a:pt x="354" y="186"/>
                      </a:lnTo>
                      <a:lnTo>
                        <a:pt x="354" y="188"/>
                      </a:lnTo>
                      <a:lnTo>
                        <a:pt x="358" y="186"/>
                      </a:lnTo>
                      <a:lnTo>
                        <a:pt x="364" y="186"/>
                      </a:lnTo>
                      <a:lnTo>
                        <a:pt x="366" y="188"/>
                      </a:lnTo>
                      <a:lnTo>
                        <a:pt x="368" y="190"/>
                      </a:lnTo>
                      <a:lnTo>
                        <a:pt x="370" y="190"/>
                      </a:lnTo>
                      <a:lnTo>
                        <a:pt x="370" y="192"/>
                      </a:lnTo>
                      <a:lnTo>
                        <a:pt x="370" y="192"/>
                      </a:lnTo>
                      <a:lnTo>
                        <a:pt x="370" y="192"/>
                      </a:lnTo>
                      <a:lnTo>
                        <a:pt x="370" y="192"/>
                      </a:lnTo>
                      <a:lnTo>
                        <a:pt x="368" y="192"/>
                      </a:lnTo>
                      <a:lnTo>
                        <a:pt x="366" y="192"/>
                      </a:lnTo>
                      <a:lnTo>
                        <a:pt x="368" y="194"/>
                      </a:lnTo>
                      <a:lnTo>
                        <a:pt x="368" y="194"/>
                      </a:lnTo>
                      <a:lnTo>
                        <a:pt x="366" y="196"/>
                      </a:lnTo>
                      <a:lnTo>
                        <a:pt x="366" y="198"/>
                      </a:lnTo>
                      <a:lnTo>
                        <a:pt x="366" y="200"/>
                      </a:lnTo>
                      <a:lnTo>
                        <a:pt x="366" y="200"/>
                      </a:lnTo>
                      <a:lnTo>
                        <a:pt x="366" y="200"/>
                      </a:lnTo>
                      <a:lnTo>
                        <a:pt x="364" y="200"/>
                      </a:lnTo>
                      <a:lnTo>
                        <a:pt x="364" y="202"/>
                      </a:lnTo>
                      <a:lnTo>
                        <a:pt x="364" y="202"/>
                      </a:lnTo>
                      <a:lnTo>
                        <a:pt x="364" y="202"/>
                      </a:lnTo>
                      <a:lnTo>
                        <a:pt x="364" y="204"/>
                      </a:lnTo>
                      <a:lnTo>
                        <a:pt x="362" y="204"/>
                      </a:lnTo>
                      <a:lnTo>
                        <a:pt x="362" y="204"/>
                      </a:lnTo>
                      <a:lnTo>
                        <a:pt x="360" y="204"/>
                      </a:lnTo>
                      <a:lnTo>
                        <a:pt x="360" y="204"/>
                      </a:lnTo>
                      <a:lnTo>
                        <a:pt x="360" y="204"/>
                      </a:lnTo>
                      <a:lnTo>
                        <a:pt x="358" y="206"/>
                      </a:lnTo>
                      <a:lnTo>
                        <a:pt x="358" y="206"/>
                      </a:lnTo>
                      <a:lnTo>
                        <a:pt x="356" y="206"/>
                      </a:lnTo>
                      <a:lnTo>
                        <a:pt x="356" y="206"/>
                      </a:lnTo>
                      <a:lnTo>
                        <a:pt x="356" y="206"/>
                      </a:lnTo>
                      <a:lnTo>
                        <a:pt x="356" y="208"/>
                      </a:lnTo>
                      <a:lnTo>
                        <a:pt x="354" y="208"/>
                      </a:lnTo>
                      <a:lnTo>
                        <a:pt x="354" y="212"/>
                      </a:lnTo>
                      <a:lnTo>
                        <a:pt x="354" y="214"/>
                      </a:lnTo>
                      <a:lnTo>
                        <a:pt x="354" y="214"/>
                      </a:lnTo>
                      <a:lnTo>
                        <a:pt x="356" y="218"/>
                      </a:lnTo>
                      <a:lnTo>
                        <a:pt x="358" y="224"/>
                      </a:lnTo>
                      <a:lnTo>
                        <a:pt x="358" y="224"/>
                      </a:lnTo>
                      <a:lnTo>
                        <a:pt x="358" y="224"/>
                      </a:lnTo>
                      <a:lnTo>
                        <a:pt x="358" y="224"/>
                      </a:lnTo>
                      <a:lnTo>
                        <a:pt x="358" y="224"/>
                      </a:lnTo>
                      <a:lnTo>
                        <a:pt x="358" y="222"/>
                      </a:lnTo>
                      <a:lnTo>
                        <a:pt x="358" y="222"/>
                      </a:lnTo>
                      <a:lnTo>
                        <a:pt x="358" y="222"/>
                      </a:lnTo>
                      <a:lnTo>
                        <a:pt x="360" y="222"/>
                      </a:lnTo>
                      <a:lnTo>
                        <a:pt x="360" y="224"/>
                      </a:lnTo>
                      <a:lnTo>
                        <a:pt x="362" y="226"/>
                      </a:lnTo>
                      <a:lnTo>
                        <a:pt x="362" y="226"/>
                      </a:lnTo>
                      <a:lnTo>
                        <a:pt x="364" y="226"/>
                      </a:lnTo>
                      <a:lnTo>
                        <a:pt x="364" y="224"/>
                      </a:lnTo>
                      <a:lnTo>
                        <a:pt x="364" y="224"/>
                      </a:lnTo>
                      <a:lnTo>
                        <a:pt x="364" y="222"/>
                      </a:lnTo>
                      <a:lnTo>
                        <a:pt x="364" y="220"/>
                      </a:lnTo>
                      <a:lnTo>
                        <a:pt x="364" y="218"/>
                      </a:lnTo>
                      <a:lnTo>
                        <a:pt x="366" y="216"/>
                      </a:lnTo>
                      <a:lnTo>
                        <a:pt x="366" y="216"/>
                      </a:lnTo>
                      <a:lnTo>
                        <a:pt x="366" y="214"/>
                      </a:lnTo>
                      <a:lnTo>
                        <a:pt x="366" y="214"/>
                      </a:lnTo>
                      <a:lnTo>
                        <a:pt x="366" y="214"/>
                      </a:lnTo>
                      <a:lnTo>
                        <a:pt x="368" y="214"/>
                      </a:lnTo>
                      <a:lnTo>
                        <a:pt x="368" y="212"/>
                      </a:lnTo>
                      <a:lnTo>
                        <a:pt x="368" y="212"/>
                      </a:lnTo>
                      <a:lnTo>
                        <a:pt x="370" y="214"/>
                      </a:lnTo>
                      <a:lnTo>
                        <a:pt x="370" y="214"/>
                      </a:lnTo>
                      <a:lnTo>
                        <a:pt x="372" y="216"/>
                      </a:lnTo>
                      <a:lnTo>
                        <a:pt x="372" y="220"/>
                      </a:lnTo>
                      <a:lnTo>
                        <a:pt x="372" y="222"/>
                      </a:lnTo>
                      <a:lnTo>
                        <a:pt x="374" y="224"/>
                      </a:lnTo>
                      <a:lnTo>
                        <a:pt x="374" y="226"/>
                      </a:lnTo>
                      <a:lnTo>
                        <a:pt x="374" y="228"/>
                      </a:lnTo>
                      <a:lnTo>
                        <a:pt x="376" y="228"/>
                      </a:lnTo>
                      <a:lnTo>
                        <a:pt x="376" y="230"/>
                      </a:lnTo>
                      <a:lnTo>
                        <a:pt x="376" y="230"/>
                      </a:lnTo>
                      <a:lnTo>
                        <a:pt x="378" y="234"/>
                      </a:lnTo>
                      <a:lnTo>
                        <a:pt x="378" y="236"/>
                      </a:lnTo>
                      <a:lnTo>
                        <a:pt x="378" y="242"/>
                      </a:lnTo>
                      <a:lnTo>
                        <a:pt x="380" y="244"/>
                      </a:lnTo>
                      <a:lnTo>
                        <a:pt x="380" y="244"/>
                      </a:lnTo>
                      <a:lnTo>
                        <a:pt x="380" y="242"/>
                      </a:lnTo>
                      <a:lnTo>
                        <a:pt x="380" y="242"/>
                      </a:lnTo>
                      <a:lnTo>
                        <a:pt x="380" y="240"/>
                      </a:lnTo>
                      <a:lnTo>
                        <a:pt x="382" y="240"/>
                      </a:lnTo>
                      <a:lnTo>
                        <a:pt x="382" y="242"/>
                      </a:lnTo>
                      <a:lnTo>
                        <a:pt x="384" y="244"/>
                      </a:lnTo>
                      <a:lnTo>
                        <a:pt x="384" y="244"/>
                      </a:lnTo>
                      <a:lnTo>
                        <a:pt x="386" y="244"/>
                      </a:lnTo>
                      <a:lnTo>
                        <a:pt x="386" y="240"/>
                      </a:lnTo>
                      <a:lnTo>
                        <a:pt x="386" y="240"/>
                      </a:lnTo>
                      <a:lnTo>
                        <a:pt x="386" y="240"/>
                      </a:lnTo>
                      <a:lnTo>
                        <a:pt x="388" y="240"/>
                      </a:lnTo>
                      <a:lnTo>
                        <a:pt x="388" y="240"/>
                      </a:lnTo>
                      <a:lnTo>
                        <a:pt x="388" y="238"/>
                      </a:lnTo>
                      <a:lnTo>
                        <a:pt x="388" y="236"/>
                      </a:lnTo>
                      <a:lnTo>
                        <a:pt x="386" y="234"/>
                      </a:lnTo>
                      <a:lnTo>
                        <a:pt x="386" y="232"/>
                      </a:lnTo>
                      <a:lnTo>
                        <a:pt x="386" y="230"/>
                      </a:lnTo>
                      <a:lnTo>
                        <a:pt x="386" y="228"/>
                      </a:lnTo>
                      <a:lnTo>
                        <a:pt x="386" y="228"/>
                      </a:lnTo>
                      <a:lnTo>
                        <a:pt x="386" y="226"/>
                      </a:lnTo>
                      <a:lnTo>
                        <a:pt x="386" y="224"/>
                      </a:lnTo>
                      <a:lnTo>
                        <a:pt x="386" y="224"/>
                      </a:lnTo>
                      <a:lnTo>
                        <a:pt x="388" y="226"/>
                      </a:lnTo>
                      <a:lnTo>
                        <a:pt x="388" y="224"/>
                      </a:lnTo>
                      <a:lnTo>
                        <a:pt x="388" y="224"/>
                      </a:lnTo>
                      <a:lnTo>
                        <a:pt x="388" y="224"/>
                      </a:lnTo>
                      <a:lnTo>
                        <a:pt x="388" y="220"/>
                      </a:lnTo>
                      <a:lnTo>
                        <a:pt x="388" y="216"/>
                      </a:lnTo>
                      <a:lnTo>
                        <a:pt x="388" y="214"/>
                      </a:lnTo>
                      <a:lnTo>
                        <a:pt x="388" y="212"/>
                      </a:lnTo>
                      <a:lnTo>
                        <a:pt x="386" y="208"/>
                      </a:lnTo>
                      <a:lnTo>
                        <a:pt x="386" y="206"/>
                      </a:lnTo>
                      <a:lnTo>
                        <a:pt x="386" y="206"/>
                      </a:lnTo>
                      <a:lnTo>
                        <a:pt x="388" y="208"/>
                      </a:lnTo>
                      <a:lnTo>
                        <a:pt x="388" y="208"/>
                      </a:lnTo>
                      <a:lnTo>
                        <a:pt x="390" y="208"/>
                      </a:lnTo>
                      <a:lnTo>
                        <a:pt x="390" y="208"/>
                      </a:lnTo>
                      <a:lnTo>
                        <a:pt x="392" y="208"/>
                      </a:lnTo>
                      <a:lnTo>
                        <a:pt x="392" y="208"/>
                      </a:lnTo>
                      <a:lnTo>
                        <a:pt x="394" y="208"/>
                      </a:lnTo>
                      <a:lnTo>
                        <a:pt x="396" y="210"/>
                      </a:lnTo>
                      <a:lnTo>
                        <a:pt x="398" y="210"/>
                      </a:lnTo>
                      <a:lnTo>
                        <a:pt x="398" y="210"/>
                      </a:lnTo>
                      <a:lnTo>
                        <a:pt x="400" y="208"/>
                      </a:lnTo>
                      <a:lnTo>
                        <a:pt x="400" y="206"/>
                      </a:lnTo>
                      <a:lnTo>
                        <a:pt x="400" y="202"/>
                      </a:lnTo>
                      <a:lnTo>
                        <a:pt x="400" y="200"/>
                      </a:lnTo>
                      <a:lnTo>
                        <a:pt x="402" y="198"/>
                      </a:lnTo>
                      <a:lnTo>
                        <a:pt x="402" y="196"/>
                      </a:lnTo>
                      <a:lnTo>
                        <a:pt x="404" y="194"/>
                      </a:lnTo>
                      <a:lnTo>
                        <a:pt x="404" y="190"/>
                      </a:lnTo>
                      <a:lnTo>
                        <a:pt x="404" y="188"/>
                      </a:lnTo>
                      <a:lnTo>
                        <a:pt x="404" y="188"/>
                      </a:lnTo>
                      <a:lnTo>
                        <a:pt x="404" y="188"/>
                      </a:lnTo>
                      <a:lnTo>
                        <a:pt x="402" y="186"/>
                      </a:lnTo>
                      <a:lnTo>
                        <a:pt x="402" y="186"/>
                      </a:lnTo>
                      <a:lnTo>
                        <a:pt x="402" y="186"/>
                      </a:lnTo>
                      <a:lnTo>
                        <a:pt x="402" y="186"/>
                      </a:lnTo>
                      <a:lnTo>
                        <a:pt x="402" y="184"/>
                      </a:lnTo>
                      <a:lnTo>
                        <a:pt x="402" y="182"/>
                      </a:lnTo>
                      <a:lnTo>
                        <a:pt x="402" y="182"/>
                      </a:lnTo>
                      <a:lnTo>
                        <a:pt x="404" y="180"/>
                      </a:lnTo>
                      <a:lnTo>
                        <a:pt x="406" y="178"/>
                      </a:lnTo>
                      <a:lnTo>
                        <a:pt x="406" y="178"/>
                      </a:lnTo>
                      <a:lnTo>
                        <a:pt x="406" y="176"/>
                      </a:lnTo>
                      <a:lnTo>
                        <a:pt x="406" y="174"/>
                      </a:lnTo>
                      <a:lnTo>
                        <a:pt x="406" y="172"/>
                      </a:lnTo>
                      <a:lnTo>
                        <a:pt x="408" y="172"/>
                      </a:lnTo>
                      <a:lnTo>
                        <a:pt x="408" y="172"/>
                      </a:lnTo>
                      <a:lnTo>
                        <a:pt x="408" y="170"/>
                      </a:lnTo>
                      <a:lnTo>
                        <a:pt x="408" y="170"/>
                      </a:lnTo>
                      <a:lnTo>
                        <a:pt x="406" y="168"/>
                      </a:lnTo>
                      <a:lnTo>
                        <a:pt x="406" y="166"/>
                      </a:lnTo>
                      <a:lnTo>
                        <a:pt x="406" y="164"/>
                      </a:lnTo>
                      <a:lnTo>
                        <a:pt x="406" y="162"/>
                      </a:lnTo>
                      <a:lnTo>
                        <a:pt x="406" y="162"/>
                      </a:lnTo>
                      <a:lnTo>
                        <a:pt x="408" y="160"/>
                      </a:lnTo>
                      <a:lnTo>
                        <a:pt x="408" y="160"/>
                      </a:lnTo>
                      <a:lnTo>
                        <a:pt x="410" y="158"/>
                      </a:lnTo>
                      <a:lnTo>
                        <a:pt x="414" y="154"/>
                      </a:lnTo>
                      <a:lnTo>
                        <a:pt x="416" y="154"/>
                      </a:lnTo>
                      <a:lnTo>
                        <a:pt x="416" y="154"/>
                      </a:lnTo>
                      <a:lnTo>
                        <a:pt x="418" y="152"/>
                      </a:lnTo>
                      <a:lnTo>
                        <a:pt x="418" y="150"/>
                      </a:lnTo>
                      <a:lnTo>
                        <a:pt x="420" y="150"/>
                      </a:lnTo>
                      <a:lnTo>
                        <a:pt x="422" y="148"/>
                      </a:lnTo>
                      <a:lnTo>
                        <a:pt x="428" y="148"/>
                      </a:lnTo>
                      <a:lnTo>
                        <a:pt x="428" y="148"/>
                      </a:lnTo>
                      <a:lnTo>
                        <a:pt x="430" y="148"/>
                      </a:lnTo>
                      <a:lnTo>
                        <a:pt x="430" y="150"/>
                      </a:lnTo>
                      <a:lnTo>
                        <a:pt x="432" y="152"/>
                      </a:lnTo>
                      <a:lnTo>
                        <a:pt x="434" y="152"/>
                      </a:lnTo>
                      <a:lnTo>
                        <a:pt x="434" y="152"/>
                      </a:lnTo>
                      <a:lnTo>
                        <a:pt x="434" y="150"/>
                      </a:lnTo>
                      <a:lnTo>
                        <a:pt x="430" y="146"/>
                      </a:lnTo>
                      <a:lnTo>
                        <a:pt x="430" y="144"/>
                      </a:lnTo>
                      <a:lnTo>
                        <a:pt x="430" y="144"/>
                      </a:lnTo>
                      <a:lnTo>
                        <a:pt x="430" y="142"/>
                      </a:lnTo>
                      <a:lnTo>
                        <a:pt x="430" y="142"/>
                      </a:lnTo>
                      <a:close/>
                      <a:moveTo>
                        <a:pt x="422" y="507"/>
                      </a:moveTo>
                      <a:lnTo>
                        <a:pt x="420" y="509"/>
                      </a:lnTo>
                      <a:lnTo>
                        <a:pt x="420" y="509"/>
                      </a:lnTo>
                      <a:lnTo>
                        <a:pt x="420" y="511"/>
                      </a:lnTo>
                      <a:lnTo>
                        <a:pt x="422" y="513"/>
                      </a:lnTo>
                      <a:lnTo>
                        <a:pt x="424" y="517"/>
                      </a:lnTo>
                      <a:lnTo>
                        <a:pt x="424" y="515"/>
                      </a:lnTo>
                      <a:lnTo>
                        <a:pt x="424" y="513"/>
                      </a:lnTo>
                      <a:lnTo>
                        <a:pt x="424" y="509"/>
                      </a:lnTo>
                      <a:lnTo>
                        <a:pt x="422" y="507"/>
                      </a:lnTo>
                      <a:close/>
                      <a:moveTo>
                        <a:pt x="418" y="491"/>
                      </a:moveTo>
                      <a:lnTo>
                        <a:pt x="416" y="491"/>
                      </a:lnTo>
                      <a:lnTo>
                        <a:pt x="416" y="491"/>
                      </a:lnTo>
                      <a:lnTo>
                        <a:pt x="416" y="493"/>
                      </a:lnTo>
                      <a:lnTo>
                        <a:pt x="416" y="493"/>
                      </a:lnTo>
                      <a:lnTo>
                        <a:pt x="416" y="493"/>
                      </a:lnTo>
                      <a:lnTo>
                        <a:pt x="416" y="493"/>
                      </a:lnTo>
                      <a:lnTo>
                        <a:pt x="416" y="493"/>
                      </a:lnTo>
                      <a:lnTo>
                        <a:pt x="418" y="493"/>
                      </a:lnTo>
                      <a:lnTo>
                        <a:pt x="418" y="491"/>
                      </a:lnTo>
                      <a:lnTo>
                        <a:pt x="418" y="491"/>
                      </a:lnTo>
                      <a:close/>
                      <a:moveTo>
                        <a:pt x="410" y="487"/>
                      </a:moveTo>
                      <a:lnTo>
                        <a:pt x="410" y="489"/>
                      </a:lnTo>
                      <a:lnTo>
                        <a:pt x="410" y="489"/>
                      </a:lnTo>
                      <a:lnTo>
                        <a:pt x="410" y="491"/>
                      </a:lnTo>
                      <a:lnTo>
                        <a:pt x="412" y="491"/>
                      </a:lnTo>
                      <a:lnTo>
                        <a:pt x="412" y="489"/>
                      </a:lnTo>
                      <a:lnTo>
                        <a:pt x="410" y="487"/>
                      </a:lnTo>
                      <a:close/>
                      <a:moveTo>
                        <a:pt x="416" y="493"/>
                      </a:moveTo>
                      <a:lnTo>
                        <a:pt x="414" y="495"/>
                      </a:lnTo>
                      <a:lnTo>
                        <a:pt x="414" y="495"/>
                      </a:lnTo>
                      <a:lnTo>
                        <a:pt x="414" y="495"/>
                      </a:lnTo>
                      <a:lnTo>
                        <a:pt x="416" y="497"/>
                      </a:lnTo>
                      <a:lnTo>
                        <a:pt x="416" y="497"/>
                      </a:lnTo>
                      <a:lnTo>
                        <a:pt x="416" y="497"/>
                      </a:lnTo>
                      <a:lnTo>
                        <a:pt x="416" y="495"/>
                      </a:lnTo>
                      <a:lnTo>
                        <a:pt x="416" y="493"/>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23" name="Freeform 151">
                  <a:extLst>
                    <a:ext uri="{FF2B5EF4-FFF2-40B4-BE49-F238E27FC236}">
                      <a16:creationId xmlns:a16="http://schemas.microsoft.com/office/drawing/2014/main" id="{8D483765-EF47-AD7F-662E-7EE303CCD74E}"/>
                    </a:ext>
                  </a:extLst>
                </p:cNvPr>
                <p:cNvSpPr>
                  <a:spLocks/>
                </p:cNvSpPr>
                <p:nvPr/>
              </p:nvSpPr>
              <p:spPr bwMode="auto">
                <a:xfrm>
                  <a:off x="3217" y="912"/>
                  <a:ext cx="130" cy="51"/>
                </a:xfrm>
                <a:custGeom>
                  <a:avLst/>
                  <a:gdLst>
                    <a:gd name="T0" fmla="*/ 128 w 130"/>
                    <a:gd name="T1" fmla="*/ 16 h 51"/>
                    <a:gd name="T2" fmla="*/ 122 w 130"/>
                    <a:gd name="T3" fmla="*/ 12 h 51"/>
                    <a:gd name="T4" fmla="*/ 118 w 130"/>
                    <a:gd name="T5" fmla="*/ 10 h 51"/>
                    <a:gd name="T6" fmla="*/ 116 w 130"/>
                    <a:gd name="T7" fmla="*/ 8 h 51"/>
                    <a:gd name="T8" fmla="*/ 122 w 130"/>
                    <a:gd name="T9" fmla="*/ 2 h 51"/>
                    <a:gd name="T10" fmla="*/ 108 w 130"/>
                    <a:gd name="T11" fmla="*/ 4 h 51"/>
                    <a:gd name="T12" fmla="*/ 100 w 130"/>
                    <a:gd name="T13" fmla="*/ 0 h 51"/>
                    <a:gd name="T14" fmla="*/ 92 w 130"/>
                    <a:gd name="T15" fmla="*/ 6 h 51"/>
                    <a:gd name="T16" fmla="*/ 84 w 130"/>
                    <a:gd name="T17" fmla="*/ 8 h 51"/>
                    <a:gd name="T18" fmla="*/ 76 w 130"/>
                    <a:gd name="T19" fmla="*/ 6 h 51"/>
                    <a:gd name="T20" fmla="*/ 76 w 130"/>
                    <a:gd name="T21" fmla="*/ 12 h 51"/>
                    <a:gd name="T22" fmla="*/ 68 w 130"/>
                    <a:gd name="T23" fmla="*/ 6 h 51"/>
                    <a:gd name="T24" fmla="*/ 62 w 130"/>
                    <a:gd name="T25" fmla="*/ 12 h 51"/>
                    <a:gd name="T26" fmla="*/ 54 w 130"/>
                    <a:gd name="T27" fmla="*/ 6 h 51"/>
                    <a:gd name="T28" fmla="*/ 48 w 130"/>
                    <a:gd name="T29" fmla="*/ 16 h 51"/>
                    <a:gd name="T30" fmla="*/ 42 w 130"/>
                    <a:gd name="T31" fmla="*/ 19 h 51"/>
                    <a:gd name="T32" fmla="*/ 38 w 130"/>
                    <a:gd name="T33" fmla="*/ 16 h 51"/>
                    <a:gd name="T34" fmla="*/ 36 w 130"/>
                    <a:gd name="T35" fmla="*/ 14 h 51"/>
                    <a:gd name="T36" fmla="*/ 38 w 130"/>
                    <a:gd name="T37" fmla="*/ 12 h 51"/>
                    <a:gd name="T38" fmla="*/ 40 w 130"/>
                    <a:gd name="T39" fmla="*/ 8 h 51"/>
                    <a:gd name="T40" fmla="*/ 28 w 130"/>
                    <a:gd name="T41" fmla="*/ 2 h 51"/>
                    <a:gd name="T42" fmla="*/ 24 w 130"/>
                    <a:gd name="T43" fmla="*/ 4 h 51"/>
                    <a:gd name="T44" fmla="*/ 22 w 130"/>
                    <a:gd name="T45" fmla="*/ 4 h 51"/>
                    <a:gd name="T46" fmla="*/ 26 w 130"/>
                    <a:gd name="T47" fmla="*/ 10 h 51"/>
                    <a:gd name="T48" fmla="*/ 24 w 130"/>
                    <a:gd name="T49" fmla="*/ 8 h 51"/>
                    <a:gd name="T50" fmla="*/ 20 w 130"/>
                    <a:gd name="T51" fmla="*/ 8 h 51"/>
                    <a:gd name="T52" fmla="*/ 14 w 130"/>
                    <a:gd name="T53" fmla="*/ 6 h 51"/>
                    <a:gd name="T54" fmla="*/ 12 w 130"/>
                    <a:gd name="T55" fmla="*/ 8 h 51"/>
                    <a:gd name="T56" fmla="*/ 10 w 130"/>
                    <a:gd name="T57" fmla="*/ 12 h 51"/>
                    <a:gd name="T58" fmla="*/ 6 w 130"/>
                    <a:gd name="T59" fmla="*/ 12 h 51"/>
                    <a:gd name="T60" fmla="*/ 6 w 130"/>
                    <a:gd name="T61" fmla="*/ 16 h 51"/>
                    <a:gd name="T62" fmla="*/ 6 w 130"/>
                    <a:gd name="T63" fmla="*/ 19 h 51"/>
                    <a:gd name="T64" fmla="*/ 26 w 130"/>
                    <a:gd name="T65" fmla="*/ 16 h 51"/>
                    <a:gd name="T66" fmla="*/ 22 w 130"/>
                    <a:gd name="T67" fmla="*/ 21 h 51"/>
                    <a:gd name="T68" fmla="*/ 30 w 130"/>
                    <a:gd name="T69" fmla="*/ 25 h 51"/>
                    <a:gd name="T70" fmla="*/ 18 w 130"/>
                    <a:gd name="T71" fmla="*/ 25 h 51"/>
                    <a:gd name="T72" fmla="*/ 8 w 130"/>
                    <a:gd name="T73" fmla="*/ 27 h 51"/>
                    <a:gd name="T74" fmla="*/ 4 w 130"/>
                    <a:gd name="T75" fmla="*/ 29 h 51"/>
                    <a:gd name="T76" fmla="*/ 24 w 130"/>
                    <a:gd name="T77" fmla="*/ 29 h 51"/>
                    <a:gd name="T78" fmla="*/ 30 w 130"/>
                    <a:gd name="T79" fmla="*/ 31 h 51"/>
                    <a:gd name="T80" fmla="*/ 26 w 130"/>
                    <a:gd name="T81" fmla="*/ 35 h 51"/>
                    <a:gd name="T82" fmla="*/ 32 w 130"/>
                    <a:gd name="T83" fmla="*/ 35 h 51"/>
                    <a:gd name="T84" fmla="*/ 24 w 130"/>
                    <a:gd name="T85" fmla="*/ 39 h 51"/>
                    <a:gd name="T86" fmla="*/ 16 w 130"/>
                    <a:gd name="T87" fmla="*/ 41 h 51"/>
                    <a:gd name="T88" fmla="*/ 30 w 130"/>
                    <a:gd name="T89" fmla="*/ 43 h 51"/>
                    <a:gd name="T90" fmla="*/ 36 w 130"/>
                    <a:gd name="T91" fmla="*/ 43 h 51"/>
                    <a:gd name="T92" fmla="*/ 42 w 130"/>
                    <a:gd name="T93" fmla="*/ 45 h 51"/>
                    <a:gd name="T94" fmla="*/ 46 w 130"/>
                    <a:gd name="T95" fmla="*/ 47 h 51"/>
                    <a:gd name="T96" fmla="*/ 68 w 130"/>
                    <a:gd name="T97" fmla="*/ 49 h 51"/>
                    <a:gd name="T98" fmla="*/ 72 w 130"/>
                    <a:gd name="T99" fmla="*/ 47 h 51"/>
                    <a:gd name="T100" fmla="*/ 88 w 130"/>
                    <a:gd name="T101" fmla="*/ 43 h 51"/>
                    <a:gd name="T102" fmla="*/ 110 w 130"/>
                    <a:gd name="T103" fmla="*/ 35 h 51"/>
                    <a:gd name="T104" fmla="*/ 118 w 130"/>
                    <a:gd name="T105" fmla="*/ 31 h 51"/>
                    <a:gd name="T106" fmla="*/ 126 w 130"/>
                    <a:gd name="T107" fmla="*/ 27 h 51"/>
                    <a:gd name="T108" fmla="*/ 130 w 130"/>
                    <a:gd name="T109" fmla="*/ 23 h 51"/>
                    <a:gd name="T110" fmla="*/ 128 w 130"/>
                    <a:gd name="T111"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51">
                      <a:moveTo>
                        <a:pt x="128" y="19"/>
                      </a:moveTo>
                      <a:lnTo>
                        <a:pt x="128" y="19"/>
                      </a:lnTo>
                      <a:lnTo>
                        <a:pt x="130" y="19"/>
                      </a:lnTo>
                      <a:lnTo>
                        <a:pt x="130" y="16"/>
                      </a:lnTo>
                      <a:lnTo>
                        <a:pt x="130" y="16"/>
                      </a:lnTo>
                      <a:lnTo>
                        <a:pt x="130" y="16"/>
                      </a:lnTo>
                      <a:lnTo>
                        <a:pt x="130" y="16"/>
                      </a:lnTo>
                      <a:lnTo>
                        <a:pt x="128" y="16"/>
                      </a:lnTo>
                      <a:lnTo>
                        <a:pt x="128" y="14"/>
                      </a:lnTo>
                      <a:lnTo>
                        <a:pt x="126" y="14"/>
                      </a:lnTo>
                      <a:lnTo>
                        <a:pt x="124" y="14"/>
                      </a:lnTo>
                      <a:lnTo>
                        <a:pt x="122" y="14"/>
                      </a:lnTo>
                      <a:lnTo>
                        <a:pt x="120" y="14"/>
                      </a:lnTo>
                      <a:lnTo>
                        <a:pt x="122" y="14"/>
                      </a:lnTo>
                      <a:lnTo>
                        <a:pt x="122" y="14"/>
                      </a:lnTo>
                      <a:lnTo>
                        <a:pt x="122" y="12"/>
                      </a:lnTo>
                      <a:lnTo>
                        <a:pt x="122" y="12"/>
                      </a:lnTo>
                      <a:lnTo>
                        <a:pt x="122" y="12"/>
                      </a:lnTo>
                      <a:lnTo>
                        <a:pt x="122" y="12"/>
                      </a:lnTo>
                      <a:lnTo>
                        <a:pt x="122" y="12"/>
                      </a:lnTo>
                      <a:lnTo>
                        <a:pt x="118" y="12"/>
                      </a:lnTo>
                      <a:lnTo>
                        <a:pt x="116" y="12"/>
                      </a:lnTo>
                      <a:lnTo>
                        <a:pt x="116" y="12"/>
                      </a:lnTo>
                      <a:lnTo>
                        <a:pt x="118" y="10"/>
                      </a:lnTo>
                      <a:lnTo>
                        <a:pt x="118" y="10"/>
                      </a:lnTo>
                      <a:lnTo>
                        <a:pt x="118" y="8"/>
                      </a:lnTo>
                      <a:lnTo>
                        <a:pt x="118" y="8"/>
                      </a:lnTo>
                      <a:lnTo>
                        <a:pt x="118" y="8"/>
                      </a:lnTo>
                      <a:lnTo>
                        <a:pt x="118" y="8"/>
                      </a:lnTo>
                      <a:lnTo>
                        <a:pt x="118" y="8"/>
                      </a:lnTo>
                      <a:lnTo>
                        <a:pt x="116" y="8"/>
                      </a:lnTo>
                      <a:lnTo>
                        <a:pt x="116" y="8"/>
                      </a:lnTo>
                      <a:lnTo>
                        <a:pt x="114" y="6"/>
                      </a:lnTo>
                      <a:lnTo>
                        <a:pt x="114" y="6"/>
                      </a:lnTo>
                      <a:lnTo>
                        <a:pt x="116" y="6"/>
                      </a:lnTo>
                      <a:lnTo>
                        <a:pt x="118" y="4"/>
                      </a:lnTo>
                      <a:lnTo>
                        <a:pt x="118" y="4"/>
                      </a:lnTo>
                      <a:lnTo>
                        <a:pt x="120" y="4"/>
                      </a:lnTo>
                      <a:lnTo>
                        <a:pt x="122" y="2"/>
                      </a:lnTo>
                      <a:lnTo>
                        <a:pt x="122" y="2"/>
                      </a:lnTo>
                      <a:lnTo>
                        <a:pt x="120" y="2"/>
                      </a:lnTo>
                      <a:lnTo>
                        <a:pt x="118" y="2"/>
                      </a:lnTo>
                      <a:lnTo>
                        <a:pt x="116" y="2"/>
                      </a:lnTo>
                      <a:lnTo>
                        <a:pt x="114" y="4"/>
                      </a:lnTo>
                      <a:lnTo>
                        <a:pt x="114" y="4"/>
                      </a:lnTo>
                      <a:lnTo>
                        <a:pt x="110" y="4"/>
                      </a:lnTo>
                      <a:lnTo>
                        <a:pt x="110" y="4"/>
                      </a:lnTo>
                      <a:lnTo>
                        <a:pt x="108" y="4"/>
                      </a:lnTo>
                      <a:lnTo>
                        <a:pt x="108" y="4"/>
                      </a:lnTo>
                      <a:lnTo>
                        <a:pt x="108" y="2"/>
                      </a:lnTo>
                      <a:lnTo>
                        <a:pt x="108" y="2"/>
                      </a:lnTo>
                      <a:lnTo>
                        <a:pt x="106" y="2"/>
                      </a:lnTo>
                      <a:lnTo>
                        <a:pt x="106" y="0"/>
                      </a:lnTo>
                      <a:lnTo>
                        <a:pt x="104" y="0"/>
                      </a:lnTo>
                      <a:lnTo>
                        <a:pt x="102" y="0"/>
                      </a:lnTo>
                      <a:lnTo>
                        <a:pt x="100" y="0"/>
                      </a:lnTo>
                      <a:lnTo>
                        <a:pt x="98" y="2"/>
                      </a:lnTo>
                      <a:lnTo>
                        <a:pt x="100" y="4"/>
                      </a:lnTo>
                      <a:lnTo>
                        <a:pt x="98" y="4"/>
                      </a:lnTo>
                      <a:lnTo>
                        <a:pt x="98" y="6"/>
                      </a:lnTo>
                      <a:lnTo>
                        <a:pt x="96" y="6"/>
                      </a:lnTo>
                      <a:lnTo>
                        <a:pt x="94" y="6"/>
                      </a:lnTo>
                      <a:lnTo>
                        <a:pt x="94" y="6"/>
                      </a:lnTo>
                      <a:lnTo>
                        <a:pt x="92" y="6"/>
                      </a:lnTo>
                      <a:lnTo>
                        <a:pt x="92" y="6"/>
                      </a:lnTo>
                      <a:lnTo>
                        <a:pt x="92" y="6"/>
                      </a:lnTo>
                      <a:lnTo>
                        <a:pt x="90" y="6"/>
                      </a:lnTo>
                      <a:lnTo>
                        <a:pt x="90" y="6"/>
                      </a:lnTo>
                      <a:lnTo>
                        <a:pt x="88" y="6"/>
                      </a:lnTo>
                      <a:lnTo>
                        <a:pt x="86" y="8"/>
                      </a:lnTo>
                      <a:lnTo>
                        <a:pt x="86" y="8"/>
                      </a:lnTo>
                      <a:lnTo>
                        <a:pt x="84" y="8"/>
                      </a:lnTo>
                      <a:lnTo>
                        <a:pt x="84" y="8"/>
                      </a:lnTo>
                      <a:lnTo>
                        <a:pt x="84" y="8"/>
                      </a:lnTo>
                      <a:lnTo>
                        <a:pt x="84" y="8"/>
                      </a:lnTo>
                      <a:lnTo>
                        <a:pt x="82" y="6"/>
                      </a:lnTo>
                      <a:lnTo>
                        <a:pt x="82" y="6"/>
                      </a:lnTo>
                      <a:lnTo>
                        <a:pt x="78" y="6"/>
                      </a:lnTo>
                      <a:lnTo>
                        <a:pt x="76" y="6"/>
                      </a:lnTo>
                      <a:lnTo>
                        <a:pt x="76" y="6"/>
                      </a:lnTo>
                      <a:lnTo>
                        <a:pt x="76" y="6"/>
                      </a:lnTo>
                      <a:lnTo>
                        <a:pt x="78" y="10"/>
                      </a:lnTo>
                      <a:lnTo>
                        <a:pt x="78" y="10"/>
                      </a:lnTo>
                      <a:lnTo>
                        <a:pt x="78" y="12"/>
                      </a:lnTo>
                      <a:lnTo>
                        <a:pt x="78" y="12"/>
                      </a:lnTo>
                      <a:lnTo>
                        <a:pt x="76" y="12"/>
                      </a:lnTo>
                      <a:lnTo>
                        <a:pt x="76" y="12"/>
                      </a:lnTo>
                      <a:lnTo>
                        <a:pt x="76" y="12"/>
                      </a:lnTo>
                      <a:lnTo>
                        <a:pt x="76" y="10"/>
                      </a:lnTo>
                      <a:lnTo>
                        <a:pt x="74" y="8"/>
                      </a:lnTo>
                      <a:lnTo>
                        <a:pt x="72" y="8"/>
                      </a:lnTo>
                      <a:lnTo>
                        <a:pt x="72" y="6"/>
                      </a:lnTo>
                      <a:lnTo>
                        <a:pt x="70" y="6"/>
                      </a:lnTo>
                      <a:lnTo>
                        <a:pt x="70" y="6"/>
                      </a:lnTo>
                      <a:lnTo>
                        <a:pt x="70" y="6"/>
                      </a:lnTo>
                      <a:lnTo>
                        <a:pt x="68" y="6"/>
                      </a:lnTo>
                      <a:lnTo>
                        <a:pt x="66" y="6"/>
                      </a:lnTo>
                      <a:lnTo>
                        <a:pt x="66" y="6"/>
                      </a:lnTo>
                      <a:lnTo>
                        <a:pt x="64" y="8"/>
                      </a:lnTo>
                      <a:lnTo>
                        <a:pt x="62" y="8"/>
                      </a:lnTo>
                      <a:lnTo>
                        <a:pt x="62" y="8"/>
                      </a:lnTo>
                      <a:lnTo>
                        <a:pt x="62" y="12"/>
                      </a:lnTo>
                      <a:lnTo>
                        <a:pt x="62" y="12"/>
                      </a:lnTo>
                      <a:lnTo>
                        <a:pt x="62" y="12"/>
                      </a:lnTo>
                      <a:lnTo>
                        <a:pt x="60" y="12"/>
                      </a:lnTo>
                      <a:lnTo>
                        <a:pt x="60" y="12"/>
                      </a:lnTo>
                      <a:lnTo>
                        <a:pt x="60" y="12"/>
                      </a:lnTo>
                      <a:lnTo>
                        <a:pt x="58" y="10"/>
                      </a:lnTo>
                      <a:lnTo>
                        <a:pt x="56" y="10"/>
                      </a:lnTo>
                      <a:lnTo>
                        <a:pt x="56" y="8"/>
                      </a:lnTo>
                      <a:lnTo>
                        <a:pt x="54" y="8"/>
                      </a:lnTo>
                      <a:lnTo>
                        <a:pt x="54" y="6"/>
                      </a:lnTo>
                      <a:lnTo>
                        <a:pt x="52" y="8"/>
                      </a:lnTo>
                      <a:lnTo>
                        <a:pt x="52" y="8"/>
                      </a:lnTo>
                      <a:lnTo>
                        <a:pt x="52" y="10"/>
                      </a:lnTo>
                      <a:lnTo>
                        <a:pt x="52" y="12"/>
                      </a:lnTo>
                      <a:lnTo>
                        <a:pt x="50" y="12"/>
                      </a:lnTo>
                      <a:lnTo>
                        <a:pt x="50" y="14"/>
                      </a:lnTo>
                      <a:lnTo>
                        <a:pt x="48" y="16"/>
                      </a:lnTo>
                      <a:lnTo>
                        <a:pt x="48" y="16"/>
                      </a:lnTo>
                      <a:lnTo>
                        <a:pt x="48" y="14"/>
                      </a:lnTo>
                      <a:lnTo>
                        <a:pt x="46" y="14"/>
                      </a:lnTo>
                      <a:lnTo>
                        <a:pt x="46" y="14"/>
                      </a:lnTo>
                      <a:lnTo>
                        <a:pt x="46" y="14"/>
                      </a:lnTo>
                      <a:lnTo>
                        <a:pt x="44" y="14"/>
                      </a:lnTo>
                      <a:lnTo>
                        <a:pt x="42" y="16"/>
                      </a:lnTo>
                      <a:lnTo>
                        <a:pt x="42" y="16"/>
                      </a:lnTo>
                      <a:lnTo>
                        <a:pt x="42" y="19"/>
                      </a:lnTo>
                      <a:lnTo>
                        <a:pt x="42" y="19"/>
                      </a:lnTo>
                      <a:lnTo>
                        <a:pt x="42" y="19"/>
                      </a:lnTo>
                      <a:lnTo>
                        <a:pt x="40" y="19"/>
                      </a:lnTo>
                      <a:lnTo>
                        <a:pt x="40" y="21"/>
                      </a:lnTo>
                      <a:lnTo>
                        <a:pt x="40" y="21"/>
                      </a:lnTo>
                      <a:lnTo>
                        <a:pt x="40" y="21"/>
                      </a:lnTo>
                      <a:lnTo>
                        <a:pt x="38" y="19"/>
                      </a:lnTo>
                      <a:lnTo>
                        <a:pt x="38" y="16"/>
                      </a:lnTo>
                      <a:lnTo>
                        <a:pt x="38" y="16"/>
                      </a:lnTo>
                      <a:lnTo>
                        <a:pt x="36" y="16"/>
                      </a:lnTo>
                      <a:lnTo>
                        <a:pt x="36" y="16"/>
                      </a:lnTo>
                      <a:lnTo>
                        <a:pt x="38" y="16"/>
                      </a:lnTo>
                      <a:lnTo>
                        <a:pt x="38" y="16"/>
                      </a:lnTo>
                      <a:lnTo>
                        <a:pt x="38" y="14"/>
                      </a:lnTo>
                      <a:lnTo>
                        <a:pt x="38" y="14"/>
                      </a:lnTo>
                      <a:lnTo>
                        <a:pt x="36" y="14"/>
                      </a:lnTo>
                      <a:lnTo>
                        <a:pt x="36" y="14"/>
                      </a:lnTo>
                      <a:lnTo>
                        <a:pt x="38" y="14"/>
                      </a:lnTo>
                      <a:lnTo>
                        <a:pt x="36" y="14"/>
                      </a:lnTo>
                      <a:lnTo>
                        <a:pt x="36" y="14"/>
                      </a:lnTo>
                      <a:lnTo>
                        <a:pt x="34" y="12"/>
                      </a:lnTo>
                      <a:lnTo>
                        <a:pt x="38" y="14"/>
                      </a:lnTo>
                      <a:lnTo>
                        <a:pt x="38" y="12"/>
                      </a:lnTo>
                      <a:lnTo>
                        <a:pt x="38" y="12"/>
                      </a:lnTo>
                      <a:lnTo>
                        <a:pt x="40" y="10"/>
                      </a:lnTo>
                      <a:lnTo>
                        <a:pt x="40" y="10"/>
                      </a:lnTo>
                      <a:lnTo>
                        <a:pt x="40" y="10"/>
                      </a:lnTo>
                      <a:lnTo>
                        <a:pt x="38" y="10"/>
                      </a:lnTo>
                      <a:lnTo>
                        <a:pt x="38" y="8"/>
                      </a:lnTo>
                      <a:lnTo>
                        <a:pt x="38" y="8"/>
                      </a:lnTo>
                      <a:lnTo>
                        <a:pt x="40" y="8"/>
                      </a:lnTo>
                      <a:lnTo>
                        <a:pt x="40" y="8"/>
                      </a:lnTo>
                      <a:lnTo>
                        <a:pt x="36" y="6"/>
                      </a:lnTo>
                      <a:lnTo>
                        <a:pt x="34" y="6"/>
                      </a:lnTo>
                      <a:lnTo>
                        <a:pt x="34" y="4"/>
                      </a:lnTo>
                      <a:lnTo>
                        <a:pt x="34" y="4"/>
                      </a:lnTo>
                      <a:lnTo>
                        <a:pt x="32" y="4"/>
                      </a:lnTo>
                      <a:lnTo>
                        <a:pt x="30" y="2"/>
                      </a:lnTo>
                      <a:lnTo>
                        <a:pt x="28" y="2"/>
                      </a:lnTo>
                      <a:lnTo>
                        <a:pt x="28" y="2"/>
                      </a:lnTo>
                      <a:lnTo>
                        <a:pt x="26" y="2"/>
                      </a:lnTo>
                      <a:lnTo>
                        <a:pt x="24" y="2"/>
                      </a:lnTo>
                      <a:lnTo>
                        <a:pt x="22" y="2"/>
                      </a:lnTo>
                      <a:lnTo>
                        <a:pt x="22" y="2"/>
                      </a:lnTo>
                      <a:lnTo>
                        <a:pt x="20" y="2"/>
                      </a:lnTo>
                      <a:lnTo>
                        <a:pt x="20" y="4"/>
                      </a:lnTo>
                      <a:lnTo>
                        <a:pt x="22" y="4"/>
                      </a:lnTo>
                      <a:lnTo>
                        <a:pt x="24" y="4"/>
                      </a:lnTo>
                      <a:lnTo>
                        <a:pt x="26" y="4"/>
                      </a:lnTo>
                      <a:lnTo>
                        <a:pt x="26" y="4"/>
                      </a:lnTo>
                      <a:lnTo>
                        <a:pt x="26" y="4"/>
                      </a:lnTo>
                      <a:lnTo>
                        <a:pt x="26" y="4"/>
                      </a:lnTo>
                      <a:lnTo>
                        <a:pt x="28" y="4"/>
                      </a:lnTo>
                      <a:lnTo>
                        <a:pt x="28" y="4"/>
                      </a:lnTo>
                      <a:lnTo>
                        <a:pt x="24" y="4"/>
                      </a:lnTo>
                      <a:lnTo>
                        <a:pt x="22" y="4"/>
                      </a:lnTo>
                      <a:lnTo>
                        <a:pt x="22" y="4"/>
                      </a:lnTo>
                      <a:lnTo>
                        <a:pt x="22" y="6"/>
                      </a:lnTo>
                      <a:lnTo>
                        <a:pt x="22" y="6"/>
                      </a:lnTo>
                      <a:lnTo>
                        <a:pt x="24" y="6"/>
                      </a:lnTo>
                      <a:lnTo>
                        <a:pt x="28" y="8"/>
                      </a:lnTo>
                      <a:lnTo>
                        <a:pt x="28" y="8"/>
                      </a:lnTo>
                      <a:lnTo>
                        <a:pt x="28" y="8"/>
                      </a:lnTo>
                      <a:lnTo>
                        <a:pt x="26" y="10"/>
                      </a:lnTo>
                      <a:lnTo>
                        <a:pt x="26" y="10"/>
                      </a:lnTo>
                      <a:lnTo>
                        <a:pt x="26" y="10"/>
                      </a:lnTo>
                      <a:lnTo>
                        <a:pt x="24" y="10"/>
                      </a:lnTo>
                      <a:lnTo>
                        <a:pt x="24" y="10"/>
                      </a:lnTo>
                      <a:lnTo>
                        <a:pt x="24" y="10"/>
                      </a:lnTo>
                      <a:lnTo>
                        <a:pt x="24" y="8"/>
                      </a:lnTo>
                      <a:lnTo>
                        <a:pt x="24" y="8"/>
                      </a:lnTo>
                      <a:lnTo>
                        <a:pt x="24" y="8"/>
                      </a:lnTo>
                      <a:lnTo>
                        <a:pt x="24" y="8"/>
                      </a:lnTo>
                      <a:lnTo>
                        <a:pt x="22" y="8"/>
                      </a:lnTo>
                      <a:lnTo>
                        <a:pt x="22" y="8"/>
                      </a:lnTo>
                      <a:lnTo>
                        <a:pt x="22" y="8"/>
                      </a:lnTo>
                      <a:lnTo>
                        <a:pt x="20" y="8"/>
                      </a:lnTo>
                      <a:lnTo>
                        <a:pt x="20" y="8"/>
                      </a:lnTo>
                      <a:lnTo>
                        <a:pt x="20" y="8"/>
                      </a:lnTo>
                      <a:lnTo>
                        <a:pt x="20" y="8"/>
                      </a:lnTo>
                      <a:lnTo>
                        <a:pt x="20" y="8"/>
                      </a:lnTo>
                      <a:lnTo>
                        <a:pt x="18" y="6"/>
                      </a:lnTo>
                      <a:lnTo>
                        <a:pt x="16" y="6"/>
                      </a:lnTo>
                      <a:lnTo>
                        <a:pt x="16" y="6"/>
                      </a:lnTo>
                      <a:lnTo>
                        <a:pt x="14" y="6"/>
                      </a:lnTo>
                      <a:lnTo>
                        <a:pt x="14" y="6"/>
                      </a:lnTo>
                      <a:lnTo>
                        <a:pt x="14" y="6"/>
                      </a:lnTo>
                      <a:lnTo>
                        <a:pt x="14" y="6"/>
                      </a:lnTo>
                      <a:lnTo>
                        <a:pt x="14" y="6"/>
                      </a:lnTo>
                      <a:lnTo>
                        <a:pt x="14" y="8"/>
                      </a:lnTo>
                      <a:lnTo>
                        <a:pt x="16" y="8"/>
                      </a:lnTo>
                      <a:lnTo>
                        <a:pt x="14" y="8"/>
                      </a:lnTo>
                      <a:lnTo>
                        <a:pt x="12" y="8"/>
                      </a:lnTo>
                      <a:lnTo>
                        <a:pt x="12" y="8"/>
                      </a:lnTo>
                      <a:lnTo>
                        <a:pt x="12" y="8"/>
                      </a:lnTo>
                      <a:lnTo>
                        <a:pt x="12" y="8"/>
                      </a:lnTo>
                      <a:lnTo>
                        <a:pt x="12" y="8"/>
                      </a:lnTo>
                      <a:lnTo>
                        <a:pt x="12" y="10"/>
                      </a:lnTo>
                      <a:lnTo>
                        <a:pt x="14" y="10"/>
                      </a:lnTo>
                      <a:lnTo>
                        <a:pt x="10" y="10"/>
                      </a:lnTo>
                      <a:lnTo>
                        <a:pt x="10" y="10"/>
                      </a:lnTo>
                      <a:lnTo>
                        <a:pt x="10" y="10"/>
                      </a:lnTo>
                      <a:lnTo>
                        <a:pt x="10" y="12"/>
                      </a:lnTo>
                      <a:lnTo>
                        <a:pt x="10" y="12"/>
                      </a:lnTo>
                      <a:lnTo>
                        <a:pt x="12" y="12"/>
                      </a:lnTo>
                      <a:lnTo>
                        <a:pt x="16" y="12"/>
                      </a:lnTo>
                      <a:lnTo>
                        <a:pt x="16" y="12"/>
                      </a:lnTo>
                      <a:lnTo>
                        <a:pt x="14" y="12"/>
                      </a:lnTo>
                      <a:lnTo>
                        <a:pt x="14" y="14"/>
                      </a:lnTo>
                      <a:lnTo>
                        <a:pt x="12" y="14"/>
                      </a:lnTo>
                      <a:lnTo>
                        <a:pt x="8" y="12"/>
                      </a:lnTo>
                      <a:lnTo>
                        <a:pt x="6" y="12"/>
                      </a:lnTo>
                      <a:lnTo>
                        <a:pt x="6" y="12"/>
                      </a:lnTo>
                      <a:lnTo>
                        <a:pt x="6" y="12"/>
                      </a:lnTo>
                      <a:lnTo>
                        <a:pt x="6" y="12"/>
                      </a:lnTo>
                      <a:lnTo>
                        <a:pt x="6" y="14"/>
                      </a:lnTo>
                      <a:lnTo>
                        <a:pt x="6" y="14"/>
                      </a:lnTo>
                      <a:lnTo>
                        <a:pt x="6" y="14"/>
                      </a:lnTo>
                      <a:lnTo>
                        <a:pt x="8" y="16"/>
                      </a:lnTo>
                      <a:lnTo>
                        <a:pt x="6" y="16"/>
                      </a:lnTo>
                      <a:lnTo>
                        <a:pt x="4" y="14"/>
                      </a:lnTo>
                      <a:lnTo>
                        <a:pt x="4" y="14"/>
                      </a:lnTo>
                      <a:lnTo>
                        <a:pt x="2" y="14"/>
                      </a:lnTo>
                      <a:lnTo>
                        <a:pt x="0" y="16"/>
                      </a:lnTo>
                      <a:lnTo>
                        <a:pt x="0" y="16"/>
                      </a:lnTo>
                      <a:lnTo>
                        <a:pt x="4" y="16"/>
                      </a:lnTo>
                      <a:lnTo>
                        <a:pt x="6" y="19"/>
                      </a:lnTo>
                      <a:lnTo>
                        <a:pt x="6" y="19"/>
                      </a:lnTo>
                      <a:lnTo>
                        <a:pt x="8" y="19"/>
                      </a:lnTo>
                      <a:lnTo>
                        <a:pt x="10" y="16"/>
                      </a:lnTo>
                      <a:lnTo>
                        <a:pt x="16" y="16"/>
                      </a:lnTo>
                      <a:lnTo>
                        <a:pt x="20" y="14"/>
                      </a:lnTo>
                      <a:lnTo>
                        <a:pt x="20" y="16"/>
                      </a:lnTo>
                      <a:lnTo>
                        <a:pt x="22" y="16"/>
                      </a:lnTo>
                      <a:lnTo>
                        <a:pt x="26" y="16"/>
                      </a:lnTo>
                      <a:lnTo>
                        <a:pt x="26" y="16"/>
                      </a:lnTo>
                      <a:lnTo>
                        <a:pt x="30" y="16"/>
                      </a:lnTo>
                      <a:lnTo>
                        <a:pt x="32" y="16"/>
                      </a:lnTo>
                      <a:lnTo>
                        <a:pt x="32" y="19"/>
                      </a:lnTo>
                      <a:lnTo>
                        <a:pt x="30" y="19"/>
                      </a:lnTo>
                      <a:lnTo>
                        <a:pt x="28" y="19"/>
                      </a:lnTo>
                      <a:lnTo>
                        <a:pt x="26" y="21"/>
                      </a:lnTo>
                      <a:lnTo>
                        <a:pt x="24" y="21"/>
                      </a:lnTo>
                      <a:lnTo>
                        <a:pt x="22" y="21"/>
                      </a:lnTo>
                      <a:lnTo>
                        <a:pt x="24" y="23"/>
                      </a:lnTo>
                      <a:lnTo>
                        <a:pt x="28" y="23"/>
                      </a:lnTo>
                      <a:lnTo>
                        <a:pt x="28" y="23"/>
                      </a:lnTo>
                      <a:lnTo>
                        <a:pt x="32" y="23"/>
                      </a:lnTo>
                      <a:lnTo>
                        <a:pt x="32" y="23"/>
                      </a:lnTo>
                      <a:lnTo>
                        <a:pt x="30" y="23"/>
                      </a:lnTo>
                      <a:lnTo>
                        <a:pt x="30" y="23"/>
                      </a:lnTo>
                      <a:lnTo>
                        <a:pt x="30" y="25"/>
                      </a:lnTo>
                      <a:lnTo>
                        <a:pt x="24" y="25"/>
                      </a:lnTo>
                      <a:lnTo>
                        <a:pt x="22" y="25"/>
                      </a:lnTo>
                      <a:lnTo>
                        <a:pt x="20" y="25"/>
                      </a:lnTo>
                      <a:lnTo>
                        <a:pt x="20" y="25"/>
                      </a:lnTo>
                      <a:lnTo>
                        <a:pt x="18" y="25"/>
                      </a:lnTo>
                      <a:lnTo>
                        <a:pt x="18" y="25"/>
                      </a:lnTo>
                      <a:lnTo>
                        <a:pt x="18" y="25"/>
                      </a:lnTo>
                      <a:lnTo>
                        <a:pt x="18" y="25"/>
                      </a:lnTo>
                      <a:lnTo>
                        <a:pt x="14" y="25"/>
                      </a:lnTo>
                      <a:lnTo>
                        <a:pt x="14" y="25"/>
                      </a:lnTo>
                      <a:lnTo>
                        <a:pt x="14" y="25"/>
                      </a:lnTo>
                      <a:lnTo>
                        <a:pt x="14" y="25"/>
                      </a:lnTo>
                      <a:lnTo>
                        <a:pt x="12" y="25"/>
                      </a:lnTo>
                      <a:lnTo>
                        <a:pt x="12" y="25"/>
                      </a:lnTo>
                      <a:lnTo>
                        <a:pt x="10" y="25"/>
                      </a:lnTo>
                      <a:lnTo>
                        <a:pt x="8" y="27"/>
                      </a:lnTo>
                      <a:lnTo>
                        <a:pt x="6" y="27"/>
                      </a:lnTo>
                      <a:lnTo>
                        <a:pt x="4" y="27"/>
                      </a:lnTo>
                      <a:lnTo>
                        <a:pt x="4" y="27"/>
                      </a:lnTo>
                      <a:lnTo>
                        <a:pt x="2" y="27"/>
                      </a:lnTo>
                      <a:lnTo>
                        <a:pt x="4" y="27"/>
                      </a:lnTo>
                      <a:lnTo>
                        <a:pt x="4" y="29"/>
                      </a:lnTo>
                      <a:lnTo>
                        <a:pt x="4" y="29"/>
                      </a:lnTo>
                      <a:lnTo>
                        <a:pt x="4" y="29"/>
                      </a:lnTo>
                      <a:lnTo>
                        <a:pt x="6" y="29"/>
                      </a:lnTo>
                      <a:lnTo>
                        <a:pt x="10" y="27"/>
                      </a:lnTo>
                      <a:lnTo>
                        <a:pt x="10" y="27"/>
                      </a:lnTo>
                      <a:lnTo>
                        <a:pt x="18" y="29"/>
                      </a:lnTo>
                      <a:lnTo>
                        <a:pt x="22" y="29"/>
                      </a:lnTo>
                      <a:lnTo>
                        <a:pt x="24" y="29"/>
                      </a:lnTo>
                      <a:lnTo>
                        <a:pt x="24" y="29"/>
                      </a:lnTo>
                      <a:lnTo>
                        <a:pt x="24" y="29"/>
                      </a:lnTo>
                      <a:lnTo>
                        <a:pt x="22" y="31"/>
                      </a:lnTo>
                      <a:lnTo>
                        <a:pt x="22" y="31"/>
                      </a:lnTo>
                      <a:lnTo>
                        <a:pt x="22" y="31"/>
                      </a:lnTo>
                      <a:lnTo>
                        <a:pt x="24" y="31"/>
                      </a:lnTo>
                      <a:lnTo>
                        <a:pt x="24" y="33"/>
                      </a:lnTo>
                      <a:lnTo>
                        <a:pt x="24" y="33"/>
                      </a:lnTo>
                      <a:lnTo>
                        <a:pt x="26" y="31"/>
                      </a:lnTo>
                      <a:lnTo>
                        <a:pt x="30" y="31"/>
                      </a:lnTo>
                      <a:lnTo>
                        <a:pt x="30" y="31"/>
                      </a:lnTo>
                      <a:lnTo>
                        <a:pt x="32" y="31"/>
                      </a:lnTo>
                      <a:lnTo>
                        <a:pt x="30" y="31"/>
                      </a:lnTo>
                      <a:lnTo>
                        <a:pt x="30" y="31"/>
                      </a:lnTo>
                      <a:lnTo>
                        <a:pt x="26" y="33"/>
                      </a:lnTo>
                      <a:lnTo>
                        <a:pt x="26" y="33"/>
                      </a:lnTo>
                      <a:lnTo>
                        <a:pt x="26" y="35"/>
                      </a:lnTo>
                      <a:lnTo>
                        <a:pt x="26" y="35"/>
                      </a:lnTo>
                      <a:lnTo>
                        <a:pt x="26" y="35"/>
                      </a:lnTo>
                      <a:lnTo>
                        <a:pt x="26" y="35"/>
                      </a:lnTo>
                      <a:lnTo>
                        <a:pt x="24" y="35"/>
                      </a:lnTo>
                      <a:lnTo>
                        <a:pt x="24" y="35"/>
                      </a:lnTo>
                      <a:lnTo>
                        <a:pt x="26" y="35"/>
                      </a:lnTo>
                      <a:lnTo>
                        <a:pt x="30" y="35"/>
                      </a:lnTo>
                      <a:lnTo>
                        <a:pt x="30" y="35"/>
                      </a:lnTo>
                      <a:lnTo>
                        <a:pt x="32" y="35"/>
                      </a:lnTo>
                      <a:lnTo>
                        <a:pt x="30" y="35"/>
                      </a:lnTo>
                      <a:lnTo>
                        <a:pt x="30" y="35"/>
                      </a:lnTo>
                      <a:lnTo>
                        <a:pt x="28" y="35"/>
                      </a:lnTo>
                      <a:lnTo>
                        <a:pt x="28" y="37"/>
                      </a:lnTo>
                      <a:lnTo>
                        <a:pt x="26" y="37"/>
                      </a:lnTo>
                      <a:lnTo>
                        <a:pt x="26" y="37"/>
                      </a:lnTo>
                      <a:lnTo>
                        <a:pt x="26" y="39"/>
                      </a:lnTo>
                      <a:lnTo>
                        <a:pt x="24" y="39"/>
                      </a:lnTo>
                      <a:lnTo>
                        <a:pt x="24" y="39"/>
                      </a:lnTo>
                      <a:lnTo>
                        <a:pt x="22" y="41"/>
                      </a:lnTo>
                      <a:lnTo>
                        <a:pt x="18" y="41"/>
                      </a:lnTo>
                      <a:lnTo>
                        <a:pt x="18" y="41"/>
                      </a:lnTo>
                      <a:lnTo>
                        <a:pt x="16" y="39"/>
                      </a:lnTo>
                      <a:lnTo>
                        <a:pt x="16" y="39"/>
                      </a:lnTo>
                      <a:lnTo>
                        <a:pt x="16" y="39"/>
                      </a:lnTo>
                      <a:lnTo>
                        <a:pt x="16" y="41"/>
                      </a:lnTo>
                      <a:lnTo>
                        <a:pt x="14" y="41"/>
                      </a:lnTo>
                      <a:lnTo>
                        <a:pt x="14" y="41"/>
                      </a:lnTo>
                      <a:lnTo>
                        <a:pt x="14" y="43"/>
                      </a:lnTo>
                      <a:lnTo>
                        <a:pt x="16" y="43"/>
                      </a:lnTo>
                      <a:lnTo>
                        <a:pt x="16" y="43"/>
                      </a:lnTo>
                      <a:lnTo>
                        <a:pt x="18" y="43"/>
                      </a:lnTo>
                      <a:lnTo>
                        <a:pt x="30" y="43"/>
                      </a:lnTo>
                      <a:lnTo>
                        <a:pt x="30" y="43"/>
                      </a:lnTo>
                      <a:lnTo>
                        <a:pt x="32" y="41"/>
                      </a:lnTo>
                      <a:lnTo>
                        <a:pt x="34" y="41"/>
                      </a:lnTo>
                      <a:lnTo>
                        <a:pt x="34" y="41"/>
                      </a:lnTo>
                      <a:lnTo>
                        <a:pt x="34" y="41"/>
                      </a:lnTo>
                      <a:lnTo>
                        <a:pt x="34" y="43"/>
                      </a:lnTo>
                      <a:lnTo>
                        <a:pt x="34" y="43"/>
                      </a:lnTo>
                      <a:lnTo>
                        <a:pt x="36" y="43"/>
                      </a:lnTo>
                      <a:lnTo>
                        <a:pt x="36" y="43"/>
                      </a:lnTo>
                      <a:lnTo>
                        <a:pt x="38" y="45"/>
                      </a:lnTo>
                      <a:lnTo>
                        <a:pt x="38" y="45"/>
                      </a:lnTo>
                      <a:lnTo>
                        <a:pt x="40" y="45"/>
                      </a:lnTo>
                      <a:lnTo>
                        <a:pt x="40" y="45"/>
                      </a:lnTo>
                      <a:lnTo>
                        <a:pt x="42" y="45"/>
                      </a:lnTo>
                      <a:lnTo>
                        <a:pt x="42" y="43"/>
                      </a:lnTo>
                      <a:lnTo>
                        <a:pt x="42" y="45"/>
                      </a:lnTo>
                      <a:lnTo>
                        <a:pt x="42" y="45"/>
                      </a:lnTo>
                      <a:lnTo>
                        <a:pt x="42" y="45"/>
                      </a:lnTo>
                      <a:lnTo>
                        <a:pt x="42" y="45"/>
                      </a:lnTo>
                      <a:lnTo>
                        <a:pt x="40" y="45"/>
                      </a:lnTo>
                      <a:lnTo>
                        <a:pt x="40" y="45"/>
                      </a:lnTo>
                      <a:lnTo>
                        <a:pt x="40" y="45"/>
                      </a:lnTo>
                      <a:lnTo>
                        <a:pt x="42" y="47"/>
                      </a:lnTo>
                      <a:lnTo>
                        <a:pt x="44" y="47"/>
                      </a:lnTo>
                      <a:lnTo>
                        <a:pt x="46" y="47"/>
                      </a:lnTo>
                      <a:lnTo>
                        <a:pt x="48" y="49"/>
                      </a:lnTo>
                      <a:lnTo>
                        <a:pt x="52" y="49"/>
                      </a:lnTo>
                      <a:lnTo>
                        <a:pt x="54" y="49"/>
                      </a:lnTo>
                      <a:lnTo>
                        <a:pt x="62" y="51"/>
                      </a:lnTo>
                      <a:lnTo>
                        <a:pt x="66" y="49"/>
                      </a:lnTo>
                      <a:lnTo>
                        <a:pt x="68" y="49"/>
                      </a:lnTo>
                      <a:lnTo>
                        <a:pt x="68" y="49"/>
                      </a:lnTo>
                      <a:lnTo>
                        <a:pt x="68" y="49"/>
                      </a:lnTo>
                      <a:lnTo>
                        <a:pt x="68" y="49"/>
                      </a:lnTo>
                      <a:lnTo>
                        <a:pt x="68" y="49"/>
                      </a:lnTo>
                      <a:lnTo>
                        <a:pt x="68" y="49"/>
                      </a:lnTo>
                      <a:lnTo>
                        <a:pt x="70" y="49"/>
                      </a:lnTo>
                      <a:lnTo>
                        <a:pt x="72" y="49"/>
                      </a:lnTo>
                      <a:lnTo>
                        <a:pt x="72" y="47"/>
                      </a:lnTo>
                      <a:lnTo>
                        <a:pt x="72" y="47"/>
                      </a:lnTo>
                      <a:lnTo>
                        <a:pt x="72" y="47"/>
                      </a:lnTo>
                      <a:lnTo>
                        <a:pt x="72" y="47"/>
                      </a:lnTo>
                      <a:lnTo>
                        <a:pt x="72" y="45"/>
                      </a:lnTo>
                      <a:lnTo>
                        <a:pt x="74" y="45"/>
                      </a:lnTo>
                      <a:lnTo>
                        <a:pt x="76" y="45"/>
                      </a:lnTo>
                      <a:lnTo>
                        <a:pt x="82" y="43"/>
                      </a:lnTo>
                      <a:lnTo>
                        <a:pt x="84" y="43"/>
                      </a:lnTo>
                      <a:lnTo>
                        <a:pt x="86" y="43"/>
                      </a:lnTo>
                      <a:lnTo>
                        <a:pt x="88" y="43"/>
                      </a:lnTo>
                      <a:lnTo>
                        <a:pt x="90" y="43"/>
                      </a:lnTo>
                      <a:lnTo>
                        <a:pt x="94" y="41"/>
                      </a:lnTo>
                      <a:lnTo>
                        <a:pt x="96" y="39"/>
                      </a:lnTo>
                      <a:lnTo>
                        <a:pt x="100" y="37"/>
                      </a:lnTo>
                      <a:lnTo>
                        <a:pt x="104" y="37"/>
                      </a:lnTo>
                      <a:lnTo>
                        <a:pt x="106" y="37"/>
                      </a:lnTo>
                      <a:lnTo>
                        <a:pt x="110" y="37"/>
                      </a:lnTo>
                      <a:lnTo>
                        <a:pt x="110" y="35"/>
                      </a:lnTo>
                      <a:lnTo>
                        <a:pt x="112" y="35"/>
                      </a:lnTo>
                      <a:lnTo>
                        <a:pt x="114" y="35"/>
                      </a:lnTo>
                      <a:lnTo>
                        <a:pt x="116" y="33"/>
                      </a:lnTo>
                      <a:lnTo>
                        <a:pt x="116" y="33"/>
                      </a:lnTo>
                      <a:lnTo>
                        <a:pt x="118" y="33"/>
                      </a:lnTo>
                      <a:lnTo>
                        <a:pt x="118" y="31"/>
                      </a:lnTo>
                      <a:lnTo>
                        <a:pt x="118" y="31"/>
                      </a:lnTo>
                      <a:lnTo>
                        <a:pt x="118" y="31"/>
                      </a:lnTo>
                      <a:lnTo>
                        <a:pt x="118" y="31"/>
                      </a:lnTo>
                      <a:lnTo>
                        <a:pt x="118" y="29"/>
                      </a:lnTo>
                      <a:lnTo>
                        <a:pt x="120" y="29"/>
                      </a:lnTo>
                      <a:lnTo>
                        <a:pt x="122" y="29"/>
                      </a:lnTo>
                      <a:lnTo>
                        <a:pt x="122" y="29"/>
                      </a:lnTo>
                      <a:lnTo>
                        <a:pt x="124" y="29"/>
                      </a:lnTo>
                      <a:lnTo>
                        <a:pt x="126" y="27"/>
                      </a:lnTo>
                      <a:lnTo>
                        <a:pt x="126" y="27"/>
                      </a:lnTo>
                      <a:lnTo>
                        <a:pt x="126" y="25"/>
                      </a:lnTo>
                      <a:lnTo>
                        <a:pt x="126" y="25"/>
                      </a:lnTo>
                      <a:lnTo>
                        <a:pt x="126" y="25"/>
                      </a:lnTo>
                      <a:lnTo>
                        <a:pt x="128" y="25"/>
                      </a:lnTo>
                      <a:lnTo>
                        <a:pt x="128" y="25"/>
                      </a:lnTo>
                      <a:lnTo>
                        <a:pt x="130" y="23"/>
                      </a:lnTo>
                      <a:lnTo>
                        <a:pt x="130" y="23"/>
                      </a:lnTo>
                      <a:lnTo>
                        <a:pt x="130" y="23"/>
                      </a:lnTo>
                      <a:lnTo>
                        <a:pt x="130" y="23"/>
                      </a:lnTo>
                      <a:lnTo>
                        <a:pt x="128" y="21"/>
                      </a:lnTo>
                      <a:lnTo>
                        <a:pt x="128" y="21"/>
                      </a:lnTo>
                      <a:lnTo>
                        <a:pt x="128" y="21"/>
                      </a:lnTo>
                      <a:lnTo>
                        <a:pt x="128" y="21"/>
                      </a:lnTo>
                      <a:lnTo>
                        <a:pt x="128" y="21"/>
                      </a:lnTo>
                      <a:lnTo>
                        <a:pt x="128" y="21"/>
                      </a:lnTo>
                      <a:lnTo>
                        <a:pt x="128" y="21"/>
                      </a:lnTo>
                      <a:lnTo>
                        <a:pt x="128" y="21"/>
                      </a:lnTo>
                      <a:lnTo>
                        <a:pt x="128" y="19"/>
                      </a:lnTo>
                      <a:lnTo>
                        <a:pt x="128" y="19"/>
                      </a:lnTo>
                      <a:lnTo>
                        <a:pt x="128" y="19"/>
                      </a:lnTo>
                      <a:lnTo>
                        <a:pt x="128" y="19"/>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24" name="Freeform 152">
                  <a:extLst>
                    <a:ext uri="{FF2B5EF4-FFF2-40B4-BE49-F238E27FC236}">
                      <a16:creationId xmlns:a16="http://schemas.microsoft.com/office/drawing/2014/main" id="{42D61069-4BE6-DD9D-D004-D80C89EBCD88}"/>
                    </a:ext>
                  </a:extLst>
                </p:cNvPr>
                <p:cNvSpPr>
                  <a:spLocks/>
                </p:cNvSpPr>
                <p:nvPr/>
              </p:nvSpPr>
              <p:spPr bwMode="auto">
                <a:xfrm>
                  <a:off x="3711" y="1211"/>
                  <a:ext cx="94" cy="48"/>
                </a:xfrm>
                <a:custGeom>
                  <a:avLst/>
                  <a:gdLst>
                    <a:gd name="T0" fmla="*/ 94 w 94"/>
                    <a:gd name="T1" fmla="*/ 8 h 48"/>
                    <a:gd name="T2" fmla="*/ 92 w 94"/>
                    <a:gd name="T3" fmla="*/ 8 h 48"/>
                    <a:gd name="T4" fmla="*/ 88 w 94"/>
                    <a:gd name="T5" fmla="*/ 6 h 48"/>
                    <a:gd name="T6" fmla="*/ 86 w 94"/>
                    <a:gd name="T7" fmla="*/ 4 h 48"/>
                    <a:gd name="T8" fmla="*/ 84 w 94"/>
                    <a:gd name="T9" fmla="*/ 2 h 48"/>
                    <a:gd name="T10" fmla="*/ 78 w 94"/>
                    <a:gd name="T11" fmla="*/ 4 h 48"/>
                    <a:gd name="T12" fmla="*/ 76 w 94"/>
                    <a:gd name="T13" fmla="*/ 2 h 48"/>
                    <a:gd name="T14" fmla="*/ 74 w 94"/>
                    <a:gd name="T15" fmla="*/ 0 h 48"/>
                    <a:gd name="T16" fmla="*/ 66 w 94"/>
                    <a:gd name="T17" fmla="*/ 0 h 48"/>
                    <a:gd name="T18" fmla="*/ 58 w 94"/>
                    <a:gd name="T19" fmla="*/ 4 h 48"/>
                    <a:gd name="T20" fmla="*/ 52 w 94"/>
                    <a:gd name="T21" fmla="*/ 6 h 48"/>
                    <a:gd name="T22" fmla="*/ 48 w 94"/>
                    <a:gd name="T23" fmla="*/ 6 h 48"/>
                    <a:gd name="T24" fmla="*/ 38 w 94"/>
                    <a:gd name="T25" fmla="*/ 10 h 48"/>
                    <a:gd name="T26" fmla="*/ 38 w 94"/>
                    <a:gd name="T27" fmla="*/ 12 h 48"/>
                    <a:gd name="T28" fmla="*/ 26 w 94"/>
                    <a:gd name="T29" fmla="*/ 14 h 48"/>
                    <a:gd name="T30" fmla="*/ 18 w 94"/>
                    <a:gd name="T31" fmla="*/ 10 h 48"/>
                    <a:gd name="T32" fmla="*/ 14 w 94"/>
                    <a:gd name="T33" fmla="*/ 10 h 48"/>
                    <a:gd name="T34" fmla="*/ 14 w 94"/>
                    <a:gd name="T35" fmla="*/ 12 h 48"/>
                    <a:gd name="T36" fmla="*/ 12 w 94"/>
                    <a:gd name="T37" fmla="*/ 14 h 48"/>
                    <a:gd name="T38" fmla="*/ 10 w 94"/>
                    <a:gd name="T39" fmla="*/ 14 h 48"/>
                    <a:gd name="T40" fmla="*/ 6 w 94"/>
                    <a:gd name="T41" fmla="*/ 14 h 48"/>
                    <a:gd name="T42" fmla="*/ 8 w 94"/>
                    <a:gd name="T43" fmla="*/ 16 h 48"/>
                    <a:gd name="T44" fmla="*/ 8 w 94"/>
                    <a:gd name="T45" fmla="*/ 20 h 48"/>
                    <a:gd name="T46" fmla="*/ 6 w 94"/>
                    <a:gd name="T47" fmla="*/ 22 h 48"/>
                    <a:gd name="T48" fmla="*/ 6 w 94"/>
                    <a:gd name="T49" fmla="*/ 24 h 48"/>
                    <a:gd name="T50" fmla="*/ 6 w 94"/>
                    <a:gd name="T51" fmla="*/ 26 h 48"/>
                    <a:gd name="T52" fmla="*/ 2 w 94"/>
                    <a:gd name="T53" fmla="*/ 28 h 48"/>
                    <a:gd name="T54" fmla="*/ 4 w 94"/>
                    <a:gd name="T55" fmla="*/ 30 h 48"/>
                    <a:gd name="T56" fmla="*/ 4 w 94"/>
                    <a:gd name="T57" fmla="*/ 34 h 48"/>
                    <a:gd name="T58" fmla="*/ 8 w 94"/>
                    <a:gd name="T59" fmla="*/ 36 h 48"/>
                    <a:gd name="T60" fmla="*/ 14 w 94"/>
                    <a:gd name="T61" fmla="*/ 42 h 48"/>
                    <a:gd name="T62" fmla="*/ 20 w 94"/>
                    <a:gd name="T63" fmla="*/ 46 h 48"/>
                    <a:gd name="T64" fmla="*/ 24 w 94"/>
                    <a:gd name="T65" fmla="*/ 48 h 48"/>
                    <a:gd name="T66" fmla="*/ 32 w 94"/>
                    <a:gd name="T67" fmla="*/ 48 h 48"/>
                    <a:gd name="T68" fmla="*/ 36 w 94"/>
                    <a:gd name="T69" fmla="*/ 48 h 48"/>
                    <a:gd name="T70" fmla="*/ 40 w 94"/>
                    <a:gd name="T71" fmla="*/ 46 h 48"/>
                    <a:gd name="T72" fmla="*/ 42 w 94"/>
                    <a:gd name="T73" fmla="*/ 44 h 48"/>
                    <a:gd name="T74" fmla="*/ 44 w 94"/>
                    <a:gd name="T75" fmla="*/ 44 h 48"/>
                    <a:gd name="T76" fmla="*/ 48 w 94"/>
                    <a:gd name="T77" fmla="*/ 44 h 48"/>
                    <a:gd name="T78" fmla="*/ 52 w 94"/>
                    <a:gd name="T79" fmla="*/ 42 h 48"/>
                    <a:gd name="T80" fmla="*/ 58 w 94"/>
                    <a:gd name="T81" fmla="*/ 42 h 48"/>
                    <a:gd name="T82" fmla="*/ 64 w 94"/>
                    <a:gd name="T83" fmla="*/ 42 h 48"/>
                    <a:gd name="T84" fmla="*/ 66 w 94"/>
                    <a:gd name="T85" fmla="*/ 40 h 48"/>
                    <a:gd name="T86" fmla="*/ 72 w 94"/>
                    <a:gd name="T87" fmla="*/ 40 h 48"/>
                    <a:gd name="T88" fmla="*/ 74 w 94"/>
                    <a:gd name="T89" fmla="*/ 38 h 48"/>
                    <a:gd name="T90" fmla="*/ 74 w 94"/>
                    <a:gd name="T91" fmla="*/ 34 h 48"/>
                    <a:gd name="T92" fmla="*/ 76 w 94"/>
                    <a:gd name="T93" fmla="*/ 32 h 48"/>
                    <a:gd name="T94" fmla="*/ 78 w 94"/>
                    <a:gd name="T95" fmla="*/ 26 h 48"/>
                    <a:gd name="T96" fmla="*/ 80 w 94"/>
                    <a:gd name="T97" fmla="*/ 22 h 48"/>
                    <a:gd name="T98" fmla="*/ 82 w 94"/>
                    <a:gd name="T99" fmla="*/ 18 h 48"/>
                    <a:gd name="T100" fmla="*/ 86 w 94"/>
                    <a:gd name="T101" fmla="*/ 14 h 48"/>
                    <a:gd name="T102" fmla="*/ 90 w 94"/>
                    <a:gd name="T103" fmla="*/ 14 h 48"/>
                    <a:gd name="T104" fmla="*/ 94 w 94"/>
                    <a:gd name="T105"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48">
                      <a:moveTo>
                        <a:pt x="94" y="10"/>
                      </a:moveTo>
                      <a:lnTo>
                        <a:pt x="94" y="10"/>
                      </a:lnTo>
                      <a:lnTo>
                        <a:pt x="94" y="10"/>
                      </a:lnTo>
                      <a:lnTo>
                        <a:pt x="94" y="8"/>
                      </a:lnTo>
                      <a:lnTo>
                        <a:pt x="92" y="8"/>
                      </a:lnTo>
                      <a:lnTo>
                        <a:pt x="92" y="8"/>
                      </a:lnTo>
                      <a:lnTo>
                        <a:pt x="92" y="8"/>
                      </a:lnTo>
                      <a:lnTo>
                        <a:pt x="92" y="8"/>
                      </a:lnTo>
                      <a:lnTo>
                        <a:pt x="92" y="8"/>
                      </a:lnTo>
                      <a:lnTo>
                        <a:pt x="90" y="8"/>
                      </a:lnTo>
                      <a:lnTo>
                        <a:pt x="90" y="6"/>
                      </a:lnTo>
                      <a:lnTo>
                        <a:pt x="88" y="6"/>
                      </a:lnTo>
                      <a:lnTo>
                        <a:pt x="86" y="6"/>
                      </a:lnTo>
                      <a:lnTo>
                        <a:pt x="86" y="4"/>
                      </a:lnTo>
                      <a:lnTo>
                        <a:pt x="86" y="4"/>
                      </a:lnTo>
                      <a:lnTo>
                        <a:pt x="86" y="4"/>
                      </a:lnTo>
                      <a:lnTo>
                        <a:pt x="86" y="4"/>
                      </a:lnTo>
                      <a:lnTo>
                        <a:pt x="86" y="2"/>
                      </a:lnTo>
                      <a:lnTo>
                        <a:pt x="84" y="2"/>
                      </a:lnTo>
                      <a:lnTo>
                        <a:pt x="84" y="2"/>
                      </a:lnTo>
                      <a:lnTo>
                        <a:pt x="84" y="2"/>
                      </a:lnTo>
                      <a:lnTo>
                        <a:pt x="84" y="2"/>
                      </a:lnTo>
                      <a:lnTo>
                        <a:pt x="78" y="4"/>
                      </a:lnTo>
                      <a:lnTo>
                        <a:pt x="78" y="4"/>
                      </a:lnTo>
                      <a:lnTo>
                        <a:pt x="78" y="2"/>
                      </a:lnTo>
                      <a:lnTo>
                        <a:pt x="76" y="2"/>
                      </a:lnTo>
                      <a:lnTo>
                        <a:pt x="76" y="2"/>
                      </a:lnTo>
                      <a:lnTo>
                        <a:pt x="76" y="2"/>
                      </a:lnTo>
                      <a:lnTo>
                        <a:pt x="76" y="0"/>
                      </a:lnTo>
                      <a:lnTo>
                        <a:pt x="74" y="0"/>
                      </a:lnTo>
                      <a:lnTo>
                        <a:pt x="74" y="0"/>
                      </a:lnTo>
                      <a:lnTo>
                        <a:pt x="74" y="0"/>
                      </a:lnTo>
                      <a:lnTo>
                        <a:pt x="70" y="0"/>
                      </a:lnTo>
                      <a:lnTo>
                        <a:pt x="68" y="0"/>
                      </a:lnTo>
                      <a:lnTo>
                        <a:pt x="68" y="0"/>
                      </a:lnTo>
                      <a:lnTo>
                        <a:pt x="66" y="0"/>
                      </a:lnTo>
                      <a:lnTo>
                        <a:pt x="62" y="0"/>
                      </a:lnTo>
                      <a:lnTo>
                        <a:pt x="60" y="0"/>
                      </a:lnTo>
                      <a:lnTo>
                        <a:pt x="60" y="0"/>
                      </a:lnTo>
                      <a:lnTo>
                        <a:pt x="58" y="4"/>
                      </a:lnTo>
                      <a:lnTo>
                        <a:pt x="56" y="6"/>
                      </a:lnTo>
                      <a:lnTo>
                        <a:pt x="54" y="6"/>
                      </a:lnTo>
                      <a:lnTo>
                        <a:pt x="52" y="8"/>
                      </a:lnTo>
                      <a:lnTo>
                        <a:pt x="52" y="6"/>
                      </a:lnTo>
                      <a:lnTo>
                        <a:pt x="50" y="6"/>
                      </a:lnTo>
                      <a:lnTo>
                        <a:pt x="48" y="6"/>
                      </a:lnTo>
                      <a:lnTo>
                        <a:pt x="48" y="6"/>
                      </a:lnTo>
                      <a:lnTo>
                        <a:pt x="48" y="6"/>
                      </a:lnTo>
                      <a:lnTo>
                        <a:pt x="46" y="8"/>
                      </a:lnTo>
                      <a:lnTo>
                        <a:pt x="44" y="8"/>
                      </a:lnTo>
                      <a:lnTo>
                        <a:pt x="40" y="8"/>
                      </a:lnTo>
                      <a:lnTo>
                        <a:pt x="38" y="10"/>
                      </a:lnTo>
                      <a:lnTo>
                        <a:pt x="38" y="10"/>
                      </a:lnTo>
                      <a:lnTo>
                        <a:pt x="38" y="12"/>
                      </a:lnTo>
                      <a:lnTo>
                        <a:pt x="38" y="12"/>
                      </a:lnTo>
                      <a:lnTo>
                        <a:pt x="38" y="12"/>
                      </a:lnTo>
                      <a:lnTo>
                        <a:pt x="36" y="14"/>
                      </a:lnTo>
                      <a:lnTo>
                        <a:pt x="34" y="14"/>
                      </a:lnTo>
                      <a:lnTo>
                        <a:pt x="28" y="14"/>
                      </a:lnTo>
                      <a:lnTo>
                        <a:pt x="26" y="14"/>
                      </a:lnTo>
                      <a:lnTo>
                        <a:pt x="24" y="14"/>
                      </a:lnTo>
                      <a:lnTo>
                        <a:pt x="22" y="12"/>
                      </a:lnTo>
                      <a:lnTo>
                        <a:pt x="20" y="12"/>
                      </a:lnTo>
                      <a:lnTo>
                        <a:pt x="18" y="10"/>
                      </a:lnTo>
                      <a:lnTo>
                        <a:pt x="16" y="10"/>
                      </a:lnTo>
                      <a:lnTo>
                        <a:pt x="16" y="10"/>
                      </a:lnTo>
                      <a:lnTo>
                        <a:pt x="16" y="10"/>
                      </a:lnTo>
                      <a:lnTo>
                        <a:pt x="14" y="10"/>
                      </a:lnTo>
                      <a:lnTo>
                        <a:pt x="14" y="10"/>
                      </a:lnTo>
                      <a:lnTo>
                        <a:pt x="14" y="12"/>
                      </a:lnTo>
                      <a:lnTo>
                        <a:pt x="14" y="12"/>
                      </a:lnTo>
                      <a:lnTo>
                        <a:pt x="14" y="12"/>
                      </a:lnTo>
                      <a:lnTo>
                        <a:pt x="14" y="12"/>
                      </a:lnTo>
                      <a:lnTo>
                        <a:pt x="14" y="14"/>
                      </a:lnTo>
                      <a:lnTo>
                        <a:pt x="14" y="14"/>
                      </a:lnTo>
                      <a:lnTo>
                        <a:pt x="12" y="14"/>
                      </a:lnTo>
                      <a:lnTo>
                        <a:pt x="10" y="14"/>
                      </a:lnTo>
                      <a:lnTo>
                        <a:pt x="10" y="14"/>
                      </a:lnTo>
                      <a:lnTo>
                        <a:pt x="10" y="16"/>
                      </a:lnTo>
                      <a:lnTo>
                        <a:pt x="10" y="14"/>
                      </a:lnTo>
                      <a:lnTo>
                        <a:pt x="8" y="14"/>
                      </a:lnTo>
                      <a:lnTo>
                        <a:pt x="8" y="14"/>
                      </a:lnTo>
                      <a:lnTo>
                        <a:pt x="6" y="14"/>
                      </a:lnTo>
                      <a:lnTo>
                        <a:pt x="6" y="14"/>
                      </a:lnTo>
                      <a:lnTo>
                        <a:pt x="6" y="14"/>
                      </a:lnTo>
                      <a:lnTo>
                        <a:pt x="4" y="16"/>
                      </a:lnTo>
                      <a:lnTo>
                        <a:pt x="4" y="16"/>
                      </a:lnTo>
                      <a:lnTo>
                        <a:pt x="8" y="16"/>
                      </a:lnTo>
                      <a:lnTo>
                        <a:pt x="8" y="18"/>
                      </a:lnTo>
                      <a:lnTo>
                        <a:pt x="8" y="18"/>
                      </a:lnTo>
                      <a:lnTo>
                        <a:pt x="8" y="20"/>
                      </a:lnTo>
                      <a:lnTo>
                        <a:pt x="8" y="20"/>
                      </a:lnTo>
                      <a:lnTo>
                        <a:pt x="6" y="20"/>
                      </a:lnTo>
                      <a:lnTo>
                        <a:pt x="6" y="20"/>
                      </a:lnTo>
                      <a:lnTo>
                        <a:pt x="6" y="20"/>
                      </a:lnTo>
                      <a:lnTo>
                        <a:pt x="6" y="22"/>
                      </a:lnTo>
                      <a:lnTo>
                        <a:pt x="6" y="22"/>
                      </a:lnTo>
                      <a:lnTo>
                        <a:pt x="4" y="24"/>
                      </a:lnTo>
                      <a:lnTo>
                        <a:pt x="6" y="24"/>
                      </a:lnTo>
                      <a:lnTo>
                        <a:pt x="6" y="24"/>
                      </a:lnTo>
                      <a:lnTo>
                        <a:pt x="6" y="24"/>
                      </a:lnTo>
                      <a:lnTo>
                        <a:pt x="6" y="26"/>
                      </a:lnTo>
                      <a:lnTo>
                        <a:pt x="6" y="26"/>
                      </a:lnTo>
                      <a:lnTo>
                        <a:pt x="6" y="26"/>
                      </a:lnTo>
                      <a:lnTo>
                        <a:pt x="6" y="26"/>
                      </a:lnTo>
                      <a:lnTo>
                        <a:pt x="6" y="28"/>
                      </a:lnTo>
                      <a:lnTo>
                        <a:pt x="4" y="26"/>
                      </a:lnTo>
                      <a:lnTo>
                        <a:pt x="2" y="28"/>
                      </a:lnTo>
                      <a:lnTo>
                        <a:pt x="0" y="30"/>
                      </a:lnTo>
                      <a:lnTo>
                        <a:pt x="4" y="30"/>
                      </a:lnTo>
                      <a:lnTo>
                        <a:pt x="4" y="30"/>
                      </a:lnTo>
                      <a:lnTo>
                        <a:pt x="4" y="30"/>
                      </a:lnTo>
                      <a:lnTo>
                        <a:pt x="4" y="32"/>
                      </a:lnTo>
                      <a:lnTo>
                        <a:pt x="4" y="32"/>
                      </a:lnTo>
                      <a:lnTo>
                        <a:pt x="4" y="32"/>
                      </a:lnTo>
                      <a:lnTo>
                        <a:pt x="4" y="34"/>
                      </a:lnTo>
                      <a:lnTo>
                        <a:pt x="6" y="34"/>
                      </a:lnTo>
                      <a:lnTo>
                        <a:pt x="6" y="36"/>
                      </a:lnTo>
                      <a:lnTo>
                        <a:pt x="6" y="36"/>
                      </a:lnTo>
                      <a:lnTo>
                        <a:pt x="8" y="36"/>
                      </a:lnTo>
                      <a:lnTo>
                        <a:pt x="10" y="38"/>
                      </a:lnTo>
                      <a:lnTo>
                        <a:pt x="12" y="38"/>
                      </a:lnTo>
                      <a:lnTo>
                        <a:pt x="12" y="40"/>
                      </a:lnTo>
                      <a:lnTo>
                        <a:pt x="14" y="42"/>
                      </a:lnTo>
                      <a:lnTo>
                        <a:pt x="16" y="42"/>
                      </a:lnTo>
                      <a:lnTo>
                        <a:pt x="18" y="44"/>
                      </a:lnTo>
                      <a:lnTo>
                        <a:pt x="18" y="44"/>
                      </a:lnTo>
                      <a:lnTo>
                        <a:pt x="20" y="46"/>
                      </a:lnTo>
                      <a:lnTo>
                        <a:pt x="22" y="46"/>
                      </a:lnTo>
                      <a:lnTo>
                        <a:pt x="22" y="46"/>
                      </a:lnTo>
                      <a:lnTo>
                        <a:pt x="22" y="46"/>
                      </a:lnTo>
                      <a:lnTo>
                        <a:pt x="24" y="48"/>
                      </a:lnTo>
                      <a:lnTo>
                        <a:pt x="26" y="48"/>
                      </a:lnTo>
                      <a:lnTo>
                        <a:pt x="28" y="48"/>
                      </a:lnTo>
                      <a:lnTo>
                        <a:pt x="32" y="48"/>
                      </a:lnTo>
                      <a:lnTo>
                        <a:pt x="32" y="48"/>
                      </a:lnTo>
                      <a:lnTo>
                        <a:pt x="34" y="48"/>
                      </a:lnTo>
                      <a:lnTo>
                        <a:pt x="34" y="48"/>
                      </a:lnTo>
                      <a:lnTo>
                        <a:pt x="36" y="48"/>
                      </a:lnTo>
                      <a:lnTo>
                        <a:pt x="36" y="48"/>
                      </a:lnTo>
                      <a:lnTo>
                        <a:pt x="38" y="46"/>
                      </a:lnTo>
                      <a:lnTo>
                        <a:pt x="38" y="46"/>
                      </a:lnTo>
                      <a:lnTo>
                        <a:pt x="40" y="46"/>
                      </a:lnTo>
                      <a:lnTo>
                        <a:pt x="40" y="46"/>
                      </a:lnTo>
                      <a:lnTo>
                        <a:pt x="40" y="46"/>
                      </a:lnTo>
                      <a:lnTo>
                        <a:pt x="40" y="46"/>
                      </a:lnTo>
                      <a:lnTo>
                        <a:pt x="42" y="46"/>
                      </a:lnTo>
                      <a:lnTo>
                        <a:pt x="42" y="44"/>
                      </a:lnTo>
                      <a:lnTo>
                        <a:pt x="42" y="44"/>
                      </a:lnTo>
                      <a:lnTo>
                        <a:pt x="44" y="44"/>
                      </a:lnTo>
                      <a:lnTo>
                        <a:pt x="44" y="44"/>
                      </a:lnTo>
                      <a:lnTo>
                        <a:pt x="44" y="44"/>
                      </a:lnTo>
                      <a:lnTo>
                        <a:pt x="46" y="44"/>
                      </a:lnTo>
                      <a:lnTo>
                        <a:pt x="46" y="44"/>
                      </a:lnTo>
                      <a:lnTo>
                        <a:pt x="48" y="44"/>
                      </a:lnTo>
                      <a:lnTo>
                        <a:pt x="48" y="44"/>
                      </a:lnTo>
                      <a:lnTo>
                        <a:pt x="48" y="42"/>
                      </a:lnTo>
                      <a:lnTo>
                        <a:pt x="50" y="42"/>
                      </a:lnTo>
                      <a:lnTo>
                        <a:pt x="50" y="42"/>
                      </a:lnTo>
                      <a:lnTo>
                        <a:pt x="52" y="42"/>
                      </a:lnTo>
                      <a:lnTo>
                        <a:pt x="54" y="42"/>
                      </a:lnTo>
                      <a:lnTo>
                        <a:pt x="54" y="42"/>
                      </a:lnTo>
                      <a:lnTo>
                        <a:pt x="58" y="42"/>
                      </a:lnTo>
                      <a:lnTo>
                        <a:pt x="58" y="42"/>
                      </a:lnTo>
                      <a:lnTo>
                        <a:pt x="60" y="42"/>
                      </a:lnTo>
                      <a:lnTo>
                        <a:pt x="60" y="42"/>
                      </a:lnTo>
                      <a:lnTo>
                        <a:pt x="62" y="42"/>
                      </a:lnTo>
                      <a:lnTo>
                        <a:pt x="64" y="42"/>
                      </a:lnTo>
                      <a:lnTo>
                        <a:pt x="66" y="42"/>
                      </a:lnTo>
                      <a:lnTo>
                        <a:pt x="66" y="42"/>
                      </a:lnTo>
                      <a:lnTo>
                        <a:pt x="66" y="42"/>
                      </a:lnTo>
                      <a:lnTo>
                        <a:pt x="66" y="40"/>
                      </a:lnTo>
                      <a:lnTo>
                        <a:pt x="66" y="40"/>
                      </a:lnTo>
                      <a:lnTo>
                        <a:pt x="68" y="40"/>
                      </a:lnTo>
                      <a:lnTo>
                        <a:pt x="70" y="40"/>
                      </a:lnTo>
                      <a:lnTo>
                        <a:pt x="72" y="40"/>
                      </a:lnTo>
                      <a:lnTo>
                        <a:pt x="72" y="40"/>
                      </a:lnTo>
                      <a:lnTo>
                        <a:pt x="72" y="38"/>
                      </a:lnTo>
                      <a:lnTo>
                        <a:pt x="72" y="38"/>
                      </a:lnTo>
                      <a:lnTo>
                        <a:pt x="74" y="38"/>
                      </a:lnTo>
                      <a:lnTo>
                        <a:pt x="74" y="36"/>
                      </a:lnTo>
                      <a:lnTo>
                        <a:pt x="74" y="36"/>
                      </a:lnTo>
                      <a:lnTo>
                        <a:pt x="74" y="34"/>
                      </a:lnTo>
                      <a:lnTo>
                        <a:pt x="74" y="34"/>
                      </a:lnTo>
                      <a:lnTo>
                        <a:pt x="74" y="34"/>
                      </a:lnTo>
                      <a:lnTo>
                        <a:pt x="76" y="34"/>
                      </a:lnTo>
                      <a:lnTo>
                        <a:pt x="76" y="32"/>
                      </a:lnTo>
                      <a:lnTo>
                        <a:pt x="76" y="32"/>
                      </a:lnTo>
                      <a:lnTo>
                        <a:pt x="76" y="30"/>
                      </a:lnTo>
                      <a:lnTo>
                        <a:pt x="78" y="30"/>
                      </a:lnTo>
                      <a:lnTo>
                        <a:pt x="78" y="28"/>
                      </a:lnTo>
                      <a:lnTo>
                        <a:pt x="78" y="26"/>
                      </a:lnTo>
                      <a:lnTo>
                        <a:pt x="78" y="26"/>
                      </a:lnTo>
                      <a:lnTo>
                        <a:pt x="80" y="26"/>
                      </a:lnTo>
                      <a:lnTo>
                        <a:pt x="80" y="24"/>
                      </a:lnTo>
                      <a:lnTo>
                        <a:pt x="80" y="22"/>
                      </a:lnTo>
                      <a:lnTo>
                        <a:pt x="82" y="22"/>
                      </a:lnTo>
                      <a:lnTo>
                        <a:pt x="82" y="20"/>
                      </a:lnTo>
                      <a:lnTo>
                        <a:pt x="82" y="20"/>
                      </a:lnTo>
                      <a:lnTo>
                        <a:pt x="82" y="18"/>
                      </a:lnTo>
                      <a:lnTo>
                        <a:pt x="84" y="18"/>
                      </a:lnTo>
                      <a:lnTo>
                        <a:pt x="84" y="16"/>
                      </a:lnTo>
                      <a:lnTo>
                        <a:pt x="86" y="16"/>
                      </a:lnTo>
                      <a:lnTo>
                        <a:pt x="86" y="14"/>
                      </a:lnTo>
                      <a:lnTo>
                        <a:pt x="86" y="14"/>
                      </a:lnTo>
                      <a:lnTo>
                        <a:pt x="88" y="14"/>
                      </a:lnTo>
                      <a:lnTo>
                        <a:pt x="88" y="14"/>
                      </a:lnTo>
                      <a:lnTo>
                        <a:pt x="90" y="14"/>
                      </a:lnTo>
                      <a:lnTo>
                        <a:pt x="90" y="14"/>
                      </a:lnTo>
                      <a:lnTo>
                        <a:pt x="90" y="14"/>
                      </a:lnTo>
                      <a:lnTo>
                        <a:pt x="92" y="14"/>
                      </a:lnTo>
                      <a:lnTo>
                        <a:pt x="94" y="10"/>
                      </a:lnTo>
                      <a:lnTo>
                        <a:pt x="94" y="10"/>
                      </a:lnTo>
                      <a:lnTo>
                        <a:pt x="94" y="1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25" name="Freeform 153">
                  <a:extLst>
                    <a:ext uri="{FF2B5EF4-FFF2-40B4-BE49-F238E27FC236}">
                      <a16:creationId xmlns:a16="http://schemas.microsoft.com/office/drawing/2014/main" id="{88E50FE9-03D5-542A-046D-4F52488358A1}"/>
                    </a:ext>
                  </a:extLst>
                </p:cNvPr>
                <p:cNvSpPr>
                  <a:spLocks noEditPoints="1"/>
                </p:cNvSpPr>
                <p:nvPr/>
              </p:nvSpPr>
              <p:spPr bwMode="auto">
                <a:xfrm>
                  <a:off x="5228" y="1674"/>
                  <a:ext cx="8" cy="6"/>
                </a:xfrm>
                <a:custGeom>
                  <a:avLst/>
                  <a:gdLst>
                    <a:gd name="T0" fmla="*/ 6 w 8"/>
                    <a:gd name="T1" fmla="*/ 4 h 6"/>
                    <a:gd name="T2" fmla="*/ 6 w 8"/>
                    <a:gd name="T3" fmla="*/ 4 h 6"/>
                    <a:gd name="T4" fmla="*/ 6 w 8"/>
                    <a:gd name="T5" fmla="*/ 4 h 6"/>
                    <a:gd name="T6" fmla="*/ 6 w 8"/>
                    <a:gd name="T7" fmla="*/ 6 h 6"/>
                    <a:gd name="T8" fmla="*/ 8 w 8"/>
                    <a:gd name="T9" fmla="*/ 6 h 6"/>
                    <a:gd name="T10" fmla="*/ 8 w 8"/>
                    <a:gd name="T11" fmla="*/ 6 h 6"/>
                    <a:gd name="T12" fmla="*/ 8 w 8"/>
                    <a:gd name="T13" fmla="*/ 4 h 6"/>
                    <a:gd name="T14" fmla="*/ 6 w 8"/>
                    <a:gd name="T15" fmla="*/ 4 h 6"/>
                    <a:gd name="T16" fmla="*/ 2 w 8"/>
                    <a:gd name="T17" fmla="*/ 4 h 6"/>
                    <a:gd name="T18" fmla="*/ 0 w 8"/>
                    <a:gd name="T19" fmla="*/ 4 h 6"/>
                    <a:gd name="T20" fmla="*/ 2 w 8"/>
                    <a:gd name="T21" fmla="*/ 6 h 6"/>
                    <a:gd name="T22" fmla="*/ 2 w 8"/>
                    <a:gd name="T23" fmla="*/ 6 h 6"/>
                    <a:gd name="T24" fmla="*/ 4 w 8"/>
                    <a:gd name="T25" fmla="*/ 6 h 6"/>
                    <a:gd name="T26" fmla="*/ 4 w 8"/>
                    <a:gd name="T27" fmla="*/ 4 h 6"/>
                    <a:gd name="T28" fmla="*/ 4 w 8"/>
                    <a:gd name="T29" fmla="*/ 4 h 6"/>
                    <a:gd name="T30" fmla="*/ 2 w 8"/>
                    <a:gd name="T31" fmla="*/ 4 h 6"/>
                    <a:gd name="T32" fmla="*/ 8 w 8"/>
                    <a:gd name="T33" fmla="*/ 2 h 6"/>
                    <a:gd name="T34" fmla="*/ 8 w 8"/>
                    <a:gd name="T35" fmla="*/ 2 h 6"/>
                    <a:gd name="T36" fmla="*/ 8 w 8"/>
                    <a:gd name="T37" fmla="*/ 2 h 6"/>
                    <a:gd name="T38" fmla="*/ 8 w 8"/>
                    <a:gd name="T39" fmla="*/ 0 h 6"/>
                    <a:gd name="T40" fmla="*/ 6 w 8"/>
                    <a:gd name="T41" fmla="*/ 0 h 6"/>
                    <a:gd name="T42" fmla="*/ 6 w 8"/>
                    <a:gd name="T43" fmla="*/ 0 h 6"/>
                    <a:gd name="T44" fmla="*/ 6 w 8"/>
                    <a:gd name="T45" fmla="*/ 0 h 6"/>
                    <a:gd name="T46" fmla="*/ 6 w 8"/>
                    <a:gd name="T47" fmla="*/ 0 h 6"/>
                    <a:gd name="T48" fmla="*/ 4 w 8"/>
                    <a:gd name="T49" fmla="*/ 0 h 6"/>
                    <a:gd name="T50" fmla="*/ 4 w 8"/>
                    <a:gd name="T51" fmla="*/ 0 h 6"/>
                    <a:gd name="T52" fmla="*/ 4 w 8"/>
                    <a:gd name="T53" fmla="*/ 0 h 6"/>
                    <a:gd name="T54" fmla="*/ 2 w 8"/>
                    <a:gd name="T55" fmla="*/ 0 h 6"/>
                    <a:gd name="T56" fmla="*/ 2 w 8"/>
                    <a:gd name="T57" fmla="*/ 0 h 6"/>
                    <a:gd name="T58" fmla="*/ 2 w 8"/>
                    <a:gd name="T59" fmla="*/ 0 h 6"/>
                    <a:gd name="T60" fmla="*/ 2 w 8"/>
                    <a:gd name="T61" fmla="*/ 2 h 6"/>
                    <a:gd name="T62" fmla="*/ 2 w 8"/>
                    <a:gd name="T63" fmla="*/ 2 h 6"/>
                    <a:gd name="T64" fmla="*/ 2 w 8"/>
                    <a:gd name="T65" fmla="*/ 2 h 6"/>
                    <a:gd name="T66" fmla="*/ 4 w 8"/>
                    <a:gd name="T67" fmla="*/ 2 h 6"/>
                    <a:gd name="T68" fmla="*/ 6 w 8"/>
                    <a:gd name="T69" fmla="*/ 4 h 6"/>
                    <a:gd name="T70" fmla="*/ 8 w 8"/>
                    <a:gd name="T71" fmla="*/ 4 h 6"/>
                    <a:gd name="T72" fmla="*/ 8 w 8"/>
                    <a:gd name="T73" fmla="*/ 4 h 6"/>
                    <a:gd name="T74" fmla="*/ 8 w 8"/>
                    <a:gd name="T75" fmla="*/ 2 h 6"/>
                    <a:gd name="T76" fmla="*/ 8 w 8"/>
                    <a:gd name="T7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6">
                      <a:moveTo>
                        <a:pt x="6" y="4"/>
                      </a:moveTo>
                      <a:lnTo>
                        <a:pt x="6" y="4"/>
                      </a:lnTo>
                      <a:lnTo>
                        <a:pt x="6" y="4"/>
                      </a:lnTo>
                      <a:lnTo>
                        <a:pt x="6" y="6"/>
                      </a:lnTo>
                      <a:lnTo>
                        <a:pt x="8" y="6"/>
                      </a:lnTo>
                      <a:lnTo>
                        <a:pt x="8" y="6"/>
                      </a:lnTo>
                      <a:lnTo>
                        <a:pt x="8" y="4"/>
                      </a:lnTo>
                      <a:lnTo>
                        <a:pt x="6" y="4"/>
                      </a:lnTo>
                      <a:close/>
                      <a:moveTo>
                        <a:pt x="2" y="4"/>
                      </a:moveTo>
                      <a:lnTo>
                        <a:pt x="0" y="4"/>
                      </a:lnTo>
                      <a:lnTo>
                        <a:pt x="2" y="6"/>
                      </a:lnTo>
                      <a:lnTo>
                        <a:pt x="2" y="6"/>
                      </a:lnTo>
                      <a:lnTo>
                        <a:pt x="4" y="6"/>
                      </a:lnTo>
                      <a:lnTo>
                        <a:pt x="4" y="4"/>
                      </a:lnTo>
                      <a:lnTo>
                        <a:pt x="4" y="4"/>
                      </a:lnTo>
                      <a:lnTo>
                        <a:pt x="2" y="4"/>
                      </a:lnTo>
                      <a:close/>
                      <a:moveTo>
                        <a:pt x="8" y="2"/>
                      </a:moveTo>
                      <a:lnTo>
                        <a:pt x="8" y="2"/>
                      </a:lnTo>
                      <a:lnTo>
                        <a:pt x="8" y="2"/>
                      </a:lnTo>
                      <a:lnTo>
                        <a:pt x="8" y="0"/>
                      </a:lnTo>
                      <a:lnTo>
                        <a:pt x="6" y="0"/>
                      </a:lnTo>
                      <a:lnTo>
                        <a:pt x="6" y="0"/>
                      </a:lnTo>
                      <a:lnTo>
                        <a:pt x="6" y="0"/>
                      </a:lnTo>
                      <a:lnTo>
                        <a:pt x="6" y="0"/>
                      </a:lnTo>
                      <a:lnTo>
                        <a:pt x="4" y="0"/>
                      </a:lnTo>
                      <a:lnTo>
                        <a:pt x="4" y="0"/>
                      </a:lnTo>
                      <a:lnTo>
                        <a:pt x="4" y="0"/>
                      </a:lnTo>
                      <a:lnTo>
                        <a:pt x="2" y="0"/>
                      </a:lnTo>
                      <a:lnTo>
                        <a:pt x="2" y="0"/>
                      </a:lnTo>
                      <a:lnTo>
                        <a:pt x="2" y="0"/>
                      </a:lnTo>
                      <a:lnTo>
                        <a:pt x="2" y="2"/>
                      </a:lnTo>
                      <a:lnTo>
                        <a:pt x="2" y="2"/>
                      </a:lnTo>
                      <a:lnTo>
                        <a:pt x="2" y="2"/>
                      </a:lnTo>
                      <a:lnTo>
                        <a:pt x="4" y="2"/>
                      </a:lnTo>
                      <a:lnTo>
                        <a:pt x="6" y="4"/>
                      </a:lnTo>
                      <a:lnTo>
                        <a:pt x="8" y="4"/>
                      </a:lnTo>
                      <a:lnTo>
                        <a:pt x="8" y="4"/>
                      </a:lnTo>
                      <a:lnTo>
                        <a:pt x="8" y="2"/>
                      </a:lnTo>
                      <a:lnTo>
                        <a:pt x="8"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26" name="Freeform 154">
                  <a:extLst>
                    <a:ext uri="{FF2B5EF4-FFF2-40B4-BE49-F238E27FC236}">
                      <a16:creationId xmlns:a16="http://schemas.microsoft.com/office/drawing/2014/main" id="{0C557F17-C5F1-17B0-C335-710536591FA7}"/>
                    </a:ext>
                  </a:extLst>
                </p:cNvPr>
                <p:cNvSpPr>
                  <a:spLocks noEditPoints="1"/>
                </p:cNvSpPr>
                <p:nvPr/>
              </p:nvSpPr>
              <p:spPr bwMode="auto">
                <a:xfrm>
                  <a:off x="2070" y="1782"/>
                  <a:ext cx="98" cy="62"/>
                </a:xfrm>
                <a:custGeom>
                  <a:avLst/>
                  <a:gdLst>
                    <a:gd name="T0" fmla="*/ 92 w 98"/>
                    <a:gd name="T1" fmla="*/ 20 h 62"/>
                    <a:gd name="T2" fmla="*/ 94 w 98"/>
                    <a:gd name="T3" fmla="*/ 22 h 62"/>
                    <a:gd name="T4" fmla="*/ 90 w 98"/>
                    <a:gd name="T5" fmla="*/ 22 h 62"/>
                    <a:gd name="T6" fmla="*/ 86 w 98"/>
                    <a:gd name="T7" fmla="*/ 18 h 62"/>
                    <a:gd name="T8" fmla="*/ 84 w 98"/>
                    <a:gd name="T9" fmla="*/ 18 h 62"/>
                    <a:gd name="T10" fmla="*/ 90 w 98"/>
                    <a:gd name="T11" fmla="*/ 18 h 62"/>
                    <a:gd name="T12" fmla="*/ 80 w 98"/>
                    <a:gd name="T13" fmla="*/ 12 h 62"/>
                    <a:gd name="T14" fmla="*/ 78 w 98"/>
                    <a:gd name="T15" fmla="*/ 10 h 62"/>
                    <a:gd name="T16" fmla="*/ 64 w 98"/>
                    <a:gd name="T17" fmla="*/ 10 h 62"/>
                    <a:gd name="T18" fmla="*/ 58 w 98"/>
                    <a:gd name="T19" fmla="*/ 10 h 62"/>
                    <a:gd name="T20" fmla="*/ 48 w 98"/>
                    <a:gd name="T21" fmla="*/ 12 h 62"/>
                    <a:gd name="T22" fmla="*/ 34 w 98"/>
                    <a:gd name="T23" fmla="*/ 12 h 62"/>
                    <a:gd name="T24" fmla="*/ 30 w 98"/>
                    <a:gd name="T25" fmla="*/ 10 h 62"/>
                    <a:gd name="T26" fmla="*/ 24 w 98"/>
                    <a:gd name="T27" fmla="*/ 12 h 62"/>
                    <a:gd name="T28" fmla="*/ 18 w 98"/>
                    <a:gd name="T29" fmla="*/ 16 h 62"/>
                    <a:gd name="T30" fmla="*/ 8 w 98"/>
                    <a:gd name="T31" fmla="*/ 24 h 62"/>
                    <a:gd name="T32" fmla="*/ 4 w 98"/>
                    <a:gd name="T33" fmla="*/ 28 h 62"/>
                    <a:gd name="T34" fmla="*/ 4 w 98"/>
                    <a:gd name="T35" fmla="*/ 34 h 62"/>
                    <a:gd name="T36" fmla="*/ 0 w 98"/>
                    <a:gd name="T37" fmla="*/ 36 h 62"/>
                    <a:gd name="T38" fmla="*/ 6 w 98"/>
                    <a:gd name="T39" fmla="*/ 38 h 62"/>
                    <a:gd name="T40" fmla="*/ 10 w 98"/>
                    <a:gd name="T41" fmla="*/ 42 h 62"/>
                    <a:gd name="T42" fmla="*/ 12 w 98"/>
                    <a:gd name="T43" fmla="*/ 44 h 62"/>
                    <a:gd name="T44" fmla="*/ 14 w 98"/>
                    <a:gd name="T45" fmla="*/ 46 h 62"/>
                    <a:gd name="T46" fmla="*/ 20 w 98"/>
                    <a:gd name="T47" fmla="*/ 44 h 62"/>
                    <a:gd name="T48" fmla="*/ 24 w 98"/>
                    <a:gd name="T49" fmla="*/ 46 h 62"/>
                    <a:gd name="T50" fmla="*/ 24 w 98"/>
                    <a:gd name="T51" fmla="*/ 52 h 62"/>
                    <a:gd name="T52" fmla="*/ 24 w 98"/>
                    <a:gd name="T53" fmla="*/ 54 h 62"/>
                    <a:gd name="T54" fmla="*/ 26 w 98"/>
                    <a:gd name="T55" fmla="*/ 56 h 62"/>
                    <a:gd name="T56" fmla="*/ 28 w 98"/>
                    <a:gd name="T57" fmla="*/ 58 h 62"/>
                    <a:gd name="T58" fmla="*/ 34 w 98"/>
                    <a:gd name="T59" fmla="*/ 62 h 62"/>
                    <a:gd name="T60" fmla="*/ 36 w 98"/>
                    <a:gd name="T61" fmla="*/ 58 h 62"/>
                    <a:gd name="T62" fmla="*/ 40 w 98"/>
                    <a:gd name="T63" fmla="*/ 56 h 62"/>
                    <a:gd name="T64" fmla="*/ 40 w 98"/>
                    <a:gd name="T65" fmla="*/ 50 h 62"/>
                    <a:gd name="T66" fmla="*/ 46 w 98"/>
                    <a:gd name="T67" fmla="*/ 48 h 62"/>
                    <a:gd name="T68" fmla="*/ 50 w 98"/>
                    <a:gd name="T69" fmla="*/ 44 h 62"/>
                    <a:gd name="T70" fmla="*/ 56 w 98"/>
                    <a:gd name="T71" fmla="*/ 46 h 62"/>
                    <a:gd name="T72" fmla="*/ 58 w 98"/>
                    <a:gd name="T73" fmla="*/ 44 h 62"/>
                    <a:gd name="T74" fmla="*/ 64 w 98"/>
                    <a:gd name="T75" fmla="*/ 38 h 62"/>
                    <a:gd name="T76" fmla="*/ 66 w 98"/>
                    <a:gd name="T77" fmla="*/ 36 h 62"/>
                    <a:gd name="T78" fmla="*/ 68 w 98"/>
                    <a:gd name="T79" fmla="*/ 34 h 62"/>
                    <a:gd name="T80" fmla="*/ 72 w 98"/>
                    <a:gd name="T81" fmla="*/ 30 h 62"/>
                    <a:gd name="T82" fmla="*/ 76 w 98"/>
                    <a:gd name="T83" fmla="*/ 32 h 62"/>
                    <a:gd name="T84" fmla="*/ 80 w 98"/>
                    <a:gd name="T85" fmla="*/ 32 h 62"/>
                    <a:gd name="T86" fmla="*/ 82 w 98"/>
                    <a:gd name="T87" fmla="*/ 32 h 62"/>
                    <a:gd name="T88" fmla="*/ 84 w 98"/>
                    <a:gd name="T89" fmla="*/ 30 h 62"/>
                    <a:gd name="T90" fmla="*/ 90 w 98"/>
                    <a:gd name="T91" fmla="*/ 28 h 62"/>
                    <a:gd name="T92" fmla="*/ 92 w 98"/>
                    <a:gd name="T93" fmla="*/ 26 h 62"/>
                    <a:gd name="T94" fmla="*/ 50 w 98"/>
                    <a:gd name="T95" fmla="*/ 2 h 62"/>
                    <a:gd name="T96" fmla="*/ 48 w 98"/>
                    <a:gd name="T97" fmla="*/ 2 h 62"/>
                    <a:gd name="T98" fmla="*/ 60 w 98"/>
                    <a:gd name="T99" fmla="*/ 0 h 62"/>
                    <a:gd name="T100" fmla="*/ 58 w 98"/>
                    <a:gd name="T10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62">
                      <a:moveTo>
                        <a:pt x="98" y="26"/>
                      </a:moveTo>
                      <a:lnTo>
                        <a:pt x="96" y="24"/>
                      </a:lnTo>
                      <a:lnTo>
                        <a:pt x="96" y="22"/>
                      </a:lnTo>
                      <a:lnTo>
                        <a:pt x="92" y="20"/>
                      </a:lnTo>
                      <a:lnTo>
                        <a:pt x="92" y="20"/>
                      </a:lnTo>
                      <a:lnTo>
                        <a:pt x="94" y="20"/>
                      </a:lnTo>
                      <a:lnTo>
                        <a:pt x="94" y="22"/>
                      </a:lnTo>
                      <a:lnTo>
                        <a:pt x="94" y="22"/>
                      </a:lnTo>
                      <a:lnTo>
                        <a:pt x="92" y="22"/>
                      </a:lnTo>
                      <a:lnTo>
                        <a:pt x="92" y="22"/>
                      </a:lnTo>
                      <a:lnTo>
                        <a:pt x="90" y="22"/>
                      </a:lnTo>
                      <a:lnTo>
                        <a:pt x="90" y="22"/>
                      </a:lnTo>
                      <a:lnTo>
                        <a:pt x="90" y="22"/>
                      </a:lnTo>
                      <a:lnTo>
                        <a:pt x="88" y="20"/>
                      </a:lnTo>
                      <a:lnTo>
                        <a:pt x="88" y="20"/>
                      </a:lnTo>
                      <a:lnTo>
                        <a:pt x="86" y="18"/>
                      </a:lnTo>
                      <a:lnTo>
                        <a:pt x="86" y="20"/>
                      </a:lnTo>
                      <a:lnTo>
                        <a:pt x="84" y="20"/>
                      </a:lnTo>
                      <a:lnTo>
                        <a:pt x="84" y="18"/>
                      </a:lnTo>
                      <a:lnTo>
                        <a:pt x="84" y="18"/>
                      </a:lnTo>
                      <a:lnTo>
                        <a:pt x="86" y="18"/>
                      </a:lnTo>
                      <a:lnTo>
                        <a:pt x="88" y="16"/>
                      </a:lnTo>
                      <a:lnTo>
                        <a:pt x="90" y="18"/>
                      </a:lnTo>
                      <a:lnTo>
                        <a:pt x="90" y="18"/>
                      </a:lnTo>
                      <a:lnTo>
                        <a:pt x="84" y="12"/>
                      </a:lnTo>
                      <a:lnTo>
                        <a:pt x="80" y="10"/>
                      </a:lnTo>
                      <a:lnTo>
                        <a:pt x="80" y="12"/>
                      </a:lnTo>
                      <a:lnTo>
                        <a:pt x="80" y="12"/>
                      </a:lnTo>
                      <a:lnTo>
                        <a:pt x="80" y="12"/>
                      </a:lnTo>
                      <a:lnTo>
                        <a:pt x="80" y="12"/>
                      </a:lnTo>
                      <a:lnTo>
                        <a:pt x="78" y="12"/>
                      </a:lnTo>
                      <a:lnTo>
                        <a:pt x="78" y="10"/>
                      </a:lnTo>
                      <a:lnTo>
                        <a:pt x="72" y="8"/>
                      </a:lnTo>
                      <a:lnTo>
                        <a:pt x="72" y="8"/>
                      </a:lnTo>
                      <a:lnTo>
                        <a:pt x="70" y="10"/>
                      </a:lnTo>
                      <a:lnTo>
                        <a:pt x="64" y="10"/>
                      </a:lnTo>
                      <a:lnTo>
                        <a:pt x="60" y="8"/>
                      </a:lnTo>
                      <a:lnTo>
                        <a:pt x="56" y="8"/>
                      </a:lnTo>
                      <a:lnTo>
                        <a:pt x="58" y="8"/>
                      </a:lnTo>
                      <a:lnTo>
                        <a:pt x="58" y="10"/>
                      </a:lnTo>
                      <a:lnTo>
                        <a:pt x="56" y="10"/>
                      </a:lnTo>
                      <a:lnTo>
                        <a:pt x="54" y="10"/>
                      </a:lnTo>
                      <a:lnTo>
                        <a:pt x="50" y="12"/>
                      </a:lnTo>
                      <a:lnTo>
                        <a:pt x="48" y="12"/>
                      </a:lnTo>
                      <a:lnTo>
                        <a:pt x="44" y="12"/>
                      </a:lnTo>
                      <a:lnTo>
                        <a:pt x="42" y="12"/>
                      </a:lnTo>
                      <a:lnTo>
                        <a:pt x="36" y="12"/>
                      </a:lnTo>
                      <a:lnTo>
                        <a:pt x="34" y="12"/>
                      </a:lnTo>
                      <a:lnTo>
                        <a:pt x="32" y="12"/>
                      </a:lnTo>
                      <a:lnTo>
                        <a:pt x="32" y="12"/>
                      </a:lnTo>
                      <a:lnTo>
                        <a:pt x="30" y="10"/>
                      </a:lnTo>
                      <a:lnTo>
                        <a:pt x="30" y="10"/>
                      </a:lnTo>
                      <a:lnTo>
                        <a:pt x="26" y="10"/>
                      </a:lnTo>
                      <a:lnTo>
                        <a:pt x="26" y="10"/>
                      </a:lnTo>
                      <a:lnTo>
                        <a:pt x="24" y="12"/>
                      </a:lnTo>
                      <a:lnTo>
                        <a:pt x="24" y="12"/>
                      </a:lnTo>
                      <a:lnTo>
                        <a:pt x="22" y="14"/>
                      </a:lnTo>
                      <a:lnTo>
                        <a:pt x="22" y="14"/>
                      </a:lnTo>
                      <a:lnTo>
                        <a:pt x="20" y="14"/>
                      </a:lnTo>
                      <a:lnTo>
                        <a:pt x="18" y="16"/>
                      </a:lnTo>
                      <a:lnTo>
                        <a:pt x="16" y="18"/>
                      </a:lnTo>
                      <a:lnTo>
                        <a:pt x="14" y="20"/>
                      </a:lnTo>
                      <a:lnTo>
                        <a:pt x="10" y="22"/>
                      </a:lnTo>
                      <a:lnTo>
                        <a:pt x="8" y="24"/>
                      </a:lnTo>
                      <a:lnTo>
                        <a:pt x="8" y="24"/>
                      </a:lnTo>
                      <a:lnTo>
                        <a:pt x="6" y="24"/>
                      </a:lnTo>
                      <a:lnTo>
                        <a:pt x="4" y="26"/>
                      </a:lnTo>
                      <a:lnTo>
                        <a:pt x="4" y="28"/>
                      </a:lnTo>
                      <a:lnTo>
                        <a:pt x="4" y="28"/>
                      </a:lnTo>
                      <a:lnTo>
                        <a:pt x="4" y="30"/>
                      </a:lnTo>
                      <a:lnTo>
                        <a:pt x="4" y="32"/>
                      </a:lnTo>
                      <a:lnTo>
                        <a:pt x="4" y="34"/>
                      </a:lnTo>
                      <a:lnTo>
                        <a:pt x="2" y="34"/>
                      </a:lnTo>
                      <a:lnTo>
                        <a:pt x="0" y="36"/>
                      </a:lnTo>
                      <a:lnTo>
                        <a:pt x="0" y="36"/>
                      </a:lnTo>
                      <a:lnTo>
                        <a:pt x="0" y="36"/>
                      </a:lnTo>
                      <a:lnTo>
                        <a:pt x="4" y="38"/>
                      </a:lnTo>
                      <a:lnTo>
                        <a:pt x="4" y="38"/>
                      </a:lnTo>
                      <a:lnTo>
                        <a:pt x="6" y="38"/>
                      </a:lnTo>
                      <a:lnTo>
                        <a:pt x="6" y="38"/>
                      </a:lnTo>
                      <a:lnTo>
                        <a:pt x="6" y="40"/>
                      </a:lnTo>
                      <a:lnTo>
                        <a:pt x="8" y="42"/>
                      </a:lnTo>
                      <a:lnTo>
                        <a:pt x="8" y="42"/>
                      </a:lnTo>
                      <a:lnTo>
                        <a:pt x="10" y="42"/>
                      </a:lnTo>
                      <a:lnTo>
                        <a:pt x="10" y="44"/>
                      </a:lnTo>
                      <a:lnTo>
                        <a:pt x="10" y="44"/>
                      </a:lnTo>
                      <a:lnTo>
                        <a:pt x="12" y="44"/>
                      </a:lnTo>
                      <a:lnTo>
                        <a:pt x="12" y="44"/>
                      </a:lnTo>
                      <a:lnTo>
                        <a:pt x="14" y="44"/>
                      </a:lnTo>
                      <a:lnTo>
                        <a:pt x="14" y="46"/>
                      </a:lnTo>
                      <a:lnTo>
                        <a:pt x="14" y="46"/>
                      </a:lnTo>
                      <a:lnTo>
                        <a:pt x="14" y="46"/>
                      </a:lnTo>
                      <a:lnTo>
                        <a:pt x="14" y="46"/>
                      </a:lnTo>
                      <a:lnTo>
                        <a:pt x="16" y="46"/>
                      </a:lnTo>
                      <a:lnTo>
                        <a:pt x="18" y="44"/>
                      </a:lnTo>
                      <a:lnTo>
                        <a:pt x="20" y="44"/>
                      </a:lnTo>
                      <a:lnTo>
                        <a:pt x="20" y="46"/>
                      </a:lnTo>
                      <a:lnTo>
                        <a:pt x="20" y="46"/>
                      </a:lnTo>
                      <a:lnTo>
                        <a:pt x="22" y="46"/>
                      </a:lnTo>
                      <a:lnTo>
                        <a:pt x="24" y="46"/>
                      </a:lnTo>
                      <a:lnTo>
                        <a:pt x="24" y="46"/>
                      </a:lnTo>
                      <a:lnTo>
                        <a:pt x="26" y="48"/>
                      </a:lnTo>
                      <a:lnTo>
                        <a:pt x="24" y="50"/>
                      </a:lnTo>
                      <a:lnTo>
                        <a:pt x="24" y="52"/>
                      </a:lnTo>
                      <a:lnTo>
                        <a:pt x="24" y="52"/>
                      </a:lnTo>
                      <a:lnTo>
                        <a:pt x="24" y="52"/>
                      </a:lnTo>
                      <a:lnTo>
                        <a:pt x="24" y="54"/>
                      </a:lnTo>
                      <a:lnTo>
                        <a:pt x="24" y="54"/>
                      </a:lnTo>
                      <a:lnTo>
                        <a:pt x="22" y="54"/>
                      </a:lnTo>
                      <a:lnTo>
                        <a:pt x="24" y="56"/>
                      </a:lnTo>
                      <a:lnTo>
                        <a:pt x="24" y="56"/>
                      </a:lnTo>
                      <a:lnTo>
                        <a:pt x="26" y="56"/>
                      </a:lnTo>
                      <a:lnTo>
                        <a:pt x="28" y="56"/>
                      </a:lnTo>
                      <a:lnTo>
                        <a:pt x="28" y="56"/>
                      </a:lnTo>
                      <a:lnTo>
                        <a:pt x="28" y="58"/>
                      </a:lnTo>
                      <a:lnTo>
                        <a:pt x="28" y="58"/>
                      </a:lnTo>
                      <a:lnTo>
                        <a:pt x="28" y="60"/>
                      </a:lnTo>
                      <a:lnTo>
                        <a:pt x="30" y="60"/>
                      </a:lnTo>
                      <a:lnTo>
                        <a:pt x="30" y="62"/>
                      </a:lnTo>
                      <a:lnTo>
                        <a:pt x="34" y="62"/>
                      </a:lnTo>
                      <a:lnTo>
                        <a:pt x="34" y="62"/>
                      </a:lnTo>
                      <a:lnTo>
                        <a:pt x="36" y="60"/>
                      </a:lnTo>
                      <a:lnTo>
                        <a:pt x="36" y="60"/>
                      </a:lnTo>
                      <a:lnTo>
                        <a:pt x="36" y="58"/>
                      </a:lnTo>
                      <a:lnTo>
                        <a:pt x="36" y="58"/>
                      </a:lnTo>
                      <a:lnTo>
                        <a:pt x="38" y="58"/>
                      </a:lnTo>
                      <a:lnTo>
                        <a:pt x="38" y="56"/>
                      </a:lnTo>
                      <a:lnTo>
                        <a:pt x="40" y="56"/>
                      </a:lnTo>
                      <a:lnTo>
                        <a:pt x="40" y="56"/>
                      </a:lnTo>
                      <a:lnTo>
                        <a:pt x="40" y="54"/>
                      </a:lnTo>
                      <a:lnTo>
                        <a:pt x="40" y="50"/>
                      </a:lnTo>
                      <a:lnTo>
                        <a:pt x="40" y="50"/>
                      </a:lnTo>
                      <a:lnTo>
                        <a:pt x="40" y="48"/>
                      </a:lnTo>
                      <a:lnTo>
                        <a:pt x="40" y="48"/>
                      </a:lnTo>
                      <a:lnTo>
                        <a:pt x="42" y="48"/>
                      </a:lnTo>
                      <a:lnTo>
                        <a:pt x="46" y="48"/>
                      </a:lnTo>
                      <a:lnTo>
                        <a:pt x="46" y="48"/>
                      </a:lnTo>
                      <a:lnTo>
                        <a:pt x="48" y="46"/>
                      </a:lnTo>
                      <a:lnTo>
                        <a:pt x="50" y="44"/>
                      </a:lnTo>
                      <a:lnTo>
                        <a:pt x="50" y="44"/>
                      </a:lnTo>
                      <a:lnTo>
                        <a:pt x="52" y="44"/>
                      </a:lnTo>
                      <a:lnTo>
                        <a:pt x="52" y="44"/>
                      </a:lnTo>
                      <a:lnTo>
                        <a:pt x="56" y="46"/>
                      </a:lnTo>
                      <a:lnTo>
                        <a:pt x="56" y="46"/>
                      </a:lnTo>
                      <a:lnTo>
                        <a:pt x="56" y="46"/>
                      </a:lnTo>
                      <a:lnTo>
                        <a:pt x="56" y="46"/>
                      </a:lnTo>
                      <a:lnTo>
                        <a:pt x="56" y="46"/>
                      </a:lnTo>
                      <a:lnTo>
                        <a:pt x="58" y="44"/>
                      </a:lnTo>
                      <a:lnTo>
                        <a:pt x="58" y="44"/>
                      </a:lnTo>
                      <a:lnTo>
                        <a:pt x="60" y="42"/>
                      </a:lnTo>
                      <a:lnTo>
                        <a:pt x="62" y="40"/>
                      </a:lnTo>
                      <a:lnTo>
                        <a:pt x="64" y="38"/>
                      </a:lnTo>
                      <a:lnTo>
                        <a:pt x="66" y="38"/>
                      </a:lnTo>
                      <a:lnTo>
                        <a:pt x="66" y="38"/>
                      </a:lnTo>
                      <a:lnTo>
                        <a:pt x="66" y="38"/>
                      </a:lnTo>
                      <a:lnTo>
                        <a:pt x="66" y="36"/>
                      </a:lnTo>
                      <a:lnTo>
                        <a:pt x="66" y="34"/>
                      </a:lnTo>
                      <a:lnTo>
                        <a:pt x="68" y="34"/>
                      </a:lnTo>
                      <a:lnTo>
                        <a:pt x="68" y="34"/>
                      </a:lnTo>
                      <a:lnTo>
                        <a:pt x="68" y="34"/>
                      </a:lnTo>
                      <a:lnTo>
                        <a:pt x="68" y="32"/>
                      </a:lnTo>
                      <a:lnTo>
                        <a:pt x="68" y="32"/>
                      </a:lnTo>
                      <a:lnTo>
                        <a:pt x="70" y="30"/>
                      </a:lnTo>
                      <a:lnTo>
                        <a:pt x="72" y="30"/>
                      </a:lnTo>
                      <a:lnTo>
                        <a:pt x="72" y="30"/>
                      </a:lnTo>
                      <a:lnTo>
                        <a:pt x="74" y="32"/>
                      </a:lnTo>
                      <a:lnTo>
                        <a:pt x="74" y="32"/>
                      </a:lnTo>
                      <a:lnTo>
                        <a:pt x="76" y="32"/>
                      </a:lnTo>
                      <a:lnTo>
                        <a:pt x="78" y="32"/>
                      </a:lnTo>
                      <a:lnTo>
                        <a:pt x="78" y="32"/>
                      </a:lnTo>
                      <a:lnTo>
                        <a:pt x="80" y="32"/>
                      </a:lnTo>
                      <a:lnTo>
                        <a:pt x="80" y="32"/>
                      </a:lnTo>
                      <a:lnTo>
                        <a:pt x="80" y="32"/>
                      </a:lnTo>
                      <a:lnTo>
                        <a:pt x="80" y="30"/>
                      </a:lnTo>
                      <a:lnTo>
                        <a:pt x="82" y="30"/>
                      </a:lnTo>
                      <a:lnTo>
                        <a:pt x="82" y="32"/>
                      </a:lnTo>
                      <a:lnTo>
                        <a:pt x="82" y="32"/>
                      </a:lnTo>
                      <a:lnTo>
                        <a:pt x="84" y="32"/>
                      </a:lnTo>
                      <a:lnTo>
                        <a:pt x="84" y="30"/>
                      </a:lnTo>
                      <a:lnTo>
                        <a:pt x="84" y="30"/>
                      </a:lnTo>
                      <a:lnTo>
                        <a:pt x="84" y="30"/>
                      </a:lnTo>
                      <a:lnTo>
                        <a:pt x="86" y="30"/>
                      </a:lnTo>
                      <a:lnTo>
                        <a:pt x="88" y="30"/>
                      </a:lnTo>
                      <a:lnTo>
                        <a:pt x="90" y="28"/>
                      </a:lnTo>
                      <a:lnTo>
                        <a:pt x="90" y="28"/>
                      </a:lnTo>
                      <a:lnTo>
                        <a:pt x="90" y="28"/>
                      </a:lnTo>
                      <a:lnTo>
                        <a:pt x="92" y="28"/>
                      </a:lnTo>
                      <a:lnTo>
                        <a:pt x="92" y="26"/>
                      </a:lnTo>
                      <a:lnTo>
                        <a:pt x="94" y="26"/>
                      </a:lnTo>
                      <a:lnTo>
                        <a:pt x="98" y="26"/>
                      </a:lnTo>
                      <a:lnTo>
                        <a:pt x="98" y="26"/>
                      </a:lnTo>
                      <a:close/>
                      <a:moveTo>
                        <a:pt x="50" y="2"/>
                      </a:moveTo>
                      <a:lnTo>
                        <a:pt x="54" y="0"/>
                      </a:lnTo>
                      <a:lnTo>
                        <a:pt x="52" y="0"/>
                      </a:lnTo>
                      <a:lnTo>
                        <a:pt x="50" y="0"/>
                      </a:lnTo>
                      <a:lnTo>
                        <a:pt x="48" y="2"/>
                      </a:lnTo>
                      <a:lnTo>
                        <a:pt x="48" y="2"/>
                      </a:lnTo>
                      <a:lnTo>
                        <a:pt x="48" y="2"/>
                      </a:lnTo>
                      <a:lnTo>
                        <a:pt x="50" y="2"/>
                      </a:lnTo>
                      <a:close/>
                      <a:moveTo>
                        <a:pt x="60" y="0"/>
                      </a:moveTo>
                      <a:lnTo>
                        <a:pt x="60" y="0"/>
                      </a:lnTo>
                      <a:lnTo>
                        <a:pt x="60" y="0"/>
                      </a:lnTo>
                      <a:lnTo>
                        <a:pt x="60" y="0"/>
                      </a:lnTo>
                      <a:lnTo>
                        <a:pt x="58" y="0"/>
                      </a:lnTo>
                      <a:lnTo>
                        <a:pt x="58" y="0"/>
                      </a:lnTo>
                      <a:lnTo>
                        <a:pt x="58" y="2"/>
                      </a:lnTo>
                      <a:lnTo>
                        <a:pt x="6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27" name="Freeform 155">
                  <a:extLst>
                    <a:ext uri="{FF2B5EF4-FFF2-40B4-BE49-F238E27FC236}">
                      <a16:creationId xmlns:a16="http://schemas.microsoft.com/office/drawing/2014/main" id="{5F3C41D3-EAF0-86A0-948C-17CA64FA9EAA}"/>
                    </a:ext>
                  </a:extLst>
                </p:cNvPr>
                <p:cNvSpPr>
                  <a:spLocks/>
                </p:cNvSpPr>
                <p:nvPr/>
              </p:nvSpPr>
              <p:spPr bwMode="auto">
                <a:xfrm>
                  <a:off x="4475" y="3019"/>
                  <a:ext cx="6" cy="4"/>
                </a:xfrm>
                <a:custGeom>
                  <a:avLst/>
                  <a:gdLst>
                    <a:gd name="T0" fmla="*/ 4 w 6"/>
                    <a:gd name="T1" fmla="*/ 2 h 4"/>
                    <a:gd name="T2" fmla="*/ 4 w 6"/>
                    <a:gd name="T3" fmla="*/ 2 h 4"/>
                    <a:gd name="T4" fmla="*/ 0 w 6"/>
                    <a:gd name="T5" fmla="*/ 0 h 4"/>
                    <a:gd name="T6" fmla="*/ 0 w 6"/>
                    <a:gd name="T7" fmla="*/ 0 h 4"/>
                    <a:gd name="T8" fmla="*/ 0 w 6"/>
                    <a:gd name="T9" fmla="*/ 0 h 4"/>
                    <a:gd name="T10" fmla="*/ 0 w 6"/>
                    <a:gd name="T11" fmla="*/ 0 h 4"/>
                    <a:gd name="T12" fmla="*/ 0 w 6"/>
                    <a:gd name="T13" fmla="*/ 2 h 4"/>
                    <a:gd name="T14" fmla="*/ 0 w 6"/>
                    <a:gd name="T15" fmla="*/ 2 h 4"/>
                    <a:gd name="T16" fmla="*/ 0 w 6"/>
                    <a:gd name="T17" fmla="*/ 4 h 4"/>
                    <a:gd name="T18" fmla="*/ 0 w 6"/>
                    <a:gd name="T19" fmla="*/ 4 h 4"/>
                    <a:gd name="T20" fmla="*/ 2 w 6"/>
                    <a:gd name="T21" fmla="*/ 4 h 4"/>
                    <a:gd name="T22" fmla="*/ 4 w 6"/>
                    <a:gd name="T23" fmla="*/ 4 h 4"/>
                    <a:gd name="T24" fmla="*/ 6 w 6"/>
                    <a:gd name="T25" fmla="*/ 4 h 4"/>
                    <a:gd name="T26" fmla="*/ 6 w 6"/>
                    <a:gd name="T27" fmla="*/ 2 h 4"/>
                    <a:gd name="T28" fmla="*/ 4 w 6"/>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4" y="2"/>
                      </a:moveTo>
                      <a:lnTo>
                        <a:pt x="4" y="2"/>
                      </a:lnTo>
                      <a:lnTo>
                        <a:pt x="0" y="0"/>
                      </a:lnTo>
                      <a:lnTo>
                        <a:pt x="0" y="0"/>
                      </a:lnTo>
                      <a:lnTo>
                        <a:pt x="0" y="0"/>
                      </a:lnTo>
                      <a:lnTo>
                        <a:pt x="0" y="0"/>
                      </a:lnTo>
                      <a:lnTo>
                        <a:pt x="0" y="2"/>
                      </a:lnTo>
                      <a:lnTo>
                        <a:pt x="0" y="2"/>
                      </a:lnTo>
                      <a:lnTo>
                        <a:pt x="0" y="4"/>
                      </a:lnTo>
                      <a:lnTo>
                        <a:pt x="0" y="4"/>
                      </a:lnTo>
                      <a:lnTo>
                        <a:pt x="2" y="4"/>
                      </a:lnTo>
                      <a:lnTo>
                        <a:pt x="4" y="4"/>
                      </a:lnTo>
                      <a:lnTo>
                        <a:pt x="6" y="4"/>
                      </a:lnTo>
                      <a:lnTo>
                        <a:pt x="6" y="2"/>
                      </a:lnTo>
                      <a:lnTo>
                        <a:pt x="4"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28" name="Freeform 156">
                  <a:extLst>
                    <a:ext uri="{FF2B5EF4-FFF2-40B4-BE49-F238E27FC236}">
                      <a16:creationId xmlns:a16="http://schemas.microsoft.com/office/drawing/2014/main" id="{3C5857F5-6CA6-00B5-B600-846758A66018}"/>
                    </a:ext>
                  </a:extLst>
                </p:cNvPr>
                <p:cNvSpPr>
                  <a:spLocks noEditPoints="1"/>
                </p:cNvSpPr>
                <p:nvPr/>
              </p:nvSpPr>
              <p:spPr bwMode="auto">
                <a:xfrm>
                  <a:off x="2313" y="1718"/>
                  <a:ext cx="44" cy="36"/>
                </a:xfrm>
                <a:custGeom>
                  <a:avLst/>
                  <a:gdLst>
                    <a:gd name="T0" fmla="*/ 24 w 44"/>
                    <a:gd name="T1" fmla="*/ 22 h 36"/>
                    <a:gd name="T2" fmla="*/ 20 w 44"/>
                    <a:gd name="T3" fmla="*/ 20 h 36"/>
                    <a:gd name="T4" fmla="*/ 18 w 44"/>
                    <a:gd name="T5" fmla="*/ 20 h 36"/>
                    <a:gd name="T6" fmla="*/ 26 w 44"/>
                    <a:gd name="T7" fmla="*/ 24 h 36"/>
                    <a:gd name="T8" fmla="*/ 44 w 44"/>
                    <a:gd name="T9" fmla="*/ 14 h 36"/>
                    <a:gd name="T10" fmla="*/ 44 w 44"/>
                    <a:gd name="T11" fmla="*/ 12 h 36"/>
                    <a:gd name="T12" fmla="*/ 44 w 44"/>
                    <a:gd name="T13" fmla="*/ 6 h 36"/>
                    <a:gd name="T14" fmla="*/ 44 w 44"/>
                    <a:gd name="T15" fmla="*/ 6 h 36"/>
                    <a:gd name="T16" fmla="*/ 38 w 44"/>
                    <a:gd name="T17" fmla="*/ 6 h 36"/>
                    <a:gd name="T18" fmla="*/ 32 w 44"/>
                    <a:gd name="T19" fmla="*/ 2 h 36"/>
                    <a:gd name="T20" fmla="*/ 24 w 44"/>
                    <a:gd name="T21" fmla="*/ 2 h 36"/>
                    <a:gd name="T22" fmla="*/ 20 w 44"/>
                    <a:gd name="T23" fmla="*/ 4 h 36"/>
                    <a:gd name="T24" fmla="*/ 18 w 44"/>
                    <a:gd name="T25" fmla="*/ 6 h 36"/>
                    <a:gd name="T26" fmla="*/ 20 w 44"/>
                    <a:gd name="T27" fmla="*/ 8 h 36"/>
                    <a:gd name="T28" fmla="*/ 26 w 44"/>
                    <a:gd name="T29" fmla="*/ 10 h 36"/>
                    <a:gd name="T30" fmla="*/ 28 w 44"/>
                    <a:gd name="T31" fmla="*/ 12 h 36"/>
                    <a:gd name="T32" fmla="*/ 28 w 44"/>
                    <a:gd name="T33" fmla="*/ 16 h 36"/>
                    <a:gd name="T34" fmla="*/ 28 w 44"/>
                    <a:gd name="T35" fmla="*/ 20 h 36"/>
                    <a:gd name="T36" fmla="*/ 32 w 44"/>
                    <a:gd name="T37" fmla="*/ 24 h 36"/>
                    <a:gd name="T38" fmla="*/ 32 w 44"/>
                    <a:gd name="T39" fmla="*/ 26 h 36"/>
                    <a:gd name="T40" fmla="*/ 28 w 44"/>
                    <a:gd name="T41" fmla="*/ 26 h 36"/>
                    <a:gd name="T42" fmla="*/ 28 w 44"/>
                    <a:gd name="T43" fmla="*/ 28 h 36"/>
                    <a:gd name="T44" fmla="*/ 26 w 44"/>
                    <a:gd name="T45" fmla="*/ 28 h 36"/>
                    <a:gd name="T46" fmla="*/ 14 w 44"/>
                    <a:gd name="T47" fmla="*/ 28 h 36"/>
                    <a:gd name="T48" fmla="*/ 10 w 44"/>
                    <a:gd name="T49" fmla="*/ 26 h 36"/>
                    <a:gd name="T50" fmla="*/ 6 w 44"/>
                    <a:gd name="T51" fmla="*/ 26 h 36"/>
                    <a:gd name="T52" fmla="*/ 2 w 44"/>
                    <a:gd name="T53" fmla="*/ 24 h 36"/>
                    <a:gd name="T54" fmla="*/ 0 w 44"/>
                    <a:gd name="T55" fmla="*/ 28 h 36"/>
                    <a:gd name="T56" fmla="*/ 0 w 44"/>
                    <a:gd name="T57" fmla="*/ 30 h 36"/>
                    <a:gd name="T58" fmla="*/ 4 w 44"/>
                    <a:gd name="T59" fmla="*/ 32 h 36"/>
                    <a:gd name="T60" fmla="*/ 8 w 44"/>
                    <a:gd name="T61" fmla="*/ 36 h 36"/>
                    <a:gd name="T62" fmla="*/ 8 w 44"/>
                    <a:gd name="T63" fmla="*/ 34 h 36"/>
                    <a:gd name="T64" fmla="*/ 12 w 44"/>
                    <a:gd name="T65" fmla="*/ 32 h 36"/>
                    <a:gd name="T66" fmla="*/ 16 w 44"/>
                    <a:gd name="T67" fmla="*/ 32 h 36"/>
                    <a:gd name="T68" fmla="*/ 20 w 44"/>
                    <a:gd name="T69" fmla="*/ 32 h 36"/>
                    <a:gd name="T70" fmla="*/ 26 w 44"/>
                    <a:gd name="T71" fmla="*/ 34 h 36"/>
                    <a:gd name="T72" fmla="*/ 28 w 44"/>
                    <a:gd name="T73" fmla="*/ 34 h 36"/>
                    <a:gd name="T74" fmla="*/ 30 w 44"/>
                    <a:gd name="T75" fmla="*/ 32 h 36"/>
                    <a:gd name="T76" fmla="*/ 38 w 44"/>
                    <a:gd name="T77" fmla="*/ 32 h 36"/>
                    <a:gd name="T78" fmla="*/ 40 w 44"/>
                    <a:gd name="T79" fmla="*/ 34 h 36"/>
                    <a:gd name="T80" fmla="*/ 40 w 44"/>
                    <a:gd name="T81" fmla="*/ 32 h 36"/>
                    <a:gd name="T82" fmla="*/ 42 w 44"/>
                    <a:gd name="T83" fmla="*/ 30 h 36"/>
                    <a:gd name="T84" fmla="*/ 38 w 44"/>
                    <a:gd name="T85" fmla="*/ 28 h 36"/>
                    <a:gd name="T86" fmla="*/ 38 w 44"/>
                    <a:gd name="T87" fmla="*/ 26 h 36"/>
                    <a:gd name="T88" fmla="*/ 40 w 44"/>
                    <a:gd name="T89" fmla="*/ 26 h 36"/>
                    <a:gd name="T90" fmla="*/ 42 w 44"/>
                    <a:gd name="T91" fmla="*/ 22 h 36"/>
                    <a:gd name="T92" fmla="*/ 42 w 44"/>
                    <a:gd name="T93" fmla="*/ 20 h 36"/>
                    <a:gd name="T94" fmla="*/ 44 w 44"/>
                    <a:gd name="T95" fmla="*/ 18 h 36"/>
                    <a:gd name="T96" fmla="*/ 44 w 44"/>
                    <a:gd name="T97" fmla="*/ 16 h 36"/>
                    <a:gd name="T98" fmla="*/ 44 w 44"/>
                    <a:gd name="T99" fmla="*/ 14 h 36"/>
                    <a:gd name="T100" fmla="*/ 28 w 44"/>
                    <a:gd name="T101" fmla="*/ 0 h 36"/>
                    <a:gd name="T102" fmla="*/ 32 w 44"/>
                    <a:gd name="T103" fmla="*/ 2 h 36"/>
                    <a:gd name="T104" fmla="*/ 30 w 44"/>
                    <a:gd name="T105" fmla="*/ 0 h 36"/>
                    <a:gd name="T106" fmla="*/ 28 w 44"/>
                    <a:gd name="T107" fmla="*/ 0 h 36"/>
                    <a:gd name="T108" fmla="*/ 26 w 44"/>
                    <a:gd name="T109" fmla="*/ 0 h 36"/>
                    <a:gd name="T110" fmla="*/ 28 w 44"/>
                    <a:gd name="T11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36">
                      <a:moveTo>
                        <a:pt x="26" y="22"/>
                      </a:moveTo>
                      <a:lnTo>
                        <a:pt x="24" y="22"/>
                      </a:lnTo>
                      <a:lnTo>
                        <a:pt x="22" y="20"/>
                      </a:lnTo>
                      <a:lnTo>
                        <a:pt x="20" y="20"/>
                      </a:lnTo>
                      <a:lnTo>
                        <a:pt x="20" y="20"/>
                      </a:lnTo>
                      <a:lnTo>
                        <a:pt x="18" y="20"/>
                      </a:lnTo>
                      <a:lnTo>
                        <a:pt x="22" y="22"/>
                      </a:lnTo>
                      <a:lnTo>
                        <a:pt x="26" y="24"/>
                      </a:lnTo>
                      <a:lnTo>
                        <a:pt x="26" y="22"/>
                      </a:lnTo>
                      <a:close/>
                      <a:moveTo>
                        <a:pt x="44" y="14"/>
                      </a:moveTo>
                      <a:lnTo>
                        <a:pt x="44" y="12"/>
                      </a:lnTo>
                      <a:lnTo>
                        <a:pt x="44" y="12"/>
                      </a:lnTo>
                      <a:lnTo>
                        <a:pt x="44" y="10"/>
                      </a:lnTo>
                      <a:lnTo>
                        <a:pt x="44" y="6"/>
                      </a:lnTo>
                      <a:lnTo>
                        <a:pt x="44" y="6"/>
                      </a:lnTo>
                      <a:lnTo>
                        <a:pt x="44" y="6"/>
                      </a:lnTo>
                      <a:lnTo>
                        <a:pt x="42" y="6"/>
                      </a:lnTo>
                      <a:lnTo>
                        <a:pt x="38" y="6"/>
                      </a:lnTo>
                      <a:lnTo>
                        <a:pt x="34" y="4"/>
                      </a:lnTo>
                      <a:lnTo>
                        <a:pt x="32" y="2"/>
                      </a:lnTo>
                      <a:lnTo>
                        <a:pt x="28" y="2"/>
                      </a:lnTo>
                      <a:lnTo>
                        <a:pt x="24" y="2"/>
                      </a:lnTo>
                      <a:lnTo>
                        <a:pt x="22" y="4"/>
                      </a:lnTo>
                      <a:lnTo>
                        <a:pt x="20" y="4"/>
                      </a:lnTo>
                      <a:lnTo>
                        <a:pt x="20" y="4"/>
                      </a:lnTo>
                      <a:lnTo>
                        <a:pt x="18" y="6"/>
                      </a:lnTo>
                      <a:lnTo>
                        <a:pt x="18" y="8"/>
                      </a:lnTo>
                      <a:lnTo>
                        <a:pt x="20" y="8"/>
                      </a:lnTo>
                      <a:lnTo>
                        <a:pt x="24" y="8"/>
                      </a:lnTo>
                      <a:lnTo>
                        <a:pt x="26" y="10"/>
                      </a:lnTo>
                      <a:lnTo>
                        <a:pt x="30" y="10"/>
                      </a:lnTo>
                      <a:lnTo>
                        <a:pt x="28" y="12"/>
                      </a:lnTo>
                      <a:lnTo>
                        <a:pt x="28" y="14"/>
                      </a:lnTo>
                      <a:lnTo>
                        <a:pt x="28" y="16"/>
                      </a:lnTo>
                      <a:lnTo>
                        <a:pt x="26" y="18"/>
                      </a:lnTo>
                      <a:lnTo>
                        <a:pt x="28" y="20"/>
                      </a:lnTo>
                      <a:lnTo>
                        <a:pt x="32" y="24"/>
                      </a:lnTo>
                      <a:lnTo>
                        <a:pt x="32" y="24"/>
                      </a:lnTo>
                      <a:lnTo>
                        <a:pt x="32" y="26"/>
                      </a:lnTo>
                      <a:lnTo>
                        <a:pt x="32" y="26"/>
                      </a:lnTo>
                      <a:lnTo>
                        <a:pt x="32" y="26"/>
                      </a:lnTo>
                      <a:lnTo>
                        <a:pt x="28" y="26"/>
                      </a:lnTo>
                      <a:lnTo>
                        <a:pt x="28" y="28"/>
                      </a:lnTo>
                      <a:lnTo>
                        <a:pt x="28" y="28"/>
                      </a:lnTo>
                      <a:lnTo>
                        <a:pt x="26" y="28"/>
                      </a:lnTo>
                      <a:lnTo>
                        <a:pt x="26" y="28"/>
                      </a:lnTo>
                      <a:lnTo>
                        <a:pt x="24" y="28"/>
                      </a:lnTo>
                      <a:lnTo>
                        <a:pt x="14" y="28"/>
                      </a:lnTo>
                      <a:lnTo>
                        <a:pt x="12" y="26"/>
                      </a:lnTo>
                      <a:lnTo>
                        <a:pt x="10" y="26"/>
                      </a:lnTo>
                      <a:lnTo>
                        <a:pt x="8" y="26"/>
                      </a:lnTo>
                      <a:lnTo>
                        <a:pt x="6" y="26"/>
                      </a:lnTo>
                      <a:lnTo>
                        <a:pt x="4" y="24"/>
                      </a:lnTo>
                      <a:lnTo>
                        <a:pt x="2" y="24"/>
                      </a:lnTo>
                      <a:lnTo>
                        <a:pt x="2" y="26"/>
                      </a:lnTo>
                      <a:lnTo>
                        <a:pt x="0" y="28"/>
                      </a:lnTo>
                      <a:lnTo>
                        <a:pt x="0" y="30"/>
                      </a:lnTo>
                      <a:lnTo>
                        <a:pt x="0" y="30"/>
                      </a:lnTo>
                      <a:lnTo>
                        <a:pt x="4" y="32"/>
                      </a:lnTo>
                      <a:lnTo>
                        <a:pt x="4" y="32"/>
                      </a:lnTo>
                      <a:lnTo>
                        <a:pt x="6" y="34"/>
                      </a:lnTo>
                      <a:lnTo>
                        <a:pt x="8" y="36"/>
                      </a:lnTo>
                      <a:lnTo>
                        <a:pt x="8" y="36"/>
                      </a:lnTo>
                      <a:lnTo>
                        <a:pt x="8" y="34"/>
                      </a:lnTo>
                      <a:lnTo>
                        <a:pt x="10" y="34"/>
                      </a:lnTo>
                      <a:lnTo>
                        <a:pt x="12" y="32"/>
                      </a:lnTo>
                      <a:lnTo>
                        <a:pt x="14" y="32"/>
                      </a:lnTo>
                      <a:lnTo>
                        <a:pt x="16" y="32"/>
                      </a:lnTo>
                      <a:lnTo>
                        <a:pt x="18" y="32"/>
                      </a:lnTo>
                      <a:lnTo>
                        <a:pt x="20" y="32"/>
                      </a:lnTo>
                      <a:lnTo>
                        <a:pt x="24" y="34"/>
                      </a:lnTo>
                      <a:lnTo>
                        <a:pt x="26" y="34"/>
                      </a:lnTo>
                      <a:lnTo>
                        <a:pt x="28" y="34"/>
                      </a:lnTo>
                      <a:lnTo>
                        <a:pt x="28" y="34"/>
                      </a:lnTo>
                      <a:lnTo>
                        <a:pt x="28" y="32"/>
                      </a:lnTo>
                      <a:lnTo>
                        <a:pt x="30" y="32"/>
                      </a:lnTo>
                      <a:lnTo>
                        <a:pt x="36" y="32"/>
                      </a:lnTo>
                      <a:lnTo>
                        <a:pt x="38" y="32"/>
                      </a:lnTo>
                      <a:lnTo>
                        <a:pt x="38" y="34"/>
                      </a:lnTo>
                      <a:lnTo>
                        <a:pt x="40" y="34"/>
                      </a:lnTo>
                      <a:lnTo>
                        <a:pt x="40" y="36"/>
                      </a:lnTo>
                      <a:lnTo>
                        <a:pt x="40" y="32"/>
                      </a:lnTo>
                      <a:lnTo>
                        <a:pt x="42" y="32"/>
                      </a:lnTo>
                      <a:lnTo>
                        <a:pt x="42" y="30"/>
                      </a:lnTo>
                      <a:lnTo>
                        <a:pt x="40" y="30"/>
                      </a:lnTo>
                      <a:lnTo>
                        <a:pt x="38" y="28"/>
                      </a:lnTo>
                      <a:lnTo>
                        <a:pt x="38" y="26"/>
                      </a:lnTo>
                      <a:lnTo>
                        <a:pt x="38" y="26"/>
                      </a:lnTo>
                      <a:lnTo>
                        <a:pt x="40" y="26"/>
                      </a:lnTo>
                      <a:lnTo>
                        <a:pt x="40" y="26"/>
                      </a:lnTo>
                      <a:lnTo>
                        <a:pt x="42" y="24"/>
                      </a:lnTo>
                      <a:lnTo>
                        <a:pt x="42" y="22"/>
                      </a:lnTo>
                      <a:lnTo>
                        <a:pt x="42" y="22"/>
                      </a:lnTo>
                      <a:lnTo>
                        <a:pt x="42" y="20"/>
                      </a:lnTo>
                      <a:lnTo>
                        <a:pt x="42" y="20"/>
                      </a:lnTo>
                      <a:lnTo>
                        <a:pt x="44" y="18"/>
                      </a:lnTo>
                      <a:lnTo>
                        <a:pt x="44" y="16"/>
                      </a:lnTo>
                      <a:lnTo>
                        <a:pt x="44" y="16"/>
                      </a:lnTo>
                      <a:lnTo>
                        <a:pt x="44" y="16"/>
                      </a:lnTo>
                      <a:lnTo>
                        <a:pt x="44" y="14"/>
                      </a:lnTo>
                      <a:close/>
                      <a:moveTo>
                        <a:pt x="28" y="0"/>
                      </a:moveTo>
                      <a:lnTo>
                        <a:pt x="28" y="0"/>
                      </a:lnTo>
                      <a:lnTo>
                        <a:pt x="30" y="0"/>
                      </a:lnTo>
                      <a:lnTo>
                        <a:pt x="32" y="2"/>
                      </a:lnTo>
                      <a:lnTo>
                        <a:pt x="32" y="0"/>
                      </a:lnTo>
                      <a:lnTo>
                        <a:pt x="30" y="0"/>
                      </a:lnTo>
                      <a:lnTo>
                        <a:pt x="30" y="0"/>
                      </a:lnTo>
                      <a:lnTo>
                        <a:pt x="28" y="0"/>
                      </a:lnTo>
                      <a:lnTo>
                        <a:pt x="28" y="0"/>
                      </a:lnTo>
                      <a:lnTo>
                        <a:pt x="26" y="0"/>
                      </a:lnTo>
                      <a:lnTo>
                        <a:pt x="28" y="0"/>
                      </a:lnTo>
                      <a:lnTo>
                        <a:pt x="28"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29" name="Freeform 157">
                  <a:extLst>
                    <a:ext uri="{FF2B5EF4-FFF2-40B4-BE49-F238E27FC236}">
                      <a16:creationId xmlns:a16="http://schemas.microsoft.com/office/drawing/2014/main" id="{2D23C33E-7245-C87F-3820-7429E0001EC1}"/>
                    </a:ext>
                  </a:extLst>
                </p:cNvPr>
                <p:cNvSpPr>
                  <a:spLocks/>
                </p:cNvSpPr>
                <p:nvPr/>
              </p:nvSpPr>
              <p:spPr bwMode="auto">
                <a:xfrm>
                  <a:off x="2501" y="1925"/>
                  <a:ext cx="74" cy="130"/>
                </a:xfrm>
                <a:custGeom>
                  <a:avLst/>
                  <a:gdLst>
                    <a:gd name="T0" fmla="*/ 70 w 74"/>
                    <a:gd name="T1" fmla="*/ 114 h 130"/>
                    <a:gd name="T2" fmla="*/ 68 w 74"/>
                    <a:gd name="T3" fmla="*/ 108 h 130"/>
                    <a:gd name="T4" fmla="*/ 66 w 74"/>
                    <a:gd name="T5" fmla="*/ 104 h 130"/>
                    <a:gd name="T6" fmla="*/ 64 w 74"/>
                    <a:gd name="T7" fmla="*/ 102 h 130"/>
                    <a:gd name="T8" fmla="*/ 64 w 74"/>
                    <a:gd name="T9" fmla="*/ 98 h 130"/>
                    <a:gd name="T10" fmla="*/ 62 w 74"/>
                    <a:gd name="T11" fmla="*/ 92 h 130"/>
                    <a:gd name="T12" fmla="*/ 58 w 74"/>
                    <a:gd name="T13" fmla="*/ 92 h 130"/>
                    <a:gd name="T14" fmla="*/ 56 w 74"/>
                    <a:gd name="T15" fmla="*/ 88 h 130"/>
                    <a:gd name="T16" fmla="*/ 50 w 74"/>
                    <a:gd name="T17" fmla="*/ 78 h 130"/>
                    <a:gd name="T18" fmla="*/ 54 w 74"/>
                    <a:gd name="T19" fmla="*/ 72 h 130"/>
                    <a:gd name="T20" fmla="*/ 54 w 74"/>
                    <a:gd name="T21" fmla="*/ 66 h 130"/>
                    <a:gd name="T22" fmla="*/ 56 w 74"/>
                    <a:gd name="T23" fmla="*/ 62 h 130"/>
                    <a:gd name="T24" fmla="*/ 64 w 74"/>
                    <a:gd name="T25" fmla="*/ 62 h 130"/>
                    <a:gd name="T26" fmla="*/ 64 w 74"/>
                    <a:gd name="T27" fmla="*/ 58 h 130"/>
                    <a:gd name="T28" fmla="*/ 64 w 74"/>
                    <a:gd name="T29" fmla="*/ 56 h 130"/>
                    <a:gd name="T30" fmla="*/ 66 w 74"/>
                    <a:gd name="T31" fmla="*/ 46 h 130"/>
                    <a:gd name="T32" fmla="*/ 60 w 74"/>
                    <a:gd name="T33" fmla="*/ 36 h 130"/>
                    <a:gd name="T34" fmla="*/ 48 w 74"/>
                    <a:gd name="T35" fmla="*/ 30 h 130"/>
                    <a:gd name="T36" fmla="*/ 42 w 74"/>
                    <a:gd name="T37" fmla="*/ 38 h 130"/>
                    <a:gd name="T38" fmla="*/ 46 w 74"/>
                    <a:gd name="T39" fmla="*/ 22 h 130"/>
                    <a:gd name="T40" fmla="*/ 36 w 74"/>
                    <a:gd name="T41" fmla="*/ 8 h 130"/>
                    <a:gd name="T42" fmla="*/ 26 w 74"/>
                    <a:gd name="T43" fmla="*/ 4 h 130"/>
                    <a:gd name="T44" fmla="*/ 26 w 74"/>
                    <a:gd name="T45" fmla="*/ 4 h 130"/>
                    <a:gd name="T46" fmla="*/ 20 w 74"/>
                    <a:gd name="T47" fmla="*/ 10 h 130"/>
                    <a:gd name="T48" fmla="*/ 14 w 74"/>
                    <a:gd name="T49" fmla="*/ 14 h 130"/>
                    <a:gd name="T50" fmla="*/ 12 w 74"/>
                    <a:gd name="T51" fmla="*/ 20 h 130"/>
                    <a:gd name="T52" fmla="*/ 14 w 74"/>
                    <a:gd name="T53" fmla="*/ 24 h 130"/>
                    <a:gd name="T54" fmla="*/ 16 w 74"/>
                    <a:gd name="T55" fmla="*/ 26 h 130"/>
                    <a:gd name="T56" fmla="*/ 10 w 74"/>
                    <a:gd name="T57" fmla="*/ 32 h 130"/>
                    <a:gd name="T58" fmla="*/ 6 w 74"/>
                    <a:gd name="T59" fmla="*/ 32 h 130"/>
                    <a:gd name="T60" fmla="*/ 4 w 74"/>
                    <a:gd name="T61" fmla="*/ 36 h 130"/>
                    <a:gd name="T62" fmla="*/ 2 w 74"/>
                    <a:gd name="T63" fmla="*/ 42 h 130"/>
                    <a:gd name="T64" fmla="*/ 6 w 74"/>
                    <a:gd name="T65" fmla="*/ 54 h 130"/>
                    <a:gd name="T66" fmla="*/ 14 w 74"/>
                    <a:gd name="T67" fmla="*/ 60 h 130"/>
                    <a:gd name="T68" fmla="*/ 20 w 74"/>
                    <a:gd name="T69" fmla="*/ 60 h 130"/>
                    <a:gd name="T70" fmla="*/ 20 w 74"/>
                    <a:gd name="T71" fmla="*/ 66 h 130"/>
                    <a:gd name="T72" fmla="*/ 18 w 74"/>
                    <a:gd name="T73" fmla="*/ 72 h 130"/>
                    <a:gd name="T74" fmla="*/ 24 w 74"/>
                    <a:gd name="T75" fmla="*/ 72 h 130"/>
                    <a:gd name="T76" fmla="*/ 24 w 74"/>
                    <a:gd name="T77" fmla="*/ 76 h 130"/>
                    <a:gd name="T78" fmla="*/ 28 w 74"/>
                    <a:gd name="T79" fmla="*/ 82 h 130"/>
                    <a:gd name="T80" fmla="*/ 26 w 74"/>
                    <a:gd name="T81" fmla="*/ 86 h 130"/>
                    <a:gd name="T82" fmla="*/ 22 w 74"/>
                    <a:gd name="T83" fmla="*/ 92 h 130"/>
                    <a:gd name="T84" fmla="*/ 20 w 74"/>
                    <a:gd name="T85" fmla="*/ 104 h 130"/>
                    <a:gd name="T86" fmla="*/ 24 w 74"/>
                    <a:gd name="T87" fmla="*/ 114 h 130"/>
                    <a:gd name="T88" fmla="*/ 24 w 74"/>
                    <a:gd name="T89" fmla="*/ 120 h 130"/>
                    <a:gd name="T90" fmla="*/ 28 w 74"/>
                    <a:gd name="T91" fmla="*/ 122 h 130"/>
                    <a:gd name="T92" fmla="*/ 34 w 74"/>
                    <a:gd name="T93" fmla="*/ 128 h 130"/>
                    <a:gd name="T94" fmla="*/ 38 w 74"/>
                    <a:gd name="T95" fmla="*/ 130 h 130"/>
                    <a:gd name="T96" fmla="*/ 44 w 74"/>
                    <a:gd name="T97" fmla="*/ 128 h 130"/>
                    <a:gd name="T98" fmla="*/ 44 w 74"/>
                    <a:gd name="T99" fmla="*/ 124 h 130"/>
                    <a:gd name="T100" fmla="*/ 48 w 74"/>
                    <a:gd name="T101" fmla="*/ 124 h 130"/>
                    <a:gd name="T102" fmla="*/ 50 w 74"/>
                    <a:gd name="T103" fmla="*/ 124 h 130"/>
                    <a:gd name="T104" fmla="*/ 54 w 74"/>
                    <a:gd name="T105" fmla="*/ 122 h 130"/>
                    <a:gd name="T106" fmla="*/ 60 w 74"/>
                    <a:gd name="T107" fmla="*/ 118 h 130"/>
                    <a:gd name="T108" fmla="*/ 64 w 74"/>
                    <a:gd name="T109" fmla="*/ 116 h 130"/>
                    <a:gd name="T110" fmla="*/ 70 w 74"/>
                    <a:gd name="T111" fmla="*/ 118 h 130"/>
                    <a:gd name="T112" fmla="*/ 74 w 74"/>
                    <a:gd name="T113" fmla="*/ 1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130">
                      <a:moveTo>
                        <a:pt x="74" y="116"/>
                      </a:moveTo>
                      <a:lnTo>
                        <a:pt x="74" y="116"/>
                      </a:lnTo>
                      <a:lnTo>
                        <a:pt x="72" y="116"/>
                      </a:lnTo>
                      <a:lnTo>
                        <a:pt x="72" y="116"/>
                      </a:lnTo>
                      <a:lnTo>
                        <a:pt x="70" y="114"/>
                      </a:lnTo>
                      <a:lnTo>
                        <a:pt x="70" y="112"/>
                      </a:lnTo>
                      <a:lnTo>
                        <a:pt x="70" y="112"/>
                      </a:lnTo>
                      <a:lnTo>
                        <a:pt x="68" y="110"/>
                      </a:lnTo>
                      <a:lnTo>
                        <a:pt x="68" y="110"/>
                      </a:lnTo>
                      <a:lnTo>
                        <a:pt x="68" y="108"/>
                      </a:lnTo>
                      <a:lnTo>
                        <a:pt x="68" y="108"/>
                      </a:lnTo>
                      <a:lnTo>
                        <a:pt x="68" y="106"/>
                      </a:lnTo>
                      <a:lnTo>
                        <a:pt x="66" y="106"/>
                      </a:lnTo>
                      <a:lnTo>
                        <a:pt x="66" y="104"/>
                      </a:lnTo>
                      <a:lnTo>
                        <a:pt x="66" y="104"/>
                      </a:lnTo>
                      <a:lnTo>
                        <a:pt x="66" y="104"/>
                      </a:lnTo>
                      <a:lnTo>
                        <a:pt x="66" y="102"/>
                      </a:lnTo>
                      <a:lnTo>
                        <a:pt x="66" y="102"/>
                      </a:lnTo>
                      <a:lnTo>
                        <a:pt x="66" y="102"/>
                      </a:lnTo>
                      <a:lnTo>
                        <a:pt x="64" y="102"/>
                      </a:lnTo>
                      <a:lnTo>
                        <a:pt x="64" y="102"/>
                      </a:lnTo>
                      <a:lnTo>
                        <a:pt x="64" y="100"/>
                      </a:lnTo>
                      <a:lnTo>
                        <a:pt x="64" y="100"/>
                      </a:lnTo>
                      <a:lnTo>
                        <a:pt x="64" y="98"/>
                      </a:lnTo>
                      <a:lnTo>
                        <a:pt x="64" y="98"/>
                      </a:lnTo>
                      <a:lnTo>
                        <a:pt x="64" y="96"/>
                      </a:lnTo>
                      <a:lnTo>
                        <a:pt x="64" y="96"/>
                      </a:lnTo>
                      <a:lnTo>
                        <a:pt x="62" y="96"/>
                      </a:lnTo>
                      <a:lnTo>
                        <a:pt x="62" y="94"/>
                      </a:lnTo>
                      <a:lnTo>
                        <a:pt x="62" y="92"/>
                      </a:lnTo>
                      <a:lnTo>
                        <a:pt x="62" y="92"/>
                      </a:lnTo>
                      <a:lnTo>
                        <a:pt x="60" y="92"/>
                      </a:lnTo>
                      <a:lnTo>
                        <a:pt x="60" y="92"/>
                      </a:lnTo>
                      <a:lnTo>
                        <a:pt x="60" y="92"/>
                      </a:lnTo>
                      <a:lnTo>
                        <a:pt x="58" y="92"/>
                      </a:lnTo>
                      <a:lnTo>
                        <a:pt x="58" y="92"/>
                      </a:lnTo>
                      <a:lnTo>
                        <a:pt x="58" y="92"/>
                      </a:lnTo>
                      <a:lnTo>
                        <a:pt x="56" y="90"/>
                      </a:lnTo>
                      <a:lnTo>
                        <a:pt x="58" y="90"/>
                      </a:lnTo>
                      <a:lnTo>
                        <a:pt x="56" y="88"/>
                      </a:lnTo>
                      <a:lnTo>
                        <a:pt x="54" y="86"/>
                      </a:lnTo>
                      <a:lnTo>
                        <a:pt x="54" y="84"/>
                      </a:lnTo>
                      <a:lnTo>
                        <a:pt x="54" y="84"/>
                      </a:lnTo>
                      <a:lnTo>
                        <a:pt x="52" y="80"/>
                      </a:lnTo>
                      <a:lnTo>
                        <a:pt x="50" y="78"/>
                      </a:lnTo>
                      <a:lnTo>
                        <a:pt x="52" y="78"/>
                      </a:lnTo>
                      <a:lnTo>
                        <a:pt x="52" y="76"/>
                      </a:lnTo>
                      <a:lnTo>
                        <a:pt x="52" y="74"/>
                      </a:lnTo>
                      <a:lnTo>
                        <a:pt x="54" y="72"/>
                      </a:lnTo>
                      <a:lnTo>
                        <a:pt x="54" y="72"/>
                      </a:lnTo>
                      <a:lnTo>
                        <a:pt x="54" y="70"/>
                      </a:lnTo>
                      <a:lnTo>
                        <a:pt x="54" y="68"/>
                      </a:lnTo>
                      <a:lnTo>
                        <a:pt x="54" y="68"/>
                      </a:lnTo>
                      <a:lnTo>
                        <a:pt x="54" y="66"/>
                      </a:lnTo>
                      <a:lnTo>
                        <a:pt x="54" y="66"/>
                      </a:lnTo>
                      <a:lnTo>
                        <a:pt x="54" y="64"/>
                      </a:lnTo>
                      <a:lnTo>
                        <a:pt x="54" y="64"/>
                      </a:lnTo>
                      <a:lnTo>
                        <a:pt x="56" y="64"/>
                      </a:lnTo>
                      <a:lnTo>
                        <a:pt x="56" y="64"/>
                      </a:lnTo>
                      <a:lnTo>
                        <a:pt x="56" y="62"/>
                      </a:lnTo>
                      <a:lnTo>
                        <a:pt x="58" y="62"/>
                      </a:lnTo>
                      <a:lnTo>
                        <a:pt x="60" y="62"/>
                      </a:lnTo>
                      <a:lnTo>
                        <a:pt x="62" y="62"/>
                      </a:lnTo>
                      <a:lnTo>
                        <a:pt x="62" y="62"/>
                      </a:lnTo>
                      <a:lnTo>
                        <a:pt x="64" y="62"/>
                      </a:lnTo>
                      <a:lnTo>
                        <a:pt x="64" y="60"/>
                      </a:lnTo>
                      <a:lnTo>
                        <a:pt x="64" y="60"/>
                      </a:lnTo>
                      <a:lnTo>
                        <a:pt x="64" y="60"/>
                      </a:lnTo>
                      <a:lnTo>
                        <a:pt x="64" y="60"/>
                      </a:lnTo>
                      <a:lnTo>
                        <a:pt x="64" y="58"/>
                      </a:lnTo>
                      <a:lnTo>
                        <a:pt x="64" y="58"/>
                      </a:lnTo>
                      <a:lnTo>
                        <a:pt x="64" y="58"/>
                      </a:lnTo>
                      <a:lnTo>
                        <a:pt x="64" y="58"/>
                      </a:lnTo>
                      <a:lnTo>
                        <a:pt x="64" y="56"/>
                      </a:lnTo>
                      <a:lnTo>
                        <a:pt x="64" y="56"/>
                      </a:lnTo>
                      <a:lnTo>
                        <a:pt x="64" y="54"/>
                      </a:lnTo>
                      <a:lnTo>
                        <a:pt x="64" y="54"/>
                      </a:lnTo>
                      <a:lnTo>
                        <a:pt x="66" y="52"/>
                      </a:lnTo>
                      <a:lnTo>
                        <a:pt x="66" y="52"/>
                      </a:lnTo>
                      <a:lnTo>
                        <a:pt x="66" y="46"/>
                      </a:lnTo>
                      <a:lnTo>
                        <a:pt x="66" y="44"/>
                      </a:lnTo>
                      <a:lnTo>
                        <a:pt x="66" y="42"/>
                      </a:lnTo>
                      <a:lnTo>
                        <a:pt x="64" y="40"/>
                      </a:lnTo>
                      <a:lnTo>
                        <a:pt x="60" y="40"/>
                      </a:lnTo>
                      <a:lnTo>
                        <a:pt x="60" y="36"/>
                      </a:lnTo>
                      <a:lnTo>
                        <a:pt x="56" y="34"/>
                      </a:lnTo>
                      <a:lnTo>
                        <a:pt x="54" y="30"/>
                      </a:lnTo>
                      <a:lnTo>
                        <a:pt x="52" y="30"/>
                      </a:lnTo>
                      <a:lnTo>
                        <a:pt x="50" y="30"/>
                      </a:lnTo>
                      <a:lnTo>
                        <a:pt x="48" y="30"/>
                      </a:lnTo>
                      <a:lnTo>
                        <a:pt x="46" y="30"/>
                      </a:lnTo>
                      <a:lnTo>
                        <a:pt x="46" y="32"/>
                      </a:lnTo>
                      <a:lnTo>
                        <a:pt x="44" y="34"/>
                      </a:lnTo>
                      <a:lnTo>
                        <a:pt x="44" y="36"/>
                      </a:lnTo>
                      <a:lnTo>
                        <a:pt x="42" y="38"/>
                      </a:lnTo>
                      <a:lnTo>
                        <a:pt x="44" y="36"/>
                      </a:lnTo>
                      <a:lnTo>
                        <a:pt x="44" y="32"/>
                      </a:lnTo>
                      <a:lnTo>
                        <a:pt x="44" y="30"/>
                      </a:lnTo>
                      <a:lnTo>
                        <a:pt x="46" y="26"/>
                      </a:lnTo>
                      <a:lnTo>
                        <a:pt x="46" y="22"/>
                      </a:lnTo>
                      <a:lnTo>
                        <a:pt x="46" y="20"/>
                      </a:lnTo>
                      <a:lnTo>
                        <a:pt x="44" y="18"/>
                      </a:lnTo>
                      <a:lnTo>
                        <a:pt x="42" y="16"/>
                      </a:lnTo>
                      <a:lnTo>
                        <a:pt x="42" y="14"/>
                      </a:lnTo>
                      <a:lnTo>
                        <a:pt x="36" y="8"/>
                      </a:lnTo>
                      <a:lnTo>
                        <a:pt x="32" y="4"/>
                      </a:lnTo>
                      <a:lnTo>
                        <a:pt x="28" y="2"/>
                      </a:lnTo>
                      <a:lnTo>
                        <a:pt x="28" y="2"/>
                      </a:lnTo>
                      <a:lnTo>
                        <a:pt x="28" y="4"/>
                      </a:lnTo>
                      <a:lnTo>
                        <a:pt x="26" y="4"/>
                      </a:lnTo>
                      <a:lnTo>
                        <a:pt x="26" y="2"/>
                      </a:lnTo>
                      <a:lnTo>
                        <a:pt x="24" y="0"/>
                      </a:lnTo>
                      <a:lnTo>
                        <a:pt x="22" y="0"/>
                      </a:lnTo>
                      <a:lnTo>
                        <a:pt x="26" y="4"/>
                      </a:lnTo>
                      <a:lnTo>
                        <a:pt x="26" y="4"/>
                      </a:lnTo>
                      <a:lnTo>
                        <a:pt x="26" y="4"/>
                      </a:lnTo>
                      <a:lnTo>
                        <a:pt x="24" y="6"/>
                      </a:lnTo>
                      <a:lnTo>
                        <a:pt x="22" y="6"/>
                      </a:lnTo>
                      <a:lnTo>
                        <a:pt x="22" y="8"/>
                      </a:lnTo>
                      <a:lnTo>
                        <a:pt x="20" y="10"/>
                      </a:lnTo>
                      <a:lnTo>
                        <a:pt x="18" y="10"/>
                      </a:lnTo>
                      <a:lnTo>
                        <a:pt x="18" y="12"/>
                      </a:lnTo>
                      <a:lnTo>
                        <a:pt x="16" y="12"/>
                      </a:lnTo>
                      <a:lnTo>
                        <a:pt x="14" y="12"/>
                      </a:lnTo>
                      <a:lnTo>
                        <a:pt x="14" y="14"/>
                      </a:lnTo>
                      <a:lnTo>
                        <a:pt x="12" y="16"/>
                      </a:lnTo>
                      <a:lnTo>
                        <a:pt x="12" y="16"/>
                      </a:lnTo>
                      <a:lnTo>
                        <a:pt x="12" y="18"/>
                      </a:lnTo>
                      <a:lnTo>
                        <a:pt x="12" y="18"/>
                      </a:lnTo>
                      <a:lnTo>
                        <a:pt x="12" y="20"/>
                      </a:lnTo>
                      <a:lnTo>
                        <a:pt x="12" y="22"/>
                      </a:lnTo>
                      <a:lnTo>
                        <a:pt x="12" y="22"/>
                      </a:lnTo>
                      <a:lnTo>
                        <a:pt x="12" y="24"/>
                      </a:lnTo>
                      <a:lnTo>
                        <a:pt x="12" y="24"/>
                      </a:lnTo>
                      <a:lnTo>
                        <a:pt x="14" y="24"/>
                      </a:lnTo>
                      <a:lnTo>
                        <a:pt x="14" y="24"/>
                      </a:lnTo>
                      <a:lnTo>
                        <a:pt x="16" y="24"/>
                      </a:lnTo>
                      <a:lnTo>
                        <a:pt x="16" y="24"/>
                      </a:lnTo>
                      <a:lnTo>
                        <a:pt x="16" y="24"/>
                      </a:lnTo>
                      <a:lnTo>
                        <a:pt x="16" y="26"/>
                      </a:lnTo>
                      <a:lnTo>
                        <a:pt x="16" y="28"/>
                      </a:lnTo>
                      <a:lnTo>
                        <a:pt x="16" y="28"/>
                      </a:lnTo>
                      <a:lnTo>
                        <a:pt x="12" y="30"/>
                      </a:lnTo>
                      <a:lnTo>
                        <a:pt x="12" y="30"/>
                      </a:lnTo>
                      <a:lnTo>
                        <a:pt x="10" y="32"/>
                      </a:lnTo>
                      <a:lnTo>
                        <a:pt x="8" y="30"/>
                      </a:lnTo>
                      <a:lnTo>
                        <a:pt x="8" y="30"/>
                      </a:lnTo>
                      <a:lnTo>
                        <a:pt x="8" y="32"/>
                      </a:lnTo>
                      <a:lnTo>
                        <a:pt x="8" y="32"/>
                      </a:lnTo>
                      <a:lnTo>
                        <a:pt x="6" y="32"/>
                      </a:lnTo>
                      <a:lnTo>
                        <a:pt x="4" y="32"/>
                      </a:lnTo>
                      <a:lnTo>
                        <a:pt x="4" y="32"/>
                      </a:lnTo>
                      <a:lnTo>
                        <a:pt x="4" y="34"/>
                      </a:lnTo>
                      <a:lnTo>
                        <a:pt x="2" y="34"/>
                      </a:lnTo>
                      <a:lnTo>
                        <a:pt x="4" y="36"/>
                      </a:lnTo>
                      <a:lnTo>
                        <a:pt x="4" y="36"/>
                      </a:lnTo>
                      <a:lnTo>
                        <a:pt x="4" y="38"/>
                      </a:lnTo>
                      <a:lnTo>
                        <a:pt x="4" y="42"/>
                      </a:lnTo>
                      <a:lnTo>
                        <a:pt x="4" y="42"/>
                      </a:lnTo>
                      <a:lnTo>
                        <a:pt x="2" y="42"/>
                      </a:lnTo>
                      <a:lnTo>
                        <a:pt x="0" y="44"/>
                      </a:lnTo>
                      <a:lnTo>
                        <a:pt x="0" y="46"/>
                      </a:lnTo>
                      <a:lnTo>
                        <a:pt x="0" y="46"/>
                      </a:lnTo>
                      <a:lnTo>
                        <a:pt x="2" y="50"/>
                      </a:lnTo>
                      <a:lnTo>
                        <a:pt x="6" y="54"/>
                      </a:lnTo>
                      <a:lnTo>
                        <a:pt x="10" y="60"/>
                      </a:lnTo>
                      <a:lnTo>
                        <a:pt x="10" y="58"/>
                      </a:lnTo>
                      <a:lnTo>
                        <a:pt x="12" y="60"/>
                      </a:lnTo>
                      <a:lnTo>
                        <a:pt x="14" y="60"/>
                      </a:lnTo>
                      <a:lnTo>
                        <a:pt x="14" y="60"/>
                      </a:lnTo>
                      <a:lnTo>
                        <a:pt x="16" y="60"/>
                      </a:lnTo>
                      <a:lnTo>
                        <a:pt x="18" y="58"/>
                      </a:lnTo>
                      <a:lnTo>
                        <a:pt x="18" y="58"/>
                      </a:lnTo>
                      <a:lnTo>
                        <a:pt x="18" y="58"/>
                      </a:lnTo>
                      <a:lnTo>
                        <a:pt x="20" y="60"/>
                      </a:lnTo>
                      <a:lnTo>
                        <a:pt x="20" y="60"/>
                      </a:lnTo>
                      <a:lnTo>
                        <a:pt x="20" y="62"/>
                      </a:lnTo>
                      <a:lnTo>
                        <a:pt x="20" y="62"/>
                      </a:lnTo>
                      <a:lnTo>
                        <a:pt x="20" y="64"/>
                      </a:lnTo>
                      <a:lnTo>
                        <a:pt x="20" y="66"/>
                      </a:lnTo>
                      <a:lnTo>
                        <a:pt x="20" y="68"/>
                      </a:lnTo>
                      <a:lnTo>
                        <a:pt x="20" y="68"/>
                      </a:lnTo>
                      <a:lnTo>
                        <a:pt x="18" y="70"/>
                      </a:lnTo>
                      <a:lnTo>
                        <a:pt x="18" y="70"/>
                      </a:lnTo>
                      <a:lnTo>
                        <a:pt x="18" y="72"/>
                      </a:lnTo>
                      <a:lnTo>
                        <a:pt x="18" y="72"/>
                      </a:lnTo>
                      <a:lnTo>
                        <a:pt x="20" y="72"/>
                      </a:lnTo>
                      <a:lnTo>
                        <a:pt x="22" y="72"/>
                      </a:lnTo>
                      <a:lnTo>
                        <a:pt x="22" y="72"/>
                      </a:lnTo>
                      <a:lnTo>
                        <a:pt x="24" y="72"/>
                      </a:lnTo>
                      <a:lnTo>
                        <a:pt x="24" y="74"/>
                      </a:lnTo>
                      <a:lnTo>
                        <a:pt x="26" y="74"/>
                      </a:lnTo>
                      <a:lnTo>
                        <a:pt x="26" y="74"/>
                      </a:lnTo>
                      <a:lnTo>
                        <a:pt x="24" y="76"/>
                      </a:lnTo>
                      <a:lnTo>
                        <a:pt x="24" y="76"/>
                      </a:lnTo>
                      <a:lnTo>
                        <a:pt x="24" y="78"/>
                      </a:lnTo>
                      <a:lnTo>
                        <a:pt x="26" y="78"/>
                      </a:lnTo>
                      <a:lnTo>
                        <a:pt x="26" y="80"/>
                      </a:lnTo>
                      <a:lnTo>
                        <a:pt x="26" y="82"/>
                      </a:lnTo>
                      <a:lnTo>
                        <a:pt x="28" y="82"/>
                      </a:lnTo>
                      <a:lnTo>
                        <a:pt x="28" y="82"/>
                      </a:lnTo>
                      <a:lnTo>
                        <a:pt x="26" y="82"/>
                      </a:lnTo>
                      <a:lnTo>
                        <a:pt x="26" y="84"/>
                      </a:lnTo>
                      <a:lnTo>
                        <a:pt x="26" y="86"/>
                      </a:lnTo>
                      <a:lnTo>
                        <a:pt x="26" y="86"/>
                      </a:lnTo>
                      <a:lnTo>
                        <a:pt x="24" y="86"/>
                      </a:lnTo>
                      <a:lnTo>
                        <a:pt x="22" y="88"/>
                      </a:lnTo>
                      <a:lnTo>
                        <a:pt x="22" y="90"/>
                      </a:lnTo>
                      <a:lnTo>
                        <a:pt x="22" y="92"/>
                      </a:lnTo>
                      <a:lnTo>
                        <a:pt x="22" y="92"/>
                      </a:lnTo>
                      <a:lnTo>
                        <a:pt x="22" y="94"/>
                      </a:lnTo>
                      <a:lnTo>
                        <a:pt x="20" y="96"/>
                      </a:lnTo>
                      <a:lnTo>
                        <a:pt x="20" y="98"/>
                      </a:lnTo>
                      <a:lnTo>
                        <a:pt x="20" y="102"/>
                      </a:lnTo>
                      <a:lnTo>
                        <a:pt x="20" y="104"/>
                      </a:lnTo>
                      <a:lnTo>
                        <a:pt x="20" y="106"/>
                      </a:lnTo>
                      <a:lnTo>
                        <a:pt x="22" y="110"/>
                      </a:lnTo>
                      <a:lnTo>
                        <a:pt x="22" y="110"/>
                      </a:lnTo>
                      <a:lnTo>
                        <a:pt x="24" y="112"/>
                      </a:lnTo>
                      <a:lnTo>
                        <a:pt x="24" y="114"/>
                      </a:lnTo>
                      <a:lnTo>
                        <a:pt x="24" y="118"/>
                      </a:lnTo>
                      <a:lnTo>
                        <a:pt x="24" y="118"/>
                      </a:lnTo>
                      <a:lnTo>
                        <a:pt x="24" y="118"/>
                      </a:lnTo>
                      <a:lnTo>
                        <a:pt x="24" y="118"/>
                      </a:lnTo>
                      <a:lnTo>
                        <a:pt x="24" y="120"/>
                      </a:lnTo>
                      <a:lnTo>
                        <a:pt x="24" y="120"/>
                      </a:lnTo>
                      <a:lnTo>
                        <a:pt x="24" y="120"/>
                      </a:lnTo>
                      <a:lnTo>
                        <a:pt x="26" y="122"/>
                      </a:lnTo>
                      <a:lnTo>
                        <a:pt x="26" y="122"/>
                      </a:lnTo>
                      <a:lnTo>
                        <a:pt x="28" y="122"/>
                      </a:lnTo>
                      <a:lnTo>
                        <a:pt x="30" y="124"/>
                      </a:lnTo>
                      <a:lnTo>
                        <a:pt x="30" y="126"/>
                      </a:lnTo>
                      <a:lnTo>
                        <a:pt x="30" y="126"/>
                      </a:lnTo>
                      <a:lnTo>
                        <a:pt x="32" y="128"/>
                      </a:lnTo>
                      <a:lnTo>
                        <a:pt x="34" y="128"/>
                      </a:lnTo>
                      <a:lnTo>
                        <a:pt x="36" y="128"/>
                      </a:lnTo>
                      <a:lnTo>
                        <a:pt x="36" y="130"/>
                      </a:lnTo>
                      <a:lnTo>
                        <a:pt x="38" y="130"/>
                      </a:lnTo>
                      <a:lnTo>
                        <a:pt x="38" y="130"/>
                      </a:lnTo>
                      <a:lnTo>
                        <a:pt x="38" y="130"/>
                      </a:lnTo>
                      <a:lnTo>
                        <a:pt x="40" y="130"/>
                      </a:lnTo>
                      <a:lnTo>
                        <a:pt x="40" y="130"/>
                      </a:lnTo>
                      <a:lnTo>
                        <a:pt x="42" y="130"/>
                      </a:lnTo>
                      <a:lnTo>
                        <a:pt x="42" y="130"/>
                      </a:lnTo>
                      <a:lnTo>
                        <a:pt x="44" y="128"/>
                      </a:lnTo>
                      <a:lnTo>
                        <a:pt x="44" y="128"/>
                      </a:lnTo>
                      <a:lnTo>
                        <a:pt x="42" y="126"/>
                      </a:lnTo>
                      <a:lnTo>
                        <a:pt x="44" y="126"/>
                      </a:lnTo>
                      <a:lnTo>
                        <a:pt x="44" y="126"/>
                      </a:lnTo>
                      <a:lnTo>
                        <a:pt x="44" y="124"/>
                      </a:lnTo>
                      <a:lnTo>
                        <a:pt x="46" y="124"/>
                      </a:lnTo>
                      <a:lnTo>
                        <a:pt x="46" y="124"/>
                      </a:lnTo>
                      <a:lnTo>
                        <a:pt x="46" y="124"/>
                      </a:lnTo>
                      <a:lnTo>
                        <a:pt x="46" y="124"/>
                      </a:lnTo>
                      <a:lnTo>
                        <a:pt x="48" y="124"/>
                      </a:lnTo>
                      <a:lnTo>
                        <a:pt x="48" y="124"/>
                      </a:lnTo>
                      <a:lnTo>
                        <a:pt x="48" y="124"/>
                      </a:lnTo>
                      <a:lnTo>
                        <a:pt x="50" y="126"/>
                      </a:lnTo>
                      <a:lnTo>
                        <a:pt x="50" y="124"/>
                      </a:lnTo>
                      <a:lnTo>
                        <a:pt x="50" y="124"/>
                      </a:lnTo>
                      <a:lnTo>
                        <a:pt x="52" y="124"/>
                      </a:lnTo>
                      <a:lnTo>
                        <a:pt x="52" y="122"/>
                      </a:lnTo>
                      <a:lnTo>
                        <a:pt x="52" y="122"/>
                      </a:lnTo>
                      <a:lnTo>
                        <a:pt x="52" y="122"/>
                      </a:lnTo>
                      <a:lnTo>
                        <a:pt x="54" y="122"/>
                      </a:lnTo>
                      <a:lnTo>
                        <a:pt x="56" y="122"/>
                      </a:lnTo>
                      <a:lnTo>
                        <a:pt x="58" y="122"/>
                      </a:lnTo>
                      <a:lnTo>
                        <a:pt x="58" y="122"/>
                      </a:lnTo>
                      <a:lnTo>
                        <a:pt x="58" y="120"/>
                      </a:lnTo>
                      <a:lnTo>
                        <a:pt x="60" y="118"/>
                      </a:lnTo>
                      <a:lnTo>
                        <a:pt x="62" y="118"/>
                      </a:lnTo>
                      <a:lnTo>
                        <a:pt x="62" y="116"/>
                      </a:lnTo>
                      <a:lnTo>
                        <a:pt x="62" y="118"/>
                      </a:lnTo>
                      <a:lnTo>
                        <a:pt x="64" y="116"/>
                      </a:lnTo>
                      <a:lnTo>
                        <a:pt x="64" y="116"/>
                      </a:lnTo>
                      <a:lnTo>
                        <a:pt x="66" y="116"/>
                      </a:lnTo>
                      <a:lnTo>
                        <a:pt x="66" y="118"/>
                      </a:lnTo>
                      <a:lnTo>
                        <a:pt x="66" y="118"/>
                      </a:lnTo>
                      <a:lnTo>
                        <a:pt x="68" y="118"/>
                      </a:lnTo>
                      <a:lnTo>
                        <a:pt x="70" y="118"/>
                      </a:lnTo>
                      <a:lnTo>
                        <a:pt x="70" y="118"/>
                      </a:lnTo>
                      <a:lnTo>
                        <a:pt x="72" y="118"/>
                      </a:lnTo>
                      <a:lnTo>
                        <a:pt x="72" y="118"/>
                      </a:lnTo>
                      <a:lnTo>
                        <a:pt x="74" y="118"/>
                      </a:lnTo>
                      <a:lnTo>
                        <a:pt x="74" y="118"/>
                      </a:lnTo>
                      <a:lnTo>
                        <a:pt x="74" y="118"/>
                      </a:lnTo>
                      <a:lnTo>
                        <a:pt x="74" y="11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30" name="Freeform 158">
                  <a:extLst>
                    <a:ext uri="{FF2B5EF4-FFF2-40B4-BE49-F238E27FC236}">
                      <a16:creationId xmlns:a16="http://schemas.microsoft.com/office/drawing/2014/main" id="{52CC9A92-6A41-F636-C242-0DD76AE22C6D}"/>
                    </a:ext>
                  </a:extLst>
                </p:cNvPr>
                <p:cNvSpPr>
                  <a:spLocks noEditPoints="1"/>
                </p:cNvSpPr>
                <p:nvPr/>
              </p:nvSpPr>
              <p:spPr bwMode="auto">
                <a:xfrm>
                  <a:off x="3207" y="1850"/>
                  <a:ext cx="46" cy="30"/>
                </a:xfrm>
                <a:custGeom>
                  <a:avLst/>
                  <a:gdLst>
                    <a:gd name="T0" fmla="*/ 10 w 46"/>
                    <a:gd name="T1" fmla="*/ 26 h 30"/>
                    <a:gd name="T2" fmla="*/ 10 w 46"/>
                    <a:gd name="T3" fmla="*/ 28 h 30"/>
                    <a:gd name="T4" fmla="*/ 12 w 46"/>
                    <a:gd name="T5" fmla="*/ 26 h 30"/>
                    <a:gd name="T6" fmla="*/ 8 w 46"/>
                    <a:gd name="T7" fmla="*/ 26 h 30"/>
                    <a:gd name="T8" fmla="*/ 6 w 46"/>
                    <a:gd name="T9" fmla="*/ 28 h 30"/>
                    <a:gd name="T10" fmla="*/ 6 w 46"/>
                    <a:gd name="T11" fmla="*/ 28 h 30"/>
                    <a:gd name="T12" fmla="*/ 8 w 46"/>
                    <a:gd name="T13" fmla="*/ 28 h 30"/>
                    <a:gd name="T14" fmla="*/ 14 w 46"/>
                    <a:gd name="T15" fmla="*/ 24 h 30"/>
                    <a:gd name="T16" fmla="*/ 14 w 46"/>
                    <a:gd name="T17" fmla="*/ 26 h 30"/>
                    <a:gd name="T18" fmla="*/ 14 w 46"/>
                    <a:gd name="T19" fmla="*/ 26 h 30"/>
                    <a:gd name="T20" fmla="*/ 16 w 46"/>
                    <a:gd name="T21" fmla="*/ 24 h 30"/>
                    <a:gd name="T22" fmla="*/ 10 w 46"/>
                    <a:gd name="T23" fmla="*/ 20 h 30"/>
                    <a:gd name="T24" fmla="*/ 10 w 46"/>
                    <a:gd name="T25" fmla="*/ 22 h 30"/>
                    <a:gd name="T26" fmla="*/ 10 w 46"/>
                    <a:gd name="T27" fmla="*/ 18 h 30"/>
                    <a:gd name="T28" fmla="*/ 16 w 46"/>
                    <a:gd name="T29" fmla="*/ 20 h 30"/>
                    <a:gd name="T30" fmla="*/ 18 w 46"/>
                    <a:gd name="T31" fmla="*/ 20 h 30"/>
                    <a:gd name="T32" fmla="*/ 10 w 46"/>
                    <a:gd name="T33" fmla="*/ 14 h 30"/>
                    <a:gd name="T34" fmla="*/ 8 w 46"/>
                    <a:gd name="T35" fmla="*/ 16 h 30"/>
                    <a:gd name="T36" fmla="*/ 10 w 46"/>
                    <a:gd name="T37" fmla="*/ 14 h 30"/>
                    <a:gd name="T38" fmla="*/ 40 w 46"/>
                    <a:gd name="T39" fmla="*/ 0 h 30"/>
                    <a:gd name="T40" fmla="*/ 26 w 46"/>
                    <a:gd name="T41" fmla="*/ 0 h 30"/>
                    <a:gd name="T42" fmla="*/ 18 w 46"/>
                    <a:gd name="T43" fmla="*/ 4 h 30"/>
                    <a:gd name="T44" fmla="*/ 6 w 46"/>
                    <a:gd name="T45" fmla="*/ 4 h 30"/>
                    <a:gd name="T46" fmla="*/ 2 w 46"/>
                    <a:gd name="T47" fmla="*/ 6 h 30"/>
                    <a:gd name="T48" fmla="*/ 4 w 46"/>
                    <a:gd name="T49" fmla="*/ 8 h 30"/>
                    <a:gd name="T50" fmla="*/ 6 w 46"/>
                    <a:gd name="T51" fmla="*/ 8 h 30"/>
                    <a:gd name="T52" fmla="*/ 6 w 46"/>
                    <a:gd name="T53" fmla="*/ 12 h 30"/>
                    <a:gd name="T54" fmla="*/ 12 w 46"/>
                    <a:gd name="T55" fmla="*/ 12 h 30"/>
                    <a:gd name="T56" fmla="*/ 12 w 46"/>
                    <a:gd name="T57" fmla="*/ 16 h 30"/>
                    <a:gd name="T58" fmla="*/ 20 w 46"/>
                    <a:gd name="T59" fmla="*/ 12 h 30"/>
                    <a:gd name="T60" fmla="*/ 24 w 46"/>
                    <a:gd name="T61" fmla="*/ 12 h 30"/>
                    <a:gd name="T62" fmla="*/ 24 w 46"/>
                    <a:gd name="T63" fmla="*/ 14 h 30"/>
                    <a:gd name="T64" fmla="*/ 18 w 46"/>
                    <a:gd name="T65" fmla="*/ 14 h 30"/>
                    <a:gd name="T66" fmla="*/ 20 w 46"/>
                    <a:gd name="T67" fmla="*/ 18 h 30"/>
                    <a:gd name="T68" fmla="*/ 22 w 46"/>
                    <a:gd name="T69" fmla="*/ 18 h 30"/>
                    <a:gd name="T70" fmla="*/ 24 w 46"/>
                    <a:gd name="T71" fmla="*/ 20 h 30"/>
                    <a:gd name="T72" fmla="*/ 18 w 46"/>
                    <a:gd name="T73" fmla="*/ 22 h 30"/>
                    <a:gd name="T74" fmla="*/ 20 w 46"/>
                    <a:gd name="T75" fmla="*/ 22 h 30"/>
                    <a:gd name="T76" fmla="*/ 20 w 46"/>
                    <a:gd name="T77" fmla="*/ 24 h 30"/>
                    <a:gd name="T78" fmla="*/ 22 w 46"/>
                    <a:gd name="T79" fmla="*/ 26 h 30"/>
                    <a:gd name="T80" fmla="*/ 22 w 46"/>
                    <a:gd name="T81" fmla="*/ 30 h 30"/>
                    <a:gd name="T82" fmla="*/ 24 w 46"/>
                    <a:gd name="T83" fmla="*/ 30 h 30"/>
                    <a:gd name="T84" fmla="*/ 26 w 46"/>
                    <a:gd name="T85" fmla="*/ 28 h 30"/>
                    <a:gd name="T86" fmla="*/ 30 w 46"/>
                    <a:gd name="T87" fmla="*/ 20 h 30"/>
                    <a:gd name="T88" fmla="*/ 36 w 46"/>
                    <a:gd name="T89" fmla="*/ 18 h 30"/>
                    <a:gd name="T90" fmla="*/ 42 w 46"/>
                    <a:gd name="T91" fmla="*/ 18 h 30"/>
                    <a:gd name="T92" fmla="*/ 46 w 46"/>
                    <a:gd name="T93" fmla="*/ 12 h 30"/>
                    <a:gd name="T94" fmla="*/ 44 w 46"/>
                    <a:gd name="T95" fmla="*/ 10 h 30"/>
                    <a:gd name="T96" fmla="*/ 42 w 46"/>
                    <a:gd name="T97" fmla="*/ 8 h 30"/>
                    <a:gd name="T98" fmla="*/ 46 w 46"/>
                    <a:gd name="T99" fmla="*/ 8 h 30"/>
                    <a:gd name="T100" fmla="*/ 46 w 46"/>
                    <a:gd name="T10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 h="30">
                      <a:moveTo>
                        <a:pt x="12" y="26"/>
                      </a:moveTo>
                      <a:lnTo>
                        <a:pt x="10" y="26"/>
                      </a:lnTo>
                      <a:lnTo>
                        <a:pt x="10" y="26"/>
                      </a:lnTo>
                      <a:lnTo>
                        <a:pt x="10" y="28"/>
                      </a:lnTo>
                      <a:lnTo>
                        <a:pt x="10" y="28"/>
                      </a:lnTo>
                      <a:lnTo>
                        <a:pt x="10" y="28"/>
                      </a:lnTo>
                      <a:lnTo>
                        <a:pt x="12" y="28"/>
                      </a:lnTo>
                      <a:lnTo>
                        <a:pt x="12" y="28"/>
                      </a:lnTo>
                      <a:lnTo>
                        <a:pt x="12" y="26"/>
                      </a:lnTo>
                      <a:lnTo>
                        <a:pt x="12" y="26"/>
                      </a:lnTo>
                      <a:close/>
                      <a:moveTo>
                        <a:pt x="8" y="26"/>
                      </a:moveTo>
                      <a:lnTo>
                        <a:pt x="8" y="26"/>
                      </a:lnTo>
                      <a:lnTo>
                        <a:pt x="8" y="26"/>
                      </a:lnTo>
                      <a:lnTo>
                        <a:pt x="8" y="28"/>
                      </a:lnTo>
                      <a:lnTo>
                        <a:pt x="6" y="28"/>
                      </a:lnTo>
                      <a:lnTo>
                        <a:pt x="6" y="28"/>
                      </a:lnTo>
                      <a:lnTo>
                        <a:pt x="6" y="28"/>
                      </a:lnTo>
                      <a:lnTo>
                        <a:pt x="6" y="28"/>
                      </a:lnTo>
                      <a:lnTo>
                        <a:pt x="8" y="28"/>
                      </a:lnTo>
                      <a:lnTo>
                        <a:pt x="8" y="28"/>
                      </a:lnTo>
                      <a:lnTo>
                        <a:pt x="8" y="28"/>
                      </a:lnTo>
                      <a:lnTo>
                        <a:pt x="8" y="26"/>
                      </a:lnTo>
                      <a:lnTo>
                        <a:pt x="8" y="26"/>
                      </a:lnTo>
                      <a:close/>
                      <a:moveTo>
                        <a:pt x="14" y="24"/>
                      </a:moveTo>
                      <a:lnTo>
                        <a:pt x="14" y="24"/>
                      </a:lnTo>
                      <a:lnTo>
                        <a:pt x="14" y="26"/>
                      </a:lnTo>
                      <a:lnTo>
                        <a:pt x="14" y="26"/>
                      </a:lnTo>
                      <a:lnTo>
                        <a:pt x="14" y="26"/>
                      </a:lnTo>
                      <a:lnTo>
                        <a:pt x="14" y="26"/>
                      </a:lnTo>
                      <a:lnTo>
                        <a:pt x="14" y="26"/>
                      </a:lnTo>
                      <a:lnTo>
                        <a:pt x="16" y="26"/>
                      </a:lnTo>
                      <a:lnTo>
                        <a:pt x="16" y="24"/>
                      </a:lnTo>
                      <a:lnTo>
                        <a:pt x="16" y="24"/>
                      </a:lnTo>
                      <a:lnTo>
                        <a:pt x="14" y="24"/>
                      </a:lnTo>
                      <a:close/>
                      <a:moveTo>
                        <a:pt x="10" y="18"/>
                      </a:moveTo>
                      <a:lnTo>
                        <a:pt x="10" y="20"/>
                      </a:lnTo>
                      <a:lnTo>
                        <a:pt x="10" y="22"/>
                      </a:lnTo>
                      <a:lnTo>
                        <a:pt x="10" y="22"/>
                      </a:lnTo>
                      <a:lnTo>
                        <a:pt x="10" y="22"/>
                      </a:lnTo>
                      <a:lnTo>
                        <a:pt x="12" y="22"/>
                      </a:lnTo>
                      <a:lnTo>
                        <a:pt x="12" y="20"/>
                      </a:lnTo>
                      <a:lnTo>
                        <a:pt x="10" y="18"/>
                      </a:lnTo>
                      <a:close/>
                      <a:moveTo>
                        <a:pt x="18" y="18"/>
                      </a:moveTo>
                      <a:lnTo>
                        <a:pt x="16" y="20"/>
                      </a:lnTo>
                      <a:lnTo>
                        <a:pt x="16" y="20"/>
                      </a:lnTo>
                      <a:lnTo>
                        <a:pt x="16" y="20"/>
                      </a:lnTo>
                      <a:lnTo>
                        <a:pt x="18" y="20"/>
                      </a:lnTo>
                      <a:lnTo>
                        <a:pt x="18" y="20"/>
                      </a:lnTo>
                      <a:lnTo>
                        <a:pt x="18" y="18"/>
                      </a:lnTo>
                      <a:lnTo>
                        <a:pt x="18" y="18"/>
                      </a:lnTo>
                      <a:close/>
                      <a:moveTo>
                        <a:pt x="10" y="14"/>
                      </a:moveTo>
                      <a:lnTo>
                        <a:pt x="8" y="14"/>
                      </a:lnTo>
                      <a:lnTo>
                        <a:pt x="8" y="14"/>
                      </a:lnTo>
                      <a:lnTo>
                        <a:pt x="8" y="16"/>
                      </a:lnTo>
                      <a:lnTo>
                        <a:pt x="10" y="16"/>
                      </a:lnTo>
                      <a:lnTo>
                        <a:pt x="10" y="14"/>
                      </a:lnTo>
                      <a:lnTo>
                        <a:pt x="10" y="14"/>
                      </a:lnTo>
                      <a:close/>
                      <a:moveTo>
                        <a:pt x="46" y="2"/>
                      </a:moveTo>
                      <a:lnTo>
                        <a:pt x="46" y="0"/>
                      </a:lnTo>
                      <a:lnTo>
                        <a:pt x="40" y="0"/>
                      </a:lnTo>
                      <a:lnTo>
                        <a:pt x="36" y="0"/>
                      </a:lnTo>
                      <a:lnTo>
                        <a:pt x="30" y="0"/>
                      </a:lnTo>
                      <a:lnTo>
                        <a:pt x="26" y="0"/>
                      </a:lnTo>
                      <a:lnTo>
                        <a:pt x="24" y="0"/>
                      </a:lnTo>
                      <a:lnTo>
                        <a:pt x="20" y="2"/>
                      </a:lnTo>
                      <a:lnTo>
                        <a:pt x="18" y="4"/>
                      </a:lnTo>
                      <a:lnTo>
                        <a:pt x="12" y="4"/>
                      </a:lnTo>
                      <a:lnTo>
                        <a:pt x="8" y="4"/>
                      </a:lnTo>
                      <a:lnTo>
                        <a:pt x="6" y="4"/>
                      </a:lnTo>
                      <a:lnTo>
                        <a:pt x="4" y="4"/>
                      </a:lnTo>
                      <a:lnTo>
                        <a:pt x="4" y="6"/>
                      </a:lnTo>
                      <a:lnTo>
                        <a:pt x="2" y="6"/>
                      </a:lnTo>
                      <a:lnTo>
                        <a:pt x="0" y="6"/>
                      </a:lnTo>
                      <a:lnTo>
                        <a:pt x="0" y="6"/>
                      </a:lnTo>
                      <a:lnTo>
                        <a:pt x="4" y="8"/>
                      </a:lnTo>
                      <a:lnTo>
                        <a:pt x="6" y="8"/>
                      </a:lnTo>
                      <a:lnTo>
                        <a:pt x="6" y="8"/>
                      </a:lnTo>
                      <a:lnTo>
                        <a:pt x="6" y="8"/>
                      </a:lnTo>
                      <a:lnTo>
                        <a:pt x="6" y="10"/>
                      </a:lnTo>
                      <a:lnTo>
                        <a:pt x="6" y="10"/>
                      </a:lnTo>
                      <a:lnTo>
                        <a:pt x="6" y="12"/>
                      </a:lnTo>
                      <a:lnTo>
                        <a:pt x="8" y="14"/>
                      </a:lnTo>
                      <a:lnTo>
                        <a:pt x="10" y="12"/>
                      </a:lnTo>
                      <a:lnTo>
                        <a:pt x="12" y="12"/>
                      </a:lnTo>
                      <a:lnTo>
                        <a:pt x="12" y="14"/>
                      </a:lnTo>
                      <a:lnTo>
                        <a:pt x="12" y="16"/>
                      </a:lnTo>
                      <a:lnTo>
                        <a:pt x="12" y="16"/>
                      </a:lnTo>
                      <a:lnTo>
                        <a:pt x="16" y="16"/>
                      </a:lnTo>
                      <a:lnTo>
                        <a:pt x="18" y="14"/>
                      </a:lnTo>
                      <a:lnTo>
                        <a:pt x="20" y="12"/>
                      </a:lnTo>
                      <a:lnTo>
                        <a:pt x="22" y="14"/>
                      </a:lnTo>
                      <a:lnTo>
                        <a:pt x="24" y="12"/>
                      </a:lnTo>
                      <a:lnTo>
                        <a:pt x="24" y="12"/>
                      </a:lnTo>
                      <a:lnTo>
                        <a:pt x="24" y="12"/>
                      </a:lnTo>
                      <a:lnTo>
                        <a:pt x="24" y="14"/>
                      </a:lnTo>
                      <a:lnTo>
                        <a:pt x="24" y="14"/>
                      </a:lnTo>
                      <a:lnTo>
                        <a:pt x="22" y="14"/>
                      </a:lnTo>
                      <a:lnTo>
                        <a:pt x="20" y="14"/>
                      </a:lnTo>
                      <a:lnTo>
                        <a:pt x="18" y="14"/>
                      </a:lnTo>
                      <a:lnTo>
                        <a:pt x="18" y="16"/>
                      </a:lnTo>
                      <a:lnTo>
                        <a:pt x="18" y="16"/>
                      </a:lnTo>
                      <a:lnTo>
                        <a:pt x="20" y="18"/>
                      </a:lnTo>
                      <a:lnTo>
                        <a:pt x="20" y="18"/>
                      </a:lnTo>
                      <a:lnTo>
                        <a:pt x="20" y="18"/>
                      </a:lnTo>
                      <a:lnTo>
                        <a:pt x="22" y="18"/>
                      </a:lnTo>
                      <a:lnTo>
                        <a:pt x="24" y="18"/>
                      </a:lnTo>
                      <a:lnTo>
                        <a:pt x="24" y="18"/>
                      </a:lnTo>
                      <a:lnTo>
                        <a:pt x="24" y="20"/>
                      </a:lnTo>
                      <a:lnTo>
                        <a:pt x="22" y="20"/>
                      </a:lnTo>
                      <a:lnTo>
                        <a:pt x="18" y="20"/>
                      </a:lnTo>
                      <a:lnTo>
                        <a:pt x="18" y="22"/>
                      </a:lnTo>
                      <a:lnTo>
                        <a:pt x="18" y="22"/>
                      </a:lnTo>
                      <a:lnTo>
                        <a:pt x="20" y="22"/>
                      </a:lnTo>
                      <a:lnTo>
                        <a:pt x="20" y="22"/>
                      </a:lnTo>
                      <a:lnTo>
                        <a:pt x="20" y="22"/>
                      </a:lnTo>
                      <a:lnTo>
                        <a:pt x="20" y="24"/>
                      </a:lnTo>
                      <a:lnTo>
                        <a:pt x="20" y="24"/>
                      </a:lnTo>
                      <a:lnTo>
                        <a:pt x="20" y="26"/>
                      </a:lnTo>
                      <a:lnTo>
                        <a:pt x="20" y="26"/>
                      </a:lnTo>
                      <a:lnTo>
                        <a:pt x="22" y="26"/>
                      </a:lnTo>
                      <a:lnTo>
                        <a:pt x="22" y="26"/>
                      </a:lnTo>
                      <a:lnTo>
                        <a:pt x="22" y="30"/>
                      </a:lnTo>
                      <a:lnTo>
                        <a:pt x="22" y="30"/>
                      </a:lnTo>
                      <a:lnTo>
                        <a:pt x="24" y="28"/>
                      </a:lnTo>
                      <a:lnTo>
                        <a:pt x="24" y="28"/>
                      </a:lnTo>
                      <a:lnTo>
                        <a:pt x="24" y="30"/>
                      </a:lnTo>
                      <a:lnTo>
                        <a:pt x="24" y="30"/>
                      </a:lnTo>
                      <a:lnTo>
                        <a:pt x="26" y="30"/>
                      </a:lnTo>
                      <a:lnTo>
                        <a:pt x="26" y="28"/>
                      </a:lnTo>
                      <a:lnTo>
                        <a:pt x="30" y="22"/>
                      </a:lnTo>
                      <a:lnTo>
                        <a:pt x="30" y="22"/>
                      </a:lnTo>
                      <a:lnTo>
                        <a:pt x="30" y="20"/>
                      </a:lnTo>
                      <a:lnTo>
                        <a:pt x="32" y="20"/>
                      </a:lnTo>
                      <a:lnTo>
                        <a:pt x="34" y="20"/>
                      </a:lnTo>
                      <a:lnTo>
                        <a:pt x="36" y="18"/>
                      </a:lnTo>
                      <a:lnTo>
                        <a:pt x="38" y="18"/>
                      </a:lnTo>
                      <a:lnTo>
                        <a:pt x="40" y="18"/>
                      </a:lnTo>
                      <a:lnTo>
                        <a:pt x="42" y="18"/>
                      </a:lnTo>
                      <a:lnTo>
                        <a:pt x="46" y="16"/>
                      </a:lnTo>
                      <a:lnTo>
                        <a:pt x="46" y="14"/>
                      </a:lnTo>
                      <a:lnTo>
                        <a:pt x="46" y="12"/>
                      </a:lnTo>
                      <a:lnTo>
                        <a:pt x="46" y="12"/>
                      </a:lnTo>
                      <a:lnTo>
                        <a:pt x="44" y="10"/>
                      </a:lnTo>
                      <a:lnTo>
                        <a:pt x="44" y="10"/>
                      </a:lnTo>
                      <a:lnTo>
                        <a:pt x="44" y="10"/>
                      </a:lnTo>
                      <a:lnTo>
                        <a:pt x="42" y="8"/>
                      </a:lnTo>
                      <a:lnTo>
                        <a:pt x="42" y="8"/>
                      </a:lnTo>
                      <a:lnTo>
                        <a:pt x="44" y="8"/>
                      </a:lnTo>
                      <a:lnTo>
                        <a:pt x="44" y="8"/>
                      </a:lnTo>
                      <a:lnTo>
                        <a:pt x="46" y="8"/>
                      </a:lnTo>
                      <a:lnTo>
                        <a:pt x="46" y="6"/>
                      </a:lnTo>
                      <a:lnTo>
                        <a:pt x="46" y="6"/>
                      </a:lnTo>
                      <a:lnTo>
                        <a:pt x="46" y="4"/>
                      </a:lnTo>
                      <a:lnTo>
                        <a:pt x="46" y="4"/>
                      </a:lnTo>
                      <a:lnTo>
                        <a:pt x="46"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31" name="Freeform 159">
                  <a:extLst>
                    <a:ext uri="{FF2B5EF4-FFF2-40B4-BE49-F238E27FC236}">
                      <a16:creationId xmlns:a16="http://schemas.microsoft.com/office/drawing/2014/main" id="{FC055B8B-D064-438A-92A0-E4F5ABC10117}"/>
                    </a:ext>
                  </a:extLst>
                </p:cNvPr>
                <p:cNvSpPr>
                  <a:spLocks/>
                </p:cNvSpPr>
                <p:nvPr/>
              </p:nvSpPr>
              <p:spPr bwMode="auto">
                <a:xfrm>
                  <a:off x="3231" y="1850"/>
                  <a:ext cx="116" cy="99"/>
                </a:xfrm>
                <a:custGeom>
                  <a:avLst/>
                  <a:gdLst>
                    <a:gd name="T0" fmla="*/ 112 w 116"/>
                    <a:gd name="T1" fmla="*/ 67 h 99"/>
                    <a:gd name="T2" fmla="*/ 112 w 116"/>
                    <a:gd name="T3" fmla="*/ 61 h 99"/>
                    <a:gd name="T4" fmla="*/ 108 w 116"/>
                    <a:gd name="T5" fmla="*/ 55 h 99"/>
                    <a:gd name="T6" fmla="*/ 112 w 116"/>
                    <a:gd name="T7" fmla="*/ 44 h 99"/>
                    <a:gd name="T8" fmla="*/ 106 w 116"/>
                    <a:gd name="T9" fmla="*/ 36 h 99"/>
                    <a:gd name="T10" fmla="*/ 104 w 116"/>
                    <a:gd name="T11" fmla="*/ 30 h 99"/>
                    <a:gd name="T12" fmla="*/ 100 w 116"/>
                    <a:gd name="T13" fmla="*/ 28 h 99"/>
                    <a:gd name="T14" fmla="*/ 106 w 116"/>
                    <a:gd name="T15" fmla="*/ 24 h 99"/>
                    <a:gd name="T16" fmla="*/ 100 w 116"/>
                    <a:gd name="T17" fmla="*/ 18 h 99"/>
                    <a:gd name="T18" fmla="*/ 98 w 116"/>
                    <a:gd name="T19" fmla="*/ 10 h 99"/>
                    <a:gd name="T20" fmla="*/ 92 w 116"/>
                    <a:gd name="T21" fmla="*/ 4 h 99"/>
                    <a:gd name="T22" fmla="*/ 90 w 116"/>
                    <a:gd name="T23" fmla="*/ 6 h 99"/>
                    <a:gd name="T24" fmla="*/ 84 w 116"/>
                    <a:gd name="T25" fmla="*/ 12 h 99"/>
                    <a:gd name="T26" fmla="*/ 74 w 116"/>
                    <a:gd name="T27" fmla="*/ 8 h 99"/>
                    <a:gd name="T28" fmla="*/ 70 w 116"/>
                    <a:gd name="T29" fmla="*/ 14 h 99"/>
                    <a:gd name="T30" fmla="*/ 66 w 116"/>
                    <a:gd name="T31" fmla="*/ 8 h 99"/>
                    <a:gd name="T32" fmla="*/ 60 w 116"/>
                    <a:gd name="T33" fmla="*/ 12 h 99"/>
                    <a:gd name="T34" fmla="*/ 58 w 116"/>
                    <a:gd name="T35" fmla="*/ 6 h 99"/>
                    <a:gd name="T36" fmla="*/ 48 w 116"/>
                    <a:gd name="T37" fmla="*/ 4 h 99"/>
                    <a:gd name="T38" fmla="*/ 40 w 116"/>
                    <a:gd name="T39" fmla="*/ 4 h 99"/>
                    <a:gd name="T40" fmla="*/ 34 w 116"/>
                    <a:gd name="T41" fmla="*/ 4 h 99"/>
                    <a:gd name="T42" fmla="*/ 32 w 116"/>
                    <a:gd name="T43" fmla="*/ 0 h 99"/>
                    <a:gd name="T44" fmla="*/ 22 w 116"/>
                    <a:gd name="T45" fmla="*/ 2 h 99"/>
                    <a:gd name="T46" fmla="*/ 20 w 116"/>
                    <a:gd name="T47" fmla="*/ 8 h 99"/>
                    <a:gd name="T48" fmla="*/ 20 w 116"/>
                    <a:gd name="T49" fmla="*/ 10 h 99"/>
                    <a:gd name="T50" fmla="*/ 16 w 116"/>
                    <a:gd name="T51" fmla="*/ 18 h 99"/>
                    <a:gd name="T52" fmla="*/ 6 w 116"/>
                    <a:gd name="T53" fmla="*/ 22 h 99"/>
                    <a:gd name="T54" fmla="*/ 2 w 116"/>
                    <a:gd name="T55" fmla="*/ 34 h 99"/>
                    <a:gd name="T56" fmla="*/ 6 w 116"/>
                    <a:gd name="T57" fmla="*/ 32 h 99"/>
                    <a:gd name="T58" fmla="*/ 8 w 116"/>
                    <a:gd name="T59" fmla="*/ 38 h 99"/>
                    <a:gd name="T60" fmla="*/ 16 w 116"/>
                    <a:gd name="T61" fmla="*/ 46 h 99"/>
                    <a:gd name="T62" fmla="*/ 22 w 116"/>
                    <a:gd name="T63" fmla="*/ 50 h 99"/>
                    <a:gd name="T64" fmla="*/ 26 w 116"/>
                    <a:gd name="T65" fmla="*/ 59 h 99"/>
                    <a:gd name="T66" fmla="*/ 28 w 116"/>
                    <a:gd name="T67" fmla="*/ 65 h 99"/>
                    <a:gd name="T68" fmla="*/ 32 w 116"/>
                    <a:gd name="T69" fmla="*/ 61 h 99"/>
                    <a:gd name="T70" fmla="*/ 38 w 116"/>
                    <a:gd name="T71" fmla="*/ 55 h 99"/>
                    <a:gd name="T72" fmla="*/ 44 w 116"/>
                    <a:gd name="T73" fmla="*/ 48 h 99"/>
                    <a:gd name="T74" fmla="*/ 60 w 116"/>
                    <a:gd name="T75" fmla="*/ 48 h 99"/>
                    <a:gd name="T76" fmla="*/ 66 w 116"/>
                    <a:gd name="T77" fmla="*/ 57 h 99"/>
                    <a:gd name="T78" fmla="*/ 68 w 116"/>
                    <a:gd name="T79" fmla="*/ 65 h 99"/>
                    <a:gd name="T80" fmla="*/ 70 w 116"/>
                    <a:gd name="T81" fmla="*/ 71 h 99"/>
                    <a:gd name="T82" fmla="*/ 68 w 116"/>
                    <a:gd name="T83" fmla="*/ 79 h 99"/>
                    <a:gd name="T84" fmla="*/ 74 w 116"/>
                    <a:gd name="T85" fmla="*/ 75 h 99"/>
                    <a:gd name="T86" fmla="*/ 78 w 116"/>
                    <a:gd name="T87" fmla="*/ 75 h 99"/>
                    <a:gd name="T88" fmla="*/ 84 w 116"/>
                    <a:gd name="T89" fmla="*/ 77 h 99"/>
                    <a:gd name="T90" fmla="*/ 86 w 116"/>
                    <a:gd name="T91" fmla="*/ 77 h 99"/>
                    <a:gd name="T92" fmla="*/ 88 w 116"/>
                    <a:gd name="T93" fmla="*/ 83 h 99"/>
                    <a:gd name="T94" fmla="*/ 88 w 116"/>
                    <a:gd name="T95" fmla="*/ 89 h 99"/>
                    <a:gd name="T96" fmla="*/ 88 w 116"/>
                    <a:gd name="T97" fmla="*/ 95 h 99"/>
                    <a:gd name="T98" fmla="*/ 92 w 116"/>
                    <a:gd name="T99" fmla="*/ 97 h 99"/>
                    <a:gd name="T100" fmla="*/ 96 w 116"/>
                    <a:gd name="T101" fmla="*/ 97 h 99"/>
                    <a:gd name="T102" fmla="*/ 100 w 116"/>
                    <a:gd name="T103" fmla="*/ 91 h 99"/>
                    <a:gd name="T104" fmla="*/ 102 w 116"/>
                    <a:gd name="T105" fmla="*/ 91 h 99"/>
                    <a:gd name="T106" fmla="*/ 108 w 116"/>
                    <a:gd name="T107" fmla="*/ 89 h 99"/>
                    <a:gd name="T108" fmla="*/ 110 w 116"/>
                    <a:gd name="T109" fmla="*/ 81 h 99"/>
                    <a:gd name="T110" fmla="*/ 106 w 116"/>
                    <a:gd name="T111" fmla="*/ 77 h 99"/>
                    <a:gd name="T112" fmla="*/ 112 w 116"/>
                    <a:gd name="T113" fmla="*/ 75 h 99"/>
                    <a:gd name="T114" fmla="*/ 116 w 116"/>
                    <a:gd name="T115" fmla="*/ 7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 h="99">
                      <a:moveTo>
                        <a:pt x="116" y="75"/>
                      </a:moveTo>
                      <a:lnTo>
                        <a:pt x="116" y="73"/>
                      </a:lnTo>
                      <a:lnTo>
                        <a:pt x="114" y="71"/>
                      </a:lnTo>
                      <a:lnTo>
                        <a:pt x="112" y="71"/>
                      </a:lnTo>
                      <a:lnTo>
                        <a:pt x="112" y="69"/>
                      </a:lnTo>
                      <a:lnTo>
                        <a:pt x="112" y="67"/>
                      </a:lnTo>
                      <a:lnTo>
                        <a:pt x="112" y="67"/>
                      </a:lnTo>
                      <a:lnTo>
                        <a:pt x="114" y="65"/>
                      </a:lnTo>
                      <a:lnTo>
                        <a:pt x="114" y="65"/>
                      </a:lnTo>
                      <a:lnTo>
                        <a:pt x="114" y="63"/>
                      </a:lnTo>
                      <a:lnTo>
                        <a:pt x="112" y="63"/>
                      </a:lnTo>
                      <a:lnTo>
                        <a:pt x="112" y="61"/>
                      </a:lnTo>
                      <a:lnTo>
                        <a:pt x="112" y="59"/>
                      </a:lnTo>
                      <a:lnTo>
                        <a:pt x="112" y="59"/>
                      </a:lnTo>
                      <a:lnTo>
                        <a:pt x="110" y="59"/>
                      </a:lnTo>
                      <a:lnTo>
                        <a:pt x="110" y="59"/>
                      </a:lnTo>
                      <a:lnTo>
                        <a:pt x="108" y="57"/>
                      </a:lnTo>
                      <a:lnTo>
                        <a:pt x="108" y="55"/>
                      </a:lnTo>
                      <a:lnTo>
                        <a:pt x="108" y="50"/>
                      </a:lnTo>
                      <a:lnTo>
                        <a:pt x="108" y="48"/>
                      </a:lnTo>
                      <a:lnTo>
                        <a:pt x="108" y="48"/>
                      </a:lnTo>
                      <a:lnTo>
                        <a:pt x="110" y="46"/>
                      </a:lnTo>
                      <a:lnTo>
                        <a:pt x="110" y="46"/>
                      </a:lnTo>
                      <a:lnTo>
                        <a:pt x="112" y="44"/>
                      </a:lnTo>
                      <a:lnTo>
                        <a:pt x="112" y="44"/>
                      </a:lnTo>
                      <a:lnTo>
                        <a:pt x="112" y="42"/>
                      </a:lnTo>
                      <a:lnTo>
                        <a:pt x="112" y="42"/>
                      </a:lnTo>
                      <a:lnTo>
                        <a:pt x="108" y="40"/>
                      </a:lnTo>
                      <a:lnTo>
                        <a:pt x="106" y="38"/>
                      </a:lnTo>
                      <a:lnTo>
                        <a:pt x="106" y="36"/>
                      </a:lnTo>
                      <a:lnTo>
                        <a:pt x="106" y="34"/>
                      </a:lnTo>
                      <a:lnTo>
                        <a:pt x="106" y="32"/>
                      </a:lnTo>
                      <a:lnTo>
                        <a:pt x="106" y="32"/>
                      </a:lnTo>
                      <a:lnTo>
                        <a:pt x="106" y="30"/>
                      </a:lnTo>
                      <a:lnTo>
                        <a:pt x="106" y="30"/>
                      </a:lnTo>
                      <a:lnTo>
                        <a:pt x="104" y="30"/>
                      </a:lnTo>
                      <a:lnTo>
                        <a:pt x="104" y="28"/>
                      </a:lnTo>
                      <a:lnTo>
                        <a:pt x="102" y="30"/>
                      </a:lnTo>
                      <a:lnTo>
                        <a:pt x="102" y="30"/>
                      </a:lnTo>
                      <a:lnTo>
                        <a:pt x="102" y="30"/>
                      </a:lnTo>
                      <a:lnTo>
                        <a:pt x="100" y="30"/>
                      </a:lnTo>
                      <a:lnTo>
                        <a:pt x="100" y="28"/>
                      </a:lnTo>
                      <a:lnTo>
                        <a:pt x="102" y="26"/>
                      </a:lnTo>
                      <a:lnTo>
                        <a:pt x="104" y="26"/>
                      </a:lnTo>
                      <a:lnTo>
                        <a:pt x="104" y="24"/>
                      </a:lnTo>
                      <a:lnTo>
                        <a:pt x="104" y="24"/>
                      </a:lnTo>
                      <a:lnTo>
                        <a:pt x="106" y="24"/>
                      </a:lnTo>
                      <a:lnTo>
                        <a:pt x="106" y="24"/>
                      </a:lnTo>
                      <a:lnTo>
                        <a:pt x="106" y="22"/>
                      </a:lnTo>
                      <a:lnTo>
                        <a:pt x="104" y="22"/>
                      </a:lnTo>
                      <a:lnTo>
                        <a:pt x="102" y="22"/>
                      </a:lnTo>
                      <a:lnTo>
                        <a:pt x="102" y="20"/>
                      </a:lnTo>
                      <a:lnTo>
                        <a:pt x="102" y="20"/>
                      </a:lnTo>
                      <a:lnTo>
                        <a:pt x="100" y="18"/>
                      </a:lnTo>
                      <a:lnTo>
                        <a:pt x="100" y="18"/>
                      </a:lnTo>
                      <a:lnTo>
                        <a:pt x="100" y="18"/>
                      </a:lnTo>
                      <a:lnTo>
                        <a:pt x="98" y="18"/>
                      </a:lnTo>
                      <a:lnTo>
                        <a:pt x="98" y="16"/>
                      </a:lnTo>
                      <a:lnTo>
                        <a:pt x="98" y="14"/>
                      </a:lnTo>
                      <a:lnTo>
                        <a:pt x="98" y="10"/>
                      </a:lnTo>
                      <a:lnTo>
                        <a:pt x="96" y="8"/>
                      </a:lnTo>
                      <a:lnTo>
                        <a:pt x="96" y="6"/>
                      </a:lnTo>
                      <a:lnTo>
                        <a:pt x="96" y="4"/>
                      </a:lnTo>
                      <a:lnTo>
                        <a:pt x="94" y="4"/>
                      </a:lnTo>
                      <a:lnTo>
                        <a:pt x="92" y="4"/>
                      </a:lnTo>
                      <a:lnTo>
                        <a:pt x="92" y="4"/>
                      </a:lnTo>
                      <a:lnTo>
                        <a:pt x="90" y="4"/>
                      </a:lnTo>
                      <a:lnTo>
                        <a:pt x="90" y="4"/>
                      </a:lnTo>
                      <a:lnTo>
                        <a:pt x="90" y="4"/>
                      </a:lnTo>
                      <a:lnTo>
                        <a:pt x="90" y="6"/>
                      </a:lnTo>
                      <a:lnTo>
                        <a:pt x="90" y="6"/>
                      </a:lnTo>
                      <a:lnTo>
                        <a:pt x="90" y="6"/>
                      </a:lnTo>
                      <a:lnTo>
                        <a:pt x="90" y="8"/>
                      </a:lnTo>
                      <a:lnTo>
                        <a:pt x="90" y="8"/>
                      </a:lnTo>
                      <a:lnTo>
                        <a:pt x="88" y="8"/>
                      </a:lnTo>
                      <a:lnTo>
                        <a:pt x="86" y="8"/>
                      </a:lnTo>
                      <a:lnTo>
                        <a:pt x="86" y="10"/>
                      </a:lnTo>
                      <a:lnTo>
                        <a:pt x="84" y="12"/>
                      </a:lnTo>
                      <a:lnTo>
                        <a:pt x="84" y="12"/>
                      </a:lnTo>
                      <a:lnTo>
                        <a:pt x="84" y="12"/>
                      </a:lnTo>
                      <a:lnTo>
                        <a:pt x="80" y="10"/>
                      </a:lnTo>
                      <a:lnTo>
                        <a:pt x="78" y="8"/>
                      </a:lnTo>
                      <a:lnTo>
                        <a:pt x="76" y="8"/>
                      </a:lnTo>
                      <a:lnTo>
                        <a:pt x="74" y="8"/>
                      </a:lnTo>
                      <a:lnTo>
                        <a:pt x="74" y="8"/>
                      </a:lnTo>
                      <a:lnTo>
                        <a:pt x="72" y="10"/>
                      </a:lnTo>
                      <a:lnTo>
                        <a:pt x="70" y="12"/>
                      </a:lnTo>
                      <a:lnTo>
                        <a:pt x="70" y="12"/>
                      </a:lnTo>
                      <a:lnTo>
                        <a:pt x="70" y="14"/>
                      </a:lnTo>
                      <a:lnTo>
                        <a:pt x="70" y="14"/>
                      </a:lnTo>
                      <a:lnTo>
                        <a:pt x="70" y="14"/>
                      </a:lnTo>
                      <a:lnTo>
                        <a:pt x="68" y="14"/>
                      </a:lnTo>
                      <a:lnTo>
                        <a:pt x="68" y="14"/>
                      </a:lnTo>
                      <a:lnTo>
                        <a:pt x="68" y="12"/>
                      </a:lnTo>
                      <a:lnTo>
                        <a:pt x="66" y="10"/>
                      </a:lnTo>
                      <a:lnTo>
                        <a:pt x="66" y="8"/>
                      </a:lnTo>
                      <a:lnTo>
                        <a:pt x="64" y="8"/>
                      </a:lnTo>
                      <a:lnTo>
                        <a:pt x="64" y="8"/>
                      </a:lnTo>
                      <a:lnTo>
                        <a:pt x="62" y="10"/>
                      </a:lnTo>
                      <a:lnTo>
                        <a:pt x="62" y="12"/>
                      </a:lnTo>
                      <a:lnTo>
                        <a:pt x="60" y="12"/>
                      </a:lnTo>
                      <a:lnTo>
                        <a:pt x="60" y="12"/>
                      </a:lnTo>
                      <a:lnTo>
                        <a:pt x="58" y="10"/>
                      </a:lnTo>
                      <a:lnTo>
                        <a:pt x="56" y="8"/>
                      </a:lnTo>
                      <a:lnTo>
                        <a:pt x="56" y="8"/>
                      </a:lnTo>
                      <a:lnTo>
                        <a:pt x="58" y="8"/>
                      </a:lnTo>
                      <a:lnTo>
                        <a:pt x="58" y="6"/>
                      </a:lnTo>
                      <a:lnTo>
                        <a:pt x="58" y="6"/>
                      </a:lnTo>
                      <a:lnTo>
                        <a:pt x="58" y="4"/>
                      </a:lnTo>
                      <a:lnTo>
                        <a:pt x="58" y="4"/>
                      </a:lnTo>
                      <a:lnTo>
                        <a:pt x="56" y="4"/>
                      </a:lnTo>
                      <a:lnTo>
                        <a:pt x="52" y="4"/>
                      </a:lnTo>
                      <a:lnTo>
                        <a:pt x="50" y="4"/>
                      </a:lnTo>
                      <a:lnTo>
                        <a:pt x="48" y="4"/>
                      </a:lnTo>
                      <a:lnTo>
                        <a:pt x="46" y="6"/>
                      </a:lnTo>
                      <a:lnTo>
                        <a:pt x="44" y="6"/>
                      </a:lnTo>
                      <a:lnTo>
                        <a:pt x="42" y="6"/>
                      </a:lnTo>
                      <a:lnTo>
                        <a:pt x="42" y="6"/>
                      </a:lnTo>
                      <a:lnTo>
                        <a:pt x="40" y="6"/>
                      </a:lnTo>
                      <a:lnTo>
                        <a:pt x="40" y="4"/>
                      </a:lnTo>
                      <a:lnTo>
                        <a:pt x="38" y="4"/>
                      </a:lnTo>
                      <a:lnTo>
                        <a:pt x="36" y="4"/>
                      </a:lnTo>
                      <a:lnTo>
                        <a:pt x="36" y="2"/>
                      </a:lnTo>
                      <a:lnTo>
                        <a:pt x="34" y="2"/>
                      </a:lnTo>
                      <a:lnTo>
                        <a:pt x="34" y="2"/>
                      </a:lnTo>
                      <a:lnTo>
                        <a:pt x="34" y="4"/>
                      </a:lnTo>
                      <a:lnTo>
                        <a:pt x="34" y="4"/>
                      </a:lnTo>
                      <a:lnTo>
                        <a:pt x="32" y="4"/>
                      </a:lnTo>
                      <a:lnTo>
                        <a:pt x="32" y="2"/>
                      </a:lnTo>
                      <a:lnTo>
                        <a:pt x="32" y="2"/>
                      </a:lnTo>
                      <a:lnTo>
                        <a:pt x="32" y="0"/>
                      </a:lnTo>
                      <a:lnTo>
                        <a:pt x="32" y="0"/>
                      </a:lnTo>
                      <a:lnTo>
                        <a:pt x="32" y="0"/>
                      </a:lnTo>
                      <a:lnTo>
                        <a:pt x="30" y="0"/>
                      </a:lnTo>
                      <a:lnTo>
                        <a:pt x="28" y="0"/>
                      </a:lnTo>
                      <a:lnTo>
                        <a:pt x="28" y="0"/>
                      </a:lnTo>
                      <a:lnTo>
                        <a:pt x="22" y="0"/>
                      </a:lnTo>
                      <a:lnTo>
                        <a:pt x="22" y="2"/>
                      </a:lnTo>
                      <a:lnTo>
                        <a:pt x="22" y="4"/>
                      </a:lnTo>
                      <a:lnTo>
                        <a:pt x="22" y="4"/>
                      </a:lnTo>
                      <a:lnTo>
                        <a:pt x="22" y="6"/>
                      </a:lnTo>
                      <a:lnTo>
                        <a:pt x="22" y="6"/>
                      </a:lnTo>
                      <a:lnTo>
                        <a:pt x="22" y="8"/>
                      </a:lnTo>
                      <a:lnTo>
                        <a:pt x="20" y="8"/>
                      </a:lnTo>
                      <a:lnTo>
                        <a:pt x="20" y="8"/>
                      </a:lnTo>
                      <a:lnTo>
                        <a:pt x="18" y="8"/>
                      </a:lnTo>
                      <a:lnTo>
                        <a:pt x="18" y="8"/>
                      </a:lnTo>
                      <a:lnTo>
                        <a:pt x="20" y="10"/>
                      </a:lnTo>
                      <a:lnTo>
                        <a:pt x="20" y="10"/>
                      </a:lnTo>
                      <a:lnTo>
                        <a:pt x="20" y="10"/>
                      </a:lnTo>
                      <a:lnTo>
                        <a:pt x="22" y="12"/>
                      </a:lnTo>
                      <a:lnTo>
                        <a:pt x="22" y="12"/>
                      </a:lnTo>
                      <a:lnTo>
                        <a:pt x="22" y="14"/>
                      </a:lnTo>
                      <a:lnTo>
                        <a:pt x="22" y="16"/>
                      </a:lnTo>
                      <a:lnTo>
                        <a:pt x="18" y="18"/>
                      </a:lnTo>
                      <a:lnTo>
                        <a:pt x="16" y="18"/>
                      </a:lnTo>
                      <a:lnTo>
                        <a:pt x="14" y="18"/>
                      </a:lnTo>
                      <a:lnTo>
                        <a:pt x="12" y="18"/>
                      </a:lnTo>
                      <a:lnTo>
                        <a:pt x="10" y="20"/>
                      </a:lnTo>
                      <a:lnTo>
                        <a:pt x="8" y="20"/>
                      </a:lnTo>
                      <a:lnTo>
                        <a:pt x="6" y="20"/>
                      </a:lnTo>
                      <a:lnTo>
                        <a:pt x="6" y="22"/>
                      </a:lnTo>
                      <a:lnTo>
                        <a:pt x="6" y="22"/>
                      </a:lnTo>
                      <a:lnTo>
                        <a:pt x="2" y="28"/>
                      </a:lnTo>
                      <a:lnTo>
                        <a:pt x="2" y="30"/>
                      </a:lnTo>
                      <a:lnTo>
                        <a:pt x="0" y="30"/>
                      </a:lnTo>
                      <a:lnTo>
                        <a:pt x="0" y="32"/>
                      </a:lnTo>
                      <a:lnTo>
                        <a:pt x="2" y="34"/>
                      </a:lnTo>
                      <a:lnTo>
                        <a:pt x="2" y="34"/>
                      </a:lnTo>
                      <a:lnTo>
                        <a:pt x="2" y="30"/>
                      </a:lnTo>
                      <a:lnTo>
                        <a:pt x="4" y="30"/>
                      </a:lnTo>
                      <a:lnTo>
                        <a:pt x="4" y="30"/>
                      </a:lnTo>
                      <a:lnTo>
                        <a:pt x="4" y="30"/>
                      </a:lnTo>
                      <a:lnTo>
                        <a:pt x="6" y="32"/>
                      </a:lnTo>
                      <a:lnTo>
                        <a:pt x="6" y="34"/>
                      </a:lnTo>
                      <a:lnTo>
                        <a:pt x="6" y="36"/>
                      </a:lnTo>
                      <a:lnTo>
                        <a:pt x="8" y="34"/>
                      </a:lnTo>
                      <a:lnTo>
                        <a:pt x="8" y="34"/>
                      </a:lnTo>
                      <a:lnTo>
                        <a:pt x="8" y="36"/>
                      </a:lnTo>
                      <a:lnTo>
                        <a:pt x="8" y="38"/>
                      </a:lnTo>
                      <a:lnTo>
                        <a:pt x="10" y="44"/>
                      </a:lnTo>
                      <a:lnTo>
                        <a:pt x="14" y="46"/>
                      </a:lnTo>
                      <a:lnTo>
                        <a:pt x="16" y="46"/>
                      </a:lnTo>
                      <a:lnTo>
                        <a:pt x="16" y="44"/>
                      </a:lnTo>
                      <a:lnTo>
                        <a:pt x="16" y="46"/>
                      </a:lnTo>
                      <a:lnTo>
                        <a:pt x="16" y="46"/>
                      </a:lnTo>
                      <a:lnTo>
                        <a:pt x="18" y="48"/>
                      </a:lnTo>
                      <a:lnTo>
                        <a:pt x="20" y="50"/>
                      </a:lnTo>
                      <a:lnTo>
                        <a:pt x="20" y="50"/>
                      </a:lnTo>
                      <a:lnTo>
                        <a:pt x="22" y="48"/>
                      </a:lnTo>
                      <a:lnTo>
                        <a:pt x="22" y="48"/>
                      </a:lnTo>
                      <a:lnTo>
                        <a:pt x="22" y="50"/>
                      </a:lnTo>
                      <a:lnTo>
                        <a:pt x="22" y="53"/>
                      </a:lnTo>
                      <a:lnTo>
                        <a:pt x="22" y="55"/>
                      </a:lnTo>
                      <a:lnTo>
                        <a:pt x="22" y="57"/>
                      </a:lnTo>
                      <a:lnTo>
                        <a:pt x="24" y="57"/>
                      </a:lnTo>
                      <a:lnTo>
                        <a:pt x="26" y="59"/>
                      </a:lnTo>
                      <a:lnTo>
                        <a:pt x="26" y="59"/>
                      </a:lnTo>
                      <a:lnTo>
                        <a:pt x="26" y="61"/>
                      </a:lnTo>
                      <a:lnTo>
                        <a:pt x="28" y="63"/>
                      </a:lnTo>
                      <a:lnTo>
                        <a:pt x="28" y="63"/>
                      </a:lnTo>
                      <a:lnTo>
                        <a:pt x="28" y="65"/>
                      </a:lnTo>
                      <a:lnTo>
                        <a:pt x="28" y="65"/>
                      </a:lnTo>
                      <a:lnTo>
                        <a:pt x="28" y="65"/>
                      </a:lnTo>
                      <a:lnTo>
                        <a:pt x="30" y="65"/>
                      </a:lnTo>
                      <a:lnTo>
                        <a:pt x="30" y="65"/>
                      </a:lnTo>
                      <a:lnTo>
                        <a:pt x="32" y="65"/>
                      </a:lnTo>
                      <a:lnTo>
                        <a:pt x="32" y="65"/>
                      </a:lnTo>
                      <a:lnTo>
                        <a:pt x="32" y="63"/>
                      </a:lnTo>
                      <a:lnTo>
                        <a:pt x="32" y="61"/>
                      </a:lnTo>
                      <a:lnTo>
                        <a:pt x="34" y="61"/>
                      </a:lnTo>
                      <a:lnTo>
                        <a:pt x="36" y="59"/>
                      </a:lnTo>
                      <a:lnTo>
                        <a:pt x="38" y="57"/>
                      </a:lnTo>
                      <a:lnTo>
                        <a:pt x="38" y="57"/>
                      </a:lnTo>
                      <a:lnTo>
                        <a:pt x="38" y="55"/>
                      </a:lnTo>
                      <a:lnTo>
                        <a:pt x="38" y="55"/>
                      </a:lnTo>
                      <a:lnTo>
                        <a:pt x="38" y="55"/>
                      </a:lnTo>
                      <a:lnTo>
                        <a:pt x="40" y="53"/>
                      </a:lnTo>
                      <a:lnTo>
                        <a:pt x="40" y="53"/>
                      </a:lnTo>
                      <a:lnTo>
                        <a:pt x="40" y="50"/>
                      </a:lnTo>
                      <a:lnTo>
                        <a:pt x="42" y="50"/>
                      </a:lnTo>
                      <a:lnTo>
                        <a:pt x="44" y="48"/>
                      </a:lnTo>
                      <a:lnTo>
                        <a:pt x="46" y="50"/>
                      </a:lnTo>
                      <a:lnTo>
                        <a:pt x="50" y="48"/>
                      </a:lnTo>
                      <a:lnTo>
                        <a:pt x="50" y="48"/>
                      </a:lnTo>
                      <a:lnTo>
                        <a:pt x="52" y="48"/>
                      </a:lnTo>
                      <a:lnTo>
                        <a:pt x="56" y="48"/>
                      </a:lnTo>
                      <a:lnTo>
                        <a:pt x="60" y="48"/>
                      </a:lnTo>
                      <a:lnTo>
                        <a:pt x="60" y="48"/>
                      </a:lnTo>
                      <a:lnTo>
                        <a:pt x="62" y="48"/>
                      </a:lnTo>
                      <a:lnTo>
                        <a:pt x="62" y="50"/>
                      </a:lnTo>
                      <a:lnTo>
                        <a:pt x="64" y="53"/>
                      </a:lnTo>
                      <a:lnTo>
                        <a:pt x="64" y="55"/>
                      </a:lnTo>
                      <a:lnTo>
                        <a:pt x="66" y="57"/>
                      </a:lnTo>
                      <a:lnTo>
                        <a:pt x="68" y="59"/>
                      </a:lnTo>
                      <a:lnTo>
                        <a:pt x="68" y="61"/>
                      </a:lnTo>
                      <a:lnTo>
                        <a:pt x="68" y="61"/>
                      </a:lnTo>
                      <a:lnTo>
                        <a:pt x="68" y="61"/>
                      </a:lnTo>
                      <a:lnTo>
                        <a:pt x="68" y="63"/>
                      </a:lnTo>
                      <a:lnTo>
                        <a:pt x="68" y="65"/>
                      </a:lnTo>
                      <a:lnTo>
                        <a:pt x="68" y="65"/>
                      </a:lnTo>
                      <a:lnTo>
                        <a:pt x="68" y="65"/>
                      </a:lnTo>
                      <a:lnTo>
                        <a:pt x="70" y="65"/>
                      </a:lnTo>
                      <a:lnTo>
                        <a:pt x="70" y="67"/>
                      </a:lnTo>
                      <a:lnTo>
                        <a:pt x="70" y="69"/>
                      </a:lnTo>
                      <a:lnTo>
                        <a:pt x="70" y="71"/>
                      </a:lnTo>
                      <a:lnTo>
                        <a:pt x="72" y="71"/>
                      </a:lnTo>
                      <a:lnTo>
                        <a:pt x="72" y="73"/>
                      </a:lnTo>
                      <a:lnTo>
                        <a:pt x="70" y="75"/>
                      </a:lnTo>
                      <a:lnTo>
                        <a:pt x="68" y="77"/>
                      </a:lnTo>
                      <a:lnTo>
                        <a:pt x="68" y="77"/>
                      </a:lnTo>
                      <a:lnTo>
                        <a:pt x="68" y="79"/>
                      </a:lnTo>
                      <a:lnTo>
                        <a:pt x="68" y="79"/>
                      </a:lnTo>
                      <a:lnTo>
                        <a:pt x="68" y="79"/>
                      </a:lnTo>
                      <a:lnTo>
                        <a:pt x="70" y="79"/>
                      </a:lnTo>
                      <a:lnTo>
                        <a:pt x="70" y="79"/>
                      </a:lnTo>
                      <a:lnTo>
                        <a:pt x="72" y="77"/>
                      </a:lnTo>
                      <a:lnTo>
                        <a:pt x="74" y="75"/>
                      </a:lnTo>
                      <a:lnTo>
                        <a:pt x="74" y="75"/>
                      </a:lnTo>
                      <a:lnTo>
                        <a:pt x="74" y="75"/>
                      </a:lnTo>
                      <a:lnTo>
                        <a:pt x="76" y="75"/>
                      </a:lnTo>
                      <a:lnTo>
                        <a:pt x="76" y="75"/>
                      </a:lnTo>
                      <a:lnTo>
                        <a:pt x="78" y="75"/>
                      </a:lnTo>
                      <a:lnTo>
                        <a:pt x="78" y="75"/>
                      </a:lnTo>
                      <a:lnTo>
                        <a:pt x="78" y="77"/>
                      </a:lnTo>
                      <a:lnTo>
                        <a:pt x="82" y="75"/>
                      </a:lnTo>
                      <a:lnTo>
                        <a:pt x="82" y="75"/>
                      </a:lnTo>
                      <a:lnTo>
                        <a:pt x="82" y="75"/>
                      </a:lnTo>
                      <a:lnTo>
                        <a:pt x="84" y="77"/>
                      </a:lnTo>
                      <a:lnTo>
                        <a:pt x="84" y="77"/>
                      </a:lnTo>
                      <a:lnTo>
                        <a:pt x="84" y="75"/>
                      </a:lnTo>
                      <a:lnTo>
                        <a:pt x="84" y="75"/>
                      </a:lnTo>
                      <a:lnTo>
                        <a:pt x="84" y="75"/>
                      </a:lnTo>
                      <a:lnTo>
                        <a:pt x="84" y="77"/>
                      </a:lnTo>
                      <a:lnTo>
                        <a:pt x="86" y="77"/>
                      </a:lnTo>
                      <a:lnTo>
                        <a:pt x="86" y="77"/>
                      </a:lnTo>
                      <a:lnTo>
                        <a:pt x="86" y="79"/>
                      </a:lnTo>
                      <a:lnTo>
                        <a:pt x="86" y="79"/>
                      </a:lnTo>
                      <a:lnTo>
                        <a:pt x="86" y="81"/>
                      </a:lnTo>
                      <a:lnTo>
                        <a:pt x="88" y="81"/>
                      </a:lnTo>
                      <a:lnTo>
                        <a:pt x="88" y="83"/>
                      </a:lnTo>
                      <a:lnTo>
                        <a:pt x="88" y="83"/>
                      </a:lnTo>
                      <a:lnTo>
                        <a:pt x="88" y="83"/>
                      </a:lnTo>
                      <a:lnTo>
                        <a:pt x="88" y="85"/>
                      </a:lnTo>
                      <a:lnTo>
                        <a:pt x="88" y="85"/>
                      </a:lnTo>
                      <a:lnTo>
                        <a:pt x="88" y="87"/>
                      </a:lnTo>
                      <a:lnTo>
                        <a:pt x="88" y="87"/>
                      </a:lnTo>
                      <a:lnTo>
                        <a:pt x="88" y="89"/>
                      </a:lnTo>
                      <a:lnTo>
                        <a:pt x="88" y="91"/>
                      </a:lnTo>
                      <a:lnTo>
                        <a:pt x="88" y="91"/>
                      </a:lnTo>
                      <a:lnTo>
                        <a:pt x="88" y="93"/>
                      </a:lnTo>
                      <a:lnTo>
                        <a:pt x="88" y="95"/>
                      </a:lnTo>
                      <a:lnTo>
                        <a:pt x="88" y="95"/>
                      </a:lnTo>
                      <a:lnTo>
                        <a:pt x="88" y="95"/>
                      </a:lnTo>
                      <a:lnTo>
                        <a:pt x="88" y="95"/>
                      </a:lnTo>
                      <a:lnTo>
                        <a:pt x="90" y="95"/>
                      </a:lnTo>
                      <a:lnTo>
                        <a:pt x="90" y="95"/>
                      </a:lnTo>
                      <a:lnTo>
                        <a:pt x="92" y="97"/>
                      </a:lnTo>
                      <a:lnTo>
                        <a:pt x="92" y="97"/>
                      </a:lnTo>
                      <a:lnTo>
                        <a:pt x="92" y="97"/>
                      </a:lnTo>
                      <a:lnTo>
                        <a:pt x="92" y="99"/>
                      </a:lnTo>
                      <a:lnTo>
                        <a:pt x="94" y="99"/>
                      </a:lnTo>
                      <a:lnTo>
                        <a:pt x="96" y="97"/>
                      </a:lnTo>
                      <a:lnTo>
                        <a:pt x="96" y="97"/>
                      </a:lnTo>
                      <a:lnTo>
                        <a:pt x="96" y="97"/>
                      </a:lnTo>
                      <a:lnTo>
                        <a:pt x="96" y="97"/>
                      </a:lnTo>
                      <a:lnTo>
                        <a:pt x="96" y="97"/>
                      </a:lnTo>
                      <a:lnTo>
                        <a:pt x="98" y="95"/>
                      </a:lnTo>
                      <a:lnTo>
                        <a:pt x="98" y="93"/>
                      </a:lnTo>
                      <a:lnTo>
                        <a:pt x="98" y="93"/>
                      </a:lnTo>
                      <a:lnTo>
                        <a:pt x="98" y="93"/>
                      </a:lnTo>
                      <a:lnTo>
                        <a:pt x="100" y="91"/>
                      </a:lnTo>
                      <a:lnTo>
                        <a:pt x="100" y="91"/>
                      </a:lnTo>
                      <a:lnTo>
                        <a:pt x="100" y="89"/>
                      </a:lnTo>
                      <a:lnTo>
                        <a:pt x="100" y="89"/>
                      </a:lnTo>
                      <a:lnTo>
                        <a:pt x="102" y="89"/>
                      </a:lnTo>
                      <a:lnTo>
                        <a:pt x="102" y="91"/>
                      </a:lnTo>
                      <a:lnTo>
                        <a:pt x="102" y="91"/>
                      </a:lnTo>
                      <a:lnTo>
                        <a:pt x="102" y="93"/>
                      </a:lnTo>
                      <a:lnTo>
                        <a:pt x="104" y="91"/>
                      </a:lnTo>
                      <a:lnTo>
                        <a:pt x="104" y="91"/>
                      </a:lnTo>
                      <a:lnTo>
                        <a:pt x="106" y="93"/>
                      </a:lnTo>
                      <a:lnTo>
                        <a:pt x="108" y="91"/>
                      </a:lnTo>
                      <a:lnTo>
                        <a:pt x="108" y="89"/>
                      </a:lnTo>
                      <a:lnTo>
                        <a:pt x="108" y="87"/>
                      </a:lnTo>
                      <a:lnTo>
                        <a:pt x="108" y="87"/>
                      </a:lnTo>
                      <a:lnTo>
                        <a:pt x="110" y="85"/>
                      </a:lnTo>
                      <a:lnTo>
                        <a:pt x="110" y="83"/>
                      </a:lnTo>
                      <a:lnTo>
                        <a:pt x="110" y="83"/>
                      </a:lnTo>
                      <a:lnTo>
                        <a:pt x="110" y="81"/>
                      </a:lnTo>
                      <a:lnTo>
                        <a:pt x="110" y="81"/>
                      </a:lnTo>
                      <a:lnTo>
                        <a:pt x="110" y="81"/>
                      </a:lnTo>
                      <a:lnTo>
                        <a:pt x="108" y="81"/>
                      </a:lnTo>
                      <a:lnTo>
                        <a:pt x="108" y="81"/>
                      </a:lnTo>
                      <a:lnTo>
                        <a:pt x="106" y="79"/>
                      </a:lnTo>
                      <a:lnTo>
                        <a:pt x="106" y="77"/>
                      </a:lnTo>
                      <a:lnTo>
                        <a:pt x="106" y="77"/>
                      </a:lnTo>
                      <a:lnTo>
                        <a:pt x="108" y="75"/>
                      </a:lnTo>
                      <a:lnTo>
                        <a:pt x="108" y="75"/>
                      </a:lnTo>
                      <a:lnTo>
                        <a:pt x="110" y="75"/>
                      </a:lnTo>
                      <a:lnTo>
                        <a:pt x="112" y="75"/>
                      </a:lnTo>
                      <a:lnTo>
                        <a:pt x="112" y="75"/>
                      </a:lnTo>
                      <a:lnTo>
                        <a:pt x="114" y="75"/>
                      </a:lnTo>
                      <a:lnTo>
                        <a:pt x="114" y="77"/>
                      </a:lnTo>
                      <a:lnTo>
                        <a:pt x="114" y="77"/>
                      </a:lnTo>
                      <a:lnTo>
                        <a:pt x="116" y="77"/>
                      </a:lnTo>
                      <a:lnTo>
                        <a:pt x="116" y="77"/>
                      </a:lnTo>
                      <a:lnTo>
                        <a:pt x="116" y="75"/>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32" name="Freeform 160">
                  <a:extLst>
                    <a:ext uri="{FF2B5EF4-FFF2-40B4-BE49-F238E27FC236}">
                      <a16:creationId xmlns:a16="http://schemas.microsoft.com/office/drawing/2014/main" id="{56298A4A-A44F-7B5A-637F-AE138149F1DE}"/>
                    </a:ext>
                  </a:extLst>
                </p:cNvPr>
                <p:cNvSpPr>
                  <a:spLocks/>
                </p:cNvSpPr>
                <p:nvPr/>
              </p:nvSpPr>
              <p:spPr bwMode="auto">
                <a:xfrm>
                  <a:off x="3453" y="1195"/>
                  <a:ext cx="2" cy="0"/>
                </a:xfrm>
                <a:custGeom>
                  <a:avLst/>
                  <a:gdLst>
                    <a:gd name="T0" fmla="*/ 2 w 2"/>
                    <a:gd name="T1" fmla="*/ 2 w 2"/>
                    <a:gd name="T2" fmla="*/ 0 w 2"/>
                    <a:gd name="T3" fmla="*/ 0 w 2"/>
                    <a:gd name="T4" fmla="*/ 2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2" y="0"/>
                      </a:lnTo>
                      <a:lnTo>
                        <a:pt x="0" y="0"/>
                      </a:lnTo>
                      <a:lnTo>
                        <a:pt x="0" y="0"/>
                      </a:lnTo>
                      <a:lnTo>
                        <a:pt x="2" y="0"/>
                      </a:lnTo>
                      <a:lnTo>
                        <a:pt x="2" y="0"/>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33" name="Freeform 161">
                  <a:extLst>
                    <a:ext uri="{FF2B5EF4-FFF2-40B4-BE49-F238E27FC236}">
                      <a16:creationId xmlns:a16="http://schemas.microsoft.com/office/drawing/2014/main" id="{32FF0229-018C-7DD3-DE71-F2AA10FBB051}"/>
                    </a:ext>
                  </a:extLst>
                </p:cNvPr>
                <p:cNvSpPr>
                  <a:spLocks/>
                </p:cNvSpPr>
                <p:nvPr/>
              </p:nvSpPr>
              <p:spPr bwMode="auto">
                <a:xfrm>
                  <a:off x="2026" y="1758"/>
                  <a:ext cx="66" cy="72"/>
                </a:xfrm>
                <a:custGeom>
                  <a:avLst/>
                  <a:gdLst>
                    <a:gd name="T0" fmla="*/ 60 w 66"/>
                    <a:gd name="T1" fmla="*/ 34 h 72"/>
                    <a:gd name="T2" fmla="*/ 60 w 66"/>
                    <a:gd name="T3" fmla="*/ 36 h 72"/>
                    <a:gd name="T4" fmla="*/ 58 w 66"/>
                    <a:gd name="T5" fmla="*/ 36 h 72"/>
                    <a:gd name="T6" fmla="*/ 56 w 66"/>
                    <a:gd name="T7" fmla="*/ 34 h 72"/>
                    <a:gd name="T8" fmla="*/ 54 w 66"/>
                    <a:gd name="T9" fmla="*/ 34 h 72"/>
                    <a:gd name="T10" fmla="*/ 50 w 66"/>
                    <a:gd name="T11" fmla="*/ 34 h 72"/>
                    <a:gd name="T12" fmla="*/ 50 w 66"/>
                    <a:gd name="T13" fmla="*/ 30 h 72"/>
                    <a:gd name="T14" fmla="*/ 52 w 66"/>
                    <a:gd name="T15" fmla="*/ 18 h 72"/>
                    <a:gd name="T16" fmla="*/ 54 w 66"/>
                    <a:gd name="T17" fmla="*/ 10 h 72"/>
                    <a:gd name="T18" fmla="*/ 56 w 66"/>
                    <a:gd name="T19" fmla="*/ 0 h 72"/>
                    <a:gd name="T20" fmla="*/ 46 w 66"/>
                    <a:gd name="T21" fmla="*/ 0 h 72"/>
                    <a:gd name="T22" fmla="*/ 32 w 66"/>
                    <a:gd name="T23" fmla="*/ 0 h 72"/>
                    <a:gd name="T24" fmla="*/ 26 w 66"/>
                    <a:gd name="T25" fmla="*/ 4 h 72"/>
                    <a:gd name="T26" fmla="*/ 26 w 66"/>
                    <a:gd name="T27" fmla="*/ 10 h 72"/>
                    <a:gd name="T28" fmla="*/ 20 w 66"/>
                    <a:gd name="T29" fmla="*/ 10 h 72"/>
                    <a:gd name="T30" fmla="*/ 20 w 66"/>
                    <a:gd name="T31" fmla="*/ 10 h 72"/>
                    <a:gd name="T32" fmla="*/ 24 w 66"/>
                    <a:gd name="T33" fmla="*/ 14 h 72"/>
                    <a:gd name="T34" fmla="*/ 28 w 66"/>
                    <a:gd name="T35" fmla="*/ 18 h 72"/>
                    <a:gd name="T36" fmla="*/ 30 w 66"/>
                    <a:gd name="T37" fmla="*/ 22 h 72"/>
                    <a:gd name="T38" fmla="*/ 30 w 66"/>
                    <a:gd name="T39" fmla="*/ 24 h 72"/>
                    <a:gd name="T40" fmla="*/ 32 w 66"/>
                    <a:gd name="T41" fmla="*/ 24 h 72"/>
                    <a:gd name="T42" fmla="*/ 32 w 66"/>
                    <a:gd name="T43" fmla="*/ 26 h 72"/>
                    <a:gd name="T44" fmla="*/ 32 w 66"/>
                    <a:gd name="T45" fmla="*/ 30 h 72"/>
                    <a:gd name="T46" fmla="*/ 30 w 66"/>
                    <a:gd name="T47" fmla="*/ 32 h 72"/>
                    <a:gd name="T48" fmla="*/ 22 w 66"/>
                    <a:gd name="T49" fmla="*/ 32 h 72"/>
                    <a:gd name="T50" fmla="*/ 16 w 66"/>
                    <a:gd name="T51" fmla="*/ 32 h 72"/>
                    <a:gd name="T52" fmla="*/ 10 w 66"/>
                    <a:gd name="T53" fmla="*/ 34 h 72"/>
                    <a:gd name="T54" fmla="*/ 4 w 66"/>
                    <a:gd name="T55" fmla="*/ 42 h 72"/>
                    <a:gd name="T56" fmla="*/ 2 w 66"/>
                    <a:gd name="T57" fmla="*/ 46 h 72"/>
                    <a:gd name="T58" fmla="*/ 4 w 66"/>
                    <a:gd name="T59" fmla="*/ 48 h 72"/>
                    <a:gd name="T60" fmla="*/ 2 w 66"/>
                    <a:gd name="T61" fmla="*/ 50 h 72"/>
                    <a:gd name="T62" fmla="*/ 2 w 66"/>
                    <a:gd name="T63" fmla="*/ 52 h 72"/>
                    <a:gd name="T64" fmla="*/ 2 w 66"/>
                    <a:gd name="T65" fmla="*/ 54 h 72"/>
                    <a:gd name="T66" fmla="*/ 0 w 66"/>
                    <a:gd name="T67" fmla="*/ 56 h 72"/>
                    <a:gd name="T68" fmla="*/ 0 w 66"/>
                    <a:gd name="T69" fmla="*/ 58 h 72"/>
                    <a:gd name="T70" fmla="*/ 8 w 66"/>
                    <a:gd name="T71" fmla="*/ 66 h 72"/>
                    <a:gd name="T72" fmla="*/ 16 w 66"/>
                    <a:gd name="T73" fmla="*/ 70 h 72"/>
                    <a:gd name="T74" fmla="*/ 26 w 66"/>
                    <a:gd name="T75" fmla="*/ 70 h 72"/>
                    <a:gd name="T76" fmla="*/ 32 w 66"/>
                    <a:gd name="T77" fmla="*/ 72 h 72"/>
                    <a:gd name="T78" fmla="*/ 32 w 66"/>
                    <a:gd name="T79" fmla="*/ 70 h 72"/>
                    <a:gd name="T80" fmla="*/ 36 w 66"/>
                    <a:gd name="T81" fmla="*/ 68 h 72"/>
                    <a:gd name="T82" fmla="*/ 38 w 66"/>
                    <a:gd name="T83" fmla="*/ 68 h 72"/>
                    <a:gd name="T84" fmla="*/ 38 w 66"/>
                    <a:gd name="T85" fmla="*/ 66 h 72"/>
                    <a:gd name="T86" fmla="*/ 40 w 66"/>
                    <a:gd name="T87" fmla="*/ 64 h 72"/>
                    <a:gd name="T88" fmla="*/ 42 w 66"/>
                    <a:gd name="T89" fmla="*/ 64 h 72"/>
                    <a:gd name="T90" fmla="*/ 42 w 66"/>
                    <a:gd name="T91" fmla="*/ 62 h 72"/>
                    <a:gd name="T92" fmla="*/ 42 w 66"/>
                    <a:gd name="T93" fmla="*/ 60 h 72"/>
                    <a:gd name="T94" fmla="*/ 44 w 66"/>
                    <a:gd name="T95" fmla="*/ 60 h 72"/>
                    <a:gd name="T96" fmla="*/ 44 w 66"/>
                    <a:gd name="T97" fmla="*/ 60 h 72"/>
                    <a:gd name="T98" fmla="*/ 48 w 66"/>
                    <a:gd name="T99" fmla="*/ 58 h 72"/>
                    <a:gd name="T100" fmla="*/ 48 w 66"/>
                    <a:gd name="T101" fmla="*/ 54 h 72"/>
                    <a:gd name="T102" fmla="*/ 48 w 66"/>
                    <a:gd name="T103" fmla="*/ 52 h 72"/>
                    <a:gd name="T104" fmla="*/ 50 w 66"/>
                    <a:gd name="T105" fmla="*/ 48 h 72"/>
                    <a:gd name="T106" fmla="*/ 52 w 66"/>
                    <a:gd name="T107" fmla="*/ 48 h 72"/>
                    <a:gd name="T108" fmla="*/ 58 w 66"/>
                    <a:gd name="T109" fmla="*/ 44 h 72"/>
                    <a:gd name="T110" fmla="*/ 62 w 66"/>
                    <a:gd name="T111" fmla="*/ 40 h 72"/>
                    <a:gd name="T112" fmla="*/ 66 w 66"/>
                    <a:gd name="T113"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 h="72">
                      <a:moveTo>
                        <a:pt x="60" y="34"/>
                      </a:moveTo>
                      <a:lnTo>
                        <a:pt x="60" y="34"/>
                      </a:lnTo>
                      <a:lnTo>
                        <a:pt x="60" y="34"/>
                      </a:lnTo>
                      <a:lnTo>
                        <a:pt x="60" y="36"/>
                      </a:lnTo>
                      <a:lnTo>
                        <a:pt x="60" y="36"/>
                      </a:lnTo>
                      <a:lnTo>
                        <a:pt x="58" y="36"/>
                      </a:lnTo>
                      <a:lnTo>
                        <a:pt x="56" y="34"/>
                      </a:lnTo>
                      <a:lnTo>
                        <a:pt x="56" y="34"/>
                      </a:lnTo>
                      <a:lnTo>
                        <a:pt x="56" y="34"/>
                      </a:lnTo>
                      <a:lnTo>
                        <a:pt x="54" y="34"/>
                      </a:lnTo>
                      <a:lnTo>
                        <a:pt x="52" y="34"/>
                      </a:lnTo>
                      <a:lnTo>
                        <a:pt x="50" y="34"/>
                      </a:lnTo>
                      <a:lnTo>
                        <a:pt x="50" y="34"/>
                      </a:lnTo>
                      <a:lnTo>
                        <a:pt x="50" y="30"/>
                      </a:lnTo>
                      <a:lnTo>
                        <a:pt x="52" y="22"/>
                      </a:lnTo>
                      <a:lnTo>
                        <a:pt x="52" y="18"/>
                      </a:lnTo>
                      <a:lnTo>
                        <a:pt x="54" y="12"/>
                      </a:lnTo>
                      <a:lnTo>
                        <a:pt x="54" y="10"/>
                      </a:lnTo>
                      <a:lnTo>
                        <a:pt x="54" y="4"/>
                      </a:lnTo>
                      <a:lnTo>
                        <a:pt x="56" y="0"/>
                      </a:lnTo>
                      <a:lnTo>
                        <a:pt x="52" y="0"/>
                      </a:lnTo>
                      <a:lnTo>
                        <a:pt x="46" y="0"/>
                      </a:lnTo>
                      <a:lnTo>
                        <a:pt x="40" y="0"/>
                      </a:lnTo>
                      <a:lnTo>
                        <a:pt x="32" y="0"/>
                      </a:lnTo>
                      <a:lnTo>
                        <a:pt x="28" y="0"/>
                      </a:lnTo>
                      <a:lnTo>
                        <a:pt x="26" y="4"/>
                      </a:lnTo>
                      <a:lnTo>
                        <a:pt x="26" y="6"/>
                      </a:lnTo>
                      <a:lnTo>
                        <a:pt x="26" y="10"/>
                      </a:lnTo>
                      <a:lnTo>
                        <a:pt x="22" y="10"/>
                      </a:lnTo>
                      <a:lnTo>
                        <a:pt x="20" y="10"/>
                      </a:lnTo>
                      <a:lnTo>
                        <a:pt x="20" y="10"/>
                      </a:lnTo>
                      <a:lnTo>
                        <a:pt x="20" y="10"/>
                      </a:lnTo>
                      <a:lnTo>
                        <a:pt x="22" y="12"/>
                      </a:lnTo>
                      <a:lnTo>
                        <a:pt x="24" y="14"/>
                      </a:lnTo>
                      <a:lnTo>
                        <a:pt x="24" y="16"/>
                      </a:lnTo>
                      <a:lnTo>
                        <a:pt x="28" y="18"/>
                      </a:lnTo>
                      <a:lnTo>
                        <a:pt x="28" y="20"/>
                      </a:lnTo>
                      <a:lnTo>
                        <a:pt x="30" y="22"/>
                      </a:lnTo>
                      <a:lnTo>
                        <a:pt x="30" y="22"/>
                      </a:lnTo>
                      <a:lnTo>
                        <a:pt x="30" y="24"/>
                      </a:lnTo>
                      <a:lnTo>
                        <a:pt x="30" y="24"/>
                      </a:lnTo>
                      <a:lnTo>
                        <a:pt x="32" y="24"/>
                      </a:lnTo>
                      <a:lnTo>
                        <a:pt x="32" y="26"/>
                      </a:lnTo>
                      <a:lnTo>
                        <a:pt x="32" y="26"/>
                      </a:lnTo>
                      <a:lnTo>
                        <a:pt x="32" y="28"/>
                      </a:lnTo>
                      <a:lnTo>
                        <a:pt x="32" y="30"/>
                      </a:lnTo>
                      <a:lnTo>
                        <a:pt x="32" y="32"/>
                      </a:lnTo>
                      <a:lnTo>
                        <a:pt x="30" y="32"/>
                      </a:lnTo>
                      <a:lnTo>
                        <a:pt x="28" y="32"/>
                      </a:lnTo>
                      <a:lnTo>
                        <a:pt x="22" y="32"/>
                      </a:lnTo>
                      <a:lnTo>
                        <a:pt x="18" y="32"/>
                      </a:lnTo>
                      <a:lnTo>
                        <a:pt x="16" y="32"/>
                      </a:lnTo>
                      <a:lnTo>
                        <a:pt x="12" y="32"/>
                      </a:lnTo>
                      <a:lnTo>
                        <a:pt x="10" y="34"/>
                      </a:lnTo>
                      <a:lnTo>
                        <a:pt x="6" y="38"/>
                      </a:lnTo>
                      <a:lnTo>
                        <a:pt x="4" y="42"/>
                      </a:lnTo>
                      <a:lnTo>
                        <a:pt x="2" y="44"/>
                      </a:lnTo>
                      <a:lnTo>
                        <a:pt x="2" y="46"/>
                      </a:lnTo>
                      <a:lnTo>
                        <a:pt x="2" y="46"/>
                      </a:lnTo>
                      <a:lnTo>
                        <a:pt x="4" y="48"/>
                      </a:lnTo>
                      <a:lnTo>
                        <a:pt x="4" y="50"/>
                      </a:lnTo>
                      <a:lnTo>
                        <a:pt x="2" y="50"/>
                      </a:lnTo>
                      <a:lnTo>
                        <a:pt x="2" y="50"/>
                      </a:lnTo>
                      <a:lnTo>
                        <a:pt x="2" y="52"/>
                      </a:lnTo>
                      <a:lnTo>
                        <a:pt x="2" y="54"/>
                      </a:lnTo>
                      <a:lnTo>
                        <a:pt x="2" y="54"/>
                      </a:lnTo>
                      <a:lnTo>
                        <a:pt x="2" y="56"/>
                      </a:lnTo>
                      <a:lnTo>
                        <a:pt x="0" y="56"/>
                      </a:lnTo>
                      <a:lnTo>
                        <a:pt x="0" y="58"/>
                      </a:lnTo>
                      <a:lnTo>
                        <a:pt x="0" y="58"/>
                      </a:lnTo>
                      <a:lnTo>
                        <a:pt x="6" y="64"/>
                      </a:lnTo>
                      <a:lnTo>
                        <a:pt x="8" y="66"/>
                      </a:lnTo>
                      <a:lnTo>
                        <a:pt x="12" y="68"/>
                      </a:lnTo>
                      <a:lnTo>
                        <a:pt x="16" y="70"/>
                      </a:lnTo>
                      <a:lnTo>
                        <a:pt x="24" y="70"/>
                      </a:lnTo>
                      <a:lnTo>
                        <a:pt x="26" y="70"/>
                      </a:lnTo>
                      <a:lnTo>
                        <a:pt x="32" y="72"/>
                      </a:lnTo>
                      <a:lnTo>
                        <a:pt x="32" y="72"/>
                      </a:lnTo>
                      <a:lnTo>
                        <a:pt x="32" y="72"/>
                      </a:lnTo>
                      <a:lnTo>
                        <a:pt x="32" y="70"/>
                      </a:lnTo>
                      <a:lnTo>
                        <a:pt x="34" y="68"/>
                      </a:lnTo>
                      <a:lnTo>
                        <a:pt x="36" y="68"/>
                      </a:lnTo>
                      <a:lnTo>
                        <a:pt x="36" y="68"/>
                      </a:lnTo>
                      <a:lnTo>
                        <a:pt x="38" y="68"/>
                      </a:lnTo>
                      <a:lnTo>
                        <a:pt x="38" y="66"/>
                      </a:lnTo>
                      <a:lnTo>
                        <a:pt x="38" y="66"/>
                      </a:lnTo>
                      <a:lnTo>
                        <a:pt x="40" y="64"/>
                      </a:lnTo>
                      <a:lnTo>
                        <a:pt x="40" y="64"/>
                      </a:lnTo>
                      <a:lnTo>
                        <a:pt x="42" y="64"/>
                      </a:lnTo>
                      <a:lnTo>
                        <a:pt x="42" y="64"/>
                      </a:lnTo>
                      <a:lnTo>
                        <a:pt x="42" y="62"/>
                      </a:lnTo>
                      <a:lnTo>
                        <a:pt x="42" y="62"/>
                      </a:lnTo>
                      <a:lnTo>
                        <a:pt x="42" y="60"/>
                      </a:lnTo>
                      <a:lnTo>
                        <a:pt x="42" y="60"/>
                      </a:lnTo>
                      <a:lnTo>
                        <a:pt x="44" y="60"/>
                      </a:lnTo>
                      <a:lnTo>
                        <a:pt x="44" y="60"/>
                      </a:lnTo>
                      <a:lnTo>
                        <a:pt x="44" y="60"/>
                      </a:lnTo>
                      <a:lnTo>
                        <a:pt x="44" y="60"/>
                      </a:lnTo>
                      <a:lnTo>
                        <a:pt x="46" y="58"/>
                      </a:lnTo>
                      <a:lnTo>
                        <a:pt x="48" y="58"/>
                      </a:lnTo>
                      <a:lnTo>
                        <a:pt x="48" y="56"/>
                      </a:lnTo>
                      <a:lnTo>
                        <a:pt x="48" y="54"/>
                      </a:lnTo>
                      <a:lnTo>
                        <a:pt x="48" y="52"/>
                      </a:lnTo>
                      <a:lnTo>
                        <a:pt x="48" y="52"/>
                      </a:lnTo>
                      <a:lnTo>
                        <a:pt x="48" y="50"/>
                      </a:lnTo>
                      <a:lnTo>
                        <a:pt x="50" y="48"/>
                      </a:lnTo>
                      <a:lnTo>
                        <a:pt x="52" y="48"/>
                      </a:lnTo>
                      <a:lnTo>
                        <a:pt x="52" y="48"/>
                      </a:lnTo>
                      <a:lnTo>
                        <a:pt x="54" y="46"/>
                      </a:lnTo>
                      <a:lnTo>
                        <a:pt x="58" y="44"/>
                      </a:lnTo>
                      <a:lnTo>
                        <a:pt x="60" y="42"/>
                      </a:lnTo>
                      <a:lnTo>
                        <a:pt x="62" y="40"/>
                      </a:lnTo>
                      <a:lnTo>
                        <a:pt x="64" y="38"/>
                      </a:lnTo>
                      <a:lnTo>
                        <a:pt x="66" y="38"/>
                      </a:lnTo>
                      <a:lnTo>
                        <a:pt x="60" y="3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34" name="Freeform 162">
                  <a:extLst>
                    <a:ext uri="{FF2B5EF4-FFF2-40B4-BE49-F238E27FC236}">
                      <a16:creationId xmlns:a16="http://schemas.microsoft.com/office/drawing/2014/main" id="{A0393777-CFEE-9513-3DE4-E98E1CD09B34}"/>
                    </a:ext>
                  </a:extLst>
                </p:cNvPr>
                <p:cNvSpPr>
                  <a:spLocks/>
                </p:cNvSpPr>
                <p:nvPr/>
              </p:nvSpPr>
              <p:spPr bwMode="auto">
                <a:xfrm>
                  <a:off x="5734" y="1832"/>
                  <a:ext cx="4" cy="8"/>
                </a:xfrm>
                <a:custGeom>
                  <a:avLst/>
                  <a:gdLst>
                    <a:gd name="T0" fmla="*/ 2 w 4"/>
                    <a:gd name="T1" fmla="*/ 2 h 8"/>
                    <a:gd name="T2" fmla="*/ 2 w 4"/>
                    <a:gd name="T3" fmla="*/ 0 h 8"/>
                    <a:gd name="T4" fmla="*/ 2 w 4"/>
                    <a:gd name="T5" fmla="*/ 0 h 8"/>
                    <a:gd name="T6" fmla="*/ 2 w 4"/>
                    <a:gd name="T7" fmla="*/ 2 h 8"/>
                    <a:gd name="T8" fmla="*/ 0 w 4"/>
                    <a:gd name="T9" fmla="*/ 4 h 8"/>
                    <a:gd name="T10" fmla="*/ 0 w 4"/>
                    <a:gd name="T11" fmla="*/ 6 h 8"/>
                    <a:gd name="T12" fmla="*/ 0 w 4"/>
                    <a:gd name="T13" fmla="*/ 6 h 8"/>
                    <a:gd name="T14" fmla="*/ 0 w 4"/>
                    <a:gd name="T15" fmla="*/ 8 h 8"/>
                    <a:gd name="T16" fmla="*/ 2 w 4"/>
                    <a:gd name="T17" fmla="*/ 8 h 8"/>
                    <a:gd name="T18" fmla="*/ 2 w 4"/>
                    <a:gd name="T19" fmla="*/ 4 h 8"/>
                    <a:gd name="T20" fmla="*/ 4 w 4"/>
                    <a:gd name="T21" fmla="*/ 2 h 8"/>
                    <a:gd name="T22" fmla="*/ 2 w 4"/>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2"/>
                      </a:moveTo>
                      <a:lnTo>
                        <a:pt x="2" y="0"/>
                      </a:lnTo>
                      <a:lnTo>
                        <a:pt x="2" y="0"/>
                      </a:lnTo>
                      <a:lnTo>
                        <a:pt x="2" y="2"/>
                      </a:lnTo>
                      <a:lnTo>
                        <a:pt x="0" y="4"/>
                      </a:lnTo>
                      <a:lnTo>
                        <a:pt x="0" y="6"/>
                      </a:lnTo>
                      <a:lnTo>
                        <a:pt x="0" y="6"/>
                      </a:lnTo>
                      <a:lnTo>
                        <a:pt x="0" y="8"/>
                      </a:lnTo>
                      <a:lnTo>
                        <a:pt x="2" y="8"/>
                      </a:lnTo>
                      <a:lnTo>
                        <a:pt x="2" y="4"/>
                      </a:lnTo>
                      <a:lnTo>
                        <a:pt x="4" y="2"/>
                      </a:lnTo>
                      <a:lnTo>
                        <a:pt x="2"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35" name="Freeform 163">
                  <a:extLst>
                    <a:ext uri="{FF2B5EF4-FFF2-40B4-BE49-F238E27FC236}">
                      <a16:creationId xmlns:a16="http://schemas.microsoft.com/office/drawing/2014/main" id="{0FF0D252-77CD-B8FA-B4D8-BC76DFF5023A}"/>
                    </a:ext>
                  </a:extLst>
                </p:cNvPr>
                <p:cNvSpPr>
                  <a:spLocks noEditPoints="1"/>
                </p:cNvSpPr>
                <p:nvPr/>
              </p:nvSpPr>
              <p:spPr bwMode="auto">
                <a:xfrm>
                  <a:off x="2505" y="1782"/>
                  <a:ext cx="10" cy="10"/>
                </a:xfrm>
                <a:custGeom>
                  <a:avLst/>
                  <a:gdLst>
                    <a:gd name="T0" fmla="*/ 2 w 10"/>
                    <a:gd name="T1" fmla="*/ 2 h 10"/>
                    <a:gd name="T2" fmla="*/ 2 w 10"/>
                    <a:gd name="T3" fmla="*/ 2 h 10"/>
                    <a:gd name="T4" fmla="*/ 0 w 10"/>
                    <a:gd name="T5" fmla="*/ 2 h 10"/>
                    <a:gd name="T6" fmla="*/ 0 w 10"/>
                    <a:gd name="T7" fmla="*/ 2 h 10"/>
                    <a:gd name="T8" fmla="*/ 0 w 10"/>
                    <a:gd name="T9" fmla="*/ 8 h 10"/>
                    <a:gd name="T10" fmla="*/ 2 w 10"/>
                    <a:gd name="T11" fmla="*/ 8 h 10"/>
                    <a:gd name="T12" fmla="*/ 2 w 10"/>
                    <a:gd name="T13" fmla="*/ 10 h 10"/>
                    <a:gd name="T14" fmla="*/ 4 w 10"/>
                    <a:gd name="T15" fmla="*/ 8 h 10"/>
                    <a:gd name="T16" fmla="*/ 4 w 10"/>
                    <a:gd name="T17" fmla="*/ 8 h 10"/>
                    <a:gd name="T18" fmla="*/ 4 w 10"/>
                    <a:gd name="T19" fmla="*/ 4 h 10"/>
                    <a:gd name="T20" fmla="*/ 4 w 10"/>
                    <a:gd name="T21" fmla="*/ 4 h 10"/>
                    <a:gd name="T22" fmla="*/ 4 w 10"/>
                    <a:gd name="T23" fmla="*/ 4 h 10"/>
                    <a:gd name="T24" fmla="*/ 2 w 10"/>
                    <a:gd name="T25" fmla="*/ 2 h 10"/>
                    <a:gd name="T26" fmla="*/ 8 w 10"/>
                    <a:gd name="T27" fmla="*/ 8 h 10"/>
                    <a:gd name="T28" fmla="*/ 8 w 10"/>
                    <a:gd name="T29" fmla="*/ 8 h 10"/>
                    <a:gd name="T30" fmla="*/ 8 w 10"/>
                    <a:gd name="T31" fmla="*/ 10 h 10"/>
                    <a:gd name="T32" fmla="*/ 8 w 10"/>
                    <a:gd name="T33" fmla="*/ 10 h 10"/>
                    <a:gd name="T34" fmla="*/ 8 w 10"/>
                    <a:gd name="T35" fmla="*/ 10 h 10"/>
                    <a:gd name="T36" fmla="*/ 8 w 10"/>
                    <a:gd name="T37" fmla="*/ 10 h 10"/>
                    <a:gd name="T38" fmla="*/ 10 w 10"/>
                    <a:gd name="T39" fmla="*/ 10 h 10"/>
                    <a:gd name="T40" fmla="*/ 10 w 10"/>
                    <a:gd name="T41" fmla="*/ 10 h 10"/>
                    <a:gd name="T42" fmla="*/ 8 w 10"/>
                    <a:gd name="T43" fmla="*/ 8 h 10"/>
                    <a:gd name="T44" fmla="*/ 10 w 10"/>
                    <a:gd name="T45" fmla="*/ 4 h 10"/>
                    <a:gd name="T46" fmla="*/ 8 w 10"/>
                    <a:gd name="T47" fmla="*/ 2 h 10"/>
                    <a:gd name="T48" fmla="*/ 6 w 10"/>
                    <a:gd name="T49" fmla="*/ 0 h 10"/>
                    <a:gd name="T50" fmla="*/ 6 w 10"/>
                    <a:gd name="T51" fmla="*/ 0 h 10"/>
                    <a:gd name="T52" fmla="*/ 6 w 10"/>
                    <a:gd name="T53" fmla="*/ 0 h 10"/>
                    <a:gd name="T54" fmla="*/ 6 w 10"/>
                    <a:gd name="T55" fmla="*/ 0 h 10"/>
                    <a:gd name="T56" fmla="*/ 4 w 10"/>
                    <a:gd name="T57" fmla="*/ 0 h 10"/>
                    <a:gd name="T58" fmla="*/ 6 w 10"/>
                    <a:gd name="T59" fmla="*/ 2 h 10"/>
                    <a:gd name="T60" fmla="*/ 4 w 10"/>
                    <a:gd name="T61" fmla="*/ 4 h 10"/>
                    <a:gd name="T62" fmla="*/ 4 w 10"/>
                    <a:gd name="T63" fmla="*/ 4 h 10"/>
                    <a:gd name="T64" fmla="*/ 6 w 10"/>
                    <a:gd name="T65" fmla="*/ 4 h 10"/>
                    <a:gd name="T66" fmla="*/ 8 w 10"/>
                    <a:gd name="T67" fmla="*/ 4 h 10"/>
                    <a:gd name="T68" fmla="*/ 10 w 10"/>
                    <a:gd name="T6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0">
                      <a:moveTo>
                        <a:pt x="2" y="2"/>
                      </a:moveTo>
                      <a:lnTo>
                        <a:pt x="2" y="2"/>
                      </a:lnTo>
                      <a:lnTo>
                        <a:pt x="0" y="2"/>
                      </a:lnTo>
                      <a:lnTo>
                        <a:pt x="0" y="2"/>
                      </a:lnTo>
                      <a:lnTo>
                        <a:pt x="0" y="8"/>
                      </a:lnTo>
                      <a:lnTo>
                        <a:pt x="2" y="8"/>
                      </a:lnTo>
                      <a:lnTo>
                        <a:pt x="2" y="10"/>
                      </a:lnTo>
                      <a:lnTo>
                        <a:pt x="4" y="8"/>
                      </a:lnTo>
                      <a:lnTo>
                        <a:pt x="4" y="8"/>
                      </a:lnTo>
                      <a:lnTo>
                        <a:pt x="4" y="4"/>
                      </a:lnTo>
                      <a:lnTo>
                        <a:pt x="4" y="4"/>
                      </a:lnTo>
                      <a:lnTo>
                        <a:pt x="4" y="4"/>
                      </a:lnTo>
                      <a:lnTo>
                        <a:pt x="2" y="2"/>
                      </a:lnTo>
                      <a:close/>
                      <a:moveTo>
                        <a:pt x="8" y="8"/>
                      </a:moveTo>
                      <a:lnTo>
                        <a:pt x="8" y="8"/>
                      </a:lnTo>
                      <a:lnTo>
                        <a:pt x="8" y="10"/>
                      </a:lnTo>
                      <a:lnTo>
                        <a:pt x="8" y="10"/>
                      </a:lnTo>
                      <a:lnTo>
                        <a:pt x="8" y="10"/>
                      </a:lnTo>
                      <a:lnTo>
                        <a:pt x="8" y="10"/>
                      </a:lnTo>
                      <a:lnTo>
                        <a:pt x="10" y="10"/>
                      </a:lnTo>
                      <a:lnTo>
                        <a:pt x="10" y="10"/>
                      </a:lnTo>
                      <a:lnTo>
                        <a:pt x="8" y="8"/>
                      </a:lnTo>
                      <a:close/>
                      <a:moveTo>
                        <a:pt x="10" y="4"/>
                      </a:moveTo>
                      <a:lnTo>
                        <a:pt x="8" y="2"/>
                      </a:lnTo>
                      <a:lnTo>
                        <a:pt x="6" y="0"/>
                      </a:lnTo>
                      <a:lnTo>
                        <a:pt x="6" y="0"/>
                      </a:lnTo>
                      <a:lnTo>
                        <a:pt x="6" y="0"/>
                      </a:lnTo>
                      <a:lnTo>
                        <a:pt x="6" y="0"/>
                      </a:lnTo>
                      <a:lnTo>
                        <a:pt x="4" y="0"/>
                      </a:lnTo>
                      <a:lnTo>
                        <a:pt x="6" y="2"/>
                      </a:lnTo>
                      <a:lnTo>
                        <a:pt x="4" y="4"/>
                      </a:lnTo>
                      <a:lnTo>
                        <a:pt x="4" y="4"/>
                      </a:lnTo>
                      <a:lnTo>
                        <a:pt x="6" y="4"/>
                      </a:lnTo>
                      <a:lnTo>
                        <a:pt x="8" y="4"/>
                      </a:lnTo>
                      <a:lnTo>
                        <a:pt x="10"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36" name="Freeform 164">
                  <a:extLst>
                    <a:ext uri="{FF2B5EF4-FFF2-40B4-BE49-F238E27FC236}">
                      <a16:creationId xmlns:a16="http://schemas.microsoft.com/office/drawing/2014/main" id="{2CAD6CE0-9E6E-B5ED-D636-0295311F07E7}"/>
                    </a:ext>
                  </a:extLst>
                </p:cNvPr>
                <p:cNvSpPr>
                  <a:spLocks noEditPoints="1"/>
                </p:cNvSpPr>
                <p:nvPr/>
              </p:nvSpPr>
              <p:spPr bwMode="auto">
                <a:xfrm>
                  <a:off x="2785" y="682"/>
                  <a:ext cx="640" cy="339"/>
                </a:xfrm>
                <a:custGeom>
                  <a:avLst/>
                  <a:gdLst>
                    <a:gd name="T0" fmla="*/ 146 w 640"/>
                    <a:gd name="T1" fmla="*/ 184 h 339"/>
                    <a:gd name="T2" fmla="*/ 138 w 640"/>
                    <a:gd name="T3" fmla="*/ 182 h 339"/>
                    <a:gd name="T4" fmla="*/ 446 w 640"/>
                    <a:gd name="T5" fmla="*/ 166 h 339"/>
                    <a:gd name="T6" fmla="*/ 446 w 640"/>
                    <a:gd name="T7" fmla="*/ 166 h 339"/>
                    <a:gd name="T8" fmla="*/ 120 w 640"/>
                    <a:gd name="T9" fmla="*/ 138 h 339"/>
                    <a:gd name="T10" fmla="*/ 10 w 640"/>
                    <a:gd name="T11" fmla="*/ 72 h 339"/>
                    <a:gd name="T12" fmla="*/ 562 w 640"/>
                    <a:gd name="T13" fmla="*/ 40 h 339"/>
                    <a:gd name="T14" fmla="*/ 638 w 640"/>
                    <a:gd name="T15" fmla="*/ 20 h 339"/>
                    <a:gd name="T16" fmla="*/ 526 w 640"/>
                    <a:gd name="T17" fmla="*/ 30 h 339"/>
                    <a:gd name="T18" fmla="*/ 472 w 640"/>
                    <a:gd name="T19" fmla="*/ 14 h 339"/>
                    <a:gd name="T20" fmla="*/ 512 w 640"/>
                    <a:gd name="T21" fmla="*/ 2 h 339"/>
                    <a:gd name="T22" fmla="*/ 400 w 640"/>
                    <a:gd name="T23" fmla="*/ 4 h 339"/>
                    <a:gd name="T24" fmla="*/ 366 w 640"/>
                    <a:gd name="T25" fmla="*/ 8 h 339"/>
                    <a:gd name="T26" fmla="*/ 280 w 640"/>
                    <a:gd name="T27" fmla="*/ 18 h 339"/>
                    <a:gd name="T28" fmla="*/ 194 w 640"/>
                    <a:gd name="T29" fmla="*/ 18 h 339"/>
                    <a:gd name="T30" fmla="*/ 146 w 640"/>
                    <a:gd name="T31" fmla="*/ 24 h 339"/>
                    <a:gd name="T32" fmla="*/ 112 w 640"/>
                    <a:gd name="T33" fmla="*/ 38 h 339"/>
                    <a:gd name="T34" fmla="*/ 38 w 640"/>
                    <a:gd name="T35" fmla="*/ 56 h 339"/>
                    <a:gd name="T36" fmla="*/ 28 w 640"/>
                    <a:gd name="T37" fmla="*/ 70 h 339"/>
                    <a:gd name="T38" fmla="*/ 14 w 640"/>
                    <a:gd name="T39" fmla="*/ 76 h 339"/>
                    <a:gd name="T40" fmla="*/ 26 w 640"/>
                    <a:gd name="T41" fmla="*/ 90 h 339"/>
                    <a:gd name="T42" fmla="*/ 86 w 640"/>
                    <a:gd name="T43" fmla="*/ 88 h 339"/>
                    <a:gd name="T44" fmla="*/ 134 w 640"/>
                    <a:gd name="T45" fmla="*/ 112 h 339"/>
                    <a:gd name="T46" fmla="*/ 132 w 640"/>
                    <a:gd name="T47" fmla="*/ 128 h 339"/>
                    <a:gd name="T48" fmla="*/ 122 w 640"/>
                    <a:gd name="T49" fmla="*/ 144 h 339"/>
                    <a:gd name="T50" fmla="*/ 142 w 640"/>
                    <a:gd name="T51" fmla="*/ 150 h 339"/>
                    <a:gd name="T52" fmla="*/ 156 w 640"/>
                    <a:gd name="T53" fmla="*/ 152 h 339"/>
                    <a:gd name="T54" fmla="*/ 158 w 640"/>
                    <a:gd name="T55" fmla="*/ 170 h 339"/>
                    <a:gd name="T56" fmla="*/ 152 w 640"/>
                    <a:gd name="T57" fmla="*/ 176 h 339"/>
                    <a:gd name="T58" fmla="*/ 142 w 640"/>
                    <a:gd name="T59" fmla="*/ 198 h 339"/>
                    <a:gd name="T60" fmla="*/ 128 w 640"/>
                    <a:gd name="T61" fmla="*/ 206 h 339"/>
                    <a:gd name="T62" fmla="*/ 122 w 640"/>
                    <a:gd name="T63" fmla="*/ 212 h 339"/>
                    <a:gd name="T64" fmla="*/ 96 w 640"/>
                    <a:gd name="T65" fmla="*/ 236 h 339"/>
                    <a:gd name="T66" fmla="*/ 106 w 640"/>
                    <a:gd name="T67" fmla="*/ 244 h 339"/>
                    <a:gd name="T68" fmla="*/ 106 w 640"/>
                    <a:gd name="T69" fmla="*/ 261 h 339"/>
                    <a:gd name="T70" fmla="*/ 98 w 640"/>
                    <a:gd name="T71" fmla="*/ 269 h 339"/>
                    <a:gd name="T72" fmla="*/ 112 w 640"/>
                    <a:gd name="T73" fmla="*/ 285 h 339"/>
                    <a:gd name="T74" fmla="*/ 108 w 640"/>
                    <a:gd name="T75" fmla="*/ 309 h 339"/>
                    <a:gd name="T76" fmla="*/ 134 w 640"/>
                    <a:gd name="T77" fmla="*/ 321 h 339"/>
                    <a:gd name="T78" fmla="*/ 162 w 640"/>
                    <a:gd name="T79" fmla="*/ 331 h 339"/>
                    <a:gd name="T80" fmla="*/ 172 w 640"/>
                    <a:gd name="T81" fmla="*/ 325 h 339"/>
                    <a:gd name="T82" fmla="*/ 206 w 640"/>
                    <a:gd name="T83" fmla="*/ 291 h 339"/>
                    <a:gd name="T84" fmla="*/ 230 w 640"/>
                    <a:gd name="T85" fmla="*/ 267 h 339"/>
                    <a:gd name="T86" fmla="*/ 270 w 640"/>
                    <a:gd name="T87" fmla="*/ 238 h 339"/>
                    <a:gd name="T88" fmla="*/ 292 w 640"/>
                    <a:gd name="T89" fmla="*/ 238 h 339"/>
                    <a:gd name="T90" fmla="*/ 338 w 640"/>
                    <a:gd name="T91" fmla="*/ 216 h 339"/>
                    <a:gd name="T92" fmla="*/ 384 w 640"/>
                    <a:gd name="T93" fmla="*/ 202 h 339"/>
                    <a:gd name="T94" fmla="*/ 458 w 640"/>
                    <a:gd name="T95" fmla="*/ 184 h 339"/>
                    <a:gd name="T96" fmla="*/ 418 w 640"/>
                    <a:gd name="T97" fmla="*/ 176 h 339"/>
                    <a:gd name="T98" fmla="*/ 442 w 640"/>
                    <a:gd name="T99" fmla="*/ 162 h 339"/>
                    <a:gd name="T100" fmla="*/ 480 w 640"/>
                    <a:gd name="T101" fmla="*/ 164 h 339"/>
                    <a:gd name="T102" fmla="*/ 480 w 640"/>
                    <a:gd name="T103" fmla="*/ 148 h 339"/>
                    <a:gd name="T104" fmla="*/ 468 w 640"/>
                    <a:gd name="T105" fmla="*/ 138 h 339"/>
                    <a:gd name="T106" fmla="*/ 436 w 640"/>
                    <a:gd name="T107" fmla="*/ 132 h 339"/>
                    <a:gd name="T108" fmla="*/ 472 w 640"/>
                    <a:gd name="T109" fmla="*/ 124 h 339"/>
                    <a:gd name="T110" fmla="*/ 502 w 640"/>
                    <a:gd name="T111" fmla="*/ 116 h 339"/>
                    <a:gd name="T112" fmla="*/ 510 w 640"/>
                    <a:gd name="T113" fmla="*/ 106 h 339"/>
                    <a:gd name="T114" fmla="*/ 524 w 640"/>
                    <a:gd name="T115" fmla="*/ 88 h 339"/>
                    <a:gd name="T116" fmla="*/ 554 w 640"/>
                    <a:gd name="T117" fmla="*/ 74 h 339"/>
                    <a:gd name="T118" fmla="*/ 532 w 640"/>
                    <a:gd name="T119" fmla="*/ 60 h 339"/>
                    <a:gd name="T120" fmla="*/ 550 w 640"/>
                    <a:gd name="T121" fmla="*/ 42 h 339"/>
                    <a:gd name="T122" fmla="*/ 616 w 640"/>
                    <a:gd name="T123" fmla="*/ 2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339">
                      <a:moveTo>
                        <a:pt x="138" y="321"/>
                      </a:moveTo>
                      <a:lnTo>
                        <a:pt x="132" y="323"/>
                      </a:lnTo>
                      <a:lnTo>
                        <a:pt x="132" y="323"/>
                      </a:lnTo>
                      <a:lnTo>
                        <a:pt x="134" y="323"/>
                      </a:lnTo>
                      <a:lnTo>
                        <a:pt x="136" y="323"/>
                      </a:lnTo>
                      <a:lnTo>
                        <a:pt x="136" y="323"/>
                      </a:lnTo>
                      <a:lnTo>
                        <a:pt x="136" y="325"/>
                      </a:lnTo>
                      <a:lnTo>
                        <a:pt x="140" y="323"/>
                      </a:lnTo>
                      <a:lnTo>
                        <a:pt x="140" y="321"/>
                      </a:lnTo>
                      <a:lnTo>
                        <a:pt x="140" y="321"/>
                      </a:lnTo>
                      <a:lnTo>
                        <a:pt x="142" y="319"/>
                      </a:lnTo>
                      <a:lnTo>
                        <a:pt x="138" y="321"/>
                      </a:lnTo>
                      <a:close/>
                      <a:moveTo>
                        <a:pt x="282" y="244"/>
                      </a:moveTo>
                      <a:lnTo>
                        <a:pt x="280" y="244"/>
                      </a:lnTo>
                      <a:lnTo>
                        <a:pt x="282" y="246"/>
                      </a:lnTo>
                      <a:lnTo>
                        <a:pt x="282" y="246"/>
                      </a:lnTo>
                      <a:lnTo>
                        <a:pt x="284" y="244"/>
                      </a:lnTo>
                      <a:lnTo>
                        <a:pt x="284" y="244"/>
                      </a:lnTo>
                      <a:lnTo>
                        <a:pt x="284" y="242"/>
                      </a:lnTo>
                      <a:lnTo>
                        <a:pt x="282" y="244"/>
                      </a:lnTo>
                      <a:close/>
                      <a:moveTo>
                        <a:pt x="148" y="184"/>
                      </a:moveTo>
                      <a:lnTo>
                        <a:pt x="150" y="184"/>
                      </a:lnTo>
                      <a:lnTo>
                        <a:pt x="150" y="184"/>
                      </a:lnTo>
                      <a:lnTo>
                        <a:pt x="150" y="182"/>
                      </a:lnTo>
                      <a:lnTo>
                        <a:pt x="152" y="182"/>
                      </a:lnTo>
                      <a:lnTo>
                        <a:pt x="154" y="180"/>
                      </a:lnTo>
                      <a:lnTo>
                        <a:pt x="154" y="180"/>
                      </a:lnTo>
                      <a:lnTo>
                        <a:pt x="154" y="180"/>
                      </a:lnTo>
                      <a:lnTo>
                        <a:pt x="152" y="178"/>
                      </a:lnTo>
                      <a:lnTo>
                        <a:pt x="150" y="178"/>
                      </a:lnTo>
                      <a:lnTo>
                        <a:pt x="150" y="178"/>
                      </a:lnTo>
                      <a:lnTo>
                        <a:pt x="148" y="180"/>
                      </a:lnTo>
                      <a:lnTo>
                        <a:pt x="148" y="180"/>
                      </a:lnTo>
                      <a:lnTo>
                        <a:pt x="146" y="182"/>
                      </a:lnTo>
                      <a:lnTo>
                        <a:pt x="146" y="182"/>
                      </a:lnTo>
                      <a:lnTo>
                        <a:pt x="146" y="184"/>
                      </a:lnTo>
                      <a:lnTo>
                        <a:pt x="146" y="184"/>
                      </a:lnTo>
                      <a:lnTo>
                        <a:pt x="146" y="184"/>
                      </a:lnTo>
                      <a:lnTo>
                        <a:pt x="148" y="184"/>
                      </a:lnTo>
                      <a:close/>
                      <a:moveTo>
                        <a:pt x="110" y="178"/>
                      </a:moveTo>
                      <a:lnTo>
                        <a:pt x="110" y="178"/>
                      </a:lnTo>
                      <a:lnTo>
                        <a:pt x="108" y="178"/>
                      </a:lnTo>
                      <a:lnTo>
                        <a:pt x="106" y="182"/>
                      </a:lnTo>
                      <a:lnTo>
                        <a:pt x="106" y="182"/>
                      </a:lnTo>
                      <a:lnTo>
                        <a:pt x="106" y="182"/>
                      </a:lnTo>
                      <a:lnTo>
                        <a:pt x="106" y="184"/>
                      </a:lnTo>
                      <a:lnTo>
                        <a:pt x="110" y="184"/>
                      </a:lnTo>
                      <a:lnTo>
                        <a:pt x="114" y="184"/>
                      </a:lnTo>
                      <a:lnTo>
                        <a:pt x="114" y="184"/>
                      </a:lnTo>
                      <a:lnTo>
                        <a:pt x="116" y="184"/>
                      </a:lnTo>
                      <a:lnTo>
                        <a:pt x="116" y="184"/>
                      </a:lnTo>
                      <a:lnTo>
                        <a:pt x="116" y="184"/>
                      </a:lnTo>
                      <a:lnTo>
                        <a:pt x="118" y="184"/>
                      </a:lnTo>
                      <a:lnTo>
                        <a:pt x="118" y="186"/>
                      </a:lnTo>
                      <a:lnTo>
                        <a:pt x="114" y="186"/>
                      </a:lnTo>
                      <a:lnTo>
                        <a:pt x="114" y="186"/>
                      </a:lnTo>
                      <a:lnTo>
                        <a:pt x="112" y="186"/>
                      </a:lnTo>
                      <a:lnTo>
                        <a:pt x="112" y="186"/>
                      </a:lnTo>
                      <a:lnTo>
                        <a:pt x="112" y="186"/>
                      </a:lnTo>
                      <a:lnTo>
                        <a:pt x="112" y="188"/>
                      </a:lnTo>
                      <a:lnTo>
                        <a:pt x="114" y="188"/>
                      </a:lnTo>
                      <a:lnTo>
                        <a:pt x="114" y="188"/>
                      </a:lnTo>
                      <a:lnTo>
                        <a:pt x="114" y="188"/>
                      </a:lnTo>
                      <a:lnTo>
                        <a:pt x="116" y="188"/>
                      </a:lnTo>
                      <a:lnTo>
                        <a:pt x="124" y="188"/>
                      </a:lnTo>
                      <a:lnTo>
                        <a:pt x="126" y="186"/>
                      </a:lnTo>
                      <a:lnTo>
                        <a:pt x="136" y="186"/>
                      </a:lnTo>
                      <a:lnTo>
                        <a:pt x="138" y="184"/>
                      </a:lnTo>
                      <a:lnTo>
                        <a:pt x="138" y="184"/>
                      </a:lnTo>
                      <a:lnTo>
                        <a:pt x="140" y="182"/>
                      </a:lnTo>
                      <a:lnTo>
                        <a:pt x="138" y="182"/>
                      </a:lnTo>
                      <a:lnTo>
                        <a:pt x="138" y="182"/>
                      </a:lnTo>
                      <a:lnTo>
                        <a:pt x="138" y="182"/>
                      </a:lnTo>
                      <a:lnTo>
                        <a:pt x="140" y="182"/>
                      </a:lnTo>
                      <a:lnTo>
                        <a:pt x="140" y="182"/>
                      </a:lnTo>
                      <a:lnTo>
                        <a:pt x="140" y="180"/>
                      </a:lnTo>
                      <a:lnTo>
                        <a:pt x="138" y="180"/>
                      </a:lnTo>
                      <a:lnTo>
                        <a:pt x="136" y="180"/>
                      </a:lnTo>
                      <a:lnTo>
                        <a:pt x="132" y="178"/>
                      </a:lnTo>
                      <a:lnTo>
                        <a:pt x="130" y="176"/>
                      </a:lnTo>
                      <a:lnTo>
                        <a:pt x="128" y="174"/>
                      </a:lnTo>
                      <a:lnTo>
                        <a:pt x="128" y="174"/>
                      </a:lnTo>
                      <a:lnTo>
                        <a:pt x="120" y="172"/>
                      </a:lnTo>
                      <a:lnTo>
                        <a:pt x="118" y="172"/>
                      </a:lnTo>
                      <a:lnTo>
                        <a:pt x="112" y="174"/>
                      </a:lnTo>
                      <a:lnTo>
                        <a:pt x="112" y="174"/>
                      </a:lnTo>
                      <a:lnTo>
                        <a:pt x="110" y="174"/>
                      </a:lnTo>
                      <a:lnTo>
                        <a:pt x="110" y="174"/>
                      </a:lnTo>
                      <a:lnTo>
                        <a:pt x="110" y="176"/>
                      </a:lnTo>
                      <a:lnTo>
                        <a:pt x="110" y="176"/>
                      </a:lnTo>
                      <a:lnTo>
                        <a:pt x="110" y="176"/>
                      </a:lnTo>
                      <a:lnTo>
                        <a:pt x="112" y="178"/>
                      </a:lnTo>
                      <a:lnTo>
                        <a:pt x="114" y="178"/>
                      </a:lnTo>
                      <a:lnTo>
                        <a:pt x="114" y="178"/>
                      </a:lnTo>
                      <a:lnTo>
                        <a:pt x="110" y="178"/>
                      </a:lnTo>
                      <a:close/>
                      <a:moveTo>
                        <a:pt x="152" y="164"/>
                      </a:moveTo>
                      <a:lnTo>
                        <a:pt x="152" y="164"/>
                      </a:lnTo>
                      <a:lnTo>
                        <a:pt x="152" y="164"/>
                      </a:lnTo>
                      <a:lnTo>
                        <a:pt x="152" y="164"/>
                      </a:lnTo>
                      <a:lnTo>
                        <a:pt x="150" y="162"/>
                      </a:lnTo>
                      <a:lnTo>
                        <a:pt x="148" y="164"/>
                      </a:lnTo>
                      <a:lnTo>
                        <a:pt x="148" y="164"/>
                      </a:lnTo>
                      <a:lnTo>
                        <a:pt x="148" y="164"/>
                      </a:lnTo>
                      <a:lnTo>
                        <a:pt x="148" y="164"/>
                      </a:lnTo>
                      <a:lnTo>
                        <a:pt x="150" y="164"/>
                      </a:lnTo>
                      <a:lnTo>
                        <a:pt x="152" y="164"/>
                      </a:lnTo>
                      <a:close/>
                      <a:moveTo>
                        <a:pt x="446" y="166"/>
                      </a:moveTo>
                      <a:lnTo>
                        <a:pt x="446" y="166"/>
                      </a:lnTo>
                      <a:lnTo>
                        <a:pt x="448" y="164"/>
                      </a:lnTo>
                      <a:lnTo>
                        <a:pt x="446" y="164"/>
                      </a:lnTo>
                      <a:lnTo>
                        <a:pt x="446" y="164"/>
                      </a:lnTo>
                      <a:lnTo>
                        <a:pt x="446" y="162"/>
                      </a:lnTo>
                      <a:lnTo>
                        <a:pt x="444" y="162"/>
                      </a:lnTo>
                      <a:lnTo>
                        <a:pt x="444" y="162"/>
                      </a:lnTo>
                      <a:lnTo>
                        <a:pt x="444" y="162"/>
                      </a:lnTo>
                      <a:lnTo>
                        <a:pt x="436" y="164"/>
                      </a:lnTo>
                      <a:lnTo>
                        <a:pt x="434" y="164"/>
                      </a:lnTo>
                      <a:lnTo>
                        <a:pt x="430" y="164"/>
                      </a:lnTo>
                      <a:lnTo>
                        <a:pt x="426" y="164"/>
                      </a:lnTo>
                      <a:lnTo>
                        <a:pt x="424" y="164"/>
                      </a:lnTo>
                      <a:lnTo>
                        <a:pt x="422" y="164"/>
                      </a:lnTo>
                      <a:lnTo>
                        <a:pt x="422" y="164"/>
                      </a:lnTo>
                      <a:lnTo>
                        <a:pt x="420" y="166"/>
                      </a:lnTo>
                      <a:lnTo>
                        <a:pt x="420" y="166"/>
                      </a:lnTo>
                      <a:lnTo>
                        <a:pt x="418" y="168"/>
                      </a:lnTo>
                      <a:lnTo>
                        <a:pt x="418" y="168"/>
                      </a:lnTo>
                      <a:lnTo>
                        <a:pt x="416" y="168"/>
                      </a:lnTo>
                      <a:lnTo>
                        <a:pt x="416" y="170"/>
                      </a:lnTo>
                      <a:lnTo>
                        <a:pt x="416" y="170"/>
                      </a:lnTo>
                      <a:lnTo>
                        <a:pt x="416" y="170"/>
                      </a:lnTo>
                      <a:lnTo>
                        <a:pt x="416" y="170"/>
                      </a:lnTo>
                      <a:lnTo>
                        <a:pt x="420" y="170"/>
                      </a:lnTo>
                      <a:lnTo>
                        <a:pt x="426" y="170"/>
                      </a:lnTo>
                      <a:lnTo>
                        <a:pt x="432" y="170"/>
                      </a:lnTo>
                      <a:lnTo>
                        <a:pt x="434" y="170"/>
                      </a:lnTo>
                      <a:lnTo>
                        <a:pt x="436" y="170"/>
                      </a:lnTo>
                      <a:lnTo>
                        <a:pt x="436" y="170"/>
                      </a:lnTo>
                      <a:lnTo>
                        <a:pt x="438" y="170"/>
                      </a:lnTo>
                      <a:lnTo>
                        <a:pt x="440" y="168"/>
                      </a:lnTo>
                      <a:lnTo>
                        <a:pt x="442" y="168"/>
                      </a:lnTo>
                      <a:lnTo>
                        <a:pt x="446" y="168"/>
                      </a:lnTo>
                      <a:lnTo>
                        <a:pt x="446" y="168"/>
                      </a:lnTo>
                      <a:lnTo>
                        <a:pt x="446" y="166"/>
                      </a:lnTo>
                      <a:lnTo>
                        <a:pt x="446" y="166"/>
                      </a:lnTo>
                      <a:lnTo>
                        <a:pt x="446" y="166"/>
                      </a:lnTo>
                      <a:lnTo>
                        <a:pt x="446" y="166"/>
                      </a:lnTo>
                      <a:lnTo>
                        <a:pt x="446" y="166"/>
                      </a:lnTo>
                      <a:close/>
                      <a:moveTo>
                        <a:pt x="132" y="162"/>
                      </a:moveTo>
                      <a:lnTo>
                        <a:pt x="132" y="162"/>
                      </a:lnTo>
                      <a:lnTo>
                        <a:pt x="134" y="162"/>
                      </a:lnTo>
                      <a:lnTo>
                        <a:pt x="134" y="162"/>
                      </a:lnTo>
                      <a:lnTo>
                        <a:pt x="134" y="160"/>
                      </a:lnTo>
                      <a:lnTo>
                        <a:pt x="134" y="160"/>
                      </a:lnTo>
                      <a:lnTo>
                        <a:pt x="136" y="160"/>
                      </a:lnTo>
                      <a:lnTo>
                        <a:pt x="134" y="158"/>
                      </a:lnTo>
                      <a:lnTo>
                        <a:pt x="134" y="158"/>
                      </a:lnTo>
                      <a:lnTo>
                        <a:pt x="134" y="158"/>
                      </a:lnTo>
                      <a:lnTo>
                        <a:pt x="130" y="160"/>
                      </a:lnTo>
                      <a:lnTo>
                        <a:pt x="130" y="160"/>
                      </a:lnTo>
                      <a:lnTo>
                        <a:pt x="128" y="160"/>
                      </a:lnTo>
                      <a:lnTo>
                        <a:pt x="128" y="162"/>
                      </a:lnTo>
                      <a:lnTo>
                        <a:pt x="130" y="162"/>
                      </a:lnTo>
                      <a:lnTo>
                        <a:pt x="132" y="162"/>
                      </a:lnTo>
                      <a:close/>
                      <a:moveTo>
                        <a:pt x="122" y="140"/>
                      </a:moveTo>
                      <a:lnTo>
                        <a:pt x="124" y="140"/>
                      </a:lnTo>
                      <a:lnTo>
                        <a:pt x="124" y="140"/>
                      </a:lnTo>
                      <a:lnTo>
                        <a:pt x="124" y="140"/>
                      </a:lnTo>
                      <a:lnTo>
                        <a:pt x="124" y="140"/>
                      </a:lnTo>
                      <a:lnTo>
                        <a:pt x="128" y="138"/>
                      </a:lnTo>
                      <a:lnTo>
                        <a:pt x="130" y="138"/>
                      </a:lnTo>
                      <a:lnTo>
                        <a:pt x="132" y="136"/>
                      </a:lnTo>
                      <a:lnTo>
                        <a:pt x="132" y="136"/>
                      </a:lnTo>
                      <a:lnTo>
                        <a:pt x="130" y="136"/>
                      </a:lnTo>
                      <a:lnTo>
                        <a:pt x="130" y="136"/>
                      </a:lnTo>
                      <a:lnTo>
                        <a:pt x="128" y="136"/>
                      </a:lnTo>
                      <a:lnTo>
                        <a:pt x="126" y="136"/>
                      </a:lnTo>
                      <a:lnTo>
                        <a:pt x="126" y="136"/>
                      </a:lnTo>
                      <a:lnTo>
                        <a:pt x="126" y="136"/>
                      </a:lnTo>
                      <a:lnTo>
                        <a:pt x="122" y="136"/>
                      </a:lnTo>
                      <a:lnTo>
                        <a:pt x="120" y="138"/>
                      </a:lnTo>
                      <a:lnTo>
                        <a:pt x="118" y="138"/>
                      </a:lnTo>
                      <a:lnTo>
                        <a:pt x="118" y="138"/>
                      </a:lnTo>
                      <a:lnTo>
                        <a:pt x="120" y="138"/>
                      </a:lnTo>
                      <a:lnTo>
                        <a:pt x="122" y="138"/>
                      </a:lnTo>
                      <a:lnTo>
                        <a:pt x="122" y="138"/>
                      </a:lnTo>
                      <a:lnTo>
                        <a:pt x="122" y="138"/>
                      </a:lnTo>
                      <a:lnTo>
                        <a:pt x="122" y="138"/>
                      </a:lnTo>
                      <a:lnTo>
                        <a:pt x="122" y="140"/>
                      </a:lnTo>
                      <a:close/>
                      <a:moveTo>
                        <a:pt x="550" y="104"/>
                      </a:moveTo>
                      <a:lnTo>
                        <a:pt x="550" y="102"/>
                      </a:lnTo>
                      <a:lnTo>
                        <a:pt x="550" y="102"/>
                      </a:lnTo>
                      <a:lnTo>
                        <a:pt x="550" y="100"/>
                      </a:lnTo>
                      <a:lnTo>
                        <a:pt x="546" y="100"/>
                      </a:lnTo>
                      <a:lnTo>
                        <a:pt x="544" y="100"/>
                      </a:lnTo>
                      <a:lnTo>
                        <a:pt x="542" y="100"/>
                      </a:lnTo>
                      <a:lnTo>
                        <a:pt x="540" y="100"/>
                      </a:lnTo>
                      <a:lnTo>
                        <a:pt x="538" y="102"/>
                      </a:lnTo>
                      <a:lnTo>
                        <a:pt x="538" y="104"/>
                      </a:lnTo>
                      <a:lnTo>
                        <a:pt x="540" y="106"/>
                      </a:lnTo>
                      <a:lnTo>
                        <a:pt x="544" y="106"/>
                      </a:lnTo>
                      <a:lnTo>
                        <a:pt x="552" y="106"/>
                      </a:lnTo>
                      <a:lnTo>
                        <a:pt x="554" y="104"/>
                      </a:lnTo>
                      <a:lnTo>
                        <a:pt x="554" y="104"/>
                      </a:lnTo>
                      <a:lnTo>
                        <a:pt x="550" y="104"/>
                      </a:lnTo>
                      <a:close/>
                      <a:moveTo>
                        <a:pt x="546" y="90"/>
                      </a:moveTo>
                      <a:lnTo>
                        <a:pt x="548" y="86"/>
                      </a:lnTo>
                      <a:lnTo>
                        <a:pt x="548" y="82"/>
                      </a:lnTo>
                      <a:lnTo>
                        <a:pt x="546" y="82"/>
                      </a:lnTo>
                      <a:lnTo>
                        <a:pt x="544" y="82"/>
                      </a:lnTo>
                      <a:lnTo>
                        <a:pt x="544" y="84"/>
                      </a:lnTo>
                      <a:lnTo>
                        <a:pt x="542" y="86"/>
                      </a:lnTo>
                      <a:lnTo>
                        <a:pt x="544" y="92"/>
                      </a:lnTo>
                      <a:lnTo>
                        <a:pt x="546" y="90"/>
                      </a:lnTo>
                      <a:close/>
                      <a:moveTo>
                        <a:pt x="12" y="72"/>
                      </a:moveTo>
                      <a:lnTo>
                        <a:pt x="10" y="72"/>
                      </a:lnTo>
                      <a:lnTo>
                        <a:pt x="10" y="72"/>
                      </a:lnTo>
                      <a:lnTo>
                        <a:pt x="6" y="72"/>
                      </a:lnTo>
                      <a:lnTo>
                        <a:pt x="6" y="72"/>
                      </a:lnTo>
                      <a:lnTo>
                        <a:pt x="4" y="72"/>
                      </a:lnTo>
                      <a:lnTo>
                        <a:pt x="2" y="72"/>
                      </a:lnTo>
                      <a:lnTo>
                        <a:pt x="2" y="72"/>
                      </a:lnTo>
                      <a:lnTo>
                        <a:pt x="0" y="72"/>
                      </a:lnTo>
                      <a:lnTo>
                        <a:pt x="2" y="74"/>
                      </a:lnTo>
                      <a:lnTo>
                        <a:pt x="4" y="74"/>
                      </a:lnTo>
                      <a:lnTo>
                        <a:pt x="8" y="74"/>
                      </a:lnTo>
                      <a:lnTo>
                        <a:pt x="10" y="74"/>
                      </a:lnTo>
                      <a:lnTo>
                        <a:pt x="12" y="72"/>
                      </a:lnTo>
                      <a:close/>
                      <a:moveTo>
                        <a:pt x="562" y="66"/>
                      </a:moveTo>
                      <a:lnTo>
                        <a:pt x="562" y="66"/>
                      </a:lnTo>
                      <a:lnTo>
                        <a:pt x="558" y="68"/>
                      </a:lnTo>
                      <a:lnTo>
                        <a:pt x="558" y="68"/>
                      </a:lnTo>
                      <a:lnTo>
                        <a:pt x="558" y="70"/>
                      </a:lnTo>
                      <a:lnTo>
                        <a:pt x="560" y="70"/>
                      </a:lnTo>
                      <a:lnTo>
                        <a:pt x="562" y="68"/>
                      </a:lnTo>
                      <a:lnTo>
                        <a:pt x="564" y="68"/>
                      </a:lnTo>
                      <a:lnTo>
                        <a:pt x="564" y="66"/>
                      </a:lnTo>
                      <a:lnTo>
                        <a:pt x="562" y="66"/>
                      </a:lnTo>
                      <a:close/>
                      <a:moveTo>
                        <a:pt x="554" y="60"/>
                      </a:moveTo>
                      <a:lnTo>
                        <a:pt x="554" y="58"/>
                      </a:lnTo>
                      <a:lnTo>
                        <a:pt x="552" y="60"/>
                      </a:lnTo>
                      <a:lnTo>
                        <a:pt x="550" y="60"/>
                      </a:lnTo>
                      <a:lnTo>
                        <a:pt x="550" y="62"/>
                      </a:lnTo>
                      <a:lnTo>
                        <a:pt x="550" y="64"/>
                      </a:lnTo>
                      <a:lnTo>
                        <a:pt x="550" y="66"/>
                      </a:lnTo>
                      <a:lnTo>
                        <a:pt x="552" y="64"/>
                      </a:lnTo>
                      <a:lnTo>
                        <a:pt x="554" y="64"/>
                      </a:lnTo>
                      <a:lnTo>
                        <a:pt x="552" y="62"/>
                      </a:lnTo>
                      <a:lnTo>
                        <a:pt x="554" y="60"/>
                      </a:lnTo>
                      <a:lnTo>
                        <a:pt x="554" y="60"/>
                      </a:lnTo>
                      <a:close/>
                      <a:moveTo>
                        <a:pt x="572" y="38"/>
                      </a:moveTo>
                      <a:lnTo>
                        <a:pt x="566" y="40"/>
                      </a:lnTo>
                      <a:lnTo>
                        <a:pt x="562" y="40"/>
                      </a:lnTo>
                      <a:lnTo>
                        <a:pt x="560" y="42"/>
                      </a:lnTo>
                      <a:lnTo>
                        <a:pt x="560" y="42"/>
                      </a:lnTo>
                      <a:lnTo>
                        <a:pt x="564" y="42"/>
                      </a:lnTo>
                      <a:lnTo>
                        <a:pt x="570" y="42"/>
                      </a:lnTo>
                      <a:lnTo>
                        <a:pt x="574" y="42"/>
                      </a:lnTo>
                      <a:lnTo>
                        <a:pt x="576" y="40"/>
                      </a:lnTo>
                      <a:lnTo>
                        <a:pt x="576" y="38"/>
                      </a:lnTo>
                      <a:lnTo>
                        <a:pt x="572" y="38"/>
                      </a:lnTo>
                      <a:close/>
                      <a:moveTo>
                        <a:pt x="570" y="18"/>
                      </a:moveTo>
                      <a:lnTo>
                        <a:pt x="572" y="18"/>
                      </a:lnTo>
                      <a:lnTo>
                        <a:pt x="574" y="18"/>
                      </a:lnTo>
                      <a:lnTo>
                        <a:pt x="572" y="16"/>
                      </a:lnTo>
                      <a:lnTo>
                        <a:pt x="570" y="16"/>
                      </a:lnTo>
                      <a:lnTo>
                        <a:pt x="568" y="14"/>
                      </a:lnTo>
                      <a:lnTo>
                        <a:pt x="566" y="14"/>
                      </a:lnTo>
                      <a:lnTo>
                        <a:pt x="566" y="16"/>
                      </a:lnTo>
                      <a:lnTo>
                        <a:pt x="566" y="16"/>
                      </a:lnTo>
                      <a:lnTo>
                        <a:pt x="568" y="18"/>
                      </a:lnTo>
                      <a:lnTo>
                        <a:pt x="570" y="18"/>
                      </a:lnTo>
                      <a:close/>
                      <a:moveTo>
                        <a:pt x="316" y="14"/>
                      </a:moveTo>
                      <a:lnTo>
                        <a:pt x="322" y="14"/>
                      </a:lnTo>
                      <a:lnTo>
                        <a:pt x="324" y="16"/>
                      </a:lnTo>
                      <a:lnTo>
                        <a:pt x="326" y="16"/>
                      </a:lnTo>
                      <a:lnTo>
                        <a:pt x="328" y="14"/>
                      </a:lnTo>
                      <a:lnTo>
                        <a:pt x="330" y="12"/>
                      </a:lnTo>
                      <a:lnTo>
                        <a:pt x="330" y="12"/>
                      </a:lnTo>
                      <a:lnTo>
                        <a:pt x="326" y="10"/>
                      </a:lnTo>
                      <a:lnTo>
                        <a:pt x="318" y="8"/>
                      </a:lnTo>
                      <a:lnTo>
                        <a:pt x="314" y="10"/>
                      </a:lnTo>
                      <a:lnTo>
                        <a:pt x="308" y="10"/>
                      </a:lnTo>
                      <a:lnTo>
                        <a:pt x="308" y="10"/>
                      </a:lnTo>
                      <a:lnTo>
                        <a:pt x="308" y="10"/>
                      </a:lnTo>
                      <a:lnTo>
                        <a:pt x="312" y="12"/>
                      </a:lnTo>
                      <a:lnTo>
                        <a:pt x="316" y="14"/>
                      </a:lnTo>
                      <a:close/>
                      <a:moveTo>
                        <a:pt x="640" y="22"/>
                      </a:moveTo>
                      <a:lnTo>
                        <a:pt x="638" y="20"/>
                      </a:lnTo>
                      <a:lnTo>
                        <a:pt x="634" y="20"/>
                      </a:lnTo>
                      <a:lnTo>
                        <a:pt x="632" y="20"/>
                      </a:lnTo>
                      <a:lnTo>
                        <a:pt x="628" y="20"/>
                      </a:lnTo>
                      <a:lnTo>
                        <a:pt x="620" y="18"/>
                      </a:lnTo>
                      <a:lnTo>
                        <a:pt x="616" y="18"/>
                      </a:lnTo>
                      <a:lnTo>
                        <a:pt x="606" y="18"/>
                      </a:lnTo>
                      <a:lnTo>
                        <a:pt x="604" y="18"/>
                      </a:lnTo>
                      <a:lnTo>
                        <a:pt x="602" y="18"/>
                      </a:lnTo>
                      <a:lnTo>
                        <a:pt x="598" y="18"/>
                      </a:lnTo>
                      <a:lnTo>
                        <a:pt x="598" y="18"/>
                      </a:lnTo>
                      <a:lnTo>
                        <a:pt x="596" y="18"/>
                      </a:lnTo>
                      <a:lnTo>
                        <a:pt x="594" y="20"/>
                      </a:lnTo>
                      <a:lnTo>
                        <a:pt x="592" y="20"/>
                      </a:lnTo>
                      <a:lnTo>
                        <a:pt x="588" y="22"/>
                      </a:lnTo>
                      <a:lnTo>
                        <a:pt x="586" y="22"/>
                      </a:lnTo>
                      <a:lnTo>
                        <a:pt x="586" y="22"/>
                      </a:lnTo>
                      <a:lnTo>
                        <a:pt x="582" y="22"/>
                      </a:lnTo>
                      <a:lnTo>
                        <a:pt x="580" y="22"/>
                      </a:lnTo>
                      <a:lnTo>
                        <a:pt x="578" y="22"/>
                      </a:lnTo>
                      <a:lnTo>
                        <a:pt x="576" y="22"/>
                      </a:lnTo>
                      <a:lnTo>
                        <a:pt x="574" y="22"/>
                      </a:lnTo>
                      <a:lnTo>
                        <a:pt x="572" y="22"/>
                      </a:lnTo>
                      <a:lnTo>
                        <a:pt x="568" y="22"/>
                      </a:lnTo>
                      <a:lnTo>
                        <a:pt x="568" y="20"/>
                      </a:lnTo>
                      <a:lnTo>
                        <a:pt x="564" y="20"/>
                      </a:lnTo>
                      <a:lnTo>
                        <a:pt x="560" y="22"/>
                      </a:lnTo>
                      <a:lnTo>
                        <a:pt x="550" y="24"/>
                      </a:lnTo>
                      <a:lnTo>
                        <a:pt x="550" y="24"/>
                      </a:lnTo>
                      <a:lnTo>
                        <a:pt x="546" y="24"/>
                      </a:lnTo>
                      <a:lnTo>
                        <a:pt x="544" y="26"/>
                      </a:lnTo>
                      <a:lnTo>
                        <a:pt x="538" y="26"/>
                      </a:lnTo>
                      <a:lnTo>
                        <a:pt x="536" y="28"/>
                      </a:lnTo>
                      <a:lnTo>
                        <a:pt x="528" y="28"/>
                      </a:lnTo>
                      <a:lnTo>
                        <a:pt x="528" y="28"/>
                      </a:lnTo>
                      <a:lnTo>
                        <a:pt x="528" y="30"/>
                      </a:lnTo>
                      <a:lnTo>
                        <a:pt x="526" y="30"/>
                      </a:lnTo>
                      <a:lnTo>
                        <a:pt x="524" y="30"/>
                      </a:lnTo>
                      <a:lnTo>
                        <a:pt x="524" y="30"/>
                      </a:lnTo>
                      <a:lnTo>
                        <a:pt x="526" y="28"/>
                      </a:lnTo>
                      <a:lnTo>
                        <a:pt x="532" y="26"/>
                      </a:lnTo>
                      <a:lnTo>
                        <a:pt x="534" y="26"/>
                      </a:lnTo>
                      <a:lnTo>
                        <a:pt x="540" y="24"/>
                      </a:lnTo>
                      <a:lnTo>
                        <a:pt x="542" y="24"/>
                      </a:lnTo>
                      <a:lnTo>
                        <a:pt x="544" y="22"/>
                      </a:lnTo>
                      <a:lnTo>
                        <a:pt x="548" y="20"/>
                      </a:lnTo>
                      <a:lnTo>
                        <a:pt x="550" y="20"/>
                      </a:lnTo>
                      <a:lnTo>
                        <a:pt x="550" y="18"/>
                      </a:lnTo>
                      <a:lnTo>
                        <a:pt x="550" y="18"/>
                      </a:lnTo>
                      <a:lnTo>
                        <a:pt x="550" y="16"/>
                      </a:lnTo>
                      <a:lnTo>
                        <a:pt x="550" y="16"/>
                      </a:lnTo>
                      <a:lnTo>
                        <a:pt x="550" y="16"/>
                      </a:lnTo>
                      <a:lnTo>
                        <a:pt x="546" y="16"/>
                      </a:lnTo>
                      <a:lnTo>
                        <a:pt x="538" y="16"/>
                      </a:lnTo>
                      <a:lnTo>
                        <a:pt x="534" y="16"/>
                      </a:lnTo>
                      <a:lnTo>
                        <a:pt x="532" y="16"/>
                      </a:lnTo>
                      <a:lnTo>
                        <a:pt x="532" y="16"/>
                      </a:lnTo>
                      <a:lnTo>
                        <a:pt x="530" y="16"/>
                      </a:lnTo>
                      <a:lnTo>
                        <a:pt x="530" y="18"/>
                      </a:lnTo>
                      <a:lnTo>
                        <a:pt x="528" y="18"/>
                      </a:lnTo>
                      <a:lnTo>
                        <a:pt x="528" y="18"/>
                      </a:lnTo>
                      <a:lnTo>
                        <a:pt x="526" y="20"/>
                      </a:lnTo>
                      <a:lnTo>
                        <a:pt x="520" y="20"/>
                      </a:lnTo>
                      <a:lnTo>
                        <a:pt x="518" y="18"/>
                      </a:lnTo>
                      <a:lnTo>
                        <a:pt x="512" y="16"/>
                      </a:lnTo>
                      <a:lnTo>
                        <a:pt x="496" y="16"/>
                      </a:lnTo>
                      <a:lnTo>
                        <a:pt x="488" y="16"/>
                      </a:lnTo>
                      <a:lnTo>
                        <a:pt x="476" y="16"/>
                      </a:lnTo>
                      <a:lnTo>
                        <a:pt x="470" y="16"/>
                      </a:lnTo>
                      <a:lnTo>
                        <a:pt x="468" y="16"/>
                      </a:lnTo>
                      <a:lnTo>
                        <a:pt x="468" y="16"/>
                      </a:lnTo>
                      <a:lnTo>
                        <a:pt x="470" y="14"/>
                      </a:lnTo>
                      <a:lnTo>
                        <a:pt x="472" y="14"/>
                      </a:lnTo>
                      <a:lnTo>
                        <a:pt x="526" y="14"/>
                      </a:lnTo>
                      <a:lnTo>
                        <a:pt x="534" y="12"/>
                      </a:lnTo>
                      <a:lnTo>
                        <a:pt x="540" y="12"/>
                      </a:lnTo>
                      <a:lnTo>
                        <a:pt x="546" y="12"/>
                      </a:lnTo>
                      <a:lnTo>
                        <a:pt x="550" y="10"/>
                      </a:lnTo>
                      <a:lnTo>
                        <a:pt x="550" y="10"/>
                      </a:lnTo>
                      <a:lnTo>
                        <a:pt x="550" y="10"/>
                      </a:lnTo>
                      <a:lnTo>
                        <a:pt x="548" y="8"/>
                      </a:lnTo>
                      <a:lnTo>
                        <a:pt x="548" y="8"/>
                      </a:lnTo>
                      <a:lnTo>
                        <a:pt x="542" y="8"/>
                      </a:lnTo>
                      <a:lnTo>
                        <a:pt x="534" y="8"/>
                      </a:lnTo>
                      <a:lnTo>
                        <a:pt x="530" y="8"/>
                      </a:lnTo>
                      <a:lnTo>
                        <a:pt x="530" y="8"/>
                      </a:lnTo>
                      <a:lnTo>
                        <a:pt x="530" y="6"/>
                      </a:lnTo>
                      <a:lnTo>
                        <a:pt x="526" y="6"/>
                      </a:lnTo>
                      <a:lnTo>
                        <a:pt x="524" y="6"/>
                      </a:lnTo>
                      <a:lnTo>
                        <a:pt x="522" y="6"/>
                      </a:lnTo>
                      <a:lnTo>
                        <a:pt x="520" y="4"/>
                      </a:lnTo>
                      <a:lnTo>
                        <a:pt x="510" y="4"/>
                      </a:lnTo>
                      <a:lnTo>
                        <a:pt x="502" y="4"/>
                      </a:lnTo>
                      <a:lnTo>
                        <a:pt x="494" y="4"/>
                      </a:lnTo>
                      <a:lnTo>
                        <a:pt x="490" y="4"/>
                      </a:lnTo>
                      <a:lnTo>
                        <a:pt x="482" y="4"/>
                      </a:lnTo>
                      <a:lnTo>
                        <a:pt x="474" y="4"/>
                      </a:lnTo>
                      <a:lnTo>
                        <a:pt x="470" y="4"/>
                      </a:lnTo>
                      <a:lnTo>
                        <a:pt x="458" y="6"/>
                      </a:lnTo>
                      <a:lnTo>
                        <a:pt x="456" y="6"/>
                      </a:lnTo>
                      <a:lnTo>
                        <a:pt x="454" y="6"/>
                      </a:lnTo>
                      <a:lnTo>
                        <a:pt x="456" y="4"/>
                      </a:lnTo>
                      <a:lnTo>
                        <a:pt x="460" y="4"/>
                      </a:lnTo>
                      <a:lnTo>
                        <a:pt x="474" y="4"/>
                      </a:lnTo>
                      <a:lnTo>
                        <a:pt x="496" y="4"/>
                      </a:lnTo>
                      <a:lnTo>
                        <a:pt x="510" y="4"/>
                      </a:lnTo>
                      <a:lnTo>
                        <a:pt x="512" y="4"/>
                      </a:lnTo>
                      <a:lnTo>
                        <a:pt x="514" y="2"/>
                      </a:lnTo>
                      <a:lnTo>
                        <a:pt x="512" y="2"/>
                      </a:lnTo>
                      <a:lnTo>
                        <a:pt x="502" y="2"/>
                      </a:lnTo>
                      <a:lnTo>
                        <a:pt x="498" y="2"/>
                      </a:lnTo>
                      <a:lnTo>
                        <a:pt x="490" y="2"/>
                      </a:lnTo>
                      <a:lnTo>
                        <a:pt x="490" y="2"/>
                      </a:lnTo>
                      <a:lnTo>
                        <a:pt x="486" y="0"/>
                      </a:lnTo>
                      <a:lnTo>
                        <a:pt x="478" y="0"/>
                      </a:lnTo>
                      <a:lnTo>
                        <a:pt x="470" y="0"/>
                      </a:lnTo>
                      <a:lnTo>
                        <a:pt x="450" y="0"/>
                      </a:lnTo>
                      <a:lnTo>
                        <a:pt x="446" y="0"/>
                      </a:lnTo>
                      <a:lnTo>
                        <a:pt x="440" y="0"/>
                      </a:lnTo>
                      <a:lnTo>
                        <a:pt x="438" y="0"/>
                      </a:lnTo>
                      <a:lnTo>
                        <a:pt x="436" y="0"/>
                      </a:lnTo>
                      <a:lnTo>
                        <a:pt x="434" y="0"/>
                      </a:lnTo>
                      <a:lnTo>
                        <a:pt x="432" y="0"/>
                      </a:lnTo>
                      <a:lnTo>
                        <a:pt x="428" y="0"/>
                      </a:lnTo>
                      <a:lnTo>
                        <a:pt x="426" y="0"/>
                      </a:lnTo>
                      <a:lnTo>
                        <a:pt x="416" y="0"/>
                      </a:lnTo>
                      <a:lnTo>
                        <a:pt x="414" y="0"/>
                      </a:lnTo>
                      <a:lnTo>
                        <a:pt x="414" y="0"/>
                      </a:lnTo>
                      <a:lnTo>
                        <a:pt x="414" y="0"/>
                      </a:lnTo>
                      <a:lnTo>
                        <a:pt x="414" y="0"/>
                      </a:lnTo>
                      <a:lnTo>
                        <a:pt x="410" y="0"/>
                      </a:lnTo>
                      <a:lnTo>
                        <a:pt x="406" y="0"/>
                      </a:lnTo>
                      <a:lnTo>
                        <a:pt x="404" y="0"/>
                      </a:lnTo>
                      <a:lnTo>
                        <a:pt x="404" y="0"/>
                      </a:lnTo>
                      <a:lnTo>
                        <a:pt x="402" y="2"/>
                      </a:lnTo>
                      <a:lnTo>
                        <a:pt x="400" y="2"/>
                      </a:lnTo>
                      <a:lnTo>
                        <a:pt x="400" y="2"/>
                      </a:lnTo>
                      <a:lnTo>
                        <a:pt x="396" y="2"/>
                      </a:lnTo>
                      <a:lnTo>
                        <a:pt x="396" y="2"/>
                      </a:lnTo>
                      <a:lnTo>
                        <a:pt x="394" y="2"/>
                      </a:lnTo>
                      <a:lnTo>
                        <a:pt x="394" y="2"/>
                      </a:lnTo>
                      <a:lnTo>
                        <a:pt x="394" y="2"/>
                      </a:lnTo>
                      <a:lnTo>
                        <a:pt x="396" y="2"/>
                      </a:lnTo>
                      <a:lnTo>
                        <a:pt x="400" y="4"/>
                      </a:lnTo>
                      <a:lnTo>
                        <a:pt x="400" y="4"/>
                      </a:lnTo>
                      <a:lnTo>
                        <a:pt x="400" y="4"/>
                      </a:lnTo>
                      <a:lnTo>
                        <a:pt x="398" y="6"/>
                      </a:lnTo>
                      <a:lnTo>
                        <a:pt x="398" y="6"/>
                      </a:lnTo>
                      <a:lnTo>
                        <a:pt x="398" y="6"/>
                      </a:lnTo>
                      <a:lnTo>
                        <a:pt x="396" y="6"/>
                      </a:lnTo>
                      <a:lnTo>
                        <a:pt x="392" y="4"/>
                      </a:lnTo>
                      <a:lnTo>
                        <a:pt x="388" y="4"/>
                      </a:lnTo>
                      <a:lnTo>
                        <a:pt x="386" y="4"/>
                      </a:lnTo>
                      <a:lnTo>
                        <a:pt x="384" y="2"/>
                      </a:lnTo>
                      <a:lnTo>
                        <a:pt x="380" y="2"/>
                      </a:lnTo>
                      <a:lnTo>
                        <a:pt x="376" y="2"/>
                      </a:lnTo>
                      <a:lnTo>
                        <a:pt x="372" y="4"/>
                      </a:lnTo>
                      <a:lnTo>
                        <a:pt x="368" y="4"/>
                      </a:lnTo>
                      <a:lnTo>
                        <a:pt x="366" y="4"/>
                      </a:lnTo>
                      <a:lnTo>
                        <a:pt x="366" y="4"/>
                      </a:lnTo>
                      <a:lnTo>
                        <a:pt x="364" y="4"/>
                      </a:lnTo>
                      <a:lnTo>
                        <a:pt x="362" y="4"/>
                      </a:lnTo>
                      <a:lnTo>
                        <a:pt x="360" y="4"/>
                      </a:lnTo>
                      <a:lnTo>
                        <a:pt x="356" y="2"/>
                      </a:lnTo>
                      <a:lnTo>
                        <a:pt x="354" y="2"/>
                      </a:lnTo>
                      <a:lnTo>
                        <a:pt x="352" y="4"/>
                      </a:lnTo>
                      <a:lnTo>
                        <a:pt x="342" y="4"/>
                      </a:lnTo>
                      <a:lnTo>
                        <a:pt x="338" y="4"/>
                      </a:lnTo>
                      <a:lnTo>
                        <a:pt x="332" y="4"/>
                      </a:lnTo>
                      <a:lnTo>
                        <a:pt x="330" y="6"/>
                      </a:lnTo>
                      <a:lnTo>
                        <a:pt x="326" y="4"/>
                      </a:lnTo>
                      <a:lnTo>
                        <a:pt x="322" y="4"/>
                      </a:lnTo>
                      <a:lnTo>
                        <a:pt x="320" y="6"/>
                      </a:lnTo>
                      <a:lnTo>
                        <a:pt x="322" y="8"/>
                      </a:lnTo>
                      <a:lnTo>
                        <a:pt x="324" y="8"/>
                      </a:lnTo>
                      <a:lnTo>
                        <a:pt x="330" y="8"/>
                      </a:lnTo>
                      <a:lnTo>
                        <a:pt x="332" y="6"/>
                      </a:lnTo>
                      <a:lnTo>
                        <a:pt x="334" y="6"/>
                      </a:lnTo>
                      <a:lnTo>
                        <a:pt x="340" y="8"/>
                      </a:lnTo>
                      <a:lnTo>
                        <a:pt x="364" y="8"/>
                      </a:lnTo>
                      <a:lnTo>
                        <a:pt x="366" y="8"/>
                      </a:lnTo>
                      <a:lnTo>
                        <a:pt x="364" y="8"/>
                      </a:lnTo>
                      <a:lnTo>
                        <a:pt x="360" y="8"/>
                      </a:lnTo>
                      <a:lnTo>
                        <a:pt x="358" y="8"/>
                      </a:lnTo>
                      <a:lnTo>
                        <a:pt x="358" y="8"/>
                      </a:lnTo>
                      <a:lnTo>
                        <a:pt x="356" y="8"/>
                      </a:lnTo>
                      <a:lnTo>
                        <a:pt x="354" y="8"/>
                      </a:lnTo>
                      <a:lnTo>
                        <a:pt x="330" y="8"/>
                      </a:lnTo>
                      <a:lnTo>
                        <a:pt x="328" y="8"/>
                      </a:lnTo>
                      <a:lnTo>
                        <a:pt x="326" y="8"/>
                      </a:lnTo>
                      <a:lnTo>
                        <a:pt x="326" y="8"/>
                      </a:lnTo>
                      <a:lnTo>
                        <a:pt x="334" y="10"/>
                      </a:lnTo>
                      <a:lnTo>
                        <a:pt x="336" y="12"/>
                      </a:lnTo>
                      <a:lnTo>
                        <a:pt x="334" y="12"/>
                      </a:lnTo>
                      <a:lnTo>
                        <a:pt x="334" y="12"/>
                      </a:lnTo>
                      <a:lnTo>
                        <a:pt x="332" y="14"/>
                      </a:lnTo>
                      <a:lnTo>
                        <a:pt x="328" y="16"/>
                      </a:lnTo>
                      <a:lnTo>
                        <a:pt x="328" y="16"/>
                      </a:lnTo>
                      <a:lnTo>
                        <a:pt x="328" y="16"/>
                      </a:lnTo>
                      <a:lnTo>
                        <a:pt x="328" y="18"/>
                      </a:lnTo>
                      <a:lnTo>
                        <a:pt x="328" y="18"/>
                      </a:lnTo>
                      <a:lnTo>
                        <a:pt x="326" y="18"/>
                      </a:lnTo>
                      <a:lnTo>
                        <a:pt x="326" y="18"/>
                      </a:lnTo>
                      <a:lnTo>
                        <a:pt x="324" y="18"/>
                      </a:lnTo>
                      <a:lnTo>
                        <a:pt x="320" y="18"/>
                      </a:lnTo>
                      <a:lnTo>
                        <a:pt x="310" y="16"/>
                      </a:lnTo>
                      <a:lnTo>
                        <a:pt x="304" y="14"/>
                      </a:lnTo>
                      <a:lnTo>
                        <a:pt x="292" y="12"/>
                      </a:lnTo>
                      <a:lnTo>
                        <a:pt x="282" y="12"/>
                      </a:lnTo>
                      <a:lnTo>
                        <a:pt x="274" y="12"/>
                      </a:lnTo>
                      <a:lnTo>
                        <a:pt x="272" y="12"/>
                      </a:lnTo>
                      <a:lnTo>
                        <a:pt x="272" y="12"/>
                      </a:lnTo>
                      <a:lnTo>
                        <a:pt x="272" y="14"/>
                      </a:lnTo>
                      <a:lnTo>
                        <a:pt x="274" y="14"/>
                      </a:lnTo>
                      <a:lnTo>
                        <a:pt x="280" y="16"/>
                      </a:lnTo>
                      <a:lnTo>
                        <a:pt x="280" y="18"/>
                      </a:lnTo>
                      <a:lnTo>
                        <a:pt x="280" y="18"/>
                      </a:lnTo>
                      <a:lnTo>
                        <a:pt x="278" y="18"/>
                      </a:lnTo>
                      <a:lnTo>
                        <a:pt x="272" y="18"/>
                      </a:lnTo>
                      <a:lnTo>
                        <a:pt x="268" y="18"/>
                      </a:lnTo>
                      <a:lnTo>
                        <a:pt x="264" y="16"/>
                      </a:lnTo>
                      <a:lnTo>
                        <a:pt x="262" y="16"/>
                      </a:lnTo>
                      <a:lnTo>
                        <a:pt x="254" y="12"/>
                      </a:lnTo>
                      <a:lnTo>
                        <a:pt x="252" y="12"/>
                      </a:lnTo>
                      <a:lnTo>
                        <a:pt x="250" y="14"/>
                      </a:lnTo>
                      <a:lnTo>
                        <a:pt x="248" y="14"/>
                      </a:lnTo>
                      <a:lnTo>
                        <a:pt x="250" y="16"/>
                      </a:lnTo>
                      <a:lnTo>
                        <a:pt x="248" y="16"/>
                      </a:lnTo>
                      <a:lnTo>
                        <a:pt x="246" y="18"/>
                      </a:lnTo>
                      <a:lnTo>
                        <a:pt x="246" y="18"/>
                      </a:lnTo>
                      <a:lnTo>
                        <a:pt x="244" y="18"/>
                      </a:lnTo>
                      <a:lnTo>
                        <a:pt x="242" y="20"/>
                      </a:lnTo>
                      <a:lnTo>
                        <a:pt x="240" y="20"/>
                      </a:lnTo>
                      <a:lnTo>
                        <a:pt x="240" y="20"/>
                      </a:lnTo>
                      <a:lnTo>
                        <a:pt x="240" y="20"/>
                      </a:lnTo>
                      <a:lnTo>
                        <a:pt x="244" y="16"/>
                      </a:lnTo>
                      <a:lnTo>
                        <a:pt x="244" y="14"/>
                      </a:lnTo>
                      <a:lnTo>
                        <a:pt x="244" y="14"/>
                      </a:lnTo>
                      <a:lnTo>
                        <a:pt x="242" y="14"/>
                      </a:lnTo>
                      <a:lnTo>
                        <a:pt x="240" y="12"/>
                      </a:lnTo>
                      <a:lnTo>
                        <a:pt x="238" y="12"/>
                      </a:lnTo>
                      <a:lnTo>
                        <a:pt x="236" y="12"/>
                      </a:lnTo>
                      <a:lnTo>
                        <a:pt x="230" y="12"/>
                      </a:lnTo>
                      <a:lnTo>
                        <a:pt x="228" y="14"/>
                      </a:lnTo>
                      <a:lnTo>
                        <a:pt x="228" y="14"/>
                      </a:lnTo>
                      <a:lnTo>
                        <a:pt x="220" y="14"/>
                      </a:lnTo>
                      <a:lnTo>
                        <a:pt x="218" y="14"/>
                      </a:lnTo>
                      <a:lnTo>
                        <a:pt x="206" y="14"/>
                      </a:lnTo>
                      <a:lnTo>
                        <a:pt x="196" y="16"/>
                      </a:lnTo>
                      <a:lnTo>
                        <a:pt x="190" y="16"/>
                      </a:lnTo>
                      <a:lnTo>
                        <a:pt x="190" y="16"/>
                      </a:lnTo>
                      <a:lnTo>
                        <a:pt x="192" y="18"/>
                      </a:lnTo>
                      <a:lnTo>
                        <a:pt x="194" y="18"/>
                      </a:lnTo>
                      <a:lnTo>
                        <a:pt x="196" y="18"/>
                      </a:lnTo>
                      <a:lnTo>
                        <a:pt x="198" y="20"/>
                      </a:lnTo>
                      <a:lnTo>
                        <a:pt x="204" y="22"/>
                      </a:lnTo>
                      <a:lnTo>
                        <a:pt x="206" y="22"/>
                      </a:lnTo>
                      <a:lnTo>
                        <a:pt x="208" y="22"/>
                      </a:lnTo>
                      <a:lnTo>
                        <a:pt x="208" y="24"/>
                      </a:lnTo>
                      <a:lnTo>
                        <a:pt x="206" y="24"/>
                      </a:lnTo>
                      <a:lnTo>
                        <a:pt x="206" y="24"/>
                      </a:lnTo>
                      <a:lnTo>
                        <a:pt x="204" y="22"/>
                      </a:lnTo>
                      <a:lnTo>
                        <a:pt x="200" y="22"/>
                      </a:lnTo>
                      <a:lnTo>
                        <a:pt x="198" y="20"/>
                      </a:lnTo>
                      <a:lnTo>
                        <a:pt x="196" y="20"/>
                      </a:lnTo>
                      <a:lnTo>
                        <a:pt x="194" y="20"/>
                      </a:lnTo>
                      <a:lnTo>
                        <a:pt x="190" y="18"/>
                      </a:lnTo>
                      <a:lnTo>
                        <a:pt x="188" y="18"/>
                      </a:lnTo>
                      <a:lnTo>
                        <a:pt x="184" y="18"/>
                      </a:lnTo>
                      <a:lnTo>
                        <a:pt x="182" y="16"/>
                      </a:lnTo>
                      <a:lnTo>
                        <a:pt x="180" y="16"/>
                      </a:lnTo>
                      <a:lnTo>
                        <a:pt x="178" y="18"/>
                      </a:lnTo>
                      <a:lnTo>
                        <a:pt x="172" y="18"/>
                      </a:lnTo>
                      <a:lnTo>
                        <a:pt x="170" y="18"/>
                      </a:lnTo>
                      <a:lnTo>
                        <a:pt x="168" y="20"/>
                      </a:lnTo>
                      <a:lnTo>
                        <a:pt x="168" y="20"/>
                      </a:lnTo>
                      <a:lnTo>
                        <a:pt x="166" y="20"/>
                      </a:lnTo>
                      <a:lnTo>
                        <a:pt x="166" y="22"/>
                      </a:lnTo>
                      <a:lnTo>
                        <a:pt x="164" y="22"/>
                      </a:lnTo>
                      <a:lnTo>
                        <a:pt x="164" y="24"/>
                      </a:lnTo>
                      <a:lnTo>
                        <a:pt x="160" y="26"/>
                      </a:lnTo>
                      <a:lnTo>
                        <a:pt x="158" y="26"/>
                      </a:lnTo>
                      <a:lnTo>
                        <a:pt x="158" y="26"/>
                      </a:lnTo>
                      <a:lnTo>
                        <a:pt x="156" y="26"/>
                      </a:lnTo>
                      <a:lnTo>
                        <a:pt x="154" y="26"/>
                      </a:lnTo>
                      <a:lnTo>
                        <a:pt x="154" y="26"/>
                      </a:lnTo>
                      <a:lnTo>
                        <a:pt x="152" y="26"/>
                      </a:lnTo>
                      <a:lnTo>
                        <a:pt x="148" y="24"/>
                      </a:lnTo>
                      <a:lnTo>
                        <a:pt x="146" y="24"/>
                      </a:lnTo>
                      <a:lnTo>
                        <a:pt x="144" y="26"/>
                      </a:lnTo>
                      <a:lnTo>
                        <a:pt x="142" y="26"/>
                      </a:lnTo>
                      <a:lnTo>
                        <a:pt x="140" y="26"/>
                      </a:lnTo>
                      <a:lnTo>
                        <a:pt x="140" y="28"/>
                      </a:lnTo>
                      <a:lnTo>
                        <a:pt x="140" y="28"/>
                      </a:lnTo>
                      <a:lnTo>
                        <a:pt x="140" y="28"/>
                      </a:lnTo>
                      <a:lnTo>
                        <a:pt x="138" y="28"/>
                      </a:lnTo>
                      <a:lnTo>
                        <a:pt x="138" y="26"/>
                      </a:lnTo>
                      <a:lnTo>
                        <a:pt x="136" y="26"/>
                      </a:lnTo>
                      <a:lnTo>
                        <a:pt x="134" y="26"/>
                      </a:lnTo>
                      <a:lnTo>
                        <a:pt x="128" y="28"/>
                      </a:lnTo>
                      <a:lnTo>
                        <a:pt x="126" y="28"/>
                      </a:lnTo>
                      <a:lnTo>
                        <a:pt x="120" y="30"/>
                      </a:lnTo>
                      <a:lnTo>
                        <a:pt x="116" y="30"/>
                      </a:lnTo>
                      <a:lnTo>
                        <a:pt x="112" y="32"/>
                      </a:lnTo>
                      <a:lnTo>
                        <a:pt x="110" y="32"/>
                      </a:lnTo>
                      <a:lnTo>
                        <a:pt x="110" y="32"/>
                      </a:lnTo>
                      <a:lnTo>
                        <a:pt x="108" y="32"/>
                      </a:lnTo>
                      <a:lnTo>
                        <a:pt x="104" y="32"/>
                      </a:lnTo>
                      <a:lnTo>
                        <a:pt x="102" y="32"/>
                      </a:lnTo>
                      <a:lnTo>
                        <a:pt x="96" y="34"/>
                      </a:lnTo>
                      <a:lnTo>
                        <a:pt x="96" y="34"/>
                      </a:lnTo>
                      <a:lnTo>
                        <a:pt x="92" y="36"/>
                      </a:lnTo>
                      <a:lnTo>
                        <a:pt x="92" y="36"/>
                      </a:lnTo>
                      <a:lnTo>
                        <a:pt x="92" y="38"/>
                      </a:lnTo>
                      <a:lnTo>
                        <a:pt x="92" y="38"/>
                      </a:lnTo>
                      <a:lnTo>
                        <a:pt x="92" y="38"/>
                      </a:lnTo>
                      <a:lnTo>
                        <a:pt x="94" y="38"/>
                      </a:lnTo>
                      <a:lnTo>
                        <a:pt x="98" y="38"/>
                      </a:lnTo>
                      <a:lnTo>
                        <a:pt x="98" y="38"/>
                      </a:lnTo>
                      <a:lnTo>
                        <a:pt x="102" y="38"/>
                      </a:lnTo>
                      <a:lnTo>
                        <a:pt x="102" y="38"/>
                      </a:lnTo>
                      <a:lnTo>
                        <a:pt x="106" y="38"/>
                      </a:lnTo>
                      <a:lnTo>
                        <a:pt x="108" y="38"/>
                      </a:lnTo>
                      <a:lnTo>
                        <a:pt x="110" y="38"/>
                      </a:lnTo>
                      <a:lnTo>
                        <a:pt x="112" y="38"/>
                      </a:lnTo>
                      <a:lnTo>
                        <a:pt x="114" y="38"/>
                      </a:lnTo>
                      <a:lnTo>
                        <a:pt x="116" y="38"/>
                      </a:lnTo>
                      <a:lnTo>
                        <a:pt x="118" y="38"/>
                      </a:lnTo>
                      <a:lnTo>
                        <a:pt x="118" y="38"/>
                      </a:lnTo>
                      <a:lnTo>
                        <a:pt x="120" y="38"/>
                      </a:lnTo>
                      <a:lnTo>
                        <a:pt x="120" y="38"/>
                      </a:lnTo>
                      <a:lnTo>
                        <a:pt x="116" y="38"/>
                      </a:lnTo>
                      <a:lnTo>
                        <a:pt x="114" y="38"/>
                      </a:lnTo>
                      <a:lnTo>
                        <a:pt x="112" y="40"/>
                      </a:lnTo>
                      <a:lnTo>
                        <a:pt x="112" y="40"/>
                      </a:lnTo>
                      <a:lnTo>
                        <a:pt x="110" y="40"/>
                      </a:lnTo>
                      <a:lnTo>
                        <a:pt x="108" y="42"/>
                      </a:lnTo>
                      <a:lnTo>
                        <a:pt x="104" y="44"/>
                      </a:lnTo>
                      <a:lnTo>
                        <a:pt x="100" y="46"/>
                      </a:lnTo>
                      <a:lnTo>
                        <a:pt x="98" y="48"/>
                      </a:lnTo>
                      <a:lnTo>
                        <a:pt x="96" y="48"/>
                      </a:lnTo>
                      <a:lnTo>
                        <a:pt x="92" y="50"/>
                      </a:lnTo>
                      <a:lnTo>
                        <a:pt x="90" y="50"/>
                      </a:lnTo>
                      <a:lnTo>
                        <a:pt x="88" y="50"/>
                      </a:lnTo>
                      <a:lnTo>
                        <a:pt x="86" y="50"/>
                      </a:lnTo>
                      <a:lnTo>
                        <a:pt x="84" y="50"/>
                      </a:lnTo>
                      <a:lnTo>
                        <a:pt x="76" y="50"/>
                      </a:lnTo>
                      <a:lnTo>
                        <a:pt x="74" y="50"/>
                      </a:lnTo>
                      <a:lnTo>
                        <a:pt x="72" y="50"/>
                      </a:lnTo>
                      <a:lnTo>
                        <a:pt x="70" y="50"/>
                      </a:lnTo>
                      <a:lnTo>
                        <a:pt x="68" y="50"/>
                      </a:lnTo>
                      <a:lnTo>
                        <a:pt x="64" y="52"/>
                      </a:lnTo>
                      <a:lnTo>
                        <a:pt x="60" y="52"/>
                      </a:lnTo>
                      <a:lnTo>
                        <a:pt x="56" y="52"/>
                      </a:lnTo>
                      <a:lnTo>
                        <a:pt x="56" y="52"/>
                      </a:lnTo>
                      <a:lnTo>
                        <a:pt x="58" y="54"/>
                      </a:lnTo>
                      <a:lnTo>
                        <a:pt x="56" y="54"/>
                      </a:lnTo>
                      <a:lnTo>
                        <a:pt x="56" y="54"/>
                      </a:lnTo>
                      <a:lnTo>
                        <a:pt x="46" y="54"/>
                      </a:lnTo>
                      <a:lnTo>
                        <a:pt x="40" y="56"/>
                      </a:lnTo>
                      <a:lnTo>
                        <a:pt x="38" y="56"/>
                      </a:lnTo>
                      <a:lnTo>
                        <a:pt x="36" y="56"/>
                      </a:lnTo>
                      <a:lnTo>
                        <a:pt x="34" y="56"/>
                      </a:lnTo>
                      <a:lnTo>
                        <a:pt x="30" y="56"/>
                      </a:lnTo>
                      <a:lnTo>
                        <a:pt x="28" y="56"/>
                      </a:lnTo>
                      <a:lnTo>
                        <a:pt x="26" y="56"/>
                      </a:lnTo>
                      <a:lnTo>
                        <a:pt x="22" y="58"/>
                      </a:lnTo>
                      <a:lnTo>
                        <a:pt x="18" y="58"/>
                      </a:lnTo>
                      <a:lnTo>
                        <a:pt x="16" y="58"/>
                      </a:lnTo>
                      <a:lnTo>
                        <a:pt x="12" y="60"/>
                      </a:lnTo>
                      <a:lnTo>
                        <a:pt x="12" y="60"/>
                      </a:lnTo>
                      <a:lnTo>
                        <a:pt x="12" y="60"/>
                      </a:lnTo>
                      <a:lnTo>
                        <a:pt x="12" y="60"/>
                      </a:lnTo>
                      <a:lnTo>
                        <a:pt x="12" y="60"/>
                      </a:lnTo>
                      <a:lnTo>
                        <a:pt x="8" y="62"/>
                      </a:lnTo>
                      <a:lnTo>
                        <a:pt x="8" y="62"/>
                      </a:lnTo>
                      <a:lnTo>
                        <a:pt x="10" y="64"/>
                      </a:lnTo>
                      <a:lnTo>
                        <a:pt x="12" y="64"/>
                      </a:lnTo>
                      <a:lnTo>
                        <a:pt x="12" y="66"/>
                      </a:lnTo>
                      <a:lnTo>
                        <a:pt x="12" y="66"/>
                      </a:lnTo>
                      <a:lnTo>
                        <a:pt x="16" y="66"/>
                      </a:lnTo>
                      <a:lnTo>
                        <a:pt x="18" y="66"/>
                      </a:lnTo>
                      <a:lnTo>
                        <a:pt x="18" y="66"/>
                      </a:lnTo>
                      <a:lnTo>
                        <a:pt x="20" y="66"/>
                      </a:lnTo>
                      <a:lnTo>
                        <a:pt x="22" y="68"/>
                      </a:lnTo>
                      <a:lnTo>
                        <a:pt x="24" y="68"/>
                      </a:lnTo>
                      <a:lnTo>
                        <a:pt x="26" y="68"/>
                      </a:lnTo>
                      <a:lnTo>
                        <a:pt x="28" y="66"/>
                      </a:lnTo>
                      <a:lnTo>
                        <a:pt x="32" y="66"/>
                      </a:lnTo>
                      <a:lnTo>
                        <a:pt x="32" y="66"/>
                      </a:lnTo>
                      <a:lnTo>
                        <a:pt x="28" y="68"/>
                      </a:lnTo>
                      <a:lnTo>
                        <a:pt x="24" y="68"/>
                      </a:lnTo>
                      <a:lnTo>
                        <a:pt x="26" y="68"/>
                      </a:lnTo>
                      <a:lnTo>
                        <a:pt x="28" y="68"/>
                      </a:lnTo>
                      <a:lnTo>
                        <a:pt x="28" y="70"/>
                      </a:lnTo>
                      <a:lnTo>
                        <a:pt x="28" y="70"/>
                      </a:lnTo>
                      <a:lnTo>
                        <a:pt x="28" y="70"/>
                      </a:lnTo>
                      <a:lnTo>
                        <a:pt x="34" y="72"/>
                      </a:lnTo>
                      <a:lnTo>
                        <a:pt x="36" y="72"/>
                      </a:lnTo>
                      <a:lnTo>
                        <a:pt x="36" y="72"/>
                      </a:lnTo>
                      <a:lnTo>
                        <a:pt x="38" y="72"/>
                      </a:lnTo>
                      <a:lnTo>
                        <a:pt x="40" y="70"/>
                      </a:lnTo>
                      <a:lnTo>
                        <a:pt x="42" y="70"/>
                      </a:lnTo>
                      <a:lnTo>
                        <a:pt x="44" y="70"/>
                      </a:lnTo>
                      <a:lnTo>
                        <a:pt x="44" y="70"/>
                      </a:lnTo>
                      <a:lnTo>
                        <a:pt x="46" y="70"/>
                      </a:lnTo>
                      <a:lnTo>
                        <a:pt x="48" y="70"/>
                      </a:lnTo>
                      <a:lnTo>
                        <a:pt x="48" y="70"/>
                      </a:lnTo>
                      <a:lnTo>
                        <a:pt x="52" y="70"/>
                      </a:lnTo>
                      <a:lnTo>
                        <a:pt x="54" y="70"/>
                      </a:lnTo>
                      <a:lnTo>
                        <a:pt x="58" y="70"/>
                      </a:lnTo>
                      <a:lnTo>
                        <a:pt x="60" y="68"/>
                      </a:lnTo>
                      <a:lnTo>
                        <a:pt x="62" y="68"/>
                      </a:lnTo>
                      <a:lnTo>
                        <a:pt x="64" y="68"/>
                      </a:lnTo>
                      <a:lnTo>
                        <a:pt x="66" y="70"/>
                      </a:lnTo>
                      <a:lnTo>
                        <a:pt x="66" y="70"/>
                      </a:lnTo>
                      <a:lnTo>
                        <a:pt x="66" y="70"/>
                      </a:lnTo>
                      <a:lnTo>
                        <a:pt x="64" y="72"/>
                      </a:lnTo>
                      <a:lnTo>
                        <a:pt x="62" y="72"/>
                      </a:lnTo>
                      <a:lnTo>
                        <a:pt x="62" y="74"/>
                      </a:lnTo>
                      <a:lnTo>
                        <a:pt x="62" y="74"/>
                      </a:lnTo>
                      <a:lnTo>
                        <a:pt x="62" y="74"/>
                      </a:lnTo>
                      <a:lnTo>
                        <a:pt x="60" y="74"/>
                      </a:lnTo>
                      <a:lnTo>
                        <a:pt x="58" y="72"/>
                      </a:lnTo>
                      <a:lnTo>
                        <a:pt x="52" y="72"/>
                      </a:lnTo>
                      <a:lnTo>
                        <a:pt x="46" y="72"/>
                      </a:lnTo>
                      <a:lnTo>
                        <a:pt x="40" y="74"/>
                      </a:lnTo>
                      <a:lnTo>
                        <a:pt x="38" y="74"/>
                      </a:lnTo>
                      <a:lnTo>
                        <a:pt x="34" y="76"/>
                      </a:lnTo>
                      <a:lnTo>
                        <a:pt x="28" y="74"/>
                      </a:lnTo>
                      <a:lnTo>
                        <a:pt x="18" y="76"/>
                      </a:lnTo>
                      <a:lnTo>
                        <a:pt x="14" y="76"/>
                      </a:lnTo>
                      <a:lnTo>
                        <a:pt x="14" y="76"/>
                      </a:lnTo>
                      <a:lnTo>
                        <a:pt x="12" y="76"/>
                      </a:lnTo>
                      <a:lnTo>
                        <a:pt x="10" y="76"/>
                      </a:lnTo>
                      <a:lnTo>
                        <a:pt x="10" y="78"/>
                      </a:lnTo>
                      <a:lnTo>
                        <a:pt x="10" y="78"/>
                      </a:lnTo>
                      <a:lnTo>
                        <a:pt x="12" y="78"/>
                      </a:lnTo>
                      <a:lnTo>
                        <a:pt x="12" y="78"/>
                      </a:lnTo>
                      <a:lnTo>
                        <a:pt x="12" y="80"/>
                      </a:lnTo>
                      <a:lnTo>
                        <a:pt x="12" y="80"/>
                      </a:lnTo>
                      <a:lnTo>
                        <a:pt x="12" y="80"/>
                      </a:lnTo>
                      <a:lnTo>
                        <a:pt x="12" y="80"/>
                      </a:lnTo>
                      <a:lnTo>
                        <a:pt x="14" y="80"/>
                      </a:lnTo>
                      <a:lnTo>
                        <a:pt x="16" y="80"/>
                      </a:lnTo>
                      <a:lnTo>
                        <a:pt x="24" y="78"/>
                      </a:lnTo>
                      <a:lnTo>
                        <a:pt x="24" y="78"/>
                      </a:lnTo>
                      <a:lnTo>
                        <a:pt x="22" y="78"/>
                      </a:lnTo>
                      <a:lnTo>
                        <a:pt x="20" y="80"/>
                      </a:lnTo>
                      <a:lnTo>
                        <a:pt x="20" y="80"/>
                      </a:lnTo>
                      <a:lnTo>
                        <a:pt x="20" y="80"/>
                      </a:lnTo>
                      <a:lnTo>
                        <a:pt x="20" y="82"/>
                      </a:lnTo>
                      <a:lnTo>
                        <a:pt x="20" y="82"/>
                      </a:lnTo>
                      <a:lnTo>
                        <a:pt x="24" y="82"/>
                      </a:lnTo>
                      <a:lnTo>
                        <a:pt x="30" y="82"/>
                      </a:lnTo>
                      <a:lnTo>
                        <a:pt x="36" y="82"/>
                      </a:lnTo>
                      <a:lnTo>
                        <a:pt x="36" y="82"/>
                      </a:lnTo>
                      <a:lnTo>
                        <a:pt x="36" y="82"/>
                      </a:lnTo>
                      <a:lnTo>
                        <a:pt x="34" y="82"/>
                      </a:lnTo>
                      <a:lnTo>
                        <a:pt x="30" y="84"/>
                      </a:lnTo>
                      <a:lnTo>
                        <a:pt x="28" y="84"/>
                      </a:lnTo>
                      <a:lnTo>
                        <a:pt x="20" y="86"/>
                      </a:lnTo>
                      <a:lnTo>
                        <a:pt x="18" y="86"/>
                      </a:lnTo>
                      <a:lnTo>
                        <a:pt x="18" y="86"/>
                      </a:lnTo>
                      <a:lnTo>
                        <a:pt x="18" y="86"/>
                      </a:lnTo>
                      <a:lnTo>
                        <a:pt x="20" y="88"/>
                      </a:lnTo>
                      <a:lnTo>
                        <a:pt x="24" y="88"/>
                      </a:lnTo>
                      <a:lnTo>
                        <a:pt x="24" y="90"/>
                      </a:lnTo>
                      <a:lnTo>
                        <a:pt x="26" y="90"/>
                      </a:lnTo>
                      <a:lnTo>
                        <a:pt x="28" y="90"/>
                      </a:lnTo>
                      <a:lnTo>
                        <a:pt x="40" y="92"/>
                      </a:lnTo>
                      <a:lnTo>
                        <a:pt x="42" y="92"/>
                      </a:lnTo>
                      <a:lnTo>
                        <a:pt x="42" y="90"/>
                      </a:lnTo>
                      <a:lnTo>
                        <a:pt x="40" y="90"/>
                      </a:lnTo>
                      <a:lnTo>
                        <a:pt x="40" y="88"/>
                      </a:lnTo>
                      <a:lnTo>
                        <a:pt x="42" y="88"/>
                      </a:lnTo>
                      <a:lnTo>
                        <a:pt x="44" y="88"/>
                      </a:lnTo>
                      <a:lnTo>
                        <a:pt x="44" y="90"/>
                      </a:lnTo>
                      <a:lnTo>
                        <a:pt x="46" y="90"/>
                      </a:lnTo>
                      <a:lnTo>
                        <a:pt x="46" y="90"/>
                      </a:lnTo>
                      <a:lnTo>
                        <a:pt x="48" y="90"/>
                      </a:lnTo>
                      <a:lnTo>
                        <a:pt x="52" y="88"/>
                      </a:lnTo>
                      <a:lnTo>
                        <a:pt x="54" y="88"/>
                      </a:lnTo>
                      <a:lnTo>
                        <a:pt x="54" y="88"/>
                      </a:lnTo>
                      <a:lnTo>
                        <a:pt x="54" y="88"/>
                      </a:lnTo>
                      <a:lnTo>
                        <a:pt x="56" y="90"/>
                      </a:lnTo>
                      <a:lnTo>
                        <a:pt x="56" y="90"/>
                      </a:lnTo>
                      <a:lnTo>
                        <a:pt x="58" y="90"/>
                      </a:lnTo>
                      <a:lnTo>
                        <a:pt x="58" y="90"/>
                      </a:lnTo>
                      <a:lnTo>
                        <a:pt x="58" y="90"/>
                      </a:lnTo>
                      <a:lnTo>
                        <a:pt x="62" y="90"/>
                      </a:lnTo>
                      <a:lnTo>
                        <a:pt x="64" y="90"/>
                      </a:lnTo>
                      <a:lnTo>
                        <a:pt x="66" y="88"/>
                      </a:lnTo>
                      <a:lnTo>
                        <a:pt x="68" y="88"/>
                      </a:lnTo>
                      <a:lnTo>
                        <a:pt x="70" y="88"/>
                      </a:lnTo>
                      <a:lnTo>
                        <a:pt x="72" y="88"/>
                      </a:lnTo>
                      <a:lnTo>
                        <a:pt x="72" y="88"/>
                      </a:lnTo>
                      <a:lnTo>
                        <a:pt x="72" y="88"/>
                      </a:lnTo>
                      <a:lnTo>
                        <a:pt x="74" y="88"/>
                      </a:lnTo>
                      <a:lnTo>
                        <a:pt x="74" y="88"/>
                      </a:lnTo>
                      <a:lnTo>
                        <a:pt x="78" y="88"/>
                      </a:lnTo>
                      <a:lnTo>
                        <a:pt x="80" y="86"/>
                      </a:lnTo>
                      <a:lnTo>
                        <a:pt x="82" y="86"/>
                      </a:lnTo>
                      <a:lnTo>
                        <a:pt x="84" y="88"/>
                      </a:lnTo>
                      <a:lnTo>
                        <a:pt x="86" y="88"/>
                      </a:lnTo>
                      <a:lnTo>
                        <a:pt x="86" y="88"/>
                      </a:lnTo>
                      <a:lnTo>
                        <a:pt x="90" y="88"/>
                      </a:lnTo>
                      <a:lnTo>
                        <a:pt x="94" y="88"/>
                      </a:lnTo>
                      <a:lnTo>
                        <a:pt x="98" y="88"/>
                      </a:lnTo>
                      <a:lnTo>
                        <a:pt x="100" y="88"/>
                      </a:lnTo>
                      <a:lnTo>
                        <a:pt x="102" y="90"/>
                      </a:lnTo>
                      <a:lnTo>
                        <a:pt x="104" y="90"/>
                      </a:lnTo>
                      <a:lnTo>
                        <a:pt x="110" y="92"/>
                      </a:lnTo>
                      <a:lnTo>
                        <a:pt x="114" y="92"/>
                      </a:lnTo>
                      <a:lnTo>
                        <a:pt x="116" y="94"/>
                      </a:lnTo>
                      <a:lnTo>
                        <a:pt x="118" y="94"/>
                      </a:lnTo>
                      <a:lnTo>
                        <a:pt x="120" y="94"/>
                      </a:lnTo>
                      <a:lnTo>
                        <a:pt x="122" y="96"/>
                      </a:lnTo>
                      <a:lnTo>
                        <a:pt x="124" y="96"/>
                      </a:lnTo>
                      <a:lnTo>
                        <a:pt x="124" y="96"/>
                      </a:lnTo>
                      <a:lnTo>
                        <a:pt x="126" y="96"/>
                      </a:lnTo>
                      <a:lnTo>
                        <a:pt x="126" y="98"/>
                      </a:lnTo>
                      <a:lnTo>
                        <a:pt x="124" y="98"/>
                      </a:lnTo>
                      <a:lnTo>
                        <a:pt x="120" y="100"/>
                      </a:lnTo>
                      <a:lnTo>
                        <a:pt x="120" y="100"/>
                      </a:lnTo>
                      <a:lnTo>
                        <a:pt x="122" y="102"/>
                      </a:lnTo>
                      <a:lnTo>
                        <a:pt x="124" y="102"/>
                      </a:lnTo>
                      <a:lnTo>
                        <a:pt x="124" y="102"/>
                      </a:lnTo>
                      <a:lnTo>
                        <a:pt x="124" y="104"/>
                      </a:lnTo>
                      <a:lnTo>
                        <a:pt x="124" y="104"/>
                      </a:lnTo>
                      <a:lnTo>
                        <a:pt x="128" y="106"/>
                      </a:lnTo>
                      <a:lnTo>
                        <a:pt x="130" y="106"/>
                      </a:lnTo>
                      <a:lnTo>
                        <a:pt x="130" y="108"/>
                      </a:lnTo>
                      <a:lnTo>
                        <a:pt x="132" y="108"/>
                      </a:lnTo>
                      <a:lnTo>
                        <a:pt x="132" y="108"/>
                      </a:lnTo>
                      <a:lnTo>
                        <a:pt x="132" y="110"/>
                      </a:lnTo>
                      <a:lnTo>
                        <a:pt x="132" y="110"/>
                      </a:lnTo>
                      <a:lnTo>
                        <a:pt x="134" y="110"/>
                      </a:lnTo>
                      <a:lnTo>
                        <a:pt x="136" y="112"/>
                      </a:lnTo>
                      <a:lnTo>
                        <a:pt x="134" y="112"/>
                      </a:lnTo>
                      <a:lnTo>
                        <a:pt x="134" y="112"/>
                      </a:lnTo>
                      <a:lnTo>
                        <a:pt x="132" y="112"/>
                      </a:lnTo>
                      <a:lnTo>
                        <a:pt x="130" y="114"/>
                      </a:lnTo>
                      <a:lnTo>
                        <a:pt x="130" y="114"/>
                      </a:lnTo>
                      <a:lnTo>
                        <a:pt x="130" y="114"/>
                      </a:lnTo>
                      <a:lnTo>
                        <a:pt x="130" y="116"/>
                      </a:lnTo>
                      <a:lnTo>
                        <a:pt x="128" y="116"/>
                      </a:lnTo>
                      <a:lnTo>
                        <a:pt x="126" y="116"/>
                      </a:lnTo>
                      <a:lnTo>
                        <a:pt x="124" y="118"/>
                      </a:lnTo>
                      <a:lnTo>
                        <a:pt x="122" y="118"/>
                      </a:lnTo>
                      <a:lnTo>
                        <a:pt x="122" y="118"/>
                      </a:lnTo>
                      <a:lnTo>
                        <a:pt x="124" y="118"/>
                      </a:lnTo>
                      <a:lnTo>
                        <a:pt x="128" y="118"/>
                      </a:lnTo>
                      <a:lnTo>
                        <a:pt x="130" y="116"/>
                      </a:lnTo>
                      <a:lnTo>
                        <a:pt x="132" y="116"/>
                      </a:lnTo>
                      <a:lnTo>
                        <a:pt x="132" y="116"/>
                      </a:lnTo>
                      <a:lnTo>
                        <a:pt x="132" y="118"/>
                      </a:lnTo>
                      <a:lnTo>
                        <a:pt x="132" y="118"/>
                      </a:lnTo>
                      <a:lnTo>
                        <a:pt x="132" y="120"/>
                      </a:lnTo>
                      <a:lnTo>
                        <a:pt x="134" y="120"/>
                      </a:lnTo>
                      <a:lnTo>
                        <a:pt x="134" y="120"/>
                      </a:lnTo>
                      <a:lnTo>
                        <a:pt x="132" y="120"/>
                      </a:lnTo>
                      <a:lnTo>
                        <a:pt x="134" y="120"/>
                      </a:lnTo>
                      <a:lnTo>
                        <a:pt x="134" y="122"/>
                      </a:lnTo>
                      <a:lnTo>
                        <a:pt x="132" y="122"/>
                      </a:lnTo>
                      <a:lnTo>
                        <a:pt x="132" y="122"/>
                      </a:lnTo>
                      <a:lnTo>
                        <a:pt x="132" y="122"/>
                      </a:lnTo>
                      <a:lnTo>
                        <a:pt x="130" y="124"/>
                      </a:lnTo>
                      <a:lnTo>
                        <a:pt x="128" y="124"/>
                      </a:lnTo>
                      <a:lnTo>
                        <a:pt x="128" y="126"/>
                      </a:lnTo>
                      <a:lnTo>
                        <a:pt x="128" y="126"/>
                      </a:lnTo>
                      <a:lnTo>
                        <a:pt x="130" y="126"/>
                      </a:lnTo>
                      <a:lnTo>
                        <a:pt x="130" y="126"/>
                      </a:lnTo>
                      <a:lnTo>
                        <a:pt x="130" y="126"/>
                      </a:lnTo>
                      <a:lnTo>
                        <a:pt x="130" y="128"/>
                      </a:lnTo>
                      <a:lnTo>
                        <a:pt x="130" y="128"/>
                      </a:lnTo>
                      <a:lnTo>
                        <a:pt x="132" y="128"/>
                      </a:lnTo>
                      <a:lnTo>
                        <a:pt x="134" y="126"/>
                      </a:lnTo>
                      <a:lnTo>
                        <a:pt x="134" y="128"/>
                      </a:lnTo>
                      <a:lnTo>
                        <a:pt x="134" y="128"/>
                      </a:lnTo>
                      <a:lnTo>
                        <a:pt x="134" y="130"/>
                      </a:lnTo>
                      <a:lnTo>
                        <a:pt x="132" y="130"/>
                      </a:lnTo>
                      <a:lnTo>
                        <a:pt x="132" y="132"/>
                      </a:lnTo>
                      <a:lnTo>
                        <a:pt x="130" y="132"/>
                      </a:lnTo>
                      <a:lnTo>
                        <a:pt x="128" y="132"/>
                      </a:lnTo>
                      <a:lnTo>
                        <a:pt x="128" y="132"/>
                      </a:lnTo>
                      <a:lnTo>
                        <a:pt x="128" y="134"/>
                      </a:lnTo>
                      <a:lnTo>
                        <a:pt x="128" y="134"/>
                      </a:lnTo>
                      <a:lnTo>
                        <a:pt x="128" y="134"/>
                      </a:lnTo>
                      <a:lnTo>
                        <a:pt x="130" y="134"/>
                      </a:lnTo>
                      <a:lnTo>
                        <a:pt x="130" y="134"/>
                      </a:lnTo>
                      <a:lnTo>
                        <a:pt x="130" y="134"/>
                      </a:lnTo>
                      <a:lnTo>
                        <a:pt x="132" y="134"/>
                      </a:lnTo>
                      <a:lnTo>
                        <a:pt x="132" y="134"/>
                      </a:lnTo>
                      <a:lnTo>
                        <a:pt x="134" y="134"/>
                      </a:lnTo>
                      <a:lnTo>
                        <a:pt x="136" y="134"/>
                      </a:lnTo>
                      <a:lnTo>
                        <a:pt x="136" y="134"/>
                      </a:lnTo>
                      <a:lnTo>
                        <a:pt x="136" y="136"/>
                      </a:lnTo>
                      <a:lnTo>
                        <a:pt x="136" y="136"/>
                      </a:lnTo>
                      <a:lnTo>
                        <a:pt x="136" y="136"/>
                      </a:lnTo>
                      <a:lnTo>
                        <a:pt x="136" y="138"/>
                      </a:lnTo>
                      <a:lnTo>
                        <a:pt x="134" y="138"/>
                      </a:lnTo>
                      <a:lnTo>
                        <a:pt x="134" y="138"/>
                      </a:lnTo>
                      <a:lnTo>
                        <a:pt x="132" y="140"/>
                      </a:lnTo>
                      <a:lnTo>
                        <a:pt x="130" y="140"/>
                      </a:lnTo>
                      <a:lnTo>
                        <a:pt x="128" y="140"/>
                      </a:lnTo>
                      <a:lnTo>
                        <a:pt x="124" y="140"/>
                      </a:lnTo>
                      <a:lnTo>
                        <a:pt x="122" y="142"/>
                      </a:lnTo>
                      <a:lnTo>
                        <a:pt x="124" y="142"/>
                      </a:lnTo>
                      <a:lnTo>
                        <a:pt x="124" y="142"/>
                      </a:lnTo>
                      <a:lnTo>
                        <a:pt x="126" y="142"/>
                      </a:lnTo>
                      <a:lnTo>
                        <a:pt x="124" y="144"/>
                      </a:lnTo>
                      <a:lnTo>
                        <a:pt x="122" y="144"/>
                      </a:lnTo>
                      <a:lnTo>
                        <a:pt x="122" y="144"/>
                      </a:lnTo>
                      <a:lnTo>
                        <a:pt x="120" y="144"/>
                      </a:lnTo>
                      <a:lnTo>
                        <a:pt x="120" y="146"/>
                      </a:lnTo>
                      <a:lnTo>
                        <a:pt x="124" y="146"/>
                      </a:lnTo>
                      <a:lnTo>
                        <a:pt x="130" y="142"/>
                      </a:lnTo>
                      <a:lnTo>
                        <a:pt x="130" y="142"/>
                      </a:lnTo>
                      <a:lnTo>
                        <a:pt x="130" y="142"/>
                      </a:lnTo>
                      <a:lnTo>
                        <a:pt x="130" y="144"/>
                      </a:lnTo>
                      <a:lnTo>
                        <a:pt x="128" y="144"/>
                      </a:lnTo>
                      <a:lnTo>
                        <a:pt x="122" y="146"/>
                      </a:lnTo>
                      <a:lnTo>
                        <a:pt x="120" y="148"/>
                      </a:lnTo>
                      <a:lnTo>
                        <a:pt x="116" y="152"/>
                      </a:lnTo>
                      <a:lnTo>
                        <a:pt x="116" y="152"/>
                      </a:lnTo>
                      <a:lnTo>
                        <a:pt x="114" y="152"/>
                      </a:lnTo>
                      <a:lnTo>
                        <a:pt x="114" y="154"/>
                      </a:lnTo>
                      <a:lnTo>
                        <a:pt x="114" y="154"/>
                      </a:lnTo>
                      <a:lnTo>
                        <a:pt x="116" y="156"/>
                      </a:lnTo>
                      <a:lnTo>
                        <a:pt x="116" y="156"/>
                      </a:lnTo>
                      <a:lnTo>
                        <a:pt x="120" y="156"/>
                      </a:lnTo>
                      <a:lnTo>
                        <a:pt x="122" y="158"/>
                      </a:lnTo>
                      <a:lnTo>
                        <a:pt x="122" y="158"/>
                      </a:lnTo>
                      <a:lnTo>
                        <a:pt x="128" y="156"/>
                      </a:lnTo>
                      <a:lnTo>
                        <a:pt x="130" y="156"/>
                      </a:lnTo>
                      <a:lnTo>
                        <a:pt x="130" y="156"/>
                      </a:lnTo>
                      <a:lnTo>
                        <a:pt x="132" y="156"/>
                      </a:lnTo>
                      <a:lnTo>
                        <a:pt x="132" y="154"/>
                      </a:lnTo>
                      <a:lnTo>
                        <a:pt x="134" y="154"/>
                      </a:lnTo>
                      <a:lnTo>
                        <a:pt x="132" y="152"/>
                      </a:lnTo>
                      <a:lnTo>
                        <a:pt x="134" y="152"/>
                      </a:lnTo>
                      <a:lnTo>
                        <a:pt x="134" y="154"/>
                      </a:lnTo>
                      <a:lnTo>
                        <a:pt x="136" y="152"/>
                      </a:lnTo>
                      <a:lnTo>
                        <a:pt x="136" y="152"/>
                      </a:lnTo>
                      <a:lnTo>
                        <a:pt x="138" y="152"/>
                      </a:lnTo>
                      <a:lnTo>
                        <a:pt x="140" y="150"/>
                      </a:lnTo>
                      <a:lnTo>
                        <a:pt x="140" y="150"/>
                      </a:lnTo>
                      <a:lnTo>
                        <a:pt x="142" y="150"/>
                      </a:lnTo>
                      <a:lnTo>
                        <a:pt x="142" y="148"/>
                      </a:lnTo>
                      <a:lnTo>
                        <a:pt x="140" y="148"/>
                      </a:lnTo>
                      <a:lnTo>
                        <a:pt x="140" y="146"/>
                      </a:lnTo>
                      <a:lnTo>
                        <a:pt x="140" y="146"/>
                      </a:lnTo>
                      <a:lnTo>
                        <a:pt x="140" y="146"/>
                      </a:lnTo>
                      <a:lnTo>
                        <a:pt x="140" y="144"/>
                      </a:lnTo>
                      <a:lnTo>
                        <a:pt x="140" y="144"/>
                      </a:lnTo>
                      <a:lnTo>
                        <a:pt x="140" y="144"/>
                      </a:lnTo>
                      <a:lnTo>
                        <a:pt x="140" y="144"/>
                      </a:lnTo>
                      <a:lnTo>
                        <a:pt x="144" y="142"/>
                      </a:lnTo>
                      <a:lnTo>
                        <a:pt x="144" y="142"/>
                      </a:lnTo>
                      <a:lnTo>
                        <a:pt x="142" y="144"/>
                      </a:lnTo>
                      <a:lnTo>
                        <a:pt x="142" y="144"/>
                      </a:lnTo>
                      <a:lnTo>
                        <a:pt x="142" y="146"/>
                      </a:lnTo>
                      <a:lnTo>
                        <a:pt x="142" y="146"/>
                      </a:lnTo>
                      <a:lnTo>
                        <a:pt x="142" y="146"/>
                      </a:lnTo>
                      <a:lnTo>
                        <a:pt x="142" y="148"/>
                      </a:lnTo>
                      <a:lnTo>
                        <a:pt x="142" y="148"/>
                      </a:lnTo>
                      <a:lnTo>
                        <a:pt x="142" y="150"/>
                      </a:lnTo>
                      <a:lnTo>
                        <a:pt x="142" y="150"/>
                      </a:lnTo>
                      <a:lnTo>
                        <a:pt x="142" y="152"/>
                      </a:lnTo>
                      <a:lnTo>
                        <a:pt x="144" y="150"/>
                      </a:lnTo>
                      <a:lnTo>
                        <a:pt x="144" y="152"/>
                      </a:lnTo>
                      <a:lnTo>
                        <a:pt x="142" y="152"/>
                      </a:lnTo>
                      <a:lnTo>
                        <a:pt x="142" y="152"/>
                      </a:lnTo>
                      <a:lnTo>
                        <a:pt x="138" y="154"/>
                      </a:lnTo>
                      <a:lnTo>
                        <a:pt x="138" y="154"/>
                      </a:lnTo>
                      <a:lnTo>
                        <a:pt x="138" y="154"/>
                      </a:lnTo>
                      <a:lnTo>
                        <a:pt x="140" y="154"/>
                      </a:lnTo>
                      <a:lnTo>
                        <a:pt x="142" y="154"/>
                      </a:lnTo>
                      <a:lnTo>
                        <a:pt x="144" y="154"/>
                      </a:lnTo>
                      <a:lnTo>
                        <a:pt x="148" y="152"/>
                      </a:lnTo>
                      <a:lnTo>
                        <a:pt x="148" y="152"/>
                      </a:lnTo>
                      <a:lnTo>
                        <a:pt x="152" y="154"/>
                      </a:lnTo>
                      <a:lnTo>
                        <a:pt x="154" y="154"/>
                      </a:lnTo>
                      <a:lnTo>
                        <a:pt x="156" y="152"/>
                      </a:lnTo>
                      <a:lnTo>
                        <a:pt x="158" y="152"/>
                      </a:lnTo>
                      <a:lnTo>
                        <a:pt x="158" y="152"/>
                      </a:lnTo>
                      <a:lnTo>
                        <a:pt x="156" y="154"/>
                      </a:lnTo>
                      <a:lnTo>
                        <a:pt x="146" y="156"/>
                      </a:lnTo>
                      <a:lnTo>
                        <a:pt x="144" y="156"/>
                      </a:lnTo>
                      <a:lnTo>
                        <a:pt x="142" y="156"/>
                      </a:lnTo>
                      <a:lnTo>
                        <a:pt x="142" y="158"/>
                      </a:lnTo>
                      <a:lnTo>
                        <a:pt x="140" y="158"/>
                      </a:lnTo>
                      <a:lnTo>
                        <a:pt x="140" y="158"/>
                      </a:lnTo>
                      <a:lnTo>
                        <a:pt x="140" y="160"/>
                      </a:lnTo>
                      <a:lnTo>
                        <a:pt x="142" y="160"/>
                      </a:lnTo>
                      <a:lnTo>
                        <a:pt x="142" y="160"/>
                      </a:lnTo>
                      <a:lnTo>
                        <a:pt x="146" y="160"/>
                      </a:lnTo>
                      <a:lnTo>
                        <a:pt x="146" y="160"/>
                      </a:lnTo>
                      <a:lnTo>
                        <a:pt x="148" y="160"/>
                      </a:lnTo>
                      <a:lnTo>
                        <a:pt x="150" y="160"/>
                      </a:lnTo>
                      <a:lnTo>
                        <a:pt x="154" y="160"/>
                      </a:lnTo>
                      <a:lnTo>
                        <a:pt x="158" y="160"/>
                      </a:lnTo>
                      <a:lnTo>
                        <a:pt x="160" y="162"/>
                      </a:lnTo>
                      <a:lnTo>
                        <a:pt x="160" y="162"/>
                      </a:lnTo>
                      <a:lnTo>
                        <a:pt x="160" y="162"/>
                      </a:lnTo>
                      <a:lnTo>
                        <a:pt x="160" y="162"/>
                      </a:lnTo>
                      <a:lnTo>
                        <a:pt x="158" y="162"/>
                      </a:lnTo>
                      <a:lnTo>
                        <a:pt x="156" y="162"/>
                      </a:lnTo>
                      <a:lnTo>
                        <a:pt x="154" y="162"/>
                      </a:lnTo>
                      <a:lnTo>
                        <a:pt x="152" y="162"/>
                      </a:lnTo>
                      <a:lnTo>
                        <a:pt x="152" y="162"/>
                      </a:lnTo>
                      <a:lnTo>
                        <a:pt x="154" y="164"/>
                      </a:lnTo>
                      <a:lnTo>
                        <a:pt x="156" y="164"/>
                      </a:lnTo>
                      <a:lnTo>
                        <a:pt x="156" y="164"/>
                      </a:lnTo>
                      <a:lnTo>
                        <a:pt x="156" y="166"/>
                      </a:lnTo>
                      <a:lnTo>
                        <a:pt x="156" y="166"/>
                      </a:lnTo>
                      <a:lnTo>
                        <a:pt x="154" y="168"/>
                      </a:lnTo>
                      <a:lnTo>
                        <a:pt x="154" y="168"/>
                      </a:lnTo>
                      <a:lnTo>
                        <a:pt x="154" y="170"/>
                      </a:lnTo>
                      <a:lnTo>
                        <a:pt x="158" y="170"/>
                      </a:lnTo>
                      <a:lnTo>
                        <a:pt x="160" y="170"/>
                      </a:lnTo>
                      <a:lnTo>
                        <a:pt x="160" y="172"/>
                      </a:lnTo>
                      <a:lnTo>
                        <a:pt x="160" y="172"/>
                      </a:lnTo>
                      <a:lnTo>
                        <a:pt x="156" y="172"/>
                      </a:lnTo>
                      <a:lnTo>
                        <a:pt x="156" y="172"/>
                      </a:lnTo>
                      <a:lnTo>
                        <a:pt x="152" y="170"/>
                      </a:lnTo>
                      <a:lnTo>
                        <a:pt x="150" y="170"/>
                      </a:lnTo>
                      <a:lnTo>
                        <a:pt x="148" y="170"/>
                      </a:lnTo>
                      <a:lnTo>
                        <a:pt x="142" y="168"/>
                      </a:lnTo>
                      <a:lnTo>
                        <a:pt x="140" y="166"/>
                      </a:lnTo>
                      <a:lnTo>
                        <a:pt x="138" y="166"/>
                      </a:lnTo>
                      <a:lnTo>
                        <a:pt x="136" y="166"/>
                      </a:lnTo>
                      <a:lnTo>
                        <a:pt x="132" y="166"/>
                      </a:lnTo>
                      <a:lnTo>
                        <a:pt x="130" y="166"/>
                      </a:lnTo>
                      <a:lnTo>
                        <a:pt x="128" y="166"/>
                      </a:lnTo>
                      <a:lnTo>
                        <a:pt x="128" y="166"/>
                      </a:lnTo>
                      <a:lnTo>
                        <a:pt x="124" y="166"/>
                      </a:lnTo>
                      <a:lnTo>
                        <a:pt x="122" y="166"/>
                      </a:lnTo>
                      <a:lnTo>
                        <a:pt x="120" y="166"/>
                      </a:lnTo>
                      <a:lnTo>
                        <a:pt x="118" y="168"/>
                      </a:lnTo>
                      <a:lnTo>
                        <a:pt x="118" y="168"/>
                      </a:lnTo>
                      <a:lnTo>
                        <a:pt x="120" y="168"/>
                      </a:lnTo>
                      <a:lnTo>
                        <a:pt x="122" y="170"/>
                      </a:lnTo>
                      <a:lnTo>
                        <a:pt x="122" y="172"/>
                      </a:lnTo>
                      <a:lnTo>
                        <a:pt x="124" y="172"/>
                      </a:lnTo>
                      <a:lnTo>
                        <a:pt x="128" y="172"/>
                      </a:lnTo>
                      <a:lnTo>
                        <a:pt x="132" y="172"/>
                      </a:lnTo>
                      <a:lnTo>
                        <a:pt x="134" y="174"/>
                      </a:lnTo>
                      <a:lnTo>
                        <a:pt x="136" y="174"/>
                      </a:lnTo>
                      <a:lnTo>
                        <a:pt x="138" y="176"/>
                      </a:lnTo>
                      <a:lnTo>
                        <a:pt x="138" y="176"/>
                      </a:lnTo>
                      <a:lnTo>
                        <a:pt x="146" y="178"/>
                      </a:lnTo>
                      <a:lnTo>
                        <a:pt x="146" y="178"/>
                      </a:lnTo>
                      <a:lnTo>
                        <a:pt x="148" y="178"/>
                      </a:lnTo>
                      <a:lnTo>
                        <a:pt x="150" y="176"/>
                      </a:lnTo>
                      <a:lnTo>
                        <a:pt x="152" y="176"/>
                      </a:lnTo>
                      <a:lnTo>
                        <a:pt x="154" y="176"/>
                      </a:lnTo>
                      <a:lnTo>
                        <a:pt x="154" y="178"/>
                      </a:lnTo>
                      <a:lnTo>
                        <a:pt x="158" y="178"/>
                      </a:lnTo>
                      <a:lnTo>
                        <a:pt x="160" y="176"/>
                      </a:lnTo>
                      <a:lnTo>
                        <a:pt x="160" y="176"/>
                      </a:lnTo>
                      <a:lnTo>
                        <a:pt x="160" y="178"/>
                      </a:lnTo>
                      <a:lnTo>
                        <a:pt x="160" y="178"/>
                      </a:lnTo>
                      <a:lnTo>
                        <a:pt x="158" y="178"/>
                      </a:lnTo>
                      <a:lnTo>
                        <a:pt x="158" y="178"/>
                      </a:lnTo>
                      <a:lnTo>
                        <a:pt x="158" y="180"/>
                      </a:lnTo>
                      <a:lnTo>
                        <a:pt x="158" y="180"/>
                      </a:lnTo>
                      <a:lnTo>
                        <a:pt x="156" y="180"/>
                      </a:lnTo>
                      <a:lnTo>
                        <a:pt x="154" y="182"/>
                      </a:lnTo>
                      <a:lnTo>
                        <a:pt x="152" y="182"/>
                      </a:lnTo>
                      <a:lnTo>
                        <a:pt x="152" y="184"/>
                      </a:lnTo>
                      <a:lnTo>
                        <a:pt x="150" y="186"/>
                      </a:lnTo>
                      <a:lnTo>
                        <a:pt x="148" y="186"/>
                      </a:lnTo>
                      <a:lnTo>
                        <a:pt x="146" y="188"/>
                      </a:lnTo>
                      <a:lnTo>
                        <a:pt x="146" y="190"/>
                      </a:lnTo>
                      <a:lnTo>
                        <a:pt x="148" y="190"/>
                      </a:lnTo>
                      <a:lnTo>
                        <a:pt x="150" y="188"/>
                      </a:lnTo>
                      <a:lnTo>
                        <a:pt x="152" y="188"/>
                      </a:lnTo>
                      <a:lnTo>
                        <a:pt x="152" y="190"/>
                      </a:lnTo>
                      <a:lnTo>
                        <a:pt x="154" y="190"/>
                      </a:lnTo>
                      <a:lnTo>
                        <a:pt x="154" y="190"/>
                      </a:lnTo>
                      <a:lnTo>
                        <a:pt x="152" y="190"/>
                      </a:lnTo>
                      <a:lnTo>
                        <a:pt x="148" y="190"/>
                      </a:lnTo>
                      <a:lnTo>
                        <a:pt x="144" y="190"/>
                      </a:lnTo>
                      <a:lnTo>
                        <a:pt x="144" y="190"/>
                      </a:lnTo>
                      <a:lnTo>
                        <a:pt x="142" y="194"/>
                      </a:lnTo>
                      <a:lnTo>
                        <a:pt x="140" y="196"/>
                      </a:lnTo>
                      <a:lnTo>
                        <a:pt x="140" y="196"/>
                      </a:lnTo>
                      <a:lnTo>
                        <a:pt x="142" y="196"/>
                      </a:lnTo>
                      <a:lnTo>
                        <a:pt x="144" y="196"/>
                      </a:lnTo>
                      <a:lnTo>
                        <a:pt x="144" y="196"/>
                      </a:lnTo>
                      <a:lnTo>
                        <a:pt x="142" y="198"/>
                      </a:lnTo>
                      <a:lnTo>
                        <a:pt x="140" y="198"/>
                      </a:lnTo>
                      <a:lnTo>
                        <a:pt x="140" y="198"/>
                      </a:lnTo>
                      <a:lnTo>
                        <a:pt x="134" y="200"/>
                      </a:lnTo>
                      <a:lnTo>
                        <a:pt x="134" y="200"/>
                      </a:lnTo>
                      <a:lnTo>
                        <a:pt x="132" y="200"/>
                      </a:lnTo>
                      <a:lnTo>
                        <a:pt x="126" y="196"/>
                      </a:lnTo>
                      <a:lnTo>
                        <a:pt x="124" y="196"/>
                      </a:lnTo>
                      <a:lnTo>
                        <a:pt x="120" y="198"/>
                      </a:lnTo>
                      <a:lnTo>
                        <a:pt x="118" y="198"/>
                      </a:lnTo>
                      <a:lnTo>
                        <a:pt x="114" y="202"/>
                      </a:lnTo>
                      <a:lnTo>
                        <a:pt x="112" y="202"/>
                      </a:lnTo>
                      <a:lnTo>
                        <a:pt x="110" y="204"/>
                      </a:lnTo>
                      <a:lnTo>
                        <a:pt x="112" y="204"/>
                      </a:lnTo>
                      <a:lnTo>
                        <a:pt x="114" y="202"/>
                      </a:lnTo>
                      <a:lnTo>
                        <a:pt x="118" y="202"/>
                      </a:lnTo>
                      <a:lnTo>
                        <a:pt x="118" y="204"/>
                      </a:lnTo>
                      <a:lnTo>
                        <a:pt x="118" y="204"/>
                      </a:lnTo>
                      <a:lnTo>
                        <a:pt x="122" y="204"/>
                      </a:lnTo>
                      <a:lnTo>
                        <a:pt x="124" y="204"/>
                      </a:lnTo>
                      <a:lnTo>
                        <a:pt x="128" y="204"/>
                      </a:lnTo>
                      <a:lnTo>
                        <a:pt x="130" y="204"/>
                      </a:lnTo>
                      <a:lnTo>
                        <a:pt x="134" y="202"/>
                      </a:lnTo>
                      <a:lnTo>
                        <a:pt x="134" y="202"/>
                      </a:lnTo>
                      <a:lnTo>
                        <a:pt x="134" y="202"/>
                      </a:lnTo>
                      <a:lnTo>
                        <a:pt x="136" y="202"/>
                      </a:lnTo>
                      <a:lnTo>
                        <a:pt x="138" y="202"/>
                      </a:lnTo>
                      <a:lnTo>
                        <a:pt x="138" y="202"/>
                      </a:lnTo>
                      <a:lnTo>
                        <a:pt x="136" y="202"/>
                      </a:lnTo>
                      <a:lnTo>
                        <a:pt x="134" y="204"/>
                      </a:lnTo>
                      <a:lnTo>
                        <a:pt x="134" y="204"/>
                      </a:lnTo>
                      <a:lnTo>
                        <a:pt x="132" y="204"/>
                      </a:lnTo>
                      <a:lnTo>
                        <a:pt x="132" y="206"/>
                      </a:lnTo>
                      <a:lnTo>
                        <a:pt x="132" y="206"/>
                      </a:lnTo>
                      <a:lnTo>
                        <a:pt x="130" y="206"/>
                      </a:lnTo>
                      <a:lnTo>
                        <a:pt x="130" y="206"/>
                      </a:lnTo>
                      <a:lnTo>
                        <a:pt x="128" y="206"/>
                      </a:lnTo>
                      <a:lnTo>
                        <a:pt x="124" y="206"/>
                      </a:lnTo>
                      <a:lnTo>
                        <a:pt x="120" y="206"/>
                      </a:lnTo>
                      <a:lnTo>
                        <a:pt x="116" y="204"/>
                      </a:lnTo>
                      <a:lnTo>
                        <a:pt x="114" y="204"/>
                      </a:lnTo>
                      <a:lnTo>
                        <a:pt x="112" y="204"/>
                      </a:lnTo>
                      <a:lnTo>
                        <a:pt x="112" y="206"/>
                      </a:lnTo>
                      <a:lnTo>
                        <a:pt x="108" y="208"/>
                      </a:lnTo>
                      <a:lnTo>
                        <a:pt x="104" y="210"/>
                      </a:lnTo>
                      <a:lnTo>
                        <a:pt x="104" y="212"/>
                      </a:lnTo>
                      <a:lnTo>
                        <a:pt x="104" y="212"/>
                      </a:lnTo>
                      <a:lnTo>
                        <a:pt x="102" y="212"/>
                      </a:lnTo>
                      <a:lnTo>
                        <a:pt x="100" y="214"/>
                      </a:lnTo>
                      <a:lnTo>
                        <a:pt x="102" y="214"/>
                      </a:lnTo>
                      <a:lnTo>
                        <a:pt x="104" y="214"/>
                      </a:lnTo>
                      <a:lnTo>
                        <a:pt x="112" y="212"/>
                      </a:lnTo>
                      <a:lnTo>
                        <a:pt x="112" y="210"/>
                      </a:lnTo>
                      <a:lnTo>
                        <a:pt x="114" y="210"/>
                      </a:lnTo>
                      <a:lnTo>
                        <a:pt x="116" y="210"/>
                      </a:lnTo>
                      <a:lnTo>
                        <a:pt x="120" y="210"/>
                      </a:lnTo>
                      <a:lnTo>
                        <a:pt x="122" y="210"/>
                      </a:lnTo>
                      <a:lnTo>
                        <a:pt x="124" y="212"/>
                      </a:lnTo>
                      <a:lnTo>
                        <a:pt x="126" y="212"/>
                      </a:lnTo>
                      <a:lnTo>
                        <a:pt x="130" y="212"/>
                      </a:lnTo>
                      <a:lnTo>
                        <a:pt x="130" y="210"/>
                      </a:lnTo>
                      <a:lnTo>
                        <a:pt x="134" y="210"/>
                      </a:lnTo>
                      <a:lnTo>
                        <a:pt x="136" y="210"/>
                      </a:lnTo>
                      <a:lnTo>
                        <a:pt x="134" y="212"/>
                      </a:lnTo>
                      <a:lnTo>
                        <a:pt x="132" y="212"/>
                      </a:lnTo>
                      <a:lnTo>
                        <a:pt x="132" y="212"/>
                      </a:lnTo>
                      <a:lnTo>
                        <a:pt x="136" y="214"/>
                      </a:lnTo>
                      <a:lnTo>
                        <a:pt x="136" y="214"/>
                      </a:lnTo>
                      <a:lnTo>
                        <a:pt x="136" y="216"/>
                      </a:lnTo>
                      <a:lnTo>
                        <a:pt x="132" y="214"/>
                      </a:lnTo>
                      <a:lnTo>
                        <a:pt x="128" y="212"/>
                      </a:lnTo>
                      <a:lnTo>
                        <a:pt x="126" y="212"/>
                      </a:lnTo>
                      <a:lnTo>
                        <a:pt x="122" y="212"/>
                      </a:lnTo>
                      <a:lnTo>
                        <a:pt x="118" y="212"/>
                      </a:lnTo>
                      <a:lnTo>
                        <a:pt x="116" y="212"/>
                      </a:lnTo>
                      <a:lnTo>
                        <a:pt x="114" y="212"/>
                      </a:lnTo>
                      <a:lnTo>
                        <a:pt x="110" y="212"/>
                      </a:lnTo>
                      <a:lnTo>
                        <a:pt x="106" y="214"/>
                      </a:lnTo>
                      <a:lnTo>
                        <a:pt x="104" y="214"/>
                      </a:lnTo>
                      <a:lnTo>
                        <a:pt x="102" y="216"/>
                      </a:lnTo>
                      <a:lnTo>
                        <a:pt x="98" y="216"/>
                      </a:lnTo>
                      <a:lnTo>
                        <a:pt x="98" y="218"/>
                      </a:lnTo>
                      <a:lnTo>
                        <a:pt x="96" y="220"/>
                      </a:lnTo>
                      <a:lnTo>
                        <a:pt x="96" y="224"/>
                      </a:lnTo>
                      <a:lnTo>
                        <a:pt x="98" y="224"/>
                      </a:lnTo>
                      <a:lnTo>
                        <a:pt x="98" y="224"/>
                      </a:lnTo>
                      <a:lnTo>
                        <a:pt x="100" y="224"/>
                      </a:lnTo>
                      <a:lnTo>
                        <a:pt x="102" y="224"/>
                      </a:lnTo>
                      <a:lnTo>
                        <a:pt x="104" y="224"/>
                      </a:lnTo>
                      <a:lnTo>
                        <a:pt x="110" y="224"/>
                      </a:lnTo>
                      <a:lnTo>
                        <a:pt x="110" y="224"/>
                      </a:lnTo>
                      <a:lnTo>
                        <a:pt x="110" y="224"/>
                      </a:lnTo>
                      <a:lnTo>
                        <a:pt x="110" y="226"/>
                      </a:lnTo>
                      <a:lnTo>
                        <a:pt x="110" y="226"/>
                      </a:lnTo>
                      <a:lnTo>
                        <a:pt x="108" y="226"/>
                      </a:lnTo>
                      <a:lnTo>
                        <a:pt x="102" y="226"/>
                      </a:lnTo>
                      <a:lnTo>
                        <a:pt x="102" y="226"/>
                      </a:lnTo>
                      <a:lnTo>
                        <a:pt x="100" y="228"/>
                      </a:lnTo>
                      <a:lnTo>
                        <a:pt x="96" y="228"/>
                      </a:lnTo>
                      <a:lnTo>
                        <a:pt x="96" y="228"/>
                      </a:lnTo>
                      <a:lnTo>
                        <a:pt x="96" y="230"/>
                      </a:lnTo>
                      <a:lnTo>
                        <a:pt x="94" y="230"/>
                      </a:lnTo>
                      <a:lnTo>
                        <a:pt x="92" y="232"/>
                      </a:lnTo>
                      <a:lnTo>
                        <a:pt x="92" y="234"/>
                      </a:lnTo>
                      <a:lnTo>
                        <a:pt x="90" y="234"/>
                      </a:lnTo>
                      <a:lnTo>
                        <a:pt x="90" y="236"/>
                      </a:lnTo>
                      <a:lnTo>
                        <a:pt x="92" y="236"/>
                      </a:lnTo>
                      <a:lnTo>
                        <a:pt x="92" y="236"/>
                      </a:lnTo>
                      <a:lnTo>
                        <a:pt x="96" y="236"/>
                      </a:lnTo>
                      <a:lnTo>
                        <a:pt x="98" y="236"/>
                      </a:lnTo>
                      <a:lnTo>
                        <a:pt x="100" y="234"/>
                      </a:lnTo>
                      <a:lnTo>
                        <a:pt x="102" y="234"/>
                      </a:lnTo>
                      <a:lnTo>
                        <a:pt x="104" y="232"/>
                      </a:lnTo>
                      <a:lnTo>
                        <a:pt x="106" y="232"/>
                      </a:lnTo>
                      <a:lnTo>
                        <a:pt x="116" y="228"/>
                      </a:lnTo>
                      <a:lnTo>
                        <a:pt x="118" y="226"/>
                      </a:lnTo>
                      <a:lnTo>
                        <a:pt x="122" y="226"/>
                      </a:lnTo>
                      <a:lnTo>
                        <a:pt x="124" y="224"/>
                      </a:lnTo>
                      <a:lnTo>
                        <a:pt x="124" y="224"/>
                      </a:lnTo>
                      <a:lnTo>
                        <a:pt x="124" y="226"/>
                      </a:lnTo>
                      <a:lnTo>
                        <a:pt x="120" y="226"/>
                      </a:lnTo>
                      <a:lnTo>
                        <a:pt x="118" y="228"/>
                      </a:lnTo>
                      <a:lnTo>
                        <a:pt x="116" y="228"/>
                      </a:lnTo>
                      <a:lnTo>
                        <a:pt x="114" y="228"/>
                      </a:lnTo>
                      <a:lnTo>
                        <a:pt x="114" y="230"/>
                      </a:lnTo>
                      <a:lnTo>
                        <a:pt x="112" y="230"/>
                      </a:lnTo>
                      <a:lnTo>
                        <a:pt x="110" y="232"/>
                      </a:lnTo>
                      <a:lnTo>
                        <a:pt x="108" y="232"/>
                      </a:lnTo>
                      <a:lnTo>
                        <a:pt x="106" y="232"/>
                      </a:lnTo>
                      <a:lnTo>
                        <a:pt x="98" y="236"/>
                      </a:lnTo>
                      <a:lnTo>
                        <a:pt x="92" y="238"/>
                      </a:lnTo>
                      <a:lnTo>
                        <a:pt x="92" y="238"/>
                      </a:lnTo>
                      <a:lnTo>
                        <a:pt x="92" y="238"/>
                      </a:lnTo>
                      <a:lnTo>
                        <a:pt x="94" y="238"/>
                      </a:lnTo>
                      <a:lnTo>
                        <a:pt x="94" y="238"/>
                      </a:lnTo>
                      <a:lnTo>
                        <a:pt x="94" y="238"/>
                      </a:lnTo>
                      <a:lnTo>
                        <a:pt x="92" y="242"/>
                      </a:lnTo>
                      <a:lnTo>
                        <a:pt x="90" y="244"/>
                      </a:lnTo>
                      <a:lnTo>
                        <a:pt x="92" y="244"/>
                      </a:lnTo>
                      <a:lnTo>
                        <a:pt x="92" y="246"/>
                      </a:lnTo>
                      <a:lnTo>
                        <a:pt x="96" y="244"/>
                      </a:lnTo>
                      <a:lnTo>
                        <a:pt x="98" y="246"/>
                      </a:lnTo>
                      <a:lnTo>
                        <a:pt x="100" y="246"/>
                      </a:lnTo>
                      <a:lnTo>
                        <a:pt x="104" y="246"/>
                      </a:lnTo>
                      <a:lnTo>
                        <a:pt x="106" y="244"/>
                      </a:lnTo>
                      <a:lnTo>
                        <a:pt x="108" y="242"/>
                      </a:lnTo>
                      <a:lnTo>
                        <a:pt x="110" y="242"/>
                      </a:lnTo>
                      <a:lnTo>
                        <a:pt x="114" y="242"/>
                      </a:lnTo>
                      <a:lnTo>
                        <a:pt x="116" y="242"/>
                      </a:lnTo>
                      <a:lnTo>
                        <a:pt x="118" y="242"/>
                      </a:lnTo>
                      <a:lnTo>
                        <a:pt x="118" y="242"/>
                      </a:lnTo>
                      <a:lnTo>
                        <a:pt x="116" y="242"/>
                      </a:lnTo>
                      <a:lnTo>
                        <a:pt x="110" y="242"/>
                      </a:lnTo>
                      <a:lnTo>
                        <a:pt x="108" y="244"/>
                      </a:lnTo>
                      <a:lnTo>
                        <a:pt x="104" y="246"/>
                      </a:lnTo>
                      <a:lnTo>
                        <a:pt x="102" y="249"/>
                      </a:lnTo>
                      <a:lnTo>
                        <a:pt x="98" y="249"/>
                      </a:lnTo>
                      <a:lnTo>
                        <a:pt x="98" y="249"/>
                      </a:lnTo>
                      <a:lnTo>
                        <a:pt x="96" y="249"/>
                      </a:lnTo>
                      <a:lnTo>
                        <a:pt x="96" y="251"/>
                      </a:lnTo>
                      <a:lnTo>
                        <a:pt x="96" y="251"/>
                      </a:lnTo>
                      <a:lnTo>
                        <a:pt x="96" y="251"/>
                      </a:lnTo>
                      <a:lnTo>
                        <a:pt x="98" y="253"/>
                      </a:lnTo>
                      <a:lnTo>
                        <a:pt x="98" y="255"/>
                      </a:lnTo>
                      <a:lnTo>
                        <a:pt x="98" y="259"/>
                      </a:lnTo>
                      <a:lnTo>
                        <a:pt x="96" y="259"/>
                      </a:lnTo>
                      <a:lnTo>
                        <a:pt x="96" y="261"/>
                      </a:lnTo>
                      <a:lnTo>
                        <a:pt x="94" y="265"/>
                      </a:lnTo>
                      <a:lnTo>
                        <a:pt x="94" y="265"/>
                      </a:lnTo>
                      <a:lnTo>
                        <a:pt x="94" y="267"/>
                      </a:lnTo>
                      <a:lnTo>
                        <a:pt x="96" y="267"/>
                      </a:lnTo>
                      <a:lnTo>
                        <a:pt x="96" y="267"/>
                      </a:lnTo>
                      <a:lnTo>
                        <a:pt x="98" y="267"/>
                      </a:lnTo>
                      <a:lnTo>
                        <a:pt x="100" y="265"/>
                      </a:lnTo>
                      <a:lnTo>
                        <a:pt x="104" y="263"/>
                      </a:lnTo>
                      <a:lnTo>
                        <a:pt x="104" y="261"/>
                      </a:lnTo>
                      <a:lnTo>
                        <a:pt x="106" y="259"/>
                      </a:lnTo>
                      <a:lnTo>
                        <a:pt x="108" y="259"/>
                      </a:lnTo>
                      <a:lnTo>
                        <a:pt x="108" y="259"/>
                      </a:lnTo>
                      <a:lnTo>
                        <a:pt x="108" y="259"/>
                      </a:lnTo>
                      <a:lnTo>
                        <a:pt x="106" y="261"/>
                      </a:lnTo>
                      <a:lnTo>
                        <a:pt x="110" y="261"/>
                      </a:lnTo>
                      <a:lnTo>
                        <a:pt x="112" y="259"/>
                      </a:lnTo>
                      <a:lnTo>
                        <a:pt x="112" y="259"/>
                      </a:lnTo>
                      <a:lnTo>
                        <a:pt x="114" y="259"/>
                      </a:lnTo>
                      <a:lnTo>
                        <a:pt x="114" y="257"/>
                      </a:lnTo>
                      <a:lnTo>
                        <a:pt x="114" y="255"/>
                      </a:lnTo>
                      <a:lnTo>
                        <a:pt x="114" y="253"/>
                      </a:lnTo>
                      <a:lnTo>
                        <a:pt x="114" y="251"/>
                      </a:lnTo>
                      <a:lnTo>
                        <a:pt x="114" y="251"/>
                      </a:lnTo>
                      <a:lnTo>
                        <a:pt x="114" y="253"/>
                      </a:lnTo>
                      <a:lnTo>
                        <a:pt x="114" y="255"/>
                      </a:lnTo>
                      <a:lnTo>
                        <a:pt x="116" y="257"/>
                      </a:lnTo>
                      <a:lnTo>
                        <a:pt x="116" y="257"/>
                      </a:lnTo>
                      <a:lnTo>
                        <a:pt x="116" y="257"/>
                      </a:lnTo>
                      <a:lnTo>
                        <a:pt x="116" y="259"/>
                      </a:lnTo>
                      <a:lnTo>
                        <a:pt x="118" y="259"/>
                      </a:lnTo>
                      <a:lnTo>
                        <a:pt x="120" y="259"/>
                      </a:lnTo>
                      <a:lnTo>
                        <a:pt x="120" y="259"/>
                      </a:lnTo>
                      <a:lnTo>
                        <a:pt x="120" y="261"/>
                      </a:lnTo>
                      <a:lnTo>
                        <a:pt x="120" y="263"/>
                      </a:lnTo>
                      <a:lnTo>
                        <a:pt x="120" y="263"/>
                      </a:lnTo>
                      <a:lnTo>
                        <a:pt x="118" y="263"/>
                      </a:lnTo>
                      <a:lnTo>
                        <a:pt x="118" y="261"/>
                      </a:lnTo>
                      <a:lnTo>
                        <a:pt x="118" y="259"/>
                      </a:lnTo>
                      <a:lnTo>
                        <a:pt x="116" y="259"/>
                      </a:lnTo>
                      <a:lnTo>
                        <a:pt x="114" y="261"/>
                      </a:lnTo>
                      <a:lnTo>
                        <a:pt x="112" y="261"/>
                      </a:lnTo>
                      <a:lnTo>
                        <a:pt x="110" y="261"/>
                      </a:lnTo>
                      <a:lnTo>
                        <a:pt x="110" y="261"/>
                      </a:lnTo>
                      <a:lnTo>
                        <a:pt x="110" y="261"/>
                      </a:lnTo>
                      <a:lnTo>
                        <a:pt x="108" y="261"/>
                      </a:lnTo>
                      <a:lnTo>
                        <a:pt x="106" y="261"/>
                      </a:lnTo>
                      <a:lnTo>
                        <a:pt x="104" y="263"/>
                      </a:lnTo>
                      <a:lnTo>
                        <a:pt x="100" y="265"/>
                      </a:lnTo>
                      <a:lnTo>
                        <a:pt x="98" y="267"/>
                      </a:lnTo>
                      <a:lnTo>
                        <a:pt x="98" y="269"/>
                      </a:lnTo>
                      <a:lnTo>
                        <a:pt x="98" y="269"/>
                      </a:lnTo>
                      <a:lnTo>
                        <a:pt x="98" y="269"/>
                      </a:lnTo>
                      <a:lnTo>
                        <a:pt x="100" y="269"/>
                      </a:lnTo>
                      <a:lnTo>
                        <a:pt x="100" y="269"/>
                      </a:lnTo>
                      <a:lnTo>
                        <a:pt x="102" y="269"/>
                      </a:lnTo>
                      <a:lnTo>
                        <a:pt x="104" y="269"/>
                      </a:lnTo>
                      <a:lnTo>
                        <a:pt x="110" y="267"/>
                      </a:lnTo>
                      <a:lnTo>
                        <a:pt x="114" y="265"/>
                      </a:lnTo>
                      <a:lnTo>
                        <a:pt x="114" y="265"/>
                      </a:lnTo>
                      <a:lnTo>
                        <a:pt x="114" y="267"/>
                      </a:lnTo>
                      <a:lnTo>
                        <a:pt x="112" y="267"/>
                      </a:lnTo>
                      <a:lnTo>
                        <a:pt x="112" y="267"/>
                      </a:lnTo>
                      <a:lnTo>
                        <a:pt x="114" y="267"/>
                      </a:lnTo>
                      <a:lnTo>
                        <a:pt x="116" y="267"/>
                      </a:lnTo>
                      <a:lnTo>
                        <a:pt x="114" y="269"/>
                      </a:lnTo>
                      <a:lnTo>
                        <a:pt x="110" y="269"/>
                      </a:lnTo>
                      <a:lnTo>
                        <a:pt x="110" y="269"/>
                      </a:lnTo>
                      <a:lnTo>
                        <a:pt x="106" y="269"/>
                      </a:lnTo>
                      <a:lnTo>
                        <a:pt x="102" y="269"/>
                      </a:lnTo>
                      <a:lnTo>
                        <a:pt x="98" y="271"/>
                      </a:lnTo>
                      <a:lnTo>
                        <a:pt x="98" y="273"/>
                      </a:lnTo>
                      <a:lnTo>
                        <a:pt x="96" y="275"/>
                      </a:lnTo>
                      <a:lnTo>
                        <a:pt x="96" y="277"/>
                      </a:lnTo>
                      <a:lnTo>
                        <a:pt x="98" y="279"/>
                      </a:lnTo>
                      <a:lnTo>
                        <a:pt x="98" y="283"/>
                      </a:lnTo>
                      <a:lnTo>
                        <a:pt x="100" y="285"/>
                      </a:lnTo>
                      <a:lnTo>
                        <a:pt x="100" y="285"/>
                      </a:lnTo>
                      <a:lnTo>
                        <a:pt x="100" y="285"/>
                      </a:lnTo>
                      <a:lnTo>
                        <a:pt x="102" y="287"/>
                      </a:lnTo>
                      <a:lnTo>
                        <a:pt x="102" y="287"/>
                      </a:lnTo>
                      <a:lnTo>
                        <a:pt x="102" y="287"/>
                      </a:lnTo>
                      <a:lnTo>
                        <a:pt x="102" y="289"/>
                      </a:lnTo>
                      <a:lnTo>
                        <a:pt x="102" y="289"/>
                      </a:lnTo>
                      <a:lnTo>
                        <a:pt x="104" y="289"/>
                      </a:lnTo>
                      <a:lnTo>
                        <a:pt x="108" y="287"/>
                      </a:lnTo>
                      <a:lnTo>
                        <a:pt x="112" y="285"/>
                      </a:lnTo>
                      <a:lnTo>
                        <a:pt x="108" y="289"/>
                      </a:lnTo>
                      <a:lnTo>
                        <a:pt x="106" y="289"/>
                      </a:lnTo>
                      <a:lnTo>
                        <a:pt x="104" y="291"/>
                      </a:lnTo>
                      <a:lnTo>
                        <a:pt x="104" y="291"/>
                      </a:lnTo>
                      <a:lnTo>
                        <a:pt x="102" y="293"/>
                      </a:lnTo>
                      <a:lnTo>
                        <a:pt x="102" y="295"/>
                      </a:lnTo>
                      <a:lnTo>
                        <a:pt x="102" y="295"/>
                      </a:lnTo>
                      <a:lnTo>
                        <a:pt x="102" y="295"/>
                      </a:lnTo>
                      <a:lnTo>
                        <a:pt x="102" y="297"/>
                      </a:lnTo>
                      <a:lnTo>
                        <a:pt x="104" y="297"/>
                      </a:lnTo>
                      <a:lnTo>
                        <a:pt x="104" y="297"/>
                      </a:lnTo>
                      <a:lnTo>
                        <a:pt x="106" y="299"/>
                      </a:lnTo>
                      <a:lnTo>
                        <a:pt x="108" y="299"/>
                      </a:lnTo>
                      <a:lnTo>
                        <a:pt x="108" y="299"/>
                      </a:lnTo>
                      <a:lnTo>
                        <a:pt x="106" y="301"/>
                      </a:lnTo>
                      <a:lnTo>
                        <a:pt x="106" y="301"/>
                      </a:lnTo>
                      <a:lnTo>
                        <a:pt x="106" y="303"/>
                      </a:lnTo>
                      <a:lnTo>
                        <a:pt x="106" y="303"/>
                      </a:lnTo>
                      <a:lnTo>
                        <a:pt x="110" y="303"/>
                      </a:lnTo>
                      <a:lnTo>
                        <a:pt x="110" y="301"/>
                      </a:lnTo>
                      <a:lnTo>
                        <a:pt x="112" y="301"/>
                      </a:lnTo>
                      <a:lnTo>
                        <a:pt x="114" y="301"/>
                      </a:lnTo>
                      <a:lnTo>
                        <a:pt x="114" y="301"/>
                      </a:lnTo>
                      <a:lnTo>
                        <a:pt x="116" y="301"/>
                      </a:lnTo>
                      <a:lnTo>
                        <a:pt x="114" y="303"/>
                      </a:lnTo>
                      <a:lnTo>
                        <a:pt x="114" y="303"/>
                      </a:lnTo>
                      <a:lnTo>
                        <a:pt x="112" y="303"/>
                      </a:lnTo>
                      <a:lnTo>
                        <a:pt x="110" y="303"/>
                      </a:lnTo>
                      <a:lnTo>
                        <a:pt x="108" y="305"/>
                      </a:lnTo>
                      <a:lnTo>
                        <a:pt x="108" y="305"/>
                      </a:lnTo>
                      <a:lnTo>
                        <a:pt x="108" y="307"/>
                      </a:lnTo>
                      <a:lnTo>
                        <a:pt x="108" y="307"/>
                      </a:lnTo>
                      <a:lnTo>
                        <a:pt x="108" y="307"/>
                      </a:lnTo>
                      <a:lnTo>
                        <a:pt x="110" y="307"/>
                      </a:lnTo>
                      <a:lnTo>
                        <a:pt x="108" y="309"/>
                      </a:lnTo>
                      <a:lnTo>
                        <a:pt x="108" y="309"/>
                      </a:lnTo>
                      <a:lnTo>
                        <a:pt x="108" y="311"/>
                      </a:lnTo>
                      <a:lnTo>
                        <a:pt x="110" y="311"/>
                      </a:lnTo>
                      <a:lnTo>
                        <a:pt x="110" y="311"/>
                      </a:lnTo>
                      <a:lnTo>
                        <a:pt x="110" y="313"/>
                      </a:lnTo>
                      <a:lnTo>
                        <a:pt x="110" y="315"/>
                      </a:lnTo>
                      <a:lnTo>
                        <a:pt x="114" y="315"/>
                      </a:lnTo>
                      <a:lnTo>
                        <a:pt x="114" y="315"/>
                      </a:lnTo>
                      <a:lnTo>
                        <a:pt x="114" y="315"/>
                      </a:lnTo>
                      <a:lnTo>
                        <a:pt x="116" y="315"/>
                      </a:lnTo>
                      <a:lnTo>
                        <a:pt x="116" y="317"/>
                      </a:lnTo>
                      <a:lnTo>
                        <a:pt x="116" y="317"/>
                      </a:lnTo>
                      <a:lnTo>
                        <a:pt x="114" y="319"/>
                      </a:lnTo>
                      <a:lnTo>
                        <a:pt x="116" y="319"/>
                      </a:lnTo>
                      <a:lnTo>
                        <a:pt x="118" y="319"/>
                      </a:lnTo>
                      <a:lnTo>
                        <a:pt x="120" y="319"/>
                      </a:lnTo>
                      <a:lnTo>
                        <a:pt x="122" y="319"/>
                      </a:lnTo>
                      <a:lnTo>
                        <a:pt x="120" y="319"/>
                      </a:lnTo>
                      <a:lnTo>
                        <a:pt x="116" y="321"/>
                      </a:lnTo>
                      <a:lnTo>
                        <a:pt x="114" y="323"/>
                      </a:lnTo>
                      <a:lnTo>
                        <a:pt x="116" y="323"/>
                      </a:lnTo>
                      <a:lnTo>
                        <a:pt x="116" y="323"/>
                      </a:lnTo>
                      <a:lnTo>
                        <a:pt x="116" y="323"/>
                      </a:lnTo>
                      <a:lnTo>
                        <a:pt x="120" y="323"/>
                      </a:lnTo>
                      <a:lnTo>
                        <a:pt x="120" y="323"/>
                      </a:lnTo>
                      <a:lnTo>
                        <a:pt x="120" y="323"/>
                      </a:lnTo>
                      <a:lnTo>
                        <a:pt x="120" y="321"/>
                      </a:lnTo>
                      <a:lnTo>
                        <a:pt x="122" y="321"/>
                      </a:lnTo>
                      <a:lnTo>
                        <a:pt x="124" y="321"/>
                      </a:lnTo>
                      <a:lnTo>
                        <a:pt x="124" y="321"/>
                      </a:lnTo>
                      <a:lnTo>
                        <a:pt x="126" y="323"/>
                      </a:lnTo>
                      <a:lnTo>
                        <a:pt x="128" y="323"/>
                      </a:lnTo>
                      <a:lnTo>
                        <a:pt x="128" y="321"/>
                      </a:lnTo>
                      <a:lnTo>
                        <a:pt x="130" y="321"/>
                      </a:lnTo>
                      <a:lnTo>
                        <a:pt x="132" y="321"/>
                      </a:lnTo>
                      <a:lnTo>
                        <a:pt x="134" y="321"/>
                      </a:lnTo>
                      <a:lnTo>
                        <a:pt x="134" y="321"/>
                      </a:lnTo>
                      <a:lnTo>
                        <a:pt x="136" y="319"/>
                      </a:lnTo>
                      <a:lnTo>
                        <a:pt x="140" y="319"/>
                      </a:lnTo>
                      <a:lnTo>
                        <a:pt x="144" y="317"/>
                      </a:lnTo>
                      <a:lnTo>
                        <a:pt x="146" y="317"/>
                      </a:lnTo>
                      <a:lnTo>
                        <a:pt x="146" y="317"/>
                      </a:lnTo>
                      <a:lnTo>
                        <a:pt x="146" y="315"/>
                      </a:lnTo>
                      <a:lnTo>
                        <a:pt x="148" y="315"/>
                      </a:lnTo>
                      <a:lnTo>
                        <a:pt x="148" y="315"/>
                      </a:lnTo>
                      <a:lnTo>
                        <a:pt x="146" y="317"/>
                      </a:lnTo>
                      <a:lnTo>
                        <a:pt x="146" y="319"/>
                      </a:lnTo>
                      <a:lnTo>
                        <a:pt x="144" y="319"/>
                      </a:lnTo>
                      <a:lnTo>
                        <a:pt x="140" y="323"/>
                      </a:lnTo>
                      <a:lnTo>
                        <a:pt x="140" y="325"/>
                      </a:lnTo>
                      <a:lnTo>
                        <a:pt x="142" y="325"/>
                      </a:lnTo>
                      <a:lnTo>
                        <a:pt x="142" y="325"/>
                      </a:lnTo>
                      <a:lnTo>
                        <a:pt x="144" y="327"/>
                      </a:lnTo>
                      <a:lnTo>
                        <a:pt x="146" y="327"/>
                      </a:lnTo>
                      <a:lnTo>
                        <a:pt x="148" y="327"/>
                      </a:lnTo>
                      <a:lnTo>
                        <a:pt x="148" y="327"/>
                      </a:lnTo>
                      <a:lnTo>
                        <a:pt x="150" y="327"/>
                      </a:lnTo>
                      <a:lnTo>
                        <a:pt x="152" y="327"/>
                      </a:lnTo>
                      <a:lnTo>
                        <a:pt x="158" y="325"/>
                      </a:lnTo>
                      <a:lnTo>
                        <a:pt x="158" y="325"/>
                      </a:lnTo>
                      <a:lnTo>
                        <a:pt x="156" y="327"/>
                      </a:lnTo>
                      <a:lnTo>
                        <a:pt x="154" y="327"/>
                      </a:lnTo>
                      <a:lnTo>
                        <a:pt x="152" y="329"/>
                      </a:lnTo>
                      <a:lnTo>
                        <a:pt x="150" y="329"/>
                      </a:lnTo>
                      <a:lnTo>
                        <a:pt x="148" y="329"/>
                      </a:lnTo>
                      <a:lnTo>
                        <a:pt x="148" y="331"/>
                      </a:lnTo>
                      <a:lnTo>
                        <a:pt x="146" y="331"/>
                      </a:lnTo>
                      <a:lnTo>
                        <a:pt x="152" y="335"/>
                      </a:lnTo>
                      <a:lnTo>
                        <a:pt x="154" y="335"/>
                      </a:lnTo>
                      <a:lnTo>
                        <a:pt x="156" y="335"/>
                      </a:lnTo>
                      <a:lnTo>
                        <a:pt x="158" y="333"/>
                      </a:lnTo>
                      <a:lnTo>
                        <a:pt x="160" y="331"/>
                      </a:lnTo>
                      <a:lnTo>
                        <a:pt x="162" y="331"/>
                      </a:lnTo>
                      <a:lnTo>
                        <a:pt x="162" y="331"/>
                      </a:lnTo>
                      <a:lnTo>
                        <a:pt x="160" y="333"/>
                      </a:lnTo>
                      <a:lnTo>
                        <a:pt x="158" y="335"/>
                      </a:lnTo>
                      <a:lnTo>
                        <a:pt x="156" y="335"/>
                      </a:lnTo>
                      <a:lnTo>
                        <a:pt x="156" y="337"/>
                      </a:lnTo>
                      <a:lnTo>
                        <a:pt x="156" y="337"/>
                      </a:lnTo>
                      <a:lnTo>
                        <a:pt x="158" y="337"/>
                      </a:lnTo>
                      <a:lnTo>
                        <a:pt x="158" y="337"/>
                      </a:lnTo>
                      <a:lnTo>
                        <a:pt x="160" y="337"/>
                      </a:lnTo>
                      <a:lnTo>
                        <a:pt x="162" y="337"/>
                      </a:lnTo>
                      <a:lnTo>
                        <a:pt x="160" y="337"/>
                      </a:lnTo>
                      <a:lnTo>
                        <a:pt x="160" y="337"/>
                      </a:lnTo>
                      <a:lnTo>
                        <a:pt x="162" y="339"/>
                      </a:lnTo>
                      <a:lnTo>
                        <a:pt x="164" y="337"/>
                      </a:lnTo>
                      <a:lnTo>
                        <a:pt x="166" y="337"/>
                      </a:lnTo>
                      <a:lnTo>
                        <a:pt x="166" y="337"/>
                      </a:lnTo>
                      <a:lnTo>
                        <a:pt x="166" y="337"/>
                      </a:lnTo>
                      <a:lnTo>
                        <a:pt x="164" y="335"/>
                      </a:lnTo>
                      <a:lnTo>
                        <a:pt x="164" y="335"/>
                      </a:lnTo>
                      <a:lnTo>
                        <a:pt x="166" y="335"/>
                      </a:lnTo>
                      <a:lnTo>
                        <a:pt x="166" y="337"/>
                      </a:lnTo>
                      <a:lnTo>
                        <a:pt x="170" y="337"/>
                      </a:lnTo>
                      <a:lnTo>
                        <a:pt x="172" y="335"/>
                      </a:lnTo>
                      <a:lnTo>
                        <a:pt x="174" y="335"/>
                      </a:lnTo>
                      <a:lnTo>
                        <a:pt x="174" y="331"/>
                      </a:lnTo>
                      <a:lnTo>
                        <a:pt x="174" y="331"/>
                      </a:lnTo>
                      <a:lnTo>
                        <a:pt x="176" y="329"/>
                      </a:lnTo>
                      <a:lnTo>
                        <a:pt x="174" y="329"/>
                      </a:lnTo>
                      <a:lnTo>
                        <a:pt x="174" y="327"/>
                      </a:lnTo>
                      <a:lnTo>
                        <a:pt x="172" y="327"/>
                      </a:lnTo>
                      <a:lnTo>
                        <a:pt x="170" y="327"/>
                      </a:lnTo>
                      <a:lnTo>
                        <a:pt x="168" y="327"/>
                      </a:lnTo>
                      <a:lnTo>
                        <a:pt x="166" y="325"/>
                      </a:lnTo>
                      <a:lnTo>
                        <a:pt x="168" y="325"/>
                      </a:lnTo>
                      <a:lnTo>
                        <a:pt x="168" y="325"/>
                      </a:lnTo>
                      <a:lnTo>
                        <a:pt x="172" y="325"/>
                      </a:lnTo>
                      <a:lnTo>
                        <a:pt x="174" y="327"/>
                      </a:lnTo>
                      <a:lnTo>
                        <a:pt x="176" y="327"/>
                      </a:lnTo>
                      <a:lnTo>
                        <a:pt x="176" y="327"/>
                      </a:lnTo>
                      <a:lnTo>
                        <a:pt x="178" y="327"/>
                      </a:lnTo>
                      <a:lnTo>
                        <a:pt x="184" y="323"/>
                      </a:lnTo>
                      <a:lnTo>
                        <a:pt x="186" y="317"/>
                      </a:lnTo>
                      <a:lnTo>
                        <a:pt x="190" y="313"/>
                      </a:lnTo>
                      <a:lnTo>
                        <a:pt x="192" y="311"/>
                      </a:lnTo>
                      <a:lnTo>
                        <a:pt x="194" y="309"/>
                      </a:lnTo>
                      <a:lnTo>
                        <a:pt x="194" y="307"/>
                      </a:lnTo>
                      <a:lnTo>
                        <a:pt x="192" y="307"/>
                      </a:lnTo>
                      <a:lnTo>
                        <a:pt x="192" y="307"/>
                      </a:lnTo>
                      <a:lnTo>
                        <a:pt x="194" y="307"/>
                      </a:lnTo>
                      <a:lnTo>
                        <a:pt x="196" y="307"/>
                      </a:lnTo>
                      <a:lnTo>
                        <a:pt x="198" y="305"/>
                      </a:lnTo>
                      <a:lnTo>
                        <a:pt x="198" y="303"/>
                      </a:lnTo>
                      <a:lnTo>
                        <a:pt x="198" y="303"/>
                      </a:lnTo>
                      <a:lnTo>
                        <a:pt x="198" y="301"/>
                      </a:lnTo>
                      <a:lnTo>
                        <a:pt x="198" y="301"/>
                      </a:lnTo>
                      <a:lnTo>
                        <a:pt x="200" y="299"/>
                      </a:lnTo>
                      <a:lnTo>
                        <a:pt x="200" y="297"/>
                      </a:lnTo>
                      <a:lnTo>
                        <a:pt x="200" y="297"/>
                      </a:lnTo>
                      <a:lnTo>
                        <a:pt x="200" y="295"/>
                      </a:lnTo>
                      <a:lnTo>
                        <a:pt x="202" y="295"/>
                      </a:lnTo>
                      <a:lnTo>
                        <a:pt x="202" y="293"/>
                      </a:lnTo>
                      <a:lnTo>
                        <a:pt x="198" y="293"/>
                      </a:lnTo>
                      <a:lnTo>
                        <a:pt x="196" y="293"/>
                      </a:lnTo>
                      <a:lnTo>
                        <a:pt x="194" y="291"/>
                      </a:lnTo>
                      <a:lnTo>
                        <a:pt x="194" y="291"/>
                      </a:lnTo>
                      <a:lnTo>
                        <a:pt x="194" y="291"/>
                      </a:lnTo>
                      <a:lnTo>
                        <a:pt x="196" y="291"/>
                      </a:lnTo>
                      <a:lnTo>
                        <a:pt x="200" y="291"/>
                      </a:lnTo>
                      <a:lnTo>
                        <a:pt x="202" y="291"/>
                      </a:lnTo>
                      <a:lnTo>
                        <a:pt x="204" y="291"/>
                      </a:lnTo>
                      <a:lnTo>
                        <a:pt x="206" y="291"/>
                      </a:lnTo>
                      <a:lnTo>
                        <a:pt x="206" y="291"/>
                      </a:lnTo>
                      <a:lnTo>
                        <a:pt x="210" y="289"/>
                      </a:lnTo>
                      <a:lnTo>
                        <a:pt x="210" y="289"/>
                      </a:lnTo>
                      <a:lnTo>
                        <a:pt x="212" y="287"/>
                      </a:lnTo>
                      <a:lnTo>
                        <a:pt x="208" y="285"/>
                      </a:lnTo>
                      <a:lnTo>
                        <a:pt x="206" y="285"/>
                      </a:lnTo>
                      <a:lnTo>
                        <a:pt x="206" y="285"/>
                      </a:lnTo>
                      <a:lnTo>
                        <a:pt x="206" y="283"/>
                      </a:lnTo>
                      <a:lnTo>
                        <a:pt x="208" y="283"/>
                      </a:lnTo>
                      <a:lnTo>
                        <a:pt x="208" y="285"/>
                      </a:lnTo>
                      <a:lnTo>
                        <a:pt x="210" y="285"/>
                      </a:lnTo>
                      <a:lnTo>
                        <a:pt x="212" y="285"/>
                      </a:lnTo>
                      <a:lnTo>
                        <a:pt x="214" y="285"/>
                      </a:lnTo>
                      <a:lnTo>
                        <a:pt x="214" y="285"/>
                      </a:lnTo>
                      <a:lnTo>
                        <a:pt x="216" y="285"/>
                      </a:lnTo>
                      <a:lnTo>
                        <a:pt x="218" y="283"/>
                      </a:lnTo>
                      <a:lnTo>
                        <a:pt x="220" y="283"/>
                      </a:lnTo>
                      <a:lnTo>
                        <a:pt x="220" y="281"/>
                      </a:lnTo>
                      <a:lnTo>
                        <a:pt x="220" y="281"/>
                      </a:lnTo>
                      <a:lnTo>
                        <a:pt x="222" y="281"/>
                      </a:lnTo>
                      <a:lnTo>
                        <a:pt x="222" y="279"/>
                      </a:lnTo>
                      <a:lnTo>
                        <a:pt x="224" y="279"/>
                      </a:lnTo>
                      <a:lnTo>
                        <a:pt x="226" y="279"/>
                      </a:lnTo>
                      <a:lnTo>
                        <a:pt x="226" y="277"/>
                      </a:lnTo>
                      <a:lnTo>
                        <a:pt x="230" y="275"/>
                      </a:lnTo>
                      <a:lnTo>
                        <a:pt x="230" y="275"/>
                      </a:lnTo>
                      <a:lnTo>
                        <a:pt x="230" y="271"/>
                      </a:lnTo>
                      <a:lnTo>
                        <a:pt x="232" y="269"/>
                      </a:lnTo>
                      <a:lnTo>
                        <a:pt x="228" y="269"/>
                      </a:lnTo>
                      <a:lnTo>
                        <a:pt x="228" y="269"/>
                      </a:lnTo>
                      <a:lnTo>
                        <a:pt x="226" y="269"/>
                      </a:lnTo>
                      <a:lnTo>
                        <a:pt x="224" y="267"/>
                      </a:lnTo>
                      <a:lnTo>
                        <a:pt x="220" y="267"/>
                      </a:lnTo>
                      <a:lnTo>
                        <a:pt x="226" y="267"/>
                      </a:lnTo>
                      <a:lnTo>
                        <a:pt x="226" y="267"/>
                      </a:lnTo>
                      <a:lnTo>
                        <a:pt x="228" y="267"/>
                      </a:lnTo>
                      <a:lnTo>
                        <a:pt x="230" y="267"/>
                      </a:lnTo>
                      <a:lnTo>
                        <a:pt x="232" y="267"/>
                      </a:lnTo>
                      <a:lnTo>
                        <a:pt x="232" y="265"/>
                      </a:lnTo>
                      <a:lnTo>
                        <a:pt x="234" y="265"/>
                      </a:lnTo>
                      <a:lnTo>
                        <a:pt x="238" y="265"/>
                      </a:lnTo>
                      <a:lnTo>
                        <a:pt x="238" y="263"/>
                      </a:lnTo>
                      <a:lnTo>
                        <a:pt x="238" y="263"/>
                      </a:lnTo>
                      <a:lnTo>
                        <a:pt x="238" y="261"/>
                      </a:lnTo>
                      <a:lnTo>
                        <a:pt x="236" y="261"/>
                      </a:lnTo>
                      <a:lnTo>
                        <a:pt x="236" y="257"/>
                      </a:lnTo>
                      <a:lnTo>
                        <a:pt x="236" y="257"/>
                      </a:lnTo>
                      <a:lnTo>
                        <a:pt x="234" y="257"/>
                      </a:lnTo>
                      <a:lnTo>
                        <a:pt x="232" y="257"/>
                      </a:lnTo>
                      <a:lnTo>
                        <a:pt x="232" y="255"/>
                      </a:lnTo>
                      <a:lnTo>
                        <a:pt x="232" y="255"/>
                      </a:lnTo>
                      <a:lnTo>
                        <a:pt x="232" y="253"/>
                      </a:lnTo>
                      <a:lnTo>
                        <a:pt x="234" y="253"/>
                      </a:lnTo>
                      <a:lnTo>
                        <a:pt x="236" y="253"/>
                      </a:lnTo>
                      <a:lnTo>
                        <a:pt x="242" y="255"/>
                      </a:lnTo>
                      <a:lnTo>
                        <a:pt x="244" y="253"/>
                      </a:lnTo>
                      <a:lnTo>
                        <a:pt x="246" y="253"/>
                      </a:lnTo>
                      <a:lnTo>
                        <a:pt x="248" y="251"/>
                      </a:lnTo>
                      <a:lnTo>
                        <a:pt x="250" y="251"/>
                      </a:lnTo>
                      <a:lnTo>
                        <a:pt x="252" y="249"/>
                      </a:lnTo>
                      <a:lnTo>
                        <a:pt x="250" y="249"/>
                      </a:lnTo>
                      <a:lnTo>
                        <a:pt x="246" y="246"/>
                      </a:lnTo>
                      <a:lnTo>
                        <a:pt x="246" y="246"/>
                      </a:lnTo>
                      <a:lnTo>
                        <a:pt x="248" y="246"/>
                      </a:lnTo>
                      <a:lnTo>
                        <a:pt x="254" y="244"/>
                      </a:lnTo>
                      <a:lnTo>
                        <a:pt x="258" y="244"/>
                      </a:lnTo>
                      <a:lnTo>
                        <a:pt x="264" y="244"/>
                      </a:lnTo>
                      <a:lnTo>
                        <a:pt x="270" y="242"/>
                      </a:lnTo>
                      <a:lnTo>
                        <a:pt x="270" y="242"/>
                      </a:lnTo>
                      <a:lnTo>
                        <a:pt x="270" y="240"/>
                      </a:lnTo>
                      <a:lnTo>
                        <a:pt x="268" y="240"/>
                      </a:lnTo>
                      <a:lnTo>
                        <a:pt x="268" y="238"/>
                      </a:lnTo>
                      <a:lnTo>
                        <a:pt x="270" y="238"/>
                      </a:lnTo>
                      <a:lnTo>
                        <a:pt x="272" y="240"/>
                      </a:lnTo>
                      <a:lnTo>
                        <a:pt x="274" y="238"/>
                      </a:lnTo>
                      <a:lnTo>
                        <a:pt x="276" y="236"/>
                      </a:lnTo>
                      <a:lnTo>
                        <a:pt x="278" y="236"/>
                      </a:lnTo>
                      <a:lnTo>
                        <a:pt x="278" y="234"/>
                      </a:lnTo>
                      <a:lnTo>
                        <a:pt x="276" y="234"/>
                      </a:lnTo>
                      <a:lnTo>
                        <a:pt x="274" y="232"/>
                      </a:lnTo>
                      <a:lnTo>
                        <a:pt x="276" y="232"/>
                      </a:lnTo>
                      <a:lnTo>
                        <a:pt x="278" y="232"/>
                      </a:lnTo>
                      <a:lnTo>
                        <a:pt x="282" y="232"/>
                      </a:lnTo>
                      <a:lnTo>
                        <a:pt x="284" y="234"/>
                      </a:lnTo>
                      <a:lnTo>
                        <a:pt x="284" y="234"/>
                      </a:lnTo>
                      <a:lnTo>
                        <a:pt x="282" y="236"/>
                      </a:lnTo>
                      <a:lnTo>
                        <a:pt x="276" y="238"/>
                      </a:lnTo>
                      <a:lnTo>
                        <a:pt x="276" y="240"/>
                      </a:lnTo>
                      <a:lnTo>
                        <a:pt x="276" y="240"/>
                      </a:lnTo>
                      <a:lnTo>
                        <a:pt x="276" y="242"/>
                      </a:lnTo>
                      <a:lnTo>
                        <a:pt x="272" y="242"/>
                      </a:lnTo>
                      <a:lnTo>
                        <a:pt x="272" y="244"/>
                      </a:lnTo>
                      <a:lnTo>
                        <a:pt x="274" y="244"/>
                      </a:lnTo>
                      <a:lnTo>
                        <a:pt x="276" y="244"/>
                      </a:lnTo>
                      <a:lnTo>
                        <a:pt x="278" y="244"/>
                      </a:lnTo>
                      <a:lnTo>
                        <a:pt x="280" y="244"/>
                      </a:lnTo>
                      <a:lnTo>
                        <a:pt x="280" y="242"/>
                      </a:lnTo>
                      <a:lnTo>
                        <a:pt x="282" y="242"/>
                      </a:lnTo>
                      <a:lnTo>
                        <a:pt x="282" y="242"/>
                      </a:lnTo>
                      <a:lnTo>
                        <a:pt x="284" y="240"/>
                      </a:lnTo>
                      <a:lnTo>
                        <a:pt x="284" y="240"/>
                      </a:lnTo>
                      <a:lnTo>
                        <a:pt x="286" y="242"/>
                      </a:lnTo>
                      <a:lnTo>
                        <a:pt x="286" y="242"/>
                      </a:lnTo>
                      <a:lnTo>
                        <a:pt x="288" y="242"/>
                      </a:lnTo>
                      <a:lnTo>
                        <a:pt x="288" y="242"/>
                      </a:lnTo>
                      <a:lnTo>
                        <a:pt x="290" y="242"/>
                      </a:lnTo>
                      <a:lnTo>
                        <a:pt x="292" y="240"/>
                      </a:lnTo>
                      <a:lnTo>
                        <a:pt x="292" y="238"/>
                      </a:lnTo>
                      <a:lnTo>
                        <a:pt x="292" y="238"/>
                      </a:lnTo>
                      <a:lnTo>
                        <a:pt x="294" y="238"/>
                      </a:lnTo>
                      <a:lnTo>
                        <a:pt x="292" y="240"/>
                      </a:lnTo>
                      <a:lnTo>
                        <a:pt x="292" y="240"/>
                      </a:lnTo>
                      <a:lnTo>
                        <a:pt x="294" y="240"/>
                      </a:lnTo>
                      <a:lnTo>
                        <a:pt x="298" y="238"/>
                      </a:lnTo>
                      <a:lnTo>
                        <a:pt x="300" y="238"/>
                      </a:lnTo>
                      <a:lnTo>
                        <a:pt x="302" y="236"/>
                      </a:lnTo>
                      <a:lnTo>
                        <a:pt x="304" y="236"/>
                      </a:lnTo>
                      <a:lnTo>
                        <a:pt x="302" y="234"/>
                      </a:lnTo>
                      <a:lnTo>
                        <a:pt x="302" y="232"/>
                      </a:lnTo>
                      <a:lnTo>
                        <a:pt x="302" y="232"/>
                      </a:lnTo>
                      <a:lnTo>
                        <a:pt x="302" y="232"/>
                      </a:lnTo>
                      <a:lnTo>
                        <a:pt x="302" y="232"/>
                      </a:lnTo>
                      <a:lnTo>
                        <a:pt x="304" y="232"/>
                      </a:lnTo>
                      <a:lnTo>
                        <a:pt x="304" y="234"/>
                      </a:lnTo>
                      <a:lnTo>
                        <a:pt x="306" y="234"/>
                      </a:lnTo>
                      <a:lnTo>
                        <a:pt x="308" y="234"/>
                      </a:lnTo>
                      <a:lnTo>
                        <a:pt x="310" y="234"/>
                      </a:lnTo>
                      <a:lnTo>
                        <a:pt x="310" y="234"/>
                      </a:lnTo>
                      <a:lnTo>
                        <a:pt x="316" y="232"/>
                      </a:lnTo>
                      <a:lnTo>
                        <a:pt x="318" y="232"/>
                      </a:lnTo>
                      <a:lnTo>
                        <a:pt x="318" y="230"/>
                      </a:lnTo>
                      <a:lnTo>
                        <a:pt x="320" y="230"/>
                      </a:lnTo>
                      <a:lnTo>
                        <a:pt x="320" y="228"/>
                      </a:lnTo>
                      <a:lnTo>
                        <a:pt x="322" y="228"/>
                      </a:lnTo>
                      <a:lnTo>
                        <a:pt x="322" y="228"/>
                      </a:lnTo>
                      <a:lnTo>
                        <a:pt x="324" y="228"/>
                      </a:lnTo>
                      <a:lnTo>
                        <a:pt x="324" y="228"/>
                      </a:lnTo>
                      <a:lnTo>
                        <a:pt x="328" y="224"/>
                      </a:lnTo>
                      <a:lnTo>
                        <a:pt x="334" y="220"/>
                      </a:lnTo>
                      <a:lnTo>
                        <a:pt x="334" y="218"/>
                      </a:lnTo>
                      <a:lnTo>
                        <a:pt x="336" y="218"/>
                      </a:lnTo>
                      <a:lnTo>
                        <a:pt x="336" y="218"/>
                      </a:lnTo>
                      <a:lnTo>
                        <a:pt x="336" y="218"/>
                      </a:lnTo>
                      <a:lnTo>
                        <a:pt x="336" y="216"/>
                      </a:lnTo>
                      <a:lnTo>
                        <a:pt x="338" y="216"/>
                      </a:lnTo>
                      <a:lnTo>
                        <a:pt x="338" y="216"/>
                      </a:lnTo>
                      <a:lnTo>
                        <a:pt x="340" y="214"/>
                      </a:lnTo>
                      <a:lnTo>
                        <a:pt x="342" y="212"/>
                      </a:lnTo>
                      <a:lnTo>
                        <a:pt x="342" y="212"/>
                      </a:lnTo>
                      <a:lnTo>
                        <a:pt x="344" y="212"/>
                      </a:lnTo>
                      <a:lnTo>
                        <a:pt x="350" y="210"/>
                      </a:lnTo>
                      <a:lnTo>
                        <a:pt x="352" y="210"/>
                      </a:lnTo>
                      <a:lnTo>
                        <a:pt x="352" y="208"/>
                      </a:lnTo>
                      <a:lnTo>
                        <a:pt x="354" y="208"/>
                      </a:lnTo>
                      <a:lnTo>
                        <a:pt x="356" y="206"/>
                      </a:lnTo>
                      <a:lnTo>
                        <a:pt x="354" y="206"/>
                      </a:lnTo>
                      <a:lnTo>
                        <a:pt x="354" y="204"/>
                      </a:lnTo>
                      <a:lnTo>
                        <a:pt x="354" y="204"/>
                      </a:lnTo>
                      <a:lnTo>
                        <a:pt x="354" y="204"/>
                      </a:lnTo>
                      <a:lnTo>
                        <a:pt x="356" y="204"/>
                      </a:lnTo>
                      <a:lnTo>
                        <a:pt x="356" y="204"/>
                      </a:lnTo>
                      <a:lnTo>
                        <a:pt x="356" y="204"/>
                      </a:lnTo>
                      <a:lnTo>
                        <a:pt x="356" y="202"/>
                      </a:lnTo>
                      <a:lnTo>
                        <a:pt x="356" y="202"/>
                      </a:lnTo>
                      <a:lnTo>
                        <a:pt x="356" y="200"/>
                      </a:lnTo>
                      <a:lnTo>
                        <a:pt x="358" y="202"/>
                      </a:lnTo>
                      <a:lnTo>
                        <a:pt x="360" y="204"/>
                      </a:lnTo>
                      <a:lnTo>
                        <a:pt x="364" y="206"/>
                      </a:lnTo>
                      <a:lnTo>
                        <a:pt x="366" y="206"/>
                      </a:lnTo>
                      <a:lnTo>
                        <a:pt x="368" y="206"/>
                      </a:lnTo>
                      <a:lnTo>
                        <a:pt x="370" y="206"/>
                      </a:lnTo>
                      <a:lnTo>
                        <a:pt x="374" y="206"/>
                      </a:lnTo>
                      <a:lnTo>
                        <a:pt x="374" y="206"/>
                      </a:lnTo>
                      <a:lnTo>
                        <a:pt x="372" y="204"/>
                      </a:lnTo>
                      <a:lnTo>
                        <a:pt x="372" y="204"/>
                      </a:lnTo>
                      <a:lnTo>
                        <a:pt x="378" y="204"/>
                      </a:lnTo>
                      <a:lnTo>
                        <a:pt x="378" y="204"/>
                      </a:lnTo>
                      <a:lnTo>
                        <a:pt x="380" y="204"/>
                      </a:lnTo>
                      <a:lnTo>
                        <a:pt x="382" y="202"/>
                      </a:lnTo>
                      <a:lnTo>
                        <a:pt x="382" y="202"/>
                      </a:lnTo>
                      <a:lnTo>
                        <a:pt x="384" y="202"/>
                      </a:lnTo>
                      <a:lnTo>
                        <a:pt x="388" y="204"/>
                      </a:lnTo>
                      <a:lnTo>
                        <a:pt x="390" y="202"/>
                      </a:lnTo>
                      <a:lnTo>
                        <a:pt x="392" y="202"/>
                      </a:lnTo>
                      <a:lnTo>
                        <a:pt x="394" y="202"/>
                      </a:lnTo>
                      <a:lnTo>
                        <a:pt x="402" y="200"/>
                      </a:lnTo>
                      <a:lnTo>
                        <a:pt x="404" y="200"/>
                      </a:lnTo>
                      <a:lnTo>
                        <a:pt x="408" y="200"/>
                      </a:lnTo>
                      <a:lnTo>
                        <a:pt x="414" y="198"/>
                      </a:lnTo>
                      <a:lnTo>
                        <a:pt x="416" y="198"/>
                      </a:lnTo>
                      <a:lnTo>
                        <a:pt x="420" y="198"/>
                      </a:lnTo>
                      <a:lnTo>
                        <a:pt x="422" y="198"/>
                      </a:lnTo>
                      <a:lnTo>
                        <a:pt x="424" y="198"/>
                      </a:lnTo>
                      <a:lnTo>
                        <a:pt x="426" y="196"/>
                      </a:lnTo>
                      <a:lnTo>
                        <a:pt x="428" y="196"/>
                      </a:lnTo>
                      <a:lnTo>
                        <a:pt x="428" y="196"/>
                      </a:lnTo>
                      <a:lnTo>
                        <a:pt x="430" y="196"/>
                      </a:lnTo>
                      <a:lnTo>
                        <a:pt x="434" y="194"/>
                      </a:lnTo>
                      <a:lnTo>
                        <a:pt x="434" y="194"/>
                      </a:lnTo>
                      <a:lnTo>
                        <a:pt x="436" y="194"/>
                      </a:lnTo>
                      <a:lnTo>
                        <a:pt x="436" y="192"/>
                      </a:lnTo>
                      <a:lnTo>
                        <a:pt x="436" y="192"/>
                      </a:lnTo>
                      <a:lnTo>
                        <a:pt x="440" y="190"/>
                      </a:lnTo>
                      <a:lnTo>
                        <a:pt x="442" y="190"/>
                      </a:lnTo>
                      <a:lnTo>
                        <a:pt x="442" y="190"/>
                      </a:lnTo>
                      <a:lnTo>
                        <a:pt x="442" y="188"/>
                      </a:lnTo>
                      <a:lnTo>
                        <a:pt x="442" y="188"/>
                      </a:lnTo>
                      <a:lnTo>
                        <a:pt x="446" y="188"/>
                      </a:lnTo>
                      <a:lnTo>
                        <a:pt x="446" y="188"/>
                      </a:lnTo>
                      <a:lnTo>
                        <a:pt x="450" y="186"/>
                      </a:lnTo>
                      <a:lnTo>
                        <a:pt x="452" y="186"/>
                      </a:lnTo>
                      <a:lnTo>
                        <a:pt x="454" y="186"/>
                      </a:lnTo>
                      <a:lnTo>
                        <a:pt x="454" y="184"/>
                      </a:lnTo>
                      <a:lnTo>
                        <a:pt x="454" y="184"/>
                      </a:lnTo>
                      <a:lnTo>
                        <a:pt x="454" y="184"/>
                      </a:lnTo>
                      <a:lnTo>
                        <a:pt x="454" y="184"/>
                      </a:lnTo>
                      <a:lnTo>
                        <a:pt x="458" y="184"/>
                      </a:lnTo>
                      <a:lnTo>
                        <a:pt x="458" y="184"/>
                      </a:lnTo>
                      <a:lnTo>
                        <a:pt x="460" y="184"/>
                      </a:lnTo>
                      <a:lnTo>
                        <a:pt x="460" y="182"/>
                      </a:lnTo>
                      <a:lnTo>
                        <a:pt x="460" y="182"/>
                      </a:lnTo>
                      <a:lnTo>
                        <a:pt x="460" y="182"/>
                      </a:lnTo>
                      <a:lnTo>
                        <a:pt x="458" y="182"/>
                      </a:lnTo>
                      <a:lnTo>
                        <a:pt x="460" y="182"/>
                      </a:lnTo>
                      <a:lnTo>
                        <a:pt x="462" y="182"/>
                      </a:lnTo>
                      <a:lnTo>
                        <a:pt x="466" y="180"/>
                      </a:lnTo>
                      <a:lnTo>
                        <a:pt x="468" y="180"/>
                      </a:lnTo>
                      <a:lnTo>
                        <a:pt x="468" y="180"/>
                      </a:lnTo>
                      <a:lnTo>
                        <a:pt x="468" y="180"/>
                      </a:lnTo>
                      <a:lnTo>
                        <a:pt x="470" y="178"/>
                      </a:lnTo>
                      <a:lnTo>
                        <a:pt x="472" y="178"/>
                      </a:lnTo>
                      <a:lnTo>
                        <a:pt x="472" y="178"/>
                      </a:lnTo>
                      <a:lnTo>
                        <a:pt x="474" y="178"/>
                      </a:lnTo>
                      <a:lnTo>
                        <a:pt x="476" y="178"/>
                      </a:lnTo>
                      <a:lnTo>
                        <a:pt x="478" y="176"/>
                      </a:lnTo>
                      <a:lnTo>
                        <a:pt x="478" y="176"/>
                      </a:lnTo>
                      <a:lnTo>
                        <a:pt x="480" y="176"/>
                      </a:lnTo>
                      <a:lnTo>
                        <a:pt x="478" y="176"/>
                      </a:lnTo>
                      <a:lnTo>
                        <a:pt x="468" y="176"/>
                      </a:lnTo>
                      <a:lnTo>
                        <a:pt x="464" y="176"/>
                      </a:lnTo>
                      <a:lnTo>
                        <a:pt x="458" y="174"/>
                      </a:lnTo>
                      <a:lnTo>
                        <a:pt x="452" y="172"/>
                      </a:lnTo>
                      <a:lnTo>
                        <a:pt x="442" y="172"/>
                      </a:lnTo>
                      <a:lnTo>
                        <a:pt x="442" y="172"/>
                      </a:lnTo>
                      <a:lnTo>
                        <a:pt x="436" y="174"/>
                      </a:lnTo>
                      <a:lnTo>
                        <a:pt x="432" y="174"/>
                      </a:lnTo>
                      <a:lnTo>
                        <a:pt x="428" y="174"/>
                      </a:lnTo>
                      <a:lnTo>
                        <a:pt x="426" y="174"/>
                      </a:lnTo>
                      <a:lnTo>
                        <a:pt x="424" y="176"/>
                      </a:lnTo>
                      <a:lnTo>
                        <a:pt x="422" y="176"/>
                      </a:lnTo>
                      <a:lnTo>
                        <a:pt x="420" y="178"/>
                      </a:lnTo>
                      <a:lnTo>
                        <a:pt x="418" y="176"/>
                      </a:lnTo>
                      <a:lnTo>
                        <a:pt x="418" y="176"/>
                      </a:lnTo>
                      <a:lnTo>
                        <a:pt x="422" y="174"/>
                      </a:lnTo>
                      <a:lnTo>
                        <a:pt x="424" y="174"/>
                      </a:lnTo>
                      <a:lnTo>
                        <a:pt x="426" y="174"/>
                      </a:lnTo>
                      <a:lnTo>
                        <a:pt x="428" y="172"/>
                      </a:lnTo>
                      <a:lnTo>
                        <a:pt x="432" y="172"/>
                      </a:lnTo>
                      <a:lnTo>
                        <a:pt x="432" y="172"/>
                      </a:lnTo>
                      <a:lnTo>
                        <a:pt x="432" y="170"/>
                      </a:lnTo>
                      <a:lnTo>
                        <a:pt x="432" y="170"/>
                      </a:lnTo>
                      <a:lnTo>
                        <a:pt x="430" y="170"/>
                      </a:lnTo>
                      <a:lnTo>
                        <a:pt x="430" y="170"/>
                      </a:lnTo>
                      <a:lnTo>
                        <a:pt x="420" y="172"/>
                      </a:lnTo>
                      <a:lnTo>
                        <a:pt x="416" y="172"/>
                      </a:lnTo>
                      <a:lnTo>
                        <a:pt x="410" y="170"/>
                      </a:lnTo>
                      <a:lnTo>
                        <a:pt x="408" y="170"/>
                      </a:lnTo>
                      <a:lnTo>
                        <a:pt x="404" y="170"/>
                      </a:lnTo>
                      <a:lnTo>
                        <a:pt x="404" y="170"/>
                      </a:lnTo>
                      <a:lnTo>
                        <a:pt x="404" y="170"/>
                      </a:lnTo>
                      <a:lnTo>
                        <a:pt x="410" y="170"/>
                      </a:lnTo>
                      <a:lnTo>
                        <a:pt x="412" y="168"/>
                      </a:lnTo>
                      <a:lnTo>
                        <a:pt x="416" y="168"/>
                      </a:lnTo>
                      <a:lnTo>
                        <a:pt x="416" y="168"/>
                      </a:lnTo>
                      <a:lnTo>
                        <a:pt x="416" y="166"/>
                      </a:lnTo>
                      <a:lnTo>
                        <a:pt x="418" y="164"/>
                      </a:lnTo>
                      <a:lnTo>
                        <a:pt x="418" y="164"/>
                      </a:lnTo>
                      <a:lnTo>
                        <a:pt x="416" y="164"/>
                      </a:lnTo>
                      <a:lnTo>
                        <a:pt x="416" y="164"/>
                      </a:lnTo>
                      <a:lnTo>
                        <a:pt x="414" y="162"/>
                      </a:lnTo>
                      <a:lnTo>
                        <a:pt x="416" y="162"/>
                      </a:lnTo>
                      <a:lnTo>
                        <a:pt x="420" y="162"/>
                      </a:lnTo>
                      <a:lnTo>
                        <a:pt x="422" y="162"/>
                      </a:lnTo>
                      <a:lnTo>
                        <a:pt x="426" y="164"/>
                      </a:lnTo>
                      <a:lnTo>
                        <a:pt x="428" y="164"/>
                      </a:lnTo>
                      <a:lnTo>
                        <a:pt x="432" y="164"/>
                      </a:lnTo>
                      <a:lnTo>
                        <a:pt x="434" y="164"/>
                      </a:lnTo>
                      <a:lnTo>
                        <a:pt x="440" y="162"/>
                      </a:lnTo>
                      <a:lnTo>
                        <a:pt x="442" y="162"/>
                      </a:lnTo>
                      <a:lnTo>
                        <a:pt x="444" y="160"/>
                      </a:lnTo>
                      <a:lnTo>
                        <a:pt x="446" y="158"/>
                      </a:lnTo>
                      <a:lnTo>
                        <a:pt x="446" y="158"/>
                      </a:lnTo>
                      <a:lnTo>
                        <a:pt x="446" y="156"/>
                      </a:lnTo>
                      <a:lnTo>
                        <a:pt x="446" y="156"/>
                      </a:lnTo>
                      <a:lnTo>
                        <a:pt x="442" y="156"/>
                      </a:lnTo>
                      <a:lnTo>
                        <a:pt x="438" y="156"/>
                      </a:lnTo>
                      <a:lnTo>
                        <a:pt x="436" y="156"/>
                      </a:lnTo>
                      <a:lnTo>
                        <a:pt x="432" y="154"/>
                      </a:lnTo>
                      <a:lnTo>
                        <a:pt x="432" y="154"/>
                      </a:lnTo>
                      <a:lnTo>
                        <a:pt x="432" y="154"/>
                      </a:lnTo>
                      <a:lnTo>
                        <a:pt x="432" y="154"/>
                      </a:lnTo>
                      <a:lnTo>
                        <a:pt x="436" y="154"/>
                      </a:lnTo>
                      <a:lnTo>
                        <a:pt x="442" y="154"/>
                      </a:lnTo>
                      <a:lnTo>
                        <a:pt x="446" y="154"/>
                      </a:lnTo>
                      <a:lnTo>
                        <a:pt x="448" y="154"/>
                      </a:lnTo>
                      <a:lnTo>
                        <a:pt x="450" y="156"/>
                      </a:lnTo>
                      <a:lnTo>
                        <a:pt x="452" y="156"/>
                      </a:lnTo>
                      <a:lnTo>
                        <a:pt x="454" y="158"/>
                      </a:lnTo>
                      <a:lnTo>
                        <a:pt x="456" y="158"/>
                      </a:lnTo>
                      <a:lnTo>
                        <a:pt x="458" y="160"/>
                      </a:lnTo>
                      <a:lnTo>
                        <a:pt x="460" y="160"/>
                      </a:lnTo>
                      <a:lnTo>
                        <a:pt x="460" y="162"/>
                      </a:lnTo>
                      <a:lnTo>
                        <a:pt x="460" y="164"/>
                      </a:lnTo>
                      <a:lnTo>
                        <a:pt x="460" y="166"/>
                      </a:lnTo>
                      <a:lnTo>
                        <a:pt x="462" y="168"/>
                      </a:lnTo>
                      <a:lnTo>
                        <a:pt x="464" y="170"/>
                      </a:lnTo>
                      <a:lnTo>
                        <a:pt x="468" y="170"/>
                      </a:lnTo>
                      <a:lnTo>
                        <a:pt x="470" y="170"/>
                      </a:lnTo>
                      <a:lnTo>
                        <a:pt x="472" y="170"/>
                      </a:lnTo>
                      <a:lnTo>
                        <a:pt x="476" y="170"/>
                      </a:lnTo>
                      <a:lnTo>
                        <a:pt x="476" y="170"/>
                      </a:lnTo>
                      <a:lnTo>
                        <a:pt x="478" y="166"/>
                      </a:lnTo>
                      <a:lnTo>
                        <a:pt x="478" y="166"/>
                      </a:lnTo>
                      <a:lnTo>
                        <a:pt x="478" y="166"/>
                      </a:lnTo>
                      <a:lnTo>
                        <a:pt x="480" y="164"/>
                      </a:lnTo>
                      <a:lnTo>
                        <a:pt x="480" y="168"/>
                      </a:lnTo>
                      <a:lnTo>
                        <a:pt x="480" y="168"/>
                      </a:lnTo>
                      <a:lnTo>
                        <a:pt x="480" y="168"/>
                      </a:lnTo>
                      <a:lnTo>
                        <a:pt x="480" y="170"/>
                      </a:lnTo>
                      <a:lnTo>
                        <a:pt x="480" y="170"/>
                      </a:lnTo>
                      <a:lnTo>
                        <a:pt x="482" y="170"/>
                      </a:lnTo>
                      <a:lnTo>
                        <a:pt x="484" y="170"/>
                      </a:lnTo>
                      <a:lnTo>
                        <a:pt x="488" y="170"/>
                      </a:lnTo>
                      <a:lnTo>
                        <a:pt x="490" y="170"/>
                      </a:lnTo>
                      <a:lnTo>
                        <a:pt x="488" y="168"/>
                      </a:lnTo>
                      <a:lnTo>
                        <a:pt x="490" y="166"/>
                      </a:lnTo>
                      <a:lnTo>
                        <a:pt x="488" y="164"/>
                      </a:lnTo>
                      <a:lnTo>
                        <a:pt x="490" y="164"/>
                      </a:lnTo>
                      <a:lnTo>
                        <a:pt x="490" y="162"/>
                      </a:lnTo>
                      <a:lnTo>
                        <a:pt x="490" y="160"/>
                      </a:lnTo>
                      <a:lnTo>
                        <a:pt x="490" y="158"/>
                      </a:lnTo>
                      <a:lnTo>
                        <a:pt x="490" y="156"/>
                      </a:lnTo>
                      <a:lnTo>
                        <a:pt x="488" y="156"/>
                      </a:lnTo>
                      <a:lnTo>
                        <a:pt x="486" y="156"/>
                      </a:lnTo>
                      <a:lnTo>
                        <a:pt x="486" y="156"/>
                      </a:lnTo>
                      <a:lnTo>
                        <a:pt x="484" y="156"/>
                      </a:lnTo>
                      <a:lnTo>
                        <a:pt x="484" y="158"/>
                      </a:lnTo>
                      <a:lnTo>
                        <a:pt x="482" y="158"/>
                      </a:lnTo>
                      <a:lnTo>
                        <a:pt x="482" y="156"/>
                      </a:lnTo>
                      <a:lnTo>
                        <a:pt x="482" y="156"/>
                      </a:lnTo>
                      <a:lnTo>
                        <a:pt x="482" y="156"/>
                      </a:lnTo>
                      <a:lnTo>
                        <a:pt x="482" y="154"/>
                      </a:lnTo>
                      <a:lnTo>
                        <a:pt x="484" y="154"/>
                      </a:lnTo>
                      <a:lnTo>
                        <a:pt x="488" y="152"/>
                      </a:lnTo>
                      <a:lnTo>
                        <a:pt x="490" y="152"/>
                      </a:lnTo>
                      <a:lnTo>
                        <a:pt x="486" y="152"/>
                      </a:lnTo>
                      <a:lnTo>
                        <a:pt x="486" y="152"/>
                      </a:lnTo>
                      <a:lnTo>
                        <a:pt x="484" y="150"/>
                      </a:lnTo>
                      <a:lnTo>
                        <a:pt x="484" y="150"/>
                      </a:lnTo>
                      <a:lnTo>
                        <a:pt x="480" y="148"/>
                      </a:lnTo>
                      <a:lnTo>
                        <a:pt x="480" y="148"/>
                      </a:lnTo>
                      <a:lnTo>
                        <a:pt x="476" y="146"/>
                      </a:lnTo>
                      <a:lnTo>
                        <a:pt x="474" y="146"/>
                      </a:lnTo>
                      <a:lnTo>
                        <a:pt x="472" y="146"/>
                      </a:lnTo>
                      <a:lnTo>
                        <a:pt x="468" y="144"/>
                      </a:lnTo>
                      <a:lnTo>
                        <a:pt x="466" y="142"/>
                      </a:lnTo>
                      <a:lnTo>
                        <a:pt x="464" y="142"/>
                      </a:lnTo>
                      <a:lnTo>
                        <a:pt x="464" y="142"/>
                      </a:lnTo>
                      <a:lnTo>
                        <a:pt x="460" y="142"/>
                      </a:lnTo>
                      <a:lnTo>
                        <a:pt x="458" y="142"/>
                      </a:lnTo>
                      <a:lnTo>
                        <a:pt x="456" y="142"/>
                      </a:lnTo>
                      <a:lnTo>
                        <a:pt x="458" y="142"/>
                      </a:lnTo>
                      <a:lnTo>
                        <a:pt x="462" y="142"/>
                      </a:lnTo>
                      <a:lnTo>
                        <a:pt x="464" y="140"/>
                      </a:lnTo>
                      <a:lnTo>
                        <a:pt x="464" y="140"/>
                      </a:lnTo>
                      <a:lnTo>
                        <a:pt x="464" y="136"/>
                      </a:lnTo>
                      <a:lnTo>
                        <a:pt x="464" y="136"/>
                      </a:lnTo>
                      <a:lnTo>
                        <a:pt x="464" y="134"/>
                      </a:lnTo>
                      <a:lnTo>
                        <a:pt x="462" y="136"/>
                      </a:lnTo>
                      <a:lnTo>
                        <a:pt x="458" y="136"/>
                      </a:lnTo>
                      <a:lnTo>
                        <a:pt x="458" y="136"/>
                      </a:lnTo>
                      <a:lnTo>
                        <a:pt x="454" y="136"/>
                      </a:lnTo>
                      <a:lnTo>
                        <a:pt x="448" y="138"/>
                      </a:lnTo>
                      <a:lnTo>
                        <a:pt x="448" y="138"/>
                      </a:lnTo>
                      <a:lnTo>
                        <a:pt x="446" y="138"/>
                      </a:lnTo>
                      <a:lnTo>
                        <a:pt x="444" y="138"/>
                      </a:lnTo>
                      <a:lnTo>
                        <a:pt x="442" y="138"/>
                      </a:lnTo>
                      <a:lnTo>
                        <a:pt x="448" y="136"/>
                      </a:lnTo>
                      <a:lnTo>
                        <a:pt x="450" y="136"/>
                      </a:lnTo>
                      <a:lnTo>
                        <a:pt x="452" y="136"/>
                      </a:lnTo>
                      <a:lnTo>
                        <a:pt x="460" y="134"/>
                      </a:lnTo>
                      <a:lnTo>
                        <a:pt x="460" y="134"/>
                      </a:lnTo>
                      <a:lnTo>
                        <a:pt x="462" y="134"/>
                      </a:lnTo>
                      <a:lnTo>
                        <a:pt x="464" y="132"/>
                      </a:lnTo>
                      <a:lnTo>
                        <a:pt x="466" y="132"/>
                      </a:lnTo>
                      <a:lnTo>
                        <a:pt x="466" y="134"/>
                      </a:lnTo>
                      <a:lnTo>
                        <a:pt x="468" y="138"/>
                      </a:lnTo>
                      <a:lnTo>
                        <a:pt x="470" y="140"/>
                      </a:lnTo>
                      <a:lnTo>
                        <a:pt x="472" y="142"/>
                      </a:lnTo>
                      <a:lnTo>
                        <a:pt x="474" y="142"/>
                      </a:lnTo>
                      <a:lnTo>
                        <a:pt x="478" y="144"/>
                      </a:lnTo>
                      <a:lnTo>
                        <a:pt x="484" y="144"/>
                      </a:lnTo>
                      <a:lnTo>
                        <a:pt x="486" y="146"/>
                      </a:lnTo>
                      <a:lnTo>
                        <a:pt x="488" y="146"/>
                      </a:lnTo>
                      <a:lnTo>
                        <a:pt x="488" y="144"/>
                      </a:lnTo>
                      <a:lnTo>
                        <a:pt x="488" y="142"/>
                      </a:lnTo>
                      <a:lnTo>
                        <a:pt x="492" y="142"/>
                      </a:lnTo>
                      <a:lnTo>
                        <a:pt x="494" y="138"/>
                      </a:lnTo>
                      <a:lnTo>
                        <a:pt x="494" y="138"/>
                      </a:lnTo>
                      <a:lnTo>
                        <a:pt x="494" y="134"/>
                      </a:lnTo>
                      <a:lnTo>
                        <a:pt x="492" y="134"/>
                      </a:lnTo>
                      <a:lnTo>
                        <a:pt x="490" y="134"/>
                      </a:lnTo>
                      <a:lnTo>
                        <a:pt x="486" y="132"/>
                      </a:lnTo>
                      <a:lnTo>
                        <a:pt x="484" y="132"/>
                      </a:lnTo>
                      <a:lnTo>
                        <a:pt x="482" y="130"/>
                      </a:lnTo>
                      <a:lnTo>
                        <a:pt x="480" y="130"/>
                      </a:lnTo>
                      <a:lnTo>
                        <a:pt x="478" y="128"/>
                      </a:lnTo>
                      <a:lnTo>
                        <a:pt x="476" y="128"/>
                      </a:lnTo>
                      <a:lnTo>
                        <a:pt x="474" y="128"/>
                      </a:lnTo>
                      <a:lnTo>
                        <a:pt x="468" y="128"/>
                      </a:lnTo>
                      <a:lnTo>
                        <a:pt x="464" y="128"/>
                      </a:lnTo>
                      <a:lnTo>
                        <a:pt x="462" y="128"/>
                      </a:lnTo>
                      <a:lnTo>
                        <a:pt x="460" y="130"/>
                      </a:lnTo>
                      <a:lnTo>
                        <a:pt x="452" y="130"/>
                      </a:lnTo>
                      <a:lnTo>
                        <a:pt x="450" y="130"/>
                      </a:lnTo>
                      <a:lnTo>
                        <a:pt x="448" y="132"/>
                      </a:lnTo>
                      <a:lnTo>
                        <a:pt x="444" y="132"/>
                      </a:lnTo>
                      <a:lnTo>
                        <a:pt x="440" y="132"/>
                      </a:lnTo>
                      <a:lnTo>
                        <a:pt x="440" y="132"/>
                      </a:lnTo>
                      <a:lnTo>
                        <a:pt x="436" y="132"/>
                      </a:lnTo>
                      <a:lnTo>
                        <a:pt x="436" y="132"/>
                      </a:lnTo>
                      <a:lnTo>
                        <a:pt x="436" y="132"/>
                      </a:lnTo>
                      <a:lnTo>
                        <a:pt x="436" y="132"/>
                      </a:lnTo>
                      <a:lnTo>
                        <a:pt x="436" y="132"/>
                      </a:lnTo>
                      <a:lnTo>
                        <a:pt x="436" y="132"/>
                      </a:lnTo>
                      <a:lnTo>
                        <a:pt x="438" y="132"/>
                      </a:lnTo>
                      <a:lnTo>
                        <a:pt x="440" y="130"/>
                      </a:lnTo>
                      <a:lnTo>
                        <a:pt x="442" y="132"/>
                      </a:lnTo>
                      <a:lnTo>
                        <a:pt x="444" y="132"/>
                      </a:lnTo>
                      <a:lnTo>
                        <a:pt x="446" y="130"/>
                      </a:lnTo>
                      <a:lnTo>
                        <a:pt x="446" y="130"/>
                      </a:lnTo>
                      <a:lnTo>
                        <a:pt x="446" y="130"/>
                      </a:lnTo>
                      <a:lnTo>
                        <a:pt x="440" y="128"/>
                      </a:lnTo>
                      <a:lnTo>
                        <a:pt x="440" y="128"/>
                      </a:lnTo>
                      <a:lnTo>
                        <a:pt x="442" y="128"/>
                      </a:lnTo>
                      <a:lnTo>
                        <a:pt x="444" y="128"/>
                      </a:lnTo>
                      <a:lnTo>
                        <a:pt x="448" y="130"/>
                      </a:lnTo>
                      <a:lnTo>
                        <a:pt x="450" y="130"/>
                      </a:lnTo>
                      <a:lnTo>
                        <a:pt x="452" y="130"/>
                      </a:lnTo>
                      <a:lnTo>
                        <a:pt x="456" y="130"/>
                      </a:lnTo>
                      <a:lnTo>
                        <a:pt x="456" y="130"/>
                      </a:lnTo>
                      <a:lnTo>
                        <a:pt x="460" y="128"/>
                      </a:lnTo>
                      <a:lnTo>
                        <a:pt x="462" y="128"/>
                      </a:lnTo>
                      <a:lnTo>
                        <a:pt x="464" y="126"/>
                      </a:lnTo>
                      <a:lnTo>
                        <a:pt x="468" y="126"/>
                      </a:lnTo>
                      <a:lnTo>
                        <a:pt x="468" y="126"/>
                      </a:lnTo>
                      <a:lnTo>
                        <a:pt x="466" y="126"/>
                      </a:lnTo>
                      <a:lnTo>
                        <a:pt x="464" y="122"/>
                      </a:lnTo>
                      <a:lnTo>
                        <a:pt x="462" y="122"/>
                      </a:lnTo>
                      <a:lnTo>
                        <a:pt x="462" y="122"/>
                      </a:lnTo>
                      <a:lnTo>
                        <a:pt x="462" y="122"/>
                      </a:lnTo>
                      <a:lnTo>
                        <a:pt x="462" y="122"/>
                      </a:lnTo>
                      <a:lnTo>
                        <a:pt x="464" y="124"/>
                      </a:lnTo>
                      <a:lnTo>
                        <a:pt x="466" y="124"/>
                      </a:lnTo>
                      <a:lnTo>
                        <a:pt x="468" y="124"/>
                      </a:lnTo>
                      <a:lnTo>
                        <a:pt x="468" y="124"/>
                      </a:lnTo>
                      <a:lnTo>
                        <a:pt x="470" y="124"/>
                      </a:lnTo>
                      <a:lnTo>
                        <a:pt x="472" y="124"/>
                      </a:lnTo>
                      <a:lnTo>
                        <a:pt x="472" y="124"/>
                      </a:lnTo>
                      <a:lnTo>
                        <a:pt x="476" y="122"/>
                      </a:lnTo>
                      <a:lnTo>
                        <a:pt x="478" y="126"/>
                      </a:lnTo>
                      <a:lnTo>
                        <a:pt x="484" y="128"/>
                      </a:lnTo>
                      <a:lnTo>
                        <a:pt x="486" y="128"/>
                      </a:lnTo>
                      <a:lnTo>
                        <a:pt x="492" y="130"/>
                      </a:lnTo>
                      <a:lnTo>
                        <a:pt x="494" y="130"/>
                      </a:lnTo>
                      <a:lnTo>
                        <a:pt x="498" y="128"/>
                      </a:lnTo>
                      <a:lnTo>
                        <a:pt x="502" y="128"/>
                      </a:lnTo>
                      <a:lnTo>
                        <a:pt x="504" y="128"/>
                      </a:lnTo>
                      <a:lnTo>
                        <a:pt x="512" y="126"/>
                      </a:lnTo>
                      <a:lnTo>
                        <a:pt x="514" y="126"/>
                      </a:lnTo>
                      <a:lnTo>
                        <a:pt x="514" y="124"/>
                      </a:lnTo>
                      <a:lnTo>
                        <a:pt x="516" y="122"/>
                      </a:lnTo>
                      <a:lnTo>
                        <a:pt x="516" y="122"/>
                      </a:lnTo>
                      <a:lnTo>
                        <a:pt x="510" y="120"/>
                      </a:lnTo>
                      <a:lnTo>
                        <a:pt x="508" y="120"/>
                      </a:lnTo>
                      <a:lnTo>
                        <a:pt x="500" y="120"/>
                      </a:lnTo>
                      <a:lnTo>
                        <a:pt x="498" y="120"/>
                      </a:lnTo>
                      <a:lnTo>
                        <a:pt x="498" y="118"/>
                      </a:lnTo>
                      <a:lnTo>
                        <a:pt x="496" y="118"/>
                      </a:lnTo>
                      <a:lnTo>
                        <a:pt x="496" y="118"/>
                      </a:lnTo>
                      <a:lnTo>
                        <a:pt x="498" y="118"/>
                      </a:lnTo>
                      <a:lnTo>
                        <a:pt x="498" y="116"/>
                      </a:lnTo>
                      <a:lnTo>
                        <a:pt x="498" y="116"/>
                      </a:lnTo>
                      <a:lnTo>
                        <a:pt x="498" y="116"/>
                      </a:lnTo>
                      <a:lnTo>
                        <a:pt x="498" y="116"/>
                      </a:lnTo>
                      <a:lnTo>
                        <a:pt x="498" y="116"/>
                      </a:lnTo>
                      <a:lnTo>
                        <a:pt x="498" y="116"/>
                      </a:lnTo>
                      <a:lnTo>
                        <a:pt x="500" y="114"/>
                      </a:lnTo>
                      <a:lnTo>
                        <a:pt x="502" y="114"/>
                      </a:lnTo>
                      <a:lnTo>
                        <a:pt x="502" y="114"/>
                      </a:lnTo>
                      <a:lnTo>
                        <a:pt x="502" y="112"/>
                      </a:lnTo>
                      <a:lnTo>
                        <a:pt x="504" y="112"/>
                      </a:lnTo>
                      <a:lnTo>
                        <a:pt x="504" y="112"/>
                      </a:lnTo>
                      <a:lnTo>
                        <a:pt x="504" y="114"/>
                      </a:lnTo>
                      <a:lnTo>
                        <a:pt x="502" y="116"/>
                      </a:lnTo>
                      <a:lnTo>
                        <a:pt x="506" y="116"/>
                      </a:lnTo>
                      <a:lnTo>
                        <a:pt x="510" y="118"/>
                      </a:lnTo>
                      <a:lnTo>
                        <a:pt x="516" y="118"/>
                      </a:lnTo>
                      <a:lnTo>
                        <a:pt x="520" y="116"/>
                      </a:lnTo>
                      <a:lnTo>
                        <a:pt x="520" y="116"/>
                      </a:lnTo>
                      <a:lnTo>
                        <a:pt x="522" y="116"/>
                      </a:lnTo>
                      <a:lnTo>
                        <a:pt x="526" y="116"/>
                      </a:lnTo>
                      <a:lnTo>
                        <a:pt x="528" y="116"/>
                      </a:lnTo>
                      <a:lnTo>
                        <a:pt x="530" y="116"/>
                      </a:lnTo>
                      <a:lnTo>
                        <a:pt x="530" y="114"/>
                      </a:lnTo>
                      <a:lnTo>
                        <a:pt x="530" y="114"/>
                      </a:lnTo>
                      <a:lnTo>
                        <a:pt x="532" y="114"/>
                      </a:lnTo>
                      <a:lnTo>
                        <a:pt x="532" y="112"/>
                      </a:lnTo>
                      <a:lnTo>
                        <a:pt x="532" y="112"/>
                      </a:lnTo>
                      <a:lnTo>
                        <a:pt x="530" y="110"/>
                      </a:lnTo>
                      <a:lnTo>
                        <a:pt x="530" y="110"/>
                      </a:lnTo>
                      <a:lnTo>
                        <a:pt x="528" y="108"/>
                      </a:lnTo>
                      <a:lnTo>
                        <a:pt x="526" y="106"/>
                      </a:lnTo>
                      <a:lnTo>
                        <a:pt x="524" y="104"/>
                      </a:lnTo>
                      <a:lnTo>
                        <a:pt x="522" y="106"/>
                      </a:lnTo>
                      <a:lnTo>
                        <a:pt x="520" y="108"/>
                      </a:lnTo>
                      <a:lnTo>
                        <a:pt x="518" y="110"/>
                      </a:lnTo>
                      <a:lnTo>
                        <a:pt x="516" y="110"/>
                      </a:lnTo>
                      <a:lnTo>
                        <a:pt x="514" y="110"/>
                      </a:lnTo>
                      <a:lnTo>
                        <a:pt x="514" y="110"/>
                      </a:lnTo>
                      <a:lnTo>
                        <a:pt x="514" y="110"/>
                      </a:lnTo>
                      <a:lnTo>
                        <a:pt x="516" y="108"/>
                      </a:lnTo>
                      <a:lnTo>
                        <a:pt x="516" y="108"/>
                      </a:lnTo>
                      <a:lnTo>
                        <a:pt x="518" y="106"/>
                      </a:lnTo>
                      <a:lnTo>
                        <a:pt x="516" y="106"/>
                      </a:lnTo>
                      <a:lnTo>
                        <a:pt x="516" y="104"/>
                      </a:lnTo>
                      <a:lnTo>
                        <a:pt x="516" y="104"/>
                      </a:lnTo>
                      <a:lnTo>
                        <a:pt x="516" y="104"/>
                      </a:lnTo>
                      <a:lnTo>
                        <a:pt x="514" y="104"/>
                      </a:lnTo>
                      <a:lnTo>
                        <a:pt x="510" y="106"/>
                      </a:lnTo>
                      <a:lnTo>
                        <a:pt x="510" y="106"/>
                      </a:lnTo>
                      <a:lnTo>
                        <a:pt x="508" y="106"/>
                      </a:lnTo>
                      <a:lnTo>
                        <a:pt x="508" y="106"/>
                      </a:lnTo>
                      <a:lnTo>
                        <a:pt x="506" y="106"/>
                      </a:lnTo>
                      <a:lnTo>
                        <a:pt x="504" y="104"/>
                      </a:lnTo>
                      <a:lnTo>
                        <a:pt x="504" y="104"/>
                      </a:lnTo>
                      <a:lnTo>
                        <a:pt x="506" y="104"/>
                      </a:lnTo>
                      <a:lnTo>
                        <a:pt x="508" y="104"/>
                      </a:lnTo>
                      <a:lnTo>
                        <a:pt x="512" y="104"/>
                      </a:lnTo>
                      <a:lnTo>
                        <a:pt x="514" y="104"/>
                      </a:lnTo>
                      <a:lnTo>
                        <a:pt x="516" y="104"/>
                      </a:lnTo>
                      <a:lnTo>
                        <a:pt x="518" y="104"/>
                      </a:lnTo>
                      <a:lnTo>
                        <a:pt x="522" y="100"/>
                      </a:lnTo>
                      <a:lnTo>
                        <a:pt x="526" y="100"/>
                      </a:lnTo>
                      <a:lnTo>
                        <a:pt x="528" y="102"/>
                      </a:lnTo>
                      <a:lnTo>
                        <a:pt x="528" y="102"/>
                      </a:lnTo>
                      <a:lnTo>
                        <a:pt x="530" y="104"/>
                      </a:lnTo>
                      <a:lnTo>
                        <a:pt x="530" y="104"/>
                      </a:lnTo>
                      <a:lnTo>
                        <a:pt x="532" y="102"/>
                      </a:lnTo>
                      <a:lnTo>
                        <a:pt x="534" y="102"/>
                      </a:lnTo>
                      <a:lnTo>
                        <a:pt x="534" y="102"/>
                      </a:lnTo>
                      <a:lnTo>
                        <a:pt x="534" y="100"/>
                      </a:lnTo>
                      <a:lnTo>
                        <a:pt x="534" y="98"/>
                      </a:lnTo>
                      <a:lnTo>
                        <a:pt x="534" y="98"/>
                      </a:lnTo>
                      <a:lnTo>
                        <a:pt x="534" y="96"/>
                      </a:lnTo>
                      <a:lnTo>
                        <a:pt x="534" y="96"/>
                      </a:lnTo>
                      <a:lnTo>
                        <a:pt x="534" y="96"/>
                      </a:lnTo>
                      <a:lnTo>
                        <a:pt x="536" y="94"/>
                      </a:lnTo>
                      <a:lnTo>
                        <a:pt x="534" y="94"/>
                      </a:lnTo>
                      <a:lnTo>
                        <a:pt x="532" y="92"/>
                      </a:lnTo>
                      <a:lnTo>
                        <a:pt x="532" y="92"/>
                      </a:lnTo>
                      <a:lnTo>
                        <a:pt x="534" y="90"/>
                      </a:lnTo>
                      <a:lnTo>
                        <a:pt x="532" y="88"/>
                      </a:lnTo>
                      <a:lnTo>
                        <a:pt x="530" y="88"/>
                      </a:lnTo>
                      <a:lnTo>
                        <a:pt x="528" y="88"/>
                      </a:lnTo>
                      <a:lnTo>
                        <a:pt x="526" y="88"/>
                      </a:lnTo>
                      <a:lnTo>
                        <a:pt x="524" y="88"/>
                      </a:lnTo>
                      <a:lnTo>
                        <a:pt x="524" y="88"/>
                      </a:lnTo>
                      <a:lnTo>
                        <a:pt x="520" y="88"/>
                      </a:lnTo>
                      <a:lnTo>
                        <a:pt x="518" y="88"/>
                      </a:lnTo>
                      <a:lnTo>
                        <a:pt x="516" y="88"/>
                      </a:lnTo>
                      <a:lnTo>
                        <a:pt x="516" y="88"/>
                      </a:lnTo>
                      <a:lnTo>
                        <a:pt x="514" y="86"/>
                      </a:lnTo>
                      <a:lnTo>
                        <a:pt x="514" y="84"/>
                      </a:lnTo>
                      <a:lnTo>
                        <a:pt x="514" y="84"/>
                      </a:lnTo>
                      <a:lnTo>
                        <a:pt x="510" y="84"/>
                      </a:lnTo>
                      <a:lnTo>
                        <a:pt x="510" y="84"/>
                      </a:lnTo>
                      <a:lnTo>
                        <a:pt x="508" y="82"/>
                      </a:lnTo>
                      <a:lnTo>
                        <a:pt x="508" y="82"/>
                      </a:lnTo>
                      <a:lnTo>
                        <a:pt x="508" y="82"/>
                      </a:lnTo>
                      <a:lnTo>
                        <a:pt x="508" y="82"/>
                      </a:lnTo>
                      <a:lnTo>
                        <a:pt x="510" y="80"/>
                      </a:lnTo>
                      <a:lnTo>
                        <a:pt x="512" y="80"/>
                      </a:lnTo>
                      <a:lnTo>
                        <a:pt x="514" y="82"/>
                      </a:lnTo>
                      <a:lnTo>
                        <a:pt x="516" y="82"/>
                      </a:lnTo>
                      <a:lnTo>
                        <a:pt x="518" y="82"/>
                      </a:lnTo>
                      <a:lnTo>
                        <a:pt x="526" y="80"/>
                      </a:lnTo>
                      <a:lnTo>
                        <a:pt x="526" y="80"/>
                      </a:lnTo>
                      <a:lnTo>
                        <a:pt x="530" y="78"/>
                      </a:lnTo>
                      <a:lnTo>
                        <a:pt x="536" y="78"/>
                      </a:lnTo>
                      <a:lnTo>
                        <a:pt x="538" y="78"/>
                      </a:lnTo>
                      <a:lnTo>
                        <a:pt x="540" y="80"/>
                      </a:lnTo>
                      <a:lnTo>
                        <a:pt x="544" y="80"/>
                      </a:lnTo>
                      <a:lnTo>
                        <a:pt x="546" y="80"/>
                      </a:lnTo>
                      <a:lnTo>
                        <a:pt x="546" y="80"/>
                      </a:lnTo>
                      <a:lnTo>
                        <a:pt x="548" y="80"/>
                      </a:lnTo>
                      <a:lnTo>
                        <a:pt x="550" y="80"/>
                      </a:lnTo>
                      <a:lnTo>
                        <a:pt x="550" y="80"/>
                      </a:lnTo>
                      <a:lnTo>
                        <a:pt x="552" y="80"/>
                      </a:lnTo>
                      <a:lnTo>
                        <a:pt x="552" y="78"/>
                      </a:lnTo>
                      <a:lnTo>
                        <a:pt x="554" y="78"/>
                      </a:lnTo>
                      <a:lnTo>
                        <a:pt x="554" y="76"/>
                      </a:lnTo>
                      <a:lnTo>
                        <a:pt x="554" y="74"/>
                      </a:lnTo>
                      <a:lnTo>
                        <a:pt x="554" y="74"/>
                      </a:lnTo>
                      <a:lnTo>
                        <a:pt x="552" y="74"/>
                      </a:lnTo>
                      <a:lnTo>
                        <a:pt x="548" y="74"/>
                      </a:lnTo>
                      <a:lnTo>
                        <a:pt x="546" y="74"/>
                      </a:lnTo>
                      <a:lnTo>
                        <a:pt x="544" y="74"/>
                      </a:lnTo>
                      <a:lnTo>
                        <a:pt x="544" y="74"/>
                      </a:lnTo>
                      <a:lnTo>
                        <a:pt x="542" y="74"/>
                      </a:lnTo>
                      <a:lnTo>
                        <a:pt x="540" y="74"/>
                      </a:lnTo>
                      <a:lnTo>
                        <a:pt x="536" y="72"/>
                      </a:lnTo>
                      <a:lnTo>
                        <a:pt x="534" y="72"/>
                      </a:lnTo>
                      <a:lnTo>
                        <a:pt x="532" y="70"/>
                      </a:lnTo>
                      <a:lnTo>
                        <a:pt x="536" y="68"/>
                      </a:lnTo>
                      <a:lnTo>
                        <a:pt x="538" y="68"/>
                      </a:lnTo>
                      <a:lnTo>
                        <a:pt x="540" y="68"/>
                      </a:lnTo>
                      <a:lnTo>
                        <a:pt x="544" y="70"/>
                      </a:lnTo>
                      <a:lnTo>
                        <a:pt x="544" y="70"/>
                      </a:lnTo>
                      <a:lnTo>
                        <a:pt x="546" y="70"/>
                      </a:lnTo>
                      <a:lnTo>
                        <a:pt x="546" y="70"/>
                      </a:lnTo>
                      <a:lnTo>
                        <a:pt x="546" y="68"/>
                      </a:lnTo>
                      <a:lnTo>
                        <a:pt x="544" y="68"/>
                      </a:lnTo>
                      <a:lnTo>
                        <a:pt x="542" y="68"/>
                      </a:lnTo>
                      <a:lnTo>
                        <a:pt x="540" y="68"/>
                      </a:lnTo>
                      <a:lnTo>
                        <a:pt x="538" y="66"/>
                      </a:lnTo>
                      <a:lnTo>
                        <a:pt x="534" y="66"/>
                      </a:lnTo>
                      <a:lnTo>
                        <a:pt x="532" y="66"/>
                      </a:lnTo>
                      <a:lnTo>
                        <a:pt x="528" y="66"/>
                      </a:lnTo>
                      <a:lnTo>
                        <a:pt x="526" y="68"/>
                      </a:lnTo>
                      <a:lnTo>
                        <a:pt x="524" y="70"/>
                      </a:lnTo>
                      <a:lnTo>
                        <a:pt x="522" y="68"/>
                      </a:lnTo>
                      <a:lnTo>
                        <a:pt x="522" y="68"/>
                      </a:lnTo>
                      <a:lnTo>
                        <a:pt x="524" y="66"/>
                      </a:lnTo>
                      <a:lnTo>
                        <a:pt x="526" y="64"/>
                      </a:lnTo>
                      <a:lnTo>
                        <a:pt x="528" y="64"/>
                      </a:lnTo>
                      <a:lnTo>
                        <a:pt x="528" y="62"/>
                      </a:lnTo>
                      <a:lnTo>
                        <a:pt x="530" y="60"/>
                      </a:lnTo>
                      <a:lnTo>
                        <a:pt x="532" y="60"/>
                      </a:lnTo>
                      <a:lnTo>
                        <a:pt x="534" y="58"/>
                      </a:lnTo>
                      <a:lnTo>
                        <a:pt x="534" y="56"/>
                      </a:lnTo>
                      <a:lnTo>
                        <a:pt x="534" y="56"/>
                      </a:lnTo>
                      <a:lnTo>
                        <a:pt x="534" y="56"/>
                      </a:lnTo>
                      <a:lnTo>
                        <a:pt x="540" y="54"/>
                      </a:lnTo>
                      <a:lnTo>
                        <a:pt x="542" y="54"/>
                      </a:lnTo>
                      <a:lnTo>
                        <a:pt x="544" y="54"/>
                      </a:lnTo>
                      <a:lnTo>
                        <a:pt x="546" y="54"/>
                      </a:lnTo>
                      <a:lnTo>
                        <a:pt x="546" y="54"/>
                      </a:lnTo>
                      <a:lnTo>
                        <a:pt x="548" y="52"/>
                      </a:lnTo>
                      <a:lnTo>
                        <a:pt x="548" y="52"/>
                      </a:lnTo>
                      <a:lnTo>
                        <a:pt x="548" y="52"/>
                      </a:lnTo>
                      <a:lnTo>
                        <a:pt x="548" y="52"/>
                      </a:lnTo>
                      <a:lnTo>
                        <a:pt x="550" y="50"/>
                      </a:lnTo>
                      <a:lnTo>
                        <a:pt x="554" y="50"/>
                      </a:lnTo>
                      <a:lnTo>
                        <a:pt x="556" y="50"/>
                      </a:lnTo>
                      <a:lnTo>
                        <a:pt x="558" y="50"/>
                      </a:lnTo>
                      <a:lnTo>
                        <a:pt x="558" y="48"/>
                      </a:lnTo>
                      <a:lnTo>
                        <a:pt x="558" y="48"/>
                      </a:lnTo>
                      <a:lnTo>
                        <a:pt x="558" y="48"/>
                      </a:lnTo>
                      <a:lnTo>
                        <a:pt x="556" y="48"/>
                      </a:lnTo>
                      <a:lnTo>
                        <a:pt x="556" y="48"/>
                      </a:lnTo>
                      <a:lnTo>
                        <a:pt x="556" y="48"/>
                      </a:lnTo>
                      <a:lnTo>
                        <a:pt x="554" y="48"/>
                      </a:lnTo>
                      <a:lnTo>
                        <a:pt x="554" y="46"/>
                      </a:lnTo>
                      <a:lnTo>
                        <a:pt x="554" y="46"/>
                      </a:lnTo>
                      <a:lnTo>
                        <a:pt x="556" y="44"/>
                      </a:lnTo>
                      <a:lnTo>
                        <a:pt x="556" y="44"/>
                      </a:lnTo>
                      <a:lnTo>
                        <a:pt x="556" y="44"/>
                      </a:lnTo>
                      <a:lnTo>
                        <a:pt x="556" y="42"/>
                      </a:lnTo>
                      <a:lnTo>
                        <a:pt x="556" y="42"/>
                      </a:lnTo>
                      <a:lnTo>
                        <a:pt x="556" y="42"/>
                      </a:lnTo>
                      <a:lnTo>
                        <a:pt x="552" y="42"/>
                      </a:lnTo>
                      <a:lnTo>
                        <a:pt x="550" y="42"/>
                      </a:lnTo>
                      <a:lnTo>
                        <a:pt x="550" y="42"/>
                      </a:lnTo>
                      <a:lnTo>
                        <a:pt x="550" y="42"/>
                      </a:lnTo>
                      <a:lnTo>
                        <a:pt x="550" y="42"/>
                      </a:lnTo>
                      <a:lnTo>
                        <a:pt x="550" y="40"/>
                      </a:lnTo>
                      <a:lnTo>
                        <a:pt x="550" y="40"/>
                      </a:lnTo>
                      <a:lnTo>
                        <a:pt x="552" y="38"/>
                      </a:lnTo>
                      <a:lnTo>
                        <a:pt x="554" y="38"/>
                      </a:lnTo>
                      <a:lnTo>
                        <a:pt x="558" y="36"/>
                      </a:lnTo>
                      <a:lnTo>
                        <a:pt x="558" y="36"/>
                      </a:lnTo>
                      <a:lnTo>
                        <a:pt x="560" y="36"/>
                      </a:lnTo>
                      <a:lnTo>
                        <a:pt x="562" y="36"/>
                      </a:lnTo>
                      <a:lnTo>
                        <a:pt x="566" y="36"/>
                      </a:lnTo>
                      <a:lnTo>
                        <a:pt x="572" y="38"/>
                      </a:lnTo>
                      <a:lnTo>
                        <a:pt x="574" y="38"/>
                      </a:lnTo>
                      <a:lnTo>
                        <a:pt x="578" y="36"/>
                      </a:lnTo>
                      <a:lnTo>
                        <a:pt x="580" y="36"/>
                      </a:lnTo>
                      <a:lnTo>
                        <a:pt x="582" y="36"/>
                      </a:lnTo>
                      <a:lnTo>
                        <a:pt x="584" y="36"/>
                      </a:lnTo>
                      <a:lnTo>
                        <a:pt x="588" y="36"/>
                      </a:lnTo>
                      <a:lnTo>
                        <a:pt x="590" y="36"/>
                      </a:lnTo>
                      <a:lnTo>
                        <a:pt x="594" y="34"/>
                      </a:lnTo>
                      <a:lnTo>
                        <a:pt x="594" y="34"/>
                      </a:lnTo>
                      <a:lnTo>
                        <a:pt x="588" y="34"/>
                      </a:lnTo>
                      <a:lnTo>
                        <a:pt x="588" y="34"/>
                      </a:lnTo>
                      <a:lnTo>
                        <a:pt x="586" y="32"/>
                      </a:lnTo>
                      <a:lnTo>
                        <a:pt x="590" y="32"/>
                      </a:lnTo>
                      <a:lnTo>
                        <a:pt x="594" y="32"/>
                      </a:lnTo>
                      <a:lnTo>
                        <a:pt x="598" y="32"/>
                      </a:lnTo>
                      <a:lnTo>
                        <a:pt x="602" y="30"/>
                      </a:lnTo>
                      <a:lnTo>
                        <a:pt x="608" y="30"/>
                      </a:lnTo>
                      <a:lnTo>
                        <a:pt x="610" y="30"/>
                      </a:lnTo>
                      <a:lnTo>
                        <a:pt x="612" y="30"/>
                      </a:lnTo>
                      <a:lnTo>
                        <a:pt x="612" y="28"/>
                      </a:lnTo>
                      <a:lnTo>
                        <a:pt x="612" y="28"/>
                      </a:lnTo>
                      <a:lnTo>
                        <a:pt x="610" y="28"/>
                      </a:lnTo>
                      <a:lnTo>
                        <a:pt x="610" y="28"/>
                      </a:lnTo>
                      <a:lnTo>
                        <a:pt x="612" y="28"/>
                      </a:lnTo>
                      <a:lnTo>
                        <a:pt x="616" y="28"/>
                      </a:lnTo>
                      <a:lnTo>
                        <a:pt x="620" y="28"/>
                      </a:lnTo>
                      <a:lnTo>
                        <a:pt x="624" y="26"/>
                      </a:lnTo>
                      <a:lnTo>
                        <a:pt x="630" y="24"/>
                      </a:lnTo>
                      <a:lnTo>
                        <a:pt x="632" y="24"/>
                      </a:lnTo>
                      <a:lnTo>
                        <a:pt x="640" y="22"/>
                      </a:lnTo>
                      <a:lnTo>
                        <a:pt x="640" y="22"/>
                      </a:lnTo>
                      <a:lnTo>
                        <a:pt x="640" y="22"/>
                      </a:lnTo>
                      <a:lnTo>
                        <a:pt x="640" y="2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37" name="Freeform 165">
                  <a:extLst>
                    <a:ext uri="{FF2B5EF4-FFF2-40B4-BE49-F238E27FC236}">
                      <a16:creationId xmlns:a16="http://schemas.microsoft.com/office/drawing/2014/main" id="{17742F06-6697-3620-B2A8-D4C16E79149C}"/>
                    </a:ext>
                  </a:extLst>
                </p:cNvPr>
                <p:cNvSpPr>
                  <a:spLocks noEditPoints="1"/>
                </p:cNvSpPr>
                <p:nvPr/>
              </p:nvSpPr>
              <p:spPr bwMode="auto">
                <a:xfrm>
                  <a:off x="3767" y="1331"/>
                  <a:ext cx="128" cy="121"/>
                </a:xfrm>
                <a:custGeom>
                  <a:avLst/>
                  <a:gdLst>
                    <a:gd name="T0" fmla="*/ 78 w 128"/>
                    <a:gd name="T1" fmla="*/ 113 h 121"/>
                    <a:gd name="T2" fmla="*/ 68 w 128"/>
                    <a:gd name="T3" fmla="*/ 109 h 121"/>
                    <a:gd name="T4" fmla="*/ 60 w 128"/>
                    <a:gd name="T5" fmla="*/ 115 h 121"/>
                    <a:gd name="T6" fmla="*/ 94 w 128"/>
                    <a:gd name="T7" fmla="*/ 119 h 121"/>
                    <a:gd name="T8" fmla="*/ 112 w 128"/>
                    <a:gd name="T9" fmla="*/ 109 h 121"/>
                    <a:gd name="T10" fmla="*/ 52 w 128"/>
                    <a:gd name="T11" fmla="*/ 97 h 121"/>
                    <a:gd name="T12" fmla="*/ 122 w 128"/>
                    <a:gd name="T13" fmla="*/ 103 h 121"/>
                    <a:gd name="T14" fmla="*/ 88 w 128"/>
                    <a:gd name="T15" fmla="*/ 95 h 121"/>
                    <a:gd name="T16" fmla="*/ 122 w 128"/>
                    <a:gd name="T17" fmla="*/ 91 h 121"/>
                    <a:gd name="T18" fmla="*/ 86 w 128"/>
                    <a:gd name="T19" fmla="*/ 89 h 121"/>
                    <a:gd name="T20" fmla="*/ 114 w 128"/>
                    <a:gd name="T21" fmla="*/ 87 h 121"/>
                    <a:gd name="T22" fmla="*/ 76 w 128"/>
                    <a:gd name="T23" fmla="*/ 82 h 121"/>
                    <a:gd name="T24" fmla="*/ 110 w 128"/>
                    <a:gd name="T25" fmla="*/ 85 h 121"/>
                    <a:gd name="T26" fmla="*/ 86 w 128"/>
                    <a:gd name="T27" fmla="*/ 85 h 121"/>
                    <a:gd name="T28" fmla="*/ 72 w 128"/>
                    <a:gd name="T29" fmla="*/ 74 h 121"/>
                    <a:gd name="T30" fmla="*/ 86 w 128"/>
                    <a:gd name="T31" fmla="*/ 76 h 121"/>
                    <a:gd name="T32" fmla="*/ 80 w 128"/>
                    <a:gd name="T33" fmla="*/ 72 h 121"/>
                    <a:gd name="T34" fmla="*/ 68 w 128"/>
                    <a:gd name="T35" fmla="*/ 74 h 121"/>
                    <a:gd name="T36" fmla="*/ 110 w 128"/>
                    <a:gd name="T37" fmla="*/ 70 h 121"/>
                    <a:gd name="T38" fmla="*/ 78 w 128"/>
                    <a:gd name="T39" fmla="*/ 66 h 121"/>
                    <a:gd name="T40" fmla="*/ 56 w 128"/>
                    <a:gd name="T41" fmla="*/ 66 h 121"/>
                    <a:gd name="T42" fmla="*/ 12 w 128"/>
                    <a:gd name="T43" fmla="*/ 58 h 121"/>
                    <a:gd name="T44" fmla="*/ 16 w 128"/>
                    <a:gd name="T45" fmla="*/ 62 h 121"/>
                    <a:gd name="T46" fmla="*/ 90 w 128"/>
                    <a:gd name="T47" fmla="*/ 56 h 121"/>
                    <a:gd name="T48" fmla="*/ 16 w 128"/>
                    <a:gd name="T49" fmla="*/ 50 h 121"/>
                    <a:gd name="T50" fmla="*/ 70 w 128"/>
                    <a:gd name="T51" fmla="*/ 48 h 121"/>
                    <a:gd name="T52" fmla="*/ 48 w 128"/>
                    <a:gd name="T53" fmla="*/ 50 h 121"/>
                    <a:gd name="T54" fmla="*/ 64 w 128"/>
                    <a:gd name="T55" fmla="*/ 58 h 121"/>
                    <a:gd name="T56" fmla="*/ 72 w 128"/>
                    <a:gd name="T57" fmla="*/ 62 h 121"/>
                    <a:gd name="T58" fmla="*/ 56 w 128"/>
                    <a:gd name="T59" fmla="*/ 50 h 121"/>
                    <a:gd name="T60" fmla="*/ 94 w 128"/>
                    <a:gd name="T61" fmla="*/ 40 h 121"/>
                    <a:gd name="T62" fmla="*/ 100 w 128"/>
                    <a:gd name="T63" fmla="*/ 46 h 121"/>
                    <a:gd name="T64" fmla="*/ 2 w 128"/>
                    <a:gd name="T65" fmla="*/ 34 h 121"/>
                    <a:gd name="T66" fmla="*/ 80 w 128"/>
                    <a:gd name="T67" fmla="*/ 32 h 121"/>
                    <a:gd name="T68" fmla="*/ 78 w 128"/>
                    <a:gd name="T69" fmla="*/ 30 h 121"/>
                    <a:gd name="T70" fmla="*/ 84 w 128"/>
                    <a:gd name="T71" fmla="*/ 24 h 121"/>
                    <a:gd name="T72" fmla="*/ 64 w 128"/>
                    <a:gd name="T73" fmla="*/ 70 h 121"/>
                    <a:gd name="T74" fmla="*/ 46 w 128"/>
                    <a:gd name="T75" fmla="*/ 50 h 121"/>
                    <a:gd name="T76" fmla="*/ 50 w 128"/>
                    <a:gd name="T77" fmla="*/ 42 h 121"/>
                    <a:gd name="T78" fmla="*/ 42 w 128"/>
                    <a:gd name="T79" fmla="*/ 24 h 121"/>
                    <a:gd name="T80" fmla="*/ 58 w 128"/>
                    <a:gd name="T81" fmla="*/ 30 h 121"/>
                    <a:gd name="T82" fmla="*/ 60 w 128"/>
                    <a:gd name="T83" fmla="*/ 24 h 121"/>
                    <a:gd name="T84" fmla="*/ 60 w 128"/>
                    <a:gd name="T85" fmla="*/ 16 h 121"/>
                    <a:gd name="T86" fmla="*/ 92 w 128"/>
                    <a:gd name="T87" fmla="*/ 18 h 121"/>
                    <a:gd name="T88" fmla="*/ 98 w 128"/>
                    <a:gd name="T89" fmla="*/ 4 h 121"/>
                    <a:gd name="T90" fmla="*/ 92 w 128"/>
                    <a:gd name="T91" fmla="*/ 6 h 121"/>
                    <a:gd name="T92" fmla="*/ 70 w 128"/>
                    <a:gd name="T93" fmla="*/ 4 h 121"/>
                    <a:gd name="T94" fmla="*/ 52 w 128"/>
                    <a:gd name="T95" fmla="*/ 6 h 121"/>
                    <a:gd name="T96" fmla="*/ 34 w 128"/>
                    <a:gd name="T97" fmla="*/ 10 h 121"/>
                    <a:gd name="T98" fmla="*/ 18 w 128"/>
                    <a:gd name="T99" fmla="*/ 20 h 121"/>
                    <a:gd name="T100" fmla="*/ 10 w 128"/>
                    <a:gd name="T101" fmla="*/ 30 h 121"/>
                    <a:gd name="T102" fmla="*/ 6 w 128"/>
                    <a:gd name="T103" fmla="*/ 34 h 121"/>
                    <a:gd name="T104" fmla="*/ 22 w 128"/>
                    <a:gd name="T105" fmla="*/ 46 h 121"/>
                    <a:gd name="T106" fmla="*/ 24 w 128"/>
                    <a:gd name="T107" fmla="*/ 56 h 121"/>
                    <a:gd name="T108" fmla="*/ 46 w 128"/>
                    <a:gd name="T109" fmla="*/ 60 h 121"/>
                    <a:gd name="T110" fmla="*/ 46 w 128"/>
                    <a:gd name="T111" fmla="*/ 64 h 121"/>
                    <a:gd name="T112" fmla="*/ 24 w 128"/>
                    <a:gd name="T113" fmla="*/ 68 h 121"/>
                    <a:gd name="T114" fmla="*/ 36 w 128"/>
                    <a:gd name="T115" fmla="*/ 82 h 121"/>
                    <a:gd name="T116" fmla="*/ 52 w 128"/>
                    <a:gd name="T117" fmla="*/ 93 h 121"/>
                    <a:gd name="T118" fmla="*/ 52 w 128"/>
                    <a:gd name="T119" fmla="*/ 74 h 121"/>
                    <a:gd name="T120" fmla="*/ 52 w 128"/>
                    <a:gd name="T121"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21">
                      <a:moveTo>
                        <a:pt x="98" y="117"/>
                      </a:moveTo>
                      <a:lnTo>
                        <a:pt x="96" y="117"/>
                      </a:lnTo>
                      <a:lnTo>
                        <a:pt x="94" y="117"/>
                      </a:lnTo>
                      <a:lnTo>
                        <a:pt x="94" y="117"/>
                      </a:lnTo>
                      <a:lnTo>
                        <a:pt x="94" y="117"/>
                      </a:lnTo>
                      <a:lnTo>
                        <a:pt x="92" y="117"/>
                      </a:lnTo>
                      <a:lnTo>
                        <a:pt x="92" y="117"/>
                      </a:lnTo>
                      <a:lnTo>
                        <a:pt x="92" y="115"/>
                      </a:lnTo>
                      <a:lnTo>
                        <a:pt x="92" y="113"/>
                      </a:lnTo>
                      <a:lnTo>
                        <a:pt x="90" y="115"/>
                      </a:lnTo>
                      <a:lnTo>
                        <a:pt x="88" y="115"/>
                      </a:lnTo>
                      <a:lnTo>
                        <a:pt x="86" y="113"/>
                      </a:lnTo>
                      <a:lnTo>
                        <a:pt x="82" y="113"/>
                      </a:lnTo>
                      <a:lnTo>
                        <a:pt x="82" y="113"/>
                      </a:lnTo>
                      <a:lnTo>
                        <a:pt x="78" y="113"/>
                      </a:lnTo>
                      <a:lnTo>
                        <a:pt x="76" y="113"/>
                      </a:lnTo>
                      <a:lnTo>
                        <a:pt x="74" y="113"/>
                      </a:lnTo>
                      <a:lnTo>
                        <a:pt x="74" y="113"/>
                      </a:lnTo>
                      <a:lnTo>
                        <a:pt x="72" y="113"/>
                      </a:lnTo>
                      <a:lnTo>
                        <a:pt x="72" y="113"/>
                      </a:lnTo>
                      <a:lnTo>
                        <a:pt x="70" y="113"/>
                      </a:lnTo>
                      <a:lnTo>
                        <a:pt x="70" y="113"/>
                      </a:lnTo>
                      <a:lnTo>
                        <a:pt x="70" y="111"/>
                      </a:lnTo>
                      <a:lnTo>
                        <a:pt x="70" y="111"/>
                      </a:lnTo>
                      <a:lnTo>
                        <a:pt x="68" y="111"/>
                      </a:lnTo>
                      <a:lnTo>
                        <a:pt x="68" y="111"/>
                      </a:lnTo>
                      <a:lnTo>
                        <a:pt x="68" y="111"/>
                      </a:lnTo>
                      <a:lnTo>
                        <a:pt x="70" y="111"/>
                      </a:lnTo>
                      <a:lnTo>
                        <a:pt x="68" y="109"/>
                      </a:lnTo>
                      <a:lnTo>
                        <a:pt x="68" y="109"/>
                      </a:lnTo>
                      <a:lnTo>
                        <a:pt x="66" y="111"/>
                      </a:lnTo>
                      <a:lnTo>
                        <a:pt x="66" y="111"/>
                      </a:lnTo>
                      <a:lnTo>
                        <a:pt x="66" y="111"/>
                      </a:lnTo>
                      <a:lnTo>
                        <a:pt x="64" y="111"/>
                      </a:lnTo>
                      <a:lnTo>
                        <a:pt x="64" y="111"/>
                      </a:lnTo>
                      <a:lnTo>
                        <a:pt x="62" y="109"/>
                      </a:lnTo>
                      <a:lnTo>
                        <a:pt x="62" y="109"/>
                      </a:lnTo>
                      <a:lnTo>
                        <a:pt x="62" y="109"/>
                      </a:lnTo>
                      <a:lnTo>
                        <a:pt x="62" y="111"/>
                      </a:lnTo>
                      <a:lnTo>
                        <a:pt x="62" y="111"/>
                      </a:lnTo>
                      <a:lnTo>
                        <a:pt x="60" y="111"/>
                      </a:lnTo>
                      <a:lnTo>
                        <a:pt x="60" y="109"/>
                      </a:lnTo>
                      <a:lnTo>
                        <a:pt x="60" y="111"/>
                      </a:lnTo>
                      <a:lnTo>
                        <a:pt x="60" y="113"/>
                      </a:lnTo>
                      <a:lnTo>
                        <a:pt x="60" y="115"/>
                      </a:lnTo>
                      <a:lnTo>
                        <a:pt x="60" y="115"/>
                      </a:lnTo>
                      <a:lnTo>
                        <a:pt x="62" y="115"/>
                      </a:lnTo>
                      <a:lnTo>
                        <a:pt x="62" y="115"/>
                      </a:lnTo>
                      <a:lnTo>
                        <a:pt x="64" y="115"/>
                      </a:lnTo>
                      <a:lnTo>
                        <a:pt x="66" y="117"/>
                      </a:lnTo>
                      <a:lnTo>
                        <a:pt x="74" y="117"/>
                      </a:lnTo>
                      <a:lnTo>
                        <a:pt x="76" y="117"/>
                      </a:lnTo>
                      <a:lnTo>
                        <a:pt x="78" y="119"/>
                      </a:lnTo>
                      <a:lnTo>
                        <a:pt x="78" y="119"/>
                      </a:lnTo>
                      <a:lnTo>
                        <a:pt x="78" y="119"/>
                      </a:lnTo>
                      <a:lnTo>
                        <a:pt x="78" y="121"/>
                      </a:lnTo>
                      <a:lnTo>
                        <a:pt x="78" y="121"/>
                      </a:lnTo>
                      <a:lnTo>
                        <a:pt x="84" y="121"/>
                      </a:lnTo>
                      <a:lnTo>
                        <a:pt x="90" y="119"/>
                      </a:lnTo>
                      <a:lnTo>
                        <a:pt x="94" y="119"/>
                      </a:lnTo>
                      <a:lnTo>
                        <a:pt x="98" y="119"/>
                      </a:lnTo>
                      <a:lnTo>
                        <a:pt x="98" y="119"/>
                      </a:lnTo>
                      <a:lnTo>
                        <a:pt x="100" y="119"/>
                      </a:lnTo>
                      <a:lnTo>
                        <a:pt x="100" y="119"/>
                      </a:lnTo>
                      <a:lnTo>
                        <a:pt x="100" y="117"/>
                      </a:lnTo>
                      <a:lnTo>
                        <a:pt x="100" y="115"/>
                      </a:lnTo>
                      <a:lnTo>
                        <a:pt x="102" y="115"/>
                      </a:lnTo>
                      <a:lnTo>
                        <a:pt x="100" y="115"/>
                      </a:lnTo>
                      <a:lnTo>
                        <a:pt x="98" y="117"/>
                      </a:lnTo>
                      <a:close/>
                      <a:moveTo>
                        <a:pt x="114" y="109"/>
                      </a:moveTo>
                      <a:lnTo>
                        <a:pt x="114" y="107"/>
                      </a:lnTo>
                      <a:lnTo>
                        <a:pt x="114" y="105"/>
                      </a:lnTo>
                      <a:lnTo>
                        <a:pt x="112" y="105"/>
                      </a:lnTo>
                      <a:lnTo>
                        <a:pt x="114" y="107"/>
                      </a:lnTo>
                      <a:lnTo>
                        <a:pt x="112" y="109"/>
                      </a:lnTo>
                      <a:lnTo>
                        <a:pt x="112" y="111"/>
                      </a:lnTo>
                      <a:lnTo>
                        <a:pt x="112" y="111"/>
                      </a:lnTo>
                      <a:lnTo>
                        <a:pt x="114" y="113"/>
                      </a:lnTo>
                      <a:lnTo>
                        <a:pt x="114" y="111"/>
                      </a:lnTo>
                      <a:lnTo>
                        <a:pt x="114" y="111"/>
                      </a:lnTo>
                      <a:lnTo>
                        <a:pt x="114" y="109"/>
                      </a:lnTo>
                      <a:lnTo>
                        <a:pt x="114" y="109"/>
                      </a:lnTo>
                      <a:close/>
                      <a:moveTo>
                        <a:pt x="50" y="95"/>
                      </a:moveTo>
                      <a:lnTo>
                        <a:pt x="50" y="95"/>
                      </a:lnTo>
                      <a:lnTo>
                        <a:pt x="50" y="97"/>
                      </a:lnTo>
                      <a:lnTo>
                        <a:pt x="50" y="97"/>
                      </a:lnTo>
                      <a:lnTo>
                        <a:pt x="50" y="99"/>
                      </a:lnTo>
                      <a:lnTo>
                        <a:pt x="52" y="99"/>
                      </a:lnTo>
                      <a:lnTo>
                        <a:pt x="52" y="99"/>
                      </a:lnTo>
                      <a:lnTo>
                        <a:pt x="52" y="97"/>
                      </a:lnTo>
                      <a:lnTo>
                        <a:pt x="50" y="95"/>
                      </a:lnTo>
                      <a:lnTo>
                        <a:pt x="50" y="95"/>
                      </a:lnTo>
                      <a:close/>
                      <a:moveTo>
                        <a:pt x="128" y="95"/>
                      </a:moveTo>
                      <a:lnTo>
                        <a:pt x="128" y="95"/>
                      </a:lnTo>
                      <a:lnTo>
                        <a:pt x="128" y="95"/>
                      </a:lnTo>
                      <a:lnTo>
                        <a:pt x="124" y="95"/>
                      </a:lnTo>
                      <a:lnTo>
                        <a:pt x="122" y="97"/>
                      </a:lnTo>
                      <a:lnTo>
                        <a:pt x="122" y="99"/>
                      </a:lnTo>
                      <a:lnTo>
                        <a:pt x="120" y="99"/>
                      </a:lnTo>
                      <a:lnTo>
                        <a:pt x="120" y="99"/>
                      </a:lnTo>
                      <a:lnTo>
                        <a:pt x="122" y="101"/>
                      </a:lnTo>
                      <a:lnTo>
                        <a:pt x="122" y="103"/>
                      </a:lnTo>
                      <a:lnTo>
                        <a:pt x="122" y="103"/>
                      </a:lnTo>
                      <a:lnTo>
                        <a:pt x="122" y="103"/>
                      </a:lnTo>
                      <a:lnTo>
                        <a:pt x="122" y="103"/>
                      </a:lnTo>
                      <a:lnTo>
                        <a:pt x="124" y="101"/>
                      </a:lnTo>
                      <a:lnTo>
                        <a:pt x="126" y="101"/>
                      </a:lnTo>
                      <a:lnTo>
                        <a:pt x="126" y="99"/>
                      </a:lnTo>
                      <a:lnTo>
                        <a:pt x="128" y="99"/>
                      </a:lnTo>
                      <a:lnTo>
                        <a:pt x="128" y="95"/>
                      </a:lnTo>
                      <a:close/>
                      <a:moveTo>
                        <a:pt x="88" y="95"/>
                      </a:moveTo>
                      <a:lnTo>
                        <a:pt x="88" y="95"/>
                      </a:lnTo>
                      <a:lnTo>
                        <a:pt x="86" y="93"/>
                      </a:lnTo>
                      <a:lnTo>
                        <a:pt x="86" y="93"/>
                      </a:lnTo>
                      <a:lnTo>
                        <a:pt x="86" y="93"/>
                      </a:lnTo>
                      <a:lnTo>
                        <a:pt x="86" y="95"/>
                      </a:lnTo>
                      <a:lnTo>
                        <a:pt x="86" y="95"/>
                      </a:lnTo>
                      <a:lnTo>
                        <a:pt x="86" y="95"/>
                      </a:lnTo>
                      <a:lnTo>
                        <a:pt x="86" y="95"/>
                      </a:lnTo>
                      <a:lnTo>
                        <a:pt x="88" y="95"/>
                      </a:lnTo>
                      <a:close/>
                      <a:moveTo>
                        <a:pt x="100" y="91"/>
                      </a:moveTo>
                      <a:lnTo>
                        <a:pt x="100" y="91"/>
                      </a:lnTo>
                      <a:lnTo>
                        <a:pt x="100" y="91"/>
                      </a:lnTo>
                      <a:lnTo>
                        <a:pt x="100" y="91"/>
                      </a:lnTo>
                      <a:lnTo>
                        <a:pt x="100" y="91"/>
                      </a:lnTo>
                      <a:lnTo>
                        <a:pt x="100" y="93"/>
                      </a:lnTo>
                      <a:lnTo>
                        <a:pt x="100" y="91"/>
                      </a:lnTo>
                      <a:lnTo>
                        <a:pt x="102" y="91"/>
                      </a:lnTo>
                      <a:lnTo>
                        <a:pt x="102" y="91"/>
                      </a:lnTo>
                      <a:lnTo>
                        <a:pt x="100" y="91"/>
                      </a:lnTo>
                      <a:close/>
                      <a:moveTo>
                        <a:pt x="122" y="93"/>
                      </a:moveTo>
                      <a:lnTo>
                        <a:pt x="122" y="91"/>
                      </a:lnTo>
                      <a:lnTo>
                        <a:pt x="122" y="91"/>
                      </a:lnTo>
                      <a:lnTo>
                        <a:pt x="122" y="91"/>
                      </a:lnTo>
                      <a:lnTo>
                        <a:pt x="122" y="91"/>
                      </a:lnTo>
                      <a:lnTo>
                        <a:pt x="122" y="91"/>
                      </a:lnTo>
                      <a:lnTo>
                        <a:pt x="122" y="91"/>
                      </a:lnTo>
                      <a:lnTo>
                        <a:pt x="122" y="91"/>
                      </a:lnTo>
                      <a:lnTo>
                        <a:pt x="122" y="93"/>
                      </a:lnTo>
                      <a:close/>
                      <a:moveTo>
                        <a:pt x="74" y="89"/>
                      </a:moveTo>
                      <a:lnTo>
                        <a:pt x="74" y="89"/>
                      </a:lnTo>
                      <a:lnTo>
                        <a:pt x="72" y="89"/>
                      </a:lnTo>
                      <a:lnTo>
                        <a:pt x="72" y="89"/>
                      </a:lnTo>
                      <a:lnTo>
                        <a:pt x="72" y="89"/>
                      </a:lnTo>
                      <a:lnTo>
                        <a:pt x="70" y="89"/>
                      </a:lnTo>
                      <a:lnTo>
                        <a:pt x="70" y="89"/>
                      </a:lnTo>
                      <a:lnTo>
                        <a:pt x="70" y="91"/>
                      </a:lnTo>
                      <a:lnTo>
                        <a:pt x="74" y="89"/>
                      </a:lnTo>
                      <a:lnTo>
                        <a:pt x="74" y="89"/>
                      </a:lnTo>
                      <a:close/>
                      <a:moveTo>
                        <a:pt x="86" y="89"/>
                      </a:moveTo>
                      <a:lnTo>
                        <a:pt x="86" y="89"/>
                      </a:lnTo>
                      <a:lnTo>
                        <a:pt x="86" y="89"/>
                      </a:lnTo>
                      <a:lnTo>
                        <a:pt x="84" y="87"/>
                      </a:lnTo>
                      <a:lnTo>
                        <a:pt x="84" y="89"/>
                      </a:lnTo>
                      <a:lnTo>
                        <a:pt x="84" y="89"/>
                      </a:lnTo>
                      <a:lnTo>
                        <a:pt x="86" y="89"/>
                      </a:lnTo>
                      <a:close/>
                      <a:moveTo>
                        <a:pt x="112" y="85"/>
                      </a:moveTo>
                      <a:lnTo>
                        <a:pt x="110" y="87"/>
                      </a:lnTo>
                      <a:lnTo>
                        <a:pt x="108" y="87"/>
                      </a:lnTo>
                      <a:lnTo>
                        <a:pt x="108" y="89"/>
                      </a:lnTo>
                      <a:lnTo>
                        <a:pt x="108" y="89"/>
                      </a:lnTo>
                      <a:lnTo>
                        <a:pt x="110" y="87"/>
                      </a:lnTo>
                      <a:lnTo>
                        <a:pt x="112" y="87"/>
                      </a:lnTo>
                      <a:lnTo>
                        <a:pt x="112" y="87"/>
                      </a:lnTo>
                      <a:lnTo>
                        <a:pt x="114" y="87"/>
                      </a:lnTo>
                      <a:lnTo>
                        <a:pt x="114" y="85"/>
                      </a:lnTo>
                      <a:lnTo>
                        <a:pt x="112" y="85"/>
                      </a:lnTo>
                      <a:close/>
                      <a:moveTo>
                        <a:pt x="92" y="87"/>
                      </a:moveTo>
                      <a:lnTo>
                        <a:pt x="94" y="85"/>
                      </a:lnTo>
                      <a:lnTo>
                        <a:pt x="96" y="85"/>
                      </a:lnTo>
                      <a:lnTo>
                        <a:pt x="94" y="85"/>
                      </a:lnTo>
                      <a:lnTo>
                        <a:pt x="94" y="85"/>
                      </a:lnTo>
                      <a:lnTo>
                        <a:pt x="92" y="87"/>
                      </a:lnTo>
                      <a:lnTo>
                        <a:pt x="92" y="87"/>
                      </a:lnTo>
                      <a:lnTo>
                        <a:pt x="92" y="87"/>
                      </a:lnTo>
                      <a:lnTo>
                        <a:pt x="92" y="87"/>
                      </a:lnTo>
                      <a:lnTo>
                        <a:pt x="92" y="87"/>
                      </a:lnTo>
                      <a:lnTo>
                        <a:pt x="92" y="87"/>
                      </a:lnTo>
                      <a:close/>
                      <a:moveTo>
                        <a:pt x="76" y="82"/>
                      </a:moveTo>
                      <a:lnTo>
                        <a:pt x="76" y="82"/>
                      </a:lnTo>
                      <a:lnTo>
                        <a:pt x="76" y="85"/>
                      </a:lnTo>
                      <a:lnTo>
                        <a:pt x="76" y="85"/>
                      </a:lnTo>
                      <a:lnTo>
                        <a:pt x="76" y="85"/>
                      </a:lnTo>
                      <a:lnTo>
                        <a:pt x="76" y="85"/>
                      </a:lnTo>
                      <a:lnTo>
                        <a:pt x="76" y="82"/>
                      </a:lnTo>
                      <a:lnTo>
                        <a:pt x="76" y="82"/>
                      </a:lnTo>
                      <a:close/>
                      <a:moveTo>
                        <a:pt x="110" y="85"/>
                      </a:moveTo>
                      <a:lnTo>
                        <a:pt x="110" y="85"/>
                      </a:lnTo>
                      <a:lnTo>
                        <a:pt x="110" y="82"/>
                      </a:lnTo>
                      <a:lnTo>
                        <a:pt x="110" y="82"/>
                      </a:lnTo>
                      <a:lnTo>
                        <a:pt x="108" y="82"/>
                      </a:lnTo>
                      <a:lnTo>
                        <a:pt x="108" y="82"/>
                      </a:lnTo>
                      <a:lnTo>
                        <a:pt x="108" y="82"/>
                      </a:lnTo>
                      <a:lnTo>
                        <a:pt x="108" y="85"/>
                      </a:lnTo>
                      <a:lnTo>
                        <a:pt x="110" y="85"/>
                      </a:lnTo>
                      <a:close/>
                      <a:moveTo>
                        <a:pt x="82" y="82"/>
                      </a:moveTo>
                      <a:lnTo>
                        <a:pt x="84" y="82"/>
                      </a:lnTo>
                      <a:lnTo>
                        <a:pt x="84" y="82"/>
                      </a:lnTo>
                      <a:lnTo>
                        <a:pt x="84" y="80"/>
                      </a:lnTo>
                      <a:lnTo>
                        <a:pt x="84" y="80"/>
                      </a:lnTo>
                      <a:lnTo>
                        <a:pt x="82" y="80"/>
                      </a:lnTo>
                      <a:lnTo>
                        <a:pt x="82" y="82"/>
                      </a:lnTo>
                      <a:lnTo>
                        <a:pt x="82" y="82"/>
                      </a:lnTo>
                      <a:lnTo>
                        <a:pt x="82" y="82"/>
                      </a:lnTo>
                      <a:close/>
                      <a:moveTo>
                        <a:pt x="88" y="82"/>
                      </a:moveTo>
                      <a:lnTo>
                        <a:pt x="88" y="80"/>
                      </a:lnTo>
                      <a:lnTo>
                        <a:pt x="88" y="80"/>
                      </a:lnTo>
                      <a:lnTo>
                        <a:pt x="88" y="80"/>
                      </a:lnTo>
                      <a:lnTo>
                        <a:pt x="86" y="82"/>
                      </a:lnTo>
                      <a:lnTo>
                        <a:pt x="86" y="85"/>
                      </a:lnTo>
                      <a:lnTo>
                        <a:pt x="86" y="85"/>
                      </a:lnTo>
                      <a:lnTo>
                        <a:pt x="88" y="85"/>
                      </a:lnTo>
                      <a:lnTo>
                        <a:pt x="88" y="82"/>
                      </a:lnTo>
                      <a:close/>
                      <a:moveTo>
                        <a:pt x="72" y="80"/>
                      </a:moveTo>
                      <a:lnTo>
                        <a:pt x="72" y="80"/>
                      </a:lnTo>
                      <a:lnTo>
                        <a:pt x="72" y="80"/>
                      </a:lnTo>
                      <a:lnTo>
                        <a:pt x="72" y="80"/>
                      </a:lnTo>
                      <a:lnTo>
                        <a:pt x="72" y="80"/>
                      </a:lnTo>
                      <a:lnTo>
                        <a:pt x="72" y="80"/>
                      </a:lnTo>
                      <a:lnTo>
                        <a:pt x="72" y="78"/>
                      </a:lnTo>
                      <a:lnTo>
                        <a:pt x="72" y="80"/>
                      </a:lnTo>
                      <a:close/>
                      <a:moveTo>
                        <a:pt x="70" y="78"/>
                      </a:moveTo>
                      <a:lnTo>
                        <a:pt x="72" y="76"/>
                      </a:lnTo>
                      <a:lnTo>
                        <a:pt x="72" y="76"/>
                      </a:lnTo>
                      <a:lnTo>
                        <a:pt x="72" y="74"/>
                      </a:lnTo>
                      <a:lnTo>
                        <a:pt x="72" y="74"/>
                      </a:lnTo>
                      <a:lnTo>
                        <a:pt x="70" y="74"/>
                      </a:lnTo>
                      <a:lnTo>
                        <a:pt x="70" y="76"/>
                      </a:lnTo>
                      <a:lnTo>
                        <a:pt x="70" y="76"/>
                      </a:lnTo>
                      <a:lnTo>
                        <a:pt x="70" y="78"/>
                      </a:lnTo>
                      <a:close/>
                      <a:moveTo>
                        <a:pt x="78" y="74"/>
                      </a:moveTo>
                      <a:lnTo>
                        <a:pt x="78" y="76"/>
                      </a:lnTo>
                      <a:lnTo>
                        <a:pt x="78" y="76"/>
                      </a:lnTo>
                      <a:lnTo>
                        <a:pt x="78" y="76"/>
                      </a:lnTo>
                      <a:lnTo>
                        <a:pt x="78" y="74"/>
                      </a:lnTo>
                      <a:lnTo>
                        <a:pt x="78" y="74"/>
                      </a:lnTo>
                      <a:lnTo>
                        <a:pt x="78" y="74"/>
                      </a:lnTo>
                      <a:close/>
                      <a:moveTo>
                        <a:pt x="84" y="74"/>
                      </a:moveTo>
                      <a:lnTo>
                        <a:pt x="84" y="76"/>
                      </a:lnTo>
                      <a:lnTo>
                        <a:pt x="86" y="76"/>
                      </a:lnTo>
                      <a:lnTo>
                        <a:pt x="86" y="74"/>
                      </a:lnTo>
                      <a:lnTo>
                        <a:pt x="86" y="74"/>
                      </a:lnTo>
                      <a:lnTo>
                        <a:pt x="84" y="74"/>
                      </a:lnTo>
                      <a:lnTo>
                        <a:pt x="84" y="74"/>
                      </a:lnTo>
                      <a:close/>
                      <a:moveTo>
                        <a:pt x="98" y="72"/>
                      </a:moveTo>
                      <a:lnTo>
                        <a:pt x="100" y="70"/>
                      </a:lnTo>
                      <a:lnTo>
                        <a:pt x="98" y="70"/>
                      </a:lnTo>
                      <a:lnTo>
                        <a:pt x="98" y="72"/>
                      </a:lnTo>
                      <a:lnTo>
                        <a:pt x="96" y="72"/>
                      </a:lnTo>
                      <a:lnTo>
                        <a:pt x="94" y="72"/>
                      </a:lnTo>
                      <a:lnTo>
                        <a:pt x="94" y="74"/>
                      </a:lnTo>
                      <a:lnTo>
                        <a:pt x="94" y="74"/>
                      </a:lnTo>
                      <a:lnTo>
                        <a:pt x="98" y="72"/>
                      </a:lnTo>
                      <a:lnTo>
                        <a:pt x="98" y="72"/>
                      </a:lnTo>
                      <a:close/>
                      <a:moveTo>
                        <a:pt x="80" y="72"/>
                      </a:moveTo>
                      <a:lnTo>
                        <a:pt x="82" y="72"/>
                      </a:lnTo>
                      <a:lnTo>
                        <a:pt x="82" y="74"/>
                      </a:lnTo>
                      <a:lnTo>
                        <a:pt x="84" y="72"/>
                      </a:lnTo>
                      <a:lnTo>
                        <a:pt x="82" y="72"/>
                      </a:lnTo>
                      <a:lnTo>
                        <a:pt x="80" y="70"/>
                      </a:lnTo>
                      <a:lnTo>
                        <a:pt x="80" y="70"/>
                      </a:lnTo>
                      <a:lnTo>
                        <a:pt x="80" y="70"/>
                      </a:lnTo>
                      <a:lnTo>
                        <a:pt x="80" y="72"/>
                      </a:lnTo>
                      <a:lnTo>
                        <a:pt x="80" y="72"/>
                      </a:lnTo>
                      <a:close/>
                      <a:moveTo>
                        <a:pt x="70" y="72"/>
                      </a:moveTo>
                      <a:lnTo>
                        <a:pt x="70" y="70"/>
                      </a:lnTo>
                      <a:lnTo>
                        <a:pt x="70" y="70"/>
                      </a:lnTo>
                      <a:lnTo>
                        <a:pt x="70" y="70"/>
                      </a:lnTo>
                      <a:lnTo>
                        <a:pt x="68" y="72"/>
                      </a:lnTo>
                      <a:lnTo>
                        <a:pt x="68" y="74"/>
                      </a:lnTo>
                      <a:lnTo>
                        <a:pt x="70" y="72"/>
                      </a:lnTo>
                      <a:close/>
                      <a:moveTo>
                        <a:pt x="110" y="70"/>
                      </a:moveTo>
                      <a:lnTo>
                        <a:pt x="110" y="68"/>
                      </a:lnTo>
                      <a:lnTo>
                        <a:pt x="108" y="68"/>
                      </a:lnTo>
                      <a:lnTo>
                        <a:pt x="108" y="68"/>
                      </a:lnTo>
                      <a:lnTo>
                        <a:pt x="106" y="68"/>
                      </a:lnTo>
                      <a:lnTo>
                        <a:pt x="104" y="68"/>
                      </a:lnTo>
                      <a:lnTo>
                        <a:pt x="104" y="68"/>
                      </a:lnTo>
                      <a:lnTo>
                        <a:pt x="102" y="70"/>
                      </a:lnTo>
                      <a:lnTo>
                        <a:pt x="102" y="70"/>
                      </a:lnTo>
                      <a:lnTo>
                        <a:pt x="104" y="70"/>
                      </a:lnTo>
                      <a:lnTo>
                        <a:pt x="106" y="70"/>
                      </a:lnTo>
                      <a:lnTo>
                        <a:pt x="106" y="72"/>
                      </a:lnTo>
                      <a:lnTo>
                        <a:pt x="108" y="70"/>
                      </a:lnTo>
                      <a:lnTo>
                        <a:pt x="110" y="70"/>
                      </a:lnTo>
                      <a:close/>
                      <a:moveTo>
                        <a:pt x="18" y="68"/>
                      </a:moveTo>
                      <a:lnTo>
                        <a:pt x="16" y="68"/>
                      </a:lnTo>
                      <a:lnTo>
                        <a:pt x="16" y="66"/>
                      </a:lnTo>
                      <a:lnTo>
                        <a:pt x="14" y="68"/>
                      </a:lnTo>
                      <a:lnTo>
                        <a:pt x="16" y="68"/>
                      </a:lnTo>
                      <a:lnTo>
                        <a:pt x="16" y="70"/>
                      </a:lnTo>
                      <a:lnTo>
                        <a:pt x="18" y="70"/>
                      </a:lnTo>
                      <a:lnTo>
                        <a:pt x="20" y="70"/>
                      </a:lnTo>
                      <a:lnTo>
                        <a:pt x="20" y="70"/>
                      </a:lnTo>
                      <a:lnTo>
                        <a:pt x="18" y="68"/>
                      </a:lnTo>
                      <a:lnTo>
                        <a:pt x="18" y="68"/>
                      </a:lnTo>
                      <a:close/>
                      <a:moveTo>
                        <a:pt x="80" y="68"/>
                      </a:moveTo>
                      <a:lnTo>
                        <a:pt x="78" y="68"/>
                      </a:lnTo>
                      <a:lnTo>
                        <a:pt x="78" y="68"/>
                      </a:lnTo>
                      <a:lnTo>
                        <a:pt x="78" y="66"/>
                      </a:lnTo>
                      <a:lnTo>
                        <a:pt x="76" y="66"/>
                      </a:lnTo>
                      <a:lnTo>
                        <a:pt x="76" y="64"/>
                      </a:lnTo>
                      <a:lnTo>
                        <a:pt x="76" y="64"/>
                      </a:lnTo>
                      <a:lnTo>
                        <a:pt x="74" y="66"/>
                      </a:lnTo>
                      <a:lnTo>
                        <a:pt x="74" y="66"/>
                      </a:lnTo>
                      <a:lnTo>
                        <a:pt x="76" y="66"/>
                      </a:lnTo>
                      <a:lnTo>
                        <a:pt x="76" y="68"/>
                      </a:lnTo>
                      <a:lnTo>
                        <a:pt x="78" y="68"/>
                      </a:lnTo>
                      <a:lnTo>
                        <a:pt x="78" y="70"/>
                      </a:lnTo>
                      <a:lnTo>
                        <a:pt x="80" y="68"/>
                      </a:lnTo>
                      <a:close/>
                      <a:moveTo>
                        <a:pt x="56" y="64"/>
                      </a:moveTo>
                      <a:lnTo>
                        <a:pt x="56" y="64"/>
                      </a:lnTo>
                      <a:lnTo>
                        <a:pt x="56" y="66"/>
                      </a:lnTo>
                      <a:lnTo>
                        <a:pt x="56" y="66"/>
                      </a:lnTo>
                      <a:lnTo>
                        <a:pt x="56" y="66"/>
                      </a:lnTo>
                      <a:lnTo>
                        <a:pt x="56" y="66"/>
                      </a:lnTo>
                      <a:lnTo>
                        <a:pt x="58" y="66"/>
                      </a:lnTo>
                      <a:lnTo>
                        <a:pt x="58" y="66"/>
                      </a:lnTo>
                      <a:lnTo>
                        <a:pt x="58" y="66"/>
                      </a:lnTo>
                      <a:lnTo>
                        <a:pt x="58" y="64"/>
                      </a:lnTo>
                      <a:lnTo>
                        <a:pt x="56" y="64"/>
                      </a:lnTo>
                      <a:close/>
                      <a:moveTo>
                        <a:pt x="16" y="62"/>
                      </a:moveTo>
                      <a:lnTo>
                        <a:pt x="18" y="62"/>
                      </a:lnTo>
                      <a:lnTo>
                        <a:pt x="16" y="60"/>
                      </a:lnTo>
                      <a:lnTo>
                        <a:pt x="14" y="60"/>
                      </a:lnTo>
                      <a:lnTo>
                        <a:pt x="14" y="58"/>
                      </a:lnTo>
                      <a:lnTo>
                        <a:pt x="14" y="56"/>
                      </a:lnTo>
                      <a:lnTo>
                        <a:pt x="14" y="56"/>
                      </a:lnTo>
                      <a:lnTo>
                        <a:pt x="14" y="58"/>
                      </a:lnTo>
                      <a:lnTo>
                        <a:pt x="12" y="58"/>
                      </a:lnTo>
                      <a:lnTo>
                        <a:pt x="12" y="58"/>
                      </a:lnTo>
                      <a:lnTo>
                        <a:pt x="12" y="58"/>
                      </a:lnTo>
                      <a:lnTo>
                        <a:pt x="12" y="58"/>
                      </a:lnTo>
                      <a:lnTo>
                        <a:pt x="10" y="60"/>
                      </a:lnTo>
                      <a:lnTo>
                        <a:pt x="10" y="62"/>
                      </a:lnTo>
                      <a:lnTo>
                        <a:pt x="12" y="62"/>
                      </a:lnTo>
                      <a:lnTo>
                        <a:pt x="12" y="60"/>
                      </a:lnTo>
                      <a:lnTo>
                        <a:pt x="12" y="60"/>
                      </a:lnTo>
                      <a:lnTo>
                        <a:pt x="12" y="62"/>
                      </a:lnTo>
                      <a:lnTo>
                        <a:pt x="12" y="62"/>
                      </a:lnTo>
                      <a:lnTo>
                        <a:pt x="14" y="62"/>
                      </a:lnTo>
                      <a:lnTo>
                        <a:pt x="14" y="62"/>
                      </a:lnTo>
                      <a:lnTo>
                        <a:pt x="14" y="62"/>
                      </a:lnTo>
                      <a:lnTo>
                        <a:pt x="16" y="64"/>
                      </a:lnTo>
                      <a:lnTo>
                        <a:pt x="16" y="62"/>
                      </a:lnTo>
                      <a:close/>
                      <a:moveTo>
                        <a:pt x="16" y="56"/>
                      </a:moveTo>
                      <a:lnTo>
                        <a:pt x="14" y="56"/>
                      </a:lnTo>
                      <a:lnTo>
                        <a:pt x="14" y="56"/>
                      </a:lnTo>
                      <a:lnTo>
                        <a:pt x="14" y="58"/>
                      </a:lnTo>
                      <a:lnTo>
                        <a:pt x="16" y="58"/>
                      </a:lnTo>
                      <a:lnTo>
                        <a:pt x="16" y="58"/>
                      </a:lnTo>
                      <a:lnTo>
                        <a:pt x="16" y="58"/>
                      </a:lnTo>
                      <a:lnTo>
                        <a:pt x="16" y="58"/>
                      </a:lnTo>
                      <a:lnTo>
                        <a:pt x="16" y="56"/>
                      </a:lnTo>
                      <a:lnTo>
                        <a:pt x="16" y="56"/>
                      </a:lnTo>
                      <a:lnTo>
                        <a:pt x="16" y="56"/>
                      </a:lnTo>
                      <a:close/>
                      <a:moveTo>
                        <a:pt x="94" y="54"/>
                      </a:moveTo>
                      <a:lnTo>
                        <a:pt x="94" y="54"/>
                      </a:lnTo>
                      <a:lnTo>
                        <a:pt x="90" y="54"/>
                      </a:lnTo>
                      <a:lnTo>
                        <a:pt x="90" y="56"/>
                      </a:lnTo>
                      <a:lnTo>
                        <a:pt x="92" y="58"/>
                      </a:lnTo>
                      <a:lnTo>
                        <a:pt x="94" y="58"/>
                      </a:lnTo>
                      <a:lnTo>
                        <a:pt x="92" y="60"/>
                      </a:lnTo>
                      <a:lnTo>
                        <a:pt x="92" y="60"/>
                      </a:lnTo>
                      <a:lnTo>
                        <a:pt x="92" y="60"/>
                      </a:lnTo>
                      <a:lnTo>
                        <a:pt x="94" y="62"/>
                      </a:lnTo>
                      <a:lnTo>
                        <a:pt x="94" y="60"/>
                      </a:lnTo>
                      <a:lnTo>
                        <a:pt x="94" y="60"/>
                      </a:lnTo>
                      <a:lnTo>
                        <a:pt x="96" y="60"/>
                      </a:lnTo>
                      <a:lnTo>
                        <a:pt x="96" y="60"/>
                      </a:lnTo>
                      <a:lnTo>
                        <a:pt x="96" y="56"/>
                      </a:lnTo>
                      <a:lnTo>
                        <a:pt x="96" y="56"/>
                      </a:lnTo>
                      <a:lnTo>
                        <a:pt x="96" y="54"/>
                      </a:lnTo>
                      <a:lnTo>
                        <a:pt x="94" y="54"/>
                      </a:lnTo>
                      <a:close/>
                      <a:moveTo>
                        <a:pt x="16" y="50"/>
                      </a:moveTo>
                      <a:lnTo>
                        <a:pt x="14" y="50"/>
                      </a:lnTo>
                      <a:lnTo>
                        <a:pt x="14" y="50"/>
                      </a:lnTo>
                      <a:lnTo>
                        <a:pt x="14" y="52"/>
                      </a:lnTo>
                      <a:lnTo>
                        <a:pt x="14" y="54"/>
                      </a:lnTo>
                      <a:lnTo>
                        <a:pt x="14" y="54"/>
                      </a:lnTo>
                      <a:lnTo>
                        <a:pt x="14" y="54"/>
                      </a:lnTo>
                      <a:lnTo>
                        <a:pt x="14" y="54"/>
                      </a:lnTo>
                      <a:lnTo>
                        <a:pt x="16" y="54"/>
                      </a:lnTo>
                      <a:lnTo>
                        <a:pt x="16" y="54"/>
                      </a:lnTo>
                      <a:lnTo>
                        <a:pt x="16" y="50"/>
                      </a:lnTo>
                      <a:lnTo>
                        <a:pt x="16" y="50"/>
                      </a:lnTo>
                      <a:close/>
                      <a:moveTo>
                        <a:pt x="72" y="48"/>
                      </a:moveTo>
                      <a:lnTo>
                        <a:pt x="72" y="48"/>
                      </a:lnTo>
                      <a:lnTo>
                        <a:pt x="70" y="46"/>
                      </a:lnTo>
                      <a:lnTo>
                        <a:pt x="70" y="48"/>
                      </a:lnTo>
                      <a:lnTo>
                        <a:pt x="70" y="48"/>
                      </a:lnTo>
                      <a:lnTo>
                        <a:pt x="72" y="50"/>
                      </a:lnTo>
                      <a:lnTo>
                        <a:pt x="72" y="50"/>
                      </a:lnTo>
                      <a:lnTo>
                        <a:pt x="72" y="50"/>
                      </a:lnTo>
                      <a:lnTo>
                        <a:pt x="72" y="50"/>
                      </a:lnTo>
                      <a:lnTo>
                        <a:pt x="74" y="50"/>
                      </a:lnTo>
                      <a:lnTo>
                        <a:pt x="72" y="48"/>
                      </a:lnTo>
                      <a:close/>
                      <a:moveTo>
                        <a:pt x="56" y="50"/>
                      </a:moveTo>
                      <a:lnTo>
                        <a:pt x="54" y="48"/>
                      </a:lnTo>
                      <a:lnTo>
                        <a:pt x="54" y="46"/>
                      </a:lnTo>
                      <a:lnTo>
                        <a:pt x="52" y="46"/>
                      </a:lnTo>
                      <a:lnTo>
                        <a:pt x="50" y="46"/>
                      </a:lnTo>
                      <a:lnTo>
                        <a:pt x="48" y="48"/>
                      </a:lnTo>
                      <a:lnTo>
                        <a:pt x="48" y="48"/>
                      </a:lnTo>
                      <a:lnTo>
                        <a:pt x="48" y="50"/>
                      </a:lnTo>
                      <a:lnTo>
                        <a:pt x="48" y="50"/>
                      </a:lnTo>
                      <a:lnTo>
                        <a:pt x="50" y="48"/>
                      </a:lnTo>
                      <a:lnTo>
                        <a:pt x="52" y="50"/>
                      </a:lnTo>
                      <a:lnTo>
                        <a:pt x="52" y="50"/>
                      </a:lnTo>
                      <a:lnTo>
                        <a:pt x="54" y="52"/>
                      </a:lnTo>
                      <a:lnTo>
                        <a:pt x="56" y="52"/>
                      </a:lnTo>
                      <a:lnTo>
                        <a:pt x="56" y="54"/>
                      </a:lnTo>
                      <a:lnTo>
                        <a:pt x="58" y="54"/>
                      </a:lnTo>
                      <a:lnTo>
                        <a:pt x="58" y="54"/>
                      </a:lnTo>
                      <a:lnTo>
                        <a:pt x="58" y="56"/>
                      </a:lnTo>
                      <a:lnTo>
                        <a:pt x="60" y="58"/>
                      </a:lnTo>
                      <a:lnTo>
                        <a:pt x="62" y="58"/>
                      </a:lnTo>
                      <a:lnTo>
                        <a:pt x="64" y="58"/>
                      </a:lnTo>
                      <a:lnTo>
                        <a:pt x="64" y="58"/>
                      </a:lnTo>
                      <a:lnTo>
                        <a:pt x="64" y="58"/>
                      </a:lnTo>
                      <a:lnTo>
                        <a:pt x="66" y="58"/>
                      </a:lnTo>
                      <a:lnTo>
                        <a:pt x="66" y="60"/>
                      </a:lnTo>
                      <a:lnTo>
                        <a:pt x="66" y="60"/>
                      </a:lnTo>
                      <a:lnTo>
                        <a:pt x="66" y="62"/>
                      </a:lnTo>
                      <a:lnTo>
                        <a:pt x="68" y="62"/>
                      </a:lnTo>
                      <a:lnTo>
                        <a:pt x="68" y="64"/>
                      </a:lnTo>
                      <a:lnTo>
                        <a:pt x="70" y="64"/>
                      </a:lnTo>
                      <a:lnTo>
                        <a:pt x="70" y="64"/>
                      </a:lnTo>
                      <a:lnTo>
                        <a:pt x="70" y="64"/>
                      </a:lnTo>
                      <a:lnTo>
                        <a:pt x="72" y="64"/>
                      </a:lnTo>
                      <a:lnTo>
                        <a:pt x="72" y="66"/>
                      </a:lnTo>
                      <a:lnTo>
                        <a:pt x="72" y="64"/>
                      </a:lnTo>
                      <a:lnTo>
                        <a:pt x="72" y="64"/>
                      </a:lnTo>
                      <a:lnTo>
                        <a:pt x="72" y="62"/>
                      </a:lnTo>
                      <a:lnTo>
                        <a:pt x="72" y="62"/>
                      </a:lnTo>
                      <a:lnTo>
                        <a:pt x="70" y="62"/>
                      </a:lnTo>
                      <a:lnTo>
                        <a:pt x="70" y="62"/>
                      </a:lnTo>
                      <a:lnTo>
                        <a:pt x="68" y="60"/>
                      </a:lnTo>
                      <a:lnTo>
                        <a:pt x="68" y="58"/>
                      </a:lnTo>
                      <a:lnTo>
                        <a:pt x="66" y="56"/>
                      </a:lnTo>
                      <a:lnTo>
                        <a:pt x="66" y="56"/>
                      </a:lnTo>
                      <a:lnTo>
                        <a:pt x="66" y="54"/>
                      </a:lnTo>
                      <a:lnTo>
                        <a:pt x="66" y="54"/>
                      </a:lnTo>
                      <a:lnTo>
                        <a:pt x="66" y="52"/>
                      </a:lnTo>
                      <a:lnTo>
                        <a:pt x="66" y="52"/>
                      </a:lnTo>
                      <a:lnTo>
                        <a:pt x="62" y="52"/>
                      </a:lnTo>
                      <a:lnTo>
                        <a:pt x="60" y="50"/>
                      </a:lnTo>
                      <a:lnTo>
                        <a:pt x="58" y="50"/>
                      </a:lnTo>
                      <a:lnTo>
                        <a:pt x="56" y="50"/>
                      </a:lnTo>
                      <a:lnTo>
                        <a:pt x="56" y="50"/>
                      </a:lnTo>
                      <a:close/>
                      <a:moveTo>
                        <a:pt x="60" y="46"/>
                      </a:moveTo>
                      <a:lnTo>
                        <a:pt x="60" y="44"/>
                      </a:lnTo>
                      <a:lnTo>
                        <a:pt x="58" y="42"/>
                      </a:lnTo>
                      <a:lnTo>
                        <a:pt x="58" y="44"/>
                      </a:lnTo>
                      <a:lnTo>
                        <a:pt x="60" y="46"/>
                      </a:lnTo>
                      <a:close/>
                      <a:moveTo>
                        <a:pt x="62" y="42"/>
                      </a:moveTo>
                      <a:lnTo>
                        <a:pt x="62" y="42"/>
                      </a:lnTo>
                      <a:lnTo>
                        <a:pt x="60" y="44"/>
                      </a:lnTo>
                      <a:lnTo>
                        <a:pt x="62" y="44"/>
                      </a:lnTo>
                      <a:lnTo>
                        <a:pt x="62" y="42"/>
                      </a:lnTo>
                      <a:lnTo>
                        <a:pt x="62" y="42"/>
                      </a:lnTo>
                      <a:close/>
                      <a:moveTo>
                        <a:pt x="98" y="40"/>
                      </a:moveTo>
                      <a:lnTo>
                        <a:pt x="98" y="40"/>
                      </a:lnTo>
                      <a:lnTo>
                        <a:pt x="94" y="40"/>
                      </a:lnTo>
                      <a:lnTo>
                        <a:pt x="94" y="40"/>
                      </a:lnTo>
                      <a:lnTo>
                        <a:pt x="94" y="42"/>
                      </a:lnTo>
                      <a:lnTo>
                        <a:pt x="92" y="42"/>
                      </a:lnTo>
                      <a:lnTo>
                        <a:pt x="92" y="42"/>
                      </a:lnTo>
                      <a:lnTo>
                        <a:pt x="90" y="42"/>
                      </a:lnTo>
                      <a:lnTo>
                        <a:pt x="90" y="44"/>
                      </a:lnTo>
                      <a:lnTo>
                        <a:pt x="92" y="44"/>
                      </a:lnTo>
                      <a:lnTo>
                        <a:pt x="94" y="44"/>
                      </a:lnTo>
                      <a:lnTo>
                        <a:pt x="94" y="44"/>
                      </a:lnTo>
                      <a:lnTo>
                        <a:pt x="96" y="42"/>
                      </a:lnTo>
                      <a:lnTo>
                        <a:pt x="96" y="44"/>
                      </a:lnTo>
                      <a:lnTo>
                        <a:pt x="94" y="46"/>
                      </a:lnTo>
                      <a:lnTo>
                        <a:pt x="94" y="46"/>
                      </a:lnTo>
                      <a:lnTo>
                        <a:pt x="98" y="46"/>
                      </a:lnTo>
                      <a:lnTo>
                        <a:pt x="100" y="48"/>
                      </a:lnTo>
                      <a:lnTo>
                        <a:pt x="100" y="46"/>
                      </a:lnTo>
                      <a:lnTo>
                        <a:pt x="100" y="46"/>
                      </a:lnTo>
                      <a:lnTo>
                        <a:pt x="100" y="46"/>
                      </a:lnTo>
                      <a:lnTo>
                        <a:pt x="100" y="46"/>
                      </a:lnTo>
                      <a:lnTo>
                        <a:pt x="102" y="46"/>
                      </a:lnTo>
                      <a:lnTo>
                        <a:pt x="102" y="46"/>
                      </a:lnTo>
                      <a:lnTo>
                        <a:pt x="100" y="44"/>
                      </a:lnTo>
                      <a:lnTo>
                        <a:pt x="100" y="44"/>
                      </a:lnTo>
                      <a:lnTo>
                        <a:pt x="98" y="42"/>
                      </a:lnTo>
                      <a:lnTo>
                        <a:pt x="98" y="40"/>
                      </a:lnTo>
                      <a:close/>
                      <a:moveTo>
                        <a:pt x="6" y="38"/>
                      </a:moveTo>
                      <a:lnTo>
                        <a:pt x="4" y="38"/>
                      </a:lnTo>
                      <a:lnTo>
                        <a:pt x="4" y="38"/>
                      </a:lnTo>
                      <a:lnTo>
                        <a:pt x="4" y="36"/>
                      </a:lnTo>
                      <a:lnTo>
                        <a:pt x="4" y="36"/>
                      </a:lnTo>
                      <a:lnTo>
                        <a:pt x="2" y="34"/>
                      </a:lnTo>
                      <a:lnTo>
                        <a:pt x="2" y="34"/>
                      </a:lnTo>
                      <a:lnTo>
                        <a:pt x="4" y="34"/>
                      </a:lnTo>
                      <a:lnTo>
                        <a:pt x="4" y="32"/>
                      </a:lnTo>
                      <a:lnTo>
                        <a:pt x="2" y="32"/>
                      </a:lnTo>
                      <a:lnTo>
                        <a:pt x="2" y="32"/>
                      </a:lnTo>
                      <a:lnTo>
                        <a:pt x="0" y="32"/>
                      </a:lnTo>
                      <a:lnTo>
                        <a:pt x="0" y="32"/>
                      </a:lnTo>
                      <a:lnTo>
                        <a:pt x="0" y="34"/>
                      </a:lnTo>
                      <a:lnTo>
                        <a:pt x="2" y="36"/>
                      </a:lnTo>
                      <a:lnTo>
                        <a:pt x="2" y="38"/>
                      </a:lnTo>
                      <a:lnTo>
                        <a:pt x="4" y="40"/>
                      </a:lnTo>
                      <a:lnTo>
                        <a:pt x="6" y="40"/>
                      </a:lnTo>
                      <a:lnTo>
                        <a:pt x="6" y="38"/>
                      </a:lnTo>
                      <a:lnTo>
                        <a:pt x="6" y="38"/>
                      </a:lnTo>
                      <a:close/>
                      <a:moveTo>
                        <a:pt x="80" y="32"/>
                      </a:moveTo>
                      <a:lnTo>
                        <a:pt x="80" y="30"/>
                      </a:lnTo>
                      <a:lnTo>
                        <a:pt x="80" y="30"/>
                      </a:lnTo>
                      <a:lnTo>
                        <a:pt x="80" y="32"/>
                      </a:lnTo>
                      <a:lnTo>
                        <a:pt x="82" y="32"/>
                      </a:lnTo>
                      <a:lnTo>
                        <a:pt x="82" y="32"/>
                      </a:lnTo>
                      <a:lnTo>
                        <a:pt x="82" y="32"/>
                      </a:lnTo>
                      <a:lnTo>
                        <a:pt x="82" y="30"/>
                      </a:lnTo>
                      <a:lnTo>
                        <a:pt x="82" y="30"/>
                      </a:lnTo>
                      <a:lnTo>
                        <a:pt x="82" y="30"/>
                      </a:lnTo>
                      <a:lnTo>
                        <a:pt x="82" y="28"/>
                      </a:lnTo>
                      <a:lnTo>
                        <a:pt x="82" y="30"/>
                      </a:lnTo>
                      <a:lnTo>
                        <a:pt x="80" y="30"/>
                      </a:lnTo>
                      <a:lnTo>
                        <a:pt x="78" y="28"/>
                      </a:lnTo>
                      <a:lnTo>
                        <a:pt x="78" y="30"/>
                      </a:lnTo>
                      <a:lnTo>
                        <a:pt x="78" y="30"/>
                      </a:lnTo>
                      <a:lnTo>
                        <a:pt x="78" y="32"/>
                      </a:lnTo>
                      <a:lnTo>
                        <a:pt x="80" y="32"/>
                      </a:lnTo>
                      <a:lnTo>
                        <a:pt x="80" y="32"/>
                      </a:lnTo>
                      <a:lnTo>
                        <a:pt x="80" y="32"/>
                      </a:lnTo>
                      <a:close/>
                      <a:moveTo>
                        <a:pt x="84" y="28"/>
                      </a:moveTo>
                      <a:lnTo>
                        <a:pt x="82" y="30"/>
                      </a:lnTo>
                      <a:lnTo>
                        <a:pt x="82" y="30"/>
                      </a:lnTo>
                      <a:lnTo>
                        <a:pt x="84" y="30"/>
                      </a:lnTo>
                      <a:lnTo>
                        <a:pt x="84" y="28"/>
                      </a:lnTo>
                      <a:close/>
                      <a:moveTo>
                        <a:pt x="86" y="22"/>
                      </a:moveTo>
                      <a:lnTo>
                        <a:pt x="86" y="22"/>
                      </a:lnTo>
                      <a:lnTo>
                        <a:pt x="86" y="22"/>
                      </a:lnTo>
                      <a:lnTo>
                        <a:pt x="84" y="20"/>
                      </a:lnTo>
                      <a:lnTo>
                        <a:pt x="84" y="22"/>
                      </a:lnTo>
                      <a:lnTo>
                        <a:pt x="84" y="24"/>
                      </a:lnTo>
                      <a:lnTo>
                        <a:pt x="86" y="22"/>
                      </a:lnTo>
                      <a:close/>
                      <a:moveTo>
                        <a:pt x="72" y="18"/>
                      </a:moveTo>
                      <a:lnTo>
                        <a:pt x="72" y="16"/>
                      </a:lnTo>
                      <a:lnTo>
                        <a:pt x="70" y="16"/>
                      </a:lnTo>
                      <a:lnTo>
                        <a:pt x="70" y="16"/>
                      </a:lnTo>
                      <a:lnTo>
                        <a:pt x="70" y="18"/>
                      </a:lnTo>
                      <a:lnTo>
                        <a:pt x="70" y="18"/>
                      </a:lnTo>
                      <a:lnTo>
                        <a:pt x="72" y="20"/>
                      </a:lnTo>
                      <a:lnTo>
                        <a:pt x="74" y="20"/>
                      </a:lnTo>
                      <a:lnTo>
                        <a:pt x="72" y="18"/>
                      </a:lnTo>
                      <a:lnTo>
                        <a:pt x="74" y="18"/>
                      </a:lnTo>
                      <a:lnTo>
                        <a:pt x="72" y="18"/>
                      </a:lnTo>
                      <a:close/>
                      <a:moveTo>
                        <a:pt x="62" y="68"/>
                      </a:moveTo>
                      <a:lnTo>
                        <a:pt x="64" y="70"/>
                      </a:lnTo>
                      <a:lnTo>
                        <a:pt x="64" y="70"/>
                      </a:lnTo>
                      <a:lnTo>
                        <a:pt x="66" y="70"/>
                      </a:lnTo>
                      <a:lnTo>
                        <a:pt x="66" y="68"/>
                      </a:lnTo>
                      <a:lnTo>
                        <a:pt x="66" y="68"/>
                      </a:lnTo>
                      <a:lnTo>
                        <a:pt x="64" y="66"/>
                      </a:lnTo>
                      <a:lnTo>
                        <a:pt x="64" y="62"/>
                      </a:lnTo>
                      <a:lnTo>
                        <a:pt x="64" y="60"/>
                      </a:lnTo>
                      <a:lnTo>
                        <a:pt x="64" y="60"/>
                      </a:lnTo>
                      <a:lnTo>
                        <a:pt x="62" y="58"/>
                      </a:lnTo>
                      <a:lnTo>
                        <a:pt x="60" y="58"/>
                      </a:lnTo>
                      <a:lnTo>
                        <a:pt x="58" y="56"/>
                      </a:lnTo>
                      <a:lnTo>
                        <a:pt x="54" y="56"/>
                      </a:lnTo>
                      <a:lnTo>
                        <a:pt x="52" y="52"/>
                      </a:lnTo>
                      <a:lnTo>
                        <a:pt x="52" y="52"/>
                      </a:lnTo>
                      <a:lnTo>
                        <a:pt x="50" y="52"/>
                      </a:lnTo>
                      <a:lnTo>
                        <a:pt x="46" y="50"/>
                      </a:lnTo>
                      <a:lnTo>
                        <a:pt x="44" y="50"/>
                      </a:lnTo>
                      <a:lnTo>
                        <a:pt x="44" y="50"/>
                      </a:lnTo>
                      <a:lnTo>
                        <a:pt x="42" y="48"/>
                      </a:lnTo>
                      <a:lnTo>
                        <a:pt x="42" y="48"/>
                      </a:lnTo>
                      <a:lnTo>
                        <a:pt x="44" y="48"/>
                      </a:lnTo>
                      <a:lnTo>
                        <a:pt x="46" y="48"/>
                      </a:lnTo>
                      <a:lnTo>
                        <a:pt x="48" y="48"/>
                      </a:lnTo>
                      <a:lnTo>
                        <a:pt x="50" y="46"/>
                      </a:lnTo>
                      <a:lnTo>
                        <a:pt x="48" y="46"/>
                      </a:lnTo>
                      <a:lnTo>
                        <a:pt x="48" y="44"/>
                      </a:lnTo>
                      <a:lnTo>
                        <a:pt x="46" y="44"/>
                      </a:lnTo>
                      <a:lnTo>
                        <a:pt x="46" y="42"/>
                      </a:lnTo>
                      <a:lnTo>
                        <a:pt x="48" y="42"/>
                      </a:lnTo>
                      <a:lnTo>
                        <a:pt x="48" y="40"/>
                      </a:lnTo>
                      <a:lnTo>
                        <a:pt x="50" y="42"/>
                      </a:lnTo>
                      <a:lnTo>
                        <a:pt x="52" y="42"/>
                      </a:lnTo>
                      <a:lnTo>
                        <a:pt x="50" y="44"/>
                      </a:lnTo>
                      <a:lnTo>
                        <a:pt x="50" y="44"/>
                      </a:lnTo>
                      <a:lnTo>
                        <a:pt x="52" y="44"/>
                      </a:lnTo>
                      <a:lnTo>
                        <a:pt x="54" y="44"/>
                      </a:lnTo>
                      <a:lnTo>
                        <a:pt x="52" y="42"/>
                      </a:lnTo>
                      <a:lnTo>
                        <a:pt x="52" y="40"/>
                      </a:lnTo>
                      <a:lnTo>
                        <a:pt x="50" y="38"/>
                      </a:lnTo>
                      <a:lnTo>
                        <a:pt x="48" y="36"/>
                      </a:lnTo>
                      <a:lnTo>
                        <a:pt x="48" y="36"/>
                      </a:lnTo>
                      <a:lnTo>
                        <a:pt x="46" y="32"/>
                      </a:lnTo>
                      <a:lnTo>
                        <a:pt x="42" y="30"/>
                      </a:lnTo>
                      <a:lnTo>
                        <a:pt x="42" y="28"/>
                      </a:lnTo>
                      <a:lnTo>
                        <a:pt x="42" y="26"/>
                      </a:lnTo>
                      <a:lnTo>
                        <a:pt x="42" y="24"/>
                      </a:lnTo>
                      <a:lnTo>
                        <a:pt x="42" y="22"/>
                      </a:lnTo>
                      <a:lnTo>
                        <a:pt x="42" y="22"/>
                      </a:lnTo>
                      <a:lnTo>
                        <a:pt x="44" y="20"/>
                      </a:lnTo>
                      <a:lnTo>
                        <a:pt x="44" y="20"/>
                      </a:lnTo>
                      <a:lnTo>
                        <a:pt x="46" y="20"/>
                      </a:lnTo>
                      <a:lnTo>
                        <a:pt x="46" y="20"/>
                      </a:lnTo>
                      <a:lnTo>
                        <a:pt x="46" y="22"/>
                      </a:lnTo>
                      <a:lnTo>
                        <a:pt x="46" y="24"/>
                      </a:lnTo>
                      <a:lnTo>
                        <a:pt x="50" y="24"/>
                      </a:lnTo>
                      <a:lnTo>
                        <a:pt x="52" y="26"/>
                      </a:lnTo>
                      <a:lnTo>
                        <a:pt x="52" y="28"/>
                      </a:lnTo>
                      <a:lnTo>
                        <a:pt x="54" y="28"/>
                      </a:lnTo>
                      <a:lnTo>
                        <a:pt x="58" y="30"/>
                      </a:lnTo>
                      <a:lnTo>
                        <a:pt x="58" y="30"/>
                      </a:lnTo>
                      <a:lnTo>
                        <a:pt x="58" y="30"/>
                      </a:lnTo>
                      <a:lnTo>
                        <a:pt x="54" y="28"/>
                      </a:lnTo>
                      <a:lnTo>
                        <a:pt x="54" y="28"/>
                      </a:lnTo>
                      <a:lnTo>
                        <a:pt x="54" y="26"/>
                      </a:lnTo>
                      <a:lnTo>
                        <a:pt x="54" y="26"/>
                      </a:lnTo>
                      <a:lnTo>
                        <a:pt x="58" y="26"/>
                      </a:lnTo>
                      <a:lnTo>
                        <a:pt x="60" y="30"/>
                      </a:lnTo>
                      <a:lnTo>
                        <a:pt x="62" y="30"/>
                      </a:lnTo>
                      <a:lnTo>
                        <a:pt x="62" y="28"/>
                      </a:lnTo>
                      <a:lnTo>
                        <a:pt x="62" y="28"/>
                      </a:lnTo>
                      <a:lnTo>
                        <a:pt x="62" y="28"/>
                      </a:lnTo>
                      <a:lnTo>
                        <a:pt x="60" y="26"/>
                      </a:lnTo>
                      <a:lnTo>
                        <a:pt x="58" y="26"/>
                      </a:lnTo>
                      <a:lnTo>
                        <a:pt x="58" y="24"/>
                      </a:lnTo>
                      <a:lnTo>
                        <a:pt x="60" y="24"/>
                      </a:lnTo>
                      <a:lnTo>
                        <a:pt x="60" y="24"/>
                      </a:lnTo>
                      <a:lnTo>
                        <a:pt x="62" y="24"/>
                      </a:lnTo>
                      <a:lnTo>
                        <a:pt x="64" y="26"/>
                      </a:lnTo>
                      <a:lnTo>
                        <a:pt x="66" y="26"/>
                      </a:lnTo>
                      <a:lnTo>
                        <a:pt x="68" y="28"/>
                      </a:lnTo>
                      <a:lnTo>
                        <a:pt x="66" y="26"/>
                      </a:lnTo>
                      <a:lnTo>
                        <a:pt x="66" y="24"/>
                      </a:lnTo>
                      <a:lnTo>
                        <a:pt x="62" y="22"/>
                      </a:lnTo>
                      <a:lnTo>
                        <a:pt x="62" y="22"/>
                      </a:lnTo>
                      <a:lnTo>
                        <a:pt x="60" y="22"/>
                      </a:lnTo>
                      <a:lnTo>
                        <a:pt x="60" y="22"/>
                      </a:lnTo>
                      <a:lnTo>
                        <a:pt x="60" y="20"/>
                      </a:lnTo>
                      <a:lnTo>
                        <a:pt x="58" y="18"/>
                      </a:lnTo>
                      <a:lnTo>
                        <a:pt x="58" y="18"/>
                      </a:lnTo>
                      <a:lnTo>
                        <a:pt x="58" y="16"/>
                      </a:lnTo>
                      <a:lnTo>
                        <a:pt x="60" y="16"/>
                      </a:lnTo>
                      <a:lnTo>
                        <a:pt x="62" y="18"/>
                      </a:lnTo>
                      <a:lnTo>
                        <a:pt x="66" y="16"/>
                      </a:lnTo>
                      <a:lnTo>
                        <a:pt x="68" y="14"/>
                      </a:lnTo>
                      <a:lnTo>
                        <a:pt x="68" y="14"/>
                      </a:lnTo>
                      <a:lnTo>
                        <a:pt x="70" y="14"/>
                      </a:lnTo>
                      <a:lnTo>
                        <a:pt x="72" y="14"/>
                      </a:lnTo>
                      <a:lnTo>
                        <a:pt x="74" y="14"/>
                      </a:lnTo>
                      <a:lnTo>
                        <a:pt x="76" y="14"/>
                      </a:lnTo>
                      <a:lnTo>
                        <a:pt x="78" y="12"/>
                      </a:lnTo>
                      <a:lnTo>
                        <a:pt x="80" y="14"/>
                      </a:lnTo>
                      <a:lnTo>
                        <a:pt x="80" y="14"/>
                      </a:lnTo>
                      <a:lnTo>
                        <a:pt x="84" y="14"/>
                      </a:lnTo>
                      <a:lnTo>
                        <a:pt x="88" y="16"/>
                      </a:lnTo>
                      <a:lnTo>
                        <a:pt x="90" y="16"/>
                      </a:lnTo>
                      <a:lnTo>
                        <a:pt x="92" y="18"/>
                      </a:lnTo>
                      <a:lnTo>
                        <a:pt x="92" y="18"/>
                      </a:lnTo>
                      <a:lnTo>
                        <a:pt x="92" y="16"/>
                      </a:lnTo>
                      <a:lnTo>
                        <a:pt x="94" y="16"/>
                      </a:lnTo>
                      <a:lnTo>
                        <a:pt x="94" y="14"/>
                      </a:lnTo>
                      <a:lnTo>
                        <a:pt x="96" y="14"/>
                      </a:lnTo>
                      <a:lnTo>
                        <a:pt x="96" y="12"/>
                      </a:lnTo>
                      <a:lnTo>
                        <a:pt x="96" y="12"/>
                      </a:lnTo>
                      <a:lnTo>
                        <a:pt x="96" y="12"/>
                      </a:lnTo>
                      <a:lnTo>
                        <a:pt x="96" y="10"/>
                      </a:lnTo>
                      <a:lnTo>
                        <a:pt x="94" y="10"/>
                      </a:lnTo>
                      <a:lnTo>
                        <a:pt x="94" y="8"/>
                      </a:lnTo>
                      <a:lnTo>
                        <a:pt x="98" y="6"/>
                      </a:lnTo>
                      <a:lnTo>
                        <a:pt x="98" y="6"/>
                      </a:lnTo>
                      <a:lnTo>
                        <a:pt x="98" y="6"/>
                      </a:lnTo>
                      <a:lnTo>
                        <a:pt x="98" y="4"/>
                      </a:lnTo>
                      <a:lnTo>
                        <a:pt x="98" y="2"/>
                      </a:lnTo>
                      <a:lnTo>
                        <a:pt x="98" y="2"/>
                      </a:lnTo>
                      <a:lnTo>
                        <a:pt x="96" y="2"/>
                      </a:lnTo>
                      <a:lnTo>
                        <a:pt x="96" y="0"/>
                      </a:lnTo>
                      <a:lnTo>
                        <a:pt x="96" y="0"/>
                      </a:lnTo>
                      <a:lnTo>
                        <a:pt x="94" y="0"/>
                      </a:lnTo>
                      <a:lnTo>
                        <a:pt x="92" y="0"/>
                      </a:lnTo>
                      <a:lnTo>
                        <a:pt x="92" y="0"/>
                      </a:lnTo>
                      <a:lnTo>
                        <a:pt x="90" y="0"/>
                      </a:lnTo>
                      <a:lnTo>
                        <a:pt x="90" y="0"/>
                      </a:lnTo>
                      <a:lnTo>
                        <a:pt x="90" y="2"/>
                      </a:lnTo>
                      <a:lnTo>
                        <a:pt x="92" y="2"/>
                      </a:lnTo>
                      <a:lnTo>
                        <a:pt x="92" y="4"/>
                      </a:lnTo>
                      <a:lnTo>
                        <a:pt x="92" y="4"/>
                      </a:lnTo>
                      <a:lnTo>
                        <a:pt x="92" y="6"/>
                      </a:lnTo>
                      <a:lnTo>
                        <a:pt x="90" y="6"/>
                      </a:lnTo>
                      <a:lnTo>
                        <a:pt x="88" y="8"/>
                      </a:lnTo>
                      <a:lnTo>
                        <a:pt x="86" y="6"/>
                      </a:lnTo>
                      <a:lnTo>
                        <a:pt x="86" y="6"/>
                      </a:lnTo>
                      <a:lnTo>
                        <a:pt x="84" y="8"/>
                      </a:lnTo>
                      <a:lnTo>
                        <a:pt x="84" y="8"/>
                      </a:lnTo>
                      <a:lnTo>
                        <a:pt x="82" y="8"/>
                      </a:lnTo>
                      <a:lnTo>
                        <a:pt x="80" y="8"/>
                      </a:lnTo>
                      <a:lnTo>
                        <a:pt x="78" y="6"/>
                      </a:lnTo>
                      <a:lnTo>
                        <a:pt x="76" y="6"/>
                      </a:lnTo>
                      <a:lnTo>
                        <a:pt x="74" y="6"/>
                      </a:lnTo>
                      <a:lnTo>
                        <a:pt x="72" y="6"/>
                      </a:lnTo>
                      <a:lnTo>
                        <a:pt x="72" y="6"/>
                      </a:lnTo>
                      <a:lnTo>
                        <a:pt x="70" y="6"/>
                      </a:lnTo>
                      <a:lnTo>
                        <a:pt x="70" y="4"/>
                      </a:lnTo>
                      <a:lnTo>
                        <a:pt x="70" y="4"/>
                      </a:lnTo>
                      <a:lnTo>
                        <a:pt x="68" y="2"/>
                      </a:lnTo>
                      <a:lnTo>
                        <a:pt x="68" y="2"/>
                      </a:lnTo>
                      <a:lnTo>
                        <a:pt x="66" y="4"/>
                      </a:lnTo>
                      <a:lnTo>
                        <a:pt x="66" y="4"/>
                      </a:lnTo>
                      <a:lnTo>
                        <a:pt x="64" y="4"/>
                      </a:lnTo>
                      <a:lnTo>
                        <a:pt x="62" y="4"/>
                      </a:lnTo>
                      <a:lnTo>
                        <a:pt x="62" y="4"/>
                      </a:lnTo>
                      <a:lnTo>
                        <a:pt x="62" y="4"/>
                      </a:lnTo>
                      <a:lnTo>
                        <a:pt x="60" y="4"/>
                      </a:lnTo>
                      <a:lnTo>
                        <a:pt x="60" y="4"/>
                      </a:lnTo>
                      <a:lnTo>
                        <a:pt x="58" y="6"/>
                      </a:lnTo>
                      <a:lnTo>
                        <a:pt x="56" y="6"/>
                      </a:lnTo>
                      <a:lnTo>
                        <a:pt x="54" y="6"/>
                      </a:lnTo>
                      <a:lnTo>
                        <a:pt x="52" y="6"/>
                      </a:lnTo>
                      <a:lnTo>
                        <a:pt x="52" y="6"/>
                      </a:lnTo>
                      <a:lnTo>
                        <a:pt x="50" y="6"/>
                      </a:lnTo>
                      <a:lnTo>
                        <a:pt x="48" y="6"/>
                      </a:lnTo>
                      <a:lnTo>
                        <a:pt x="48" y="6"/>
                      </a:lnTo>
                      <a:lnTo>
                        <a:pt x="46" y="6"/>
                      </a:lnTo>
                      <a:lnTo>
                        <a:pt x="44" y="6"/>
                      </a:lnTo>
                      <a:lnTo>
                        <a:pt x="44" y="6"/>
                      </a:lnTo>
                      <a:lnTo>
                        <a:pt x="44" y="8"/>
                      </a:lnTo>
                      <a:lnTo>
                        <a:pt x="42" y="10"/>
                      </a:lnTo>
                      <a:lnTo>
                        <a:pt x="42" y="10"/>
                      </a:lnTo>
                      <a:lnTo>
                        <a:pt x="40" y="10"/>
                      </a:lnTo>
                      <a:lnTo>
                        <a:pt x="38" y="10"/>
                      </a:lnTo>
                      <a:lnTo>
                        <a:pt x="36" y="10"/>
                      </a:lnTo>
                      <a:lnTo>
                        <a:pt x="36" y="10"/>
                      </a:lnTo>
                      <a:lnTo>
                        <a:pt x="34" y="10"/>
                      </a:lnTo>
                      <a:lnTo>
                        <a:pt x="32" y="10"/>
                      </a:lnTo>
                      <a:lnTo>
                        <a:pt x="32" y="10"/>
                      </a:lnTo>
                      <a:lnTo>
                        <a:pt x="30" y="14"/>
                      </a:lnTo>
                      <a:lnTo>
                        <a:pt x="28" y="14"/>
                      </a:lnTo>
                      <a:lnTo>
                        <a:pt x="26" y="14"/>
                      </a:lnTo>
                      <a:lnTo>
                        <a:pt x="24" y="14"/>
                      </a:lnTo>
                      <a:lnTo>
                        <a:pt x="24" y="14"/>
                      </a:lnTo>
                      <a:lnTo>
                        <a:pt x="22" y="14"/>
                      </a:lnTo>
                      <a:lnTo>
                        <a:pt x="20" y="14"/>
                      </a:lnTo>
                      <a:lnTo>
                        <a:pt x="20" y="14"/>
                      </a:lnTo>
                      <a:lnTo>
                        <a:pt x="18" y="16"/>
                      </a:lnTo>
                      <a:lnTo>
                        <a:pt x="18" y="16"/>
                      </a:lnTo>
                      <a:lnTo>
                        <a:pt x="18" y="18"/>
                      </a:lnTo>
                      <a:lnTo>
                        <a:pt x="18" y="18"/>
                      </a:lnTo>
                      <a:lnTo>
                        <a:pt x="18" y="20"/>
                      </a:lnTo>
                      <a:lnTo>
                        <a:pt x="18" y="20"/>
                      </a:lnTo>
                      <a:lnTo>
                        <a:pt x="18" y="22"/>
                      </a:lnTo>
                      <a:lnTo>
                        <a:pt x="16" y="22"/>
                      </a:lnTo>
                      <a:lnTo>
                        <a:pt x="16" y="22"/>
                      </a:lnTo>
                      <a:lnTo>
                        <a:pt x="16" y="24"/>
                      </a:lnTo>
                      <a:lnTo>
                        <a:pt x="14" y="24"/>
                      </a:lnTo>
                      <a:lnTo>
                        <a:pt x="14" y="24"/>
                      </a:lnTo>
                      <a:lnTo>
                        <a:pt x="14" y="26"/>
                      </a:lnTo>
                      <a:lnTo>
                        <a:pt x="14" y="28"/>
                      </a:lnTo>
                      <a:lnTo>
                        <a:pt x="14" y="28"/>
                      </a:lnTo>
                      <a:lnTo>
                        <a:pt x="14" y="28"/>
                      </a:lnTo>
                      <a:lnTo>
                        <a:pt x="12" y="28"/>
                      </a:lnTo>
                      <a:lnTo>
                        <a:pt x="10" y="28"/>
                      </a:lnTo>
                      <a:lnTo>
                        <a:pt x="10" y="30"/>
                      </a:lnTo>
                      <a:lnTo>
                        <a:pt x="10" y="30"/>
                      </a:lnTo>
                      <a:lnTo>
                        <a:pt x="10" y="28"/>
                      </a:lnTo>
                      <a:lnTo>
                        <a:pt x="8" y="30"/>
                      </a:lnTo>
                      <a:lnTo>
                        <a:pt x="8" y="30"/>
                      </a:lnTo>
                      <a:lnTo>
                        <a:pt x="10" y="30"/>
                      </a:lnTo>
                      <a:lnTo>
                        <a:pt x="10" y="32"/>
                      </a:lnTo>
                      <a:lnTo>
                        <a:pt x="10" y="32"/>
                      </a:lnTo>
                      <a:lnTo>
                        <a:pt x="10" y="32"/>
                      </a:lnTo>
                      <a:lnTo>
                        <a:pt x="8" y="32"/>
                      </a:lnTo>
                      <a:lnTo>
                        <a:pt x="8" y="32"/>
                      </a:lnTo>
                      <a:lnTo>
                        <a:pt x="8" y="34"/>
                      </a:lnTo>
                      <a:lnTo>
                        <a:pt x="8" y="34"/>
                      </a:lnTo>
                      <a:lnTo>
                        <a:pt x="8" y="34"/>
                      </a:lnTo>
                      <a:lnTo>
                        <a:pt x="8" y="34"/>
                      </a:lnTo>
                      <a:lnTo>
                        <a:pt x="6" y="34"/>
                      </a:lnTo>
                      <a:lnTo>
                        <a:pt x="6" y="34"/>
                      </a:lnTo>
                      <a:lnTo>
                        <a:pt x="4" y="34"/>
                      </a:lnTo>
                      <a:lnTo>
                        <a:pt x="4" y="34"/>
                      </a:lnTo>
                      <a:lnTo>
                        <a:pt x="6" y="36"/>
                      </a:lnTo>
                      <a:lnTo>
                        <a:pt x="8" y="36"/>
                      </a:lnTo>
                      <a:lnTo>
                        <a:pt x="10" y="40"/>
                      </a:lnTo>
                      <a:lnTo>
                        <a:pt x="12" y="42"/>
                      </a:lnTo>
                      <a:lnTo>
                        <a:pt x="14" y="44"/>
                      </a:lnTo>
                      <a:lnTo>
                        <a:pt x="16" y="46"/>
                      </a:lnTo>
                      <a:lnTo>
                        <a:pt x="16" y="46"/>
                      </a:lnTo>
                      <a:lnTo>
                        <a:pt x="16" y="46"/>
                      </a:lnTo>
                      <a:lnTo>
                        <a:pt x="18" y="46"/>
                      </a:lnTo>
                      <a:lnTo>
                        <a:pt x="20" y="46"/>
                      </a:lnTo>
                      <a:lnTo>
                        <a:pt x="20" y="46"/>
                      </a:lnTo>
                      <a:lnTo>
                        <a:pt x="22" y="46"/>
                      </a:lnTo>
                      <a:lnTo>
                        <a:pt x="22" y="46"/>
                      </a:lnTo>
                      <a:lnTo>
                        <a:pt x="22" y="48"/>
                      </a:lnTo>
                      <a:lnTo>
                        <a:pt x="22" y="48"/>
                      </a:lnTo>
                      <a:lnTo>
                        <a:pt x="20" y="48"/>
                      </a:lnTo>
                      <a:lnTo>
                        <a:pt x="18" y="48"/>
                      </a:lnTo>
                      <a:lnTo>
                        <a:pt x="16" y="48"/>
                      </a:lnTo>
                      <a:lnTo>
                        <a:pt x="16" y="48"/>
                      </a:lnTo>
                      <a:lnTo>
                        <a:pt x="16" y="50"/>
                      </a:lnTo>
                      <a:lnTo>
                        <a:pt x="18" y="50"/>
                      </a:lnTo>
                      <a:lnTo>
                        <a:pt x="20" y="52"/>
                      </a:lnTo>
                      <a:lnTo>
                        <a:pt x="20" y="56"/>
                      </a:lnTo>
                      <a:lnTo>
                        <a:pt x="22" y="58"/>
                      </a:lnTo>
                      <a:lnTo>
                        <a:pt x="22" y="58"/>
                      </a:lnTo>
                      <a:lnTo>
                        <a:pt x="24" y="58"/>
                      </a:lnTo>
                      <a:lnTo>
                        <a:pt x="24" y="56"/>
                      </a:lnTo>
                      <a:lnTo>
                        <a:pt x="24" y="56"/>
                      </a:lnTo>
                      <a:lnTo>
                        <a:pt x="26" y="56"/>
                      </a:lnTo>
                      <a:lnTo>
                        <a:pt x="26" y="58"/>
                      </a:lnTo>
                      <a:lnTo>
                        <a:pt x="26" y="58"/>
                      </a:lnTo>
                      <a:lnTo>
                        <a:pt x="28" y="58"/>
                      </a:lnTo>
                      <a:lnTo>
                        <a:pt x="30" y="58"/>
                      </a:lnTo>
                      <a:lnTo>
                        <a:pt x="30" y="58"/>
                      </a:lnTo>
                      <a:lnTo>
                        <a:pt x="32" y="58"/>
                      </a:lnTo>
                      <a:lnTo>
                        <a:pt x="34" y="58"/>
                      </a:lnTo>
                      <a:lnTo>
                        <a:pt x="38" y="58"/>
                      </a:lnTo>
                      <a:lnTo>
                        <a:pt x="40" y="58"/>
                      </a:lnTo>
                      <a:lnTo>
                        <a:pt x="40" y="58"/>
                      </a:lnTo>
                      <a:lnTo>
                        <a:pt x="40" y="56"/>
                      </a:lnTo>
                      <a:lnTo>
                        <a:pt x="44" y="58"/>
                      </a:lnTo>
                      <a:lnTo>
                        <a:pt x="46" y="60"/>
                      </a:lnTo>
                      <a:lnTo>
                        <a:pt x="46" y="60"/>
                      </a:lnTo>
                      <a:lnTo>
                        <a:pt x="48" y="60"/>
                      </a:lnTo>
                      <a:lnTo>
                        <a:pt x="48" y="60"/>
                      </a:lnTo>
                      <a:lnTo>
                        <a:pt x="50" y="60"/>
                      </a:lnTo>
                      <a:lnTo>
                        <a:pt x="50" y="60"/>
                      </a:lnTo>
                      <a:lnTo>
                        <a:pt x="50" y="62"/>
                      </a:lnTo>
                      <a:lnTo>
                        <a:pt x="52" y="62"/>
                      </a:lnTo>
                      <a:lnTo>
                        <a:pt x="52" y="62"/>
                      </a:lnTo>
                      <a:lnTo>
                        <a:pt x="52" y="62"/>
                      </a:lnTo>
                      <a:lnTo>
                        <a:pt x="52" y="64"/>
                      </a:lnTo>
                      <a:lnTo>
                        <a:pt x="48" y="64"/>
                      </a:lnTo>
                      <a:lnTo>
                        <a:pt x="48" y="64"/>
                      </a:lnTo>
                      <a:lnTo>
                        <a:pt x="48" y="64"/>
                      </a:lnTo>
                      <a:lnTo>
                        <a:pt x="48" y="66"/>
                      </a:lnTo>
                      <a:lnTo>
                        <a:pt x="48" y="66"/>
                      </a:lnTo>
                      <a:lnTo>
                        <a:pt x="46" y="64"/>
                      </a:lnTo>
                      <a:lnTo>
                        <a:pt x="46" y="64"/>
                      </a:lnTo>
                      <a:lnTo>
                        <a:pt x="44" y="62"/>
                      </a:lnTo>
                      <a:lnTo>
                        <a:pt x="38" y="62"/>
                      </a:lnTo>
                      <a:lnTo>
                        <a:pt x="34" y="58"/>
                      </a:lnTo>
                      <a:lnTo>
                        <a:pt x="32" y="58"/>
                      </a:lnTo>
                      <a:lnTo>
                        <a:pt x="32" y="60"/>
                      </a:lnTo>
                      <a:lnTo>
                        <a:pt x="30" y="62"/>
                      </a:lnTo>
                      <a:lnTo>
                        <a:pt x="28" y="62"/>
                      </a:lnTo>
                      <a:lnTo>
                        <a:pt x="26" y="60"/>
                      </a:lnTo>
                      <a:lnTo>
                        <a:pt x="26" y="62"/>
                      </a:lnTo>
                      <a:lnTo>
                        <a:pt x="24" y="64"/>
                      </a:lnTo>
                      <a:lnTo>
                        <a:pt x="22" y="66"/>
                      </a:lnTo>
                      <a:lnTo>
                        <a:pt x="22" y="66"/>
                      </a:lnTo>
                      <a:lnTo>
                        <a:pt x="22" y="68"/>
                      </a:lnTo>
                      <a:lnTo>
                        <a:pt x="24" y="68"/>
                      </a:lnTo>
                      <a:lnTo>
                        <a:pt x="24" y="68"/>
                      </a:lnTo>
                      <a:lnTo>
                        <a:pt x="26" y="70"/>
                      </a:lnTo>
                      <a:lnTo>
                        <a:pt x="26" y="72"/>
                      </a:lnTo>
                      <a:lnTo>
                        <a:pt x="28" y="72"/>
                      </a:lnTo>
                      <a:lnTo>
                        <a:pt x="30" y="76"/>
                      </a:lnTo>
                      <a:lnTo>
                        <a:pt x="30" y="78"/>
                      </a:lnTo>
                      <a:lnTo>
                        <a:pt x="30" y="80"/>
                      </a:lnTo>
                      <a:lnTo>
                        <a:pt x="30" y="82"/>
                      </a:lnTo>
                      <a:lnTo>
                        <a:pt x="32" y="87"/>
                      </a:lnTo>
                      <a:lnTo>
                        <a:pt x="34" y="89"/>
                      </a:lnTo>
                      <a:lnTo>
                        <a:pt x="34" y="87"/>
                      </a:lnTo>
                      <a:lnTo>
                        <a:pt x="34" y="85"/>
                      </a:lnTo>
                      <a:lnTo>
                        <a:pt x="36" y="82"/>
                      </a:lnTo>
                      <a:lnTo>
                        <a:pt x="36" y="82"/>
                      </a:lnTo>
                      <a:lnTo>
                        <a:pt x="36" y="82"/>
                      </a:lnTo>
                      <a:lnTo>
                        <a:pt x="38" y="85"/>
                      </a:lnTo>
                      <a:lnTo>
                        <a:pt x="38" y="85"/>
                      </a:lnTo>
                      <a:lnTo>
                        <a:pt x="40" y="85"/>
                      </a:lnTo>
                      <a:lnTo>
                        <a:pt x="42" y="89"/>
                      </a:lnTo>
                      <a:lnTo>
                        <a:pt x="42" y="91"/>
                      </a:lnTo>
                      <a:lnTo>
                        <a:pt x="42" y="93"/>
                      </a:lnTo>
                      <a:lnTo>
                        <a:pt x="42" y="93"/>
                      </a:lnTo>
                      <a:lnTo>
                        <a:pt x="44" y="93"/>
                      </a:lnTo>
                      <a:lnTo>
                        <a:pt x="44" y="91"/>
                      </a:lnTo>
                      <a:lnTo>
                        <a:pt x="44" y="87"/>
                      </a:lnTo>
                      <a:lnTo>
                        <a:pt x="46" y="87"/>
                      </a:lnTo>
                      <a:lnTo>
                        <a:pt x="48" y="87"/>
                      </a:lnTo>
                      <a:lnTo>
                        <a:pt x="48" y="89"/>
                      </a:lnTo>
                      <a:lnTo>
                        <a:pt x="50" y="93"/>
                      </a:lnTo>
                      <a:lnTo>
                        <a:pt x="52" y="93"/>
                      </a:lnTo>
                      <a:lnTo>
                        <a:pt x="52" y="93"/>
                      </a:lnTo>
                      <a:lnTo>
                        <a:pt x="54" y="93"/>
                      </a:lnTo>
                      <a:lnTo>
                        <a:pt x="52" y="91"/>
                      </a:lnTo>
                      <a:lnTo>
                        <a:pt x="52" y="91"/>
                      </a:lnTo>
                      <a:lnTo>
                        <a:pt x="52" y="87"/>
                      </a:lnTo>
                      <a:lnTo>
                        <a:pt x="52" y="87"/>
                      </a:lnTo>
                      <a:lnTo>
                        <a:pt x="50" y="82"/>
                      </a:lnTo>
                      <a:lnTo>
                        <a:pt x="48" y="78"/>
                      </a:lnTo>
                      <a:lnTo>
                        <a:pt x="46" y="76"/>
                      </a:lnTo>
                      <a:lnTo>
                        <a:pt x="46" y="72"/>
                      </a:lnTo>
                      <a:lnTo>
                        <a:pt x="46" y="72"/>
                      </a:lnTo>
                      <a:lnTo>
                        <a:pt x="48" y="74"/>
                      </a:lnTo>
                      <a:lnTo>
                        <a:pt x="50" y="74"/>
                      </a:lnTo>
                      <a:lnTo>
                        <a:pt x="50" y="74"/>
                      </a:lnTo>
                      <a:lnTo>
                        <a:pt x="52" y="74"/>
                      </a:lnTo>
                      <a:lnTo>
                        <a:pt x="52" y="76"/>
                      </a:lnTo>
                      <a:lnTo>
                        <a:pt x="52" y="76"/>
                      </a:lnTo>
                      <a:lnTo>
                        <a:pt x="54" y="76"/>
                      </a:lnTo>
                      <a:lnTo>
                        <a:pt x="54" y="76"/>
                      </a:lnTo>
                      <a:lnTo>
                        <a:pt x="58" y="74"/>
                      </a:lnTo>
                      <a:lnTo>
                        <a:pt x="58" y="74"/>
                      </a:lnTo>
                      <a:lnTo>
                        <a:pt x="56" y="74"/>
                      </a:lnTo>
                      <a:lnTo>
                        <a:pt x="56" y="72"/>
                      </a:lnTo>
                      <a:lnTo>
                        <a:pt x="56" y="72"/>
                      </a:lnTo>
                      <a:lnTo>
                        <a:pt x="56" y="72"/>
                      </a:lnTo>
                      <a:lnTo>
                        <a:pt x="54" y="72"/>
                      </a:lnTo>
                      <a:lnTo>
                        <a:pt x="52" y="72"/>
                      </a:lnTo>
                      <a:lnTo>
                        <a:pt x="52" y="70"/>
                      </a:lnTo>
                      <a:lnTo>
                        <a:pt x="52" y="68"/>
                      </a:lnTo>
                      <a:lnTo>
                        <a:pt x="52" y="68"/>
                      </a:lnTo>
                      <a:lnTo>
                        <a:pt x="50" y="66"/>
                      </a:lnTo>
                      <a:lnTo>
                        <a:pt x="50" y="66"/>
                      </a:lnTo>
                      <a:lnTo>
                        <a:pt x="50" y="66"/>
                      </a:lnTo>
                      <a:lnTo>
                        <a:pt x="52" y="66"/>
                      </a:lnTo>
                      <a:lnTo>
                        <a:pt x="56" y="64"/>
                      </a:lnTo>
                      <a:lnTo>
                        <a:pt x="56" y="64"/>
                      </a:lnTo>
                      <a:lnTo>
                        <a:pt x="58" y="64"/>
                      </a:lnTo>
                      <a:lnTo>
                        <a:pt x="58" y="64"/>
                      </a:lnTo>
                      <a:lnTo>
                        <a:pt x="60" y="66"/>
                      </a:lnTo>
                      <a:lnTo>
                        <a:pt x="62" y="68"/>
                      </a:lnTo>
                      <a:close/>
                      <a:moveTo>
                        <a:pt x="62" y="28"/>
                      </a:moveTo>
                      <a:lnTo>
                        <a:pt x="62" y="28"/>
                      </a:lnTo>
                      <a:lnTo>
                        <a:pt x="62" y="30"/>
                      </a:lnTo>
                      <a:lnTo>
                        <a:pt x="62" y="2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38" name="Freeform 166">
                  <a:extLst>
                    <a:ext uri="{FF2B5EF4-FFF2-40B4-BE49-F238E27FC236}">
                      <a16:creationId xmlns:a16="http://schemas.microsoft.com/office/drawing/2014/main" id="{84102CBC-203F-C6B9-7ED3-ED860B5D557E}"/>
                    </a:ext>
                  </a:extLst>
                </p:cNvPr>
                <p:cNvSpPr>
                  <a:spLocks/>
                </p:cNvSpPr>
                <p:nvPr/>
              </p:nvSpPr>
              <p:spPr bwMode="auto">
                <a:xfrm>
                  <a:off x="2499" y="1858"/>
                  <a:ext cx="4" cy="4"/>
                </a:xfrm>
                <a:custGeom>
                  <a:avLst/>
                  <a:gdLst>
                    <a:gd name="T0" fmla="*/ 2 w 4"/>
                    <a:gd name="T1" fmla="*/ 0 h 4"/>
                    <a:gd name="T2" fmla="*/ 2 w 4"/>
                    <a:gd name="T3" fmla="*/ 0 h 4"/>
                    <a:gd name="T4" fmla="*/ 2 w 4"/>
                    <a:gd name="T5" fmla="*/ 2 h 4"/>
                    <a:gd name="T6" fmla="*/ 0 w 4"/>
                    <a:gd name="T7" fmla="*/ 2 h 4"/>
                    <a:gd name="T8" fmla="*/ 0 w 4"/>
                    <a:gd name="T9" fmla="*/ 4 h 4"/>
                    <a:gd name="T10" fmla="*/ 2 w 4"/>
                    <a:gd name="T11" fmla="*/ 4 h 4"/>
                    <a:gd name="T12" fmla="*/ 2 w 4"/>
                    <a:gd name="T13" fmla="*/ 2 h 4"/>
                    <a:gd name="T14" fmla="*/ 4 w 4"/>
                    <a:gd name="T15" fmla="*/ 0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0"/>
                      </a:lnTo>
                      <a:lnTo>
                        <a:pt x="2" y="2"/>
                      </a:lnTo>
                      <a:lnTo>
                        <a:pt x="0" y="2"/>
                      </a:lnTo>
                      <a:lnTo>
                        <a:pt x="0" y="4"/>
                      </a:lnTo>
                      <a:lnTo>
                        <a:pt x="2" y="4"/>
                      </a:lnTo>
                      <a:lnTo>
                        <a:pt x="2" y="2"/>
                      </a:lnTo>
                      <a:lnTo>
                        <a:pt x="4" y="0"/>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39" name="Freeform 167">
                  <a:extLst>
                    <a:ext uri="{FF2B5EF4-FFF2-40B4-BE49-F238E27FC236}">
                      <a16:creationId xmlns:a16="http://schemas.microsoft.com/office/drawing/2014/main" id="{ACE51BC7-1A06-6581-C33D-F7B60BDEF92D}"/>
                    </a:ext>
                  </a:extLst>
                </p:cNvPr>
                <p:cNvSpPr>
                  <a:spLocks/>
                </p:cNvSpPr>
                <p:nvPr/>
              </p:nvSpPr>
              <p:spPr bwMode="auto">
                <a:xfrm>
                  <a:off x="3417" y="1876"/>
                  <a:ext cx="68" cy="117"/>
                </a:xfrm>
                <a:custGeom>
                  <a:avLst/>
                  <a:gdLst>
                    <a:gd name="T0" fmla="*/ 66 w 68"/>
                    <a:gd name="T1" fmla="*/ 91 h 117"/>
                    <a:gd name="T2" fmla="*/ 64 w 68"/>
                    <a:gd name="T3" fmla="*/ 87 h 117"/>
                    <a:gd name="T4" fmla="*/ 62 w 68"/>
                    <a:gd name="T5" fmla="*/ 83 h 117"/>
                    <a:gd name="T6" fmla="*/ 58 w 68"/>
                    <a:gd name="T7" fmla="*/ 79 h 117"/>
                    <a:gd name="T8" fmla="*/ 60 w 68"/>
                    <a:gd name="T9" fmla="*/ 75 h 117"/>
                    <a:gd name="T10" fmla="*/ 60 w 68"/>
                    <a:gd name="T11" fmla="*/ 69 h 117"/>
                    <a:gd name="T12" fmla="*/ 58 w 68"/>
                    <a:gd name="T13" fmla="*/ 67 h 117"/>
                    <a:gd name="T14" fmla="*/ 60 w 68"/>
                    <a:gd name="T15" fmla="*/ 55 h 117"/>
                    <a:gd name="T16" fmla="*/ 60 w 68"/>
                    <a:gd name="T17" fmla="*/ 49 h 117"/>
                    <a:gd name="T18" fmla="*/ 56 w 68"/>
                    <a:gd name="T19" fmla="*/ 45 h 117"/>
                    <a:gd name="T20" fmla="*/ 58 w 68"/>
                    <a:gd name="T21" fmla="*/ 41 h 117"/>
                    <a:gd name="T22" fmla="*/ 58 w 68"/>
                    <a:gd name="T23" fmla="*/ 33 h 117"/>
                    <a:gd name="T24" fmla="*/ 56 w 68"/>
                    <a:gd name="T25" fmla="*/ 33 h 117"/>
                    <a:gd name="T26" fmla="*/ 54 w 68"/>
                    <a:gd name="T27" fmla="*/ 31 h 117"/>
                    <a:gd name="T28" fmla="*/ 56 w 68"/>
                    <a:gd name="T29" fmla="*/ 29 h 117"/>
                    <a:gd name="T30" fmla="*/ 56 w 68"/>
                    <a:gd name="T31" fmla="*/ 29 h 117"/>
                    <a:gd name="T32" fmla="*/ 56 w 68"/>
                    <a:gd name="T33" fmla="*/ 24 h 117"/>
                    <a:gd name="T34" fmla="*/ 56 w 68"/>
                    <a:gd name="T35" fmla="*/ 16 h 117"/>
                    <a:gd name="T36" fmla="*/ 52 w 68"/>
                    <a:gd name="T37" fmla="*/ 12 h 117"/>
                    <a:gd name="T38" fmla="*/ 50 w 68"/>
                    <a:gd name="T39" fmla="*/ 8 h 117"/>
                    <a:gd name="T40" fmla="*/ 50 w 68"/>
                    <a:gd name="T41" fmla="*/ 2 h 117"/>
                    <a:gd name="T42" fmla="*/ 46 w 68"/>
                    <a:gd name="T43" fmla="*/ 2 h 117"/>
                    <a:gd name="T44" fmla="*/ 44 w 68"/>
                    <a:gd name="T45" fmla="*/ 4 h 117"/>
                    <a:gd name="T46" fmla="*/ 40 w 68"/>
                    <a:gd name="T47" fmla="*/ 4 h 117"/>
                    <a:gd name="T48" fmla="*/ 36 w 68"/>
                    <a:gd name="T49" fmla="*/ 4 h 117"/>
                    <a:gd name="T50" fmla="*/ 26 w 68"/>
                    <a:gd name="T51" fmla="*/ 4 h 117"/>
                    <a:gd name="T52" fmla="*/ 12 w 68"/>
                    <a:gd name="T53" fmla="*/ 4 h 117"/>
                    <a:gd name="T54" fmla="*/ 6 w 68"/>
                    <a:gd name="T55" fmla="*/ 4 h 117"/>
                    <a:gd name="T56" fmla="*/ 6 w 68"/>
                    <a:gd name="T57" fmla="*/ 14 h 117"/>
                    <a:gd name="T58" fmla="*/ 6 w 68"/>
                    <a:gd name="T59" fmla="*/ 16 h 117"/>
                    <a:gd name="T60" fmla="*/ 6 w 68"/>
                    <a:gd name="T61" fmla="*/ 20 h 117"/>
                    <a:gd name="T62" fmla="*/ 8 w 68"/>
                    <a:gd name="T63" fmla="*/ 29 h 117"/>
                    <a:gd name="T64" fmla="*/ 8 w 68"/>
                    <a:gd name="T65" fmla="*/ 35 h 117"/>
                    <a:gd name="T66" fmla="*/ 8 w 68"/>
                    <a:gd name="T67" fmla="*/ 39 h 117"/>
                    <a:gd name="T68" fmla="*/ 10 w 68"/>
                    <a:gd name="T69" fmla="*/ 43 h 117"/>
                    <a:gd name="T70" fmla="*/ 12 w 68"/>
                    <a:gd name="T71" fmla="*/ 55 h 117"/>
                    <a:gd name="T72" fmla="*/ 10 w 68"/>
                    <a:gd name="T73" fmla="*/ 57 h 117"/>
                    <a:gd name="T74" fmla="*/ 6 w 68"/>
                    <a:gd name="T75" fmla="*/ 59 h 117"/>
                    <a:gd name="T76" fmla="*/ 4 w 68"/>
                    <a:gd name="T77" fmla="*/ 63 h 117"/>
                    <a:gd name="T78" fmla="*/ 2 w 68"/>
                    <a:gd name="T79" fmla="*/ 73 h 117"/>
                    <a:gd name="T80" fmla="*/ 0 w 68"/>
                    <a:gd name="T81" fmla="*/ 81 h 117"/>
                    <a:gd name="T82" fmla="*/ 0 w 68"/>
                    <a:gd name="T83" fmla="*/ 87 h 117"/>
                    <a:gd name="T84" fmla="*/ 2 w 68"/>
                    <a:gd name="T85" fmla="*/ 97 h 117"/>
                    <a:gd name="T86" fmla="*/ 6 w 68"/>
                    <a:gd name="T87" fmla="*/ 101 h 117"/>
                    <a:gd name="T88" fmla="*/ 6 w 68"/>
                    <a:gd name="T89" fmla="*/ 105 h 117"/>
                    <a:gd name="T90" fmla="*/ 4 w 68"/>
                    <a:gd name="T91" fmla="*/ 109 h 117"/>
                    <a:gd name="T92" fmla="*/ 2 w 68"/>
                    <a:gd name="T93" fmla="*/ 111 h 117"/>
                    <a:gd name="T94" fmla="*/ 12 w 68"/>
                    <a:gd name="T95" fmla="*/ 113 h 117"/>
                    <a:gd name="T96" fmla="*/ 22 w 68"/>
                    <a:gd name="T97" fmla="*/ 113 h 117"/>
                    <a:gd name="T98" fmla="*/ 38 w 68"/>
                    <a:gd name="T99" fmla="*/ 107 h 117"/>
                    <a:gd name="T100" fmla="*/ 48 w 68"/>
                    <a:gd name="T101" fmla="*/ 101 h 117"/>
                    <a:gd name="T102" fmla="*/ 66 w 68"/>
                    <a:gd name="T103" fmla="*/ 97 h 117"/>
                    <a:gd name="T104" fmla="*/ 68 w 68"/>
                    <a:gd name="T105" fmla="*/ 9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117">
                      <a:moveTo>
                        <a:pt x="68" y="91"/>
                      </a:moveTo>
                      <a:lnTo>
                        <a:pt x="68" y="91"/>
                      </a:lnTo>
                      <a:lnTo>
                        <a:pt x="68" y="91"/>
                      </a:lnTo>
                      <a:lnTo>
                        <a:pt x="66" y="91"/>
                      </a:lnTo>
                      <a:lnTo>
                        <a:pt x="66" y="89"/>
                      </a:lnTo>
                      <a:lnTo>
                        <a:pt x="66" y="89"/>
                      </a:lnTo>
                      <a:lnTo>
                        <a:pt x="64" y="89"/>
                      </a:lnTo>
                      <a:lnTo>
                        <a:pt x="64" y="87"/>
                      </a:lnTo>
                      <a:lnTo>
                        <a:pt x="62" y="85"/>
                      </a:lnTo>
                      <a:lnTo>
                        <a:pt x="62" y="85"/>
                      </a:lnTo>
                      <a:lnTo>
                        <a:pt x="62" y="85"/>
                      </a:lnTo>
                      <a:lnTo>
                        <a:pt x="62" y="83"/>
                      </a:lnTo>
                      <a:lnTo>
                        <a:pt x="60" y="83"/>
                      </a:lnTo>
                      <a:lnTo>
                        <a:pt x="60" y="81"/>
                      </a:lnTo>
                      <a:lnTo>
                        <a:pt x="58" y="79"/>
                      </a:lnTo>
                      <a:lnTo>
                        <a:pt x="58" y="79"/>
                      </a:lnTo>
                      <a:lnTo>
                        <a:pt x="58" y="79"/>
                      </a:lnTo>
                      <a:lnTo>
                        <a:pt x="58" y="77"/>
                      </a:lnTo>
                      <a:lnTo>
                        <a:pt x="58" y="77"/>
                      </a:lnTo>
                      <a:lnTo>
                        <a:pt x="60" y="75"/>
                      </a:lnTo>
                      <a:lnTo>
                        <a:pt x="60" y="75"/>
                      </a:lnTo>
                      <a:lnTo>
                        <a:pt x="60" y="75"/>
                      </a:lnTo>
                      <a:lnTo>
                        <a:pt x="60" y="73"/>
                      </a:lnTo>
                      <a:lnTo>
                        <a:pt x="60" y="69"/>
                      </a:lnTo>
                      <a:lnTo>
                        <a:pt x="60" y="69"/>
                      </a:lnTo>
                      <a:lnTo>
                        <a:pt x="58" y="69"/>
                      </a:lnTo>
                      <a:lnTo>
                        <a:pt x="58" y="69"/>
                      </a:lnTo>
                      <a:lnTo>
                        <a:pt x="58" y="67"/>
                      </a:lnTo>
                      <a:lnTo>
                        <a:pt x="58" y="67"/>
                      </a:lnTo>
                      <a:lnTo>
                        <a:pt x="60" y="63"/>
                      </a:lnTo>
                      <a:lnTo>
                        <a:pt x="60" y="55"/>
                      </a:lnTo>
                      <a:lnTo>
                        <a:pt x="60" y="55"/>
                      </a:lnTo>
                      <a:lnTo>
                        <a:pt x="60" y="53"/>
                      </a:lnTo>
                      <a:lnTo>
                        <a:pt x="62" y="53"/>
                      </a:lnTo>
                      <a:lnTo>
                        <a:pt x="62" y="51"/>
                      </a:lnTo>
                      <a:lnTo>
                        <a:pt x="60" y="49"/>
                      </a:lnTo>
                      <a:lnTo>
                        <a:pt x="58" y="47"/>
                      </a:lnTo>
                      <a:lnTo>
                        <a:pt x="58" y="47"/>
                      </a:lnTo>
                      <a:lnTo>
                        <a:pt x="56" y="45"/>
                      </a:lnTo>
                      <a:lnTo>
                        <a:pt x="56" y="45"/>
                      </a:lnTo>
                      <a:lnTo>
                        <a:pt x="58" y="43"/>
                      </a:lnTo>
                      <a:lnTo>
                        <a:pt x="58" y="43"/>
                      </a:lnTo>
                      <a:lnTo>
                        <a:pt x="58" y="43"/>
                      </a:lnTo>
                      <a:lnTo>
                        <a:pt x="58" y="41"/>
                      </a:lnTo>
                      <a:lnTo>
                        <a:pt x="58" y="39"/>
                      </a:lnTo>
                      <a:lnTo>
                        <a:pt x="58" y="37"/>
                      </a:lnTo>
                      <a:lnTo>
                        <a:pt x="58" y="33"/>
                      </a:lnTo>
                      <a:lnTo>
                        <a:pt x="58" y="33"/>
                      </a:lnTo>
                      <a:lnTo>
                        <a:pt x="58" y="31"/>
                      </a:lnTo>
                      <a:lnTo>
                        <a:pt x="56" y="31"/>
                      </a:lnTo>
                      <a:lnTo>
                        <a:pt x="56" y="31"/>
                      </a:lnTo>
                      <a:lnTo>
                        <a:pt x="56" y="33"/>
                      </a:lnTo>
                      <a:lnTo>
                        <a:pt x="54" y="33"/>
                      </a:lnTo>
                      <a:lnTo>
                        <a:pt x="54" y="33"/>
                      </a:lnTo>
                      <a:lnTo>
                        <a:pt x="54" y="33"/>
                      </a:lnTo>
                      <a:lnTo>
                        <a:pt x="54" y="31"/>
                      </a:lnTo>
                      <a:lnTo>
                        <a:pt x="54" y="31"/>
                      </a:lnTo>
                      <a:lnTo>
                        <a:pt x="54" y="31"/>
                      </a:lnTo>
                      <a:lnTo>
                        <a:pt x="56" y="29"/>
                      </a:lnTo>
                      <a:lnTo>
                        <a:pt x="56" y="29"/>
                      </a:lnTo>
                      <a:lnTo>
                        <a:pt x="54" y="29"/>
                      </a:lnTo>
                      <a:lnTo>
                        <a:pt x="54" y="29"/>
                      </a:lnTo>
                      <a:lnTo>
                        <a:pt x="54" y="29"/>
                      </a:lnTo>
                      <a:lnTo>
                        <a:pt x="56" y="29"/>
                      </a:lnTo>
                      <a:lnTo>
                        <a:pt x="56" y="29"/>
                      </a:lnTo>
                      <a:lnTo>
                        <a:pt x="56" y="29"/>
                      </a:lnTo>
                      <a:lnTo>
                        <a:pt x="56" y="24"/>
                      </a:lnTo>
                      <a:lnTo>
                        <a:pt x="56" y="24"/>
                      </a:lnTo>
                      <a:lnTo>
                        <a:pt x="56" y="22"/>
                      </a:lnTo>
                      <a:lnTo>
                        <a:pt x="56" y="18"/>
                      </a:lnTo>
                      <a:lnTo>
                        <a:pt x="56" y="16"/>
                      </a:lnTo>
                      <a:lnTo>
                        <a:pt x="56" y="16"/>
                      </a:lnTo>
                      <a:lnTo>
                        <a:pt x="56" y="16"/>
                      </a:lnTo>
                      <a:lnTo>
                        <a:pt x="54" y="14"/>
                      </a:lnTo>
                      <a:lnTo>
                        <a:pt x="54" y="14"/>
                      </a:lnTo>
                      <a:lnTo>
                        <a:pt x="52" y="12"/>
                      </a:lnTo>
                      <a:lnTo>
                        <a:pt x="52" y="12"/>
                      </a:lnTo>
                      <a:lnTo>
                        <a:pt x="50" y="10"/>
                      </a:lnTo>
                      <a:lnTo>
                        <a:pt x="50" y="10"/>
                      </a:lnTo>
                      <a:lnTo>
                        <a:pt x="50" y="8"/>
                      </a:lnTo>
                      <a:lnTo>
                        <a:pt x="50" y="8"/>
                      </a:lnTo>
                      <a:lnTo>
                        <a:pt x="50" y="6"/>
                      </a:lnTo>
                      <a:lnTo>
                        <a:pt x="50" y="4"/>
                      </a:lnTo>
                      <a:lnTo>
                        <a:pt x="50" y="2"/>
                      </a:lnTo>
                      <a:lnTo>
                        <a:pt x="50" y="2"/>
                      </a:lnTo>
                      <a:lnTo>
                        <a:pt x="46" y="0"/>
                      </a:lnTo>
                      <a:lnTo>
                        <a:pt x="46" y="2"/>
                      </a:lnTo>
                      <a:lnTo>
                        <a:pt x="46" y="2"/>
                      </a:lnTo>
                      <a:lnTo>
                        <a:pt x="44" y="2"/>
                      </a:lnTo>
                      <a:lnTo>
                        <a:pt x="44" y="2"/>
                      </a:lnTo>
                      <a:lnTo>
                        <a:pt x="44" y="2"/>
                      </a:lnTo>
                      <a:lnTo>
                        <a:pt x="44" y="4"/>
                      </a:lnTo>
                      <a:lnTo>
                        <a:pt x="42" y="4"/>
                      </a:lnTo>
                      <a:lnTo>
                        <a:pt x="42" y="4"/>
                      </a:lnTo>
                      <a:lnTo>
                        <a:pt x="40" y="4"/>
                      </a:lnTo>
                      <a:lnTo>
                        <a:pt x="40" y="4"/>
                      </a:lnTo>
                      <a:lnTo>
                        <a:pt x="40" y="4"/>
                      </a:lnTo>
                      <a:lnTo>
                        <a:pt x="38" y="4"/>
                      </a:lnTo>
                      <a:lnTo>
                        <a:pt x="36" y="4"/>
                      </a:lnTo>
                      <a:lnTo>
                        <a:pt x="36" y="4"/>
                      </a:lnTo>
                      <a:lnTo>
                        <a:pt x="34" y="4"/>
                      </a:lnTo>
                      <a:lnTo>
                        <a:pt x="32" y="4"/>
                      </a:lnTo>
                      <a:lnTo>
                        <a:pt x="26" y="4"/>
                      </a:lnTo>
                      <a:lnTo>
                        <a:pt x="26" y="4"/>
                      </a:lnTo>
                      <a:lnTo>
                        <a:pt x="26" y="4"/>
                      </a:lnTo>
                      <a:lnTo>
                        <a:pt x="22" y="4"/>
                      </a:lnTo>
                      <a:lnTo>
                        <a:pt x="16" y="4"/>
                      </a:lnTo>
                      <a:lnTo>
                        <a:pt x="12" y="4"/>
                      </a:lnTo>
                      <a:lnTo>
                        <a:pt x="8" y="4"/>
                      </a:lnTo>
                      <a:lnTo>
                        <a:pt x="8" y="4"/>
                      </a:lnTo>
                      <a:lnTo>
                        <a:pt x="6" y="4"/>
                      </a:lnTo>
                      <a:lnTo>
                        <a:pt x="6" y="4"/>
                      </a:lnTo>
                      <a:lnTo>
                        <a:pt x="6" y="8"/>
                      </a:lnTo>
                      <a:lnTo>
                        <a:pt x="6" y="10"/>
                      </a:lnTo>
                      <a:lnTo>
                        <a:pt x="6" y="12"/>
                      </a:lnTo>
                      <a:lnTo>
                        <a:pt x="6" y="14"/>
                      </a:lnTo>
                      <a:lnTo>
                        <a:pt x="6" y="14"/>
                      </a:lnTo>
                      <a:lnTo>
                        <a:pt x="6" y="14"/>
                      </a:lnTo>
                      <a:lnTo>
                        <a:pt x="6" y="16"/>
                      </a:lnTo>
                      <a:lnTo>
                        <a:pt x="6" y="16"/>
                      </a:lnTo>
                      <a:lnTo>
                        <a:pt x="8" y="16"/>
                      </a:lnTo>
                      <a:lnTo>
                        <a:pt x="8" y="18"/>
                      </a:lnTo>
                      <a:lnTo>
                        <a:pt x="6" y="18"/>
                      </a:lnTo>
                      <a:lnTo>
                        <a:pt x="6" y="20"/>
                      </a:lnTo>
                      <a:lnTo>
                        <a:pt x="8" y="24"/>
                      </a:lnTo>
                      <a:lnTo>
                        <a:pt x="8" y="27"/>
                      </a:lnTo>
                      <a:lnTo>
                        <a:pt x="6" y="27"/>
                      </a:lnTo>
                      <a:lnTo>
                        <a:pt x="8" y="29"/>
                      </a:lnTo>
                      <a:lnTo>
                        <a:pt x="8" y="31"/>
                      </a:lnTo>
                      <a:lnTo>
                        <a:pt x="8" y="31"/>
                      </a:lnTo>
                      <a:lnTo>
                        <a:pt x="8" y="33"/>
                      </a:lnTo>
                      <a:lnTo>
                        <a:pt x="8" y="35"/>
                      </a:lnTo>
                      <a:lnTo>
                        <a:pt x="8" y="35"/>
                      </a:lnTo>
                      <a:lnTo>
                        <a:pt x="8" y="35"/>
                      </a:lnTo>
                      <a:lnTo>
                        <a:pt x="8" y="37"/>
                      </a:lnTo>
                      <a:lnTo>
                        <a:pt x="8" y="39"/>
                      </a:lnTo>
                      <a:lnTo>
                        <a:pt x="8" y="39"/>
                      </a:lnTo>
                      <a:lnTo>
                        <a:pt x="8" y="39"/>
                      </a:lnTo>
                      <a:lnTo>
                        <a:pt x="8" y="41"/>
                      </a:lnTo>
                      <a:lnTo>
                        <a:pt x="10" y="43"/>
                      </a:lnTo>
                      <a:lnTo>
                        <a:pt x="10" y="43"/>
                      </a:lnTo>
                      <a:lnTo>
                        <a:pt x="10" y="45"/>
                      </a:lnTo>
                      <a:lnTo>
                        <a:pt x="10" y="49"/>
                      </a:lnTo>
                      <a:lnTo>
                        <a:pt x="12" y="55"/>
                      </a:lnTo>
                      <a:lnTo>
                        <a:pt x="10" y="55"/>
                      </a:lnTo>
                      <a:lnTo>
                        <a:pt x="10" y="55"/>
                      </a:lnTo>
                      <a:lnTo>
                        <a:pt x="10" y="55"/>
                      </a:lnTo>
                      <a:lnTo>
                        <a:pt x="10" y="57"/>
                      </a:lnTo>
                      <a:lnTo>
                        <a:pt x="10" y="57"/>
                      </a:lnTo>
                      <a:lnTo>
                        <a:pt x="10" y="57"/>
                      </a:lnTo>
                      <a:lnTo>
                        <a:pt x="8" y="57"/>
                      </a:lnTo>
                      <a:lnTo>
                        <a:pt x="6" y="59"/>
                      </a:lnTo>
                      <a:lnTo>
                        <a:pt x="6" y="61"/>
                      </a:lnTo>
                      <a:lnTo>
                        <a:pt x="6" y="61"/>
                      </a:lnTo>
                      <a:lnTo>
                        <a:pt x="6" y="63"/>
                      </a:lnTo>
                      <a:lnTo>
                        <a:pt x="4" y="63"/>
                      </a:lnTo>
                      <a:lnTo>
                        <a:pt x="4" y="67"/>
                      </a:lnTo>
                      <a:lnTo>
                        <a:pt x="4" y="71"/>
                      </a:lnTo>
                      <a:lnTo>
                        <a:pt x="4" y="73"/>
                      </a:lnTo>
                      <a:lnTo>
                        <a:pt x="2" y="73"/>
                      </a:lnTo>
                      <a:lnTo>
                        <a:pt x="2" y="75"/>
                      </a:lnTo>
                      <a:lnTo>
                        <a:pt x="0" y="77"/>
                      </a:lnTo>
                      <a:lnTo>
                        <a:pt x="0" y="79"/>
                      </a:lnTo>
                      <a:lnTo>
                        <a:pt x="0" y="81"/>
                      </a:lnTo>
                      <a:lnTo>
                        <a:pt x="0" y="81"/>
                      </a:lnTo>
                      <a:lnTo>
                        <a:pt x="0" y="83"/>
                      </a:lnTo>
                      <a:lnTo>
                        <a:pt x="0" y="85"/>
                      </a:lnTo>
                      <a:lnTo>
                        <a:pt x="0" y="87"/>
                      </a:lnTo>
                      <a:lnTo>
                        <a:pt x="0" y="87"/>
                      </a:lnTo>
                      <a:lnTo>
                        <a:pt x="2" y="93"/>
                      </a:lnTo>
                      <a:lnTo>
                        <a:pt x="2" y="95"/>
                      </a:lnTo>
                      <a:lnTo>
                        <a:pt x="2" y="97"/>
                      </a:lnTo>
                      <a:lnTo>
                        <a:pt x="2" y="99"/>
                      </a:lnTo>
                      <a:lnTo>
                        <a:pt x="4" y="99"/>
                      </a:lnTo>
                      <a:lnTo>
                        <a:pt x="4" y="101"/>
                      </a:lnTo>
                      <a:lnTo>
                        <a:pt x="6" y="101"/>
                      </a:lnTo>
                      <a:lnTo>
                        <a:pt x="6" y="101"/>
                      </a:lnTo>
                      <a:lnTo>
                        <a:pt x="6" y="105"/>
                      </a:lnTo>
                      <a:lnTo>
                        <a:pt x="6" y="105"/>
                      </a:lnTo>
                      <a:lnTo>
                        <a:pt x="6" y="105"/>
                      </a:lnTo>
                      <a:lnTo>
                        <a:pt x="6" y="107"/>
                      </a:lnTo>
                      <a:lnTo>
                        <a:pt x="6" y="109"/>
                      </a:lnTo>
                      <a:lnTo>
                        <a:pt x="6" y="109"/>
                      </a:lnTo>
                      <a:lnTo>
                        <a:pt x="4" y="109"/>
                      </a:lnTo>
                      <a:lnTo>
                        <a:pt x="4" y="109"/>
                      </a:lnTo>
                      <a:lnTo>
                        <a:pt x="2" y="109"/>
                      </a:lnTo>
                      <a:lnTo>
                        <a:pt x="2" y="109"/>
                      </a:lnTo>
                      <a:lnTo>
                        <a:pt x="2" y="111"/>
                      </a:lnTo>
                      <a:lnTo>
                        <a:pt x="2" y="111"/>
                      </a:lnTo>
                      <a:lnTo>
                        <a:pt x="4" y="111"/>
                      </a:lnTo>
                      <a:lnTo>
                        <a:pt x="8" y="111"/>
                      </a:lnTo>
                      <a:lnTo>
                        <a:pt x="12" y="113"/>
                      </a:lnTo>
                      <a:lnTo>
                        <a:pt x="14" y="115"/>
                      </a:lnTo>
                      <a:lnTo>
                        <a:pt x="18" y="115"/>
                      </a:lnTo>
                      <a:lnTo>
                        <a:pt x="18" y="117"/>
                      </a:lnTo>
                      <a:lnTo>
                        <a:pt x="22" y="113"/>
                      </a:lnTo>
                      <a:lnTo>
                        <a:pt x="24" y="113"/>
                      </a:lnTo>
                      <a:lnTo>
                        <a:pt x="26" y="111"/>
                      </a:lnTo>
                      <a:lnTo>
                        <a:pt x="34" y="109"/>
                      </a:lnTo>
                      <a:lnTo>
                        <a:pt x="38" y="107"/>
                      </a:lnTo>
                      <a:lnTo>
                        <a:pt x="40" y="107"/>
                      </a:lnTo>
                      <a:lnTo>
                        <a:pt x="42" y="105"/>
                      </a:lnTo>
                      <a:lnTo>
                        <a:pt x="44" y="103"/>
                      </a:lnTo>
                      <a:lnTo>
                        <a:pt x="48" y="101"/>
                      </a:lnTo>
                      <a:lnTo>
                        <a:pt x="54" y="99"/>
                      </a:lnTo>
                      <a:lnTo>
                        <a:pt x="60" y="99"/>
                      </a:lnTo>
                      <a:lnTo>
                        <a:pt x="62" y="99"/>
                      </a:lnTo>
                      <a:lnTo>
                        <a:pt x="66" y="97"/>
                      </a:lnTo>
                      <a:lnTo>
                        <a:pt x="66" y="95"/>
                      </a:lnTo>
                      <a:lnTo>
                        <a:pt x="66" y="95"/>
                      </a:lnTo>
                      <a:lnTo>
                        <a:pt x="68" y="93"/>
                      </a:lnTo>
                      <a:lnTo>
                        <a:pt x="68" y="93"/>
                      </a:lnTo>
                      <a:lnTo>
                        <a:pt x="68" y="91"/>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40" name="Freeform 168">
                  <a:extLst>
                    <a:ext uri="{FF2B5EF4-FFF2-40B4-BE49-F238E27FC236}">
                      <a16:creationId xmlns:a16="http://schemas.microsoft.com/office/drawing/2014/main" id="{ABED8BCF-BC82-1BA4-DB4D-7980AE44206D}"/>
                    </a:ext>
                  </a:extLst>
                </p:cNvPr>
                <p:cNvSpPr>
                  <a:spLocks noEditPoints="1"/>
                </p:cNvSpPr>
                <p:nvPr/>
              </p:nvSpPr>
              <p:spPr bwMode="auto">
                <a:xfrm>
                  <a:off x="3571" y="1099"/>
                  <a:ext cx="124" cy="134"/>
                </a:xfrm>
                <a:custGeom>
                  <a:avLst/>
                  <a:gdLst>
                    <a:gd name="T0" fmla="*/ 112 w 124"/>
                    <a:gd name="T1" fmla="*/ 20 h 134"/>
                    <a:gd name="T2" fmla="*/ 72 w 124"/>
                    <a:gd name="T3" fmla="*/ 10 h 134"/>
                    <a:gd name="T4" fmla="*/ 102 w 124"/>
                    <a:gd name="T5" fmla="*/ 14 h 134"/>
                    <a:gd name="T6" fmla="*/ 104 w 124"/>
                    <a:gd name="T7" fmla="*/ 10 h 134"/>
                    <a:gd name="T8" fmla="*/ 98 w 124"/>
                    <a:gd name="T9" fmla="*/ 8 h 134"/>
                    <a:gd name="T10" fmla="*/ 38 w 124"/>
                    <a:gd name="T11" fmla="*/ 6 h 134"/>
                    <a:gd name="T12" fmla="*/ 120 w 124"/>
                    <a:gd name="T13" fmla="*/ 58 h 134"/>
                    <a:gd name="T14" fmla="*/ 120 w 124"/>
                    <a:gd name="T15" fmla="*/ 50 h 134"/>
                    <a:gd name="T16" fmla="*/ 118 w 124"/>
                    <a:gd name="T17" fmla="*/ 44 h 134"/>
                    <a:gd name="T18" fmla="*/ 116 w 124"/>
                    <a:gd name="T19" fmla="*/ 32 h 134"/>
                    <a:gd name="T20" fmla="*/ 108 w 124"/>
                    <a:gd name="T21" fmla="*/ 20 h 134"/>
                    <a:gd name="T22" fmla="*/ 88 w 124"/>
                    <a:gd name="T23" fmla="*/ 12 h 134"/>
                    <a:gd name="T24" fmla="*/ 68 w 124"/>
                    <a:gd name="T25" fmla="*/ 18 h 134"/>
                    <a:gd name="T26" fmla="*/ 60 w 124"/>
                    <a:gd name="T27" fmla="*/ 12 h 134"/>
                    <a:gd name="T28" fmla="*/ 52 w 124"/>
                    <a:gd name="T29" fmla="*/ 4 h 134"/>
                    <a:gd name="T30" fmla="*/ 42 w 124"/>
                    <a:gd name="T31" fmla="*/ 4 h 134"/>
                    <a:gd name="T32" fmla="*/ 40 w 124"/>
                    <a:gd name="T33" fmla="*/ 10 h 134"/>
                    <a:gd name="T34" fmla="*/ 42 w 124"/>
                    <a:gd name="T35" fmla="*/ 18 h 134"/>
                    <a:gd name="T36" fmla="*/ 48 w 124"/>
                    <a:gd name="T37" fmla="*/ 22 h 134"/>
                    <a:gd name="T38" fmla="*/ 36 w 124"/>
                    <a:gd name="T39" fmla="*/ 26 h 134"/>
                    <a:gd name="T40" fmla="*/ 30 w 124"/>
                    <a:gd name="T41" fmla="*/ 24 h 134"/>
                    <a:gd name="T42" fmla="*/ 18 w 124"/>
                    <a:gd name="T43" fmla="*/ 32 h 134"/>
                    <a:gd name="T44" fmla="*/ 12 w 124"/>
                    <a:gd name="T45" fmla="*/ 42 h 134"/>
                    <a:gd name="T46" fmla="*/ 16 w 124"/>
                    <a:gd name="T47" fmla="*/ 46 h 134"/>
                    <a:gd name="T48" fmla="*/ 12 w 124"/>
                    <a:gd name="T49" fmla="*/ 52 h 134"/>
                    <a:gd name="T50" fmla="*/ 6 w 124"/>
                    <a:gd name="T51" fmla="*/ 56 h 134"/>
                    <a:gd name="T52" fmla="*/ 2 w 124"/>
                    <a:gd name="T53" fmla="*/ 58 h 134"/>
                    <a:gd name="T54" fmla="*/ 2 w 124"/>
                    <a:gd name="T55" fmla="*/ 66 h 134"/>
                    <a:gd name="T56" fmla="*/ 0 w 124"/>
                    <a:gd name="T57" fmla="*/ 70 h 134"/>
                    <a:gd name="T58" fmla="*/ 4 w 124"/>
                    <a:gd name="T59" fmla="*/ 78 h 134"/>
                    <a:gd name="T60" fmla="*/ 2 w 124"/>
                    <a:gd name="T61" fmla="*/ 84 h 134"/>
                    <a:gd name="T62" fmla="*/ 8 w 124"/>
                    <a:gd name="T63" fmla="*/ 90 h 134"/>
                    <a:gd name="T64" fmla="*/ 8 w 124"/>
                    <a:gd name="T65" fmla="*/ 98 h 134"/>
                    <a:gd name="T66" fmla="*/ 14 w 124"/>
                    <a:gd name="T67" fmla="*/ 100 h 134"/>
                    <a:gd name="T68" fmla="*/ 20 w 124"/>
                    <a:gd name="T69" fmla="*/ 102 h 134"/>
                    <a:gd name="T70" fmla="*/ 26 w 124"/>
                    <a:gd name="T71" fmla="*/ 110 h 134"/>
                    <a:gd name="T72" fmla="*/ 22 w 124"/>
                    <a:gd name="T73" fmla="*/ 126 h 134"/>
                    <a:gd name="T74" fmla="*/ 34 w 124"/>
                    <a:gd name="T75" fmla="*/ 128 h 134"/>
                    <a:gd name="T76" fmla="*/ 34 w 124"/>
                    <a:gd name="T77" fmla="*/ 128 h 134"/>
                    <a:gd name="T78" fmla="*/ 38 w 124"/>
                    <a:gd name="T79" fmla="*/ 126 h 134"/>
                    <a:gd name="T80" fmla="*/ 50 w 124"/>
                    <a:gd name="T81" fmla="*/ 130 h 134"/>
                    <a:gd name="T82" fmla="*/ 56 w 124"/>
                    <a:gd name="T83" fmla="*/ 132 h 134"/>
                    <a:gd name="T84" fmla="*/ 62 w 124"/>
                    <a:gd name="T85" fmla="*/ 130 h 134"/>
                    <a:gd name="T86" fmla="*/ 70 w 124"/>
                    <a:gd name="T87" fmla="*/ 132 h 134"/>
                    <a:gd name="T88" fmla="*/ 78 w 124"/>
                    <a:gd name="T89" fmla="*/ 130 h 134"/>
                    <a:gd name="T90" fmla="*/ 90 w 124"/>
                    <a:gd name="T91" fmla="*/ 128 h 134"/>
                    <a:gd name="T92" fmla="*/ 96 w 124"/>
                    <a:gd name="T93" fmla="*/ 130 h 134"/>
                    <a:gd name="T94" fmla="*/ 96 w 124"/>
                    <a:gd name="T95" fmla="*/ 126 h 134"/>
                    <a:gd name="T96" fmla="*/ 98 w 124"/>
                    <a:gd name="T97" fmla="*/ 116 h 134"/>
                    <a:gd name="T98" fmla="*/ 106 w 124"/>
                    <a:gd name="T99" fmla="*/ 112 h 134"/>
                    <a:gd name="T100" fmla="*/ 106 w 124"/>
                    <a:gd name="T101" fmla="*/ 106 h 134"/>
                    <a:gd name="T102" fmla="*/ 98 w 124"/>
                    <a:gd name="T103" fmla="*/ 100 h 134"/>
                    <a:gd name="T104" fmla="*/ 88 w 124"/>
                    <a:gd name="T105" fmla="*/ 92 h 134"/>
                    <a:gd name="T106" fmla="*/ 86 w 124"/>
                    <a:gd name="T107" fmla="*/ 86 h 134"/>
                    <a:gd name="T108" fmla="*/ 86 w 124"/>
                    <a:gd name="T109" fmla="*/ 82 h 134"/>
                    <a:gd name="T110" fmla="*/ 94 w 124"/>
                    <a:gd name="T111" fmla="*/ 80 h 134"/>
                    <a:gd name="T112" fmla="*/ 100 w 124"/>
                    <a:gd name="T113" fmla="*/ 76 h 134"/>
                    <a:gd name="T114" fmla="*/ 108 w 124"/>
                    <a:gd name="T115" fmla="*/ 74 h 134"/>
                    <a:gd name="T116" fmla="*/ 114 w 124"/>
                    <a:gd name="T117" fmla="*/ 68 h 134"/>
                    <a:gd name="T118" fmla="*/ 120 w 124"/>
                    <a:gd name="T119" fmla="*/ 72 h 134"/>
                    <a:gd name="T120" fmla="*/ 124 w 124"/>
                    <a:gd name="T121" fmla="*/ 62 h 134"/>
                    <a:gd name="T122" fmla="*/ 36 w 124"/>
                    <a:gd name="T1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 h="134">
                      <a:moveTo>
                        <a:pt x="108" y="18"/>
                      </a:moveTo>
                      <a:lnTo>
                        <a:pt x="108" y="18"/>
                      </a:lnTo>
                      <a:lnTo>
                        <a:pt x="108" y="20"/>
                      </a:lnTo>
                      <a:lnTo>
                        <a:pt x="108" y="20"/>
                      </a:lnTo>
                      <a:lnTo>
                        <a:pt x="110" y="20"/>
                      </a:lnTo>
                      <a:lnTo>
                        <a:pt x="112" y="20"/>
                      </a:lnTo>
                      <a:lnTo>
                        <a:pt x="112" y="20"/>
                      </a:lnTo>
                      <a:lnTo>
                        <a:pt x="112" y="20"/>
                      </a:lnTo>
                      <a:lnTo>
                        <a:pt x="112" y="20"/>
                      </a:lnTo>
                      <a:lnTo>
                        <a:pt x="110" y="18"/>
                      </a:lnTo>
                      <a:lnTo>
                        <a:pt x="106" y="16"/>
                      </a:lnTo>
                      <a:lnTo>
                        <a:pt x="106" y="16"/>
                      </a:lnTo>
                      <a:lnTo>
                        <a:pt x="106" y="18"/>
                      </a:lnTo>
                      <a:lnTo>
                        <a:pt x="108" y="18"/>
                      </a:lnTo>
                      <a:close/>
                      <a:moveTo>
                        <a:pt x="72" y="12"/>
                      </a:moveTo>
                      <a:lnTo>
                        <a:pt x="74" y="12"/>
                      </a:lnTo>
                      <a:lnTo>
                        <a:pt x="74" y="10"/>
                      </a:lnTo>
                      <a:lnTo>
                        <a:pt x="72" y="10"/>
                      </a:lnTo>
                      <a:lnTo>
                        <a:pt x="70" y="10"/>
                      </a:lnTo>
                      <a:lnTo>
                        <a:pt x="70" y="10"/>
                      </a:lnTo>
                      <a:lnTo>
                        <a:pt x="70" y="10"/>
                      </a:lnTo>
                      <a:lnTo>
                        <a:pt x="70" y="10"/>
                      </a:lnTo>
                      <a:lnTo>
                        <a:pt x="72" y="12"/>
                      </a:lnTo>
                      <a:close/>
                      <a:moveTo>
                        <a:pt x="98" y="12"/>
                      </a:moveTo>
                      <a:lnTo>
                        <a:pt x="98" y="12"/>
                      </a:lnTo>
                      <a:lnTo>
                        <a:pt x="100" y="14"/>
                      </a:lnTo>
                      <a:lnTo>
                        <a:pt x="102" y="14"/>
                      </a:lnTo>
                      <a:lnTo>
                        <a:pt x="102" y="12"/>
                      </a:lnTo>
                      <a:lnTo>
                        <a:pt x="104" y="12"/>
                      </a:lnTo>
                      <a:lnTo>
                        <a:pt x="106" y="14"/>
                      </a:lnTo>
                      <a:lnTo>
                        <a:pt x="106" y="12"/>
                      </a:lnTo>
                      <a:lnTo>
                        <a:pt x="106" y="12"/>
                      </a:lnTo>
                      <a:lnTo>
                        <a:pt x="104" y="10"/>
                      </a:lnTo>
                      <a:lnTo>
                        <a:pt x="104" y="10"/>
                      </a:lnTo>
                      <a:lnTo>
                        <a:pt x="104" y="10"/>
                      </a:lnTo>
                      <a:lnTo>
                        <a:pt x="104" y="10"/>
                      </a:lnTo>
                      <a:lnTo>
                        <a:pt x="104" y="8"/>
                      </a:lnTo>
                      <a:lnTo>
                        <a:pt x="104" y="8"/>
                      </a:lnTo>
                      <a:lnTo>
                        <a:pt x="102" y="8"/>
                      </a:lnTo>
                      <a:lnTo>
                        <a:pt x="102" y="8"/>
                      </a:lnTo>
                      <a:lnTo>
                        <a:pt x="102" y="6"/>
                      </a:lnTo>
                      <a:lnTo>
                        <a:pt x="100" y="6"/>
                      </a:lnTo>
                      <a:lnTo>
                        <a:pt x="100" y="8"/>
                      </a:lnTo>
                      <a:lnTo>
                        <a:pt x="98" y="8"/>
                      </a:lnTo>
                      <a:lnTo>
                        <a:pt x="98" y="8"/>
                      </a:lnTo>
                      <a:lnTo>
                        <a:pt x="98" y="10"/>
                      </a:lnTo>
                      <a:lnTo>
                        <a:pt x="98" y="12"/>
                      </a:lnTo>
                      <a:lnTo>
                        <a:pt x="98" y="12"/>
                      </a:lnTo>
                      <a:close/>
                      <a:moveTo>
                        <a:pt x="36" y="6"/>
                      </a:moveTo>
                      <a:lnTo>
                        <a:pt x="36" y="6"/>
                      </a:lnTo>
                      <a:lnTo>
                        <a:pt x="36" y="6"/>
                      </a:lnTo>
                      <a:lnTo>
                        <a:pt x="36" y="6"/>
                      </a:lnTo>
                      <a:lnTo>
                        <a:pt x="38" y="6"/>
                      </a:lnTo>
                      <a:lnTo>
                        <a:pt x="38" y="6"/>
                      </a:lnTo>
                      <a:lnTo>
                        <a:pt x="38" y="6"/>
                      </a:lnTo>
                      <a:lnTo>
                        <a:pt x="36" y="6"/>
                      </a:lnTo>
                      <a:lnTo>
                        <a:pt x="36" y="6"/>
                      </a:lnTo>
                      <a:close/>
                      <a:moveTo>
                        <a:pt x="124" y="62"/>
                      </a:moveTo>
                      <a:lnTo>
                        <a:pt x="122" y="62"/>
                      </a:lnTo>
                      <a:lnTo>
                        <a:pt x="122" y="62"/>
                      </a:lnTo>
                      <a:lnTo>
                        <a:pt x="120" y="60"/>
                      </a:lnTo>
                      <a:lnTo>
                        <a:pt x="120" y="60"/>
                      </a:lnTo>
                      <a:lnTo>
                        <a:pt x="120" y="58"/>
                      </a:lnTo>
                      <a:lnTo>
                        <a:pt x="120" y="58"/>
                      </a:lnTo>
                      <a:lnTo>
                        <a:pt x="120" y="58"/>
                      </a:lnTo>
                      <a:lnTo>
                        <a:pt x="118" y="56"/>
                      </a:lnTo>
                      <a:lnTo>
                        <a:pt x="118" y="56"/>
                      </a:lnTo>
                      <a:lnTo>
                        <a:pt x="120" y="54"/>
                      </a:lnTo>
                      <a:lnTo>
                        <a:pt x="120" y="52"/>
                      </a:lnTo>
                      <a:lnTo>
                        <a:pt x="120" y="52"/>
                      </a:lnTo>
                      <a:lnTo>
                        <a:pt x="120" y="52"/>
                      </a:lnTo>
                      <a:lnTo>
                        <a:pt x="120" y="50"/>
                      </a:lnTo>
                      <a:lnTo>
                        <a:pt x="120" y="50"/>
                      </a:lnTo>
                      <a:lnTo>
                        <a:pt x="120" y="50"/>
                      </a:lnTo>
                      <a:lnTo>
                        <a:pt x="120" y="48"/>
                      </a:lnTo>
                      <a:lnTo>
                        <a:pt x="118" y="48"/>
                      </a:lnTo>
                      <a:lnTo>
                        <a:pt x="118" y="48"/>
                      </a:lnTo>
                      <a:lnTo>
                        <a:pt x="118" y="46"/>
                      </a:lnTo>
                      <a:lnTo>
                        <a:pt x="118" y="46"/>
                      </a:lnTo>
                      <a:lnTo>
                        <a:pt x="118" y="44"/>
                      </a:lnTo>
                      <a:lnTo>
                        <a:pt x="118" y="44"/>
                      </a:lnTo>
                      <a:lnTo>
                        <a:pt x="116" y="42"/>
                      </a:lnTo>
                      <a:lnTo>
                        <a:pt x="114" y="38"/>
                      </a:lnTo>
                      <a:lnTo>
                        <a:pt x="112" y="38"/>
                      </a:lnTo>
                      <a:lnTo>
                        <a:pt x="112" y="36"/>
                      </a:lnTo>
                      <a:lnTo>
                        <a:pt x="112" y="36"/>
                      </a:lnTo>
                      <a:lnTo>
                        <a:pt x="114" y="34"/>
                      </a:lnTo>
                      <a:lnTo>
                        <a:pt x="114" y="34"/>
                      </a:lnTo>
                      <a:lnTo>
                        <a:pt x="116" y="32"/>
                      </a:lnTo>
                      <a:lnTo>
                        <a:pt x="116" y="32"/>
                      </a:lnTo>
                      <a:lnTo>
                        <a:pt x="116" y="30"/>
                      </a:lnTo>
                      <a:lnTo>
                        <a:pt x="114" y="26"/>
                      </a:lnTo>
                      <a:lnTo>
                        <a:pt x="114" y="24"/>
                      </a:lnTo>
                      <a:lnTo>
                        <a:pt x="112" y="24"/>
                      </a:lnTo>
                      <a:lnTo>
                        <a:pt x="112" y="22"/>
                      </a:lnTo>
                      <a:lnTo>
                        <a:pt x="112" y="22"/>
                      </a:lnTo>
                      <a:lnTo>
                        <a:pt x="110" y="22"/>
                      </a:lnTo>
                      <a:lnTo>
                        <a:pt x="108" y="22"/>
                      </a:lnTo>
                      <a:lnTo>
                        <a:pt x="108" y="20"/>
                      </a:lnTo>
                      <a:lnTo>
                        <a:pt x="106" y="18"/>
                      </a:lnTo>
                      <a:lnTo>
                        <a:pt x="106" y="16"/>
                      </a:lnTo>
                      <a:lnTo>
                        <a:pt x="102" y="16"/>
                      </a:lnTo>
                      <a:lnTo>
                        <a:pt x="98" y="14"/>
                      </a:lnTo>
                      <a:lnTo>
                        <a:pt x="96" y="12"/>
                      </a:lnTo>
                      <a:lnTo>
                        <a:pt x="94" y="12"/>
                      </a:lnTo>
                      <a:lnTo>
                        <a:pt x="92" y="10"/>
                      </a:lnTo>
                      <a:lnTo>
                        <a:pt x="90" y="10"/>
                      </a:lnTo>
                      <a:lnTo>
                        <a:pt x="88" y="12"/>
                      </a:lnTo>
                      <a:lnTo>
                        <a:pt x="86" y="14"/>
                      </a:lnTo>
                      <a:lnTo>
                        <a:pt x="84" y="14"/>
                      </a:lnTo>
                      <a:lnTo>
                        <a:pt x="84" y="16"/>
                      </a:lnTo>
                      <a:lnTo>
                        <a:pt x="80" y="16"/>
                      </a:lnTo>
                      <a:lnTo>
                        <a:pt x="78" y="16"/>
                      </a:lnTo>
                      <a:lnTo>
                        <a:pt x="76" y="18"/>
                      </a:lnTo>
                      <a:lnTo>
                        <a:pt x="74" y="20"/>
                      </a:lnTo>
                      <a:lnTo>
                        <a:pt x="70" y="18"/>
                      </a:lnTo>
                      <a:lnTo>
                        <a:pt x="68" y="18"/>
                      </a:lnTo>
                      <a:lnTo>
                        <a:pt x="68" y="18"/>
                      </a:lnTo>
                      <a:lnTo>
                        <a:pt x="66" y="16"/>
                      </a:lnTo>
                      <a:lnTo>
                        <a:pt x="70" y="16"/>
                      </a:lnTo>
                      <a:lnTo>
                        <a:pt x="70" y="14"/>
                      </a:lnTo>
                      <a:lnTo>
                        <a:pt x="70" y="12"/>
                      </a:lnTo>
                      <a:lnTo>
                        <a:pt x="68" y="12"/>
                      </a:lnTo>
                      <a:lnTo>
                        <a:pt x="66" y="12"/>
                      </a:lnTo>
                      <a:lnTo>
                        <a:pt x="60" y="10"/>
                      </a:lnTo>
                      <a:lnTo>
                        <a:pt x="60" y="12"/>
                      </a:lnTo>
                      <a:lnTo>
                        <a:pt x="58" y="10"/>
                      </a:lnTo>
                      <a:lnTo>
                        <a:pt x="58" y="10"/>
                      </a:lnTo>
                      <a:lnTo>
                        <a:pt x="54" y="10"/>
                      </a:lnTo>
                      <a:lnTo>
                        <a:pt x="56" y="10"/>
                      </a:lnTo>
                      <a:lnTo>
                        <a:pt x="56" y="8"/>
                      </a:lnTo>
                      <a:lnTo>
                        <a:pt x="56" y="6"/>
                      </a:lnTo>
                      <a:lnTo>
                        <a:pt x="56" y="6"/>
                      </a:lnTo>
                      <a:lnTo>
                        <a:pt x="54" y="4"/>
                      </a:lnTo>
                      <a:lnTo>
                        <a:pt x="52" y="4"/>
                      </a:lnTo>
                      <a:lnTo>
                        <a:pt x="52" y="4"/>
                      </a:lnTo>
                      <a:lnTo>
                        <a:pt x="52" y="4"/>
                      </a:lnTo>
                      <a:lnTo>
                        <a:pt x="52" y="4"/>
                      </a:lnTo>
                      <a:lnTo>
                        <a:pt x="52" y="4"/>
                      </a:lnTo>
                      <a:lnTo>
                        <a:pt x="50" y="4"/>
                      </a:lnTo>
                      <a:lnTo>
                        <a:pt x="48" y="4"/>
                      </a:lnTo>
                      <a:lnTo>
                        <a:pt x="46" y="4"/>
                      </a:lnTo>
                      <a:lnTo>
                        <a:pt x="46" y="4"/>
                      </a:lnTo>
                      <a:lnTo>
                        <a:pt x="42" y="4"/>
                      </a:lnTo>
                      <a:lnTo>
                        <a:pt x="42" y="2"/>
                      </a:lnTo>
                      <a:lnTo>
                        <a:pt x="38" y="2"/>
                      </a:lnTo>
                      <a:lnTo>
                        <a:pt x="38" y="2"/>
                      </a:lnTo>
                      <a:lnTo>
                        <a:pt x="38" y="4"/>
                      </a:lnTo>
                      <a:lnTo>
                        <a:pt x="40" y="6"/>
                      </a:lnTo>
                      <a:lnTo>
                        <a:pt x="42" y="8"/>
                      </a:lnTo>
                      <a:lnTo>
                        <a:pt x="42" y="10"/>
                      </a:lnTo>
                      <a:lnTo>
                        <a:pt x="42" y="10"/>
                      </a:lnTo>
                      <a:lnTo>
                        <a:pt x="40" y="10"/>
                      </a:lnTo>
                      <a:lnTo>
                        <a:pt x="38" y="12"/>
                      </a:lnTo>
                      <a:lnTo>
                        <a:pt x="38" y="12"/>
                      </a:lnTo>
                      <a:lnTo>
                        <a:pt x="38" y="14"/>
                      </a:lnTo>
                      <a:lnTo>
                        <a:pt x="40" y="14"/>
                      </a:lnTo>
                      <a:lnTo>
                        <a:pt x="40" y="12"/>
                      </a:lnTo>
                      <a:lnTo>
                        <a:pt x="40" y="14"/>
                      </a:lnTo>
                      <a:lnTo>
                        <a:pt x="42" y="14"/>
                      </a:lnTo>
                      <a:lnTo>
                        <a:pt x="42" y="18"/>
                      </a:lnTo>
                      <a:lnTo>
                        <a:pt x="42" y="18"/>
                      </a:lnTo>
                      <a:lnTo>
                        <a:pt x="42" y="20"/>
                      </a:lnTo>
                      <a:lnTo>
                        <a:pt x="44" y="20"/>
                      </a:lnTo>
                      <a:lnTo>
                        <a:pt x="46" y="20"/>
                      </a:lnTo>
                      <a:lnTo>
                        <a:pt x="46" y="20"/>
                      </a:lnTo>
                      <a:lnTo>
                        <a:pt x="52" y="24"/>
                      </a:lnTo>
                      <a:lnTo>
                        <a:pt x="54" y="26"/>
                      </a:lnTo>
                      <a:lnTo>
                        <a:pt x="52" y="26"/>
                      </a:lnTo>
                      <a:lnTo>
                        <a:pt x="50" y="24"/>
                      </a:lnTo>
                      <a:lnTo>
                        <a:pt x="48" y="22"/>
                      </a:lnTo>
                      <a:lnTo>
                        <a:pt x="46" y="20"/>
                      </a:lnTo>
                      <a:lnTo>
                        <a:pt x="42" y="20"/>
                      </a:lnTo>
                      <a:lnTo>
                        <a:pt x="38" y="20"/>
                      </a:lnTo>
                      <a:lnTo>
                        <a:pt x="38" y="20"/>
                      </a:lnTo>
                      <a:lnTo>
                        <a:pt x="36" y="22"/>
                      </a:lnTo>
                      <a:lnTo>
                        <a:pt x="36" y="24"/>
                      </a:lnTo>
                      <a:lnTo>
                        <a:pt x="36" y="26"/>
                      </a:lnTo>
                      <a:lnTo>
                        <a:pt x="36" y="28"/>
                      </a:lnTo>
                      <a:lnTo>
                        <a:pt x="36" y="26"/>
                      </a:lnTo>
                      <a:lnTo>
                        <a:pt x="36" y="26"/>
                      </a:lnTo>
                      <a:lnTo>
                        <a:pt x="34" y="24"/>
                      </a:lnTo>
                      <a:lnTo>
                        <a:pt x="34" y="26"/>
                      </a:lnTo>
                      <a:lnTo>
                        <a:pt x="34" y="26"/>
                      </a:lnTo>
                      <a:lnTo>
                        <a:pt x="32" y="28"/>
                      </a:lnTo>
                      <a:lnTo>
                        <a:pt x="32" y="28"/>
                      </a:lnTo>
                      <a:lnTo>
                        <a:pt x="30" y="28"/>
                      </a:lnTo>
                      <a:lnTo>
                        <a:pt x="32" y="26"/>
                      </a:lnTo>
                      <a:lnTo>
                        <a:pt x="30" y="24"/>
                      </a:lnTo>
                      <a:lnTo>
                        <a:pt x="24" y="24"/>
                      </a:lnTo>
                      <a:lnTo>
                        <a:pt x="20" y="24"/>
                      </a:lnTo>
                      <a:lnTo>
                        <a:pt x="18" y="24"/>
                      </a:lnTo>
                      <a:lnTo>
                        <a:pt x="18" y="26"/>
                      </a:lnTo>
                      <a:lnTo>
                        <a:pt x="18" y="28"/>
                      </a:lnTo>
                      <a:lnTo>
                        <a:pt x="16" y="28"/>
                      </a:lnTo>
                      <a:lnTo>
                        <a:pt x="18" y="30"/>
                      </a:lnTo>
                      <a:lnTo>
                        <a:pt x="18" y="30"/>
                      </a:lnTo>
                      <a:lnTo>
                        <a:pt x="18" y="32"/>
                      </a:lnTo>
                      <a:lnTo>
                        <a:pt x="18" y="36"/>
                      </a:lnTo>
                      <a:lnTo>
                        <a:pt x="18" y="36"/>
                      </a:lnTo>
                      <a:lnTo>
                        <a:pt x="18" y="38"/>
                      </a:lnTo>
                      <a:lnTo>
                        <a:pt x="16" y="40"/>
                      </a:lnTo>
                      <a:lnTo>
                        <a:pt x="16" y="42"/>
                      </a:lnTo>
                      <a:lnTo>
                        <a:pt x="16" y="42"/>
                      </a:lnTo>
                      <a:lnTo>
                        <a:pt x="12" y="42"/>
                      </a:lnTo>
                      <a:lnTo>
                        <a:pt x="12" y="42"/>
                      </a:lnTo>
                      <a:lnTo>
                        <a:pt x="12" y="42"/>
                      </a:lnTo>
                      <a:lnTo>
                        <a:pt x="12" y="42"/>
                      </a:lnTo>
                      <a:lnTo>
                        <a:pt x="12" y="42"/>
                      </a:lnTo>
                      <a:lnTo>
                        <a:pt x="12" y="44"/>
                      </a:lnTo>
                      <a:lnTo>
                        <a:pt x="12" y="44"/>
                      </a:lnTo>
                      <a:lnTo>
                        <a:pt x="12" y="44"/>
                      </a:lnTo>
                      <a:lnTo>
                        <a:pt x="14" y="44"/>
                      </a:lnTo>
                      <a:lnTo>
                        <a:pt x="14" y="44"/>
                      </a:lnTo>
                      <a:lnTo>
                        <a:pt x="16" y="44"/>
                      </a:lnTo>
                      <a:lnTo>
                        <a:pt x="16" y="46"/>
                      </a:lnTo>
                      <a:lnTo>
                        <a:pt x="16" y="46"/>
                      </a:lnTo>
                      <a:lnTo>
                        <a:pt x="16" y="46"/>
                      </a:lnTo>
                      <a:lnTo>
                        <a:pt x="16" y="48"/>
                      </a:lnTo>
                      <a:lnTo>
                        <a:pt x="16" y="48"/>
                      </a:lnTo>
                      <a:lnTo>
                        <a:pt x="14" y="50"/>
                      </a:lnTo>
                      <a:lnTo>
                        <a:pt x="12" y="50"/>
                      </a:lnTo>
                      <a:lnTo>
                        <a:pt x="12" y="50"/>
                      </a:lnTo>
                      <a:lnTo>
                        <a:pt x="12" y="50"/>
                      </a:lnTo>
                      <a:lnTo>
                        <a:pt x="12" y="52"/>
                      </a:lnTo>
                      <a:lnTo>
                        <a:pt x="12" y="52"/>
                      </a:lnTo>
                      <a:lnTo>
                        <a:pt x="12" y="52"/>
                      </a:lnTo>
                      <a:lnTo>
                        <a:pt x="12" y="52"/>
                      </a:lnTo>
                      <a:lnTo>
                        <a:pt x="12" y="54"/>
                      </a:lnTo>
                      <a:lnTo>
                        <a:pt x="12" y="54"/>
                      </a:lnTo>
                      <a:lnTo>
                        <a:pt x="8" y="54"/>
                      </a:lnTo>
                      <a:lnTo>
                        <a:pt x="8" y="54"/>
                      </a:lnTo>
                      <a:lnTo>
                        <a:pt x="6" y="56"/>
                      </a:lnTo>
                      <a:lnTo>
                        <a:pt x="6" y="56"/>
                      </a:lnTo>
                      <a:lnTo>
                        <a:pt x="6" y="54"/>
                      </a:lnTo>
                      <a:lnTo>
                        <a:pt x="4" y="54"/>
                      </a:lnTo>
                      <a:lnTo>
                        <a:pt x="4" y="54"/>
                      </a:lnTo>
                      <a:lnTo>
                        <a:pt x="4" y="54"/>
                      </a:lnTo>
                      <a:lnTo>
                        <a:pt x="2" y="56"/>
                      </a:lnTo>
                      <a:lnTo>
                        <a:pt x="2" y="56"/>
                      </a:lnTo>
                      <a:lnTo>
                        <a:pt x="2" y="56"/>
                      </a:lnTo>
                      <a:lnTo>
                        <a:pt x="2" y="58"/>
                      </a:lnTo>
                      <a:lnTo>
                        <a:pt x="2" y="58"/>
                      </a:lnTo>
                      <a:lnTo>
                        <a:pt x="2" y="60"/>
                      </a:lnTo>
                      <a:lnTo>
                        <a:pt x="4" y="60"/>
                      </a:lnTo>
                      <a:lnTo>
                        <a:pt x="4" y="60"/>
                      </a:lnTo>
                      <a:lnTo>
                        <a:pt x="4" y="62"/>
                      </a:lnTo>
                      <a:lnTo>
                        <a:pt x="4" y="62"/>
                      </a:lnTo>
                      <a:lnTo>
                        <a:pt x="4" y="64"/>
                      </a:lnTo>
                      <a:lnTo>
                        <a:pt x="2" y="66"/>
                      </a:lnTo>
                      <a:lnTo>
                        <a:pt x="2" y="66"/>
                      </a:lnTo>
                      <a:lnTo>
                        <a:pt x="2" y="66"/>
                      </a:lnTo>
                      <a:lnTo>
                        <a:pt x="4" y="66"/>
                      </a:lnTo>
                      <a:lnTo>
                        <a:pt x="4" y="66"/>
                      </a:lnTo>
                      <a:lnTo>
                        <a:pt x="4" y="66"/>
                      </a:lnTo>
                      <a:lnTo>
                        <a:pt x="0" y="68"/>
                      </a:lnTo>
                      <a:lnTo>
                        <a:pt x="0" y="68"/>
                      </a:lnTo>
                      <a:lnTo>
                        <a:pt x="0" y="68"/>
                      </a:lnTo>
                      <a:lnTo>
                        <a:pt x="0" y="68"/>
                      </a:lnTo>
                      <a:lnTo>
                        <a:pt x="0" y="70"/>
                      </a:lnTo>
                      <a:lnTo>
                        <a:pt x="0" y="70"/>
                      </a:lnTo>
                      <a:lnTo>
                        <a:pt x="0" y="70"/>
                      </a:lnTo>
                      <a:lnTo>
                        <a:pt x="2" y="70"/>
                      </a:lnTo>
                      <a:lnTo>
                        <a:pt x="2" y="72"/>
                      </a:lnTo>
                      <a:lnTo>
                        <a:pt x="2" y="74"/>
                      </a:lnTo>
                      <a:lnTo>
                        <a:pt x="2" y="74"/>
                      </a:lnTo>
                      <a:lnTo>
                        <a:pt x="2" y="74"/>
                      </a:lnTo>
                      <a:lnTo>
                        <a:pt x="4" y="76"/>
                      </a:lnTo>
                      <a:lnTo>
                        <a:pt x="4" y="76"/>
                      </a:lnTo>
                      <a:lnTo>
                        <a:pt x="4" y="78"/>
                      </a:lnTo>
                      <a:lnTo>
                        <a:pt x="4" y="78"/>
                      </a:lnTo>
                      <a:lnTo>
                        <a:pt x="4" y="78"/>
                      </a:lnTo>
                      <a:lnTo>
                        <a:pt x="6" y="78"/>
                      </a:lnTo>
                      <a:lnTo>
                        <a:pt x="6" y="78"/>
                      </a:lnTo>
                      <a:lnTo>
                        <a:pt x="6" y="80"/>
                      </a:lnTo>
                      <a:lnTo>
                        <a:pt x="6" y="82"/>
                      </a:lnTo>
                      <a:lnTo>
                        <a:pt x="4" y="82"/>
                      </a:lnTo>
                      <a:lnTo>
                        <a:pt x="2" y="84"/>
                      </a:lnTo>
                      <a:lnTo>
                        <a:pt x="2" y="84"/>
                      </a:lnTo>
                      <a:lnTo>
                        <a:pt x="2" y="86"/>
                      </a:lnTo>
                      <a:lnTo>
                        <a:pt x="2" y="86"/>
                      </a:lnTo>
                      <a:lnTo>
                        <a:pt x="2" y="88"/>
                      </a:lnTo>
                      <a:lnTo>
                        <a:pt x="4" y="88"/>
                      </a:lnTo>
                      <a:lnTo>
                        <a:pt x="4" y="88"/>
                      </a:lnTo>
                      <a:lnTo>
                        <a:pt x="6" y="90"/>
                      </a:lnTo>
                      <a:lnTo>
                        <a:pt x="6" y="90"/>
                      </a:lnTo>
                      <a:lnTo>
                        <a:pt x="8" y="90"/>
                      </a:lnTo>
                      <a:lnTo>
                        <a:pt x="8" y="90"/>
                      </a:lnTo>
                      <a:lnTo>
                        <a:pt x="8" y="92"/>
                      </a:lnTo>
                      <a:lnTo>
                        <a:pt x="6" y="92"/>
                      </a:lnTo>
                      <a:lnTo>
                        <a:pt x="6" y="92"/>
                      </a:lnTo>
                      <a:lnTo>
                        <a:pt x="6" y="94"/>
                      </a:lnTo>
                      <a:lnTo>
                        <a:pt x="6" y="96"/>
                      </a:lnTo>
                      <a:lnTo>
                        <a:pt x="6" y="96"/>
                      </a:lnTo>
                      <a:lnTo>
                        <a:pt x="6" y="96"/>
                      </a:lnTo>
                      <a:lnTo>
                        <a:pt x="6" y="96"/>
                      </a:lnTo>
                      <a:lnTo>
                        <a:pt x="8" y="98"/>
                      </a:lnTo>
                      <a:lnTo>
                        <a:pt x="8" y="98"/>
                      </a:lnTo>
                      <a:lnTo>
                        <a:pt x="8" y="98"/>
                      </a:lnTo>
                      <a:lnTo>
                        <a:pt x="8" y="100"/>
                      </a:lnTo>
                      <a:lnTo>
                        <a:pt x="10" y="102"/>
                      </a:lnTo>
                      <a:lnTo>
                        <a:pt x="12" y="102"/>
                      </a:lnTo>
                      <a:lnTo>
                        <a:pt x="12" y="102"/>
                      </a:lnTo>
                      <a:lnTo>
                        <a:pt x="12" y="100"/>
                      </a:lnTo>
                      <a:lnTo>
                        <a:pt x="12" y="100"/>
                      </a:lnTo>
                      <a:lnTo>
                        <a:pt x="14" y="100"/>
                      </a:lnTo>
                      <a:lnTo>
                        <a:pt x="14" y="100"/>
                      </a:lnTo>
                      <a:lnTo>
                        <a:pt x="14" y="102"/>
                      </a:lnTo>
                      <a:lnTo>
                        <a:pt x="14" y="102"/>
                      </a:lnTo>
                      <a:lnTo>
                        <a:pt x="16" y="102"/>
                      </a:lnTo>
                      <a:lnTo>
                        <a:pt x="16" y="102"/>
                      </a:lnTo>
                      <a:lnTo>
                        <a:pt x="18" y="102"/>
                      </a:lnTo>
                      <a:lnTo>
                        <a:pt x="18" y="102"/>
                      </a:lnTo>
                      <a:lnTo>
                        <a:pt x="20" y="102"/>
                      </a:lnTo>
                      <a:lnTo>
                        <a:pt x="20" y="102"/>
                      </a:lnTo>
                      <a:lnTo>
                        <a:pt x="22" y="102"/>
                      </a:lnTo>
                      <a:lnTo>
                        <a:pt x="22" y="102"/>
                      </a:lnTo>
                      <a:lnTo>
                        <a:pt x="26" y="104"/>
                      </a:lnTo>
                      <a:lnTo>
                        <a:pt x="28" y="104"/>
                      </a:lnTo>
                      <a:lnTo>
                        <a:pt x="30" y="104"/>
                      </a:lnTo>
                      <a:lnTo>
                        <a:pt x="30" y="104"/>
                      </a:lnTo>
                      <a:lnTo>
                        <a:pt x="30" y="106"/>
                      </a:lnTo>
                      <a:lnTo>
                        <a:pt x="30" y="106"/>
                      </a:lnTo>
                      <a:lnTo>
                        <a:pt x="26" y="110"/>
                      </a:lnTo>
                      <a:lnTo>
                        <a:pt x="26" y="110"/>
                      </a:lnTo>
                      <a:lnTo>
                        <a:pt x="26" y="112"/>
                      </a:lnTo>
                      <a:lnTo>
                        <a:pt x="24" y="114"/>
                      </a:lnTo>
                      <a:lnTo>
                        <a:pt x="24" y="116"/>
                      </a:lnTo>
                      <a:lnTo>
                        <a:pt x="22" y="118"/>
                      </a:lnTo>
                      <a:lnTo>
                        <a:pt x="22" y="120"/>
                      </a:lnTo>
                      <a:lnTo>
                        <a:pt x="22" y="122"/>
                      </a:lnTo>
                      <a:lnTo>
                        <a:pt x="22" y="124"/>
                      </a:lnTo>
                      <a:lnTo>
                        <a:pt x="22" y="126"/>
                      </a:lnTo>
                      <a:lnTo>
                        <a:pt x="22" y="128"/>
                      </a:lnTo>
                      <a:lnTo>
                        <a:pt x="22" y="128"/>
                      </a:lnTo>
                      <a:lnTo>
                        <a:pt x="22" y="128"/>
                      </a:lnTo>
                      <a:lnTo>
                        <a:pt x="24" y="130"/>
                      </a:lnTo>
                      <a:lnTo>
                        <a:pt x="26" y="130"/>
                      </a:lnTo>
                      <a:lnTo>
                        <a:pt x="28" y="128"/>
                      </a:lnTo>
                      <a:lnTo>
                        <a:pt x="30" y="128"/>
                      </a:lnTo>
                      <a:lnTo>
                        <a:pt x="32" y="128"/>
                      </a:lnTo>
                      <a:lnTo>
                        <a:pt x="34" y="128"/>
                      </a:lnTo>
                      <a:lnTo>
                        <a:pt x="34" y="128"/>
                      </a:lnTo>
                      <a:lnTo>
                        <a:pt x="34" y="128"/>
                      </a:lnTo>
                      <a:lnTo>
                        <a:pt x="34" y="128"/>
                      </a:lnTo>
                      <a:lnTo>
                        <a:pt x="36" y="128"/>
                      </a:lnTo>
                      <a:lnTo>
                        <a:pt x="36" y="128"/>
                      </a:lnTo>
                      <a:lnTo>
                        <a:pt x="36" y="128"/>
                      </a:lnTo>
                      <a:lnTo>
                        <a:pt x="36" y="128"/>
                      </a:lnTo>
                      <a:lnTo>
                        <a:pt x="34" y="128"/>
                      </a:lnTo>
                      <a:lnTo>
                        <a:pt x="34" y="128"/>
                      </a:lnTo>
                      <a:lnTo>
                        <a:pt x="34" y="126"/>
                      </a:lnTo>
                      <a:lnTo>
                        <a:pt x="34" y="126"/>
                      </a:lnTo>
                      <a:lnTo>
                        <a:pt x="34" y="126"/>
                      </a:lnTo>
                      <a:lnTo>
                        <a:pt x="36" y="126"/>
                      </a:lnTo>
                      <a:lnTo>
                        <a:pt x="36" y="126"/>
                      </a:lnTo>
                      <a:lnTo>
                        <a:pt x="38" y="126"/>
                      </a:lnTo>
                      <a:lnTo>
                        <a:pt x="38" y="126"/>
                      </a:lnTo>
                      <a:lnTo>
                        <a:pt x="38" y="126"/>
                      </a:lnTo>
                      <a:lnTo>
                        <a:pt x="38" y="126"/>
                      </a:lnTo>
                      <a:lnTo>
                        <a:pt x="40" y="126"/>
                      </a:lnTo>
                      <a:lnTo>
                        <a:pt x="40" y="128"/>
                      </a:lnTo>
                      <a:lnTo>
                        <a:pt x="40" y="128"/>
                      </a:lnTo>
                      <a:lnTo>
                        <a:pt x="44" y="128"/>
                      </a:lnTo>
                      <a:lnTo>
                        <a:pt x="44" y="128"/>
                      </a:lnTo>
                      <a:lnTo>
                        <a:pt x="46" y="128"/>
                      </a:lnTo>
                      <a:lnTo>
                        <a:pt x="48" y="130"/>
                      </a:lnTo>
                      <a:lnTo>
                        <a:pt x="50" y="130"/>
                      </a:lnTo>
                      <a:lnTo>
                        <a:pt x="50" y="130"/>
                      </a:lnTo>
                      <a:lnTo>
                        <a:pt x="52" y="130"/>
                      </a:lnTo>
                      <a:lnTo>
                        <a:pt x="52" y="128"/>
                      </a:lnTo>
                      <a:lnTo>
                        <a:pt x="54" y="130"/>
                      </a:lnTo>
                      <a:lnTo>
                        <a:pt x="56" y="130"/>
                      </a:lnTo>
                      <a:lnTo>
                        <a:pt x="56" y="130"/>
                      </a:lnTo>
                      <a:lnTo>
                        <a:pt x="56" y="132"/>
                      </a:lnTo>
                      <a:lnTo>
                        <a:pt x="56" y="132"/>
                      </a:lnTo>
                      <a:lnTo>
                        <a:pt x="56" y="132"/>
                      </a:lnTo>
                      <a:lnTo>
                        <a:pt x="56" y="132"/>
                      </a:lnTo>
                      <a:lnTo>
                        <a:pt x="58" y="132"/>
                      </a:lnTo>
                      <a:lnTo>
                        <a:pt x="58" y="132"/>
                      </a:lnTo>
                      <a:lnTo>
                        <a:pt x="58" y="134"/>
                      </a:lnTo>
                      <a:lnTo>
                        <a:pt x="58" y="134"/>
                      </a:lnTo>
                      <a:lnTo>
                        <a:pt x="58" y="134"/>
                      </a:lnTo>
                      <a:lnTo>
                        <a:pt x="60" y="134"/>
                      </a:lnTo>
                      <a:lnTo>
                        <a:pt x="60" y="132"/>
                      </a:lnTo>
                      <a:lnTo>
                        <a:pt x="62" y="132"/>
                      </a:lnTo>
                      <a:lnTo>
                        <a:pt x="62" y="130"/>
                      </a:lnTo>
                      <a:lnTo>
                        <a:pt x="62" y="130"/>
                      </a:lnTo>
                      <a:lnTo>
                        <a:pt x="62" y="130"/>
                      </a:lnTo>
                      <a:lnTo>
                        <a:pt x="64" y="130"/>
                      </a:lnTo>
                      <a:lnTo>
                        <a:pt x="66" y="130"/>
                      </a:lnTo>
                      <a:lnTo>
                        <a:pt x="68" y="130"/>
                      </a:lnTo>
                      <a:lnTo>
                        <a:pt x="68" y="130"/>
                      </a:lnTo>
                      <a:lnTo>
                        <a:pt x="68" y="130"/>
                      </a:lnTo>
                      <a:lnTo>
                        <a:pt x="68" y="132"/>
                      </a:lnTo>
                      <a:lnTo>
                        <a:pt x="70" y="132"/>
                      </a:lnTo>
                      <a:lnTo>
                        <a:pt x="70" y="132"/>
                      </a:lnTo>
                      <a:lnTo>
                        <a:pt x="72" y="132"/>
                      </a:lnTo>
                      <a:lnTo>
                        <a:pt x="72" y="132"/>
                      </a:lnTo>
                      <a:lnTo>
                        <a:pt x="72" y="132"/>
                      </a:lnTo>
                      <a:lnTo>
                        <a:pt x="74" y="132"/>
                      </a:lnTo>
                      <a:lnTo>
                        <a:pt x="74" y="130"/>
                      </a:lnTo>
                      <a:lnTo>
                        <a:pt x="74" y="130"/>
                      </a:lnTo>
                      <a:lnTo>
                        <a:pt x="76" y="130"/>
                      </a:lnTo>
                      <a:lnTo>
                        <a:pt x="78" y="130"/>
                      </a:lnTo>
                      <a:lnTo>
                        <a:pt x="80" y="128"/>
                      </a:lnTo>
                      <a:lnTo>
                        <a:pt x="86" y="128"/>
                      </a:lnTo>
                      <a:lnTo>
                        <a:pt x="86" y="128"/>
                      </a:lnTo>
                      <a:lnTo>
                        <a:pt x="86" y="126"/>
                      </a:lnTo>
                      <a:lnTo>
                        <a:pt x="86" y="126"/>
                      </a:lnTo>
                      <a:lnTo>
                        <a:pt x="88" y="126"/>
                      </a:lnTo>
                      <a:lnTo>
                        <a:pt x="88" y="126"/>
                      </a:lnTo>
                      <a:lnTo>
                        <a:pt x="90" y="128"/>
                      </a:lnTo>
                      <a:lnTo>
                        <a:pt x="90" y="128"/>
                      </a:lnTo>
                      <a:lnTo>
                        <a:pt x="90" y="128"/>
                      </a:lnTo>
                      <a:lnTo>
                        <a:pt x="92" y="128"/>
                      </a:lnTo>
                      <a:lnTo>
                        <a:pt x="92" y="128"/>
                      </a:lnTo>
                      <a:lnTo>
                        <a:pt x="94" y="128"/>
                      </a:lnTo>
                      <a:lnTo>
                        <a:pt x="94" y="128"/>
                      </a:lnTo>
                      <a:lnTo>
                        <a:pt x="94" y="128"/>
                      </a:lnTo>
                      <a:lnTo>
                        <a:pt x="94" y="130"/>
                      </a:lnTo>
                      <a:lnTo>
                        <a:pt x="94" y="130"/>
                      </a:lnTo>
                      <a:lnTo>
                        <a:pt x="96" y="130"/>
                      </a:lnTo>
                      <a:lnTo>
                        <a:pt x="96" y="130"/>
                      </a:lnTo>
                      <a:lnTo>
                        <a:pt x="98" y="130"/>
                      </a:lnTo>
                      <a:lnTo>
                        <a:pt x="98" y="130"/>
                      </a:lnTo>
                      <a:lnTo>
                        <a:pt x="98" y="128"/>
                      </a:lnTo>
                      <a:lnTo>
                        <a:pt x="98" y="128"/>
                      </a:lnTo>
                      <a:lnTo>
                        <a:pt x="98" y="126"/>
                      </a:lnTo>
                      <a:lnTo>
                        <a:pt x="98" y="126"/>
                      </a:lnTo>
                      <a:lnTo>
                        <a:pt x="96" y="126"/>
                      </a:lnTo>
                      <a:lnTo>
                        <a:pt x="96" y="126"/>
                      </a:lnTo>
                      <a:lnTo>
                        <a:pt x="96" y="126"/>
                      </a:lnTo>
                      <a:lnTo>
                        <a:pt x="96" y="124"/>
                      </a:lnTo>
                      <a:lnTo>
                        <a:pt x="96" y="124"/>
                      </a:lnTo>
                      <a:lnTo>
                        <a:pt x="96" y="122"/>
                      </a:lnTo>
                      <a:lnTo>
                        <a:pt x="94" y="120"/>
                      </a:lnTo>
                      <a:lnTo>
                        <a:pt x="94" y="120"/>
                      </a:lnTo>
                      <a:lnTo>
                        <a:pt x="94" y="118"/>
                      </a:lnTo>
                      <a:lnTo>
                        <a:pt x="96" y="118"/>
                      </a:lnTo>
                      <a:lnTo>
                        <a:pt x="98" y="116"/>
                      </a:lnTo>
                      <a:lnTo>
                        <a:pt x="100" y="116"/>
                      </a:lnTo>
                      <a:lnTo>
                        <a:pt x="100" y="116"/>
                      </a:lnTo>
                      <a:lnTo>
                        <a:pt x="102" y="116"/>
                      </a:lnTo>
                      <a:lnTo>
                        <a:pt x="102" y="116"/>
                      </a:lnTo>
                      <a:lnTo>
                        <a:pt x="102" y="114"/>
                      </a:lnTo>
                      <a:lnTo>
                        <a:pt x="104" y="112"/>
                      </a:lnTo>
                      <a:lnTo>
                        <a:pt x="104" y="112"/>
                      </a:lnTo>
                      <a:lnTo>
                        <a:pt x="104" y="112"/>
                      </a:lnTo>
                      <a:lnTo>
                        <a:pt x="106" y="112"/>
                      </a:lnTo>
                      <a:lnTo>
                        <a:pt x="106" y="112"/>
                      </a:lnTo>
                      <a:lnTo>
                        <a:pt x="108" y="112"/>
                      </a:lnTo>
                      <a:lnTo>
                        <a:pt x="108" y="112"/>
                      </a:lnTo>
                      <a:lnTo>
                        <a:pt x="108" y="110"/>
                      </a:lnTo>
                      <a:lnTo>
                        <a:pt x="108" y="110"/>
                      </a:lnTo>
                      <a:lnTo>
                        <a:pt x="108" y="108"/>
                      </a:lnTo>
                      <a:lnTo>
                        <a:pt x="108" y="108"/>
                      </a:lnTo>
                      <a:lnTo>
                        <a:pt x="108" y="108"/>
                      </a:lnTo>
                      <a:lnTo>
                        <a:pt x="106" y="106"/>
                      </a:lnTo>
                      <a:lnTo>
                        <a:pt x="104" y="104"/>
                      </a:lnTo>
                      <a:lnTo>
                        <a:pt x="104" y="104"/>
                      </a:lnTo>
                      <a:lnTo>
                        <a:pt x="102" y="104"/>
                      </a:lnTo>
                      <a:lnTo>
                        <a:pt x="102" y="104"/>
                      </a:lnTo>
                      <a:lnTo>
                        <a:pt x="102" y="104"/>
                      </a:lnTo>
                      <a:lnTo>
                        <a:pt x="100" y="102"/>
                      </a:lnTo>
                      <a:lnTo>
                        <a:pt x="100" y="102"/>
                      </a:lnTo>
                      <a:lnTo>
                        <a:pt x="98" y="102"/>
                      </a:lnTo>
                      <a:lnTo>
                        <a:pt x="98" y="100"/>
                      </a:lnTo>
                      <a:lnTo>
                        <a:pt x="96" y="98"/>
                      </a:lnTo>
                      <a:lnTo>
                        <a:pt x="94" y="98"/>
                      </a:lnTo>
                      <a:lnTo>
                        <a:pt x="94" y="98"/>
                      </a:lnTo>
                      <a:lnTo>
                        <a:pt x="92" y="96"/>
                      </a:lnTo>
                      <a:lnTo>
                        <a:pt x="92" y="96"/>
                      </a:lnTo>
                      <a:lnTo>
                        <a:pt x="90" y="94"/>
                      </a:lnTo>
                      <a:lnTo>
                        <a:pt x="90" y="92"/>
                      </a:lnTo>
                      <a:lnTo>
                        <a:pt x="90" y="92"/>
                      </a:lnTo>
                      <a:lnTo>
                        <a:pt x="88" y="92"/>
                      </a:lnTo>
                      <a:lnTo>
                        <a:pt x="88" y="92"/>
                      </a:lnTo>
                      <a:lnTo>
                        <a:pt x="90" y="90"/>
                      </a:lnTo>
                      <a:lnTo>
                        <a:pt x="90" y="90"/>
                      </a:lnTo>
                      <a:lnTo>
                        <a:pt x="90" y="90"/>
                      </a:lnTo>
                      <a:lnTo>
                        <a:pt x="90" y="88"/>
                      </a:lnTo>
                      <a:lnTo>
                        <a:pt x="90" y="88"/>
                      </a:lnTo>
                      <a:lnTo>
                        <a:pt x="90" y="88"/>
                      </a:lnTo>
                      <a:lnTo>
                        <a:pt x="88" y="86"/>
                      </a:lnTo>
                      <a:lnTo>
                        <a:pt x="86" y="86"/>
                      </a:lnTo>
                      <a:lnTo>
                        <a:pt x="86" y="84"/>
                      </a:lnTo>
                      <a:lnTo>
                        <a:pt x="86" y="84"/>
                      </a:lnTo>
                      <a:lnTo>
                        <a:pt x="86" y="84"/>
                      </a:lnTo>
                      <a:lnTo>
                        <a:pt x="84" y="82"/>
                      </a:lnTo>
                      <a:lnTo>
                        <a:pt x="84" y="82"/>
                      </a:lnTo>
                      <a:lnTo>
                        <a:pt x="84" y="82"/>
                      </a:lnTo>
                      <a:lnTo>
                        <a:pt x="84" y="82"/>
                      </a:lnTo>
                      <a:lnTo>
                        <a:pt x="84" y="82"/>
                      </a:lnTo>
                      <a:lnTo>
                        <a:pt x="86" y="82"/>
                      </a:lnTo>
                      <a:lnTo>
                        <a:pt x="86" y="82"/>
                      </a:lnTo>
                      <a:lnTo>
                        <a:pt x="86" y="84"/>
                      </a:lnTo>
                      <a:lnTo>
                        <a:pt x="88" y="84"/>
                      </a:lnTo>
                      <a:lnTo>
                        <a:pt x="88" y="82"/>
                      </a:lnTo>
                      <a:lnTo>
                        <a:pt x="90" y="80"/>
                      </a:lnTo>
                      <a:lnTo>
                        <a:pt x="90" y="80"/>
                      </a:lnTo>
                      <a:lnTo>
                        <a:pt x="92" y="80"/>
                      </a:lnTo>
                      <a:lnTo>
                        <a:pt x="92" y="80"/>
                      </a:lnTo>
                      <a:lnTo>
                        <a:pt x="94" y="80"/>
                      </a:lnTo>
                      <a:lnTo>
                        <a:pt x="94" y="80"/>
                      </a:lnTo>
                      <a:lnTo>
                        <a:pt x="96" y="80"/>
                      </a:lnTo>
                      <a:lnTo>
                        <a:pt x="96" y="80"/>
                      </a:lnTo>
                      <a:lnTo>
                        <a:pt x="96" y="78"/>
                      </a:lnTo>
                      <a:lnTo>
                        <a:pt x="96" y="78"/>
                      </a:lnTo>
                      <a:lnTo>
                        <a:pt x="100" y="78"/>
                      </a:lnTo>
                      <a:lnTo>
                        <a:pt x="100" y="76"/>
                      </a:lnTo>
                      <a:lnTo>
                        <a:pt x="100" y="76"/>
                      </a:lnTo>
                      <a:lnTo>
                        <a:pt x="100" y="76"/>
                      </a:lnTo>
                      <a:lnTo>
                        <a:pt x="102" y="76"/>
                      </a:lnTo>
                      <a:lnTo>
                        <a:pt x="102" y="76"/>
                      </a:lnTo>
                      <a:lnTo>
                        <a:pt x="102" y="76"/>
                      </a:lnTo>
                      <a:lnTo>
                        <a:pt x="102" y="76"/>
                      </a:lnTo>
                      <a:lnTo>
                        <a:pt x="104" y="76"/>
                      </a:lnTo>
                      <a:lnTo>
                        <a:pt x="104" y="74"/>
                      </a:lnTo>
                      <a:lnTo>
                        <a:pt x="104" y="74"/>
                      </a:lnTo>
                      <a:lnTo>
                        <a:pt x="106" y="74"/>
                      </a:lnTo>
                      <a:lnTo>
                        <a:pt x="108" y="74"/>
                      </a:lnTo>
                      <a:lnTo>
                        <a:pt x="110" y="72"/>
                      </a:lnTo>
                      <a:lnTo>
                        <a:pt x="112" y="72"/>
                      </a:lnTo>
                      <a:lnTo>
                        <a:pt x="114" y="72"/>
                      </a:lnTo>
                      <a:lnTo>
                        <a:pt x="116" y="72"/>
                      </a:lnTo>
                      <a:lnTo>
                        <a:pt x="116" y="70"/>
                      </a:lnTo>
                      <a:lnTo>
                        <a:pt x="114" y="70"/>
                      </a:lnTo>
                      <a:lnTo>
                        <a:pt x="114" y="70"/>
                      </a:lnTo>
                      <a:lnTo>
                        <a:pt x="114" y="70"/>
                      </a:lnTo>
                      <a:lnTo>
                        <a:pt x="114" y="68"/>
                      </a:lnTo>
                      <a:lnTo>
                        <a:pt x="114" y="68"/>
                      </a:lnTo>
                      <a:lnTo>
                        <a:pt x="116" y="68"/>
                      </a:lnTo>
                      <a:lnTo>
                        <a:pt x="118" y="70"/>
                      </a:lnTo>
                      <a:lnTo>
                        <a:pt x="118" y="70"/>
                      </a:lnTo>
                      <a:lnTo>
                        <a:pt x="118" y="70"/>
                      </a:lnTo>
                      <a:lnTo>
                        <a:pt x="118" y="70"/>
                      </a:lnTo>
                      <a:lnTo>
                        <a:pt x="118" y="70"/>
                      </a:lnTo>
                      <a:lnTo>
                        <a:pt x="118" y="72"/>
                      </a:lnTo>
                      <a:lnTo>
                        <a:pt x="120" y="72"/>
                      </a:lnTo>
                      <a:lnTo>
                        <a:pt x="120" y="72"/>
                      </a:lnTo>
                      <a:lnTo>
                        <a:pt x="120" y="72"/>
                      </a:lnTo>
                      <a:lnTo>
                        <a:pt x="122" y="72"/>
                      </a:lnTo>
                      <a:lnTo>
                        <a:pt x="122" y="72"/>
                      </a:lnTo>
                      <a:lnTo>
                        <a:pt x="122" y="72"/>
                      </a:lnTo>
                      <a:lnTo>
                        <a:pt x="122" y="70"/>
                      </a:lnTo>
                      <a:lnTo>
                        <a:pt x="124" y="68"/>
                      </a:lnTo>
                      <a:lnTo>
                        <a:pt x="124" y="66"/>
                      </a:lnTo>
                      <a:lnTo>
                        <a:pt x="124" y="62"/>
                      </a:lnTo>
                      <a:close/>
                      <a:moveTo>
                        <a:pt x="34" y="4"/>
                      </a:moveTo>
                      <a:lnTo>
                        <a:pt x="38" y="4"/>
                      </a:lnTo>
                      <a:lnTo>
                        <a:pt x="38" y="4"/>
                      </a:lnTo>
                      <a:lnTo>
                        <a:pt x="34" y="2"/>
                      </a:lnTo>
                      <a:lnTo>
                        <a:pt x="34" y="2"/>
                      </a:lnTo>
                      <a:lnTo>
                        <a:pt x="36" y="2"/>
                      </a:lnTo>
                      <a:lnTo>
                        <a:pt x="36" y="2"/>
                      </a:lnTo>
                      <a:lnTo>
                        <a:pt x="36" y="0"/>
                      </a:lnTo>
                      <a:lnTo>
                        <a:pt x="36" y="0"/>
                      </a:lnTo>
                      <a:lnTo>
                        <a:pt x="34" y="2"/>
                      </a:lnTo>
                      <a:lnTo>
                        <a:pt x="34" y="6"/>
                      </a:lnTo>
                      <a:lnTo>
                        <a:pt x="34" y="4"/>
                      </a:lnTo>
                      <a:lnTo>
                        <a:pt x="34"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41" name="Freeform 169">
                  <a:extLst>
                    <a:ext uri="{FF2B5EF4-FFF2-40B4-BE49-F238E27FC236}">
                      <a16:creationId xmlns:a16="http://schemas.microsoft.com/office/drawing/2014/main" id="{328EBB39-74E0-FBCF-922D-2C325A2EBA61}"/>
                    </a:ext>
                  </a:extLst>
                </p:cNvPr>
                <p:cNvSpPr>
                  <a:spLocks/>
                </p:cNvSpPr>
                <p:nvPr/>
              </p:nvSpPr>
              <p:spPr bwMode="auto">
                <a:xfrm>
                  <a:off x="4055" y="1299"/>
                  <a:ext cx="100" cy="44"/>
                </a:xfrm>
                <a:custGeom>
                  <a:avLst/>
                  <a:gdLst>
                    <a:gd name="T0" fmla="*/ 96 w 100"/>
                    <a:gd name="T1" fmla="*/ 36 h 44"/>
                    <a:gd name="T2" fmla="*/ 92 w 100"/>
                    <a:gd name="T3" fmla="*/ 34 h 44"/>
                    <a:gd name="T4" fmla="*/ 92 w 100"/>
                    <a:gd name="T5" fmla="*/ 32 h 44"/>
                    <a:gd name="T6" fmla="*/ 94 w 100"/>
                    <a:gd name="T7" fmla="*/ 32 h 44"/>
                    <a:gd name="T8" fmla="*/ 96 w 100"/>
                    <a:gd name="T9" fmla="*/ 28 h 44"/>
                    <a:gd name="T10" fmla="*/ 92 w 100"/>
                    <a:gd name="T11" fmla="*/ 28 h 44"/>
                    <a:gd name="T12" fmla="*/ 88 w 100"/>
                    <a:gd name="T13" fmla="*/ 26 h 44"/>
                    <a:gd name="T14" fmla="*/ 84 w 100"/>
                    <a:gd name="T15" fmla="*/ 24 h 44"/>
                    <a:gd name="T16" fmla="*/ 84 w 100"/>
                    <a:gd name="T17" fmla="*/ 20 h 44"/>
                    <a:gd name="T18" fmla="*/ 82 w 100"/>
                    <a:gd name="T19" fmla="*/ 18 h 44"/>
                    <a:gd name="T20" fmla="*/ 76 w 100"/>
                    <a:gd name="T21" fmla="*/ 16 h 44"/>
                    <a:gd name="T22" fmla="*/ 72 w 100"/>
                    <a:gd name="T23" fmla="*/ 14 h 44"/>
                    <a:gd name="T24" fmla="*/ 70 w 100"/>
                    <a:gd name="T25" fmla="*/ 16 h 44"/>
                    <a:gd name="T26" fmla="*/ 66 w 100"/>
                    <a:gd name="T27" fmla="*/ 14 h 44"/>
                    <a:gd name="T28" fmla="*/ 62 w 100"/>
                    <a:gd name="T29" fmla="*/ 16 h 44"/>
                    <a:gd name="T30" fmla="*/ 58 w 100"/>
                    <a:gd name="T31" fmla="*/ 18 h 44"/>
                    <a:gd name="T32" fmla="*/ 54 w 100"/>
                    <a:gd name="T33" fmla="*/ 16 h 44"/>
                    <a:gd name="T34" fmla="*/ 56 w 100"/>
                    <a:gd name="T35" fmla="*/ 14 h 44"/>
                    <a:gd name="T36" fmla="*/ 52 w 100"/>
                    <a:gd name="T37" fmla="*/ 12 h 44"/>
                    <a:gd name="T38" fmla="*/ 44 w 100"/>
                    <a:gd name="T39" fmla="*/ 8 h 44"/>
                    <a:gd name="T40" fmla="*/ 40 w 100"/>
                    <a:gd name="T41" fmla="*/ 6 h 44"/>
                    <a:gd name="T42" fmla="*/ 34 w 100"/>
                    <a:gd name="T43" fmla="*/ 6 h 44"/>
                    <a:gd name="T44" fmla="*/ 30 w 100"/>
                    <a:gd name="T45" fmla="*/ 6 h 44"/>
                    <a:gd name="T46" fmla="*/ 20 w 100"/>
                    <a:gd name="T47" fmla="*/ 6 h 44"/>
                    <a:gd name="T48" fmla="*/ 12 w 100"/>
                    <a:gd name="T49" fmla="*/ 2 h 44"/>
                    <a:gd name="T50" fmla="*/ 6 w 100"/>
                    <a:gd name="T51" fmla="*/ 0 h 44"/>
                    <a:gd name="T52" fmla="*/ 0 w 100"/>
                    <a:gd name="T53" fmla="*/ 0 h 44"/>
                    <a:gd name="T54" fmla="*/ 2 w 100"/>
                    <a:gd name="T55" fmla="*/ 4 h 44"/>
                    <a:gd name="T56" fmla="*/ 12 w 100"/>
                    <a:gd name="T57" fmla="*/ 8 h 44"/>
                    <a:gd name="T58" fmla="*/ 22 w 100"/>
                    <a:gd name="T59" fmla="*/ 14 h 44"/>
                    <a:gd name="T60" fmla="*/ 26 w 100"/>
                    <a:gd name="T61" fmla="*/ 24 h 44"/>
                    <a:gd name="T62" fmla="*/ 28 w 100"/>
                    <a:gd name="T63" fmla="*/ 30 h 44"/>
                    <a:gd name="T64" fmla="*/ 26 w 100"/>
                    <a:gd name="T65" fmla="*/ 36 h 44"/>
                    <a:gd name="T66" fmla="*/ 30 w 100"/>
                    <a:gd name="T67" fmla="*/ 36 h 44"/>
                    <a:gd name="T68" fmla="*/ 36 w 100"/>
                    <a:gd name="T69" fmla="*/ 36 h 44"/>
                    <a:gd name="T70" fmla="*/ 40 w 100"/>
                    <a:gd name="T71" fmla="*/ 36 h 44"/>
                    <a:gd name="T72" fmla="*/ 42 w 100"/>
                    <a:gd name="T73" fmla="*/ 34 h 44"/>
                    <a:gd name="T74" fmla="*/ 44 w 100"/>
                    <a:gd name="T75" fmla="*/ 34 h 44"/>
                    <a:gd name="T76" fmla="*/ 46 w 100"/>
                    <a:gd name="T77" fmla="*/ 36 h 44"/>
                    <a:gd name="T78" fmla="*/ 50 w 100"/>
                    <a:gd name="T79" fmla="*/ 40 h 44"/>
                    <a:gd name="T80" fmla="*/ 50 w 100"/>
                    <a:gd name="T81" fmla="*/ 40 h 44"/>
                    <a:gd name="T82" fmla="*/ 54 w 100"/>
                    <a:gd name="T83" fmla="*/ 42 h 44"/>
                    <a:gd name="T84" fmla="*/ 54 w 100"/>
                    <a:gd name="T85" fmla="*/ 42 h 44"/>
                    <a:gd name="T86" fmla="*/ 60 w 100"/>
                    <a:gd name="T87" fmla="*/ 42 h 44"/>
                    <a:gd name="T88" fmla="*/ 64 w 100"/>
                    <a:gd name="T89" fmla="*/ 40 h 44"/>
                    <a:gd name="T90" fmla="*/ 70 w 100"/>
                    <a:gd name="T91" fmla="*/ 40 h 44"/>
                    <a:gd name="T92" fmla="*/ 74 w 100"/>
                    <a:gd name="T93" fmla="*/ 40 h 44"/>
                    <a:gd name="T94" fmla="*/ 76 w 100"/>
                    <a:gd name="T95" fmla="*/ 40 h 44"/>
                    <a:gd name="T96" fmla="*/ 82 w 100"/>
                    <a:gd name="T97" fmla="*/ 38 h 44"/>
                    <a:gd name="T98" fmla="*/ 88 w 100"/>
                    <a:gd name="T99" fmla="*/ 40 h 44"/>
                    <a:gd name="T100" fmla="*/ 92 w 100"/>
                    <a:gd name="T101" fmla="*/ 42 h 44"/>
                    <a:gd name="T102" fmla="*/ 96 w 100"/>
                    <a:gd name="T103" fmla="*/ 42 h 44"/>
                    <a:gd name="T104" fmla="*/ 98 w 100"/>
                    <a:gd name="T105" fmla="*/ 44 h 44"/>
                    <a:gd name="T106" fmla="*/ 100 w 100"/>
                    <a:gd name="T10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4">
                      <a:moveTo>
                        <a:pt x="100" y="38"/>
                      </a:moveTo>
                      <a:lnTo>
                        <a:pt x="98" y="38"/>
                      </a:lnTo>
                      <a:lnTo>
                        <a:pt x="96" y="36"/>
                      </a:lnTo>
                      <a:lnTo>
                        <a:pt x="94" y="36"/>
                      </a:lnTo>
                      <a:lnTo>
                        <a:pt x="94" y="34"/>
                      </a:lnTo>
                      <a:lnTo>
                        <a:pt x="92" y="34"/>
                      </a:lnTo>
                      <a:lnTo>
                        <a:pt x="92" y="34"/>
                      </a:lnTo>
                      <a:lnTo>
                        <a:pt x="92" y="34"/>
                      </a:lnTo>
                      <a:lnTo>
                        <a:pt x="92" y="32"/>
                      </a:lnTo>
                      <a:lnTo>
                        <a:pt x="92" y="32"/>
                      </a:lnTo>
                      <a:lnTo>
                        <a:pt x="94" y="32"/>
                      </a:lnTo>
                      <a:lnTo>
                        <a:pt x="94" y="32"/>
                      </a:lnTo>
                      <a:lnTo>
                        <a:pt x="94" y="30"/>
                      </a:lnTo>
                      <a:lnTo>
                        <a:pt x="96" y="30"/>
                      </a:lnTo>
                      <a:lnTo>
                        <a:pt x="96" y="28"/>
                      </a:lnTo>
                      <a:lnTo>
                        <a:pt x="96" y="28"/>
                      </a:lnTo>
                      <a:lnTo>
                        <a:pt x="92" y="28"/>
                      </a:lnTo>
                      <a:lnTo>
                        <a:pt x="92" y="28"/>
                      </a:lnTo>
                      <a:lnTo>
                        <a:pt x="92" y="28"/>
                      </a:lnTo>
                      <a:lnTo>
                        <a:pt x="90" y="26"/>
                      </a:lnTo>
                      <a:lnTo>
                        <a:pt x="88" y="26"/>
                      </a:lnTo>
                      <a:lnTo>
                        <a:pt x="88" y="26"/>
                      </a:lnTo>
                      <a:lnTo>
                        <a:pt x="86" y="26"/>
                      </a:lnTo>
                      <a:lnTo>
                        <a:pt x="84" y="24"/>
                      </a:lnTo>
                      <a:lnTo>
                        <a:pt x="84" y="24"/>
                      </a:lnTo>
                      <a:lnTo>
                        <a:pt x="84" y="22"/>
                      </a:lnTo>
                      <a:lnTo>
                        <a:pt x="84" y="20"/>
                      </a:lnTo>
                      <a:lnTo>
                        <a:pt x="84" y="18"/>
                      </a:lnTo>
                      <a:lnTo>
                        <a:pt x="84" y="18"/>
                      </a:lnTo>
                      <a:lnTo>
                        <a:pt x="82" y="18"/>
                      </a:lnTo>
                      <a:lnTo>
                        <a:pt x="82" y="18"/>
                      </a:lnTo>
                      <a:lnTo>
                        <a:pt x="78" y="18"/>
                      </a:lnTo>
                      <a:lnTo>
                        <a:pt x="76" y="16"/>
                      </a:lnTo>
                      <a:lnTo>
                        <a:pt x="76" y="16"/>
                      </a:lnTo>
                      <a:lnTo>
                        <a:pt x="74" y="16"/>
                      </a:lnTo>
                      <a:lnTo>
                        <a:pt x="72" y="14"/>
                      </a:lnTo>
                      <a:lnTo>
                        <a:pt x="70" y="14"/>
                      </a:lnTo>
                      <a:lnTo>
                        <a:pt x="70" y="14"/>
                      </a:lnTo>
                      <a:lnTo>
                        <a:pt x="70" y="16"/>
                      </a:lnTo>
                      <a:lnTo>
                        <a:pt x="68" y="14"/>
                      </a:lnTo>
                      <a:lnTo>
                        <a:pt x="68" y="14"/>
                      </a:lnTo>
                      <a:lnTo>
                        <a:pt x="66" y="14"/>
                      </a:lnTo>
                      <a:lnTo>
                        <a:pt x="66" y="14"/>
                      </a:lnTo>
                      <a:lnTo>
                        <a:pt x="64" y="14"/>
                      </a:lnTo>
                      <a:lnTo>
                        <a:pt x="62" y="16"/>
                      </a:lnTo>
                      <a:lnTo>
                        <a:pt x="60" y="16"/>
                      </a:lnTo>
                      <a:lnTo>
                        <a:pt x="58" y="16"/>
                      </a:lnTo>
                      <a:lnTo>
                        <a:pt x="58" y="18"/>
                      </a:lnTo>
                      <a:lnTo>
                        <a:pt x="56" y="18"/>
                      </a:lnTo>
                      <a:lnTo>
                        <a:pt x="56" y="16"/>
                      </a:lnTo>
                      <a:lnTo>
                        <a:pt x="54" y="16"/>
                      </a:lnTo>
                      <a:lnTo>
                        <a:pt x="54" y="16"/>
                      </a:lnTo>
                      <a:lnTo>
                        <a:pt x="56" y="14"/>
                      </a:lnTo>
                      <a:lnTo>
                        <a:pt x="56" y="14"/>
                      </a:lnTo>
                      <a:lnTo>
                        <a:pt x="56" y="14"/>
                      </a:lnTo>
                      <a:lnTo>
                        <a:pt x="52" y="14"/>
                      </a:lnTo>
                      <a:lnTo>
                        <a:pt x="52" y="12"/>
                      </a:lnTo>
                      <a:lnTo>
                        <a:pt x="48" y="12"/>
                      </a:lnTo>
                      <a:lnTo>
                        <a:pt x="44" y="10"/>
                      </a:lnTo>
                      <a:lnTo>
                        <a:pt x="44" y="8"/>
                      </a:lnTo>
                      <a:lnTo>
                        <a:pt x="42" y="8"/>
                      </a:lnTo>
                      <a:lnTo>
                        <a:pt x="42" y="8"/>
                      </a:lnTo>
                      <a:lnTo>
                        <a:pt x="40" y="6"/>
                      </a:lnTo>
                      <a:lnTo>
                        <a:pt x="38" y="8"/>
                      </a:lnTo>
                      <a:lnTo>
                        <a:pt x="36" y="8"/>
                      </a:lnTo>
                      <a:lnTo>
                        <a:pt x="34" y="6"/>
                      </a:lnTo>
                      <a:lnTo>
                        <a:pt x="32" y="6"/>
                      </a:lnTo>
                      <a:lnTo>
                        <a:pt x="30" y="6"/>
                      </a:lnTo>
                      <a:lnTo>
                        <a:pt x="30" y="6"/>
                      </a:lnTo>
                      <a:lnTo>
                        <a:pt x="30" y="6"/>
                      </a:lnTo>
                      <a:lnTo>
                        <a:pt x="22" y="6"/>
                      </a:lnTo>
                      <a:lnTo>
                        <a:pt x="20" y="6"/>
                      </a:lnTo>
                      <a:lnTo>
                        <a:pt x="18" y="4"/>
                      </a:lnTo>
                      <a:lnTo>
                        <a:pt x="14" y="4"/>
                      </a:lnTo>
                      <a:lnTo>
                        <a:pt x="12" y="2"/>
                      </a:lnTo>
                      <a:lnTo>
                        <a:pt x="10" y="2"/>
                      </a:lnTo>
                      <a:lnTo>
                        <a:pt x="8" y="0"/>
                      </a:lnTo>
                      <a:lnTo>
                        <a:pt x="6" y="0"/>
                      </a:lnTo>
                      <a:lnTo>
                        <a:pt x="4" y="0"/>
                      </a:lnTo>
                      <a:lnTo>
                        <a:pt x="2" y="0"/>
                      </a:lnTo>
                      <a:lnTo>
                        <a:pt x="0" y="0"/>
                      </a:lnTo>
                      <a:lnTo>
                        <a:pt x="0" y="2"/>
                      </a:lnTo>
                      <a:lnTo>
                        <a:pt x="0" y="2"/>
                      </a:lnTo>
                      <a:lnTo>
                        <a:pt x="2" y="4"/>
                      </a:lnTo>
                      <a:lnTo>
                        <a:pt x="6" y="8"/>
                      </a:lnTo>
                      <a:lnTo>
                        <a:pt x="8" y="8"/>
                      </a:lnTo>
                      <a:lnTo>
                        <a:pt x="12" y="8"/>
                      </a:lnTo>
                      <a:lnTo>
                        <a:pt x="16" y="10"/>
                      </a:lnTo>
                      <a:lnTo>
                        <a:pt x="16" y="12"/>
                      </a:lnTo>
                      <a:lnTo>
                        <a:pt x="22" y="14"/>
                      </a:lnTo>
                      <a:lnTo>
                        <a:pt x="22" y="16"/>
                      </a:lnTo>
                      <a:lnTo>
                        <a:pt x="24" y="20"/>
                      </a:lnTo>
                      <a:lnTo>
                        <a:pt x="26" y="24"/>
                      </a:lnTo>
                      <a:lnTo>
                        <a:pt x="28" y="28"/>
                      </a:lnTo>
                      <a:lnTo>
                        <a:pt x="28" y="30"/>
                      </a:lnTo>
                      <a:lnTo>
                        <a:pt x="28" y="30"/>
                      </a:lnTo>
                      <a:lnTo>
                        <a:pt x="28" y="32"/>
                      </a:lnTo>
                      <a:lnTo>
                        <a:pt x="26" y="36"/>
                      </a:lnTo>
                      <a:lnTo>
                        <a:pt x="26" y="36"/>
                      </a:lnTo>
                      <a:lnTo>
                        <a:pt x="28" y="36"/>
                      </a:lnTo>
                      <a:lnTo>
                        <a:pt x="30" y="36"/>
                      </a:lnTo>
                      <a:lnTo>
                        <a:pt x="30" y="36"/>
                      </a:lnTo>
                      <a:lnTo>
                        <a:pt x="32" y="36"/>
                      </a:lnTo>
                      <a:lnTo>
                        <a:pt x="34" y="36"/>
                      </a:lnTo>
                      <a:lnTo>
                        <a:pt x="36" y="36"/>
                      </a:lnTo>
                      <a:lnTo>
                        <a:pt x="36" y="36"/>
                      </a:lnTo>
                      <a:lnTo>
                        <a:pt x="38" y="36"/>
                      </a:lnTo>
                      <a:lnTo>
                        <a:pt x="40" y="36"/>
                      </a:lnTo>
                      <a:lnTo>
                        <a:pt x="40" y="36"/>
                      </a:lnTo>
                      <a:lnTo>
                        <a:pt x="40" y="34"/>
                      </a:lnTo>
                      <a:lnTo>
                        <a:pt x="42" y="34"/>
                      </a:lnTo>
                      <a:lnTo>
                        <a:pt x="42" y="34"/>
                      </a:lnTo>
                      <a:lnTo>
                        <a:pt x="42" y="34"/>
                      </a:lnTo>
                      <a:lnTo>
                        <a:pt x="44" y="34"/>
                      </a:lnTo>
                      <a:lnTo>
                        <a:pt x="44" y="34"/>
                      </a:lnTo>
                      <a:lnTo>
                        <a:pt x="44" y="36"/>
                      </a:lnTo>
                      <a:lnTo>
                        <a:pt x="46" y="36"/>
                      </a:lnTo>
                      <a:lnTo>
                        <a:pt x="48" y="38"/>
                      </a:lnTo>
                      <a:lnTo>
                        <a:pt x="50" y="40"/>
                      </a:lnTo>
                      <a:lnTo>
                        <a:pt x="50" y="40"/>
                      </a:lnTo>
                      <a:lnTo>
                        <a:pt x="50" y="40"/>
                      </a:lnTo>
                      <a:lnTo>
                        <a:pt x="50" y="40"/>
                      </a:lnTo>
                      <a:lnTo>
                        <a:pt x="50" y="40"/>
                      </a:lnTo>
                      <a:lnTo>
                        <a:pt x="52" y="42"/>
                      </a:lnTo>
                      <a:lnTo>
                        <a:pt x="54" y="42"/>
                      </a:lnTo>
                      <a:lnTo>
                        <a:pt x="54" y="42"/>
                      </a:lnTo>
                      <a:lnTo>
                        <a:pt x="54" y="42"/>
                      </a:lnTo>
                      <a:lnTo>
                        <a:pt x="54" y="42"/>
                      </a:lnTo>
                      <a:lnTo>
                        <a:pt x="54" y="42"/>
                      </a:lnTo>
                      <a:lnTo>
                        <a:pt x="56" y="42"/>
                      </a:lnTo>
                      <a:lnTo>
                        <a:pt x="58" y="42"/>
                      </a:lnTo>
                      <a:lnTo>
                        <a:pt x="60" y="42"/>
                      </a:lnTo>
                      <a:lnTo>
                        <a:pt x="62" y="42"/>
                      </a:lnTo>
                      <a:lnTo>
                        <a:pt x="64" y="42"/>
                      </a:lnTo>
                      <a:lnTo>
                        <a:pt x="64" y="40"/>
                      </a:lnTo>
                      <a:lnTo>
                        <a:pt x="66" y="40"/>
                      </a:lnTo>
                      <a:lnTo>
                        <a:pt x="70" y="42"/>
                      </a:lnTo>
                      <a:lnTo>
                        <a:pt x="70" y="40"/>
                      </a:lnTo>
                      <a:lnTo>
                        <a:pt x="74" y="40"/>
                      </a:lnTo>
                      <a:lnTo>
                        <a:pt x="74" y="40"/>
                      </a:lnTo>
                      <a:lnTo>
                        <a:pt x="74" y="40"/>
                      </a:lnTo>
                      <a:lnTo>
                        <a:pt x="74" y="40"/>
                      </a:lnTo>
                      <a:lnTo>
                        <a:pt x="76" y="40"/>
                      </a:lnTo>
                      <a:lnTo>
                        <a:pt x="76" y="40"/>
                      </a:lnTo>
                      <a:lnTo>
                        <a:pt x="80" y="38"/>
                      </a:lnTo>
                      <a:lnTo>
                        <a:pt x="80" y="36"/>
                      </a:lnTo>
                      <a:lnTo>
                        <a:pt x="82" y="38"/>
                      </a:lnTo>
                      <a:lnTo>
                        <a:pt x="86" y="38"/>
                      </a:lnTo>
                      <a:lnTo>
                        <a:pt x="86" y="40"/>
                      </a:lnTo>
                      <a:lnTo>
                        <a:pt x="88" y="40"/>
                      </a:lnTo>
                      <a:lnTo>
                        <a:pt x="88" y="40"/>
                      </a:lnTo>
                      <a:lnTo>
                        <a:pt x="90" y="42"/>
                      </a:lnTo>
                      <a:lnTo>
                        <a:pt x="92" y="42"/>
                      </a:lnTo>
                      <a:lnTo>
                        <a:pt x="92" y="42"/>
                      </a:lnTo>
                      <a:lnTo>
                        <a:pt x="94" y="42"/>
                      </a:lnTo>
                      <a:lnTo>
                        <a:pt x="96" y="42"/>
                      </a:lnTo>
                      <a:lnTo>
                        <a:pt x="96" y="42"/>
                      </a:lnTo>
                      <a:lnTo>
                        <a:pt x="98" y="44"/>
                      </a:lnTo>
                      <a:lnTo>
                        <a:pt x="98" y="44"/>
                      </a:lnTo>
                      <a:lnTo>
                        <a:pt x="100" y="42"/>
                      </a:lnTo>
                      <a:lnTo>
                        <a:pt x="100" y="42"/>
                      </a:lnTo>
                      <a:lnTo>
                        <a:pt x="100" y="40"/>
                      </a:lnTo>
                      <a:lnTo>
                        <a:pt x="100" y="40"/>
                      </a:lnTo>
                      <a:lnTo>
                        <a:pt x="100" y="3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42" name="Freeform 170">
                  <a:extLst>
                    <a:ext uri="{FF2B5EF4-FFF2-40B4-BE49-F238E27FC236}">
                      <a16:creationId xmlns:a16="http://schemas.microsoft.com/office/drawing/2014/main" id="{C07B200C-9AE9-1509-6D71-064053831823}"/>
                    </a:ext>
                  </a:extLst>
                </p:cNvPr>
                <p:cNvSpPr>
                  <a:spLocks/>
                </p:cNvSpPr>
                <p:nvPr/>
              </p:nvSpPr>
              <p:spPr bwMode="auto">
                <a:xfrm>
                  <a:off x="3205" y="1830"/>
                  <a:ext cx="46" cy="12"/>
                </a:xfrm>
                <a:custGeom>
                  <a:avLst/>
                  <a:gdLst>
                    <a:gd name="T0" fmla="*/ 44 w 46"/>
                    <a:gd name="T1" fmla="*/ 4 h 12"/>
                    <a:gd name="T2" fmla="*/ 42 w 46"/>
                    <a:gd name="T3" fmla="*/ 4 h 12"/>
                    <a:gd name="T4" fmla="*/ 40 w 46"/>
                    <a:gd name="T5" fmla="*/ 6 h 12"/>
                    <a:gd name="T6" fmla="*/ 36 w 46"/>
                    <a:gd name="T7" fmla="*/ 4 h 12"/>
                    <a:gd name="T8" fmla="*/ 34 w 46"/>
                    <a:gd name="T9" fmla="*/ 2 h 12"/>
                    <a:gd name="T10" fmla="*/ 30 w 46"/>
                    <a:gd name="T11" fmla="*/ 0 h 12"/>
                    <a:gd name="T12" fmla="*/ 26 w 46"/>
                    <a:gd name="T13" fmla="*/ 0 h 12"/>
                    <a:gd name="T14" fmla="*/ 22 w 46"/>
                    <a:gd name="T15" fmla="*/ 0 h 12"/>
                    <a:gd name="T16" fmla="*/ 18 w 46"/>
                    <a:gd name="T17" fmla="*/ 4 h 12"/>
                    <a:gd name="T18" fmla="*/ 8 w 46"/>
                    <a:gd name="T19" fmla="*/ 4 h 12"/>
                    <a:gd name="T20" fmla="*/ 4 w 46"/>
                    <a:gd name="T21" fmla="*/ 6 h 12"/>
                    <a:gd name="T22" fmla="*/ 8 w 46"/>
                    <a:gd name="T23" fmla="*/ 8 h 12"/>
                    <a:gd name="T24" fmla="*/ 16 w 46"/>
                    <a:gd name="T25" fmla="*/ 6 h 12"/>
                    <a:gd name="T26" fmla="*/ 22 w 46"/>
                    <a:gd name="T27" fmla="*/ 6 h 12"/>
                    <a:gd name="T28" fmla="*/ 22 w 46"/>
                    <a:gd name="T29" fmla="*/ 6 h 12"/>
                    <a:gd name="T30" fmla="*/ 16 w 46"/>
                    <a:gd name="T31" fmla="*/ 6 h 12"/>
                    <a:gd name="T32" fmla="*/ 10 w 46"/>
                    <a:gd name="T33" fmla="*/ 8 h 12"/>
                    <a:gd name="T34" fmla="*/ 10 w 46"/>
                    <a:gd name="T35" fmla="*/ 8 h 12"/>
                    <a:gd name="T36" fmla="*/ 6 w 46"/>
                    <a:gd name="T37" fmla="*/ 10 h 12"/>
                    <a:gd name="T38" fmla="*/ 4 w 46"/>
                    <a:gd name="T39" fmla="*/ 8 h 12"/>
                    <a:gd name="T40" fmla="*/ 2 w 46"/>
                    <a:gd name="T41" fmla="*/ 6 h 12"/>
                    <a:gd name="T42" fmla="*/ 0 w 46"/>
                    <a:gd name="T43" fmla="*/ 8 h 12"/>
                    <a:gd name="T44" fmla="*/ 0 w 46"/>
                    <a:gd name="T45" fmla="*/ 12 h 12"/>
                    <a:gd name="T46" fmla="*/ 2 w 46"/>
                    <a:gd name="T47" fmla="*/ 12 h 12"/>
                    <a:gd name="T48" fmla="*/ 10 w 46"/>
                    <a:gd name="T49" fmla="*/ 12 h 12"/>
                    <a:gd name="T50" fmla="*/ 16 w 46"/>
                    <a:gd name="T51" fmla="*/ 12 h 12"/>
                    <a:gd name="T52" fmla="*/ 16 w 46"/>
                    <a:gd name="T53" fmla="*/ 8 h 12"/>
                    <a:gd name="T54" fmla="*/ 20 w 46"/>
                    <a:gd name="T55" fmla="*/ 8 h 12"/>
                    <a:gd name="T56" fmla="*/ 24 w 46"/>
                    <a:gd name="T57" fmla="*/ 6 h 12"/>
                    <a:gd name="T58" fmla="*/ 26 w 46"/>
                    <a:gd name="T59" fmla="*/ 4 h 12"/>
                    <a:gd name="T60" fmla="*/ 28 w 46"/>
                    <a:gd name="T61" fmla="*/ 4 h 12"/>
                    <a:gd name="T62" fmla="*/ 30 w 46"/>
                    <a:gd name="T63" fmla="*/ 6 h 12"/>
                    <a:gd name="T64" fmla="*/ 32 w 46"/>
                    <a:gd name="T65" fmla="*/ 6 h 12"/>
                    <a:gd name="T66" fmla="*/ 38 w 46"/>
                    <a:gd name="T67" fmla="*/ 10 h 12"/>
                    <a:gd name="T68" fmla="*/ 44 w 46"/>
                    <a:gd name="T69" fmla="*/ 8 h 12"/>
                    <a:gd name="T70" fmla="*/ 46 w 46"/>
                    <a:gd name="T7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12">
                      <a:moveTo>
                        <a:pt x="46" y="6"/>
                      </a:moveTo>
                      <a:lnTo>
                        <a:pt x="44" y="4"/>
                      </a:lnTo>
                      <a:lnTo>
                        <a:pt x="42" y="4"/>
                      </a:lnTo>
                      <a:lnTo>
                        <a:pt x="42" y="4"/>
                      </a:lnTo>
                      <a:lnTo>
                        <a:pt x="40" y="6"/>
                      </a:lnTo>
                      <a:lnTo>
                        <a:pt x="40" y="6"/>
                      </a:lnTo>
                      <a:lnTo>
                        <a:pt x="38" y="4"/>
                      </a:lnTo>
                      <a:lnTo>
                        <a:pt x="36" y="4"/>
                      </a:lnTo>
                      <a:lnTo>
                        <a:pt x="36" y="2"/>
                      </a:lnTo>
                      <a:lnTo>
                        <a:pt x="34" y="2"/>
                      </a:lnTo>
                      <a:lnTo>
                        <a:pt x="32" y="2"/>
                      </a:lnTo>
                      <a:lnTo>
                        <a:pt x="30" y="0"/>
                      </a:lnTo>
                      <a:lnTo>
                        <a:pt x="28" y="0"/>
                      </a:lnTo>
                      <a:lnTo>
                        <a:pt x="26" y="0"/>
                      </a:lnTo>
                      <a:lnTo>
                        <a:pt x="24" y="0"/>
                      </a:lnTo>
                      <a:lnTo>
                        <a:pt x="22" y="0"/>
                      </a:lnTo>
                      <a:lnTo>
                        <a:pt x="20" y="4"/>
                      </a:lnTo>
                      <a:lnTo>
                        <a:pt x="18" y="4"/>
                      </a:lnTo>
                      <a:lnTo>
                        <a:pt x="12" y="4"/>
                      </a:lnTo>
                      <a:lnTo>
                        <a:pt x="8" y="4"/>
                      </a:lnTo>
                      <a:lnTo>
                        <a:pt x="4" y="4"/>
                      </a:lnTo>
                      <a:lnTo>
                        <a:pt x="4" y="6"/>
                      </a:lnTo>
                      <a:lnTo>
                        <a:pt x="6" y="8"/>
                      </a:lnTo>
                      <a:lnTo>
                        <a:pt x="8" y="8"/>
                      </a:lnTo>
                      <a:lnTo>
                        <a:pt x="10" y="6"/>
                      </a:lnTo>
                      <a:lnTo>
                        <a:pt x="16" y="6"/>
                      </a:lnTo>
                      <a:lnTo>
                        <a:pt x="20" y="4"/>
                      </a:lnTo>
                      <a:lnTo>
                        <a:pt x="22" y="6"/>
                      </a:lnTo>
                      <a:lnTo>
                        <a:pt x="22" y="6"/>
                      </a:lnTo>
                      <a:lnTo>
                        <a:pt x="22" y="6"/>
                      </a:lnTo>
                      <a:lnTo>
                        <a:pt x="18" y="6"/>
                      </a:lnTo>
                      <a:lnTo>
                        <a:pt x="16" y="6"/>
                      </a:lnTo>
                      <a:lnTo>
                        <a:pt x="14" y="6"/>
                      </a:lnTo>
                      <a:lnTo>
                        <a:pt x="10" y="8"/>
                      </a:lnTo>
                      <a:lnTo>
                        <a:pt x="10" y="8"/>
                      </a:lnTo>
                      <a:lnTo>
                        <a:pt x="10" y="8"/>
                      </a:lnTo>
                      <a:lnTo>
                        <a:pt x="8" y="8"/>
                      </a:lnTo>
                      <a:lnTo>
                        <a:pt x="6" y="10"/>
                      </a:lnTo>
                      <a:lnTo>
                        <a:pt x="4" y="8"/>
                      </a:lnTo>
                      <a:lnTo>
                        <a:pt x="4" y="8"/>
                      </a:lnTo>
                      <a:lnTo>
                        <a:pt x="4" y="6"/>
                      </a:lnTo>
                      <a:lnTo>
                        <a:pt x="2" y="6"/>
                      </a:lnTo>
                      <a:lnTo>
                        <a:pt x="2" y="6"/>
                      </a:lnTo>
                      <a:lnTo>
                        <a:pt x="0" y="8"/>
                      </a:lnTo>
                      <a:lnTo>
                        <a:pt x="0" y="12"/>
                      </a:lnTo>
                      <a:lnTo>
                        <a:pt x="0" y="12"/>
                      </a:lnTo>
                      <a:lnTo>
                        <a:pt x="2" y="12"/>
                      </a:lnTo>
                      <a:lnTo>
                        <a:pt x="2" y="12"/>
                      </a:lnTo>
                      <a:lnTo>
                        <a:pt x="6" y="12"/>
                      </a:lnTo>
                      <a:lnTo>
                        <a:pt x="10" y="12"/>
                      </a:lnTo>
                      <a:lnTo>
                        <a:pt x="12" y="12"/>
                      </a:lnTo>
                      <a:lnTo>
                        <a:pt x="16" y="12"/>
                      </a:lnTo>
                      <a:lnTo>
                        <a:pt x="16" y="8"/>
                      </a:lnTo>
                      <a:lnTo>
                        <a:pt x="16" y="8"/>
                      </a:lnTo>
                      <a:lnTo>
                        <a:pt x="18" y="8"/>
                      </a:lnTo>
                      <a:lnTo>
                        <a:pt x="20" y="8"/>
                      </a:lnTo>
                      <a:lnTo>
                        <a:pt x="24" y="6"/>
                      </a:lnTo>
                      <a:lnTo>
                        <a:pt x="24" y="6"/>
                      </a:lnTo>
                      <a:lnTo>
                        <a:pt x="26" y="6"/>
                      </a:lnTo>
                      <a:lnTo>
                        <a:pt x="26" y="4"/>
                      </a:lnTo>
                      <a:lnTo>
                        <a:pt x="26" y="4"/>
                      </a:lnTo>
                      <a:lnTo>
                        <a:pt x="28" y="4"/>
                      </a:lnTo>
                      <a:lnTo>
                        <a:pt x="28" y="4"/>
                      </a:lnTo>
                      <a:lnTo>
                        <a:pt x="30" y="6"/>
                      </a:lnTo>
                      <a:lnTo>
                        <a:pt x="30" y="6"/>
                      </a:lnTo>
                      <a:lnTo>
                        <a:pt x="32" y="6"/>
                      </a:lnTo>
                      <a:lnTo>
                        <a:pt x="34" y="8"/>
                      </a:lnTo>
                      <a:lnTo>
                        <a:pt x="38" y="10"/>
                      </a:lnTo>
                      <a:lnTo>
                        <a:pt x="40" y="10"/>
                      </a:lnTo>
                      <a:lnTo>
                        <a:pt x="44" y="8"/>
                      </a:lnTo>
                      <a:lnTo>
                        <a:pt x="46" y="8"/>
                      </a:lnTo>
                      <a:lnTo>
                        <a:pt x="46" y="6"/>
                      </a:lnTo>
                      <a:lnTo>
                        <a:pt x="46" y="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43" name="Freeform 171">
                  <a:extLst>
                    <a:ext uri="{FF2B5EF4-FFF2-40B4-BE49-F238E27FC236}">
                      <a16:creationId xmlns:a16="http://schemas.microsoft.com/office/drawing/2014/main" id="{4A043E08-83F9-F1D5-60A3-86BFC4BC8B37}"/>
                    </a:ext>
                  </a:extLst>
                </p:cNvPr>
                <p:cNvSpPr>
                  <a:spLocks/>
                </p:cNvSpPr>
                <p:nvPr/>
              </p:nvSpPr>
              <p:spPr bwMode="auto">
                <a:xfrm>
                  <a:off x="3605" y="2035"/>
                  <a:ext cx="90" cy="112"/>
                </a:xfrm>
                <a:custGeom>
                  <a:avLst/>
                  <a:gdLst>
                    <a:gd name="T0" fmla="*/ 90 w 90"/>
                    <a:gd name="T1" fmla="*/ 52 h 112"/>
                    <a:gd name="T2" fmla="*/ 84 w 90"/>
                    <a:gd name="T3" fmla="*/ 48 h 112"/>
                    <a:gd name="T4" fmla="*/ 82 w 90"/>
                    <a:gd name="T5" fmla="*/ 40 h 112"/>
                    <a:gd name="T6" fmla="*/ 84 w 90"/>
                    <a:gd name="T7" fmla="*/ 32 h 112"/>
                    <a:gd name="T8" fmla="*/ 88 w 90"/>
                    <a:gd name="T9" fmla="*/ 30 h 112"/>
                    <a:gd name="T10" fmla="*/ 88 w 90"/>
                    <a:gd name="T11" fmla="*/ 24 h 112"/>
                    <a:gd name="T12" fmla="*/ 84 w 90"/>
                    <a:gd name="T13" fmla="*/ 18 h 112"/>
                    <a:gd name="T14" fmla="*/ 72 w 90"/>
                    <a:gd name="T15" fmla="*/ 20 h 112"/>
                    <a:gd name="T16" fmla="*/ 70 w 90"/>
                    <a:gd name="T17" fmla="*/ 16 h 112"/>
                    <a:gd name="T18" fmla="*/ 72 w 90"/>
                    <a:gd name="T19" fmla="*/ 4 h 112"/>
                    <a:gd name="T20" fmla="*/ 64 w 90"/>
                    <a:gd name="T21" fmla="*/ 2 h 112"/>
                    <a:gd name="T22" fmla="*/ 54 w 90"/>
                    <a:gd name="T23" fmla="*/ 2 h 112"/>
                    <a:gd name="T24" fmla="*/ 42 w 90"/>
                    <a:gd name="T25" fmla="*/ 2 h 112"/>
                    <a:gd name="T26" fmla="*/ 40 w 90"/>
                    <a:gd name="T27" fmla="*/ 14 h 112"/>
                    <a:gd name="T28" fmla="*/ 34 w 90"/>
                    <a:gd name="T29" fmla="*/ 24 h 112"/>
                    <a:gd name="T30" fmla="*/ 20 w 90"/>
                    <a:gd name="T31" fmla="*/ 24 h 112"/>
                    <a:gd name="T32" fmla="*/ 16 w 90"/>
                    <a:gd name="T33" fmla="*/ 24 h 112"/>
                    <a:gd name="T34" fmla="*/ 14 w 90"/>
                    <a:gd name="T35" fmla="*/ 24 h 112"/>
                    <a:gd name="T36" fmla="*/ 14 w 90"/>
                    <a:gd name="T37" fmla="*/ 32 h 112"/>
                    <a:gd name="T38" fmla="*/ 10 w 90"/>
                    <a:gd name="T39" fmla="*/ 32 h 112"/>
                    <a:gd name="T40" fmla="*/ 18 w 90"/>
                    <a:gd name="T41" fmla="*/ 38 h 112"/>
                    <a:gd name="T42" fmla="*/ 12 w 90"/>
                    <a:gd name="T43" fmla="*/ 40 h 112"/>
                    <a:gd name="T44" fmla="*/ 10 w 90"/>
                    <a:gd name="T45" fmla="*/ 36 h 112"/>
                    <a:gd name="T46" fmla="*/ 6 w 90"/>
                    <a:gd name="T47" fmla="*/ 52 h 112"/>
                    <a:gd name="T48" fmla="*/ 2 w 90"/>
                    <a:gd name="T49" fmla="*/ 54 h 112"/>
                    <a:gd name="T50" fmla="*/ 2 w 90"/>
                    <a:gd name="T51" fmla="*/ 60 h 112"/>
                    <a:gd name="T52" fmla="*/ 8 w 90"/>
                    <a:gd name="T53" fmla="*/ 66 h 112"/>
                    <a:gd name="T54" fmla="*/ 10 w 90"/>
                    <a:gd name="T55" fmla="*/ 70 h 112"/>
                    <a:gd name="T56" fmla="*/ 10 w 90"/>
                    <a:gd name="T57" fmla="*/ 72 h 112"/>
                    <a:gd name="T58" fmla="*/ 6 w 90"/>
                    <a:gd name="T59" fmla="*/ 70 h 112"/>
                    <a:gd name="T60" fmla="*/ 12 w 90"/>
                    <a:gd name="T61" fmla="*/ 76 h 112"/>
                    <a:gd name="T62" fmla="*/ 10 w 90"/>
                    <a:gd name="T63" fmla="*/ 78 h 112"/>
                    <a:gd name="T64" fmla="*/ 14 w 90"/>
                    <a:gd name="T65" fmla="*/ 84 h 112"/>
                    <a:gd name="T66" fmla="*/ 20 w 90"/>
                    <a:gd name="T67" fmla="*/ 88 h 112"/>
                    <a:gd name="T68" fmla="*/ 16 w 90"/>
                    <a:gd name="T69" fmla="*/ 88 h 112"/>
                    <a:gd name="T70" fmla="*/ 34 w 90"/>
                    <a:gd name="T71" fmla="*/ 106 h 112"/>
                    <a:gd name="T72" fmla="*/ 40 w 90"/>
                    <a:gd name="T73" fmla="*/ 108 h 112"/>
                    <a:gd name="T74" fmla="*/ 46 w 90"/>
                    <a:gd name="T75" fmla="*/ 108 h 112"/>
                    <a:gd name="T76" fmla="*/ 48 w 90"/>
                    <a:gd name="T77" fmla="*/ 106 h 112"/>
                    <a:gd name="T78" fmla="*/ 50 w 90"/>
                    <a:gd name="T79" fmla="*/ 102 h 112"/>
                    <a:gd name="T80" fmla="*/ 46 w 90"/>
                    <a:gd name="T81" fmla="*/ 96 h 112"/>
                    <a:gd name="T82" fmla="*/ 46 w 90"/>
                    <a:gd name="T83" fmla="*/ 94 h 112"/>
                    <a:gd name="T84" fmla="*/ 44 w 90"/>
                    <a:gd name="T85" fmla="*/ 84 h 112"/>
                    <a:gd name="T86" fmla="*/ 50 w 90"/>
                    <a:gd name="T87" fmla="*/ 84 h 112"/>
                    <a:gd name="T88" fmla="*/ 58 w 90"/>
                    <a:gd name="T89" fmla="*/ 82 h 112"/>
                    <a:gd name="T90" fmla="*/ 58 w 90"/>
                    <a:gd name="T91" fmla="*/ 78 h 112"/>
                    <a:gd name="T92" fmla="*/ 62 w 90"/>
                    <a:gd name="T93" fmla="*/ 76 h 112"/>
                    <a:gd name="T94" fmla="*/ 70 w 90"/>
                    <a:gd name="T95" fmla="*/ 84 h 112"/>
                    <a:gd name="T96" fmla="*/ 78 w 90"/>
                    <a:gd name="T97" fmla="*/ 80 h 112"/>
                    <a:gd name="T98" fmla="*/ 80 w 90"/>
                    <a:gd name="T99" fmla="*/ 86 h 112"/>
                    <a:gd name="T100" fmla="*/ 86 w 90"/>
                    <a:gd name="T101" fmla="*/ 84 h 112"/>
                    <a:gd name="T102" fmla="*/ 86 w 90"/>
                    <a:gd name="T103" fmla="*/ 80 h 112"/>
                    <a:gd name="T104" fmla="*/ 90 w 90"/>
                    <a:gd name="T105" fmla="*/ 72 h 112"/>
                    <a:gd name="T106" fmla="*/ 90 w 90"/>
                    <a:gd name="T107"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12">
                      <a:moveTo>
                        <a:pt x="90" y="62"/>
                      </a:moveTo>
                      <a:lnTo>
                        <a:pt x="90" y="60"/>
                      </a:lnTo>
                      <a:lnTo>
                        <a:pt x="90" y="56"/>
                      </a:lnTo>
                      <a:lnTo>
                        <a:pt x="90" y="54"/>
                      </a:lnTo>
                      <a:lnTo>
                        <a:pt x="90" y="52"/>
                      </a:lnTo>
                      <a:lnTo>
                        <a:pt x="90" y="52"/>
                      </a:lnTo>
                      <a:lnTo>
                        <a:pt x="88" y="50"/>
                      </a:lnTo>
                      <a:lnTo>
                        <a:pt x="86" y="50"/>
                      </a:lnTo>
                      <a:lnTo>
                        <a:pt x="86" y="48"/>
                      </a:lnTo>
                      <a:lnTo>
                        <a:pt x="84" y="48"/>
                      </a:lnTo>
                      <a:lnTo>
                        <a:pt x="84" y="46"/>
                      </a:lnTo>
                      <a:lnTo>
                        <a:pt x="82" y="46"/>
                      </a:lnTo>
                      <a:lnTo>
                        <a:pt x="80" y="46"/>
                      </a:lnTo>
                      <a:lnTo>
                        <a:pt x="80" y="44"/>
                      </a:lnTo>
                      <a:lnTo>
                        <a:pt x="82" y="40"/>
                      </a:lnTo>
                      <a:lnTo>
                        <a:pt x="80" y="38"/>
                      </a:lnTo>
                      <a:lnTo>
                        <a:pt x="82" y="36"/>
                      </a:lnTo>
                      <a:lnTo>
                        <a:pt x="82" y="36"/>
                      </a:lnTo>
                      <a:lnTo>
                        <a:pt x="84" y="34"/>
                      </a:lnTo>
                      <a:lnTo>
                        <a:pt x="84" y="32"/>
                      </a:lnTo>
                      <a:lnTo>
                        <a:pt x="84" y="32"/>
                      </a:lnTo>
                      <a:lnTo>
                        <a:pt x="86" y="32"/>
                      </a:lnTo>
                      <a:lnTo>
                        <a:pt x="88" y="32"/>
                      </a:lnTo>
                      <a:lnTo>
                        <a:pt x="88" y="30"/>
                      </a:lnTo>
                      <a:lnTo>
                        <a:pt x="88" y="30"/>
                      </a:lnTo>
                      <a:lnTo>
                        <a:pt x="88" y="28"/>
                      </a:lnTo>
                      <a:lnTo>
                        <a:pt x="90" y="28"/>
                      </a:lnTo>
                      <a:lnTo>
                        <a:pt x="90" y="26"/>
                      </a:lnTo>
                      <a:lnTo>
                        <a:pt x="90" y="26"/>
                      </a:lnTo>
                      <a:lnTo>
                        <a:pt x="88" y="24"/>
                      </a:lnTo>
                      <a:lnTo>
                        <a:pt x="88" y="22"/>
                      </a:lnTo>
                      <a:lnTo>
                        <a:pt x="88" y="22"/>
                      </a:lnTo>
                      <a:lnTo>
                        <a:pt x="86" y="18"/>
                      </a:lnTo>
                      <a:lnTo>
                        <a:pt x="86" y="18"/>
                      </a:lnTo>
                      <a:lnTo>
                        <a:pt x="84" y="18"/>
                      </a:lnTo>
                      <a:lnTo>
                        <a:pt x="80" y="16"/>
                      </a:lnTo>
                      <a:lnTo>
                        <a:pt x="78" y="18"/>
                      </a:lnTo>
                      <a:lnTo>
                        <a:pt x="76" y="18"/>
                      </a:lnTo>
                      <a:lnTo>
                        <a:pt x="72" y="20"/>
                      </a:lnTo>
                      <a:lnTo>
                        <a:pt x="72" y="20"/>
                      </a:lnTo>
                      <a:lnTo>
                        <a:pt x="70" y="20"/>
                      </a:lnTo>
                      <a:lnTo>
                        <a:pt x="70" y="20"/>
                      </a:lnTo>
                      <a:lnTo>
                        <a:pt x="70" y="18"/>
                      </a:lnTo>
                      <a:lnTo>
                        <a:pt x="70" y="18"/>
                      </a:lnTo>
                      <a:lnTo>
                        <a:pt x="70" y="16"/>
                      </a:lnTo>
                      <a:lnTo>
                        <a:pt x="70" y="14"/>
                      </a:lnTo>
                      <a:lnTo>
                        <a:pt x="70" y="12"/>
                      </a:lnTo>
                      <a:lnTo>
                        <a:pt x="70" y="10"/>
                      </a:lnTo>
                      <a:lnTo>
                        <a:pt x="70" y="8"/>
                      </a:lnTo>
                      <a:lnTo>
                        <a:pt x="72" y="4"/>
                      </a:lnTo>
                      <a:lnTo>
                        <a:pt x="72" y="4"/>
                      </a:lnTo>
                      <a:lnTo>
                        <a:pt x="72" y="2"/>
                      </a:lnTo>
                      <a:lnTo>
                        <a:pt x="70" y="2"/>
                      </a:lnTo>
                      <a:lnTo>
                        <a:pt x="70" y="2"/>
                      </a:lnTo>
                      <a:lnTo>
                        <a:pt x="64" y="2"/>
                      </a:lnTo>
                      <a:lnTo>
                        <a:pt x="62" y="2"/>
                      </a:lnTo>
                      <a:lnTo>
                        <a:pt x="60" y="2"/>
                      </a:lnTo>
                      <a:lnTo>
                        <a:pt x="60" y="2"/>
                      </a:lnTo>
                      <a:lnTo>
                        <a:pt x="56" y="2"/>
                      </a:lnTo>
                      <a:lnTo>
                        <a:pt x="54" y="2"/>
                      </a:lnTo>
                      <a:lnTo>
                        <a:pt x="52" y="2"/>
                      </a:lnTo>
                      <a:lnTo>
                        <a:pt x="50" y="2"/>
                      </a:lnTo>
                      <a:lnTo>
                        <a:pt x="44" y="0"/>
                      </a:lnTo>
                      <a:lnTo>
                        <a:pt x="40" y="0"/>
                      </a:lnTo>
                      <a:lnTo>
                        <a:pt x="42" y="2"/>
                      </a:lnTo>
                      <a:lnTo>
                        <a:pt x="40" y="2"/>
                      </a:lnTo>
                      <a:lnTo>
                        <a:pt x="40" y="4"/>
                      </a:lnTo>
                      <a:lnTo>
                        <a:pt x="40" y="8"/>
                      </a:lnTo>
                      <a:lnTo>
                        <a:pt x="40" y="10"/>
                      </a:lnTo>
                      <a:lnTo>
                        <a:pt x="40" y="14"/>
                      </a:lnTo>
                      <a:lnTo>
                        <a:pt x="40" y="18"/>
                      </a:lnTo>
                      <a:lnTo>
                        <a:pt x="40" y="22"/>
                      </a:lnTo>
                      <a:lnTo>
                        <a:pt x="40" y="24"/>
                      </a:lnTo>
                      <a:lnTo>
                        <a:pt x="38" y="24"/>
                      </a:lnTo>
                      <a:lnTo>
                        <a:pt x="34" y="24"/>
                      </a:lnTo>
                      <a:lnTo>
                        <a:pt x="28" y="24"/>
                      </a:lnTo>
                      <a:lnTo>
                        <a:pt x="24" y="24"/>
                      </a:lnTo>
                      <a:lnTo>
                        <a:pt x="22" y="24"/>
                      </a:lnTo>
                      <a:lnTo>
                        <a:pt x="20" y="24"/>
                      </a:lnTo>
                      <a:lnTo>
                        <a:pt x="20" y="24"/>
                      </a:lnTo>
                      <a:lnTo>
                        <a:pt x="18" y="24"/>
                      </a:lnTo>
                      <a:lnTo>
                        <a:pt x="18" y="24"/>
                      </a:lnTo>
                      <a:lnTo>
                        <a:pt x="18" y="24"/>
                      </a:lnTo>
                      <a:lnTo>
                        <a:pt x="16" y="24"/>
                      </a:lnTo>
                      <a:lnTo>
                        <a:pt x="16" y="24"/>
                      </a:lnTo>
                      <a:lnTo>
                        <a:pt x="16" y="22"/>
                      </a:lnTo>
                      <a:lnTo>
                        <a:pt x="14" y="22"/>
                      </a:lnTo>
                      <a:lnTo>
                        <a:pt x="14" y="22"/>
                      </a:lnTo>
                      <a:lnTo>
                        <a:pt x="14" y="24"/>
                      </a:lnTo>
                      <a:lnTo>
                        <a:pt x="14" y="24"/>
                      </a:lnTo>
                      <a:lnTo>
                        <a:pt x="12" y="24"/>
                      </a:lnTo>
                      <a:lnTo>
                        <a:pt x="14" y="28"/>
                      </a:lnTo>
                      <a:lnTo>
                        <a:pt x="14" y="30"/>
                      </a:lnTo>
                      <a:lnTo>
                        <a:pt x="14" y="32"/>
                      </a:lnTo>
                      <a:lnTo>
                        <a:pt x="14" y="32"/>
                      </a:lnTo>
                      <a:lnTo>
                        <a:pt x="12" y="32"/>
                      </a:lnTo>
                      <a:lnTo>
                        <a:pt x="12" y="30"/>
                      </a:lnTo>
                      <a:lnTo>
                        <a:pt x="12" y="30"/>
                      </a:lnTo>
                      <a:lnTo>
                        <a:pt x="10" y="32"/>
                      </a:lnTo>
                      <a:lnTo>
                        <a:pt x="10" y="32"/>
                      </a:lnTo>
                      <a:lnTo>
                        <a:pt x="10" y="34"/>
                      </a:lnTo>
                      <a:lnTo>
                        <a:pt x="12" y="36"/>
                      </a:lnTo>
                      <a:lnTo>
                        <a:pt x="12" y="36"/>
                      </a:lnTo>
                      <a:lnTo>
                        <a:pt x="16" y="38"/>
                      </a:lnTo>
                      <a:lnTo>
                        <a:pt x="18" y="38"/>
                      </a:lnTo>
                      <a:lnTo>
                        <a:pt x="20" y="38"/>
                      </a:lnTo>
                      <a:lnTo>
                        <a:pt x="16" y="40"/>
                      </a:lnTo>
                      <a:lnTo>
                        <a:pt x="16" y="42"/>
                      </a:lnTo>
                      <a:lnTo>
                        <a:pt x="16" y="40"/>
                      </a:lnTo>
                      <a:lnTo>
                        <a:pt x="12" y="40"/>
                      </a:lnTo>
                      <a:lnTo>
                        <a:pt x="12" y="40"/>
                      </a:lnTo>
                      <a:lnTo>
                        <a:pt x="10" y="38"/>
                      </a:lnTo>
                      <a:lnTo>
                        <a:pt x="10" y="38"/>
                      </a:lnTo>
                      <a:lnTo>
                        <a:pt x="10" y="36"/>
                      </a:lnTo>
                      <a:lnTo>
                        <a:pt x="10" y="36"/>
                      </a:lnTo>
                      <a:lnTo>
                        <a:pt x="8" y="36"/>
                      </a:lnTo>
                      <a:lnTo>
                        <a:pt x="10" y="40"/>
                      </a:lnTo>
                      <a:lnTo>
                        <a:pt x="10" y="44"/>
                      </a:lnTo>
                      <a:lnTo>
                        <a:pt x="8" y="48"/>
                      </a:lnTo>
                      <a:lnTo>
                        <a:pt x="6" y="52"/>
                      </a:lnTo>
                      <a:lnTo>
                        <a:pt x="6" y="54"/>
                      </a:lnTo>
                      <a:lnTo>
                        <a:pt x="4" y="54"/>
                      </a:lnTo>
                      <a:lnTo>
                        <a:pt x="4" y="54"/>
                      </a:lnTo>
                      <a:lnTo>
                        <a:pt x="4" y="54"/>
                      </a:lnTo>
                      <a:lnTo>
                        <a:pt x="2" y="54"/>
                      </a:lnTo>
                      <a:lnTo>
                        <a:pt x="0" y="54"/>
                      </a:lnTo>
                      <a:lnTo>
                        <a:pt x="0" y="52"/>
                      </a:lnTo>
                      <a:lnTo>
                        <a:pt x="2" y="58"/>
                      </a:lnTo>
                      <a:lnTo>
                        <a:pt x="2" y="58"/>
                      </a:lnTo>
                      <a:lnTo>
                        <a:pt x="2" y="60"/>
                      </a:lnTo>
                      <a:lnTo>
                        <a:pt x="2" y="62"/>
                      </a:lnTo>
                      <a:lnTo>
                        <a:pt x="4" y="66"/>
                      </a:lnTo>
                      <a:lnTo>
                        <a:pt x="8" y="66"/>
                      </a:lnTo>
                      <a:lnTo>
                        <a:pt x="8" y="66"/>
                      </a:lnTo>
                      <a:lnTo>
                        <a:pt x="8" y="66"/>
                      </a:lnTo>
                      <a:lnTo>
                        <a:pt x="8" y="66"/>
                      </a:lnTo>
                      <a:lnTo>
                        <a:pt x="10" y="66"/>
                      </a:lnTo>
                      <a:lnTo>
                        <a:pt x="8" y="68"/>
                      </a:lnTo>
                      <a:lnTo>
                        <a:pt x="8" y="70"/>
                      </a:lnTo>
                      <a:lnTo>
                        <a:pt x="10" y="70"/>
                      </a:lnTo>
                      <a:lnTo>
                        <a:pt x="10" y="70"/>
                      </a:lnTo>
                      <a:lnTo>
                        <a:pt x="10" y="70"/>
                      </a:lnTo>
                      <a:lnTo>
                        <a:pt x="12" y="70"/>
                      </a:lnTo>
                      <a:lnTo>
                        <a:pt x="12" y="70"/>
                      </a:lnTo>
                      <a:lnTo>
                        <a:pt x="10" y="72"/>
                      </a:lnTo>
                      <a:lnTo>
                        <a:pt x="10" y="72"/>
                      </a:lnTo>
                      <a:lnTo>
                        <a:pt x="8" y="72"/>
                      </a:lnTo>
                      <a:lnTo>
                        <a:pt x="4" y="66"/>
                      </a:lnTo>
                      <a:lnTo>
                        <a:pt x="4" y="66"/>
                      </a:lnTo>
                      <a:lnTo>
                        <a:pt x="6" y="70"/>
                      </a:lnTo>
                      <a:lnTo>
                        <a:pt x="8" y="72"/>
                      </a:lnTo>
                      <a:lnTo>
                        <a:pt x="8" y="74"/>
                      </a:lnTo>
                      <a:lnTo>
                        <a:pt x="8" y="74"/>
                      </a:lnTo>
                      <a:lnTo>
                        <a:pt x="10" y="74"/>
                      </a:lnTo>
                      <a:lnTo>
                        <a:pt x="12" y="76"/>
                      </a:lnTo>
                      <a:lnTo>
                        <a:pt x="12" y="76"/>
                      </a:lnTo>
                      <a:lnTo>
                        <a:pt x="12" y="78"/>
                      </a:lnTo>
                      <a:lnTo>
                        <a:pt x="10" y="76"/>
                      </a:lnTo>
                      <a:lnTo>
                        <a:pt x="8" y="76"/>
                      </a:lnTo>
                      <a:lnTo>
                        <a:pt x="10" y="78"/>
                      </a:lnTo>
                      <a:lnTo>
                        <a:pt x="10" y="78"/>
                      </a:lnTo>
                      <a:lnTo>
                        <a:pt x="12" y="80"/>
                      </a:lnTo>
                      <a:lnTo>
                        <a:pt x="12" y="82"/>
                      </a:lnTo>
                      <a:lnTo>
                        <a:pt x="14" y="84"/>
                      </a:lnTo>
                      <a:lnTo>
                        <a:pt x="14" y="84"/>
                      </a:lnTo>
                      <a:lnTo>
                        <a:pt x="14" y="86"/>
                      </a:lnTo>
                      <a:lnTo>
                        <a:pt x="16" y="86"/>
                      </a:lnTo>
                      <a:lnTo>
                        <a:pt x="18" y="86"/>
                      </a:lnTo>
                      <a:lnTo>
                        <a:pt x="20" y="86"/>
                      </a:lnTo>
                      <a:lnTo>
                        <a:pt x="20" y="88"/>
                      </a:lnTo>
                      <a:lnTo>
                        <a:pt x="20" y="88"/>
                      </a:lnTo>
                      <a:lnTo>
                        <a:pt x="20" y="88"/>
                      </a:lnTo>
                      <a:lnTo>
                        <a:pt x="16" y="86"/>
                      </a:lnTo>
                      <a:lnTo>
                        <a:pt x="16" y="86"/>
                      </a:lnTo>
                      <a:lnTo>
                        <a:pt x="16" y="88"/>
                      </a:lnTo>
                      <a:lnTo>
                        <a:pt x="20" y="92"/>
                      </a:lnTo>
                      <a:lnTo>
                        <a:pt x="26" y="96"/>
                      </a:lnTo>
                      <a:lnTo>
                        <a:pt x="28" y="100"/>
                      </a:lnTo>
                      <a:lnTo>
                        <a:pt x="30" y="102"/>
                      </a:lnTo>
                      <a:lnTo>
                        <a:pt x="34" y="106"/>
                      </a:lnTo>
                      <a:lnTo>
                        <a:pt x="34" y="108"/>
                      </a:lnTo>
                      <a:lnTo>
                        <a:pt x="36" y="110"/>
                      </a:lnTo>
                      <a:lnTo>
                        <a:pt x="38" y="112"/>
                      </a:lnTo>
                      <a:lnTo>
                        <a:pt x="38" y="110"/>
                      </a:lnTo>
                      <a:lnTo>
                        <a:pt x="40" y="108"/>
                      </a:lnTo>
                      <a:lnTo>
                        <a:pt x="40" y="108"/>
                      </a:lnTo>
                      <a:lnTo>
                        <a:pt x="44" y="104"/>
                      </a:lnTo>
                      <a:lnTo>
                        <a:pt x="44" y="106"/>
                      </a:lnTo>
                      <a:lnTo>
                        <a:pt x="46" y="108"/>
                      </a:lnTo>
                      <a:lnTo>
                        <a:pt x="46" y="108"/>
                      </a:lnTo>
                      <a:lnTo>
                        <a:pt x="48" y="108"/>
                      </a:lnTo>
                      <a:lnTo>
                        <a:pt x="48" y="108"/>
                      </a:lnTo>
                      <a:lnTo>
                        <a:pt x="50" y="108"/>
                      </a:lnTo>
                      <a:lnTo>
                        <a:pt x="50" y="106"/>
                      </a:lnTo>
                      <a:lnTo>
                        <a:pt x="48" y="106"/>
                      </a:lnTo>
                      <a:lnTo>
                        <a:pt x="48" y="106"/>
                      </a:lnTo>
                      <a:lnTo>
                        <a:pt x="50" y="104"/>
                      </a:lnTo>
                      <a:lnTo>
                        <a:pt x="50" y="104"/>
                      </a:lnTo>
                      <a:lnTo>
                        <a:pt x="50" y="102"/>
                      </a:lnTo>
                      <a:lnTo>
                        <a:pt x="50" y="102"/>
                      </a:lnTo>
                      <a:lnTo>
                        <a:pt x="50" y="100"/>
                      </a:lnTo>
                      <a:lnTo>
                        <a:pt x="48" y="100"/>
                      </a:lnTo>
                      <a:lnTo>
                        <a:pt x="46" y="98"/>
                      </a:lnTo>
                      <a:lnTo>
                        <a:pt x="46" y="98"/>
                      </a:lnTo>
                      <a:lnTo>
                        <a:pt x="46" y="96"/>
                      </a:lnTo>
                      <a:lnTo>
                        <a:pt x="48" y="96"/>
                      </a:lnTo>
                      <a:lnTo>
                        <a:pt x="48" y="96"/>
                      </a:lnTo>
                      <a:lnTo>
                        <a:pt x="46" y="94"/>
                      </a:lnTo>
                      <a:lnTo>
                        <a:pt x="46" y="94"/>
                      </a:lnTo>
                      <a:lnTo>
                        <a:pt x="46" y="94"/>
                      </a:lnTo>
                      <a:lnTo>
                        <a:pt x="44" y="92"/>
                      </a:lnTo>
                      <a:lnTo>
                        <a:pt x="44" y="92"/>
                      </a:lnTo>
                      <a:lnTo>
                        <a:pt x="44" y="90"/>
                      </a:lnTo>
                      <a:lnTo>
                        <a:pt x="44" y="88"/>
                      </a:lnTo>
                      <a:lnTo>
                        <a:pt x="44" y="84"/>
                      </a:lnTo>
                      <a:lnTo>
                        <a:pt x="44" y="84"/>
                      </a:lnTo>
                      <a:lnTo>
                        <a:pt x="44" y="84"/>
                      </a:lnTo>
                      <a:lnTo>
                        <a:pt x="46" y="84"/>
                      </a:lnTo>
                      <a:lnTo>
                        <a:pt x="46" y="84"/>
                      </a:lnTo>
                      <a:lnTo>
                        <a:pt x="50" y="84"/>
                      </a:lnTo>
                      <a:lnTo>
                        <a:pt x="50" y="84"/>
                      </a:lnTo>
                      <a:lnTo>
                        <a:pt x="52" y="84"/>
                      </a:lnTo>
                      <a:lnTo>
                        <a:pt x="52" y="86"/>
                      </a:lnTo>
                      <a:lnTo>
                        <a:pt x="58" y="84"/>
                      </a:lnTo>
                      <a:lnTo>
                        <a:pt x="58" y="82"/>
                      </a:lnTo>
                      <a:lnTo>
                        <a:pt x="58" y="80"/>
                      </a:lnTo>
                      <a:lnTo>
                        <a:pt x="58" y="80"/>
                      </a:lnTo>
                      <a:lnTo>
                        <a:pt x="58" y="80"/>
                      </a:lnTo>
                      <a:lnTo>
                        <a:pt x="58" y="78"/>
                      </a:lnTo>
                      <a:lnTo>
                        <a:pt x="58" y="78"/>
                      </a:lnTo>
                      <a:lnTo>
                        <a:pt x="58" y="76"/>
                      </a:lnTo>
                      <a:lnTo>
                        <a:pt x="58" y="76"/>
                      </a:lnTo>
                      <a:lnTo>
                        <a:pt x="60" y="74"/>
                      </a:lnTo>
                      <a:lnTo>
                        <a:pt x="62" y="74"/>
                      </a:lnTo>
                      <a:lnTo>
                        <a:pt x="62" y="76"/>
                      </a:lnTo>
                      <a:lnTo>
                        <a:pt x="64" y="76"/>
                      </a:lnTo>
                      <a:lnTo>
                        <a:pt x="64" y="78"/>
                      </a:lnTo>
                      <a:lnTo>
                        <a:pt x="66" y="80"/>
                      </a:lnTo>
                      <a:lnTo>
                        <a:pt x="66" y="84"/>
                      </a:lnTo>
                      <a:lnTo>
                        <a:pt x="70" y="84"/>
                      </a:lnTo>
                      <a:lnTo>
                        <a:pt x="72" y="86"/>
                      </a:lnTo>
                      <a:lnTo>
                        <a:pt x="74" y="84"/>
                      </a:lnTo>
                      <a:lnTo>
                        <a:pt x="76" y="82"/>
                      </a:lnTo>
                      <a:lnTo>
                        <a:pt x="78" y="82"/>
                      </a:lnTo>
                      <a:lnTo>
                        <a:pt x="78" y="80"/>
                      </a:lnTo>
                      <a:lnTo>
                        <a:pt x="80" y="80"/>
                      </a:lnTo>
                      <a:lnTo>
                        <a:pt x="80" y="82"/>
                      </a:lnTo>
                      <a:lnTo>
                        <a:pt x="80" y="84"/>
                      </a:lnTo>
                      <a:lnTo>
                        <a:pt x="80" y="84"/>
                      </a:lnTo>
                      <a:lnTo>
                        <a:pt x="80" y="86"/>
                      </a:lnTo>
                      <a:lnTo>
                        <a:pt x="80" y="86"/>
                      </a:lnTo>
                      <a:lnTo>
                        <a:pt x="82" y="86"/>
                      </a:lnTo>
                      <a:lnTo>
                        <a:pt x="84" y="86"/>
                      </a:lnTo>
                      <a:lnTo>
                        <a:pt x="84" y="86"/>
                      </a:lnTo>
                      <a:lnTo>
                        <a:pt x="86" y="84"/>
                      </a:lnTo>
                      <a:lnTo>
                        <a:pt x="86" y="84"/>
                      </a:lnTo>
                      <a:lnTo>
                        <a:pt x="86" y="82"/>
                      </a:lnTo>
                      <a:lnTo>
                        <a:pt x="86" y="82"/>
                      </a:lnTo>
                      <a:lnTo>
                        <a:pt x="86" y="80"/>
                      </a:lnTo>
                      <a:lnTo>
                        <a:pt x="86" y="80"/>
                      </a:lnTo>
                      <a:lnTo>
                        <a:pt x="86" y="78"/>
                      </a:lnTo>
                      <a:lnTo>
                        <a:pt x="88" y="76"/>
                      </a:lnTo>
                      <a:lnTo>
                        <a:pt x="88" y="76"/>
                      </a:lnTo>
                      <a:lnTo>
                        <a:pt x="88" y="76"/>
                      </a:lnTo>
                      <a:lnTo>
                        <a:pt x="90" y="72"/>
                      </a:lnTo>
                      <a:lnTo>
                        <a:pt x="90" y="72"/>
                      </a:lnTo>
                      <a:lnTo>
                        <a:pt x="90" y="70"/>
                      </a:lnTo>
                      <a:lnTo>
                        <a:pt x="90" y="70"/>
                      </a:lnTo>
                      <a:lnTo>
                        <a:pt x="90" y="68"/>
                      </a:lnTo>
                      <a:lnTo>
                        <a:pt x="90" y="64"/>
                      </a:lnTo>
                      <a:lnTo>
                        <a:pt x="90" y="6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44" name="Freeform 172">
                  <a:extLst>
                    <a:ext uri="{FF2B5EF4-FFF2-40B4-BE49-F238E27FC236}">
                      <a16:creationId xmlns:a16="http://schemas.microsoft.com/office/drawing/2014/main" id="{07889F4F-D910-F0D5-1BE6-D0521CCF1926}"/>
                    </a:ext>
                  </a:extLst>
                </p:cNvPr>
                <p:cNvSpPr>
                  <a:spLocks noEditPoints="1"/>
                </p:cNvSpPr>
                <p:nvPr/>
              </p:nvSpPr>
              <p:spPr bwMode="auto">
                <a:xfrm>
                  <a:off x="4211" y="2905"/>
                  <a:ext cx="250" cy="58"/>
                </a:xfrm>
                <a:custGeom>
                  <a:avLst/>
                  <a:gdLst>
                    <a:gd name="T0" fmla="*/ 232 w 250"/>
                    <a:gd name="T1" fmla="*/ 46 h 58"/>
                    <a:gd name="T2" fmla="*/ 232 w 250"/>
                    <a:gd name="T3" fmla="*/ 46 h 58"/>
                    <a:gd name="T4" fmla="*/ 232 w 250"/>
                    <a:gd name="T5" fmla="*/ 48 h 58"/>
                    <a:gd name="T6" fmla="*/ 234 w 250"/>
                    <a:gd name="T7" fmla="*/ 46 h 58"/>
                    <a:gd name="T8" fmla="*/ 234 w 250"/>
                    <a:gd name="T9" fmla="*/ 44 h 58"/>
                    <a:gd name="T10" fmla="*/ 232 w 250"/>
                    <a:gd name="T11" fmla="*/ 44 h 58"/>
                    <a:gd name="T12" fmla="*/ 0 w 250"/>
                    <a:gd name="T13" fmla="*/ 0 h 58"/>
                    <a:gd name="T14" fmla="*/ 0 w 250"/>
                    <a:gd name="T15" fmla="*/ 2 h 58"/>
                    <a:gd name="T16" fmla="*/ 2 w 250"/>
                    <a:gd name="T17" fmla="*/ 2 h 58"/>
                    <a:gd name="T18" fmla="*/ 2 w 250"/>
                    <a:gd name="T19" fmla="*/ 0 h 58"/>
                    <a:gd name="T20" fmla="*/ 248 w 250"/>
                    <a:gd name="T21" fmla="*/ 48 h 58"/>
                    <a:gd name="T22" fmla="*/ 246 w 250"/>
                    <a:gd name="T23" fmla="*/ 48 h 58"/>
                    <a:gd name="T24" fmla="*/ 244 w 250"/>
                    <a:gd name="T25" fmla="*/ 48 h 58"/>
                    <a:gd name="T26" fmla="*/ 240 w 250"/>
                    <a:gd name="T27" fmla="*/ 50 h 58"/>
                    <a:gd name="T28" fmla="*/ 236 w 250"/>
                    <a:gd name="T29" fmla="*/ 50 h 58"/>
                    <a:gd name="T30" fmla="*/ 236 w 250"/>
                    <a:gd name="T31" fmla="*/ 50 h 58"/>
                    <a:gd name="T32" fmla="*/ 234 w 250"/>
                    <a:gd name="T33" fmla="*/ 48 h 58"/>
                    <a:gd name="T34" fmla="*/ 238 w 250"/>
                    <a:gd name="T35" fmla="*/ 48 h 58"/>
                    <a:gd name="T36" fmla="*/ 238 w 250"/>
                    <a:gd name="T37" fmla="*/ 46 h 58"/>
                    <a:gd name="T38" fmla="*/ 232 w 250"/>
                    <a:gd name="T39" fmla="*/ 48 h 58"/>
                    <a:gd name="T40" fmla="*/ 232 w 250"/>
                    <a:gd name="T41" fmla="*/ 48 h 58"/>
                    <a:gd name="T42" fmla="*/ 230 w 250"/>
                    <a:gd name="T43" fmla="*/ 46 h 58"/>
                    <a:gd name="T44" fmla="*/ 232 w 250"/>
                    <a:gd name="T45" fmla="*/ 44 h 58"/>
                    <a:gd name="T46" fmla="*/ 232 w 250"/>
                    <a:gd name="T47" fmla="*/ 42 h 58"/>
                    <a:gd name="T48" fmla="*/ 232 w 250"/>
                    <a:gd name="T49" fmla="*/ 42 h 58"/>
                    <a:gd name="T50" fmla="*/ 232 w 250"/>
                    <a:gd name="T51" fmla="*/ 40 h 58"/>
                    <a:gd name="T52" fmla="*/ 230 w 250"/>
                    <a:gd name="T53" fmla="*/ 40 h 58"/>
                    <a:gd name="T54" fmla="*/ 228 w 250"/>
                    <a:gd name="T55" fmla="*/ 44 h 58"/>
                    <a:gd name="T56" fmla="*/ 226 w 250"/>
                    <a:gd name="T57" fmla="*/ 46 h 58"/>
                    <a:gd name="T58" fmla="*/ 226 w 250"/>
                    <a:gd name="T59" fmla="*/ 48 h 58"/>
                    <a:gd name="T60" fmla="*/ 226 w 250"/>
                    <a:gd name="T61" fmla="*/ 48 h 58"/>
                    <a:gd name="T62" fmla="*/ 226 w 250"/>
                    <a:gd name="T63" fmla="*/ 50 h 58"/>
                    <a:gd name="T64" fmla="*/ 226 w 250"/>
                    <a:gd name="T65" fmla="*/ 52 h 58"/>
                    <a:gd name="T66" fmla="*/ 226 w 250"/>
                    <a:gd name="T67" fmla="*/ 52 h 58"/>
                    <a:gd name="T68" fmla="*/ 224 w 250"/>
                    <a:gd name="T69" fmla="*/ 54 h 58"/>
                    <a:gd name="T70" fmla="*/ 224 w 250"/>
                    <a:gd name="T71" fmla="*/ 56 h 58"/>
                    <a:gd name="T72" fmla="*/ 222 w 250"/>
                    <a:gd name="T73" fmla="*/ 58 h 58"/>
                    <a:gd name="T74" fmla="*/ 226 w 250"/>
                    <a:gd name="T75" fmla="*/ 58 h 58"/>
                    <a:gd name="T76" fmla="*/ 228 w 250"/>
                    <a:gd name="T77" fmla="*/ 56 h 58"/>
                    <a:gd name="T78" fmla="*/ 230 w 250"/>
                    <a:gd name="T79" fmla="*/ 56 h 58"/>
                    <a:gd name="T80" fmla="*/ 234 w 250"/>
                    <a:gd name="T81" fmla="*/ 58 h 58"/>
                    <a:gd name="T82" fmla="*/ 236 w 250"/>
                    <a:gd name="T83" fmla="*/ 56 h 58"/>
                    <a:gd name="T84" fmla="*/ 236 w 250"/>
                    <a:gd name="T85" fmla="*/ 58 h 58"/>
                    <a:gd name="T86" fmla="*/ 240 w 250"/>
                    <a:gd name="T87" fmla="*/ 58 h 58"/>
                    <a:gd name="T88" fmla="*/ 242 w 250"/>
                    <a:gd name="T89" fmla="*/ 58 h 58"/>
                    <a:gd name="T90" fmla="*/ 244 w 250"/>
                    <a:gd name="T91" fmla="*/ 56 h 58"/>
                    <a:gd name="T92" fmla="*/ 244 w 250"/>
                    <a:gd name="T93" fmla="*/ 56 h 58"/>
                    <a:gd name="T94" fmla="*/ 242 w 250"/>
                    <a:gd name="T95" fmla="*/ 56 h 58"/>
                    <a:gd name="T96" fmla="*/ 240 w 250"/>
                    <a:gd name="T97" fmla="*/ 56 h 58"/>
                    <a:gd name="T98" fmla="*/ 238 w 250"/>
                    <a:gd name="T99" fmla="*/ 54 h 58"/>
                    <a:gd name="T100" fmla="*/ 238 w 250"/>
                    <a:gd name="T101" fmla="*/ 54 h 58"/>
                    <a:gd name="T102" fmla="*/ 238 w 250"/>
                    <a:gd name="T103" fmla="*/ 54 h 58"/>
                    <a:gd name="T104" fmla="*/ 240 w 250"/>
                    <a:gd name="T105" fmla="*/ 52 h 58"/>
                    <a:gd name="T106" fmla="*/ 244 w 250"/>
                    <a:gd name="T107" fmla="*/ 52 h 58"/>
                    <a:gd name="T108" fmla="*/ 244 w 250"/>
                    <a:gd name="T109" fmla="*/ 54 h 58"/>
                    <a:gd name="T110" fmla="*/ 246 w 250"/>
                    <a:gd name="T111" fmla="*/ 54 h 58"/>
                    <a:gd name="T112" fmla="*/ 246 w 250"/>
                    <a:gd name="T113" fmla="*/ 52 h 58"/>
                    <a:gd name="T114" fmla="*/ 248 w 250"/>
                    <a:gd name="T115" fmla="*/ 50 h 58"/>
                    <a:gd name="T116" fmla="*/ 250 w 250"/>
                    <a:gd name="T1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58">
                      <a:moveTo>
                        <a:pt x="232" y="44"/>
                      </a:moveTo>
                      <a:lnTo>
                        <a:pt x="232" y="46"/>
                      </a:lnTo>
                      <a:lnTo>
                        <a:pt x="232" y="46"/>
                      </a:lnTo>
                      <a:lnTo>
                        <a:pt x="232" y="46"/>
                      </a:lnTo>
                      <a:lnTo>
                        <a:pt x="232" y="48"/>
                      </a:lnTo>
                      <a:lnTo>
                        <a:pt x="232" y="48"/>
                      </a:lnTo>
                      <a:lnTo>
                        <a:pt x="234" y="46"/>
                      </a:lnTo>
                      <a:lnTo>
                        <a:pt x="234" y="46"/>
                      </a:lnTo>
                      <a:lnTo>
                        <a:pt x="234" y="44"/>
                      </a:lnTo>
                      <a:lnTo>
                        <a:pt x="234" y="44"/>
                      </a:lnTo>
                      <a:lnTo>
                        <a:pt x="232" y="44"/>
                      </a:lnTo>
                      <a:lnTo>
                        <a:pt x="232" y="44"/>
                      </a:lnTo>
                      <a:close/>
                      <a:moveTo>
                        <a:pt x="2" y="0"/>
                      </a:moveTo>
                      <a:lnTo>
                        <a:pt x="0" y="0"/>
                      </a:lnTo>
                      <a:lnTo>
                        <a:pt x="0" y="0"/>
                      </a:lnTo>
                      <a:lnTo>
                        <a:pt x="0" y="2"/>
                      </a:lnTo>
                      <a:lnTo>
                        <a:pt x="0" y="2"/>
                      </a:lnTo>
                      <a:lnTo>
                        <a:pt x="2" y="2"/>
                      </a:lnTo>
                      <a:lnTo>
                        <a:pt x="2" y="0"/>
                      </a:lnTo>
                      <a:lnTo>
                        <a:pt x="2" y="0"/>
                      </a:lnTo>
                      <a:close/>
                      <a:moveTo>
                        <a:pt x="250" y="48"/>
                      </a:moveTo>
                      <a:lnTo>
                        <a:pt x="248" y="48"/>
                      </a:lnTo>
                      <a:lnTo>
                        <a:pt x="248" y="48"/>
                      </a:lnTo>
                      <a:lnTo>
                        <a:pt x="246" y="48"/>
                      </a:lnTo>
                      <a:lnTo>
                        <a:pt x="246" y="48"/>
                      </a:lnTo>
                      <a:lnTo>
                        <a:pt x="244" y="48"/>
                      </a:lnTo>
                      <a:lnTo>
                        <a:pt x="242" y="48"/>
                      </a:lnTo>
                      <a:lnTo>
                        <a:pt x="240" y="50"/>
                      </a:lnTo>
                      <a:lnTo>
                        <a:pt x="238" y="50"/>
                      </a:lnTo>
                      <a:lnTo>
                        <a:pt x="236" y="50"/>
                      </a:lnTo>
                      <a:lnTo>
                        <a:pt x="236" y="50"/>
                      </a:lnTo>
                      <a:lnTo>
                        <a:pt x="236" y="50"/>
                      </a:lnTo>
                      <a:lnTo>
                        <a:pt x="234" y="50"/>
                      </a:lnTo>
                      <a:lnTo>
                        <a:pt x="234" y="48"/>
                      </a:lnTo>
                      <a:lnTo>
                        <a:pt x="236" y="48"/>
                      </a:lnTo>
                      <a:lnTo>
                        <a:pt x="238" y="48"/>
                      </a:lnTo>
                      <a:lnTo>
                        <a:pt x="236" y="48"/>
                      </a:lnTo>
                      <a:lnTo>
                        <a:pt x="238" y="46"/>
                      </a:lnTo>
                      <a:lnTo>
                        <a:pt x="236" y="46"/>
                      </a:lnTo>
                      <a:lnTo>
                        <a:pt x="232" y="48"/>
                      </a:lnTo>
                      <a:lnTo>
                        <a:pt x="232" y="48"/>
                      </a:lnTo>
                      <a:lnTo>
                        <a:pt x="232" y="48"/>
                      </a:lnTo>
                      <a:lnTo>
                        <a:pt x="230" y="48"/>
                      </a:lnTo>
                      <a:lnTo>
                        <a:pt x="230" y="46"/>
                      </a:lnTo>
                      <a:lnTo>
                        <a:pt x="230" y="44"/>
                      </a:lnTo>
                      <a:lnTo>
                        <a:pt x="232" y="44"/>
                      </a:lnTo>
                      <a:lnTo>
                        <a:pt x="232" y="44"/>
                      </a:lnTo>
                      <a:lnTo>
                        <a:pt x="232" y="42"/>
                      </a:lnTo>
                      <a:lnTo>
                        <a:pt x="232" y="42"/>
                      </a:lnTo>
                      <a:lnTo>
                        <a:pt x="232" y="42"/>
                      </a:lnTo>
                      <a:lnTo>
                        <a:pt x="232" y="40"/>
                      </a:lnTo>
                      <a:lnTo>
                        <a:pt x="232" y="40"/>
                      </a:lnTo>
                      <a:lnTo>
                        <a:pt x="230" y="40"/>
                      </a:lnTo>
                      <a:lnTo>
                        <a:pt x="230" y="40"/>
                      </a:lnTo>
                      <a:lnTo>
                        <a:pt x="228" y="42"/>
                      </a:lnTo>
                      <a:lnTo>
                        <a:pt x="228" y="44"/>
                      </a:lnTo>
                      <a:lnTo>
                        <a:pt x="228" y="44"/>
                      </a:lnTo>
                      <a:lnTo>
                        <a:pt x="226" y="46"/>
                      </a:lnTo>
                      <a:lnTo>
                        <a:pt x="226" y="48"/>
                      </a:lnTo>
                      <a:lnTo>
                        <a:pt x="226" y="48"/>
                      </a:lnTo>
                      <a:lnTo>
                        <a:pt x="226" y="48"/>
                      </a:lnTo>
                      <a:lnTo>
                        <a:pt x="226" y="48"/>
                      </a:lnTo>
                      <a:lnTo>
                        <a:pt x="226" y="48"/>
                      </a:lnTo>
                      <a:lnTo>
                        <a:pt x="226" y="50"/>
                      </a:lnTo>
                      <a:lnTo>
                        <a:pt x="226" y="50"/>
                      </a:lnTo>
                      <a:lnTo>
                        <a:pt x="226" y="52"/>
                      </a:lnTo>
                      <a:lnTo>
                        <a:pt x="224" y="52"/>
                      </a:lnTo>
                      <a:lnTo>
                        <a:pt x="226" y="52"/>
                      </a:lnTo>
                      <a:lnTo>
                        <a:pt x="224" y="54"/>
                      </a:lnTo>
                      <a:lnTo>
                        <a:pt x="224" y="54"/>
                      </a:lnTo>
                      <a:lnTo>
                        <a:pt x="224" y="56"/>
                      </a:lnTo>
                      <a:lnTo>
                        <a:pt x="224" y="56"/>
                      </a:lnTo>
                      <a:lnTo>
                        <a:pt x="222" y="58"/>
                      </a:lnTo>
                      <a:lnTo>
                        <a:pt x="222" y="58"/>
                      </a:lnTo>
                      <a:lnTo>
                        <a:pt x="224" y="58"/>
                      </a:lnTo>
                      <a:lnTo>
                        <a:pt x="226" y="58"/>
                      </a:lnTo>
                      <a:lnTo>
                        <a:pt x="226" y="58"/>
                      </a:lnTo>
                      <a:lnTo>
                        <a:pt x="228" y="56"/>
                      </a:lnTo>
                      <a:lnTo>
                        <a:pt x="230" y="56"/>
                      </a:lnTo>
                      <a:lnTo>
                        <a:pt x="230" y="56"/>
                      </a:lnTo>
                      <a:lnTo>
                        <a:pt x="232" y="56"/>
                      </a:lnTo>
                      <a:lnTo>
                        <a:pt x="234" y="58"/>
                      </a:lnTo>
                      <a:lnTo>
                        <a:pt x="236" y="58"/>
                      </a:lnTo>
                      <a:lnTo>
                        <a:pt x="236" y="56"/>
                      </a:lnTo>
                      <a:lnTo>
                        <a:pt x="236" y="56"/>
                      </a:lnTo>
                      <a:lnTo>
                        <a:pt x="236" y="58"/>
                      </a:lnTo>
                      <a:lnTo>
                        <a:pt x="238" y="58"/>
                      </a:lnTo>
                      <a:lnTo>
                        <a:pt x="240" y="58"/>
                      </a:lnTo>
                      <a:lnTo>
                        <a:pt x="240" y="58"/>
                      </a:lnTo>
                      <a:lnTo>
                        <a:pt x="242" y="58"/>
                      </a:lnTo>
                      <a:lnTo>
                        <a:pt x="242" y="56"/>
                      </a:lnTo>
                      <a:lnTo>
                        <a:pt x="244" y="56"/>
                      </a:lnTo>
                      <a:lnTo>
                        <a:pt x="244" y="56"/>
                      </a:lnTo>
                      <a:lnTo>
                        <a:pt x="244" y="56"/>
                      </a:lnTo>
                      <a:lnTo>
                        <a:pt x="242" y="54"/>
                      </a:lnTo>
                      <a:lnTo>
                        <a:pt x="242" y="56"/>
                      </a:lnTo>
                      <a:lnTo>
                        <a:pt x="240" y="56"/>
                      </a:lnTo>
                      <a:lnTo>
                        <a:pt x="240" y="56"/>
                      </a:lnTo>
                      <a:lnTo>
                        <a:pt x="238" y="56"/>
                      </a:lnTo>
                      <a:lnTo>
                        <a:pt x="238" y="54"/>
                      </a:lnTo>
                      <a:lnTo>
                        <a:pt x="238" y="54"/>
                      </a:lnTo>
                      <a:lnTo>
                        <a:pt x="238" y="54"/>
                      </a:lnTo>
                      <a:lnTo>
                        <a:pt x="238" y="54"/>
                      </a:lnTo>
                      <a:lnTo>
                        <a:pt x="238" y="54"/>
                      </a:lnTo>
                      <a:lnTo>
                        <a:pt x="240" y="52"/>
                      </a:lnTo>
                      <a:lnTo>
                        <a:pt x="240" y="52"/>
                      </a:lnTo>
                      <a:lnTo>
                        <a:pt x="240" y="52"/>
                      </a:lnTo>
                      <a:lnTo>
                        <a:pt x="244" y="52"/>
                      </a:lnTo>
                      <a:lnTo>
                        <a:pt x="244" y="52"/>
                      </a:lnTo>
                      <a:lnTo>
                        <a:pt x="244" y="54"/>
                      </a:lnTo>
                      <a:lnTo>
                        <a:pt x="246" y="54"/>
                      </a:lnTo>
                      <a:lnTo>
                        <a:pt x="246" y="54"/>
                      </a:lnTo>
                      <a:lnTo>
                        <a:pt x="246" y="54"/>
                      </a:lnTo>
                      <a:lnTo>
                        <a:pt x="246" y="52"/>
                      </a:lnTo>
                      <a:lnTo>
                        <a:pt x="248" y="52"/>
                      </a:lnTo>
                      <a:lnTo>
                        <a:pt x="248" y="50"/>
                      </a:lnTo>
                      <a:lnTo>
                        <a:pt x="250" y="50"/>
                      </a:lnTo>
                      <a:lnTo>
                        <a:pt x="250" y="48"/>
                      </a:lnTo>
                      <a:lnTo>
                        <a:pt x="250" y="4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45" name="Freeform 173">
                  <a:extLst>
                    <a:ext uri="{FF2B5EF4-FFF2-40B4-BE49-F238E27FC236}">
                      <a16:creationId xmlns:a16="http://schemas.microsoft.com/office/drawing/2014/main" id="{9B8AAF99-5913-9612-E042-FC26AA56194A}"/>
                    </a:ext>
                  </a:extLst>
                </p:cNvPr>
                <p:cNvSpPr>
                  <a:spLocks noEditPoints="1"/>
                </p:cNvSpPr>
                <p:nvPr/>
              </p:nvSpPr>
              <p:spPr bwMode="auto">
                <a:xfrm>
                  <a:off x="1106" y="2233"/>
                  <a:ext cx="246" cy="217"/>
                </a:xfrm>
                <a:custGeom>
                  <a:avLst/>
                  <a:gdLst>
                    <a:gd name="T0" fmla="*/ 220 w 246"/>
                    <a:gd name="T1" fmla="*/ 217 h 217"/>
                    <a:gd name="T2" fmla="*/ 220 w 246"/>
                    <a:gd name="T3" fmla="*/ 217 h 217"/>
                    <a:gd name="T4" fmla="*/ 244 w 246"/>
                    <a:gd name="T5" fmla="*/ 175 h 217"/>
                    <a:gd name="T6" fmla="*/ 242 w 246"/>
                    <a:gd name="T7" fmla="*/ 175 h 217"/>
                    <a:gd name="T8" fmla="*/ 242 w 246"/>
                    <a:gd name="T9" fmla="*/ 175 h 217"/>
                    <a:gd name="T10" fmla="*/ 244 w 246"/>
                    <a:gd name="T11" fmla="*/ 177 h 217"/>
                    <a:gd name="T12" fmla="*/ 244 w 246"/>
                    <a:gd name="T13" fmla="*/ 175 h 217"/>
                    <a:gd name="T14" fmla="*/ 176 w 246"/>
                    <a:gd name="T15" fmla="*/ 173 h 217"/>
                    <a:gd name="T16" fmla="*/ 174 w 246"/>
                    <a:gd name="T17" fmla="*/ 173 h 217"/>
                    <a:gd name="T18" fmla="*/ 234 w 246"/>
                    <a:gd name="T19" fmla="*/ 173 h 217"/>
                    <a:gd name="T20" fmla="*/ 172 w 246"/>
                    <a:gd name="T21" fmla="*/ 169 h 217"/>
                    <a:gd name="T22" fmla="*/ 170 w 246"/>
                    <a:gd name="T23" fmla="*/ 169 h 217"/>
                    <a:gd name="T24" fmla="*/ 174 w 246"/>
                    <a:gd name="T25" fmla="*/ 171 h 217"/>
                    <a:gd name="T26" fmla="*/ 174 w 246"/>
                    <a:gd name="T27" fmla="*/ 161 h 217"/>
                    <a:gd name="T28" fmla="*/ 172 w 246"/>
                    <a:gd name="T29" fmla="*/ 163 h 217"/>
                    <a:gd name="T30" fmla="*/ 172 w 246"/>
                    <a:gd name="T31" fmla="*/ 165 h 217"/>
                    <a:gd name="T32" fmla="*/ 172 w 246"/>
                    <a:gd name="T33" fmla="*/ 163 h 217"/>
                    <a:gd name="T34" fmla="*/ 172 w 246"/>
                    <a:gd name="T35" fmla="*/ 163 h 217"/>
                    <a:gd name="T36" fmla="*/ 174 w 246"/>
                    <a:gd name="T37" fmla="*/ 161 h 217"/>
                    <a:gd name="T38" fmla="*/ 38 w 246"/>
                    <a:gd name="T39" fmla="*/ 159 h 217"/>
                    <a:gd name="T40" fmla="*/ 34 w 246"/>
                    <a:gd name="T41" fmla="*/ 159 h 217"/>
                    <a:gd name="T42" fmla="*/ 36 w 246"/>
                    <a:gd name="T43" fmla="*/ 161 h 217"/>
                    <a:gd name="T44" fmla="*/ 40 w 246"/>
                    <a:gd name="T45" fmla="*/ 163 h 217"/>
                    <a:gd name="T46" fmla="*/ 42 w 246"/>
                    <a:gd name="T47" fmla="*/ 163 h 217"/>
                    <a:gd name="T48" fmla="*/ 30 w 246"/>
                    <a:gd name="T49" fmla="*/ 157 h 217"/>
                    <a:gd name="T50" fmla="*/ 30 w 246"/>
                    <a:gd name="T51" fmla="*/ 159 h 217"/>
                    <a:gd name="T52" fmla="*/ 32 w 246"/>
                    <a:gd name="T53" fmla="*/ 157 h 217"/>
                    <a:gd name="T54" fmla="*/ 2 w 246"/>
                    <a:gd name="T55" fmla="*/ 142 h 217"/>
                    <a:gd name="T56" fmla="*/ 2 w 246"/>
                    <a:gd name="T57" fmla="*/ 146 h 217"/>
                    <a:gd name="T58" fmla="*/ 4 w 246"/>
                    <a:gd name="T59" fmla="*/ 144 h 217"/>
                    <a:gd name="T60" fmla="*/ 126 w 246"/>
                    <a:gd name="T61" fmla="*/ 140 h 217"/>
                    <a:gd name="T62" fmla="*/ 128 w 246"/>
                    <a:gd name="T63" fmla="*/ 142 h 217"/>
                    <a:gd name="T64" fmla="*/ 124 w 246"/>
                    <a:gd name="T65" fmla="*/ 140 h 217"/>
                    <a:gd name="T66" fmla="*/ 124 w 246"/>
                    <a:gd name="T67" fmla="*/ 142 h 217"/>
                    <a:gd name="T68" fmla="*/ 2 w 246"/>
                    <a:gd name="T69" fmla="*/ 140 h 217"/>
                    <a:gd name="T70" fmla="*/ 2 w 246"/>
                    <a:gd name="T71" fmla="*/ 142 h 217"/>
                    <a:gd name="T72" fmla="*/ 2 w 246"/>
                    <a:gd name="T73" fmla="*/ 140 h 217"/>
                    <a:gd name="T74" fmla="*/ 92 w 246"/>
                    <a:gd name="T75" fmla="*/ 134 h 217"/>
                    <a:gd name="T76" fmla="*/ 92 w 246"/>
                    <a:gd name="T77" fmla="*/ 132 h 217"/>
                    <a:gd name="T78" fmla="*/ 92 w 246"/>
                    <a:gd name="T79" fmla="*/ 134 h 217"/>
                    <a:gd name="T80" fmla="*/ 94 w 246"/>
                    <a:gd name="T81" fmla="*/ 136 h 217"/>
                    <a:gd name="T82" fmla="*/ 140 w 246"/>
                    <a:gd name="T83" fmla="*/ 132 h 217"/>
                    <a:gd name="T84" fmla="*/ 140 w 246"/>
                    <a:gd name="T85" fmla="*/ 130 h 217"/>
                    <a:gd name="T86" fmla="*/ 96 w 246"/>
                    <a:gd name="T87" fmla="*/ 126 h 217"/>
                    <a:gd name="T88" fmla="*/ 98 w 246"/>
                    <a:gd name="T89" fmla="*/ 128 h 217"/>
                    <a:gd name="T90" fmla="*/ 184 w 246"/>
                    <a:gd name="T91" fmla="*/ 30 h 217"/>
                    <a:gd name="T92" fmla="*/ 184 w 246"/>
                    <a:gd name="T93" fmla="*/ 32 h 217"/>
                    <a:gd name="T94" fmla="*/ 184 w 246"/>
                    <a:gd name="T95" fmla="*/ 30 h 217"/>
                    <a:gd name="T96" fmla="*/ 176 w 246"/>
                    <a:gd name="T97" fmla="*/ 22 h 217"/>
                    <a:gd name="T98" fmla="*/ 176 w 246"/>
                    <a:gd name="T99" fmla="*/ 22 h 217"/>
                    <a:gd name="T100" fmla="*/ 176 w 246"/>
                    <a:gd name="T101" fmla="*/ 20 h 217"/>
                    <a:gd name="T102" fmla="*/ 180 w 246"/>
                    <a:gd name="T103" fmla="*/ 18 h 217"/>
                    <a:gd name="T104" fmla="*/ 176 w 246"/>
                    <a:gd name="T105" fmla="*/ 18 h 217"/>
                    <a:gd name="T106" fmla="*/ 160 w 246"/>
                    <a:gd name="T107" fmla="*/ 12 h 217"/>
                    <a:gd name="T108" fmla="*/ 160 w 246"/>
                    <a:gd name="T109" fmla="*/ 10 h 217"/>
                    <a:gd name="T110" fmla="*/ 166 w 246"/>
                    <a:gd name="T111" fmla="*/ 2 h 217"/>
                    <a:gd name="T112" fmla="*/ 166 w 246"/>
                    <a:gd name="T113" fmla="*/ 4 h 217"/>
                    <a:gd name="T114" fmla="*/ 168 w 246"/>
                    <a:gd name="T115" fmla="*/ 2 h 217"/>
                    <a:gd name="T116" fmla="*/ 160 w 246"/>
                    <a:gd name="T117" fmla="*/ 2 h 217"/>
                    <a:gd name="T118" fmla="*/ 156 w 246"/>
                    <a:gd name="T119" fmla="*/ 2 h 217"/>
                    <a:gd name="T120" fmla="*/ 158 w 246"/>
                    <a:gd name="T121"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17">
                      <a:moveTo>
                        <a:pt x="218" y="215"/>
                      </a:moveTo>
                      <a:lnTo>
                        <a:pt x="218" y="217"/>
                      </a:lnTo>
                      <a:lnTo>
                        <a:pt x="220" y="217"/>
                      </a:lnTo>
                      <a:lnTo>
                        <a:pt x="220" y="217"/>
                      </a:lnTo>
                      <a:lnTo>
                        <a:pt x="220" y="217"/>
                      </a:lnTo>
                      <a:lnTo>
                        <a:pt x="220" y="217"/>
                      </a:lnTo>
                      <a:lnTo>
                        <a:pt x="220" y="217"/>
                      </a:lnTo>
                      <a:lnTo>
                        <a:pt x="218" y="215"/>
                      </a:lnTo>
                      <a:close/>
                      <a:moveTo>
                        <a:pt x="244" y="175"/>
                      </a:moveTo>
                      <a:lnTo>
                        <a:pt x="244" y="175"/>
                      </a:lnTo>
                      <a:lnTo>
                        <a:pt x="242" y="175"/>
                      </a:lnTo>
                      <a:lnTo>
                        <a:pt x="242" y="175"/>
                      </a:lnTo>
                      <a:lnTo>
                        <a:pt x="242" y="175"/>
                      </a:lnTo>
                      <a:lnTo>
                        <a:pt x="242" y="175"/>
                      </a:lnTo>
                      <a:lnTo>
                        <a:pt x="242" y="175"/>
                      </a:lnTo>
                      <a:lnTo>
                        <a:pt x="244" y="175"/>
                      </a:lnTo>
                      <a:lnTo>
                        <a:pt x="244" y="177"/>
                      </a:lnTo>
                      <a:lnTo>
                        <a:pt x="244" y="177"/>
                      </a:lnTo>
                      <a:lnTo>
                        <a:pt x="244" y="177"/>
                      </a:lnTo>
                      <a:lnTo>
                        <a:pt x="246" y="177"/>
                      </a:lnTo>
                      <a:lnTo>
                        <a:pt x="244" y="175"/>
                      </a:lnTo>
                      <a:close/>
                      <a:moveTo>
                        <a:pt x="174" y="173"/>
                      </a:moveTo>
                      <a:lnTo>
                        <a:pt x="174" y="173"/>
                      </a:lnTo>
                      <a:lnTo>
                        <a:pt x="176" y="173"/>
                      </a:lnTo>
                      <a:lnTo>
                        <a:pt x="176" y="173"/>
                      </a:lnTo>
                      <a:lnTo>
                        <a:pt x="176" y="173"/>
                      </a:lnTo>
                      <a:lnTo>
                        <a:pt x="174" y="173"/>
                      </a:lnTo>
                      <a:close/>
                      <a:moveTo>
                        <a:pt x="232" y="171"/>
                      </a:moveTo>
                      <a:lnTo>
                        <a:pt x="232" y="171"/>
                      </a:lnTo>
                      <a:lnTo>
                        <a:pt x="234" y="173"/>
                      </a:lnTo>
                      <a:lnTo>
                        <a:pt x="234" y="173"/>
                      </a:lnTo>
                      <a:lnTo>
                        <a:pt x="232" y="171"/>
                      </a:lnTo>
                      <a:close/>
                      <a:moveTo>
                        <a:pt x="172" y="169"/>
                      </a:moveTo>
                      <a:lnTo>
                        <a:pt x="172" y="167"/>
                      </a:lnTo>
                      <a:lnTo>
                        <a:pt x="170" y="167"/>
                      </a:lnTo>
                      <a:lnTo>
                        <a:pt x="170" y="169"/>
                      </a:lnTo>
                      <a:lnTo>
                        <a:pt x="172" y="169"/>
                      </a:lnTo>
                      <a:lnTo>
                        <a:pt x="172" y="171"/>
                      </a:lnTo>
                      <a:lnTo>
                        <a:pt x="174" y="171"/>
                      </a:lnTo>
                      <a:lnTo>
                        <a:pt x="174" y="169"/>
                      </a:lnTo>
                      <a:lnTo>
                        <a:pt x="172" y="169"/>
                      </a:lnTo>
                      <a:close/>
                      <a:moveTo>
                        <a:pt x="174" y="161"/>
                      </a:moveTo>
                      <a:lnTo>
                        <a:pt x="172" y="161"/>
                      </a:lnTo>
                      <a:lnTo>
                        <a:pt x="172" y="163"/>
                      </a:lnTo>
                      <a:lnTo>
                        <a:pt x="172" y="163"/>
                      </a:lnTo>
                      <a:lnTo>
                        <a:pt x="172" y="163"/>
                      </a:lnTo>
                      <a:lnTo>
                        <a:pt x="172" y="165"/>
                      </a:lnTo>
                      <a:lnTo>
                        <a:pt x="172" y="165"/>
                      </a:lnTo>
                      <a:lnTo>
                        <a:pt x="172" y="165"/>
                      </a:lnTo>
                      <a:lnTo>
                        <a:pt x="172" y="163"/>
                      </a:lnTo>
                      <a:lnTo>
                        <a:pt x="172" y="163"/>
                      </a:lnTo>
                      <a:lnTo>
                        <a:pt x="172" y="163"/>
                      </a:lnTo>
                      <a:lnTo>
                        <a:pt x="172" y="163"/>
                      </a:lnTo>
                      <a:lnTo>
                        <a:pt x="172" y="163"/>
                      </a:lnTo>
                      <a:lnTo>
                        <a:pt x="174" y="161"/>
                      </a:lnTo>
                      <a:lnTo>
                        <a:pt x="174" y="161"/>
                      </a:lnTo>
                      <a:lnTo>
                        <a:pt x="174" y="161"/>
                      </a:lnTo>
                      <a:lnTo>
                        <a:pt x="174" y="161"/>
                      </a:lnTo>
                      <a:close/>
                      <a:moveTo>
                        <a:pt x="40" y="161"/>
                      </a:moveTo>
                      <a:lnTo>
                        <a:pt x="38" y="159"/>
                      </a:lnTo>
                      <a:lnTo>
                        <a:pt x="38" y="157"/>
                      </a:lnTo>
                      <a:lnTo>
                        <a:pt x="36" y="157"/>
                      </a:lnTo>
                      <a:lnTo>
                        <a:pt x="34" y="159"/>
                      </a:lnTo>
                      <a:lnTo>
                        <a:pt x="34" y="159"/>
                      </a:lnTo>
                      <a:lnTo>
                        <a:pt x="34" y="159"/>
                      </a:lnTo>
                      <a:lnTo>
                        <a:pt x="36" y="161"/>
                      </a:lnTo>
                      <a:lnTo>
                        <a:pt x="38" y="163"/>
                      </a:lnTo>
                      <a:lnTo>
                        <a:pt x="40" y="161"/>
                      </a:lnTo>
                      <a:lnTo>
                        <a:pt x="40" y="163"/>
                      </a:lnTo>
                      <a:lnTo>
                        <a:pt x="42" y="163"/>
                      </a:lnTo>
                      <a:lnTo>
                        <a:pt x="42" y="165"/>
                      </a:lnTo>
                      <a:lnTo>
                        <a:pt x="42" y="163"/>
                      </a:lnTo>
                      <a:lnTo>
                        <a:pt x="42" y="161"/>
                      </a:lnTo>
                      <a:lnTo>
                        <a:pt x="40" y="161"/>
                      </a:lnTo>
                      <a:close/>
                      <a:moveTo>
                        <a:pt x="30" y="157"/>
                      </a:moveTo>
                      <a:lnTo>
                        <a:pt x="30" y="157"/>
                      </a:lnTo>
                      <a:lnTo>
                        <a:pt x="30" y="159"/>
                      </a:lnTo>
                      <a:lnTo>
                        <a:pt x="30" y="159"/>
                      </a:lnTo>
                      <a:lnTo>
                        <a:pt x="30" y="159"/>
                      </a:lnTo>
                      <a:lnTo>
                        <a:pt x="32" y="159"/>
                      </a:lnTo>
                      <a:lnTo>
                        <a:pt x="32" y="157"/>
                      </a:lnTo>
                      <a:lnTo>
                        <a:pt x="30" y="157"/>
                      </a:lnTo>
                      <a:lnTo>
                        <a:pt x="30" y="157"/>
                      </a:lnTo>
                      <a:close/>
                      <a:moveTo>
                        <a:pt x="2" y="142"/>
                      </a:moveTo>
                      <a:lnTo>
                        <a:pt x="2" y="144"/>
                      </a:lnTo>
                      <a:lnTo>
                        <a:pt x="2" y="146"/>
                      </a:lnTo>
                      <a:lnTo>
                        <a:pt x="2" y="146"/>
                      </a:lnTo>
                      <a:lnTo>
                        <a:pt x="4" y="146"/>
                      </a:lnTo>
                      <a:lnTo>
                        <a:pt x="4" y="146"/>
                      </a:lnTo>
                      <a:lnTo>
                        <a:pt x="4" y="144"/>
                      </a:lnTo>
                      <a:lnTo>
                        <a:pt x="2" y="142"/>
                      </a:lnTo>
                      <a:close/>
                      <a:moveTo>
                        <a:pt x="126" y="140"/>
                      </a:moveTo>
                      <a:lnTo>
                        <a:pt x="126" y="140"/>
                      </a:lnTo>
                      <a:lnTo>
                        <a:pt x="126" y="140"/>
                      </a:lnTo>
                      <a:lnTo>
                        <a:pt x="126" y="142"/>
                      </a:lnTo>
                      <a:lnTo>
                        <a:pt x="128" y="142"/>
                      </a:lnTo>
                      <a:lnTo>
                        <a:pt x="126" y="140"/>
                      </a:lnTo>
                      <a:lnTo>
                        <a:pt x="126" y="140"/>
                      </a:lnTo>
                      <a:close/>
                      <a:moveTo>
                        <a:pt x="124" y="140"/>
                      </a:moveTo>
                      <a:lnTo>
                        <a:pt x="122" y="140"/>
                      </a:lnTo>
                      <a:lnTo>
                        <a:pt x="124" y="142"/>
                      </a:lnTo>
                      <a:lnTo>
                        <a:pt x="124" y="142"/>
                      </a:lnTo>
                      <a:lnTo>
                        <a:pt x="124" y="140"/>
                      </a:lnTo>
                      <a:lnTo>
                        <a:pt x="124" y="140"/>
                      </a:lnTo>
                      <a:close/>
                      <a:moveTo>
                        <a:pt x="2" y="140"/>
                      </a:moveTo>
                      <a:lnTo>
                        <a:pt x="0" y="140"/>
                      </a:lnTo>
                      <a:lnTo>
                        <a:pt x="0" y="140"/>
                      </a:lnTo>
                      <a:lnTo>
                        <a:pt x="2" y="142"/>
                      </a:lnTo>
                      <a:lnTo>
                        <a:pt x="2" y="142"/>
                      </a:lnTo>
                      <a:lnTo>
                        <a:pt x="2" y="142"/>
                      </a:lnTo>
                      <a:lnTo>
                        <a:pt x="2" y="140"/>
                      </a:lnTo>
                      <a:lnTo>
                        <a:pt x="2" y="140"/>
                      </a:lnTo>
                      <a:close/>
                      <a:moveTo>
                        <a:pt x="94" y="134"/>
                      </a:moveTo>
                      <a:lnTo>
                        <a:pt x="92" y="134"/>
                      </a:lnTo>
                      <a:lnTo>
                        <a:pt x="92" y="132"/>
                      </a:lnTo>
                      <a:lnTo>
                        <a:pt x="90" y="132"/>
                      </a:lnTo>
                      <a:lnTo>
                        <a:pt x="92" y="132"/>
                      </a:lnTo>
                      <a:lnTo>
                        <a:pt x="92" y="132"/>
                      </a:lnTo>
                      <a:lnTo>
                        <a:pt x="92" y="134"/>
                      </a:lnTo>
                      <a:lnTo>
                        <a:pt x="92" y="134"/>
                      </a:lnTo>
                      <a:lnTo>
                        <a:pt x="92" y="136"/>
                      </a:lnTo>
                      <a:lnTo>
                        <a:pt x="94" y="136"/>
                      </a:lnTo>
                      <a:lnTo>
                        <a:pt x="94" y="136"/>
                      </a:lnTo>
                      <a:lnTo>
                        <a:pt x="94" y="136"/>
                      </a:lnTo>
                      <a:lnTo>
                        <a:pt x="94" y="134"/>
                      </a:lnTo>
                      <a:close/>
                      <a:moveTo>
                        <a:pt x="140" y="132"/>
                      </a:moveTo>
                      <a:lnTo>
                        <a:pt x="140" y="132"/>
                      </a:lnTo>
                      <a:lnTo>
                        <a:pt x="140" y="130"/>
                      </a:lnTo>
                      <a:lnTo>
                        <a:pt x="140" y="130"/>
                      </a:lnTo>
                      <a:lnTo>
                        <a:pt x="140" y="132"/>
                      </a:lnTo>
                      <a:close/>
                      <a:moveTo>
                        <a:pt x="98" y="126"/>
                      </a:moveTo>
                      <a:lnTo>
                        <a:pt x="96" y="126"/>
                      </a:lnTo>
                      <a:lnTo>
                        <a:pt x="98" y="126"/>
                      </a:lnTo>
                      <a:lnTo>
                        <a:pt x="98" y="128"/>
                      </a:lnTo>
                      <a:lnTo>
                        <a:pt x="98" y="128"/>
                      </a:lnTo>
                      <a:lnTo>
                        <a:pt x="98" y="128"/>
                      </a:lnTo>
                      <a:lnTo>
                        <a:pt x="98" y="126"/>
                      </a:lnTo>
                      <a:close/>
                      <a:moveTo>
                        <a:pt x="184" y="30"/>
                      </a:moveTo>
                      <a:lnTo>
                        <a:pt x="184" y="32"/>
                      </a:lnTo>
                      <a:lnTo>
                        <a:pt x="184" y="32"/>
                      </a:lnTo>
                      <a:lnTo>
                        <a:pt x="184" y="32"/>
                      </a:lnTo>
                      <a:lnTo>
                        <a:pt x="184" y="30"/>
                      </a:lnTo>
                      <a:lnTo>
                        <a:pt x="184" y="30"/>
                      </a:lnTo>
                      <a:lnTo>
                        <a:pt x="184" y="30"/>
                      </a:lnTo>
                      <a:close/>
                      <a:moveTo>
                        <a:pt x="176" y="22"/>
                      </a:moveTo>
                      <a:lnTo>
                        <a:pt x="176" y="22"/>
                      </a:lnTo>
                      <a:lnTo>
                        <a:pt x="176" y="22"/>
                      </a:lnTo>
                      <a:lnTo>
                        <a:pt x="176" y="22"/>
                      </a:lnTo>
                      <a:lnTo>
                        <a:pt x="176" y="22"/>
                      </a:lnTo>
                      <a:lnTo>
                        <a:pt x="176" y="22"/>
                      </a:lnTo>
                      <a:close/>
                      <a:moveTo>
                        <a:pt x="176" y="18"/>
                      </a:moveTo>
                      <a:lnTo>
                        <a:pt x="174" y="18"/>
                      </a:lnTo>
                      <a:lnTo>
                        <a:pt x="176" y="20"/>
                      </a:lnTo>
                      <a:lnTo>
                        <a:pt x="176" y="20"/>
                      </a:lnTo>
                      <a:lnTo>
                        <a:pt x="176" y="20"/>
                      </a:lnTo>
                      <a:lnTo>
                        <a:pt x="180" y="18"/>
                      </a:lnTo>
                      <a:lnTo>
                        <a:pt x="180" y="18"/>
                      </a:lnTo>
                      <a:lnTo>
                        <a:pt x="180" y="18"/>
                      </a:lnTo>
                      <a:lnTo>
                        <a:pt x="176" y="18"/>
                      </a:lnTo>
                      <a:close/>
                      <a:moveTo>
                        <a:pt x="158" y="12"/>
                      </a:moveTo>
                      <a:lnTo>
                        <a:pt x="158" y="12"/>
                      </a:lnTo>
                      <a:lnTo>
                        <a:pt x="160" y="12"/>
                      </a:lnTo>
                      <a:lnTo>
                        <a:pt x="160" y="12"/>
                      </a:lnTo>
                      <a:lnTo>
                        <a:pt x="160" y="10"/>
                      </a:lnTo>
                      <a:lnTo>
                        <a:pt x="160" y="10"/>
                      </a:lnTo>
                      <a:lnTo>
                        <a:pt x="158" y="12"/>
                      </a:lnTo>
                      <a:close/>
                      <a:moveTo>
                        <a:pt x="168" y="2"/>
                      </a:moveTo>
                      <a:lnTo>
                        <a:pt x="166" y="2"/>
                      </a:lnTo>
                      <a:lnTo>
                        <a:pt x="166" y="2"/>
                      </a:lnTo>
                      <a:lnTo>
                        <a:pt x="166" y="2"/>
                      </a:lnTo>
                      <a:lnTo>
                        <a:pt x="166" y="4"/>
                      </a:lnTo>
                      <a:lnTo>
                        <a:pt x="166" y="4"/>
                      </a:lnTo>
                      <a:lnTo>
                        <a:pt x="168" y="4"/>
                      </a:lnTo>
                      <a:lnTo>
                        <a:pt x="168" y="2"/>
                      </a:lnTo>
                      <a:lnTo>
                        <a:pt x="168" y="2"/>
                      </a:lnTo>
                      <a:close/>
                      <a:moveTo>
                        <a:pt x="160" y="2"/>
                      </a:moveTo>
                      <a:lnTo>
                        <a:pt x="160" y="2"/>
                      </a:lnTo>
                      <a:lnTo>
                        <a:pt x="158" y="2"/>
                      </a:lnTo>
                      <a:lnTo>
                        <a:pt x="156" y="0"/>
                      </a:lnTo>
                      <a:lnTo>
                        <a:pt x="156" y="2"/>
                      </a:lnTo>
                      <a:lnTo>
                        <a:pt x="156" y="2"/>
                      </a:lnTo>
                      <a:lnTo>
                        <a:pt x="156" y="4"/>
                      </a:lnTo>
                      <a:lnTo>
                        <a:pt x="158" y="4"/>
                      </a:lnTo>
                      <a:lnTo>
                        <a:pt x="158" y="4"/>
                      </a:lnTo>
                      <a:lnTo>
                        <a:pt x="160"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46" name="Freeform 174">
                  <a:extLst>
                    <a:ext uri="{FF2B5EF4-FFF2-40B4-BE49-F238E27FC236}">
                      <a16:creationId xmlns:a16="http://schemas.microsoft.com/office/drawing/2014/main" id="{A4A1D22B-820A-51DF-1955-9703BFEF8D19}"/>
                    </a:ext>
                  </a:extLst>
                </p:cNvPr>
                <p:cNvSpPr>
                  <a:spLocks/>
                </p:cNvSpPr>
                <p:nvPr/>
              </p:nvSpPr>
              <p:spPr bwMode="auto">
                <a:xfrm>
                  <a:off x="2605" y="1973"/>
                  <a:ext cx="48" cy="66"/>
                </a:xfrm>
                <a:custGeom>
                  <a:avLst/>
                  <a:gdLst>
                    <a:gd name="T0" fmla="*/ 48 w 48"/>
                    <a:gd name="T1" fmla="*/ 28 h 66"/>
                    <a:gd name="T2" fmla="*/ 46 w 48"/>
                    <a:gd name="T3" fmla="*/ 22 h 66"/>
                    <a:gd name="T4" fmla="*/ 44 w 48"/>
                    <a:gd name="T5" fmla="*/ 22 h 66"/>
                    <a:gd name="T6" fmla="*/ 44 w 48"/>
                    <a:gd name="T7" fmla="*/ 24 h 66"/>
                    <a:gd name="T8" fmla="*/ 42 w 48"/>
                    <a:gd name="T9" fmla="*/ 26 h 66"/>
                    <a:gd name="T10" fmla="*/ 42 w 48"/>
                    <a:gd name="T11" fmla="*/ 24 h 66"/>
                    <a:gd name="T12" fmla="*/ 42 w 48"/>
                    <a:gd name="T13" fmla="*/ 22 h 66"/>
                    <a:gd name="T14" fmla="*/ 40 w 48"/>
                    <a:gd name="T15" fmla="*/ 18 h 66"/>
                    <a:gd name="T16" fmla="*/ 38 w 48"/>
                    <a:gd name="T17" fmla="*/ 16 h 66"/>
                    <a:gd name="T18" fmla="*/ 36 w 48"/>
                    <a:gd name="T19" fmla="*/ 14 h 66"/>
                    <a:gd name="T20" fmla="*/ 28 w 48"/>
                    <a:gd name="T21" fmla="*/ 8 h 66"/>
                    <a:gd name="T22" fmla="*/ 20 w 48"/>
                    <a:gd name="T23" fmla="*/ 4 h 66"/>
                    <a:gd name="T24" fmla="*/ 12 w 48"/>
                    <a:gd name="T25" fmla="*/ 2 h 66"/>
                    <a:gd name="T26" fmla="*/ 10 w 48"/>
                    <a:gd name="T27" fmla="*/ 8 h 66"/>
                    <a:gd name="T28" fmla="*/ 8 w 48"/>
                    <a:gd name="T29" fmla="*/ 10 h 66"/>
                    <a:gd name="T30" fmla="*/ 4 w 48"/>
                    <a:gd name="T31" fmla="*/ 14 h 66"/>
                    <a:gd name="T32" fmla="*/ 4 w 48"/>
                    <a:gd name="T33" fmla="*/ 16 h 66"/>
                    <a:gd name="T34" fmla="*/ 4 w 48"/>
                    <a:gd name="T35" fmla="*/ 20 h 66"/>
                    <a:gd name="T36" fmla="*/ 4 w 48"/>
                    <a:gd name="T37" fmla="*/ 22 h 66"/>
                    <a:gd name="T38" fmla="*/ 4 w 48"/>
                    <a:gd name="T39" fmla="*/ 24 h 66"/>
                    <a:gd name="T40" fmla="*/ 4 w 48"/>
                    <a:gd name="T41" fmla="*/ 28 h 66"/>
                    <a:gd name="T42" fmla="*/ 6 w 48"/>
                    <a:gd name="T43" fmla="*/ 30 h 66"/>
                    <a:gd name="T44" fmla="*/ 6 w 48"/>
                    <a:gd name="T45" fmla="*/ 32 h 66"/>
                    <a:gd name="T46" fmla="*/ 8 w 48"/>
                    <a:gd name="T47" fmla="*/ 36 h 66"/>
                    <a:gd name="T48" fmla="*/ 10 w 48"/>
                    <a:gd name="T49" fmla="*/ 38 h 66"/>
                    <a:gd name="T50" fmla="*/ 10 w 48"/>
                    <a:gd name="T51" fmla="*/ 40 h 66"/>
                    <a:gd name="T52" fmla="*/ 10 w 48"/>
                    <a:gd name="T53" fmla="*/ 42 h 66"/>
                    <a:gd name="T54" fmla="*/ 10 w 48"/>
                    <a:gd name="T55" fmla="*/ 44 h 66"/>
                    <a:gd name="T56" fmla="*/ 8 w 48"/>
                    <a:gd name="T57" fmla="*/ 48 h 66"/>
                    <a:gd name="T58" fmla="*/ 8 w 48"/>
                    <a:gd name="T59" fmla="*/ 52 h 66"/>
                    <a:gd name="T60" fmla="*/ 6 w 48"/>
                    <a:gd name="T61" fmla="*/ 56 h 66"/>
                    <a:gd name="T62" fmla="*/ 2 w 48"/>
                    <a:gd name="T63" fmla="*/ 60 h 66"/>
                    <a:gd name="T64" fmla="*/ 2 w 48"/>
                    <a:gd name="T65" fmla="*/ 62 h 66"/>
                    <a:gd name="T66" fmla="*/ 0 w 48"/>
                    <a:gd name="T67" fmla="*/ 62 h 66"/>
                    <a:gd name="T68" fmla="*/ 2 w 48"/>
                    <a:gd name="T69" fmla="*/ 64 h 66"/>
                    <a:gd name="T70" fmla="*/ 4 w 48"/>
                    <a:gd name="T71" fmla="*/ 64 h 66"/>
                    <a:gd name="T72" fmla="*/ 6 w 48"/>
                    <a:gd name="T73" fmla="*/ 66 h 66"/>
                    <a:gd name="T74" fmla="*/ 8 w 48"/>
                    <a:gd name="T75" fmla="*/ 66 h 66"/>
                    <a:gd name="T76" fmla="*/ 12 w 48"/>
                    <a:gd name="T77" fmla="*/ 64 h 66"/>
                    <a:gd name="T78" fmla="*/ 12 w 48"/>
                    <a:gd name="T79" fmla="*/ 62 h 66"/>
                    <a:gd name="T80" fmla="*/ 14 w 48"/>
                    <a:gd name="T81" fmla="*/ 62 h 66"/>
                    <a:gd name="T82" fmla="*/ 14 w 48"/>
                    <a:gd name="T83" fmla="*/ 62 h 66"/>
                    <a:gd name="T84" fmla="*/ 18 w 48"/>
                    <a:gd name="T85" fmla="*/ 64 h 66"/>
                    <a:gd name="T86" fmla="*/ 20 w 48"/>
                    <a:gd name="T87" fmla="*/ 64 h 66"/>
                    <a:gd name="T88" fmla="*/ 20 w 48"/>
                    <a:gd name="T89" fmla="*/ 62 h 66"/>
                    <a:gd name="T90" fmla="*/ 22 w 48"/>
                    <a:gd name="T91" fmla="*/ 64 h 66"/>
                    <a:gd name="T92" fmla="*/ 24 w 48"/>
                    <a:gd name="T93" fmla="*/ 64 h 66"/>
                    <a:gd name="T94" fmla="*/ 26 w 48"/>
                    <a:gd name="T95" fmla="*/ 66 h 66"/>
                    <a:gd name="T96" fmla="*/ 28 w 48"/>
                    <a:gd name="T97" fmla="*/ 64 h 66"/>
                    <a:gd name="T98" fmla="*/ 30 w 48"/>
                    <a:gd name="T99" fmla="*/ 62 h 66"/>
                    <a:gd name="T100" fmla="*/ 32 w 48"/>
                    <a:gd name="T101" fmla="*/ 60 h 66"/>
                    <a:gd name="T102" fmla="*/ 34 w 48"/>
                    <a:gd name="T103" fmla="*/ 58 h 66"/>
                    <a:gd name="T104" fmla="*/ 34 w 48"/>
                    <a:gd name="T105" fmla="*/ 52 h 66"/>
                    <a:gd name="T106" fmla="*/ 36 w 48"/>
                    <a:gd name="T107" fmla="*/ 50 h 66"/>
                    <a:gd name="T108" fmla="*/ 36 w 48"/>
                    <a:gd name="T109" fmla="*/ 48 h 66"/>
                    <a:gd name="T110" fmla="*/ 38 w 48"/>
                    <a:gd name="T111" fmla="*/ 46 h 66"/>
                    <a:gd name="T112" fmla="*/ 40 w 48"/>
                    <a:gd name="T113" fmla="*/ 44 h 66"/>
                    <a:gd name="T114" fmla="*/ 42 w 48"/>
                    <a:gd name="T115" fmla="*/ 38 h 66"/>
                    <a:gd name="T116" fmla="*/ 44 w 48"/>
                    <a:gd name="T117" fmla="*/ 38 h 66"/>
                    <a:gd name="T118" fmla="*/ 44 w 48"/>
                    <a:gd name="T119" fmla="*/ 36 h 66"/>
                    <a:gd name="T120" fmla="*/ 46 w 48"/>
                    <a:gd name="T121" fmla="*/ 34 h 66"/>
                    <a:gd name="T122" fmla="*/ 48 w 48"/>
                    <a:gd name="T123" fmla="*/ 32 h 66"/>
                    <a:gd name="T124" fmla="*/ 48 w 48"/>
                    <a:gd name="T125"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 h="66">
                      <a:moveTo>
                        <a:pt x="48" y="30"/>
                      </a:moveTo>
                      <a:lnTo>
                        <a:pt x="48" y="28"/>
                      </a:lnTo>
                      <a:lnTo>
                        <a:pt x="48" y="28"/>
                      </a:lnTo>
                      <a:lnTo>
                        <a:pt x="46" y="22"/>
                      </a:lnTo>
                      <a:lnTo>
                        <a:pt x="46" y="22"/>
                      </a:lnTo>
                      <a:lnTo>
                        <a:pt x="44" y="22"/>
                      </a:lnTo>
                      <a:lnTo>
                        <a:pt x="44" y="24"/>
                      </a:lnTo>
                      <a:lnTo>
                        <a:pt x="44" y="24"/>
                      </a:lnTo>
                      <a:lnTo>
                        <a:pt x="44" y="26"/>
                      </a:lnTo>
                      <a:lnTo>
                        <a:pt x="42" y="26"/>
                      </a:lnTo>
                      <a:lnTo>
                        <a:pt x="42" y="26"/>
                      </a:lnTo>
                      <a:lnTo>
                        <a:pt x="42" y="24"/>
                      </a:lnTo>
                      <a:lnTo>
                        <a:pt x="44" y="24"/>
                      </a:lnTo>
                      <a:lnTo>
                        <a:pt x="42" y="22"/>
                      </a:lnTo>
                      <a:lnTo>
                        <a:pt x="42" y="20"/>
                      </a:lnTo>
                      <a:lnTo>
                        <a:pt x="40" y="18"/>
                      </a:lnTo>
                      <a:lnTo>
                        <a:pt x="38" y="18"/>
                      </a:lnTo>
                      <a:lnTo>
                        <a:pt x="38" y="16"/>
                      </a:lnTo>
                      <a:lnTo>
                        <a:pt x="38" y="16"/>
                      </a:lnTo>
                      <a:lnTo>
                        <a:pt x="36" y="14"/>
                      </a:lnTo>
                      <a:lnTo>
                        <a:pt x="30" y="10"/>
                      </a:lnTo>
                      <a:lnTo>
                        <a:pt x="28" y="8"/>
                      </a:lnTo>
                      <a:lnTo>
                        <a:pt x="24" y="6"/>
                      </a:lnTo>
                      <a:lnTo>
                        <a:pt x="20" y="4"/>
                      </a:lnTo>
                      <a:lnTo>
                        <a:pt x="14" y="0"/>
                      </a:lnTo>
                      <a:lnTo>
                        <a:pt x="12" y="2"/>
                      </a:lnTo>
                      <a:lnTo>
                        <a:pt x="12" y="2"/>
                      </a:lnTo>
                      <a:lnTo>
                        <a:pt x="10" y="8"/>
                      </a:lnTo>
                      <a:lnTo>
                        <a:pt x="10" y="8"/>
                      </a:lnTo>
                      <a:lnTo>
                        <a:pt x="8" y="10"/>
                      </a:lnTo>
                      <a:lnTo>
                        <a:pt x="6" y="12"/>
                      </a:lnTo>
                      <a:lnTo>
                        <a:pt x="4" y="14"/>
                      </a:lnTo>
                      <a:lnTo>
                        <a:pt x="4" y="16"/>
                      </a:lnTo>
                      <a:lnTo>
                        <a:pt x="4" y="16"/>
                      </a:lnTo>
                      <a:lnTo>
                        <a:pt x="4" y="18"/>
                      </a:lnTo>
                      <a:lnTo>
                        <a:pt x="4" y="20"/>
                      </a:lnTo>
                      <a:lnTo>
                        <a:pt x="4" y="20"/>
                      </a:lnTo>
                      <a:lnTo>
                        <a:pt x="4" y="22"/>
                      </a:lnTo>
                      <a:lnTo>
                        <a:pt x="4" y="24"/>
                      </a:lnTo>
                      <a:lnTo>
                        <a:pt x="4" y="24"/>
                      </a:lnTo>
                      <a:lnTo>
                        <a:pt x="4" y="26"/>
                      </a:lnTo>
                      <a:lnTo>
                        <a:pt x="4" y="28"/>
                      </a:lnTo>
                      <a:lnTo>
                        <a:pt x="4" y="30"/>
                      </a:lnTo>
                      <a:lnTo>
                        <a:pt x="6" y="30"/>
                      </a:lnTo>
                      <a:lnTo>
                        <a:pt x="6" y="30"/>
                      </a:lnTo>
                      <a:lnTo>
                        <a:pt x="6" y="32"/>
                      </a:lnTo>
                      <a:lnTo>
                        <a:pt x="6" y="34"/>
                      </a:lnTo>
                      <a:lnTo>
                        <a:pt x="8" y="36"/>
                      </a:lnTo>
                      <a:lnTo>
                        <a:pt x="8" y="36"/>
                      </a:lnTo>
                      <a:lnTo>
                        <a:pt x="10" y="38"/>
                      </a:lnTo>
                      <a:lnTo>
                        <a:pt x="10" y="40"/>
                      </a:lnTo>
                      <a:lnTo>
                        <a:pt x="10" y="40"/>
                      </a:lnTo>
                      <a:lnTo>
                        <a:pt x="10" y="40"/>
                      </a:lnTo>
                      <a:lnTo>
                        <a:pt x="10" y="42"/>
                      </a:lnTo>
                      <a:lnTo>
                        <a:pt x="10" y="42"/>
                      </a:lnTo>
                      <a:lnTo>
                        <a:pt x="10" y="44"/>
                      </a:lnTo>
                      <a:lnTo>
                        <a:pt x="8" y="48"/>
                      </a:lnTo>
                      <a:lnTo>
                        <a:pt x="8" y="48"/>
                      </a:lnTo>
                      <a:lnTo>
                        <a:pt x="8" y="50"/>
                      </a:lnTo>
                      <a:lnTo>
                        <a:pt x="8" y="52"/>
                      </a:lnTo>
                      <a:lnTo>
                        <a:pt x="8" y="54"/>
                      </a:lnTo>
                      <a:lnTo>
                        <a:pt x="6" y="56"/>
                      </a:lnTo>
                      <a:lnTo>
                        <a:pt x="4" y="60"/>
                      </a:lnTo>
                      <a:lnTo>
                        <a:pt x="2" y="60"/>
                      </a:lnTo>
                      <a:lnTo>
                        <a:pt x="2" y="62"/>
                      </a:lnTo>
                      <a:lnTo>
                        <a:pt x="2" y="62"/>
                      </a:lnTo>
                      <a:lnTo>
                        <a:pt x="0" y="62"/>
                      </a:lnTo>
                      <a:lnTo>
                        <a:pt x="0" y="62"/>
                      </a:lnTo>
                      <a:lnTo>
                        <a:pt x="0" y="62"/>
                      </a:lnTo>
                      <a:lnTo>
                        <a:pt x="2" y="64"/>
                      </a:lnTo>
                      <a:lnTo>
                        <a:pt x="2" y="64"/>
                      </a:lnTo>
                      <a:lnTo>
                        <a:pt x="4" y="64"/>
                      </a:lnTo>
                      <a:lnTo>
                        <a:pt x="6" y="66"/>
                      </a:lnTo>
                      <a:lnTo>
                        <a:pt x="6" y="66"/>
                      </a:lnTo>
                      <a:lnTo>
                        <a:pt x="8" y="66"/>
                      </a:lnTo>
                      <a:lnTo>
                        <a:pt x="8" y="66"/>
                      </a:lnTo>
                      <a:lnTo>
                        <a:pt x="8" y="66"/>
                      </a:lnTo>
                      <a:lnTo>
                        <a:pt x="12" y="64"/>
                      </a:lnTo>
                      <a:lnTo>
                        <a:pt x="12" y="64"/>
                      </a:lnTo>
                      <a:lnTo>
                        <a:pt x="12" y="62"/>
                      </a:lnTo>
                      <a:lnTo>
                        <a:pt x="14" y="62"/>
                      </a:lnTo>
                      <a:lnTo>
                        <a:pt x="14" y="62"/>
                      </a:lnTo>
                      <a:lnTo>
                        <a:pt x="14" y="62"/>
                      </a:lnTo>
                      <a:lnTo>
                        <a:pt x="14" y="62"/>
                      </a:lnTo>
                      <a:lnTo>
                        <a:pt x="16" y="64"/>
                      </a:lnTo>
                      <a:lnTo>
                        <a:pt x="18" y="64"/>
                      </a:lnTo>
                      <a:lnTo>
                        <a:pt x="18" y="64"/>
                      </a:lnTo>
                      <a:lnTo>
                        <a:pt x="20" y="64"/>
                      </a:lnTo>
                      <a:lnTo>
                        <a:pt x="20" y="62"/>
                      </a:lnTo>
                      <a:lnTo>
                        <a:pt x="20" y="62"/>
                      </a:lnTo>
                      <a:lnTo>
                        <a:pt x="22" y="64"/>
                      </a:lnTo>
                      <a:lnTo>
                        <a:pt x="22" y="64"/>
                      </a:lnTo>
                      <a:lnTo>
                        <a:pt x="22" y="64"/>
                      </a:lnTo>
                      <a:lnTo>
                        <a:pt x="24" y="64"/>
                      </a:lnTo>
                      <a:lnTo>
                        <a:pt x="24" y="64"/>
                      </a:lnTo>
                      <a:lnTo>
                        <a:pt x="26" y="66"/>
                      </a:lnTo>
                      <a:lnTo>
                        <a:pt x="26" y="66"/>
                      </a:lnTo>
                      <a:lnTo>
                        <a:pt x="28" y="64"/>
                      </a:lnTo>
                      <a:lnTo>
                        <a:pt x="28" y="64"/>
                      </a:lnTo>
                      <a:lnTo>
                        <a:pt x="30" y="62"/>
                      </a:lnTo>
                      <a:lnTo>
                        <a:pt x="30" y="62"/>
                      </a:lnTo>
                      <a:lnTo>
                        <a:pt x="32" y="60"/>
                      </a:lnTo>
                      <a:lnTo>
                        <a:pt x="32" y="58"/>
                      </a:lnTo>
                      <a:lnTo>
                        <a:pt x="34" y="58"/>
                      </a:lnTo>
                      <a:lnTo>
                        <a:pt x="34" y="56"/>
                      </a:lnTo>
                      <a:lnTo>
                        <a:pt x="34" y="52"/>
                      </a:lnTo>
                      <a:lnTo>
                        <a:pt x="36" y="52"/>
                      </a:lnTo>
                      <a:lnTo>
                        <a:pt x="36" y="50"/>
                      </a:lnTo>
                      <a:lnTo>
                        <a:pt x="36" y="50"/>
                      </a:lnTo>
                      <a:lnTo>
                        <a:pt x="36" y="48"/>
                      </a:lnTo>
                      <a:lnTo>
                        <a:pt x="36" y="48"/>
                      </a:lnTo>
                      <a:lnTo>
                        <a:pt x="38" y="46"/>
                      </a:lnTo>
                      <a:lnTo>
                        <a:pt x="38" y="46"/>
                      </a:lnTo>
                      <a:lnTo>
                        <a:pt x="40" y="44"/>
                      </a:lnTo>
                      <a:lnTo>
                        <a:pt x="40" y="42"/>
                      </a:lnTo>
                      <a:lnTo>
                        <a:pt x="42" y="38"/>
                      </a:lnTo>
                      <a:lnTo>
                        <a:pt x="42" y="38"/>
                      </a:lnTo>
                      <a:lnTo>
                        <a:pt x="44" y="38"/>
                      </a:lnTo>
                      <a:lnTo>
                        <a:pt x="44" y="36"/>
                      </a:lnTo>
                      <a:lnTo>
                        <a:pt x="44" y="36"/>
                      </a:lnTo>
                      <a:lnTo>
                        <a:pt x="46" y="34"/>
                      </a:lnTo>
                      <a:lnTo>
                        <a:pt x="46" y="34"/>
                      </a:lnTo>
                      <a:lnTo>
                        <a:pt x="46" y="32"/>
                      </a:lnTo>
                      <a:lnTo>
                        <a:pt x="48" y="32"/>
                      </a:lnTo>
                      <a:lnTo>
                        <a:pt x="48" y="32"/>
                      </a:lnTo>
                      <a:lnTo>
                        <a:pt x="48" y="30"/>
                      </a:lnTo>
                      <a:lnTo>
                        <a:pt x="48" y="3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47" name="Freeform 175">
                  <a:extLst>
                    <a:ext uri="{FF2B5EF4-FFF2-40B4-BE49-F238E27FC236}">
                      <a16:creationId xmlns:a16="http://schemas.microsoft.com/office/drawing/2014/main" id="{0886F53A-85BD-82FC-3097-90E55F5FAC60}"/>
                    </a:ext>
                  </a:extLst>
                </p:cNvPr>
                <p:cNvSpPr>
                  <a:spLocks noEditPoints="1"/>
                </p:cNvSpPr>
                <p:nvPr/>
              </p:nvSpPr>
              <p:spPr bwMode="auto">
                <a:xfrm>
                  <a:off x="3423" y="1167"/>
                  <a:ext cx="196" cy="170"/>
                </a:xfrm>
                <a:custGeom>
                  <a:avLst/>
                  <a:gdLst>
                    <a:gd name="T0" fmla="*/ 176 w 196"/>
                    <a:gd name="T1" fmla="*/ 36 h 170"/>
                    <a:gd name="T2" fmla="*/ 162 w 196"/>
                    <a:gd name="T3" fmla="*/ 34 h 170"/>
                    <a:gd name="T4" fmla="*/ 156 w 196"/>
                    <a:gd name="T5" fmla="*/ 30 h 170"/>
                    <a:gd name="T6" fmla="*/ 150 w 196"/>
                    <a:gd name="T7" fmla="*/ 28 h 170"/>
                    <a:gd name="T8" fmla="*/ 142 w 196"/>
                    <a:gd name="T9" fmla="*/ 28 h 170"/>
                    <a:gd name="T10" fmla="*/ 134 w 196"/>
                    <a:gd name="T11" fmla="*/ 22 h 170"/>
                    <a:gd name="T12" fmla="*/ 130 w 196"/>
                    <a:gd name="T13" fmla="*/ 20 h 170"/>
                    <a:gd name="T14" fmla="*/ 124 w 196"/>
                    <a:gd name="T15" fmla="*/ 16 h 170"/>
                    <a:gd name="T16" fmla="*/ 118 w 196"/>
                    <a:gd name="T17" fmla="*/ 14 h 170"/>
                    <a:gd name="T18" fmla="*/ 110 w 196"/>
                    <a:gd name="T19" fmla="*/ 6 h 170"/>
                    <a:gd name="T20" fmla="*/ 104 w 196"/>
                    <a:gd name="T21" fmla="*/ 2 h 170"/>
                    <a:gd name="T22" fmla="*/ 88 w 196"/>
                    <a:gd name="T23" fmla="*/ 14 h 170"/>
                    <a:gd name="T24" fmla="*/ 68 w 196"/>
                    <a:gd name="T25" fmla="*/ 26 h 170"/>
                    <a:gd name="T26" fmla="*/ 52 w 196"/>
                    <a:gd name="T27" fmla="*/ 30 h 170"/>
                    <a:gd name="T28" fmla="*/ 40 w 196"/>
                    <a:gd name="T29" fmla="*/ 26 h 170"/>
                    <a:gd name="T30" fmla="*/ 40 w 196"/>
                    <a:gd name="T31" fmla="*/ 42 h 170"/>
                    <a:gd name="T32" fmla="*/ 18 w 196"/>
                    <a:gd name="T33" fmla="*/ 40 h 170"/>
                    <a:gd name="T34" fmla="*/ 2 w 196"/>
                    <a:gd name="T35" fmla="*/ 48 h 170"/>
                    <a:gd name="T36" fmla="*/ 2 w 196"/>
                    <a:gd name="T37" fmla="*/ 50 h 170"/>
                    <a:gd name="T38" fmla="*/ 4 w 196"/>
                    <a:gd name="T39" fmla="*/ 56 h 170"/>
                    <a:gd name="T40" fmla="*/ 20 w 196"/>
                    <a:gd name="T41" fmla="*/ 58 h 170"/>
                    <a:gd name="T42" fmla="*/ 30 w 196"/>
                    <a:gd name="T43" fmla="*/ 62 h 170"/>
                    <a:gd name="T44" fmla="*/ 38 w 196"/>
                    <a:gd name="T45" fmla="*/ 66 h 170"/>
                    <a:gd name="T46" fmla="*/ 34 w 196"/>
                    <a:gd name="T47" fmla="*/ 74 h 170"/>
                    <a:gd name="T48" fmla="*/ 48 w 196"/>
                    <a:gd name="T49" fmla="*/ 92 h 170"/>
                    <a:gd name="T50" fmla="*/ 52 w 196"/>
                    <a:gd name="T51" fmla="*/ 104 h 170"/>
                    <a:gd name="T52" fmla="*/ 46 w 196"/>
                    <a:gd name="T53" fmla="*/ 104 h 170"/>
                    <a:gd name="T54" fmla="*/ 38 w 196"/>
                    <a:gd name="T55" fmla="*/ 134 h 170"/>
                    <a:gd name="T56" fmla="*/ 40 w 196"/>
                    <a:gd name="T57" fmla="*/ 140 h 170"/>
                    <a:gd name="T58" fmla="*/ 42 w 196"/>
                    <a:gd name="T59" fmla="*/ 140 h 170"/>
                    <a:gd name="T60" fmla="*/ 54 w 196"/>
                    <a:gd name="T61" fmla="*/ 146 h 170"/>
                    <a:gd name="T62" fmla="*/ 64 w 196"/>
                    <a:gd name="T63" fmla="*/ 148 h 170"/>
                    <a:gd name="T64" fmla="*/ 76 w 196"/>
                    <a:gd name="T65" fmla="*/ 146 h 170"/>
                    <a:gd name="T66" fmla="*/ 84 w 196"/>
                    <a:gd name="T67" fmla="*/ 150 h 170"/>
                    <a:gd name="T68" fmla="*/ 94 w 196"/>
                    <a:gd name="T69" fmla="*/ 152 h 170"/>
                    <a:gd name="T70" fmla="*/ 104 w 196"/>
                    <a:gd name="T71" fmla="*/ 152 h 170"/>
                    <a:gd name="T72" fmla="*/ 116 w 196"/>
                    <a:gd name="T73" fmla="*/ 132 h 170"/>
                    <a:gd name="T74" fmla="*/ 128 w 196"/>
                    <a:gd name="T75" fmla="*/ 136 h 170"/>
                    <a:gd name="T76" fmla="*/ 132 w 196"/>
                    <a:gd name="T77" fmla="*/ 136 h 170"/>
                    <a:gd name="T78" fmla="*/ 154 w 196"/>
                    <a:gd name="T79" fmla="*/ 138 h 170"/>
                    <a:gd name="T80" fmla="*/ 166 w 196"/>
                    <a:gd name="T81" fmla="*/ 128 h 170"/>
                    <a:gd name="T82" fmla="*/ 170 w 196"/>
                    <a:gd name="T83" fmla="*/ 124 h 170"/>
                    <a:gd name="T84" fmla="*/ 160 w 196"/>
                    <a:gd name="T85" fmla="*/ 118 h 170"/>
                    <a:gd name="T86" fmla="*/ 160 w 196"/>
                    <a:gd name="T87" fmla="*/ 110 h 170"/>
                    <a:gd name="T88" fmla="*/ 158 w 196"/>
                    <a:gd name="T89" fmla="*/ 104 h 170"/>
                    <a:gd name="T90" fmla="*/ 160 w 196"/>
                    <a:gd name="T91" fmla="*/ 94 h 170"/>
                    <a:gd name="T92" fmla="*/ 160 w 196"/>
                    <a:gd name="T93" fmla="*/ 86 h 170"/>
                    <a:gd name="T94" fmla="*/ 152 w 196"/>
                    <a:gd name="T95" fmla="*/ 82 h 170"/>
                    <a:gd name="T96" fmla="*/ 148 w 196"/>
                    <a:gd name="T97" fmla="*/ 84 h 170"/>
                    <a:gd name="T98" fmla="*/ 154 w 196"/>
                    <a:gd name="T99" fmla="*/ 76 h 170"/>
                    <a:gd name="T100" fmla="*/ 162 w 196"/>
                    <a:gd name="T101" fmla="*/ 66 h 170"/>
                    <a:gd name="T102" fmla="*/ 164 w 196"/>
                    <a:gd name="T103" fmla="*/ 64 h 170"/>
                    <a:gd name="T104" fmla="*/ 170 w 196"/>
                    <a:gd name="T105" fmla="*/ 56 h 170"/>
                    <a:gd name="T106" fmla="*/ 178 w 196"/>
                    <a:gd name="T107" fmla="*/ 38 h 170"/>
                    <a:gd name="T108" fmla="*/ 196 w 196"/>
                    <a:gd name="T109" fmla="*/ 142 h 170"/>
                    <a:gd name="T110" fmla="*/ 190 w 196"/>
                    <a:gd name="T111" fmla="*/ 146 h 170"/>
                    <a:gd name="T112" fmla="*/ 184 w 196"/>
                    <a:gd name="T113" fmla="*/ 154 h 170"/>
                    <a:gd name="T114" fmla="*/ 184 w 196"/>
                    <a:gd name="T115" fmla="*/ 160 h 170"/>
                    <a:gd name="T116" fmla="*/ 186 w 196"/>
                    <a:gd name="T117" fmla="*/ 166 h 170"/>
                    <a:gd name="T118" fmla="*/ 194 w 196"/>
                    <a:gd name="T119" fmla="*/ 16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6" h="170">
                      <a:moveTo>
                        <a:pt x="46" y="92"/>
                      </a:moveTo>
                      <a:lnTo>
                        <a:pt x="46" y="90"/>
                      </a:lnTo>
                      <a:lnTo>
                        <a:pt x="44" y="88"/>
                      </a:lnTo>
                      <a:lnTo>
                        <a:pt x="44" y="88"/>
                      </a:lnTo>
                      <a:lnTo>
                        <a:pt x="44" y="88"/>
                      </a:lnTo>
                      <a:lnTo>
                        <a:pt x="44" y="88"/>
                      </a:lnTo>
                      <a:lnTo>
                        <a:pt x="44" y="90"/>
                      </a:lnTo>
                      <a:lnTo>
                        <a:pt x="46" y="92"/>
                      </a:lnTo>
                      <a:close/>
                      <a:moveTo>
                        <a:pt x="178" y="36"/>
                      </a:moveTo>
                      <a:lnTo>
                        <a:pt x="176" y="36"/>
                      </a:lnTo>
                      <a:lnTo>
                        <a:pt x="174" y="36"/>
                      </a:lnTo>
                      <a:lnTo>
                        <a:pt x="170" y="34"/>
                      </a:lnTo>
                      <a:lnTo>
                        <a:pt x="170" y="34"/>
                      </a:lnTo>
                      <a:lnTo>
                        <a:pt x="168" y="34"/>
                      </a:lnTo>
                      <a:lnTo>
                        <a:pt x="168" y="34"/>
                      </a:lnTo>
                      <a:lnTo>
                        <a:pt x="166" y="34"/>
                      </a:lnTo>
                      <a:lnTo>
                        <a:pt x="166" y="34"/>
                      </a:lnTo>
                      <a:lnTo>
                        <a:pt x="164" y="34"/>
                      </a:lnTo>
                      <a:lnTo>
                        <a:pt x="164" y="34"/>
                      </a:lnTo>
                      <a:lnTo>
                        <a:pt x="162" y="34"/>
                      </a:lnTo>
                      <a:lnTo>
                        <a:pt x="162" y="34"/>
                      </a:lnTo>
                      <a:lnTo>
                        <a:pt x="162" y="32"/>
                      </a:lnTo>
                      <a:lnTo>
                        <a:pt x="162" y="32"/>
                      </a:lnTo>
                      <a:lnTo>
                        <a:pt x="160" y="32"/>
                      </a:lnTo>
                      <a:lnTo>
                        <a:pt x="160" y="32"/>
                      </a:lnTo>
                      <a:lnTo>
                        <a:pt x="160" y="34"/>
                      </a:lnTo>
                      <a:lnTo>
                        <a:pt x="160" y="34"/>
                      </a:lnTo>
                      <a:lnTo>
                        <a:pt x="158" y="34"/>
                      </a:lnTo>
                      <a:lnTo>
                        <a:pt x="156" y="32"/>
                      </a:lnTo>
                      <a:lnTo>
                        <a:pt x="156" y="30"/>
                      </a:lnTo>
                      <a:lnTo>
                        <a:pt x="156" y="30"/>
                      </a:lnTo>
                      <a:lnTo>
                        <a:pt x="156" y="30"/>
                      </a:lnTo>
                      <a:lnTo>
                        <a:pt x="154" y="28"/>
                      </a:lnTo>
                      <a:lnTo>
                        <a:pt x="154" y="28"/>
                      </a:lnTo>
                      <a:lnTo>
                        <a:pt x="154" y="28"/>
                      </a:lnTo>
                      <a:lnTo>
                        <a:pt x="152" y="28"/>
                      </a:lnTo>
                      <a:lnTo>
                        <a:pt x="152" y="28"/>
                      </a:lnTo>
                      <a:lnTo>
                        <a:pt x="152" y="28"/>
                      </a:lnTo>
                      <a:lnTo>
                        <a:pt x="150" y="28"/>
                      </a:lnTo>
                      <a:lnTo>
                        <a:pt x="150" y="28"/>
                      </a:lnTo>
                      <a:lnTo>
                        <a:pt x="148" y="28"/>
                      </a:lnTo>
                      <a:lnTo>
                        <a:pt x="148" y="28"/>
                      </a:lnTo>
                      <a:lnTo>
                        <a:pt x="148" y="28"/>
                      </a:lnTo>
                      <a:lnTo>
                        <a:pt x="148" y="28"/>
                      </a:lnTo>
                      <a:lnTo>
                        <a:pt x="146" y="28"/>
                      </a:lnTo>
                      <a:lnTo>
                        <a:pt x="146" y="26"/>
                      </a:lnTo>
                      <a:lnTo>
                        <a:pt x="144" y="26"/>
                      </a:lnTo>
                      <a:lnTo>
                        <a:pt x="144" y="26"/>
                      </a:lnTo>
                      <a:lnTo>
                        <a:pt x="142" y="28"/>
                      </a:lnTo>
                      <a:lnTo>
                        <a:pt x="142" y="28"/>
                      </a:lnTo>
                      <a:lnTo>
                        <a:pt x="140" y="26"/>
                      </a:lnTo>
                      <a:lnTo>
                        <a:pt x="140" y="26"/>
                      </a:lnTo>
                      <a:lnTo>
                        <a:pt x="140" y="24"/>
                      </a:lnTo>
                      <a:lnTo>
                        <a:pt x="138" y="24"/>
                      </a:lnTo>
                      <a:lnTo>
                        <a:pt x="138" y="24"/>
                      </a:lnTo>
                      <a:lnTo>
                        <a:pt x="136" y="24"/>
                      </a:lnTo>
                      <a:lnTo>
                        <a:pt x="136" y="22"/>
                      </a:lnTo>
                      <a:lnTo>
                        <a:pt x="136" y="22"/>
                      </a:lnTo>
                      <a:lnTo>
                        <a:pt x="134" y="22"/>
                      </a:lnTo>
                      <a:lnTo>
                        <a:pt x="134" y="22"/>
                      </a:lnTo>
                      <a:lnTo>
                        <a:pt x="134" y="22"/>
                      </a:lnTo>
                      <a:lnTo>
                        <a:pt x="134" y="20"/>
                      </a:lnTo>
                      <a:lnTo>
                        <a:pt x="132" y="20"/>
                      </a:lnTo>
                      <a:lnTo>
                        <a:pt x="134" y="16"/>
                      </a:lnTo>
                      <a:lnTo>
                        <a:pt x="132" y="16"/>
                      </a:lnTo>
                      <a:lnTo>
                        <a:pt x="132" y="16"/>
                      </a:lnTo>
                      <a:lnTo>
                        <a:pt x="132" y="18"/>
                      </a:lnTo>
                      <a:lnTo>
                        <a:pt x="130" y="18"/>
                      </a:lnTo>
                      <a:lnTo>
                        <a:pt x="130" y="18"/>
                      </a:lnTo>
                      <a:lnTo>
                        <a:pt x="130" y="20"/>
                      </a:lnTo>
                      <a:lnTo>
                        <a:pt x="126" y="20"/>
                      </a:lnTo>
                      <a:lnTo>
                        <a:pt x="124" y="20"/>
                      </a:lnTo>
                      <a:lnTo>
                        <a:pt x="124" y="20"/>
                      </a:lnTo>
                      <a:lnTo>
                        <a:pt x="124" y="18"/>
                      </a:lnTo>
                      <a:lnTo>
                        <a:pt x="124" y="18"/>
                      </a:lnTo>
                      <a:lnTo>
                        <a:pt x="124" y="18"/>
                      </a:lnTo>
                      <a:lnTo>
                        <a:pt x="124" y="18"/>
                      </a:lnTo>
                      <a:lnTo>
                        <a:pt x="124" y="18"/>
                      </a:lnTo>
                      <a:lnTo>
                        <a:pt x="124" y="16"/>
                      </a:lnTo>
                      <a:lnTo>
                        <a:pt x="124" y="16"/>
                      </a:lnTo>
                      <a:lnTo>
                        <a:pt x="124" y="16"/>
                      </a:lnTo>
                      <a:lnTo>
                        <a:pt x="124" y="14"/>
                      </a:lnTo>
                      <a:lnTo>
                        <a:pt x="124" y="14"/>
                      </a:lnTo>
                      <a:lnTo>
                        <a:pt x="122" y="14"/>
                      </a:lnTo>
                      <a:lnTo>
                        <a:pt x="122" y="12"/>
                      </a:lnTo>
                      <a:lnTo>
                        <a:pt x="120" y="12"/>
                      </a:lnTo>
                      <a:lnTo>
                        <a:pt x="118" y="12"/>
                      </a:lnTo>
                      <a:lnTo>
                        <a:pt x="118" y="12"/>
                      </a:lnTo>
                      <a:lnTo>
                        <a:pt x="118" y="14"/>
                      </a:lnTo>
                      <a:lnTo>
                        <a:pt x="118" y="14"/>
                      </a:lnTo>
                      <a:lnTo>
                        <a:pt x="118" y="14"/>
                      </a:lnTo>
                      <a:lnTo>
                        <a:pt x="116" y="10"/>
                      </a:lnTo>
                      <a:lnTo>
                        <a:pt x="116" y="10"/>
                      </a:lnTo>
                      <a:lnTo>
                        <a:pt x="114" y="10"/>
                      </a:lnTo>
                      <a:lnTo>
                        <a:pt x="112" y="10"/>
                      </a:lnTo>
                      <a:lnTo>
                        <a:pt x="112" y="10"/>
                      </a:lnTo>
                      <a:lnTo>
                        <a:pt x="112" y="8"/>
                      </a:lnTo>
                      <a:lnTo>
                        <a:pt x="112" y="8"/>
                      </a:lnTo>
                      <a:lnTo>
                        <a:pt x="110" y="6"/>
                      </a:lnTo>
                      <a:lnTo>
                        <a:pt x="110" y="6"/>
                      </a:lnTo>
                      <a:lnTo>
                        <a:pt x="110" y="6"/>
                      </a:lnTo>
                      <a:lnTo>
                        <a:pt x="108" y="6"/>
                      </a:lnTo>
                      <a:lnTo>
                        <a:pt x="108" y="6"/>
                      </a:lnTo>
                      <a:lnTo>
                        <a:pt x="106" y="6"/>
                      </a:lnTo>
                      <a:lnTo>
                        <a:pt x="106" y="6"/>
                      </a:lnTo>
                      <a:lnTo>
                        <a:pt x="106" y="6"/>
                      </a:lnTo>
                      <a:lnTo>
                        <a:pt x="104" y="4"/>
                      </a:lnTo>
                      <a:lnTo>
                        <a:pt x="104" y="4"/>
                      </a:lnTo>
                      <a:lnTo>
                        <a:pt x="102" y="2"/>
                      </a:lnTo>
                      <a:lnTo>
                        <a:pt x="104" y="2"/>
                      </a:lnTo>
                      <a:lnTo>
                        <a:pt x="102" y="2"/>
                      </a:lnTo>
                      <a:lnTo>
                        <a:pt x="102" y="0"/>
                      </a:lnTo>
                      <a:lnTo>
                        <a:pt x="102" y="0"/>
                      </a:lnTo>
                      <a:lnTo>
                        <a:pt x="102" y="0"/>
                      </a:lnTo>
                      <a:lnTo>
                        <a:pt x="94" y="2"/>
                      </a:lnTo>
                      <a:lnTo>
                        <a:pt x="92" y="2"/>
                      </a:lnTo>
                      <a:lnTo>
                        <a:pt x="90" y="4"/>
                      </a:lnTo>
                      <a:lnTo>
                        <a:pt x="90" y="4"/>
                      </a:lnTo>
                      <a:lnTo>
                        <a:pt x="90" y="6"/>
                      </a:lnTo>
                      <a:lnTo>
                        <a:pt x="88" y="14"/>
                      </a:lnTo>
                      <a:lnTo>
                        <a:pt x="88" y="14"/>
                      </a:lnTo>
                      <a:lnTo>
                        <a:pt x="88" y="14"/>
                      </a:lnTo>
                      <a:lnTo>
                        <a:pt x="88" y="16"/>
                      </a:lnTo>
                      <a:lnTo>
                        <a:pt x="86" y="18"/>
                      </a:lnTo>
                      <a:lnTo>
                        <a:pt x="84" y="18"/>
                      </a:lnTo>
                      <a:lnTo>
                        <a:pt x="80" y="20"/>
                      </a:lnTo>
                      <a:lnTo>
                        <a:pt x="76" y="22"/>
                      </a:lnTo>
                      <a:lnTo>
                        <a:pt x="70" y="24"/>
                      </a:lnTo>
                      <a:lnTo>
                        <a:pt x="68" y="26"/>
                      </a:lnTo>
                      <a:lnTo>
                        <a:pt x="68" y="26"/>
                      </a:lnTo>
                      <a:lnTo>
                        <a:pt x="68" y="28"/>
                      </a:lnTo>
                      <a:lnTo>
                        <a:pt x="70" y="28"/>
                      </a:lnTo>
                      <a:lnTo>
                        <a:pt x="72" y="28"/>
                      </a:lnTo>
                      <a:lnTo>
                        <a:pt x="72" y="28"/>
                      </a:lnTo>
                      <a:lnTo>
                        <a:pt x="68" y="30"/>
                      </a:lnTo>
                      <a:lnTo>
                        <a:pt x="66" y="30"/>
                      </a:lnTo>
                      <a:lnTo>
                        <a:pt x="64" y="30"/>
                      </a:lnTo>
                      <a:lnTo>
                        <a:pt x="58" y="30"/>
                      </a:lnTo>
                      <a:lnTo>
                        <a:pt x="56" y="30"/>
                      </a:lnTo>
                      <a:lnTo>
                        <a:pt x="52" y="30"/>
                      </a:lnTo>
                      <a:lnTo>
                        <a:pt x="50" y="30"/>
                      </a:lnTo>
                      <a:lnTo>
                        <a:pt x="50" y="28"/>
                      </a:lnTo>
                      <a:lnTo>
                        <a:pt x="50" y="28"/>
                      </a:lnTo>
                      <a:lnTo>
                        <a:pt x="50" y="26"/>
                      </a:lnTo>
                      <a:lnTo>
                        <a:pt x="50" y="24"/>
                      </a:lnTo>
                      <a:lnTo>
                        <a:pt x="48" y="24"/>
                      </a:lnTo>
                      <a:lnTo>
                        <a:pt x="44" y="24"/>
                      </a:lnTo>
                      <a:lnTo>
                        <a:pt x="44" y="24"/>
                      </a:lnTo>
                      <a:lnTo>
                        <a:pt x="40" y="24"/>
                      </a:lnTo>
                      <a:lnTo>
                        <a:pt x="40" y="26"/>
                      </a:lnTo>
                      <a:lnTo>
                        <a:pt x="40" y="26"/>
                      </a:lnTo>
                      <a:lnTo>
                        <a:pt x="42" y="28"/>
                      </a:lnTo>
                      <a:lnTo>
                        <a:pt x="42" y="30"/>
                      </a:lnTo>
                      <a:lnTo>
                        <a:pt x="44" y="32"/>
                      </a:lnTo>
                      <a:lnTo>
                        <a:pt x="44" y="40"/>
                      </a:lnTo>
                      <a:lnTo>
                        <a:pt x="46" y="42"/>
                      </a:lnTo>
                      <a:lnTo>
                        <a:pt x="46" y="42"/>
                      </a:lnTo>
                      <a:lnTo>
                        <a:pt x="46" y="42"/>
                      </a:lnTo>
                      <a:lnTo>
                        <a:pt x="40" y="42"/>
                      </a:lnTo>
                      <a:lnTo>
                        <a:pt x="40" y="42"/>
                      </a:lnTo>
                      <a:lnTo>
                        <a:pt x="40" y="42"/>
                      </a:lnTo>
                      <a:lnTo>
                        <a:pt x="38" y="42"/>
                      </a:lnTo>
                      <a:lnTo>
                        <a:pt x="38" y="44"/>
                      </a:lnTo>
                      <a:lnTo>
                        <a:pt x="36" y="42"/>
                      </a:lnTo>
                      <a:lnTo>
                        <a:pt x="32" y="42"/>
                      </a:lnTo>
                      <a:lnTo>
                        <a:pt x="28" y="44"/>
                      </a:lnTo>
                      <a:lnTo>
                        <a:pt x="26" y="44"/>
                      </a:lnTo>
                      <a:lnTo>
                        <a:pt x="24" y="40"/>
                      </a:lnTo>
                      <a:lnTo>
                        <a:pt x="22" y="38"/>
                      </a:lnTo>
                      <a:lnTo>
                        <a:pt x="18" y="40"/>
                      </a:lnTo>
                      <a:lnTo>
                        <a:pt x="16" y="40"/>
                      </a:lnTo>
                      <a:lnTo>
                        <a:pt x="14" y="42"/>
                      </a:lnTo>
                      <a:lnTo>
                        <a:pt x="12" y="42"/>
                      </a:lnTo>
                      <a:lnTo>
                        <a:pt x="10" y="42"/>
                      </a:lnTo>
                      <a:lnTo>
                        <a:pt x="2" y="42"/>
                      </a:lnTo>
                      <a:lnTo>
                        <a:pt x="0" y="44"/>
                      </a:lnTo>
                      <a:lnTo>
                        <a:pt x="0" y="46"/>
                      </a:lnTo>
                      <a:lnTo>
                        <a:pt x="0" y="46"/>
                      </a:lnTo>
                      <a:lnTo>
                        <a:pt x="0" y="48"/>
                      </a:lnTo>
                      <a:lnTo>
                        <a:pt x="2" y="48"/>
                      </a:lnTo>
                      <a:lnTo>
                        <a:pt x="2" y="48"/>
                      </a:lnTo>
                      <a:lnTo>
                        <a:pt x="4" y="48"/>
                      </a:lnTo>
                      <a:lnTo>
                        <a:pt x="4" y="48"/>
                      </a:lnTo>
                      <a:lnTo>
                        <a:pt x="6" y="48"/>
                      </a:lnTo>
                      <a:lnTo>
                        <a:pt x="6" y="48"/>
                      </a:lnTo>
                      <a:lnTo>
                        <a:pt x="4" y="48"/>
                      </a:lnTo>
                      <a:lnTo>
                        <a:pt x="2" y="48"/>
                      </a:lnTo>
                      <a:lnTo>
                        <a:pt x="2" y="48"/>
                      </a:lnTo>
                      <a:lnTo>
                        <a:pt x="2" y="48"/>
                      </a:lnTo>
                      <a:lnTo>
                        <a:pt x="2" y="50"/>
                      </a:lnTo>
                      <a:lnTo>
                        <a:pt x="2" y="50"/>
                      </a:lnTo>
                      <a:lnTo>
                        <a:pt x="4" y="50"/>
                      </a:lnTo>
                      <a:lnTo>
                        <a:pt x="4" y="50"/>
                      </a:lnTo>
                      <a:lnTo>
                        <a:pt x="4" y="52"/>
                      </a:lnTo>
                      <a:lnTo>
                        <a:pt x="2" y="52"/>
                      </a:lnTo>
                      <a:lnTo>
                        <a:pt x="0" y="52"/>
                      </a:lnTo>
                      <a:lnTo>
                        <a:pt x="0" y="52"/>
                      </a:lnTo>
                      <a:lnTo>
                        <a:pt x="4" y="54"/>
                      </a:lnTo>
                      <a:lnTo>
                        <a:pt x="4" y="56"/>
                      </a:lnTo>
                      <a:lnTo>
                        <a:pt x="4" y="56"/>
                      </a:lnTo>
                      <a:lnTo>
                        <a:pt x="6" y="56"/>
                      </a:lnTo>
                      <a:lnTo>
                        <a:pt x="8" y="56"/>
                      </a:lnTo>
                      <a:lnTo>
                        <a:pt x="10" y="56"/>
                      </a:lnTo>
                      <a:lnTo>
                        <a:pt x="16" y="58"/>
                      </a:lnTo>
                      <a:lnTo>
                        <a:pt x="16" y="58"/>
                      </a:lnTo>
                      <a:lnTo>
                        <a:pt x="18" y="58"/>
                      </a:lnTo>
                      <a:lnTo>
                        <a:pt x="18" y="58"/>
                      </a:lnTo>
                      <a:lnTo>
                        <a:pt x="20" y="60"/>
                      </a:lnTo>
                      <a:lnTo>
                        <a:pt x="20" y="58"/>
                      </a:lnTo>
                      <a:lnTo>
                        <a:pt x="20" y="58"/>
                      </a:lnTo>
                      <a:lnTo>
                        <a:pt x="22" y="60"/>
                      </a:lnTo>
                      <a:lnTo>
                        <a:pt x="24" y="60"/>
                      </a:lnTo>
                      <a:lnTo>
                        <a:pt x="24" y="60"/>
                      </a:lnTo>
                      <a:lnTo>
                        <a:pt x="26" y="60"/>
                      </a:lnTo>
                      <a:lnTo>
                        <a:pt x="26" y="60"/>
                      </a:lnTo>
                      <a:lnTo>
                        <a:pt x="26" y="62"/>
                      </a:lnTo>
                      <a:lnTo>
                        <a:pt x="26" y="62"/>
                      </a:lnTo>
                      <a:lnTo>
                        <a:pt x="28" y="62"/>
                      </a:lnTo>
                      <a:lnTo>
                        <a:pt x="28" y="62"/>
                      </a:lnTo>
                      <a:lnTo>
                        <a:pt x="30" y="62"/>
                      </a:lnTo>
                      <a:lnTo>
                        <a:pt x="30" y="62"/>
                      </a:lnTo>
                      <a:lnTo>
                        <a:pt x="30" y="64"/>
                      </a:lnTo>
                      <a:lnTo>
                        <a:pt x="28" y="64"/>
                      </a:lnTo>
                      <a:lnTo>
                        <a:pt x="30" y="66"/>
                      </a:lnTo>
                      <a:lnTo>
                        <a:pt x="30" y="66"/>
                      </a:lnTo>
                      <a:lnTo>
                        <a:pt x="32" y="66"/>
                      </a:lnTo>
                      <a:lnTo>
                        <a:pt x="36" y="66"/>
                      </a:lnTo>
                      <a:lnTo>
                        <a:pt x="40" y="68"/>
                      </a:lnTo>
                      <a:lnTo>
                        <a:pt x="38" y="68"/>
                      </a:lnTo>
                      <a:lnTo>
                        <a:pt x="38" y="66"/>
                      </a:lnTo>
                      <a:lnTo>
                        <a:pt x="36" y="66"/>
                      </a:lnTo>
                      <a:lnTo>
                        <a:pt x="34" y="66"/>
                      </a:lnTo>
                      <a:lnTo>
                        <a:pt x="34" y="68"/>
                      </a:lnTo>
                      <a:lnTo>
                        <a:pt x="34" y="68"/>
                      </a:lnTo>
                      <a:lnTo>
                        <a:pt x="34" y="68"/>
                      </a:lnTo>
                      <a:lnTo>
                        <a:pt x="34" y="70"/>
                      </a:lnTo>
                      <a:lnTo>
                        <a:pt x="36" y="70"/>
                      </a:lnTo>
                      <a:lnTo>
                        <a:pt x="34" y="72"/>
                      </a:lnTo>
                      <a:lnTo>
                        <a:pt x="34" y="74"/>
                      </a:lnTo>
                      <a:lnTo>
                        <a:pt x="34" y="74"/>
                      </a:lnTo>
                      <a:lnTo>
                        <a:pt x="36" y="76"/>
                      </a:lnTo>
                      <a:lnTo>
                        <a:pt x="38" y="80"/>
                      </a:lnTo>
                      <a:lnTo>
                        <a:pt x="44" y="82"/>
                      </a:lnTo>
                      <a:lnTo>
                        <a:pt x="44" y="82"/>
                      </a:lnTo>
                      <a:lnTo>
                        <a:pt x="46" y="82"/>
                      </a:lnTo>
                      <a:lnTo>
                        <a:pt x="48" y="84"/>
                      </a:lnTo>
                      <a:lnTo>
                        <a:pt x="48" y="84"/>
                      </a:lnTo>
                      <a:lnTo>
                        <a:pt x="48" y="84"/>
                      </a:lnTo>
                      <a:lnTo>
                        <a:pt x="48" y="90"/>
                      </a:lnTo>
                      <a:lnTo>
                        <a:pt x="48" y="92"/>
                      </a:lnTo>
                      <a:lnTo>
                        <a:pt x="48" y="92"/>
                      </a:lnTo>
                      <a:lnTo>
                        <a:pt x="48" y="92"/>
                      </a:lnTo>
                      <a:lnTo>
                        <a:pt x="46" y="92"/>
                      </a:lnTo>
                      <a:lnTo>
                        <a:pt x="46" y="92"/>
                      </a:lnTo>
                      <a:lnTo>
                        <a:pt x="46" y="94"/>
                      </a:lnTo>
                      <a:lnTo>
                        <a:pt x="46" y="94"/>
                      </a:lnTo>
                      <a:lnTo>
                        <a:pt x="50" y="96"/>
                      </a:lnTo>
                      <a:lnTo>
                        <a:pt x="52" y="98"/>
                      </a:lnTo>
                      <a:lnTo>
                        <a:pt x="52" y="100"/>
                      </a:lnTo>
                      <a:lnTo>
                        <a:pt x="52" y="104"/>
                      </a:lnTo>
                      <a:lnTo>
                        <a:pt x="54" y="104"/>
                      </a:lnTo>
                      <a:lnTo>
                        <a:pt x="54" y="106"/>
                      </a:lnTo>
                      <a:lnTo>
                        <a:pt x="52" y="104"/>
                      </a:lnTo>
                      <a:lnTo>
                        <a:pt x="52" y="104"/>
                      </a:lnTo>
                      <a:lnTo>
                        <a:pt x="52" y="100"/>
                      </a:lnTo>
                      <a:lnTo>
                        <a:pt x="50" y="100"/>
                      </a:lnTo>
                      <a:lnTo>
                        <a:pt x="50" y="98"/>
                      </a:lnTo>
                      <a:lnTo>
                        <a:pt x="48" y="96"/>
                      </a:lnTo>
                      <a:lnTo>
                        <a:pt x="46" y="100"/>
                      </a:lnTo>
                      <a:lnTo>
                        <a:pt x="46" y="104"/>
                      </a:lnTo>
                      <a:lnTo>
                        <a:pt x="44" y="114"/>
                      </a:lnTo>
                      <a:lnTo>
                        <a:pt x="44" y="112"/>
                      </a:lnTo>
                      <a:lnTo>
                        <a:pt x="44" y="112"/>
                      </a:lnTo>
                      <a:lnTo>
                        <a:pt x="46" y="112"/>
                      </a:lnTo>
                      <a:lnTo>
                        <a:pt x="46" y="112"/>
                      </a:lnTo>
                      <a:lnTo>
                        <a:pt x="44" y="114"/>
                      </a:lnTo>
                      <a:lnTo>
                        <a:pt x="44" y="114"/>
                      </a:lnTo>
                      <a:lnTo>
                        <a:pt x="42" y="124"/>
                      </a:lnTo>
                      <a:lnTo>
                        <a:pt x="40" y="132"/>
                      </a:lnTo>
                      <a:lnTo>
                        <a:pt x="38" y="134"/>
                      </a:lnTo>
                      <a:lnTo>
                        <a:pt x="34" y="134"/>
                      </a:lnTo>
                      <a:lnTo>
                        <a:pt x="34" y="136"/>
                      </a:lnTo>
                      <a:lnTo>
                        <a:pt x="36" y="136"/>
                      </a:lnTo>
                      <a:lnTo>
                        <a:pt x="36" y="136"/>
                      </a:lnTo>
                      <a:lnTo>
                        <a:pt x="38" y="136"/>
                      </a:lnTo>
                      <a:lnTo>
                        <a:pt x="38" y="136"/>
                      </a:lnTo>
                      <a:lnTo>
                        <a:pt x="40" y="138"/>
                      </a:lnTo>
                      <a:lnTo>
                        <a:pt x="40" y="138"/>
                      </a:lnTo>
                      <a:lnTo>
                        <a:pt x="40" y="138"/>
                      </a:lnTo>
                      <a:lnTo>
                        <a:pt x="40" y="140"/>
                      </a:lnTo>
                      <a:lnTo>
                        <a:pt x="40" y="140"/>
                      </a:lnTo>
                      <a:lnTo>
                        <a:pt x="38" y="140"/>
                      </a:lnTo>
                      <a:lnTo>
                        <a:pt x="40" y="140"/>
                      </a:lnTo>
                      <a:lnTo>
                        <a:pt x="40" y="142"/>
                      </a:lnTo>
                      <a:lnTo>
                        <a:pt x="40" y="142"/>
                      </a:lnTo>
                      <a:lnTo>
                        <a:pt x="40" y="142"/>
                      </a:lnTo>
                      <a:lnTo>
                        <a:pt x="40" y="140"/>
                      </a:lnTo>
                      <a:lnTo>
                        <a:pt x="42" y="140"/>
                      </a:lnTo>
                      <a:lnTo>
                        <a:pt x="42" y="140"/>
                      </a:lnTo>
                      <a:lnTo>
                        <a:pt x="42" y="140"/>
                      </a:lnTo>
                      <a:lnTo>
                        <a:pt x="42" y="140"/>
                      </a:lnTo>
                      <a:lnTo>
                        <a:pt x="44" y="142"/>
                      </a:lnTo>
                      <a:lnTo>
                        <a:pt x="46" y="142"/>
                      </a:lnTo>
                      <a:lnTo>
                        <a:pt x="48" y="142"/>
                      </a:lnTo>
                      <a:lnTo>
                        <a:pt x="50" y="142"/>
                      </a:lnTo>
                      <a:lnTo>
                        <a:pt x="50" y="144"/>
                      </a:lnTo>
                      <a:lnTo>
                        <a:pt x="52" y="146"/>
                      </a:lnTo>
                      <a:lnTo>
                        <a:pt x="52" y="146"/>
                      </a:lnTo>
                      <a:lnTo>
                        <a:pt x="52" y="146"/>
                      </a:lnTo>
                      <a:lnTo>
                        <a:pt x="54" y="146"/>
                      </a:lnTo>
                      <a:lnTo>
                        <a:pt x="56" y="144"/>
                      </a:lnTo>
                      <a:lnTo>
                        <a:pt x="56" y="144"/>
                      </a:lnTo>
                      <a:lnTo>
                        <a:pt x="56" y="146"/>
                      </a:lnTo>
                      <a:lnTo>
                        <a:pt x="56" y="146"/>
                      </a:lnTo>
                      <a:lnTo>
                        <a:pt x="58" y="146"/>
                      </a:lnTo>
                      <a:lnTo>
                        <a:pt x="58" y="146"/>
                      </a:lnTo>
                      <a:lnTo>
                        <a:pt x="60" y="148"/>
                      </a:lnTo>
                      <a:lnTo>
                        <a:pt x="62" y="146"/>
                      </a:lnTo>
                      <a:lnTo>
                        <a:pt x="64" y="148"/>
                      </a:lnTo>
                      <a:lnTo>
                        <a:pt x="64" y="148"/>
                      </a:lnTo>
                      <a:lnTo>
                        <a:pt x="66" y="146"/>
                      </a:lnTo>
                      <a:lnTo>
                        <a:pt x="68" y="148"/>
                      </a:lnTo>
                      <a:lnTo>
                        <a:pt x="68" y="148"/>
                      </a:lnTo>
                      <a:lnTo>
                        <a:pt x="68" y="146"/>
                      </a:lnTo>
                      <a:lnTo>
                        <a:pt x="70" y="146"/>
                      </a:lnTo>
                      <a:lnTo>
                        <a:pt x="70" y="144"/>
                      </a:lnTo>
                      <a:lnTo>
                        <a:pt x="70" y="144"/>
                      </a:lnTo>
                      <a:lnTo>
                        <a:pt x="70" y="144"/>
                      </a:lnTo>
                      <a:lnTo>
                        <a:pt x="74" y="146"/>
                      </a:lnTo>
                      <a:lnTo>
                        <a:pt x="76" y="146"/>
                      </a:lnTo>
                      <a:lnTo>
                        <a:pt x="78" y="146"/>
                      </a:lnTo>
                      <a:lnTo>
                        <a:pt x="78" y="146"/>
                      </a:lnTo>
                      <a:lnTo>
                        <a:pt x="80" y="148"/>
                      </a:lnTo>
                      <a:lnTo>
                        <a:pt x="80" y="148"/>
                      </a:lnTo>
                      <a:lnTo>
                        <a:pt x="80" y="148"/>
                      </a:lnTo>
                      <a:lnTo>
                        <a:pt x="82" y="148"/>
                      </a:lnTo>
                      <a:lnTo>
                        <a:pt x="82" y="148"/>
                      </a:lnTo>
                      <a:lnTo>
                        <a:pt x="84" y="148"/>
                      </a:lnTo>
                      <a:lnTo>
                        <a:pt x="84" y="150"/>
                      </a:lnTo>
                      <a:lnTo>
                        <a:pt x="84" y="150"/>
                      </a:lnTo>
                      <a:lnTo>
                        <a:pt x="84" y="150"/>
                      </a:lnTo>
                      <a:lnTo>
                        <a:pt x="84" y="150"/>
                      </a:lnTo>
                      <a:lnTo>
                        <a:pt x="86" y="152"/>
                      </a:lnTo>
                      <a:lnTo>
                        <a:pt x="88" y="152"/>
                      </a:lnTo>
                      <a:lnTo>
                        <a:pt x="88" y="152"/>
                      </a:lnTo>
                      <a:lnTo>
                        <a:pt x="88" y="152"/>
                      </a:lnTo>
                      <a:lnTo>
                        <a:pt x="88" y="152"/>
                      </a:lnTo>
                      <a:lnTo>
                        <a:pt x="90" y="152"/>
                      </a:lnTo>
                      <a:lnTo>
                        <a:pt x="92" y="152"/>
                      </a:lnTo>
                      <a:lnTo>
                        <a:pt x="94" y="152"/>
                      </a:lnTo>
                      <a:lnTo>
                        <a:pt x="96" y="154"/>
                      </a:lnTo>
                      <a:lnTo>
                        <a:pt x="98" y="154"/>
                      </a:lnTo>
                      <a:lnTo>
                        <a:pt x="98" y="152"/>
                      </a:lnTo>
                      <a:lnTo>
                        <a:pt x="98" y="152"/>
                      </a:lnTo>
                      <a:lnTo>
                        <a:pt x="98" y="152"/>
                      </a:lnTo>
                      <a:lnTo>
                        <a:pt x="100" y="152"/>
                      </a:lnTo>
                      <a:lnTo>
                        <a:pt x="100" y="152"/>
                      </a:lnTo>
                      <a:lnTo>
                        <a:pt x="102" y="152"/>
                      </a:lnTo>
                      <a:lnTo>
                        <a:pt x="102" y="150"/>
                      </a:lnTo>
                      <a:lnTo>
                        <a:pt x="104" y="152"/>
                      </a:lnTo>
                      <a:lnTo>
                        <a:pt x="104" y="152"/>
                      </a:lnTo>
                      <a:lnTo>
                        <a:pt x="106" y="152"/>
                      </a:lnTo>
                      <a:lnTo>
                        <a:pt x="106" y="152"/>
                      </a:lnTo>
                      <a:lnTo>
                        <a:pt x="104" y="148"/>
                      </a:lnTo>
                      <a:lnTo>
                        <a:pt x="104" y="144"/>
                      </a:lnTo>
                      <a:lnTo>
                        <a:pt x="104" y="144"/>
                      </a:lnTo>
                      <a:lnTo>
                        <a:pt x="106" y="140"/>
                      </a:lnTo>
                      <a:lnTo>
                        <a:pt x="106" y="138"/>
                      </a:lnTo>
                      <a:lnTo>
                        <a:pt x="114" y="134"/>
                      </a:lnTo>
                      <a:lnTo>
                        <a:pt x="116" y="132"/>
                      </a:lnTo>
                      <a:lnTo>
                        <a:pt x="116" y="132"/>
                      </a:lnTo>
                      <a:lnTo>
                        <a:pt x="118" y="132"/>
                      </a:lnTo>
                      <a:lnTo>
                        <a:pt x="118" y="132"/>
                      </a:lnTo>
                      <a:lnTo>
                        <a:pt x="120" y="132"/>
                      </a:lnTo>
                      <a:lnTo>
                        <a:pt x="120" y="134"/>
                      </a:lnTo>
                      <a:lnTo>
                        <a:pt x="120" y="134"/>
                      </a:lnTo>
                      <a:lnTo>
                        <a:pt x="122" y="134"/>
                      </a:lnTo>
                      <a:lnTo>
                        <a:pt x="124" y="134"/>
                      </a:lnTo>
                      <a:lnTo>
                        <a:pt x="126" y="136"/>
                      </a:lnTo>
                      <a:lnTo>
                        <a:pt x="128" y="136"/>
                      </a:lnTo>
                      <a:lnTo>
                        <a:pt x="128" y="136"/>
                      </a:lnTo>
                      <a:lnTo>
                        <a:pt x="128" y="134"/>
                      </a:lnTo>
                      <a:lnTo>
                        <a:pt x="130" y="134"/>
                      </a:lnTo>
                      <a:lnTo>
                        <a:pt x="130" y="134"/>
                      </a:lnTo>
                      <a:lnTo>
                        <a:pt x="130" y="134"/>
                      </a:lnTo>
                      <a:lnTo>
                        <a:pt x="130" y="134"/>
                      </a:lnTo>
                      <a:lnTo>
                        <a:pt x="132" y="134"/>
                      </a:lnTo>
                      <a:lnTo>
                        <a:pt x="132" y="134"/>
                      </a:lnTo>
                      <a:lnTo>
                        <a:pt x="132" y="134"/>
                      </a:lnTo>
                      <a:lnTo>
                        <a:pt x="132" y="136"/>
                      </a:lnTo>
                      <a:lnTo>
                        <a:pt x="134" y="136"/>
                      </a:lnTo>
                      <a:lnTo>
                        <a:pt x="134" y="136"/>
                      </a:lnTo>
                      <a:lnTo>
                        <a:pt x="136" y="136"/>
                      </a:lnTo>
                      <a:lnTo>
                        <a:pt x="138" y="138"/>
                      </a:lnTo>
                      <a:lnTo>
                        <a:pt x="142" y="138"/>
                      </a:lnTo>
                      <a:lnTo>
                        <a:pt x="144" y="140"/>
                      </a:lnTo>
                      <a:lnTo>
                        <a:pt x="146" y="140"/>
                      </a:lnTo>
                      <a:lnTo>
                        <a:pt x="148" y="140"/>
                      </a:lnTo>
                      <a:lnTo>
                        <a:pt x="150" y="140"/>
                      </a:lnTo>
                      <a:lnTo>
                        <a:pt x="154" y="138"/>
                      </a:lnTo>
                      <a:lnTo>
                        <a:pt x="154" y="138"/>
                      </a:lnTo>
                      <a:lnTo>
                        <a:pt x="156" y="138"/>
                      </a:lnTo>
                      <a:lnTo>
                        <a:pt x="156" y="136"/>
                      </a:lnTo>
                      <a:lnTo>
                        <a:pt x="156" y="136"/>
                      </a:lnTo>
                      <a:lnTo>
                        <a:pt x="158" y="134"/>
                      </a:lnTo>
                      <a:lnTo>
                        <a:pt x="164" y="130"/>
                      </a:lnTo>
                      <a:lnTo>
                        <a:pt x="164" y="130"/>
                      </a:lnTo>
                      <a:lnTo>
                        <a:pt x="166" y="130"/>
                      </a:lnTo>
                      <a:lnTo>
                        <a:pt x="166" y="128"/>
                      </a:lnTo>
                      <a:lnTo>
                        <a:pt x="166" y="128"/>
                      </a:lnTo>
                      <a:lnTo>
                        <a:pt x="166" y="128"/>
                      </a:lnTo>
                      <a:lnTo>
                        <a:pt x="166" y="128"/>
                      </a:lnTo>
                      <a:lnTo>
                        <a:pt x="166" y="128"/>
                      </a:lnTo>
                      <a:lnTo>
                        <a:pt x="168" y="128"/>
                      </a:lnTo>
                      <a:lnTo>
                        <a:pt x="168" y="128"/>
                      </a:lnTo>
                      <a:lnTo>
                        <a:pt x="168" y="126"/>
                      </a:lnTo>
                      <a:lnTo>
                        <a:pt x="168" y="126"/>
                      </a:lnTo>
                      <a:lnTo>
                        <a:pt x="168" y="126"/>
                      </a:lnTo>
                      <a:lnTo>
                        <a:pt x="170" y="124"/>
                      </a:lnTo>
                      <a:lnTo>
                        <a:pt x="170" y="124"/>
                      </a:lnTo>
                      <a:lnTo>
                        <a:pt x="170" y="122"/>
                      </a:lnTo>
                      <a:lnTo>
                        <a:pt x="170" y="122"/>
                      </a:lnTo>
                      <a:lnTo>
                        <a:pt x="170" y="122"/>
                      </a:lnTo>
                      <a:lnTo>
                        <a:pt x="166" y="122"/>
                      </a:lnTo>
                      <a:lnTo>
                        <a:pt x="166" y="122"/>
                      </a:lnTo>
                      <a:lnTo>
                        <a:pt x="162" y="122"/>
                      </a:lnTo>
                      <a:lnTo>
                        <a:pt x="160" y="120"/>
                      </a:lnTo>
                      <a:lnTo>
                        <a:pt x="160" y="118"/>
                      </a:lnTo>
                      <a:lnTo>
                        <a:pt x="158" y="118"/>
                      </a:lnTo>
                      <a:lnTo>
                        <a:pt x="160" y="118"/>
                      </a:lnTo>
                      <a:lnTo>
                        <a:pt x="158" y="116"/>
                      </a:lnTo>
                      <a:lnTo>
                        <a:pt x="158" y="116"/>
                      </a:lnTo>
                      <a:lnTo>
                        <a:pt x="158" y="114"/>
                      </a:lnTo>
                      <a:lnTo>
                        <a:pt x="160" y="114"/>
                      </a:lnTo>
                      <a:lnTo>
                        <a:pt x="160" y="112"/>
                      </a:lnTo>
                      <a:lnTo>
                        <a:pt x="160" y="112"/>
                      </a:lnTo>
                      <a:lnTo>
                        <a:pt x="162" y="112"/>
                      </a:lnTo>
                      <a:lnTo>
                        <a:pt x="160" y="110"/>
                      </a:lnTo>
                      <a:lnTo>
                        <a:pt x="160" y="110"/>
                      </a:lnTo>
                      <a:lnTo>
                        <a:pt x="160" y="110"/>
                      </a:lnTo>
                      <a:lnTo>
                        <a:pt x="160" y="110"/>
                      </a:lnTo>
                      <a:lnTo>
                        <a:pt x="158" y="110"/>
                      </a:lnTo>
                      <a:lnTo>
                        <a:pt x="158" y="108"/>
                      </a:lnTo>
                      <a:lnTo>
                        <a:pt x="156" y="108"/>
                      </a:lnTo>
                      <a:lnTo>
                        <a:pt x="156" y="106"/>
                      </a:lnTo>
                      <a:lnTo>
                        <a:pt x="156" y="104"/>
                      </a:lnTo>
                      <a:lnTo>
                        <a:pt x="156" y="104"/>
                      </a:lnTo>
                      <a:lnTo>
                        <a:pt x="156" y="104"/>
                      </a:lnTo>
                      <a:lnTo>
                        <a:pt x="158" y="104"/>
                      </a:lnTo>
                      <a:lnTo>
                        <a:pt x="158" y="104"/>
                      </a:lnTo>
                      <a:lnTo>
                        <a:pt x="160" y="102"/>
                      </a:lnTo>
                      <a:lnTo>
                        <a:pt x="162" y="102"/>
                      </a:lnTo>
                      <a:lnTo>
                        <a:pt x="162" y="102"/>
                      </a:lnTo>
                      <a:lnTo>
                        <a:pt x="162" y="100"/>
                      </a:lnTo>
                      <a:lnTo>
                        <a:pt x="164" y="100"/>
                      </a:lnTo>
                      <a:lnTo>
                        <a:pt x="164" y="98"/>
                      </a:lnTo>
                      <a:lnTo>
                        <a:pt x="162" y="98"/>
                      </a:lnTo>
                      <a:lnTo>
                        <a:pt x="162" y="98"/>
                      </a:lnTo>
                      <a:lnTo>
                        <a:pt x="160" y="96"/>
                      </a:lnTo>
                      <a:lnTo>
                        <a:pt x="160" y="94"/>
                      </a:lnTo>
                      <a:lnTo>
                        <a:pt x="158" y="94"/>
                      </a:lnTo>
                      <a:lnTo>
                        <a:pt x="158" y="92"/>
                      </a:lnTo>
                      <a:lnTo>
                        <a:pt x="158" y="92"/>
                      </a:lnTo>
                      <a:lnTo>
                        <a:pt x="158" y="92"/>
                      </a:lnTo>
                      <a:lnTo>
                        <a:pt x="160" y="90"/>
                      </a:lnTo>
                      <a:lnTo>
                        <a:pt x="162" y="90"/>
                      </a:lnTo>
                      <a:lnTo>
                        <a:pt x="162" y="90"/>
                      </a:lnTo>
                      <a:lnTo>
                        <a:pt x="160" y="88"/>
                      </a:lnTo>
                      <a:lnTo>
                        <a:pt x="160" y="88"/>
                      </a:lnTo>
                      <a:lnTo>
                        <a:pt x="160" y="86"/>
                      </a:lnTo>
                      <a:lnTo>
                        <a:pt x="158" y="86"/>
                      </a:lnTo>
                      <a:lnTo>
                        <a:pt x="158" y="86"/>
                      </a:lnTo>
                      <a:lnTo>
                        <a:pt x="158" y="84"/>
                      </a:lnTo>
                      <a:lnTo>
                        <a:pt x="158" y="82"/>
                      </a:lnTo>
                      <a:lnTo>
                        <a:pt x="158" y="82"/>
                      </a:lnTo>
                      <a:lnTo>
                        <a:pt x="158" y="82"/>
                      </a:lnTo>
                      <a:lnTo>
                        <a:pt x="158" y="82"/>
                      </a:lnTo>
                      <a:lnTo>
                        <a:pt x="156" y="80"/>
                      </a:lnTo>
                      <a:lnTo>
                        <a:pt x="154" y="80"/>
                      </a:lnTo>
                      <a:lnTo>
                        <a:pt x="152" y="82"/>
                      </a:lnTo>
                      <a:lnTo>
                        <a:pt x="150" y="82"/>
                      </a:lnTo>
                      <a:lnTo>
                        <a:pt x="150" y="82"/>
                      </a:lnTo>
                      <a:lnTo>
                        <a:pt x="150" y="84"/>
                      </a:lnTo>
                      <a:lnTo>
                        <a:pt x="152" y="84"/>
                      </a:lnTo>
                      <a:lnTo>
                        <a:pt x="150" y="86"/>
                      </a:lnTo>
                      <a:lnTo>
                        <a:pt x="148" y="86"/>
                      </a:lnTo>
                      <a:lnTo>
                        <a:pt x="148" y="86"/>
                      </a:lnTo>
                      <a:lnTo>
                        <a:pt x="146" y="86"/>
                      </a:lnTo>
                      <a:lnTo>
                        <a:pt x="146" y="84"/>
                      </a:lnTo>
                      <a:lnTo>
                        <a:pt x="148" y="84"/>
                      </a:lnTo>
                      <a:lnTo>
                        <a:pt x="148" y="84"/>
                      </a:lnTo>
                      <a:lnTo>
                        <a:pt x="148" y="82"/>
                      </a:lnTo>
                      <a:lnTo>
                        <a:pt x="150" y="82"/>
                      </a:lnTo>
                      <a:lnTo>
                        <a:pt x="148" y="80"/>
                      </a:lnTo>
                      <a:lnTo>
                        <a:pt x="148" y="80"/>
                      </a:lnTo>
                      <a:lnTo>
                        <a:pt x="148" y="80"/>
                      </a:lnTo>
                      <a:lnTo>
                        <a:pt x="150" y="78"/>
                      </a:lnTo>
                      <a:lnTo>
                        <a:pt x="150" y="78"/>
                      </a:lnTo>
                      <a:lnTo>
                        <a:pt x="152" y="76"/>
                      </a:lnTo>
                      <a:lnTo>
                        <a:pt x="154" y="76"/>
                      </a:lnTo>
                      <a:lnTo>
                        <a:pt x="154" y="74"/>
                      </a:lnTo>
                      <a:lnTo>
                        <a:pt x="154" y="72"/>
                      </a:lnTo>
                      <a:lnTo>
                        <a:pt x="154" y="72"/>
                      </a:lnTo>
                      <a:lnTo>
                        <a:pt x="156" y="70"/>
                      </a:lnTo>
                      <a:lnTo>
                        <a:pt x="156" y="70"/>
                      </a:lnTo>
                      <a:lnTo>
                        <a:pt x="158" y="70"/>
                      </a:lnTo>
                      <a:lnTo>
                        <a:pt x="160" y="68"/>
                      </a:lnTo>
                      <a:lnTo>
                        <a:pt x="160" y="66"/>
                      </a:lnTo>
                      <a:lnTo>
                        <a:pt x="162" y="66"/>
                      </a:lnTo>
                      <a:lnTo>
                        <a:pt x="162" y="66"/>
                      </a:lnTo>
                      <a:lnTo>
                        <a:pt x="162" y="66"/>
                      </a:lnTo>
                      <a:lnTo>
                        <a:pt x="162" y="64"/>
                      </a:lnTo>
                      <a:lnTo>
                        <a:pt x="160" y="64"/>
                      </a:lnTo>
                      <a:lnTo>
                        <a:pt x="160" y="64"/>
                      </a:lnTo>
                      <a:lnTo>
                        <a:pt x="162" y="64"/>
                      </a:lnTo>
                      <a:lnTo>
                        <a:pt x="162" y="62"/>
                      </a:lnTo>
                      <a:lnTo>
                        <a:pt x="164" y="62"/>
                      </a:lnTo>
                      <a:lnTo>
                        <a:pt x="164" y="62"/>
                      </a:lnTo>
                      <a:lnTo>
                        <a:pt x="164" y="64"/>
                      </a:lnTo>
                      <a:lnTo>
                        <a:pt x="164" y="64"/>
                      </a:lnTo>
                      <a:lnTo>
                        <a:pt x="166" y="64"/>
                      </a:lnTo>
                      <a:lnTo>
                        <a:pt x="166" y="64"/>
                      </a:lnTo>
                      <a:lnTo>
                        <a:pt x="168" y="64"/>
                      </a:lnTo>
                      <a:lnTo>
                        <a:pt x="168" y="62"/>
                      </a:lnTo>
                      <a:lnTo>
                        <a:pt x="168" y="62"/>
                      </a:lnTo>
                      <a:lnTo>
                        <a:pt x="170" y="60"/>
                      </a:lnTo>
                      <a:lnTo>
                        <a:pt x="170" y="60"/>
                      </a:lnTo>
                      <a:lnTo>
                        <a:pt x="170" y="60"/>
                      </a:lnTo>
                      <a:lnTo>
                        <a:pt x="170" y="58"/>
                      </a:lnTo>
                      <a:lnTo>
                        <a:pt x="170" y="56"/>
                      </a:lnTo>
                      <a:lnTo>
                        <a:pt x="170" y="54"/>
                      </a:lnTo>
                      <a:lnTo>
                        <a:pt x="170" y="52"/>
                      </a:lnTo>
                      <a:lnTo>
                        <a:pt x="170" y="50"/>
                      </a:lnTo>
                      <a:lnTo>
                        <a:pt x="172" y="48"/>
                      </a:lnTo>
                      <a:lnTo>
                        <a:pt x="172" y="46"/>
                      </a:lnTo>
                      <a:lnTo>
                        <a:pt x="174" y="44"/>
                      </a:lnTo>
                      <a:lnTo>
                        <a:pt x="174" y="42"/>
                      </a:lnTo>
                      <a:lnTo>
                        <a:pt x="174" y="42"/>
                      </a:lnTo>
                      <a:lnTo>
                        <a:pt x="178" y="38"/>
                      </a:lnTo>
                      <a:lnTo>
                        <a:pt x="178" y="38"/>
                      </a:lnTo>
                      <a:lnTo>
                        <a:pt x="178" y="36"/>
                      </a:lnTo>
                      <a:lnTo>
                        <a:pt x="178" y="36"/>
                      </a:lnTo>
                      <a:close/>
                      <a:moveTo>
                        <a:pt x="196" y="150"/>
                      </a:moveTo>
                      <a:lnTo>
                        <a:pt x="196" y="148"/>
                      </a:lnTo>
                      <a:lnTo>
                        <a:pt x="196" y="148"/>
                      </a:lnTo>
                      <a:lnTo>
                        <a:pt x="196" y="148"/>
                      </a:lnTo>
                      <a:lnTo>
                        <a:pt x="196" y="146"/>
                      </a:lnTo>
                      <a:lnTo>
                        <a:pt x="196" y="144"/>
                      </a:lnTo>
                      <a:lnTo>
                        <a:pt x="196" y="142"/>
                      </a:lnTo>
                      <a:lnTo>
                        <a:pt x="196" y="142"/>
                      </a:lnTo>
                      <a:lnTo>
                        <a:pt x="194" y="142"/>
                      </a:lnTo>
                      <a:lnTo>
                        <a:pt x="194" y="142"/>
                      </a:lnTo>
                      <a:lnTo>
                        <a:pt x="194" y="142"/>
                      </a:lnTo>
                      <a:lnTo>
                        <a:pt x="194" y="144"/>
                      </a:lnTo>
                      <a:lnTo>
                        <a:pt x="194" y="146"/>
                      </a:lnTo>
                      <a:lnTo>
                        <a:pt x="194" y="146"/>
                      </a:lnTo>
                      <a:lnTo>
                        <a:pt x="192" y="148"/>
                      </a:lnTo>
                      <a:lnTo>
                        <a:pt x="192" y="146"/>
                      </a:lnTo>
                      <a:lnTo>
                        <a:pt x="192" y="146"/>
                      </a:lnTo>
                      <a:lnTo>
                        <a:pt x="190" y="146"/>
                      </a:lnTo>
                      <a:lnTo>
                        <a:pt x="190" y="146"/>
                      </a:lnTo>
                      <a:lnTo>
                        <a:pt x="190" y="148"/>
                      </a:lnTo>
                      <a:lnTo>
                        <a:pt x="188" y="148"/>
                      </a:lnTo>
                      <a:lnTo>
                        <a:pt x="186" y="148"/>
                      </a:lnTo>
                      <a:lnTo>
                        <a:pt x="184" y="150"/>
                      </a:lnTo>
                      <a:lnTo>
                        <a:pt x="184" y="152"/>
                      </a:lnTo>
                      <a:lnTo>
                        <a:pt x="182" y="152"/>
                      </a:lnTo>
                      <a:lnTo>
                        <a:pt x="182" y="152"/>
                      </a:lnTo>
                      <a:lnTo>
                        <a:pt x="182" y="154"/>
                      </a:lnTo>
                      <a:lnTo>
                        <a:pt x="184" y="154"/>
                      </a:lnTo>
                      <a:lnTo>
                        <a:pt x="184" y="154"/>
                      </a:lnTo>
                      <a:lnTo>
                        <a:pt x="184" y="154"/>
                      </a:lnTo>
                      <a:lnTo>
                        <a:pt x="182" y="156"/>
                      </a:lnTo>
                      <a:lnTo>
                        <a:pt x="182" y="156"/>
                      </a:lnTo>
                      <a:lnTo>
                        <a:pt x="184" y="158"/>
                      </a:lnTo>
                      <a:lnTo>
                        <a:pt x="184" y="158"/>
                      </a:lnTo>
                      <a:lnTo>
                        <a:pt x="184" y="158"/>
                      </a:lnTo>
                      <a:lnTo>
                        <a:pt x="184" y="160"/>
                      </a:lnTo>
                      <a:lnTo>
                        <a:pt x="184" y="160"/>
                      </a:lnTo>
                      <a:lnTo>
                        <a:pt x="184" y="160"/>
                      </a:lnTo>
                      <a:lnTo>
                        <a:pt x="184" y="160"/>
                      </a:lnTo>
                      <a:lnTo>
                        <a:pt x="184" y="160"/>
                      </a:lnTo>
                      <a:lnTo>
                        <a:pt x="186" y="162"/>
                      </a:lnTo>
                      <a:lnTo>
                        <a:pt x="184" y="162"/>
                      </a:lnTo>
                      <a:lnTo>
                        <a:pt x="184" y="164"/>
                      </a:lnTo>
                      <a:lnTo>
                        <a:pt x="186" y="164"/>
                      </a:lnTo>
                      <a:lnTo>
                        <a:pt x="186" y="164"/>
                      </a:lnTo>
                      <a:lnTo>
                        <a:pt x="186" y="164"/>
                      </a:lnTo>
                      <a:lnTo>
                        <a:pt x="186" y="166"/>
                      </a:lnTo>
                      <a:lnTo>
                        <a:pt x="186" y="166"/>
                      </a:lnTo>
                      <a:lnTo>
                        <a:pt x="186" y="166"/>
                      </a:lnTo>
                      <a:lnTo>
                        <a:pt x="188" y="168"/>
                      </a:lnTo>
                      <a:lnTo>
                        <a:pt x="188" y="168"/>
                      </a:lnTo>
                      <a:lnTo>
                        <a:pt x="192" y="170"/>
                      </a:lnTo>
                      <a:lnTo>
                        <a:pt x="192" y="168"/>
                      </a:lnTo>
                      <a:lnTo>
                        <a:pt x="194" y="166"/>
                      </a:lnTo>
                      <a:lnTo>
                        <a:pt x="194" y="164"/>
                      </a:lnTo>
                      <a:lnTo>
                        <a:pt x="194" y="164"/>
                      </a:lnTo>
                      <a:lnTo>
                        <a:pt x="194" y="160"/>
                      </a:lnTo>
                      <a:lnTo>
                        <a:pt x="194" y="160"/>
                      </a:lnTo>
                      <a:lnTo>
                        <a:pt x="196" y="156"/>
                      </a:lnTo>
                      <a:lnTo>
                        <a:pt x="196" y="156"/>
                      </a:lnTo>
                      <a:lnTo>
                        <a:pt x="196" y="15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48" name="Freeform 176">
                  <a:extLst>
                    <a:ext uri="{FF2B5EF4-FFF2-40B4-BE49-F238E27FC236}">
                      <a16:creationId xmlns:a16="http://schemas.microsoft.com/office/drawing/2014/main" id="{0B15B737-CBA8-CBFE-7014-FE7E8B9E0727}"/>
                    </a:ext>
                  </a:extLst>
                </p:cNvPr>
                <p:cNvSpPr>
                  <a:spLocks noEditPoints="1"/>
                </p:cNvSpPr>
                <p:nvPr/>
              </p:nvSpPr>
              <p:spPr bwMode="auto">
                <a:xfrm>
                  <a:off x="3751" y="858"/>
                  <a:ext cx="140" cy="163"/>
                </a:xfrm>
                <a:custGeom>
                  <a:avLst/>
                  <a:gdLst>
                    <a:gd name="T0" fmla="*/ 24 w 140"/>
                    <a:gd name="T1" fmla="*/ 157 h 163"/>
                    <a:gd name="T2" fmla="*/ 32 w 140"/>
                    <a:gd name="T3" fmla="*/ 153 h 163"/>
                    <a:gd name="T4" fmla="*/ 32 w 140"/>
                    <a:gd name="T5" fmla="*/ 157 h 163"/>
                    <a:gd name="T6" fmla="*/ 26 w 140"/>
                    <a:gd name="T7" fmla="*/ 151 h 163"/>
                    <a:gd name="T8" fmla="*/ 18 w 140"/>
                    <a:gd name="T9" fmla="*/ 149 h 163"/>
                    <a:gd name="T10" fmla="*/ 16 w 140"/>
                    <a:gd name="T11" fmla="*/ 109 h 163"/>
                    <a:gd name="T12" fmla="*/ 14 w 140"/>
                    <a:gd name="T13" fmla="*/ 107 h 163"/>
                    <a:gd name="T14" fmla="*/ 58 w 140"/>
                    <a:gd name="T15" fmla="*/ 79 h 163"/>
                    <a:gd name="T16" fmla="*/ 140 w 140"/>
                    <a:gd name="T17" fmla="*/ 111 h 163"/>
                    <a:gd name="T18" fmla="*/ 120 w 140"/>
                    <a:gd name="T19" fmla="*/ 99 h 163"/>
                    <a:gd name="T20" fmla="*/ 124 w 140"/>
                    <a:gd name="T21" fmla="*/ 91 h 163"/>
                    <a:gd name="T22" fmla="*/ 116 w 140"/>
                    <a:gd name="T23" fmla="*/ 83 h 163"/>
                    <a:gd name="T24" fmla="*/ 114 w 140"/>
                    <a:gd name="T25" fmla="*/ 77 h 163"/>
                    <a:gd name="T26" fmla="*/ 112 w 140"/>
                    <a:gd name="T27" fmla="*/ 68 h 163"/>
                    <a:gd name="T28" fmla="*/ 112 w 140"/>
                    <a:gd name="T29" fmla="*/ 60 h 163"/>
                    <a:gd name="T30" fmla="*/ 102 w 140"/>
                    <a:gd name="T31" fmla="*/ 48 h 163"/>
                    <a:gd name="T32" fmla="*/ 110 w 140"/>
                    <a:gd name="T33" fmla="*/ 36 h 163"/>
                    <a:gd name="T34" fmla="*/ 94 w 140"/>
                    <a:gd name="T35" fmla="*/ 20 h 163"/>
                    <a:gd name="T36" fmla="*/ 94 w 140"/>
                    <a:gd name="T37" fmla="*/ 16 h 163"/>
                    <a:gd name="T38" fmla="*/ 96 w 140"/>
                    <a:gd name="T39" fmla="*/ 6 h 163"/>
                    <a:gd name="T40" fmla="*/ 74 w 140"/>
                    <a:gd name="T41" fmla="*/ 2 h 163"/>
                    <a:gd name="T42" fmla="*/ 60 w 140"/>
                    <a:gd name="T43" fmla="*/ 6 h 163"/>
                    <a:gd name="T44" fmla="*/ 56 w 140"/>
                    <a:gd name="T45" fmla="*/ 18 h 163"/>
                    <a:gd name="T46" fmla="*/ 44 w 140"/>
                    <a:gd name="T47" fmla="*/ 22 h 163"/>
                    <a:gd name="T48" fmla="*/ 30 w 140"/>
                    <a:gd name="T49" fmla="*/ 22 h 163"/>
                    <a:gd name="T50" fmla="*/ 14 w 140"/>
                    <a:gd name="T51" fmla="*/ 14 h 163"/>
                    <a:gd name="T52" fmla="*/ 6 w 140"/>
                    <a:gd name="T53" fmla="*/ 16 h 163"/>
                    <a:gd name="T54" fmla="*/ 6 w 140"/>
                    <a:gd name="T55" fmla="*/ 18 h 163"/>
                    <a:gd name="T56" fmla="*/ 20 w 140"/>
                    <a:gd name="T57" fmla="*/ 24 h 163"/>
                    <a:gd name="T58" fmla="*/ 36 w 140"/>
                    <a:gd name="T59" fmla="*/ 32 h 163"/>
                    <a:gd name="T60" fmla="*/ 34 w 140"/>
                    <a:gd name="T61" fmla="*/ 40 h 163"/>
                    <a:gd name="T62" fmla="*/ 38 w 140"/>
                    <a:gd name="T63" fmla="*/ 44 h 163"/>
                    <a:gd name="T64" fmla="*/ 42 w 140"/>
                    <a:gd name="T65" fmla="*/ 50 h 163"/>
                    <a:gd name="T66" fmla="*/ 40 w 140"/>
                    <a:gd name="T67" fmla="*/ 58 h 163"/>
                    <a:gd name="T68" fmla="*/ 50 w 140"/>
                    <a:gd name="T69" fmla="*/ 66 h 163"/>
                    <a:gd name="T70" fmla="*/ 60 w 140"/>
                    <a:gd name="T71" fmla="*/ 70 h 163"/>
                    <a:gd name="T72" fmla="*/ 60 w 140"/>
                    <a:gd name="T73" fmla="*/ 81 h 163"/>
                    <a:gd name="T74" fmla="*/ 52 w 140"/>
                    <a:gd name="T75" fmla="*/ 85 h 163"/>
                    <a:gd name="T76" fmla="*/ 36 w 140"/>
                    <a:gd name="T77" fmla="*/ 97 h 163"/>
                    <a:gd name="T78" fmla="*/ 26 w 140"/>
                    <a:gd name="T79" fmla="*/ 103 h 163"/>
                    <a:gd name="T80" fmla="*/ 18 w 140"/>
                    <a:gd name="T81" fmla="*/ 109 h 163"/>
                    <a:gd name="T82" fmla="*/ 14 w 140"/>
                    <a:gd name="T83" fmla="*/ 119 h 163"/>
                    <a:gd name="T84" fmla="*/ 20 w 140"/>
                    <a:gd name="T85" fmla="*/ 131 h 163"/>
                    <a:gd name="T86" fmla="*/ 20 w 140"/>
                    <a:gd name="T87" fmla="*/ 135 h 163"/>
                    <a:gd name="T88" fmla="*/ 20 w 140"/>
                    <a:gd name="T89" fmla="*/ 145 h 163"/>
                    <a:gd name="T90" fmla="*/ 26 w 140"/>
                    <a:gd name="T91" fmla="*/ 151 h 163"/>
                    <a:gd name="T92" fmla="*/ 36 w 140"/>
                    <a:gd name="T93" fmla="*/ 155 h 163"/>
                    <a:gd name="T94" fmla="*/ 34 w 140"/>
                    <a:gd name="T95" fmla="*/ 159 h 163"/>
                    <a:gd name="T96" fmla="*/ 40 w 140"/>
                    <a:gd name="T97" fmla="*/ 157 h 163"/>
                    <a:gd name="T98" fmla="*/ 44 w 140"/>
                    <a:gd name="T99" fmla="*/ 161 h 163"/>
                    <a:gd name="T100" fmla="*/ 60 w 140"/>
                    <a:gd name="T101" fmla="*/ 157 h 163"/>
                    <a:gd name="T102" fmla="*/ 74 w 140"/>
                    <a:gd name="T103" fmla="*/ 155 h 163"/>
                    <a:gd name="T104" fmla="*/ 82 w 140"/>
                    <a:gd name="T105" fmla="*/ 153 h 163"/>
                    <a:gd name="T106" fmla="*/ 86 w 140"/>
                    <a:gd name="T107" fmla="*/ 153 h 163"/>
                    <a:gd name="T108" fmla="*/ 100 w 140"/>
                    <a:gd name="T109" fmla="*/ 151 h 163"/>
                    <a:gd name="T110" fmla="*/ 116 w 140"/>
                    <a:gd name="T111" fmla="*/ 139 h 163"/>
                    <a:gd name="T112" fmla="*/ 136 w 140"/>
                    <a:gd name="T113" fmla="*/ 1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63">
                      <a:moveTo>
                        <a:pt x="22" y="157"/>
                      </a:moveTo>
                      <a:lnTo>
                        <a:pt x="22" y="157"/>
                      </a:lnTo>
                      <a:lnTo>
                        <a:pt x="22" y="157"/>
                      </a:lnTo>
                      <a:lnTo>
                        <a:pt x="22" y="157"/>
                      </a:lnTo>
                      <a:lnTo>
                        <a:pt x="24" y="157"/>
                      </a:lnTo>
                      <a:lnTo>
                        <a:pt x="24" y="157"/>
                      </a:lnTo>
                      <a:lnTo>
                        <a:pt x="24" y="157"/>
                      </a:lnTo>
                      <a:lnTo>
                        <a:pt x="22" y="157"/>
                      </a:lnTo>
                      <a:close/>
                      <a:moveTo>
                        <a:pt x="24" y="157"/>
                      </a:moveTo>
                      <a:lnTo>
                        <a:pt x="24" y="157"/>
                      </a:lnTo>
                      <a:lnTo>
                        <a:pt x="24" y="157"/>
                      </a:lnTo>
                      <a:lnTo>
                        <a:pt x="26" y="157"/>
                      </a:lnTo>
                      <a:lnTo>
                        <a:pt x="26" y="155"/>
                      </a:lnTo>
                      <a:lnTo>
                        <a:pt x="24" y="155"/>
                      </a:lnTo>
                      <a:lnTo>
                        <a:pt x="24" y="157"/>
                      </a:lnTo>
                      <a:close/>
                      <a:moveTo>
                        <a:pt x="32" y="155"/>
                      </a:moveTo>
                      <a:lnTo>
                        <a:pt x="32" y="153"/>
                      </a:lnTo>
                      <a:lnTo>
                        <a:pt x="32" y="153"/>
                      </a:lnTo>
                      <a:lnTo>
                        <a:pt x="30" y="153"/>
                      </a:lnTo>
                      <a:lnTo>
                        <a:pt x="30" y="153"/>
                      </a:lnTo>
                      <a:lnTo>
                        <a:pt x="28" y="155"/>
                      </a:lnTo>
                      <a:lnTo>
                        <a:pt x="28" y="155"/>
                      </a:lnTo>
                      <a:lnTo>
                        <a:pt x="30" y="155"/>
                      </a:lnTo>
                      <a:lnTo>
                        <a:pt x="30" y="155"/>
                      </a:lnTo>
                      <a:lnTo>
                        <a:pt x="30" y="155"/>
                      </a:lnTo>
                      <a:lnTo>
                        <a:pt x="32" y="157"/>
                      </a:lnTo>
                      <a:lnTo>
                        <a:pt x="32" y="157"/>
                      </a:lnTo>
                      <a:lnTo>
                        <a:pt x="32" y="155"/>
                      </a:lnTo>
                      <a:lnTo>
                        <a:pt x="32" y="155"/>
                      </a:lnTo>
                      <a:lnTo>
                        <a:pt x="32" y="155"/>
                      </a:lnTo>
                      <a:lnTo>
                        <a:pt x="32" y="155"/>
                      </a:lnTo>
                      <a:close/>
                      <a:moveTo>
                        <a:pt x="26" y="153"/>
                      </a:moveTo>
                      <a:lnTo>
                        <a:pt x="26" y="153"/>
                      </a:lnTo>
                      <a:lnTo>
                        <a:pt x="26" y="153"/>
                      </a:lnTo>
                      <a:lnTo>
                        <a:pt x="26" y="151"/>
                      </a:lnTo>
                      <a:lnTo>
                        <a:pt x="26" y="151"/>
                      </a:lnTo>
                      <a:lnTo>
                        <a:pt x="26" y="153"/>
                      </a:lnTo>
                      <a:lnTo>
                        <a:pt x="26" y="153"/>
                      </a:lnTo>
                      <a:lnTo>
                        <a:pt x="26" y="153"/>
                      </a:lnTo>
                      <a:lnTo>
                        <a:pt x="26" y="153"/>
                      </a:lnTo>
                      <a:lnTo>
                        <a:pt x="28" y="153"/>
                      </a:lnTo>
                      <a:lnTo>
                        <a:pt x="28" y="153"/>
                      </a:lnTo>
                      <a:lnTo>
                        <a:pt x="26" y="153"/>
                      </a:lnTo>
                      <a:close/>
                      <a:moveTo>
                        <a:pt x="18" y="149"/>
                      </a:moveTo>
                      <a:lnTo>
                        <a:pt x="18" y="149"/>
                      </a:lnTo>
                      <a:lnTo>
                        <a:pt x="18" y="149"/>
                      </a:lnTo>
                      <a:lnTo>
                        <a:pt x="18" y="151"/>
                      </a:lnTo>
                      <a:lnTo>
                        <a:pt x="18" y="151"/>
                      </a:lnTo>
                      <a:lnTo>
                        <a:pt x="20" y="151"/>
                      </a:lnTo>
                      <a:lnTo>
                        <a:pt x="20" y="151"/>
                      </a:lnTo>
                      <a:lnTo>
                        <a:pt x="20" y="151"/>
                      </a:lnTo>
                      <a:lnTo>
                        <a:pt x="18" y="149"/>
                      </a:lnTo>
                      <a:lnTo>
                        <a:pt x="18" y="149"/>
                      </a:lnTo>
                      <a:close/>
                      <a:moveTo>
                        <a:pt x="16" y="109"/>
                      </a:moveTo>
                      <a:lnTo>
                        <a:pt x="16" y="107"/>
                      </a:lnTo>
                      <a:lnTo>
                        <a:pt x="16" y="107"/>
                      </a:lnTo>
                      <a:lnTo>
                        <a:pt x="16" y="107"/>
                      </a:lnTo>
                      <a:lnTo>
                        <a:pt x="16" y="107"/>
                      </a:lnTo>
                      <a:lnTo>
                        <a:pt x="16" y="107"/>
                      </a:lnTo>
                      <a:lnTo>
                        <a:pt x="16" y="107"/>
                      </a:lnTo>
                      <a:lnTo>
                        <a:pt x="16" y="107"/>
                      </a:lnTo>
                      <a:lnTo>
                        <a:pt x="14" y="107"/>
                      </a:lnTo>
                      <a:lnTo>
                        <a:pt x="14" y="107"/>
                      </a:lnTo>
                      <a:lnTo>
                        <a:pt x="14" y="107"/>
                      </a:lnTo>
                      <a:lnTo>
                        <a:pt x="14" y="107"/>
                      </a:lnTo>
                      <a:lnTo>
                        <a:pt x="12" y="107"/>
                      </a:lnTo>
                      <a:lnTo>
                        <a:pt x="14" y="107"/>
                      </a:lnTo>
                      <a:lnTo>
                        <a:pt x="14" y="109"/>
                      </a:lnTo>
                      <a:lnTo>
                        <a:pt x="16" y="109"/>
                      </a:lnTo>
                      <a:close/>
                      <a:moveTo>
                        <a:pt x="56" y="79"/>
                      </a:moveTo>
                      <a:lnTo>
                        <a:pt x="56" y="79"/>
                      </a:lnTo>
                      <a:lnTo>
                        <a:pt x="58" y="79"/>
                      </a:lnTo>
                      <a:lnTo>
                        <a:pt x="56" y="79"/>
                      </a:lnTo>
                      <a:lnTo>
                        <a:pt x="54" y="77"/>
                      </a:lnTo>
                      <a:lnTo>
                        <a:pt x="52" y="77"/>
                      </a:lnTo>
                      <a:lnTo>
                        <a:pt x="52" y="79"/>
                      </a:lnTo>
                      <a:lnTo>
                        <a:pt x="52" y="79"/>
                      </a:lnTo>
                      <a:lnTo>
                        <a:pt x="54" y="79"/>
                      </a:lnTo>
                      <a:lnTo>
                        <a:pt x="56" y="79"/>
                      </a:lnTo>
                      <a:close/>
                      <a:moveTo>
                        <a:pt x="140" y="111"/>
                      </a:moveTo>
                      <a:lnTo>
                        <a:pt x="140" y="111"/>
                      </a:lnTo>
                      <a:lnTo>
                        <a:pt x="140" y="111"/>
                      </a:lnTo>
                      <a:lnTo>
                        <a:pt x="138" y="109"/>
                      </a:lnTo>
                      <a:lnTo>
                        <a:pt x="136" y="109"/>
                      </a:lnTo>
                      <a:lnTo>
                        <a:pt x="136" y="107"/>
                      </a:lnTo>
                      <a:lnTo>
                        <a:pt x="134" y="105"/>
                      </a:lnTo>
                      <a:lnTo>
                        <a:pt x="128" y="105"/>
                      </a:lnTo>
                      <a:lnTo>
                        <a:pt x="126" y="103"/>
                      </a:lnTo>
                      <a:lnTo>
                        <a:pt x="120" y="99"/>
                      </a:lnTo>
                      <a:lnTo>
                        <a:pt x="120" y="99"/>
                      </a:lnTo>
                      <a:lnTo>
                        <a:pt x="120" y="99"/>
                      </a:lnTo>
                      <a:lnTo>
                        <a:pt x="122" y="97"/>
                      </a:lnTo>
                      <a:lnTo>
                        <a:pt x="124" y="95"/>
                      </a:lnTo>
                      <a:lnTo>
                        <a:pt x="126" y="95"/>
                      </a:lnTo>
                      <a:lnTo>
                        <a:pt x="126" y="93"/>
                      </a:lnTo>
                      <a:lnTo>
                        <a:pt x="126" y="93"/>
                      </a:lnTo>
                      <a:lnTo>
                        <a:pt x="126" y="91"/>
                      </a:lnTo>
                      <a:lnTo>
                        <a:pt x="124" y="91"/>
                      </a:lnTo>
                      <a:lnTo>
                        <a:pt x="124" y="91"/>
                      </a:lnTo>
                      <a:lnTo>
                        <a:pt x="120" y="89"/>
                      </a:lnTo>
                      <a:lnTo>
                        <a:pt x="120" y="87"/>
                      </a:lnTo>
                      <a:lnTo>
                        <a:pt x="118" y="87"/>
                      </a:lnTo>
                      <a:lnTo>
                        <a:pt x="118" y="85"/>
                      </a:lnTo>
                      <a:lnTo>
                        <a:pt x="120" y="85"/>
                      </a:lnTo>
                      <a:lnTo>
                        <a:pt x="120" y="83"/>
                      </a:lnTo>
                      <a:lnTo>
                        <a:pt x="120" y="83"/>
                      </a:lnTo>
                      <a:lnTo>
                        <a:pt x="118" y="83"/>
                      </a:lnTo>
                      <a:lnTo>
                        <a:pt x="116" y="83"/>
                      </a:lnTo>
                      <a:lnTo>
                        <a:pt x="114" y="81"/>
                      </a:lnTo>
                      <a:lnTo>
                        <a:pt x="114" y="81"/>
                      </a:lnTo>
                      <a:lnTo>
                        <a:pt x="112" y="79"/>
                      </a:lnTo>
                      <a:lnTo>
                        <a:pt x="112" y="79"/>
                      </a:lnTo>
                      <a:lnTo>
                        <a:pt x="112" y="79"/>
                      </a:lnTo>
                      <a:lnTo>
                        <a:pt x="114" y="77"/>
                      </a:lnTo>
                      <a:lnTo>
                        <a:pt x="114" y="77"/>
                      </a:lnTo>
                      <a:lnTo>
                        <a:pt x="114" y="77"/>
                      </a:lnTo>
                      <a:lnTo>
                        <a:pt x="114" y="77"/>
                      </a:lnTo>
                      <a:lnTo>
                        <a:pt x="114" y="75"/>
                      </a:lnTo>
                      <a:lnTo>
                        <a:pt x="112" y="75"/>
                      </a:lnTo>
                      <a:lnTo>
                        <a:pt x="112" y="75"/>
                      </a:lnTo>
                      <a:lnTo>
                        <a:pt x="112" y="75"/>
                      </a:lnTo>
                      <a:lnTo>
                        <a:pt x="112" y="75"/>
                      </a:lnTo>
                      <a:lnTo>
                        <a:pt x="112" y="73"/>
                      </a:lnTo>
                      <a:lnTo>
                        <a:pt x="112" y="70"/>
                      </a:lnTo>
                      <a:lnTo>
                        <a:pt x="114" y="70"/>
                      </a:lnTo>
                      <a:lnTo>
                        <a:pt x="112" y="68"/>
                      </a:lnTo>
                      <a:lnTo>
                        <a:pt x="112" y="68"/>
                      </a:lnTo>
                      <a:lnTo>
                        <a:pt x="114" y="68"/>
                      </a:lnTo>
                      <a:lnTo>
                        <a:pt x="116" y="68"/>
                      </a:lnTo>
                      <a:lnTo>
                        <a:pt x="116" y="68"/>
                      </a:lnTo>
                      <a:lnTo>
                        <a:pt x="116" y="66"/>
                      </a:lnTo>
                      <a:lnTo>
                        <a:pt x="116" y="66"/>
                      </a:lnTo>
                      <a:lnTo>
                        <a:pt x="114" y="62"/>
                      </a:lnTo>
                      <a:lnTo>
                        <a:pt x="114" y="60"/>
                      </a:lnTo>
                      <a:lnTo>
                        <a:pt x="112" y="60"/>
                      </a:lnTo>
                      <a:lnTo>
                        <a:pt x="110" y="58"/>
                      </a:lnTo>
                      <a:lnTo>
                        <a:pt x="110" y="58"/>
                      </a:lnTo>
                      <a:lnTo>
                        <a:pt x="110" y="56"/>
                      </a:lnTo>
                      <a:lnTo>
                        <a:pt x="108" y="56"/>
                      </a:lnTo>
                      <a:lnTo>
                        <a:pt x="108" y="54"/>
                      </a:lnTo>
                      <a:lnTo>
                        <a:pt x="106" y="52"/>
                      </a:lnTo>
                      <a:lnTo>
                        <a:pt x="104" y="52"/>
                      </a:lnTo>
                      <a:lnTo>
                        <a:pt x="102" y="50"/>
                      </a:lnTo>
                      <a:lnTo>
                        <a:pt x="102" y="48"/>
                      </a:lnTo>
                      <a:lnTo>
                        <a:pt x="102" y="48"/>
                      </a:lnTo>
                      <a:lnTo>
                        <a:pt x="102" y="48"/>
                      </a:lnTo>
                      <a:lnTo>
                        <a:pt x="104" y="46"/>
                      </a:lnTo>
                      <a:lnTo>
                        <a:pt x="104" y="44"/>
                      </a:lnTo>
                      <a:lnTo>
                        <a:pt x="106" y="42"/>
                      </a:lnTo>
                      <a:lnTo>
                        <a:pt x="108" y="40"/>
                      </a:lnTo>
                      <a:lnTo>
                        <a:pt x="110" y="38"/>
                      </a:lnTo>
                      <a:lnTo>
                        <a:pt x="110" y="36"/>
                      </a:lnTo>
                      <a:lnTo>
                        <a:pt x="110" y="36"/>
                      </a:lnTo>
                      <a:lnTo>
                        <a:pt x="108" y="36"/>
                      </a:lnTo>
                      <a:lnTo>
                        <a:pt x="104" y="32"/>
                      </a:lnTo>
                      <a:lnTo>
                        <a:pt x="102" y="30"/>
                      </a:lnTo>
                      <a:lnTo>
                        <a:pt x="98" y="30"/>
                      </a:lnTo>
                      <a:lnTo>
                        <a:pt x="94" y="28"/>
                      </a:lnTo>
                      <a:lnTo>
                        <a:pt x="92" y="26"/>
                      </a:lnTo>
                      <a:lnTo>
                        <a:pt x="92" y="24"/>
                      </a:lnTo>
                      <a:lnTo>
                        <a:pt x="92" y="24"/>
                      </a:lnTo>
                      <a:lnTo>
                        <a:pt x="94" y="20"/>
                      </a:lnTo>
                      <a:lnTo>
                        <a:pt x="94" y="20"/>
                      </a:lnTo>
                      <a:lnTo>
                        <a:pt x="94" y="18"/>
                      </a:lnTo>
                      <a:lnTo>
                        <a:pt x="94" y="18"/>
                      </a:lnTo>
                      <a:lnTo>
                        <a:pt x="92" y="18"/>
                      </a:lnTo>
                      <a:lnTo>
                        <a:pt x="90" y="18"/>
                      </a:lnTo>
                      <a:lnTo>
                        <a:pt x="90" y="18"/>
                      </a:lnTo>
                      <a:lnTo>
                        <a:pt x="92" y="18"/>
                      </a:lnTo>
                      <a:lnTo>
                        <a:pt x="92" y="16"/>
                      </a:lnTo>
                      <a:lnTo>
                        <a:pt x="94" y="16"/>
                      </a:lnTo>
                      <a:lnTo>
                        <a:pt x="96" y="16"/>
                      </a:lnTo>
                      <a:lnTo>
                        <a:pt x="94" y="16"/>
                      </a:lnTo>
                      <a:lnTo>
                        <a:pt x="94" y="14"/>
                      </a:lnTo>
                      <a:lnTo>
                        <a:pt x="94" y="14"/>
                      </a:lnTo>
                      <a:lnTo>
                        <a:pt x="96" y="12"/>
                      </a:lnTo>
                      <a:lnTo>
                        <a:pt x="98" y="10"/>
                      </a:lnTo>
                      <a:lnTo>
                        <a:pt x="98" y="10"/>
                      </a:lnTo>
                      <a:lnTo>
                        <a:pt x="98" y="10"/>
                      </a:lnTo>
                      <a:lnTo>
                        <a:pt x="96" y="6"/>
                      </a:lnTo>
                      <a:lnTo>
                        <a:pt x="92" y="6"/>
                      </a:lnTo>
                      <a:lnTo>
                        <a:pt x="88" y="4"/>
                      </a:lnTo>
                      <a:lnTo>
                        <a:pt x="86" y="4"/>
                      </a:lnTo>
                      <a:lnTo>
                        <a:pt x="82" y="2"/>
                      </a:lnTo>
                      <a:lnTo>
                        <a:pt x="80" y="0"/>
                      </a:lnTo>
                      <a:lnTo>
                        <a:pt x="80" y="0"/>
                      </a:lnTo>
                      <a:lnTo>
                        <a:pt x="78" y="0"/>
                      </a:lnTo>
                      <a:lnTo>
                        <a:pt x="74" y="2"/>
                      </a:lnTo>
                      <a:lnTo>
                        <a:pt x="74" y="2"/>
                      </a:lnTo>
                      <a:lnTo>
                        <a:pt x="72" y="2"/>
                      </a:lnTo>
                      <a:lnTo>
                        <a:pt x="72" y="2"/>
                      </a:lnTo>
                      <a:lnTo>
                        <a:pt x="70" y="2"/>
                      </a:lnTo>
                      <a:lnTo>
                        <a:pt x="68" y="2"/>
                      </a:lnTo>
                      <a:lnTo>
                        <a:pt x="66" y="2"/>
                      </a:lnTo>
                      <a:lnTo>
                        <a:pt x="66" y="2"/>
                      </a:lnTo>
                      <a:lnTo>
                        <a:pt x="64" y="4"/>
                      </a:lnTo>
                      <a:lnTo>
                        <a:pt x="62" y="6"/>
                      </a:lnTo>
                      <a:lnTo>
                        <a:pt x="60" y="6"/>
                      </a:lnTo>
                      <a:lnTo>
                        <a:pt x="60" y="6"/>
                      </a:lnTo>
                      <a:lnTo>
                        <a:pt x="60" y="8"/>
                      </a:lnTo>
                      <a:lnTo>
                        <a:pt x="60" y="10"/>
                      </a:lnTo>
                      <a:lnTo>
                        <a:pt x="58" y="12"/>
                      </a:lnTo>
                      <a:lnTo>
                        <a:pt x="58" y="12"/>
                      </a:lnTo>
                      <a:lnTo>
                        <a:pt x="58" y="16"/>
                      </a:lnTo>
                      <a:lnTo>
                        <a:pt x="58" y="16"/>
                      </a:lnTo>
                      <a:lnTo>
                        <a:pt x="58" y="18"/>
                      </a:lnTo>
                      <a:lnTo>
                        <a:pt x="56" y="18"/>
                      </a:lnTo>
                      <a:lnTo>
                        <a:pt x="56" y="18"/>
                      </a:lnTo>
                      <a:lnTo>
                        <a:pt x="54" y="18"/>
                      </a:lnTo>
                      <a:lnTo>
                        <a:pt x="54" y="20"/>
                      </a:lnTo>
                      <a:lnTo>
                        <a:pt x="52" y="20"/>
                      </a:lnTo>
                      <a:lnTo>
                        <a:pt x="52" y="22"/>
                      </a:lnTo>
                      <a:lnTo>
                        <a:pt x="50" y="22"/>
                      </a:lnTo>
                      <a:lnTo>
                        <a:pt x="48" y="22"/>
                      </a:lnTo>
                      <a:lnTo>
                        <a:pt x="48" y="22"/>
                      </a:lnTo>
                      <a:lnTo>
                        <a:pt x="44" y="22"/>
                      </a:lnTo>
                      <a:lnTo>
                        <a:pt x="42" y="20"/>
                      </a:lnTo>
                      <a:lnTo>
                        <a:pt x="40" y="20"/>
                      </a:lnTo>
                      <a:lnTo>
                        <a:pt x="38" y="20"/>
                      </a:lnTo>
                      <a:lnTo>
                        <a:pt x="38" y="20"/>
                      </a:lnTo>
                      <a:lnTo>
                        <a:pt x="36" y="20"/>
                      </a:lnTo>
                      <a:lnTo>
                        <a:pt x="36" y="20"/>
                      </a:lnTo>
                      <a:lnTo>
                        <a:pt x="32" y="22"/>
                      </a:lnTo>
                      <a:lnTo>
                        <a:pt x="32" y="22"/>
                      </a:lnTo>
                      <a:lnTo>
                        <a:pt x="30" y="22"/>
                      </a:lnTo>
                      <a:lnTo>
                        <a:pt x="28" y="22"/>
                      </a:lnTo>
                      <a:lnTo>
                        <a:pt x="26" y="20"/>
                      </a:lnTo>
                      <a:lnTo>
                        <a:pt x="22" y="20"/>
                      </a:lnTo>
                      <a:lnTo>
                        <a:pt x="20" y="20"/>
                      </a:lnTo>
                      <a:lnTo>
                        <a:pt x="20" y="20"/>
                      </a:lnTo>
                      <a:lnTo>
                        <a:pt x="20" y="18"/>
                      </a:lnTo>
                      <a:lnTo>
                        <a:pt x="16" y="16"/>
                      </a:lnTo>
                      <a:lnTo>
                        <a:pt x="16" y="16"/>
                      </a:lnTo>
                      <a:lnTo>
                        <a:pt x="14" y="14"/>
                      </a:lnTo>
                      <a:lnTo>
                        <a:pt x="10" y="12"/>
                      </a:lnTo>
                      <a:lnTo>
                        <a:pt x="10" y="12"/>
                      </a:lnTo>
                      <a:lnTo>
                        <a:pt x="10" y="12"/>
                      </a:lnTo>
                      <a:lnTo>
                        <a:pt x="6" y="12"/>
                      </a:lnTo>
                      <a:lnTo>
                        <a:pt x="6" y="12"/>
                      </a:lnTo>
                      <a:lnTo>
                        <a:pt x="4" y="14"/>
                      </a:lnTo>
                      <a:lnTo>
                        <a:pt x="4" y="14"/>
                      </a:lnTo>
                      <a:lnTo>
                        <a:pt x="6" y="16"/>
                      </a:lnTo>
                      <a:lnTo>
                        <a:pt x="6" y="16"/>
                      </a:lnTo>
                      <a:lnTo>
                        <a:pt x="4" y="16"/>
                      </a:lnTo>
                      <a:lnTo>
                        <a:pt x="2" y="16"/>
                      </a:lnTo>
                      <a:lnTo>
                        <a:pt x="0" y="16"/>
                      </a:lnTo>
                      <a:lnTo>
                        <a:pt x="0" y="16"/>
                      </a:lnTo>
                      <a:lnTo>
                        <a:pt x="2" y="16"/>
                      </a:lnTo>
                      <a:lnTo>
                        <a:pt x="4" y="16"/>
                      </a:lnTo>
                      <a:lnTo>
                        <a:pt x="4" y="18"/>
                      </a:lnTo>
                      <a:lnTo>
                        <a:pt x="4" y="18"/>
                      </a:lnTo>
                      <a:lnTo>
                        <a:pt x="6" y="18"/>
                      </a:lnTo>
                      <a:lnTo>
                        <a:pt x="8" y="20"/>
                      </a:lnTo>
                      <a:lnTo>
                        <a:pt x="10" y="20"/>
                      </a:lnTo>
                      <a:lnTo>
                        <a:pt x="10" y="22"/>
                      </a:lnTo>
                      <a:lnTo>
                        <a:pt x="12" y="22"/>
                      </a:lnTo>
                      <a:lnTo>
                        <a:pt x="14" y="22"/>
                      </a:lnTo>
                      <a:lnTo>
                        <a:pt x="14" y="22"/>
                      </a:lnTo>
                      <a:lnTo>
                        <a:pt x="16" y="24"/>
                      </a:lnTo>
                      <a:lnTo>
                        <a:pt x="18" y="24"/>
                      </a:lnTo>
                      <a:lnTo>
                        <a:pt x="20" y="24"/>
                      </a:lnTo>
                      <a:lnTo>
                        <a:pt x="26" y="26"/>
                      </a:lnTo>
                      <a:lnTo>
                        <a:pt x="26" y="26"/>
                      </a:lnTo>
                      <a:lnTo>
                        <a:pt x="28" y="26"/>
                      </a:lnTo>
                      <a:lnTo>
                        <a:pt x="30" y="28"/>
                      </a:lnTo>
                      <a:lnTo>
                        <a:pt x="30" y="30"/>
                      </a:lnTo>
                      <a:lnTo>
                        <a:pt x="32" y="30"/>
                      </a:lnTo>
                      <a:lnTo>
                        <a:pt x="32" y="30"/>
                      </a:lnTo>
                      <a:lnTo>
                        <a:pt x="34" y="32"/>
                      </a:lnTo>
                      <a:lnTo>
                        <a:pt x="36" y="32"/>
                      </a:lnTo>
                      <a:lnTo>
                        <a:pt x="36" y="32"/>
                      </a:lnTo>
                      <a:lnTo>
                        <a:pt x="34" y="34"/>
                      </a:lnTo>
                      <a:lnTo>
                        <a:pt x="34" y="34"/>
                      </a:lnTo>
                      <a:lnTo>
                        <a:pt x="34" y="36"/>
                      </a:lnTo>
                      <a:lnTo>
                        <a:pt x="36" y="38"/>
                      </a:lnTo>
                      <a:lnTo>
                        <a:pt x="36" y="38"/>
                      </a:lnTo>
                      <a:lnTo>
                        <a:pt x="36" y="38"/>
                      </a:lnTo>
                      <a:lnTo>
                        <a:pt x="34" y="38"/>
                      </a:lnTo>
                      <a:lnTo>
                        <a:pt x="34" y="40"/>
                      </a:lnTo>
                      <a:lnTo>
                        <a:pt x="34" y="40"/>
                      </a:lnTo>
                      <a:lnTo>
                        <a:pt x="34" y="40"/>
                      </a:lnTo>
                      <a:lnTo>
                        <a:pt x="36" y="40"/>
                      </a:lnTo>
                      <a:lnTo>
                        <a:pt x="38" y="40"/>
                      </a:lnTo>
                      <a:lnTo>
                        <a:pt x="38" y="40"/>
                      </a:lnTo>
                      <a:lnTo>
                        <a:pt x="38" y="42"/>
                      </a:lnTo>
                      <a:lnTo>
                        <a:pt x="38" y="42"/>
                      </a:lnTo>
                      <a:lnTo>
                        <a:pt x="38" y="42"/>
                      </a:lnTo>
                      <a:lnTo>
                        <a:pt x="38" y="44"/>
                      </a:lnTo>
                      <a:lnTo>
                        <a:pt x="38" y="44"/>
                      </a:lnTo>
                      <a:lnTo>
                        <a:pt x="38" y="44"/>
                      </a:lnTo>
                      <a:lnTo>
                        <a:pt x="38" y="46"/>
                      </a:lnTo>
                      <a:lnTo>
                        <a:pt x="40" y="46"/>
                      </a:lnTo>
                      <a:lnTo>
                        <a:pt x="40" y="48"/>
                      </a:lnTo>
                      <a:lnTo>
                        <a:pt x="42" y="48"/>
                      </a:lnTo>
                      <a:lnTo>
                        <a:pt x="42" y="50"/>
                      </a:lnTo>
                      <a:lnTo>
                        <a:pt x="42" y="50"/>
                      </a:lnTo>
                      <a:lnTo>
                        <a:pt x="42" y="50"/>
                      </a:lnTo>
                      <a:lnTo>
                        <a:pt x="42" y="52"/>
                      </a:lnTo>
                      <a:lnTo>
                        <a:pt x="42" y="52"/>
                      </a:lnTo>
                      <a:lnTo>
                        <a:pt x="42" y="54"/>
                      </a:lnTo>
                      <a:lnTo>
                        <a:pt x="40" y="54"/>
                      </a:lnTo>
                      <a:lnTo>
                        <a:pt x="40" y="54"/>
                      </a:lnTo>
                      <a:lnTo>
                        <a:pt x="40" y="56"/>
                      </a:lnTo>
                      <a:lnTo>
                        <a:pt x="40" y="56"/>
                      </a:lnTo>
                      <a:lnTo>
                        <a:pt x="40" y="58"/>
                      </a:lnTo>
                      <a:lnTo>
                        <a:pt x="40" y="58"/>
                      </a:lnTo>
                      <a:lnTo>
                        <a:pt x="40" y="58"/>
                      </a:lnTo>
                      <a:lnTo>
                        <a:pt x="40" y="60"/>
                      </a:lnTo>
                      <a:lnTo>
                        <a:pt x="42" y="60"/>
                      </a:lnTo>
                      <a:lnTo>
                        <a:pt x="44" y="62"/>
                      </a:lnTo>
                      <a:lnTo>
                        <a:pt x="44" y="62"/>
                      </a:lnTo>
                      <a:lnTo>
                        <a:pt x="46" y="66"/>
                      </a:lnTo>
                      <a:lnTo>
                        <a:pt x="46" y="66"/>
                      </a:lnTo>
                      <a:lnTo>
                        <a:pt x="48" y="66"/>
                      </a:lnTo>
                      <a:lnTo>
                        <a:pt x="50" y="66"/>
                      </a:lnTo>
                      <a:lnTo>
                        <a:pt x="50" y="64"/>
                      </a:lnTo>
                      <a:lnTo>
                        <a:pt x="52" y="64"/>
                      </a:lnTo>
                      <a:lnTo>
                        <a:pt x="52" y="64"/>
                      </a:lnTo>
                      <a:lnTo>
                        <a:pt x="50" y="66"/>
                      </a:lnTo>
                      <a:lnTo>
                        <a:pt x="52" y="68"/>
                      </a:lnTo>
                      <a:lnTo>
                        <a:pt x="54" y="68"/>
                      </a:lnTo>
                      <a:lnTo>
                        <a:pt x="54" y="68"/>
                      </a:lnTo>
                      <a:lnTo>
                        <a:pt x="60" y="70"/>
                      </a:lnTo>
                      <a:lnTo>
                        <a:pt x="60" y="70"/>
                      </a:lnTo>
                      <a:lnTo>
                        <a:pt x="60" y="73"/>
                      </a:lnTo>
                      <a:lnTo>
                        <a:pt x="60" y="75"/>
                      </a:lnTo>
                      <a:lnTo>
                        <a:pt x="60" y="77"/>
                      </a:lnTo>
                      <a:lnTo>
                        <a:pt x="62" y="77"/>
                      </a:lnTo>
                      <a:lnTo>
                        <a:pt x="62" y="77"/>
                      </a:lnTo>
                      <a:lnTo>
                        <a:pt x="62" y="79"/>
                      </a:lnTo>
                      <a:lnTo>
                        <a:pt x="60" y="79"/>
                      </a:lnTo>
                      <a:lnTo>
                        <a:pt x="60" y="79"/>
                      </a:lnTo>
                      <a:lnTo>
                        <a:pt x="60" y="81"/>
                      </a:lnTo>
                      <a:lnTo>
                        <a:pt x="60" y="81"/>
                      </a:lnTo>
                      <a:lnTo>
                        <a:pt x="60" y="81"/>
                      </a:lnTo>
                      <a:lnTo>
                        <a:pt x="60" y="81"/>
                      </a:lnTo>
                      <a:lnTo>
                        <a:pt x="56" y="81"/>
                      </a:lnTo>
                      <a:lnTo>
                        <a:pt x="54" y="81"/>
                      </a:lnTo>
                      <a:lnTo>
                        <a:pt x="54" y="83"/>
                      </a:lnTo>
                      <a:lnTo>
                        <a:pt x="52" y="83"/>
                      </a:lnTo>
                      <a:lnTo>
                        <a:pt x="52" y="83"/>
                      </a:lnTo>
                      <a:lnTo>
                        <a:pt x="52" y="85"/>
                      </a:lnTo>
                      <a:lnTo>
                        <a:pt x="50" y="87"/>
                      </a:lnTo>
                      <a:lnTo>
                        <a:pt x="46" y="89"/>
                      </a:lnTo>
                      <a:lnTo>
                        <a:pt x="46" y="91"/>
                      </a:lnTo>
                      <a:lnTo>
                        <a:pt x="44" y="91"/>
                      </a:lnTo>
                      <a:lnTo>
                        <a:pt x="42" y="93"/>
                      </a:lnTo>
                      <a:lnTo>
                        <a:pt x="42" y="95"/>
                      </a:lnTo>
                      <a:lnTo>
                        <a:pt x="40" y="95"/>
                      </a:lnTo>
                      <a:lnTo>
                        <a:pt x="38" y="97"/>
                      </a:lnTo>
                      <a:lnTo>
                        <a:pt x="36" y="97"/>
                      </a:lnTo>
                      <a:lnTo>
                        <a:pt x="36" y="97"/>
                      </a:lnTo>
                      <a:lnTo>
                        <a:pt x="32" y="99"/>
                      </a:lnTo>
                      <a:lnTo>
                        <a:pt x="30" y="101"/>
                      </a:lnTo>
                      <a:lnTo>
                        <a:pt x="30" y="101"/>
                      </a:lnTo>
                      <a:lnTo>
                        <a:pt x="28" y="103"/>
                      </a:lnTo>
                      <a:lnTo>
                        <a:pt x="28" y="103"/>
                      </a:lnTo>
                      <a:lnTo>
                        <a:pt x="28" y="103"/>
                      </a:lnTo>
                      <a:lnTo>
                        <a:pt x="28" y="103"/>
                      </a:lnTo>
                      <a:lnTo>
                        <a:pt x="26" y="103"/>
                      </a:lnTo>
                      <a:lnTo>
                        <a:pt x="26" y="103"/>
                      </a:lnTo>
                      <a:lnTo>
                        <a:pt x="26" y="105"/>
                      </a:lnTo>
                      <a:lnTo>
                        <a:pt x="28" y="105"/>
                      </a:lnTo>
                      <a:lnTo>
                        <a:pt x="28" y="105"/>
                      </a:lnTo>
                      <a:lnTo>
                        <a:pt x="26" y="107"/>
                      </a:lnTo>
                      <a:lnTo>
                        <a:pt x="22" y="107"/>
                      </a:lnTo>
                      <a:lnTo>
                        <a:pt x="22" y="107"/>
                      </a:lnTo>
                      <a:lnTo>
                        <a:pt x="18" y="107"/>
                      </a:lnTo>
                      <a:lnTo>
                        <a:pt x="18" y="109"/>
                      </a:lnTo>
                      <a:lnTo>
                        <a:pt x="18" y="109"/>
                      </a:lnTo>
                      <a:lnTo>
                        <a:pt x="20" y="111"/>
                      </a:lnTo>
                      <a:lnTo>
                        <a:pt x="18" y="111"/>
                      </a:lnTo>
                      <a:lnTo>
                        <a:pt x="18" y="111"/>
                      </a:lnTo>
                      <a:lnTo>
                        <a:pt x="14" y="115"/>
                      </a:lnTo>
                      <a:lnTo>
                        <a:pt x="14" y="115"/>
                      </a:lnTo>
                      <a:lnTo>
                        <a:pt x="14" y="115"/>
                      </a:lnTo>
                      <a:lnTo>
                        <a:pt x="14" y="117"/>
                      </a:lnTo>
                      <a:lnTo>
                        <a:pt x="14" y="119"/>
                      </a:lnTo>
                      <a:lnTo>
                        <a:pt x="14" y="121"/>
                      </a:lnTo>
                      <a:lnTo>
                        <a:pt x="16" y="121"/>
                      </a:lnTo>
                      <a:lnTo>
                        <a:pt x="16" y="123"/>
                      </a:lnTo>
                      <a:lnTo>
                        <a:pt x="18" y="123"/>
                      </a:lnTo>
                      <a:lnTo>
                        <a:pt x="16" y="125"/>
                      </a:lnTo>
                      <a:lnTo>
                        <a:pt x="16" y="127"/>
                      </a:lnTo>
                      <a:lnTo>
                        <a:pt x="18" y="129"/>
                      </a:lnTo>
                      <a:lnTo>
                        <a:pt x="20" y="129"/>
                      </a:lnTo>
                      <a:lnTo>
                        <a:pt x="20" y="131"/>
                      </a:lnTo>
                      <a:lnTo>
                        <a:pt x="20" y="133"/>
                      </a:lnTo>
                      <a:lnTo>
                        <a:pt x="22" y="133"/>
                      </a:lnTo>
                      <a:lnTo>
                        <a:pt x="20" y="133"/>
                      </a:lnTo>
                      <a:lnTo>
                        <a:pt x="20" y="133"/>
                      </a:lnTo>
                      <a:lnTo>
                        <a:pt x="20" y="133"/>
                      </a:lnTo>
                      <a:lnTo>
                        <a:pt x="20" y="133"/>
                      </a:lnTo>
                      <a:lnTo>
                        <a:pt x="20" y="135"/>
                      </a:lnTo>
                      <a:lnTo>
                        <a:pt x="20" y="135"/>
                      </a:lnTo>
                      <a:lnTo>
                        <a:pt x="20" y="135"/>
                      </a:lnTo>
                      <a:lnTo>
                        <a:pt x="20" y="135"/>
                      </a:lnTo>
                      <a:lnTo>
                        <a:pt x="20" y="135"/>
                      </a:lnTo>
                      <a:lnTo>
                        <a:pt x="20" y="137"/>
                      </a:lnTo>
                      <a:lnTo>
                        <a:pt x="20" y="139"/>
                      </a:lnTo>
                      <a:lnTo>
                        <a:pt x="20" y="141"/>
                      </a:lnTo>
                      <a:lnTo>
                        <a:pt x="20" y="141"/>
                      </a:lnTo>
                      <a:lnTo>
                        <a:pt x="18" y="141"/>
                      </a:lnTo>
                      <a:lnTo>
                        <a:pt x="18" y="143"/>
                      </a:lnTo>
                      <a:lnTo>
                        <a:pt x="20" y="145"/>
                      </a:lnTo>
                      <a:lnTo>
                        <a:pt x="20" y="147"/>
                      </a:lnTo>
                      <a:lnTo>
                        <a:pt x="20" y="147"/>
                      </a:lnTo>
                      <a:lnTo>
                        <a:pt x="20" y="149"/>
                      </a:lnTo>
                      <a:lnTo>
                        <a:pt x="20" y="149"/>
                      </a:lnTo>
                      <a:lnTo>
                        <a:pt x="22" y="149"/>
                      </a:lnTo>
                      <a:lnTo>
                        <a:pt x="22" y="151"/>
                      </a:lnTo>
                      <a:lnTo>
                        <a:pt x="24" y="149"/>
                      </a:lnTo>
                      <a:lnTo>
                        <a:pt x="24" y="149"/>
                      </a:lnTo>
                      <a:lnTo>
                        <a:pt x="26" y="151"/>
                      </a:lnTo>
                      <a:lnTo>
                        <a:pt x="26" y="151"/>
                      </a:lnTo>
                      <a:lnTo>
                        <a:pt x="30" y="153"/>
                      </a:lnTo>
                      <a:lnTo>
                        <a:pt x="34" y="153"/>
                      </a:lnTo>
                      <a:lnTo>
                        <a:pt x="34" y="153"/>
                      </a:lnTo>
                      <a:lnTo>
                        <a:pt x="34" y="153"/>
                      </a:lnTo>
                      <a:lnTo>
                        <a:pt x="34" y="153"/>
                      </a:lnTo>
                      <a:lnTo>
                        <a:pt x="34" y="155"/>
                      </a:lnTo>
                      <a:lnTo>
                        <a:pt x="34" y="155"/>
                      </a:lnTo>
                      <a:lnTo>
                        <a:pt x="36" y="155"/>
                      </a:lnTo>
                      <a:lnTo>
                        <a:pt x="36" y="155"/>
                      </a:lnTo>
                      <a:lnTo>
                        <a:pt x="34" y="155"/>
                      </a:lnTo>
                      <a:lnTo>
                        <a:pt x="34" y="155"/>
                      </a:lnTo>
                      <a:lnTo>
                        <a:pt x="34" y="155"/>
                      </a:lnTo>
                      <a:lnTo>
                        <a:pt x="34" y="157"/>
                      </a:lnTo>
                      <a:lnTo>
                        <a:pt x="34" y="157"/>
                      </a:lnTo>
                      <a:lnTo>
                        <a:pt x="34" y="157"/>
                      </a:lnTo>
                      <a:lnTo>
                        <a:pt x="34" y="159"/>
                      </a:lnTo>
                      <a:lnTo>
                        <a:pt x="34" y="159"/>
                      </a:lnTo>
                      <a:lnTo>
                        <a:pt x="36" y="159"/>
                      </a:lnTo>
                      <a:lnTo>
                        <a:pt x="36" y="159"/>
                      </a:lnTo>
                      <a:lnTo>
                        <a:pt x="38" y="159"/>
                      </a:lnTo>
                      <a:lnTo>
                        <a:pt x="38" y="157"/>
                      </a:lnTo>
                      <a:lnTo>
                        <a:pt x="38" y="157"/>
                      </a:lnTo>
                      <a:lnTo>
                        <a:pt x="38" y="157"/>
                      </a:lnTo>
                      <a:lnTo>
                        <a:pt x="38" y="155"/>
                      </a:lnTo>
                      <a:lnTo>
                        <a:pt x="40" y="155"/>
                      </a:lnTo>
                      <a:lnTo>
                        <a:pt x="40" y="157"/>
                      </a:lnTo>
                      <a:lnTo>
                        <a:pt x="42" y="159"/>
                      </a:lnTo>
                      <a:lnTo>
                        <a:pt x="42" y="159"/>
                      </a:lnTo>
                      <a:lnTo>
                        <a:pt x="44" y="159"/>
                      </a:lnTo>
                      <a:lnTo>
                        <a:pt x="44" y="159"/>
                      </a:lnTo>
                      <a:lnTo>
                        <a:pt x="42" y="161"/>
                      </a:lnTo>
                      <a:lnTo>
                        <a:pt x="40" y="161"/>
                      </a:lnTo>
                      <a:lnTo>
                        <a:pt x="40" y="163"/>
                      </a:lnTo>
                      <a:lnTo>
                        <a:pt x="42" y="163"/>
                      </a:lnTo>
                      <a:lnTo>
                        <a:pt x="44" y="161"/>
                      </a:lnTo>
                      <a:lnTo>
                        <a:pt x="44" y="161"/>
                      </a:lnTo>
                      <a:lnTo>
                        <a:pt x="46" y="159"/>
                      </a:lnTo>
                      <a:lnTo>
                        <a:pt x="48" y="159"/>
                      </a:lnTo>
                      <a:lnTo>
                        <a:pt x="50" y="159"/>
                      </a:lnTo>
                      <a:lnTo>
                        <a:pt x="54" y="159"/>
                      </a:lnTo>
                      <a:lnTo>
                        <a:pt x="58" y="159"/>
                      </a:lnTo>
                      <a:lnTo>
                        <a:pt x="58" y="159"/>
                      </a:lnTo>
                      <a:lnTo>
                        <a:pt x="60" y="159"/>
                      </a:lnTo>
                      <a:lnTo>
                        <a:pt x="60" y="157"/>
                      </a:lnTo>
                      <a:lnTo>
                        <a:pt x="64" y="157"/>
                      </a:lnTo>
                      <a:lnTo>
                        <a:pt x="66" y="157"/>
                      </a:lnTo>
                      <a:lnTo>
                        <a:pt x="68" y="157"/>
                      </a:lnTo>
                      <a:lnTo>
                        <a:pt x="68" y="155"/>
                      </a:lnTo>
                      <a:lnTo>
                        <a:pt x="72" y="155"/>
                      </a:lnTo>
                      <a:lnTo>
                        <a:pt x="72" y="155"/>
                      </a:lnTo>
                      <a:lnTo>
                        <a:pt x="74" y="153"/>
                      </a:lnTo>
                      <a:lnTo>
                        <a:pt x="74" y="155"/>
                      </a:lnTo>
                      <a:lnTo>
                        <a:pt x="74" y="155"/>
                      </a:lnTo>
                      <a:lnTo>
                        <a:pt x="76" y="155"/>
                      </a:lnTo>
                      <a:lnTo>
                        <a:pt x="78" y="153"/>
                      </a:lnTo>
                      <a:lnTo>
                        <a:pt x="78" y="153"/>
                      </a:lnTo>
                      <a:lnTo>
                        <a:pt x="78" y="153"/>
                      </a:lnTo>
                      <a:lnTo>
                        <a:pt x="78" y="153"/>
                      </a:lnTo>
                      <a:lnTo>
                        <a:pt x="78" y="151"/>
                      </a:lnTo>
                      <a:lnTo>
                        <a:pt x="78" y="151"/>
                      </a:lnTo>
                      <a:lnTo>
                        <a:pt x="80" y="153"/>
                      </a:lnTo>
                      <a:lnTo>
                        <a:pt x="82" y="153"/>
                      </a:lnTo>
                      <a:lnTo>
                        <a:pt x="84" y="151"/>
                      </a:lnTo>
                      <a:lnTo>
                        <a:pt x="84" y="151"/>
                      </a:lnTo>
                      <a:lnTo>
                        <a:pt x="84" y="149"/>
                      </a:lnTo>
                      <a:lnTo>
                        <a:pt x="84" y="149"/>
                      </a:lnTo>
                      <a:lnTo>
                        <a:pt x="84" y="149"/>
                      </a:lnTo>
                      <a:lnTo>
                        <a:pt x="84" y="151"/>
                      </a:lnTo>
                      <a:lnTo>
                        <a:pt x="84" y="151"/>
                      </a:lnTo>
                      <a:lnTo>
                        <a:pt x="84" y="153"/>
                      </a:lnTo>
                      <a:lnTo>
                        <a:pt x="86" y="153"/>
                      </a:lnTo>
                      <a:lnTo>
                        <a:pt x="86" y="151"/>
                      </a:lnTo>
                      <a:lnTo>
                        <a:pt x="90" y="151"/>
                      </a:lnTo>
                      <a:lnTo>
                        <a:pt x="90" y="151"/>
                      </a:lnTo>
                      <a:lnTo>
                        <a:pt x="92" y="151"/>
                      </a:lnTo>
                      <a:lnTo>
                        <a:pt x="94" y="151"/>
                      </a:lnTo>
                      <a:lnTo>
                        <a:pt x="96" y="151"/>
                      </a:lnTo>
                      <a:lnTo>
                        <a:pt x="96" y="151"/>
                      </a:lnTo>
                      <a:lnTo>
                        <a:pt x="98" y="151"/>
                      </a:lnTo>
                      <a:lnTo>
                        <a:pt x="100" y="151"/>
                      </a:lnTo>
                      <a:lnTo>
                        <a:pt x="100" y="151"/>
                      </a:lnTo>
                      <a:lnTo>
                        <a:pt x="104" y="147"/>
                      </a:lnTo>
                      <a:lnTo>
                        <a:pt x="106" y="145"/>
                      </a:lnTo>
                      <a:lnTo>
                        <a:pt x="108" y="145"/>
                      </a:lnTo>
                      <a:lnTo>
                        <a:pt x="108" y="143"/>
                      </a:lnTo>
                      <a:lnTo>
                        <a:pt x="110" y="143"/>
                      </a:lnTo>
                      <a:lnTo>
                        <a:pt x="110" y="141"/>
                      </a:lnTo>
                      <a:lnTo>
                        <a:pt x="114" y="141"/>
                      </a:lnTo>
                      <a:lnTo>
                        <a:pt x="116" y="139"/>
                      </a:lnTo>
                      <a:lnTo>
                        <a:pt x="120" y="135"/>
                      </a:lnTo>
                      <a:lnTo>
                        <a:pt x="120" y="135"/>
                      </a:lnTo>
                      <a:lnTo>
                        <a:pt x="122" y="135"/>
                      </a:lnTo>
                      <a:lnTo>
                        <a:pt x="124" y="131"/>
                      </a:lnTo>
                      <a:lnTo>
                        <a:pt x="124" y="131"/>
                      </a:lnTo>
                      <a:lnTo>
                        <a:pt x="128" y="127"/>
                      </a:lnTo>
                      <a:lnTo>
                        <a:pt x="130" y="125"/>
                      </a:lnTo>
                      <a:lnTo>
                        <a:pt x="130" y="125"/>
                      </a:lnTo>
                      <a:lnTo>
                        <a:pt x="136" y="121"/>
                      </a:lnTo>
                      <a:lnTo>
                        <a:pt x="138" y="119"/>
                      </a:lnTo>
                      <a:lnTo>
                        <a:pt x="138" y="117"/>
                      </a:lnTo>
                      <a:lnTo>
                        <a:pt x="140" y="115"/>
                      </a:lnTo>
                      <a:lnTo>
                        <a:pt x="140" y="115"/>
                      </a:lnTo>
                      <a:lnTo>
                        <a:pt x="140" y="113"/>
                      </a:lnTo>
                      <a:lnTo>
                        <a:pt x="140" y="111"/>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49" name="Freeform 177">
                  <a:extLst>
                    <a:ext uri="{FF2B5EF4-FFF2-40B4-BE49-F238E27FC236}">
                      <a16:creationId xmlns:a16="http://schemas.microsoft.com/office/drawing/2014/main" id="{C7125D64-6186-42E1-35CB-4E596BAD2FB1}"/>
                    </a:ext>
                  </a:extLst>
                </p:cNvPr>
                <p:cNvSpPr>
                  <a:spLocks noEditPoints="1"/>
                </p:cNvSpPr>
                <p:nvPr/>
              </p:nvSpPr>
              <p:spPr bwMode="auto">
                <a:xfrm>
                  <a:off x="6170" y="2299"/>
                  <a:ext cx="126" cy="167"/>
                </a:xfrm>
                <a:custGeom>
                  <a:avLst/>
                  <a:gdLst>
                    <a:gd name="T0" fmla="*/ 0 w 126"/>
                    <a:gd name="T1" fmla="*/ 167 h 167"/>
                    <a:gd name="T2" fmla="*/ 108 w 126"/>
                    <a:gd name="T3" fmla="*/ 147 h 167"/>
                    <a:gd name="T4" fmla="*/ 108 w 126"/>
                    <a:gd name="T5" fmla="*/ 149 h 167"/>
                    <a:gd name="T6" fmla="*/ 116 w 126"/>
                    <a:gd name="T7" fmla="*/ 121 h 167"/>
                    <a:gd name="T8" fmla="*/ 116 w 126"/>
                    <a:gd name="T9" fmla="*/ 121 h 167"/>
                    <a:gd name="T10" fmla="*/ 116 w 126"/>
                    <a:gd name="T11" fmla="*/ 121 h 167"/>
                    <a:gd name="T12" fmla="*/ 68 w 126"/>
                    <a:gd name="T13" fmla="*/ 117 h 167"/>
                    <a:gd name="T14" fmla="*/ 62 w 126"/>
                    <a:gd name="T15" fmla="*/ 121 h 167"/>
                    <a:gd name="T16" fmla="*/ 66 w 126"/>
                    <a:gd name="T17" fmla="*/ 119 h 167"/>
                    <a:gd name="T18" fmla="*/ 72 w 126"/>
                    <a:gd name="T19" fmla="*/ 117 h 167"/>
                    <a:gd name="T20" fmla="*/ 98 w 126"/>
                    <a:gd name="T21" fmla="*/ 117 h 167"/>
                    <a:gd name="T22" fmla="*/ 98 w 126"/>
                    <a:gd name="T23" fmla="*/ 117 h 167"/>
                    <a:gd name="T24" fmla="*/ 98 w 126"/>
                    <a:gd name="T25" fmla="*/ 117 h 167"/>
                    <a:gd name="T26" fmla="*/ 118 w 126"/>
                    <a:gd name="T27" fmla="*/ 105 h 167"/>
                    <a:gd name="T28" fmla="*/ 88 w 126"/>
                    <a:gd name="T29" fmla="*/ 99 h 167"/>
                    <a:gd name="T30" fmla="*/ 90 w 126"/>
                    <a:gd name="T31" fmla="*/ 101 h 167"/>
                    <a:gd name="T32" fmla="*/ 114 w 126"/>
                    <a:gd name="T33" fmla="*/ 99 h 167"/>
                    <a:gd name="T34" fmla="*/ 114 w 126"/>
                    <a:gd name="T35" fmla="*/ 99 h 167"/>
                    <a:gd name="T36" fmla="*/ 126 w 126"/>
                    <a:gd name="T37" fmla="*/ 99 h 167"/>
                    <a:gd name="T38" fmla="*/ 82 w 126"/>
                    <a:gd name="T39" fmla="*/ 95 h 167"/>
                    <a:gd name="T40" fmla="*/ 76 w 126"/>
                    <a:gd name="T41" fmla="*/ 91 h 167"/>
                    <a:gd name="T42" fmla="*/ 74 w 126"/>
                    <a:gd name="T43" fmla="*/ 89 h 167"/>
                    <a:gd name="T44" fmla="*/ 64 w 126"/>
                    <a:gd name="T45" fmla="*/ 91 h 167"/>
                    <a:gd name="T46" fmla="*/ 60 w 126"/>
                    <a:gd name="T47" fmla="*/ 97 h 167"/>
                    <a:gd name="T48" fmla="*/ 58 w 126"/>
                    <a:gd name="T49" fmla="*/ 99 h 167"/>
                    <a:gd name="T50" fmla="*/ 60 w 126"/>
                    <a:gd name="T51" fmla="*/ 103 h 167"/>
                    <a:gd name="T52" fmla="*/ 68 w 126"/>
                    <a:gd name="T53" fmla="*/ 105 h 167"/>
                    <a:gd name="T54" fmla="*/ 74 w 126"/>
                    <a:gd name="T55" fmla="*/ 103 h 167"/>
                    <a:gd name="T56" fmla="*/ 78 w 126"/>
                    <a:gd name="T57" fmla="*/ 97 h 167"/>
                    <a:gd name="T58" fmla="*/ 76 w 126"/>
                    <a:gd name="T59" fmla="*/ 91 h 167"/>
                    <a:gd name="T60" fmla="*/ 94 w 126"/>
                    <a:gd name="T61" fmla="*/ 89 h 167"/>
                    <a:gd name="T62" fmla="*/ 118 w 126"/>
                    <a:gd name="T63" fmla="*/ 84 h 167"/>
                    <a:gd name="T64" fmla="*/ 118 w 126"/>
                    <a:gd name="T65" fmla="*/ 89 h 167"/>
                    <a:gd name="T66" fmla="*/ 120 w 126"/>
                    <a:gd name="T67" fmla="*/ 84 h 167"/>
                    <a:gd name="T68" fmla="*/ 60 w 126"/>
                    <a:gd name="T69" fmla="*/ 84 h 167"/>
                    <a:gd name="T70" fmla="*/ 106 w 126"/>
                    <a:gd name="T71" fmla="*/ 76 h 167"/>
                    <a:gd name="T72" fmla="*/ 102 w 126"/>
                    <a:gd name="T73" fmla="*/ 82 h 167"/>
                    <a:gd name="T74" fmla="*/ 108 w 126"/>
                    <a:gd name="T75" fmla="*/ 78 h 167"/>
                    <a:gd name="T76" fmla="*/ 104 w 126"/>
                    <a:gd name="T77" fmla="*/ 80 h 167"/>
                    <a:gd name="T78" fmla="*/ 106 w 126"/>
                    <a:gd name="T79" fmla="*/ 74 h 167"/>
                    <a:gd name="T80" fmla="*/ 108 w 126"/>
                    <a:gd name="T81" fmla="*/ 72 h 167"/>
                    <a:gd name="T82" fmla="*/ 106 w 126"/>
                    <a:gd name="T83" fmla="*/ 72 h 167"/>
                    <a:gd name="T84" fmla="*/ 98 w 126"/>
                    <a:gd name="T85" fmla="*/ 70 h 167"/>
                    <a:gd name="T86" fmla="*/ 90 w 126"/>
                    <a:gd name="T87" fmla="*/ 72 h 167"/>
                    <a:gd name="T88" fmla="*/ 84 w 126"/>
                    <a:gd name="T89" fmla="*/ 76 h 167"/>
                    <a:gd name="T90" fmla="*/ 80 w 126"/>
                    <a:gd name="T91" fmla="*/ 78 h 167"/>
                    <a:gd name="T92" fmla="*/ 86 w 126"/>
                    <a:gd name="T93" fmla="*/ 80 h 167"/>
                    <a:gd name="T94" fmla="*/ 92 w 126"/>
                    <a:gd name="T95" fmla="*/ 76 h 167"/>
                    <a:gd name="T96" fmla="*/ 96 w 126"/>
                    <a:gd name="T97" fmla="*/ 78 h 167"/>
                    <a:gd name="T98" fmla="*/ 104 w 126"/>
                    <a:gd name="T99" fmla="*/ 78 h 167"/>
                    <a:gd name="T100" fmla="*/ 104 w 126"/>
                    <a:gd name="T101" fmla="*/ 74 h 167"/>
                    <a:gd name="T102" fmla="*/ 100 w 126"/>
                    <a:gd name="T103" fmla="*/ 74 h 167"/>
                    <a:gd name="T104" fmla="*/ 106 w 126"/>
                    <a:gd name="T105" fmla="*/ 66 h 167"/>
                    <a:gd name="T106" fmla="*/ 106 w 126"/>
                    <a:gd name="T107" fmla="*/ 66 h 167"/>
                    <a:gd name="T108" fmla="*/ 74 w 126"/>
                    <a:gd name="T109" fmla="*/ 2 h 167"/>
                    <a:gd name="T110" fmla="*/ 72 w 126"/>
                    <a:gd name="T111"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 h="167">
                      <a:moveTo>
                        <a:pt x="0" y="167"/>
                      </a:moveTo>
                      <a:lnTo>
                        <a:pt x="0" y="167"/>
                      </a:lnTo>
                      <a:lnTo>
                        <a:pt x="0" y="167"/>
                      </a:lnTo>
                      <a:lnTo>
                        <a:pt x="0" y="167"/>
                      </a:lnTo>
                      <a:lnTo>
                        <a:pt x="0" y="167"/>
                      </a:lnTo>
                      <a:lnTo>
                        <a:pt x="0" y="165"/>
                      </a:lnTo>
                      <a:lnTo>
                        <a:pt x="0" y="167"/>
                      </a:lnTo>
                      <a:close/>
                      <a:moveTo>
                        <a:pt x="108" y="147"/>
                      </a:moveTo>
                      <a:lnTo>
                        <a:pt x="108" y="147"/>
                      </a:lnTo>
                      <a:lnTo>
                        <a:pt x="108" y="147"/>
                      </a:lnTo>
                      <a:lnTo>
                        <a:pt x="108" y="147"/>
                      </a:lnTo>
                      <a:lnTo>
                        <a:pt x="108" y="147"/>
                      </a:lnTo>
                      <a:lnTo>
                        <a:pt x="108" y="147"/>
                      </a:lnTo>
                      <a:lnTo>
                        <a:pt x="108" y="149"/>
                      </a:lnTo>
                      <a:lnTo>
                        <a:pt x="108" y="149"/>
                      </a:lnTo>
                      <a:lnTo>
                        <a:pt x="108" y="149"/>
                      </a:lnTo>
                      <a:lnTo>
                        <a:pt x="108" y="149"/>
                      </a:lnTo>
                      <a:lnTo>
                        <a:pt x="108" y="147"/>
                      </a:lnTo>
                      <a:close/>
                      <a:moveTo>
                        <a:pt x="116" y="121"/>
                      </a:moveTo>
                      <a:lnTo>
                        <a:pt x="116" y="121"/>
                      </a:lnTo>
                      <a:lnTo>
                        <a:pt x="116" y="121"/>
                      </a:lnTo>
                      <a:lnTo>
                        <a:pt x="116" y="121"/>
                      </a:lnTo>
                      <a:lnTo>
                        <a:pt x="116" y="121"/>
                      </a:lnTo>
                      <a:lnTo>
                        <a:pt x="116" y="121"/>
                      </a:lnTo>
                      <a:lnTo>
                        <a:pt x="116" y="121"/>
                      </a:lnTo>
                      <a:lnTo>
                        <a:pt x="116" y="121"/>
                      </a:lnTo>
                      <a:lnTo>
                        <a:pt x="116" y="121"/>
                      </a:lnTo>
                      <a:lnTo>
                        <a:pt x="116" y="121"/>
                      </a:lnTo>
                      <a:lnTo>
                        <a:pt x="116" y="121"/>
                      </a:lnTo>
                      <a:lnTo>
                        <a:pt x="116" y="121"/>
                      </a:lnTo>
                      <a:lnTo>
                        <a:pt x="116" y="121"/>
                      </a:lnTo>
                      <a:lnTo>
                        <a:pt x="116" y="121"/>
                      </a:lnTo>
                      <a:close/>
                      <a:moveTo>
                        <a:pt x="70" y="117"/>
                      </a:moveTo>
                      <a:lnTo>
                        <a:pt x="68" y="117"/>
                      </a:lnTo>
                      <a:lnTo>
                        <a:pt x="68" y="117"/>
                      </a:lnTo>
                      <a:lnTo>
                        <a:pt x="66" y="119"/>
                      </a:lnTo>
                      <a:lnTo>
                        <a:pt x="66" y="119"/>
                      </a:lnTo>
                      <a:lnTo>
                        <a:pt x="64" y="119"/>
                      </a:lnTo>
                      <a:lnTo>
                        <a:pt x="64" y="121"/>
                      </a:lnTo>
                      <a:lnTo>
                        <a:pt x="62" y="121"/>
                      </a:lnTo>
                      <a:lnTo>
                        <a:pt x="64" y="121"/>
                      </a:lnTo>
                      <a:lnTo>
                        <a:pt x="66" y="121"/>
                      </a:lnTo>
                      <a:lnTo>
                        <a:pt x="66" y="121"/>
                      </a:lnTo>
                      <a:lnTo>
                        <a:pt x="66" y="119"/>
                      </a:lnTo>
                      <a:lnTo>
                        <a:pt x="66" y="119"/>
                      </a:lnTo>
                      <a:lnTo>
                        <a:pt x="68" y="119"/>
                      </a:lnTo>
                      <a:lnTo>
                        <a:pt x="68" y="119"/>
                      </a:lnTo>
                      <a:lnTo>
                        <a:pt x="70" y="119"/>
                      </a:lnTo>
                      <a:lnTo>
                        <a:pt x="72" y="119"/>
                      </a:lnTo>
                      <a:lnTo>
                        <a:pt x="72" y="117"/>
                      </a:lnTo>
                      <a:lnTo>
                        <a:pt x="70" y="117"/>
                      </a:lnTo>
                      <a:lnTo>
                        <a:pt x="70" y="117"/>
                      </a:lnTo>
                      <a:close/>
                      <a:moveTo>
                        <a:pt x="98" y="117"/>
                      </a:moveTo>
                      <a:lnTo>
                        <a:pt x="98" y="117"/>
                      </a:lnTo>
                      <a:lnTo>
                        <a:pt x="98" y="117"/>
                      </a:lnTo>
                      <a:lnTo>
                        <a:pt x="96" y="119"/>
                      </a:lnTo>
                      <a:lnTo>
                        <a:pt x="98" y="119"/>
                      </a:lnTo>
                      <a:lnTo>
                        <a:pt x="98" y="119"/>
                      </a:lnTo>
                      <a:lnTo>
                        <a:pt x="98" y="117"/>
                      </a:lnTo>
                      <a:lnTo>
                        <a:pt x="98" y="117"/>
                      </a:lnTo>
                      <a:lnTo>
                        <a:pt x="98" y="117"/>
                      </a:lnTo>
                      <a:lnTo>
                        <a:pt x="98" y="117"/>
                      </a:lnTo>
                      <a:lnTo>
                        <a:pt x="98" y="117"/>
                      </a:lnTo>
                      <a:lnTo>
                        <a:pt x="98" y="117"/>
                      </a:lnTo>
                      <a:lnTo>
                        <a:pt x="98" y="117"/>
                      </a:lnTo>
                      <a:lnTo>
                        <a:pt x="98" y="117"/>
                      </a:lnTo>
                      <a:close/>
                      <a:moveTo>
                        <a:pt x="116" y="105"/>
                      </a:moveTo>
                      <a:lnTo>
                        <a:pt x="116" y="105"/>
                      </a:lnTo>
                      <a:lnTo>
                        <a:pt x="118" y="105"/>
                      </a:lnTo>
                      <a:lnTo>
                        <a:pt x="118" y="105"/>
                      </a:lnTo>
                      <a:lnTo>
                        <a:pt x="118" y="103"/>
                      </a:lnTo>
                      <a:lnTo>
                        <a:pt x="118" y="103"/>
                      </a:lnTo>
                      <a:lnTo>
                        <a:pt x="116" y="105"/>
                      </a:lnTo>
                      <a:close/>
                      <a:moveTo>
                        <a:pt x="88" y="99"/>
                      </a:moveTo>
                      <a:lnTo>
                        <a:pt x="88" y="99"/>
                      </a:lnTo>
                      <a:lnTo>
                        <a:pt x="88" y="101"/>
                      </a:lnTo>
                      <a:lnTo>
                        <a:pt x="88" y="101"/>
                      </a:lnTo>
                      <a:lnTo>
                        <a:pt x="88" y="103"/>
                      </a:lnTo>
                      <a:lnTo>
                        <a:pt x="88" y="103"/>
                      </a:lnTo>
                      <a:lnTo>
                        <a:pt x="90" y="101"/>
                      </a:lnTo>
                      <a:lnTo>
                        <a:pt x="88" y="101"/>
                      </a:lnTo>
                      <a:lnTo>
                        <a:pt x="88" y="99"/>
                      </a:lnTo>
                      <a:close/>
                      <a:moveTo>
                        <a:pt x="114" y="99"/>
                      </a:moveTo>
                      <a:lnTo>
                        <a:pt x="114" y="99"/>
                      </a:lnTo>
                      <a:lnTo>
                        <a:pt x="114" y="99"/>
                      </a:lnTo>
                      <a:lnTo>
                        <a:pt x="114" y="101"/>
                      </a:lnTo>
                      <a:lnTo>
                        <a:pt x="114" y="101"/>
                      </a:lnTo>
                      <a:lnTo>
                        <a:pt x="116" y="101"/>
                      </a:lnTo>
                      <a:lnTo>
                        <a:pt x="116" y="99"/>
                      </a:lnTo>
                      <a:lnTo>
                        <a:pt x="114" y="99"/>
                      </a:lnTo>
                      <a:close/>
                      <a:moveTo>
                        <a:pt x="126" y="99"/>
                      </a:moveTo>
                      <a:lnTo>
                        <a:pt x="126" y="99"/>
                      </a:lnTo>
                      <a:lnTo>
                        <a:pt x="126" y="99"/>
                      </a:lnTo>
                      <a:lnTo>
                        <a:pt x="126" y="99"/>
                      </a:lnTo>
                      <a:lnTo>
                        <a:pt x="126" y="99"/>
                      </a:lnTo>
                      <a:lnTo>
                        <a:pt x="126" y="99"/>
                      </a:lnTo>
                      <a:lnTo>
                        <a:pt x="126" y="99"/>
                      </a:lnTo>
                      <a:close/>
                      <a:moveTo>
                        <a:pt x="82" y="93"/>
                      </a:moveTo>
                      <a:lnTo>
                        <a:pt x="82" y="95"/>
                      </a:lnTo>
                      <a:lnTo>
                        <a:pt x="82" y="95"/>
                      </a:lnTo>
                      <a:lnTo>
                        <a:pt x="82" y="95"/>
                      </a:lnTo>
                      <a:lnTo>
                        <a:pt x="82" y="95"/>
                      </a:lnTo>
                      <a:lnTo>
                        <a:pt x="82" y="93"/>
                      </a:lnTo>
                      <a:lnTo>
                        <a:pt x="82" y="93"/>
                      </a:lnTo>
                      <a:close/>
                      <a:moveTo>
                        <a:pt x="76" y="91"/>
                      </a:moveTo>
                      <a:lnTo>
                        <a:pt x="76" y="91"/>
                      </a:lnTo>
                      <a:lnTo>
                        <a:pt x="76" y="91"/>
                      </a:lnTo>
                      <a:lnTo>
                        <a:pt x="74" y="91"/>
                      </a:lnTo>
                      <a:lnTo>
                        <a:pt x="76" y="89"/>
                      </a:lnTo>
                      <a:lnTo>
                        <a:pt x="74" y="89"/>
                      </a:lnTo>
                      <a:lnTo>
                        <a:pt x="74" y="89"/>
                      </a:lnTo>
                      <a:lnTo>
                        <a:pt x="72" y="89"/>
                      </a:lnTo>
                      <a:lnTo>
                        <a:pt x="70" y="89"/>
                      </a:lnTo>
                      <a:lnTo>
                        <a:pt x="68" y="89"/>
                      </a:lnTo>
                      <a:lnTo>
                        <a:pt x="64" y="91"/>
                      </a:lnTo>
                      <a:lnTo>
                        <a:pt x="62" y="93"/>
                      </a:lnTo>
                      <a:lnTo>
                        <a:pt x="60" y="93"/>
                      </a:lnTo>
                      <a:lnTo>
                        <a:pt x="60" y="95"/>
                      </a:lnTo>
                      <a:lnTo>
                        <a:pt x="60" y="95"/>
                      </a:lnTo>
                      <a:lnTo>
                        <a:pt x="60" y="97"/>
                      </a:lnTo>
                      <a:lnTo>
                        <a:pt x="60" y="97"/>
                      </a:lnTo>
                      <a:lnTo>
                        <a:pt x="60" y="97"/>
                      </a:lnTo>
                      <a:lnTo>
                        <a:pt x="58" y="97"/>
                      </a:lnTo>
                      <a:lnTo>
                        <a:pt x="58" y="97"/>
                      </a:lnTo>
                      <a:lnTo>
                        <a:pt x="58" y="99"/>
                      </a:lnTo>
                      <a:lnTo>
                        <a:pt x="56" y="99"/>
                      </a:lnTo>
                      <a:lnTo>
                        <a:pt x="56" y="99"/>
                      </a:lnTo>
                      <a:lnTo>
                        <a:pt x="58" y="101"/>
                      </a:lnTo>
                      <a:lnTo>
                        <a:pt x="58" y="103"/>
                      </a:lnTo>
                      <a:lnTo>
                        <a:pt x="60" y="103"/>
                      </a:lnTo>
                      <a:lnTo>
                        <a:pt x="62" y="103"/>
                      </a:lnTo>
                      <a:lnTo>
                        <a:pt x="64" y="105"/>
                      </a:lnTo>
                      <a:lnTo>
                        <a:pt x="64" y="105"/>
                      </a:lnTo>
                      <a:lnTo>
                        <a:pt x="66" y="105"/>
                      </a:lnTo>
                      <a:lnTo>
                        <a:pt x="68" y="105"/>
                      </a:lnTo>
                      <a:lnTo>
                        <a:pt x="70" y="105"/>
                      </a:lnTo>
                      <a:lnTo>
                        <a:pt x="72" y="103"/>
                      </a:lnTo>
                      <a:lnTo>
                        <a:pt x="72" y="103"/>
                      </a:lnTo>
                      <a:lnTo>
                        <a:pt x="74" y="103"/>
                      </a:lnTo>
                      <a:lnTo>
                        <a:pt x="74" y="103"/>
                      </a:lnTo>
                      <a:lnTo>
                        <a:pt x="76" y="103"/>
                      </a:lnTo>
                      <a:lnTo>
                        <a:pt x="76" y="103"/>
                      </a:lnTo>
                      <a:lnTo>
                        <a:pt x="78" y="101"/>
                      </a:lnTo>
                      <a:lnTo>
                        <a:pt x="78" y="99"/>
                      </a:lnTo>
                      <a:lnTo>
                        <a:pt x="78" y="97"/>
                      </a:lnTo>
                      <a:lnTo>
                        <a:pt x="78" y="97"/>
                      </a:lnTo>
                      <a:lnTo>
                        <a:pt x="78" y="95"/>
                      </a:lnTo>
                      <a:lnTo>
                        <a:pt x="78" y="95"/>
                      </a:lnTo>
                      <a:lnTo>
                        <a:pt x="78" y="93"/>
                      </a:lnTo>
                      <a:lnTo>
                        <a:pt x="76" y="91"/>
                      </a:lnTo>
                      <a:close/>
                      <a:moveTo>
                        <a:pt x="94" y="86"/>
                      </a:moveTo>
                      <a:lnTo>
                        <a:pt x="92" y="86"/>
                      </a:lnTo>
                      <a:lnTo>
                        <a:pt x="92" y="89"/>
                      </a:lnTo>
                      <a:lnTo>
                        <a:pt x="92" y="89"/>
                      </a:lnTo>
                      <a:lnTo>
                        <a:pt x="94" y="89"/>
                      </a:lnTo>
                      <a:lnTo>
                        <a:pt x="94" y="86"/>
                      </a:lnTo>
                      <a:lnTo>
                        <a:pt x="94" y="86"/>
                      </a:lnTo>
                      <a:close/>
                      <a:moveTo>
                        <a:pt x="120" y="84"/>
                      </a:moveTo>
                      <a:lnTo>
                        <a:pt x="118" y="84"/>
                      </a:lnTo>
                      <a:lnTo>
                        <a:pt x="118" y="84"/>
                      </a:lnTo>
                      <a:lnTo>
                        <a:pt x="118" y="84"/>
                      </a:lnTo>
                      <a:lnTo>
                        <a:pt x="118" y="86"/>
                      </a:lnTo>
                      <a:lnTo>
                        <a:pt x="118" y="86"/>
                      </a:lnTo>
                      <a:lnTo>
                        <a:pt x="118" y="86"/>
                      </a:lnTo>
                      <a:lnTo>
                        <a:pt x="118" y="89"/>
                      </a:lnTo>
                      <a:lnTo>
                        <a:pt x="118" y="86"/>
                      </a:lnTo>
                      <a:lnTo>
                        <a:pt x="120" y="86"/>
                      </a:lnTo>
                      <a:lnTo>
                        <a:pt x="120" y="86"/>
                      </a:lnTo>
                      <a:lnTo>
                        <a:pt x="120" y="86"/>
                      </a:lnTo>
                      <a:lnTo>
                        <a:pt x="120" y="84"/>
                      </a:lnTo>
                      <a:close/>
                      <a:moveTo>
                        <a:pt x="60" y="84"/>
                      </a:moveTo>
                      <a:lnTo>
                        <a:pt x="62" y="82"/>
                      </a:lnTo>
                      <a:lnTo>
                        <a:pt x="60" y="82"/>
                      </a:lnTo>
                      <a:lnTo>
                        <a:pt x="60" y="82"/>
                      </a:lnTo>
                      <a:lnTo>
                        <a:pt x="60" y="84"/>
                      </a:lnTo>
                      <a:lnTo>
                        <a:pt x="58" y="84"/>
                      </a:lnTo>
                      <a:lnTo>
                        <a:pt x="60" y="84"/>
                      </a:lnTo>
                      <a:lnTo>
                        <a:pt x="60" y="84"/>
                      </a:lnTo>
                      <a:close/>
                      <a:moveTo>
                        <a:pt x="106" y="76"/>
                      </a:moveTo>
                      <a:lnTo>
                        <a:pt x="106" y="76"/>
                      </a:lnTo>
                      <a:lnTo>
                        <a:pt x="104" y="78"/>
                      </a:lnTo>
                      <a:lnTo>
                        <a:pt x="104" y="78"/>
                      </a:lnTo>
                      <a:lnTo>
                        <a:pt x="102" y="80"/>
                      </a:lnTo>
                      <a:lnTo>
                        <a:pt x="102" y="80"/>
                      </a:lnTo>
                      <a:lnTo>
                        <a:pt x="102" y="82"/>
                      </a:lnTo>
                      <a:lnTo>
                        <a:pt x="104" y="80"/>
                      </a:lnTo>
                      <a:lnTo>
                        <a:pt x="104" y="80"/>
                      </a:lnTo>
                      <a:lnTo>
                        <a:pt x="104" y="80"/>
                      </a:lnTo>
                      <a:lnTo>
                        <a:pt x="106" y="78"/>
                      </a:lnTo>
                      <a:lnTo>
                        <a:pt x="108" y="78"/>
                      </a:lnTo>
                      <a:lnTo>
                        <a:pt x="106" y="76"/>
                      </a:lnTo>
                      <a:close/>
                      <a:moveTo>
                        <a:pt x="104" y="78"/>
                      </a:moveTo>
                      <a:lnTo>
                        <a:pt x="104" y="80"/>
                      </a:lnTo>
                      <a:lnTo>
                        <a:pt x="104" y="80"/>
                      </a:lnTo>
                      <a:lnTo>
                        <a:pt x="104" y="80"/>
                      </a:lnTo>
                      <a:lnTo>
                        <a:pt x="104" y="80"/>
                      </a:lnTo>
                      <a:lnTo>
                        <a:pt x="104" y="78"/>
                      </a:lnTo>
                      <a:lnTo>
                        <a:pt x="104" y="78"/>
                      </a:lnTo>
                      <a:close/>
                      <a:moveTo>
                        <a:pt x="106" y="74"/>
                      </a:moveTo>
                      <a:lnTo>
                        <a:pt x="106" y="74"/>
                      </a:lnTo>
                      <a:lnTo>
                        <a:pt x="106" y="72"/>
                      </a:lnTo>
                      <a:lnTo>
                        <a:pt x="106" y="74"/>
                      </a:lnTo>
                      <a:lnTo>
                        <a:pt x="106" y="74"/>
                      </a:lnTo>
                      <a:close/>
                      <a:moveTo>
                        <a:pt x="106" y="72"/>
                      </a:moveTo>
                      <a:lnTo>
                        <a:pt x="108" y="72"/>
                      </a:lnTo>
                      <a:lnTo>
                        <a:pt x="106" y="72"/>
                      </a:lnTo>
                      <a:lnTo>
                        <a:pt x="106" y="72"/>
                      </a:lnTo>
                      <a:lnTo>
                        <a:pt x="106" y="74"/>
                      </a:lnTo>
                      <a:lnTo>
                        <a:pt x="106" y="72"/>
                      </a:lnTo>
                      <a:lnTo>
                        <a:pt x="106" y="72"/>
                      </a:lnTo>
                      <a:close/>
                      <a:moveTo>
                        <a:pt x="104" y="68"/>
                      </a:moveTo>
                      <a:lnTo>
                        <a:pt x="102" y="68"/>
                      </a:lnTo>
                      <a:lnTo>
                        <a:pt x="100" y="68"/>
                      </a:lnTo>
                      <a:lnTo>
                        <a:pt x="100" y="68"/>
                      </a:lnTo>
                      <a:lnTo>
                        <a:pt x="98" y="70"/>
                      </a:lnTo>
                      <a:lnTo>
                        <a:pt x="96" y="70"/>
                      </a:lnTo>
                      <a:lnTo>
                        <a:pt x="94" y="70"/>
                      </a:lnTo>
                      <a:lnTo>
                        <a:pt x="94" y="72"/>
                      </a:lnTo>
                      <a:lnTo>
                        <a:pt x="92" y="72"/>
                      </a:lnTo>
                      <a:lnTo>
                        <a:pt x="90" y="72"/>
                      </a:lnTo>
                      <a:lnTo>
                        <a:pt x="88" y="74"/>
                      </a:lnTo>
                      <a:lnTo>
                        <a:pt x="86" y="76"/>
                      </a:lnTo>
                      <a:lnTo>
                        <a:pt x="86" y="76"/>
                      </a:lnTo>
                      <a:lnTo>
                        <a:pt x="84" y="76"/>
                      </a:lnTo>
                      <a:lnTo>
                        <a:pt x="84" y="76"/>
                      </a:lnTo>
                      <a:lnTo>
                        <a:pt x="82" y="74"/>
                      </a:lnTo>
                      <a:lnTo>
                        <a:pt x="82" y="76"/>
                      </a:lnTo>
                      <a:lnTo>
                        <a:pt x="82" y="76"/>
                      </a:lnTo>
                      <a:lnTo>
                        <a:pt x="82" y="76"/>
                      </a:lnTo>
                      <a:lnTo>
                        <a:pt x="80" y="78"/>
                      </a:lnTo>
                      <a:lnTo>
                        <a:pt x="82" y="78"/>
                      </a:lnTo>
                      <a:lnTo>
                        <a:pt x="82" y="78"/>
                      </a:lnTo>
                      <a:lnTo>
                        <a:pt x="82" y="80"/>
                      </a:lnTo>
                      <a:lnTo>
                        <a:pt x="84" y="82"/>
                      </a:lnTo>
                      <a:lnTo>
                        <a:pt x="86" y="80"/>
                      </a:lnTo>
                      <a:lnTo>
                        <a:pt x="86" y="80"/>
                      </a:lnTo>
                      <a:lnTo>
                        <a:pt x="88" y="80"/>
                      </a:lnTo>
                      <a:lnTo>
                        <a:pt x="88" y="80"/>
                      </a:lnTo>
                      <a:lnTo>
                        <a:pt x="90" y="78"/>
                      </a:lnTo>
                      <a:lnTo>
                        <a:pt x="92" y="76"/>
                      </a:lnTo>
                      <a:lnTo>
                        <a:pt x="94" y="76"/>
                      </a:lnTo>
                      <a:lnTo>
                        <a:pt x="94" y="76"/>
                      </a:lnTo>
                      <a:lnTo>
                        <a:pt x="94" y="78"/>
                      </a:lnTo>
                      <a:lnTo>
                        <a:pt x="94" y="78"/>
                      </a:lnTo>
                      <a:lnTo>
                        <a:pt x="96" y="78"/>
                      </a:lnTo>
                      <a:lnTo>
                        <a:pt x="96" y="78"/>
                      </a:lnTo>
                      <a:lnTo>
                        <a:pt x="98" y="78"/>
                      </a:lnTo>
                      <a:lnTo>
                        <a:pt x="100" y="78"/>
                      </a:lnTo>
                      <a:lnTo>
                        <a:pt x="102" y="76"/>
                      </a:lnTo>
                      <a:lnTo>
                        <a:pt x="104" y="78"/>
                      </a:lnTo>
                      <a:lnTo>
                        <a:pt x="104" y="76"/>
                      </a:lnTo>
                      <a:lnTo>
                        <a:pt x="104" y="74"/>
                      </a:lnTo>
                      <a:lnTo>
                        <a:pt x="104" y="74"/>
                      </a:lnTo>
                      <a:lnTo>
                        <a:pt x="104" y="74"/>
                      </a:lnTo>
                      <a:lnTo>
                        <a:pt x="104" y="74"/>
                      </a:lnTo>
                      <a:lnTo>
                        <a:pt x="102" y="74"/>
                      </a:lnTo>
                      <a:lnTo>
                        <a:pt x="100" y="76"/>
                      </a:lnTo>
                      <a:lnTo>
                        <a:pt x="98" y="78"/>
                      </a:lnTo>
                      <a:lnTo>
                        <a:pt x="98" y="76"/>
                      </a:lnTo>
                      <a:lnTo>
                        <a:pt x="100" y="74"/>
                      </a:lnTo>
                      <a:lnTo>
                        <a:pt x="102" y="72"/>
                      </a:lnTo>
                      <a:lnTo>
                        <a:pt x="102" y="70"/>
                      </a:lnTo>
                      <a:lnTo>
                        <a:pt x="104" y="70"/>
                      </a:lnTo>
                      <a:lnTo>
                        <a:pt x="106" y="66"/>
                      </a:lnTo>
                      <a:lnTo>
                        <a:pt x="106" y="66"/>
                      </a:lnTo>
                      <a:lnTo>
                        <a:pt x="104" y="68"/>
                      </a:lnTo>
                      <a:lnTo>
                        <a:pt x="104" y="68"/>
                      </a:lnTo>
                      <a:close/>
                      <a:moveTo>
                        <a:pt x="106" y="66"/>
                      </a:moveTo>
                      <a:lnTo>
                        <a:pt x="106" y="66"/>
                      </a:lnTo>
                      <a:lnTo>
                        <a:pt x="106" y="66"/>
                      </a:lnTo>
                      <a:lnTo>
                        <a:pt x="108" y="66"/>
                      </a:lnTo>
                      <a:lnTo>
                        <a:pt x="108" y="66"/>
                      </a:lnTo>
                      <a:lnTo>
                        <a:pt x="108" y="66"/>
                      </a:lnTo>
                      <a:lnTo>
                        <a:pt x="106" y="66"/>
                      </a:lnTo>
                      <a:close/>
                      <a:moveTo>
                        <a:pt x="74" y="2"/>
                      </a:moveTo>
                      <a:lnTo>
                        <a:pt x="74" y="2"/>
                      </a:lnTo>
                      <a:lnTo>
                        <a:pt x="74" y="2"/>
                      </a:lnTo>
                      <a:lnTo>
                        <a:pt x="74" y="0"/>
                      </a:lnTo>
                      <a:lnTo>
                        <a:pt x="74" y="0"/>
                      </a:lnTo>
                      <a:lnTo>
                        <a:pt x="72" y="2"/>
                      </a:lnTo>
                      <a:lnTo>
                        <a:pt x="72" y="2"/>
                      </a:lnTo>
                      <a:lnTo>
                        <a:pt x="72" y="2"/>
                      </a:lnTo>
                      <a:lnTo>
                        <a:pt x="74"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50" name="Freeform 178">
                  <a:extLst>
                    <a:ext uri="{FF2B5EF4-FFF2-40B4-BE49-F238E27FC236}">
                      <a16:creationId xmlns:a16="http://schemas.microsoft.com/office/drawing/2014/main" id="{C710F40E-FD07-A86E-7DEC-3B642B1A342E}"/>
                    </a:ext>
                  </a:extLst>
                </p:cNvPr>
                <p:cNvSpPr>
                  <a:spLocks noEditPoints="1"/>
                </p:cNvSpPr>
                <p:nvPr/>
              </p:nvSpPr>
              <p:spPr bwMode="auto">
                <a:xfrm>
                  <a:off x="3413" y="979"/>
                  <a:ext cx="12" cy="16"/>
                </a:xfrm>
                <a:custGeom>
                  <a:avLst/>
                  <a:gdLst>
                    <a:gd name="T0" fmla="*/ 8 w 12"/>
                    <a:gd name="T1" fmla="*/ 14 h 16"/>
                    <a:gd name="T2" fmla="*/ 8 w 12"/>
                    <a:gd name="T3" fmla="*/ 14 h 16"/>
                    <a:gd name="T4" fmla="*/ 8 w 12"/>
                    <a:gd name="T5" fmla="*/ 12 h 16"/>
                    <a:gd name="T6" fmla="*/ 6 w 12"/>
                    <a:gd name="T7" fmla="*/ 12 h 16"/>
                    <a:gd name="T8" fmla="*/ 6 w 12"/>
                    <a:gd name="T9" fmla="*/ 12 h 16"/>
                    <a:gd name="T10" fmla="*/ 6 w 12"/>
                    <a:gd name="T11" fmla="*/ 12 h 16"/>
                    <a:gd name="T12" fmla="*/ 4 w 12"/>
                    <a:gd name="T13" fmla="*/ 12 h 16"/>
                    <a:gd name="T14" fmla="*/ 4 w 12"/>
                    <a:gd name="T15" fmla="*/ 12 h 16"/>
                    <a:gd name="T16" fmla="*/ 6 w 12"/>
                    <a:gd name="T17" fmla="*/ 14 h 16"/>
                    <a:gd name="T18" fmla="*/ 6 w 12"/>
                    <a:gd name="T19" fmla="*/ 14 h 16"/>
                    <a:gd name="T20" fmla="*/ 8 w 12"/>
                    <a:gd name="T21" fmla="*/ 16 h 16"/>
                    <a:gd name="T22" fmla="*/ 8 w 12"/>
                    <a:gd name="T23" fmla="*/ 16 h 16"/>
                    <a:gd name="T24" fmla="*/ 8 w 12"/>
                    <a:gd name="T25" fmla="*/ 14 h 16"/>
                    <a:gd name="T26" fmla="*/ 8 w 12"/>
                    <a:gd name="T27" fmla="*/ 14 h 16"/>
                    <a:gd name="T28" fmla="*/ 8 w 12"/>
                    <a:gd name="T29" fmla="*/ 8 h 16"/>
                    <a:gd name="T30" fmla="*/ 6 w 12"/>
                    <a:gd name="T31" fmla="*/ 8 h 16"/>
                    <a:gd name="T32" fmla="*/ 6 w 12"/>
                    <a:gd name="T33" fmla="*/ 8 h 16"/>
                    <a:gd name="T34" fmla="*/ 6 w 12"/>
                    <a:gd name="T35" fmla="*/ 8 h 16"/>
                    <a:gd name="T36" fmla="*/ 6 w 12"/>
                    <a:gd name="T37" fmla="*/ 8 h 16"/>
                    <a:gd name="T38" fmla="*/ 8 w 12"/>
                    <a:gd name="T39" fmla="*/ 8 h 16"/>
                    <a:gd name="T40" fmla="*/ 8 w 12"/>
                    <a:gd name="T41" fmla="*/ 10 h 16"/>
                    <a:gd name="T42" fmla="*/ 8 w 12"/>
                    <a:gd name="T43" fmla="*/ 10 h 16"/>
                    <a:gd name="T44" fmla="*/ 10 w 12"/>
                    <a:gd name="T45" fmla="*/ 8 h 16"/>
                    <a:gd name="T46" fmla="*/ 10 w 12"/>
                    <a:gd name="T47" fmla="*/ 8 h 16"/>
                    <a:gd name="T48" fmla="*/ 8 w 12"/>
                    <a:gd name="T49" fmla="*/ 8 h 16"/>
                    <a:gd name="T50" fmla="*/ 8 w 12"/>
                    <a:gd name="T51" fmla="*/ 8 h 16"/>
                    <a:gd name="T52" fmla="*/ 2 w 12"/>
                    <a:gd name="T53" fmla="*/ 4 h 16"/>
                    <a:gd name="T54" fmla="*/ 2 w 12"/>
                    <a:gd name="T55" fmla="*/ 4 h 16"/>
                    <a:gd name="T56" fmla="*/ 2 w 12"/>
                    <a:gd name="T57" fmla="*/ 4 h 16"/>
                    <a:gd name="T58" fmla="*/ 0 w 12"/>
                    <a:gd name="T59" fmla="*/ 4 h 16"/>
                    <a:gd name="T60" fmla="*/ 0 w 12"/>
                    <a:gd name="T61" fmla="*/ 4 h 16"/>
                    <a:gd name="T62" fmla="*/ 2 w 12"/>
                    <a:gd name="T63" fmla="*/ 4 h 16"/>
                    <a:gd name="T64" fmla="*/ 2 w 12"/>
                    <a:gd name="T65" fmla="*/ 6 h 16"/>
                    <a:gd name="T66" fmla="*/ 4 w 12"/>
                    <a:gd name="T67" fmla="*/ 4 h 16"/>
                    <a:gd name="T68" fmla="*/ 4 w 12"/>
                    <a:gd name="T69" fmla="*/ 4 h 16"/>
                    <a:gd name="T70" fmla="*/ 4 w 12"/>
                    <a:gd name="T71" fmla="*/ 4 h 16"/>
                    <a:gd name="T72" fmla="*/ 2 w 12"/>
                    <a:gd name="T73" fmla="*/ 4 h 16"/>
                    <a:gd name="T74" fmla="*/ 6 w 12"/>
                    <a:gd name="T75" fmla="*/ 0 h 16"/>
                    <a:gd name="T76" fmla="*/ 4 w 12"/>
                    <a:gd name="T77" fmla="*/ 2 h 16"/>
                    <a:gd name="T78" fmla="*/ 6 w 12"/>
                    <a:gd name="T79" fmla="*/ 4 h 16"/>
                    <a:gd name="T80" fmla="*/ 8 w 12"/>
                    <a:gd name="T81" fmla="*/ 6 h 16"/>
                    <a:gd name="T82" fmla="*/ 8 w 12"/>
                    <a:gd name="T83" fmla="*/ 6 h 16"/>
                    <a:gd name="T84" fmla="*/ 8 w 12"/>
                    <a:gd name="T85" fmla="*/ 6 h 16"/>
                    <a:gd name="T86" fmla="*/ 8 w 12"/>
                    <a:gd name="T87" fmla="*/ 6 h 16"/>
                    <a:gd name="T88" fmla="*/ 8 w 12"/>
                    <a:gd name="T89" fmla="*/ 4 h 16"/>
                    <a:gd name="T90" fmla="*/ 8 w 12"/>
                    <a:gd name="T91" fmla="*/ 4 h 16"/>
                    <a:gd name="T92" fmla="*/ 8 w 12"/>
                    <a:gd name="T93" fmla="*/ 4 h 16"/>
                    <a:gd name="T94" fmla="*/ 8 w 12"/>
                    <a:gd name="T95" fmla="*/ 4 h 16"/>
                    <a:gd name="T96" fmla="*/ 8 w 12"/>
                    <a:gd name="T97" fmla="*/ 4 h 16"/>
                    <a:gd name="T98" fmla="*/ 8 w 12"/>
                    <a:gd name="T99" fmla="*/ 4 h 16"/>
                    <a:gd name="T100" fmla="*/ 10 w 12"/>
                    <a:gd name="T101" fmla="*/ 4 h 16"/>
                    <a:gd name="T102" fmla="*/ 10 w 12"/>
                    <a:gd name="T103" fmla="*/ 2 h 16"/>
                    <a:gd name="T104" fmla="*/ 8 w 12"/>
                    <a:gd name="T105" fmla="*/ 2 h 16"/>
                    <a:gd name="T106" fmla="*/ 6 w 12"/>
                    <a:gd name="T107" fmla="*/ 0 h 16"/>
                    <a:gd name="T108" fmla="*/ 12 w 12"/>
                    <a:gd name="T109" fmla="*/ 2 h 16"/>
                    <a:gd name="T110" fmla="*/ 12 w 12"/>
                    <a:gd name="T111" fmla="*/ 0 h 16"/>
                    <a:gd name="T112" fmla="*/ 12 w 12"/>
                    <a:gd name="T113" fmla="*/ 2 h 16"/>
                    <a:gd name="T114" fmla="*/ 10 w 12"/>
                    <a:gd name="T115" fmla="*/ 2 h 16"/>
                    <a:gd name="T116" fmla="*/ 12 w 12"/>
                    <a:gd name="T117" fmla="*/ 2 h 16"/>
                    <a:gd name="T118" fmla="*/ 12 w 12"/>
                    <a:gd name="T119" fmla="*/ 2 h 16"/>
                    <a:gd name="T120" fmla="*/ 12 w 12"/>
                    <a:gd name="T121" fmla="*/ 2 h 16"/>
                    <a:gd name="T122" fmla="*/ 12 w 12"/>
                    <a:gd name="T123" fmla="*/ 2 h 16"/>
                    <a:gd name="T124" fmla="*/ 12 w 12"/>
                    <a:gd name="T125"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 h="16">
                      <a:moveTo>
                        <a:pt x="8" y="14"/>
                      </a:moveTo>
                      <a:lnTo>
                        <a:pt x="8" y="14"/>
                      </a:lnTo>
                      <a:lnTo>
                        <a:pt x="8" y="12"/>
                      </a:lnTo>
                      <a:lnTo>
                        <a:pt x="6" y="12"/>
                      </a:lnTo>
                      <a:lnTo>
                        <a:pt x="6" y="12"/>
                      </a:lnTo>
                      <a:lnTo>
                        <a:pt x="6" y="12"/>
                      </a:lnTo>
                      <a:lnTo>
                        <a:pt x="4" y="12"/>
                      </a:lnTo>
                      <a:lnTo>
                        <a:pt x="4" y="12"/>
                      </a:lnTo>
                      <a:lnTo>
                        <a:pt x="6" y="14"/>
                      </a:lnTo>
                      <a:lnTo>
                        <a:pt x="6" y="14"/>
                      </a:lnTo>
                      <a:lnTo>
                        <a:pt x="8" y="16"/>
                      </a:lnTo>
                      <a:lnTo>
                        <a:pt x="8" y="16"/>
                      </a:lnTo>
                      <a:lnTo>
                        <a:pt x="8" y="14"/>
                      </a:lnTo>
                      <a:lnTo>
                        <a:pt x="8" y="14"/>
                      </a:lnTo>
                      <a:close/>
                      <a:moveTo>
                        <a:pt x="8" y="8"/>
                      </a:moveTo>
                      <a:lnTo>
                        <a:pt x="6" y="8"/>
                      </a:lnTo>
                      <a:lnTo>
                        <a:pt x="6" y="8"/>
                      </a:lnTo>
                      <a:lnTo>
                        <a:pt x="6" y="8"/>
                      </a:lnTo>
                      <a:lnTo>
                        <a:pt x="6" y="8"/>
                      </a:lnTo>
                      <a:lnTo>
                        <a:pt x="8" y="8"/>
                      </a:lnTo>
                      <a:lnTo>
                        <a:pt x="8" y="10"/>
                      </a:lnTo>
                      <a:lnTo>
                        <a:pt x="8" y="10"/>
                      </a:lnTo>
                      <a:lnTo>
                        <a:pt x="10" y="8"/>
                      </a:lnTo>
                      <a:lnTo>
                        <a:pt x="10" y="8"/>
                      </a:lnTo>
                      <a:lnTo>
                        <a:pt x="8" y="8"/>
                      </a:lnTo>
                      <a:lnTo>
                        <a:pt x="8" y="8"/>
                      </a:lnTo>
                      <a:close/>
                      <a:moveTo>
                        <a:pt x="2" y="4"/>
                      </a:moveTo>
                      <a:lnTo>
                        <a:pt x="2" y="4"/>
                      </a:lnTo>
                      <a:lnTo>
                        <a:pt x="2" y="4"/>
                      </a:lnTo>
                      <a:lnTo>
                        <a:pt x="0" y="4"/>
                      </a:lnTo>
                      <a:lnTo>
                        <a:pt x="0" y="4"/>
                      </a:lnTo>
                      <a:lnTo>
                        <a:pt x="2" y="4"/>
                      </a:lnTo>
                      <a:lnTo>
                        <a:pt x="2" y="6"/>
                      </a:lnTo>
                      <a:lnTo>
                        <a:pt x="4" y="4"/>
                      </a:lnTo>
                      <a:lnTo>
                        <a:pt x="4" y="4"/>
                      </a:lnTo>
                      <a:lnTo>
                        <a:pt x="4" y="4"/>
                      </a:lnTo>
                      <a:lnTo>
                        <a:pt x="2" y="4"/>
                      </a:lnTo>
                      <a:close/>
                      <a:moveTo>
                        <a:pt x="6" y="0"/>
                      </a:moveTo>
                      <a:lnTo>
                        <a:pt x="4" y="2"/>
                      </a:lnTo>
                      <a:lnTo>
                        <a:pt x="6" y="4"/>
                      </a:lnTo>
                      <a:lnTo>
                        <a:pt x="8" y="6"/>
                      </a:lnTo>
                      <a:lnTo>
                        <a:pt x="8" y="6"/>
                      </a:lnTo>
                      <a:lnTo>
                        <a:pt x="8" y="6"/>
                      </a:lnTo>
                      <a:lnTo>
                        <a:pt x="8" y="6"/>
                      </a:lnTo>
                      <a:lnTo>
                        <a:pt x="8" y="4"/>
                      </a:lnTo>
                      <a:lnTo>
                        <a:pt x="8" y="4"/>
                      </a:lnTo>
                      <a:lnTo>
                        <a:pt x="8" y="4"/>
                      </a:lnTo>
                      <a:lnTo>
                        <a:pt x="8" y="4"/>
                      </a:lnTo>
                      <a:lnTo>
                        <a:pt x="8" y="4"/>
                      </a:lnTo>
                      <a:lnTo>
                        <a:pt x="8" y="4"/>
                      </a:lnTo>
                      <a:lnTo>
                        <a:pt x="10" y="4"/>
                      </a:lnTo>
                      <a:lnTo>
                        <a:pt x="10" y="2"/>
                      </a:lnTo>
                      <a:lnTo>
                        <a:pt x="8" y="2"/>
                      </a:lnTo>
                      <a:lnTo>
                        <a:pt x="6" y="0"/>
                      </a:lnTo>
                      <a:close/>
                      <a:moveTo>
                        <a:pt x="12" y="2"/>
                      </a:moveTo>
                      <a:lnTo>
                        <a:pt x="12" y="0"/>
                      </a:lnTo>
                      <a:lnTo>
                        <a:pt x="12" y="2"/>
                      </a:lnTo>
                      <a:lnTo>
                        <a:pt x="10" y="2"/>
                      </a:lnTo>
                      <a:lnTo>
                        <a:pt x="12" y="2"/>
                      </a:lnTo>
                      <a:lnTo>
                        <a:pt x="12" y="2"/>
                      </a:lnTo>
                      <a:lnTo>
                        <a:pt x="12" y="2"/>
                      </a:lnTo>
                      <a:lnTo>
                        <a:pt x="12" y="2"/>
                      </a:lnTo>
                      <a:lnTo>
                        <a:pt x="12"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51" name="Freeform 179">
                  <a:extLst>
                    <a:ext uri="{FF2B5EF4-FFF2-40B4-BE49-F238E27FC236}">
                      <a16:creationId xmlns:a16="http://schemas.microsoft.com/office/drawing/2014/main" id="{59D33D00-505F-541B-9B3A-52678EB8947B}"/>
                    </a:ext>
                  </a:extLst>
                </p:cNvPr>
                <p:cNvSpPr>
                  <a:spLocks noEditPoints="1"/>
                </p:cNvSpPr>
                <p:nvPr/>
              </p:nvSpPr>
              <p:spPr bwMode="auto">
                <a:xfrm>
                  <a:off x="2665" y="2991"/>
                  <a:ext cx="44" cy="18"/>
                </a:xfrm>
                <a:custGeom>
                  <a:avLst/>
                  <a:gdLst>
                    <a:gd name="T0" fmla="*/ 22 w 44"/>
                    <a:gd name="T1" fmla="*/ 14 h 18"/>
                    <a:gd name="T2" fmla="*/ 22 w 44"/>
                    <a:gd name="T3" fmla="*/ 16 h 18"/>
                    <a:gd name="T4" fmla="*/ 22 w 44"/>
                    <a:gd name="T5" fmla="*/ 14 h 18"/>
                    <a:gd name="T6" fmla="*/ 38 w 44"/>
                    <a:gd name="T7" fmla="*/ 12 h 18"/>
                    <a:gd name="T8" fmla="*/ 38 w 44"/>
                    <a:gd name="T9" fmla="*/ 12 h 18"/>
                    <a:gd name="T10" fmla="*/ 2 w 44"/>
                    <a:gd name="T11" fmla="*/ 8 h 18"/>
                    <a:gd name="T12" fmla="*/ 2 w 44"/>
                    <a:gd name="T13" fmla="*/ 10 h 18"/>
                    <a:gd name="T14" fmla="*/ 4 w 44"/>
                    <a:gd name="T15" fmla="*/ 10 h 18"/>
                    <a:gd name="T16" fmla="*/ 22 w 44"/>
                    <a:gd name="T17" fmla="*/ 4 h 18"/>
                    <a:gd name="T18" fmla="*/ 24 w 44"/>
                    <a:gd name="T19" fmla="*/ 2 h 18"/>
                    <a:gd name="T20" fmla="*/ 20 w 44"/>
                    <a:gd name="T21" fmla="*/ 0 h 18"/>
                    <a:gd name="T22" fmla="*/ 18 w 44"/>
                    <a:gd name="T23" fmla="*/ 2 h 18"/>
                    <a:gd name="T24" fmla="*/ 14 w 44"/>
                    <a:gd name="T25" fmla="*/ 2 h 18"/>
                    <a:gd name="T26" fmla="*/ 10 w 44"/>
                    <a:gd name="T27" fmla="*/ 2 h 18"/>
                    <a:gd name="T28" fmla="*/ 4 w 44"/>
                    <a:gd name="T29" fmla="*/ 0 h 18"/>
                    <a:gd name="T30" fmla="*/ 6 w 44"/>
                    <a:gd name="T31" fmla="*/ 4 h 18"/>
                    <a:gd name="T32" fmla="*/ 12 w 44"/>
                    <a:gd name="T33" fmla="*/ 6 h 18"/>
                    <a:gd name="T34" fmla="*/ 8 w 44"/>
                    <a:gd name="T35" fmla="*/ 6 h 18"/>
                    <a:gd name="T36" fmla="*/ 10 w 44"/>
                    <a:gd name="T37" fmla="*/ 8 h 18"/>
                    <a:gd name="T38" fmla="*/ 12 w 44"/>
                    <a:gd name="T39" fmla="*/ 8 h 18"/>
                    <a:gd name="T40" fmla="*/ 12 w 44"/>
                    <a:gd name="T41" fmla="*/ 10 h 18"/>
                    <a:gd name="T42" fmla="*/ 6 w 44"/>
                    <a:gd name="T43" fmla="*/ 10 h 18"/>
                    <a:gd name="T44" fmla="*/ 10 w 44"/>
                    <a:gd name="T45" fmla="*/ 16 h 18"/>
                    <a:gd name="T46" fmla="*/ 12 w 44"/>
                    <a:gd name="T47" fmla="*/ 14 h 18"/>
                    <a:gd name="T48" fmla="*/ 14 w 44"/>
                    <a:gd name="T49" fmla="*/ 14 h 18"/>
                    <a:gd name="T50" fmla="*/ 16 w 44"/>
                    <a:gd name="T51" fmla="*/ 12 h 18"/>
                    <a:gd name="T52" fmla="*/ 20 w 44"/>
                    <a:gd name="T53" fmla="*/ 8 h 18"/>
                    <a:gd name="T54" fmla="*/ 22 w 44"/>
                    <a:gd name="T55" fmla="*/ 4 h 18"/>
                    <a:gd name="T56" fmla="*/ 12 w 44"/>
                    <a:gd name="T57" fmla="*/ 0 h 18"/>
                    <a:gd name="T58" fmla="*/ 8 w 44"/>
                    <a:gd name="T59" fmla="*/ 0 h 18"/>
                    <a:gd name="T60" fmla="*/ 44 w 44"/>
                    <a:gd name="T61" fmla="*/ 6 h 18"/>
                    <a:gd name="T62" fmla="*/ 42 w 44"/>
                    <a:gd name="T63" fmla="*/ 4 h 18"/>
                    <a:gd name="T64" fmla="*/ 40 w 44"/>
                    <a:gd name="T65" fmla="*/ 2 h 18"/>
                    <a:gd name="T66" fmla="*/ 36 w 44"/>
                    <a:gd name="T67" fmla="*/ 2 h 18"/>
                    <a:gd name="T68" fmla="*/ 38 w 44"/>
                    <a:gd name="T69" fmla="*/ 4 h 18"/>
                    <a:gd name="T70" fmla="*/ 34 w 44"/>
                    <a:gd name="T71" fmla="*/ 4 h 18"/>
                    <a:gd name="T72" fmla="*/ 34 w 44"/>
                    <a:gd name="T73" fmla="*/ 2 h 18"/>
                    <a:gd name="T74" fmla="*/ 32 w 44"/>
                    <a:gd name="T75" fmla="*/ 0 h 18"/>
                    <a:gd name="T76" fmla="*/ 26 w 44"/>
                    <a:gd name="T77" fmla="*/ 0 h 18"/>
                    <a:gd name="T78" fmla="*/ 26 w 44"/>
                    <a:gd name="T79" fmla="*/ 4 h 18"/>
                    <a:gd name="T80" fmla="*/ 28 w 44"/>
                    <a:gd name="T81" fmla="*/ 6 h 18"/>
                    <a:gd name="T82" fmla="*/ 26 w 44"/>
                    <a:gd name="T83" fmla="*/ 8 h 18"/>
                    <a:gd name="T84" fmla="*/ 22 w 44"/>
                    <a:gd name="T85" fmla="*/ 14 h 18"/>
                    <a:gd name="T86" fmla="*/ 28 w 44"/>
                    <a:gd name="T87" fmla="*/ 18 h 18"/>
                    <a:gd name="T88" fmla="*/ 30 w 44"/>
                    <a:gd name="T89" fmla="*/ 16 h 18"/>
                    <a:gd name="T90" fmla="*/ 30 w 44"/>
                    <a:gd name="T91" fmla="*/ 12 h 18"/>
                    <a:gd name="T92" fmla="*/ 36 w 44"/>
                    <a:gd name="T93" fmla="*/ 12 h 18"/>
                    <a:gd name="T94" fmla="*/ 40 w 44"/>
                    <a:gd name="T95" fmla="*/ 8 h 18"/>
                    <a:gd name="T96" fmla="*/ 44 w 44"/>
                    <a:gd name="T9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 h="18">
                      <a:moveTo>
                        <a:pt x="22" y="14"/>
                      </a:moveTo>
                      <a:lnTo>
                        <a:pt x="22" y="14"/>
                      </a:lnTo>
                      <a:lnTo>
                        <a:pt x="22" y="14"/>
                      </a:lnTo>
                      <a:lnTo>
                        <a:pt x="22" y="16"/>
                      </a:lnTo>
                      <a:lnTo>
                        <a:pt x="22" y="16"/>
                      </a:lnTo>
                      <a:lnTo>
                        <a:pt x="22" y="16"/>
                      </a:lnTo>
                      <a:lnTo>
                        <a:pt x="24" y="16"/>
                      </a:lnTo>
                      <a:lnTo>
                        <a:pt x="22" y="14"/>
                      </a:lnTo>
                      <a:lnTo>
                        <a:pt x="22" y="14"/>
                      </a:lnTo>
                      <a:close/>
                      <a:moveTo>
                        <a:pt x="38" y="12"/>
                      </a:moveTo>
                      <a:lnTo>
                        <a:pt x="38" y="12"/>
                      </a:lnTo>
                      <a:lnTo>
                        <a:pt x="38" y="12"/>
                      </a:lnTo>
                      <a:lnTo>
                        <a:pt x="38" y="14"/>
                      </a:lnTo>
                      <a:lnTo>
                        <a:pt x="40" y="14"/>
                      </a:lnTo>
                      <a:lnTo>
                        <a:pt x="38" y="12"/>
                      </a:lnTo>
                      <a:lnTo>
                        <a:pt x="38" y="12"/>
                      </a:lnTo>
                      <a:close/>
                      <a:moveTo>
                        <a:pt x="4" y="8"/>
                      </a:moveTo>
                      <a:lnTo>
                        <a:pt x="2" y="8"/>
                      </a:lnTo>
                      <a:lnTo>
                        <a:pt x="2" y="8"/>
                      </a:lnTo>
                      <a:lnTo>
                        <a:pt x="0" y="10"/>
                      </a:lnTo>
                      <a:lnTo>
                        <a:pt x="2" y="10"/>
                      </a:lnTo>
                      <a:lnTo>
                        <a:pt x="2" y="10"/>
                      </a:lnTo>
                      <a:lnTo>
                        <a:pt x="4" y="10"/>
                      </a:lnTo>
                      <a:lnTo>
                        <a:pt x="4" y="10"/>
                      </a:lnTo>
                      <a:lnTo>
                        <a:pt x="4" y="8"/>
                      </a:lnTo>
                      <a:lnTo>
                        <a:pt x="4" y="8"/>
                      </a:lnTo>
                      <a:close/>
                      <a:moveTo>
                        <a:pt x="22" y="4"/>
                      </a:moveTo>
                      <a:lnTo>
                        <a:pt x="22" y="4"/>
                      </a:lnTo>
                      <a:lnTo>
                        <a:pt x="22" y="4"/>
                      </a:lnTo>
                      <a:lnTo>
                        <a:pt x="24" y="2"/>
                      </a:lnTo>
                      <a:lnTo>
                        <a:pt x="24" y="2"/>
                      </a:lnTo>
                      <a:lnTo>
                        <a:pt x="22" y="2"/>
                      </a:lnTo>
                      <a:lnTo>
                        <a:pt x="20" y="0"/>
                      </a:lnTo>
                      <a:lnTo>
                        <a:pt x="20" y="2"/>
                      </a:lnTo>
                      <a:lnTo>
                        <a:pt x="20" y="2"/>
                      </a:lnTo>
                      <a:lnTo>
                        <a:pt x="18" y="2"/>
                      </a:lnTo>
                      <a:lnTo>
                        <a:pt x="16" y="2"/>
                      </a:lnTo>
                      <a:lnTo>
                        <a:pt x="16" y="2"/>
                      </a:lnTo>
                      <a:lnTo>
                        <a:pt x="14" y="2"/>
                      </a:lnTo>
                      <a:lnTo>
                        <a:pt x="12" y="2"/>
                      </a:lnTo>
                      <a:lnTo>
                        <a:pt x="12" y="2"/>
                      </a:lnTo>
                      <a:lnTo>
                        <a:pt x="10" y="2"/>
                      </a:lnTo>
                      <a:lnTo>
                        <a:pt x="6" y="2"/>
                      </a:lnTo>
                      <a:lnTo>
                        <a:pt x="6" y="0"/>
                      </a:lnTo>
                      <a:lnTo>
                        <a:pt x="4" y="0"/>
                      </a:lnTo>
                      <a:lnTo>
                        <a:pt x="6" y="2"/>
                      </a:lnTo>
                      <a:lnTo>
                        <a:pt x="6" y="2"/>
                      </a:lnTo>
                      <a:lnTo>
                        <a:pt x="6" y="4"/>
                      </a:lnTo>
                      <a:lnTo>
                        <a:pt x="8" y="4"/>
                      </a:lnTo>
                      <a:lnTo>
                        <a:pt x="10" y="4"/>
                      </a:lnTo>
                      <a:lnTo>
                        <a:pt x="12" y="6"/>
                      </a:lnTo>
                      <a:lnTo>
                        <a:pt x="12" y="6"/>
                      </a:lnTo>
                      <a:lnTo>
                        <a:pt x="8" y="6"/>
                      </a:lnTo>
                      <a:lnTo>
                        <a:pt x="8" y="6"/>
                      </a:lnTo>
                      <a:lnTo>
                        <a:pt x="8" y="6"/>
                      </a:lnTo>
                      <a:lnTo>
                        <a:pt x="8" y="8"/>
                      </a:lnTo>
                      <a:lnTo>
                        <a:pt x="10" y="8"/>
                      </a:lnTo>
                      <a:lnTo>
                        <a:pt x="10" y="8"/>
                      </a:lnTo>
                      <a:lnTo>
                        <a:pt x="12" y="8"/>
                      </a:lnTo>
                      <a:lnTo>
                        <a:pt x="12" y="8"/>
                      </a:lnTo>
                      <a:lnTo>
                        <a:pt x="12" y="8"/>
                      </a:lnTo>
                      <a:lnTo>
                        <a:pt x="12" y="8"/>
                      </a:lnTo>
                      <a:lnTo>
                        <a:pt x="12" y="10"/>
                      </a:lnTo>
                      <a:lnTo>
                        <a:pt x="10" y="10"/>
                      </a:lnTo>
                      <a:lnTo>
                        <a:pt x="8" y="12"/>
                      </a:lnTo>
                      <a:lnTo>
                        <a:pt x="6" y="10"/>
                      </a:lnTo>
                      <a:lnTo>
                        <a:pt x="4" y="12"/>
                      </a:lnTo>
                      <a:lnTo>
                        <a:pt x="8" y="14"/>
                      </a:lnTo>
                      <a:lnTo>
                        <a:pt x="10" y="16"/>
                      </a:lnTo>
                      <a:lnTo>
                        <a:pt x="12" y="16"/>
                      </a:lnTo>
                      <a:lnTo>
                        <a:pt x="12" y="14"/>
                      </a:lnTo>
                      <a:lnTo>
                        <a:pt x="12" y="14"/>
                      </a:lnTo>
                      <a:lnTo>
                        <a:pt x="14" y="14"/>
                      </a:lnTo>
                      <a:lnTo>
                        <a:pt x="14" y="14"/>
                      </a:lnTo>
                      <a:lnTo>
                        <a:pt x="14" y="14"/>
                      </a:lnTo>
                      <a:lnTo>
                        <a:pt x="14" y="12"/>
                      </a:lnTo>
                      <a:lnTo>
                        <a:pt x="14" y="12"/>
                      </a:lnTo>
                      <a:lnTo>
                        <a:pt x="16" y="12"/>
                      </a:lnTo>
                      <a:lnTo>
                        <a:pt x="18" y="12"/>
                      </a:lnTo>
                      <a:lnTo>
                        <a:pt x="18" y="12"/>
                      </a:lnTo>
                      <a:lnTo>
                        <a:pt x="20" y="8"/>
                      </a:lnTo>
                      <a:lnTo>
                        <a:pt x="20" y="6"/>
                      </a:lnTo>
                      <a:lnTo>
                        <a:pt x="22" y="6"/>
                      </a:lnTo>
                      <a:lnTo>
                        <a:pt x="22" y="4"/>
                      </a:lnTo>
                      <a:close/>
                      <a:moveTo>
                        <a:pt x="10" y="2"/>
                      </a:moveTo>
                      <a:lnTo>
                        <a:pt x="12" y="2"/>
                      </a:lnTo>
                      <a:lnTo>
                        <a:pt x="12" y="0"/>
                      </a:lnTo>
                      <a:lnTo>
                        <a:pt x="12" y="0"/>
                      </a:lnTo>
                      <a:lnTo>
                        <a:pt x="10" y="0"/>
                      </a:lnTo>
                      <a:lnTo>
                        <a:pt x="8" y="0"/>
                      </a:lnTo>
                      <a:lnTo>
                        <a:pt x="8" y="0"/>
                      </a:lnTo>
                      <a:lnTo>
                        <a:pt x="10" y="2"/>
                      </a:lnTo>
                      <a:close/>
                      <a:moveTo>
                        <a:pt x="44" y="6"/>
                      </a:moveTo>
                      <a:lnTo>
                        <a:pt x="44" y="6"/>
                      </a:lnTo>
                      <a:lnTo>
                        <a:pt x="42" y="4"/>
                      </a:lnTo>
                      <a:lnTo>
                        <a:pt x="42" y="4"/>
                      </a:lnTo>
                      <a:lnTo>
                        <a:pt x="44" y="4"/>
                      </a:lnTo>
                      <a:lnTo>
                        <a:pt x="42" y="2"/>
                      </a:lnTo>
                      <a:lnTo>
                        <a:pt x="40" y="2"/>
                      </a:lnTo>
                      <a:lnTo>
                        <a:pt x="38" y="2"/>
                      </a:lnTo>
                      <a:lnTo>
                        <a:pt x="36" y="2"/>
                      </a:lnTo>
                      <a:lnTo>
                        <a:pt x="36" y="2"/>
                      </a:lnTo>
                      <a:lnTo>
                        <a:pt x="38" y="4"/>
                      </a:lnTo>
                      <a:lnTo>
                        <a:pt x="38" y="4"/>
                      </a:lnTo>
                      <a:lnTo>
                        <a:pt x="38" y="4"/>
                      </a:lnTo>
                      <a:lnTo>
                        <a:pt x="38" y="4"/>
                      </a:lnTo>
                      <a:lnTo>
                        <a:pt x="34" y="4"/>
                      </a:lnTo>
                      <a:lnTo>
                        <a:pt x="34" y="4"/>
                      </a:lnTo>
                      <a:lnTo>
                        <a:pt x="34" y="2"/>
                      </a:lnTo>
                      <a:lnTo>
                        <a:pt x="34" y="2"/>
                      </a:lnTo>
                      <a:lnTo>
                        <a:pt x="34" y="2"/>
                      </a:lnTo>
                      <a:lnTo>
                        <a:pt x="34" y="2"/>
                      </a:lnTo>
                      <a:lnTo>
                        <a:pt x="34" y="0"/>
                      </a:lnTo>
                      <a:lnTo>
                        <a:pt x="32" y="0"/>
                      </a:lnTo>
                      <a:lnTo>
                        <a:pt x="30" y="0"/>
                      </a:lnTo>
                      <a:lnTo>
                        <a:pt x="28" y="0"/>
                      </a:lnTo>
                      <a:lnTo>
                        <a:pt x="26" y="0"/>
                      </a:lnTo>
                      <a:lnTo>
                        <a:pt x="28" y="0"/>
                      </a:lnTo>
                      <a:lnTo>
                        <a:pt x="26" y="4"/>
                      </a:lnTo>
                      <a:lnTo>
                        <a:pt x="26" y="4"/>
                      </a:lnTo>
                      <a:lnTo>
                        <a:pt x="28" y="6"/>
                      </a:lnTo>
                      <a:lnTo>
                        <a:pt x="28" y="6"/>
                      </a:lnTo>
                      <a:lnTo>
                        <a:pt x="28" y="6"/>
                      </a:lnTo>
                      <a:lnTo>
                        <a:pt x="26" y="6"/>
                      </a:lnTo>
                      <a:lnTo>
                        <a:pt x="26" y="8"/>
                      </a:lnTo>
                      <a:lnTo>
                        <a:pt x="26" y="8"/>
                      </a:lnTo>
                      <a:lnTo>
                        <a:pt x="22" y="10"/>
                      </a:lnTo>
                      <a:lnTo>
                        <a:pt x="24" y="12"/>
                      </a:lnTo>
                      <a:lnTo>
                        <a:pt x="22" y="14"/>
                      </a:lnTo>
                      <a:lnTo>
                        <a:pt x="24" y="14"/>
                      </a:lnTo>
                      <a:lnTo>
                        <a:pt x="26" y="16"/>
                      </a:lnTo>
                      <a:lnTo>
                        <a:pt x="28" y="18"/>
                      </a:lnTo>
                      <a:lnTo>
                        <a:pt x="28" y="16"/>
                      </a:lnTo>
                      <a:lnTo>
                        <a:pt x="28" y="16"/>
                      </a:lnTo>
                      <a:lnTo>
                        <a:pt x="30" y="16"/>
                      </a:lnTo>
                      <a:lnTo>
                        <a:pt x="32" y="14"/>
                      </a:lnTo>
                      <a:lnTo>
                        <a:pt x="28" y="12"/>
                      </a:lnTo>
                      <a:lnTo>
                        <a:pt x="30" y="12"/>
                      </a:lnTo>
                      <a:lnTo>
                        <a:pt x="36" y="14"/>
                      </a:lnTo>
                      <a:lnTo>
                        <a:pt x="36" y="12"/>
                      </a:lnTo>
                      <a:lnTo>
                        <a:pt x="36" y="12"/>
                      </a:lnTo>
                      <a:lnTo>
                        <a:pt x="34" y="10"/>
                      </a:lnTo>
                      <a:lnTo>
                        <a:pt x="38" y="10"/>
                      </a:lnTo>
                      <a:lnTo>
                        <a:pt x="40" y="8"/>
                      </a:lnTo>
                      <a:lnTo>
                        <a:pt x="40" y="8"/>
                      </a:lnTo>
                      <a:lnTo>
                        <a:pt x="42" y="8"/>
                      </a:lnTo>
                      <a:lnTo>
                        <a:pt x="44" y="6"/>
                      </a:lnTo>
                      <a:lnTo>
                        <a:pt x="44" y="6"/>
                      </a:lnTo>
                      <a:lnTo>
                        <a:pt x="44" y="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52" name="Freeform 180">
                  <a:extLst>
                    <a:ext uri="{FF2B5EF4-FFF2-40B4-BE49-F238E27FC236}">
                      <a16:creationId xmlns:a16="http://schemas.microsoft.com/office/drawing/2014/main" id="{982BBB8A-5671-415F-807C-2CB1CD53A29F}"/>
                    </a:ext>
                  </a:extLst>
                </p:cNvPr>
                <p:cNvSpPr>
                  <a:spLocks/>
                </p:cNvSpPr>
                <p:nvPr/>
              </p:nvSpPr>
              <p:spPr bwMode="auto">
                <a:xfrm>
                  <a:off x="3987" y="1810"/>
                  <a:ext cx="236" cy="205"/>
                </a:xfrm>
                <a:custGeom>
                  <a:avLst/>
                  <a:gdLst>
                    <a:gd name="T0" fmla="*/ 202 w 236"/>
                    <a:gd name="T1" fmla="*/ 117 h 205"/>
                    <a:gd name="T2" fmla="*/ 176 w 236"/>
                    <a:gd name="T3" fmla="*/ 109 h 205"/>
                    <a:gd name="T4" fmla="*/ 166 w 236"/>
                    <a:gd name="T5" fmla="*/ 101 h 205"/>
                    <a:gd name="T6" fmla="*/ 158 w 236"/>
                    <a:gd name="T7" fmla="*/ 90 h 205"/>
                    <a:gd name="T8" fmla="*/ 154 w 236"/>
                    <a:gd name="T9" fmla="*/ 82 h 205"/>
                    <a:gd name="T10" fmla="*/ 150 w 236"/>
                    <a:gd name="T11" fmla="*/ 76 h 205"/>
                    <a:gd name="T12" fmla="*/ 154 w 236"/>
                    <a:gd name="T13" fmla="*/ 70 h 205"/>
                    <a:gd name="T14" fmla="*/ 148 w 236"/>
                    <a:gd name="T15" fmla="*/ 68 h 205"/>
                    <a:gd name="T16" fmla="*/ 140 w 236"/>
                    <a:gd name="T17" fmla="*/ 70 h 205"/>
                    <a:gd name="T18" fmla="*/ 136 w 236"/>
                    <a:gd name="T19" fmla="*/ 60 h 205"/>
                    <a:gd name="T20" fmla="*/ 142 w 236"/>
                    <a:gd name="T21" fmla="*/ 50 h 205"/>
                    <a:gd name="T22" fmla="*/ 142 w 236"/>
                    <a:gd name="T23" fmla="*/ 38 h 205"/>
                    <a:gd name="T24" fmla="*/ 132 w 236"/>
                    <a:gd name="T25" fmla="*/ 28 h 205"/>
                    <a:gd name="T26" fmla="*/ 118 w 236"/>
                    <a:gd name="T27" fmla="*/ 14 h 205"/>
                    <a:gd name="T28" fmla="*/ 108 w 236"/>
                    <a:gd name="T29" fmla="*/ 8 h 205"/>
                    <a:gd name="T30" fmla="*/ 100 w 236"/>
                    <a:gd name="T31" fmla="*/ 6 h 205"/>
                    <a:gd name="T32" fmla="*/ 94 w 236"/>
                    <a:gd name="T33" fmla="*/ 6 h 205"/>
                    <a:gd name="T34" fmla="*/ 84 w 236"/>
                    <a:gd name="T35" fmla="*/ 8 h 205"/>
                    <a:gd name="T36" fmla="*/ 78 w 236"/>
                    <a:gd name="T37" fmla="*/ 4 h 205"/>
                    <a:gd name="T38" fmla="*/ 72 w 236"/>
                    <a:gd name="T39" fmla="*/ 4 h 205"/>
                    <a:gd name="T40" fmla="*/ 68 w 236"/>
                    <a:gd name="T41" fmla="*/ 14 h 205"/>
                    <a:gd name="T42" fmla="*/ 62 w 236"/>
                    <a:gd name="T43" fmla="*/ 10 h 205"/>
                    <a:gd name="T44" fmla="*/ 54 w 236"/>
                    <a:gd name="T45" fmla="*/ 10 h 205"/>
                    <a:gd name="T46" fmla="*/ 50 w 236"/>
                    <a:gd name="T47" fmla="*/ 22 h 205"/>
                    <a:gd name="T48" fmla="*/ 48 w 236"/>
                    <a:gd name="T49" fmla="*/ 32 h 205"/>
                    <a:gd name="T50" fmla="*/ 44 w 236"/>
                    <a:gd name="T51" fmla="*/ 40 h 205"/>
                    <a:gd name="T52" fmla="*/ 36 w 236"/>
                    <a:gd name="T53" fmla="*/ 46 h 205"/>
                    <a:gd name="T54" fmla="*/ 30 w 236"/>
                    <a:gd name="T55" fmla="*/ 58 h 205"/>
                    <a:gd name="T56" fmla="*/ 30 w 236"/>
                    <a:gd name="T57" fmla="*/ 72 h 205"/>
                    <a:gd name="T58" fmla="*/ 24 w 236"/>
                    <a:gd name="T59" fmla="*/ 72 h 205"/>
                    <a:gd name="T60" fmla="*/ 18 w 236"/>
                    <a:gd name="T61" fmla="*/ 78 h 205"/>
                    <a:gd name="T62" fmla="*/ 18 w 236"/>
                    <a:gd name="T63" fmla="*/ 90 h 205"/>
                    <a:gd name="T64" fmla="*/ 16 w 236"/>
                    <a:gd name="T65" fmla="*/ 103 h 205"/>
                    <a:gd name="T66" fmla="*/ 16 w 236"/>
                    <a:gd name="T67" fmla="*/ 115 h 205"/>
                    <a:gd name="T68" fmla="*/ 8 w 236"/>
                    <a:gd name="T69" fmla="*/ 117 h 205"/>
                    <a:gd name="T70" fmla="*/ 0 w 236"/>
                    <a:gd name="T71" fmla="*/ 123 h 205"/>
                    <a:gd name="T72" fmla="*/ 4 w 236"/>
                    <a:gd name="T73" fmla="*/ 129 h 205"/>
                    <a:gd name="T74" fmla="*/ 14 w 236"/>
                    <a:gd name="T75" fmla="*/ 133 h 205"/>
                    <a:gd name="T76" fmla="*/ 18 w 236"/>
                    <a:gd name="T77" fmla="*/ 141 h 205"/>
                    <a:gd name="T78" fmla="*/ 26 w 236"/>
                    <a:gd name="T79" fmla="*/ 149 h 205"/>
                    <a:gd name="T80" fmla="*/ 32 w 236"/>
                    <a:gd name="T81" fmla="*/ 163 h 205"/>
                    <a:gd name="T82" fmla="*/ 36 w 236"/>
                    <a:gd name="T83" fmla="*/ 169 h 205"/>
                    <a:gd name="T84" fmla="*/ 38 w 236"/>
                    <a:gd name="T85" fmla="*/ 171 h 205"/>
                    <a:gd name="T86" fmla="*/ 44 w 236"/>
                    <a:gd name="T87" fmla="*/ 175 h 205"/>
                    <a:gd name="T88" fmla="*/ 44 w 236"/>
                    <a:gd name="T89" fmla="*/ 183 h 205"/>
                    <a:gd name="T90" fmla="*/ 52 w 236"/>
                    <a:gd name="T91" fmla="*/ 187 h 205"/>
                    <a:gd name="T92" fmla="*/ 66 w 236"/>
                    <a:gd name="T93" fmla="*/ 191 h 205"/>
                    <a:gd name="T94" fmla="*/ 80 w 236"/>
                    <a:gd name="T95" fmla="*/ 201 h 205"/>
                    <a:gd name="T96" fmla="*/ 94 w 236"/>
                    <a:gd name="T97" fmla="*/ 205 h 205"/>
                    <a:gd name="T98" fmla="*/ 106 w 236"/>
                    <a:gd name="T99" fmla="*/ 203 h 205"/>
                    <a:gd name="T100" fmla="*/ 118 w 236"/>
                    <a:gd name="T101" fmla="*/ 193 h 205"/>
                    <a:gd name="T102" fmla="*/ 128 w 236"/>
                    <a:gd name="T103" fmla="*/ 197 h 205"/>
                    <a:gd name="T104" fmla="*/ 138 w 236"/>
                    <a:gd name="T105" fmla="*/ 197 h 205"/>
                    <a:gd name="T106" fmla="*/ 148 w 236"/>
                    <a:gd name="T107" fmla="*/ 191 h 205"/>
                    <a:gd name="T108" fmla="*/ 158 w 236"/>
                    <a:gd name="T109" fmla="*/ 185 h 205"/>
                    <a:gd name="T110" fmla="*/ 170 w 236"/>
                    <a:gd name="T111" fmla="*/ 179 h 205"/>
                    <a:gd name="T112" fmla="*/ 184 w 236"/>
                    <a:gd name="T113" fmla="*/ 179 h 205"/>
                    <a:gd name="T114" fmla="*/ 198 w 236"/>
                    <a:gd name="T115" fmla="*/ 165 h 205"/>
                    <a:gd name="T116" fmla="*/ 220 w 236"/>
                    <a:gd name="T117" fmla="*/ 141 h 205"/>
                    <a:gd name="T118" fmla="*/ 220 w 236"/>
                    <a:gd name="T119" fmla="*/ 12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205">
                      <a:moveTo>
                        <a:pt x="220" y="125"/>
                      </a:moveTo>
                      <a:lnTo>
                        <a:pt x="218" y="123"/>
                      </a:lnTo>
                      <a:lnTo>
                        <a:pt x="214" y="123"/>
                      </a:lnTo>
                      <a:lnTo>
                        <a:pt x="208" y="121"/>
                      </a:lnTo>
                      <a:lnTo>
                        <a:pt x="202" y="117"/>
                      </a:lnTo>
                      <a:lnTo>
                        <a:pt x="196" y="115"/>
                      </a:lnTo>
                      <a:lnTo>
                        <a:pt x="192" y="113"/>
                      </a:lnTo>
                      <a:lnTo>
                        <a:pt x="186" y="111"/>
                      </a:lnTo>
                      <a:lnTo>
                        <a:pt x="182" y="111"/>
                      </a:lnTo>
                      <a:lnTo>
                        <a:pt x="176" y="109"/>
                      </a:lnTo>
                      <a:lnTo>
                        <a:pt x="172" y="107"/>
                      </a:lnTo>
                      <a:lnTo>
                        <a:pt x="172" y="107"/>
                      </a:lnTo>
                      <a:lnTo>
                        <a:pt x="170" y="103"/>
                      </a:lnTo>
                      <a:lnTo>
                        <a:pt x="166" y="101"/>
                      </a:lnTo>
                      <a:lnTo>
                        <a:pt x="166" y="101"/>
                      </a:lnTo>
                      <a:lnTo>
                        <a:pt x="164" y="99"/>
                      </a:lnTo>
                      <a:lnTo>
                        <a:pt x="162" y="97"/>
                      </a:lnTo>
                      <a:lnTo>
                        <a:pt x="160" y="95"/>
                      </a:lnTo>
                      <a:lnTo>
                        <a:pt x="160" y="93"/>
                      </a:lnTo>
                      <a:lnTo>
                        <a:pt x="158" y="90"/>
                      </a:lnTo>
                      <a:lnTo>
                        <a:pt x="158" y="88"/>
                      </a:lnTo>
                      <a:lnTo>
                        <a:pt x="156" y="88"/>
                      </a:lnTo>
                      <a:lnTo>
                        <a:pt x="154" y="84"/>
                      </a:lnTo>
                      <a:lnTo>
                        <a:pt x="154" y="84"/>
                      </a:lnTo>
                      <a:lnTo>
                        <a:pt x="154" y="82"/>
                      </a:lnTo>
                      <a:lnTo>
                        <a:pt x="152" y="80"/>
                      </a:lnTo>
                      <a:lnTo>
                        <a:pt x="152" y="78"/>
                      </a:lnTo>
                      <a:lnTo>
                        <a:pt x="150" y="78"/>
                      </a:lnTo>
                      <a:lnTo>
                        <a:pt x="150" y="76"/>
                      </a:lnTo>
                      <a:lnTo>
                        <a:pt x="150" y="76"/>
                      </a:lnTo>
                      <a:lnTo>
                        <a:pt x="152" y="74"/>
                      </a:lnTo>
                      <a:lnTo>
                        <a:pt x="152" y="72"/>
                      </a:lnTo>
                      <a:lnTo>
                        <a:pt x="154" y="72"/>
                      </a:lnTo>
                      <a:lnTo>
                        <a:pt x="154" y="70"/>
                      </a:lnTo>
                      <a:lnTo>
                        <a:pt x="154" y="70"/>
                      </a:lnTo>
                      <a:lnTo>
                        <a:pt x="154" y="70"/>
                      </a:lnTo>
                      <a:lnTo>
                        <a:pt x="152" y="70"/>
                      </a:lnTo>
                      <a:lnTo>
                        <a:pt x="152" y="68"/>
                      </a:lnTo>
                      <a:lnTo>
                        <a:pt x="150" y="68"/>
                      </a:lnTo>
                      <a:lnTo>
                        <a:pt x="148" y="68"/>
                      </a:lnTo>
                      <a:lnTo>
                        <a:pt x="148" y="68"/>
                      </a:lnTo>
                      <a:lnTo>
                        <a:pt x="144" y="70"/>
                      </a:lnTo>
                      <a:lnTo>
                        <a:pt x="142" y="70"/>
                      </a:lnTo>
                      <a:lnTo>
                        <a:pt x="140" y="70"/>
                      </a:lnTo>
                      <a:lnTo>
                        <a:pt x="140" y="70"/>
                      </a:lnTo>
                      <a:lnTo>
                        <a:pt x="138" y="70"/>
                      </a:lnTo>
                      <a:lnTo>
                        <a:pt x="136" y="70"/>
                      </a:lnTo>
                      <a:lnTo>
                        <a:pt x="136" y="66"/>
                      </a:lnTo>
                      <a:lnTo>
                        <a:pt x="136" y="62"/>
                      </a:lnTo>
                      <a:lnTo>
                        <a:pt x="136" y="60"/>
                      </a:lnTo>
                      <a:lnTo>
                        <a:pt x="136" y="58"/>
                      </a:lnTo>
                      <a:lnTo>
                        <a:pt x="136" y="56"/>
                      </a:lnTo>
                      <a:lnTo>
                        <a:pt x="138" y="54"/>
                      </a:lnTo>
                      <a:lnTo>
                        <a:pt x="140" y="54"/>
                      </a:lnTo>
                      <a:lnTo>
                        <a:pt x="142" y="50"/>
                      </a:lnTo>
                      <a:lnTo>
                        <a:pt x="144" y="46"/>
                      </a:lnTo>
                      <a:lnTo>
                        <a:pt x="146" y="44"/>
                      </a:lnTo>
                      <a:lnTo>
                        <a:pt x="144" y="42"/>
                      </a:lnTo>
                      <a:lnTo>
                        <a:pt x="142" y="40"/>
                      </a:lnTo>
                      <a:lnTo>
                        <a:pt x="142" y="38"/>
                      </a:lnTo>
                      <a:lnTo>
                        <a:pt x="140" y="38"/>
                      </a:lnTo>
                      <a:lnTo>
                        <a:pt x="138" y="36"/>
                      </a:lnTo>
                      <a:lnTo>
                        <a:pt x="136" y="34"/>
                      </a:lnTo>
                      <a:lnTo>
                        <a:pt x="136" y="30"/>
                      </a:lnTo>
                      <a:lnTo>
                        <a:pt x="132" y="28"/>
                      </a:lnTo>
                      <a:lnTo>
                        <a:pt x="128" y="26"/>
                      </a:lnTo>
                      <a:lnTo>
                        <a:pt x="124" y="20"/>
                      </a:lnTo>
                      <a:lnTo>
                        <a:pt x="122" y="16"/>
                      </a:lnTo>
                      <a:lnTo>
                        <a:pt x="120" y="14"/>
                      </a:lnTo>
                      <a:lnTo>
                        <a:pt x="118" y="14"/>
                      </a:lnTo>
                      <a:lnTo>
                        <a:pt x="116" y="12"/>
                      </a:lnTo>
                      <a:lnTo>
                        <a:pt x="112" y="10"/>
                      </a:lnTo>
                      <a:lnTo>
                        <a:pt x="110" y="8"/>
                      </a:lnTo>
                      <a:lnTo>
                        <a:pt x="108" y="8"/>
                      </a:lnTo>
                      <a:lnTo>
                        <a:pt x="108" y="8"/>
                      </a:lnTo>
                      <a:lnTo>
                        <a:pt x="106" y="8"/>
                      </a:lnTo>
                      <a:lnTo>
                        <a:pt x="102" y="8"/>
                      </a:lnTo>
                      <a:lnTo>
                        <a:pt x="102" y="8"/>
                      </a:lnTo>
                      <a:lnTo>
                        <a:pt x="100" y="6"/>
                      </a:lnTo>
                      <a:lnTo>
                        <a:pt x="100" y="6"/>
                      </a:lnTo>
                      <a:lnTo>
                        <a:pt x="98" y="6"/>
                      </a:lnTo>
                      <a:lnTo>
                        <a:pt x="96" y="8"/>
                      </a:lnTo>
                      <a:lnTo>
                        <a:pt x="94" y="8"/>
                      </a:lnTo>
                      <a:lnTo>
                        <a:pt x="94" y="6"/>
                      </a:lnTo>
                      <a:lnTo>
                        <a:pt x="94" y="6"/>
                      </a:lnTo>
                      <a:lnTo>
                        <a:pt x="92" y="4"/>
                      </a:lnTo>
                      <a:lnTo>
                        <a:pt x="92" y="4"/>
                      </a:lnTo>
                      <a:lnTo>
                        <a:pt x="90" y="6"/>
                      </a:lnTo>
                      <a:lnTo>
                        <a:pt x="88" y="8"/>
                      </a:lnTo>
                      <a:lnTo>
                        <a:pt x="84" y="8"/>
                      </a:lnTo>
                      <a:lnTo>
                        <a:pt x="82" y="8"/>
                      </a:lnTo>
                      <a:lnTo>
                        <a:pt x="82" y="8"/>
                      </a:lnTo>
                      <a:lnTo>
                        <a:pt x="78" y="4"/>
                      </a:lnTo>
                      <a:lnTo>
                        <a:pt x="78" y="4"/>
                      </a:lnTo>
                      <a:lnTo>
                        <a:pt x="78" y="4"/>
                      </a:lnTo>
                      <a:lnTo>
                        <a:pt x="76" y="4"/>
                      </a:lnTo>
                      <a:lnTo>
                        <a:pt x="76" y="2"/>
                      </a:lnTo>
                      <a:lnTo>
                        <a:pt x="74" y="2"/>
                      </a:lnTo>
                      <a:lnTo>
                        <a:pt x="74" y="0"/>
                      </a:lnTo>
                      <a:lnTo>
                        <a:pt x="72" y="4"/>
                      </a:lnTo>
                      <a:lnTo>
                        <a:pt x="70" y="8"/>
                      </a:lnTo>
                      <a:lnTo>
                        <a:pt x="70" y="10"/>
                      </a:lnTo>
                      <a:lnTo>
                        <a:pt x="68" y="14"/>
                      </a:lnTo>
                      <a:lnTo>
                        <a:pt x="68" y="14"/>
                      </a:lnTo>
                      <a:lnTo>
                        <a:pt x="68" y="14"/>
                      </a:lnTo>
                      <a:lnTo>
                        <a:pt x="66" y="10"/>
                      </a:lnTo>
                      <a:lnTo>
                        <a:pt x="64" y="8"/>
                      </a:lnTo>
                      <a:lnTo>
                        <a:pt x="62" y="8"/>
                      </a:lnTo>
                      <a:lnTo>
                        <a:pt x="62" y="8"/>
                      </a:lnTo>
                      <a:lnTo>
                        <a:pt x="62" y="10"/>
                      </a:lnTo>
                      <a:lnTo>
                        <a:pt x="60" y="10"/>
                      </a:lnTo>
                      <a:lnTo>
                        <a:pt x="60" y="12"/>
                      </a:lnTo>
                      <a:lnTo>
                        <a:pt x="60" y="12"/>
                      </a:lnTo>
                      <a:lnTo>
                        <a:pt x="56" y="10"/>
                      </a:lnTo>
                      <a:lnTo>
                        <a:pt x="54" y="10"/>
                      </a:lnTo>
                      <a:lnTo>
                        <a:pt x="52" y="12"/>
                      </a:lnTo>
                      <a:lnTo>
                        <a:pt x="52" y="12"/>
                      </a:lnTo>
                      <a:lnTo>
                        <a:pt x="52" y="16"/>
                      </a:lnTo>
                      <a:lnTo>
                        <a:pt x="52" y="18"/>
                      </a:lnTo>
                      <a:lnTo>
                        <a:pt x="50" y="22"/>
                      </a:lnTo>
                      <a:lnTo>
                        <a:pt x="50" y="24"/>
                      </a:lnTo>
                      <a:lnTo>
                        <a:pt x="50" y="26"/>
                      </a:lnTo>
                      <a:lnTo>
                        <a:pt x="50" y="26"/>
                      </a:lnTo>
                      <a:lnTo>
                        <a:pt x="48" y="30"/>
                      </a:lnTo>
                      <a:lnTo>
                        <a:pt x="48" y="32"/>
                      </a:lnTo>
                      <a:lnTo>
                        <a:pt x="48" y="36"/>
                      </a:lnTo>
                      <a:lnTo>
                        <a:pt x="48" y="38"/>
                      </a:lnTo>
                      <a:lnTo>
                        <a:pt x="46" y="38"/>
                      </a:lnTo>
                      <a:lnTo>
                        <a:pt x="46" y="38"/>
                      </a:lnTo>
                      <a:lnTo>
                        <a:pt x="44" y="40"/>
                      </a:lnTo>
                      <a:lnTo>
                        <a:pt x="42" y="40"/>
                      </a:lnTo>
                      <a:lnTo>
                        <a:pt x="40" y="40"/>
                      </a:lnTo>
                      <a:lnTo>
                        <a:pt x="40" y="40"/>
                      </a:lnTo>
                      <a:lnTo>
                        <a:pt x="38" y="42"/>
                      </a:lnTo>
                      <a:lnTo>
                        <a:pt x="36" y="46"/>
                      </a:lnTo>
                      <a:lnTo>
                        <a:pt x="36" y="50"/>
                      </a:lnTo>
                      <a:lnTo>
                        <a:pt x="34" y="52"/>
                      </a:lnTo>
                      <a:lnTo>
                        <a:pt x="32" y="56"/>
                      </a:lnTo>
                      <a:lnTo>
                        <a:pt x="32" y="56"/>
                      </a:lnTo>
                      <a:lnTo>
                        <a:pt x="30" y="58"/>
                      </a:lnTo>
                      <a:lnTo>
                        <a:pt x="30" y="62"/>
                      </a:lnTo>
                      <a:lnTo>
                        <a:pt x="30" y="64"/>
                      </a:lnTo>
                      <a:lnTo>
                        <a:pt x="30" y="66"/>
                      </a:lnTo>
                      <a:lnTo>
                        <a:pt x="28" y="70"/>
                      </a:lnTo>
                      <a:lnTo>
                        <a:pt x="30" y="72"/>
                      </a:lnTo>
                      <a:lnTo>
                        <a:pt x="28" y="74"/>
                      </a:lnTo>
                      <a:lnTo>
                        <a:pt x="28" y="74"/>
                      </a:lnTo>
                      <a:lnTo>
                        <a:pt x="26" y="74"/>
                      </a:lnTo>
                      <a:lnTo>
                        <a:pt x="24" y="74"/>
                      </a:lnTo>
                      <a:lnTo>
                        <a:pt x="24" y="72"/>
                      </a:lnTo>
                      <a:lnTo>
                        <a:pt x="24" y="72"/>
                      </a:lnTo>
                      <a:lnTo>
                        <a:pt x="22" y="72"/>
                      </a:lnTo>
                      <a:lnTo>
                        <a:pt x="22" y="74"/>
                      </a:lnTo>
                      <a:lnTo>
                        <a:pt x="20" y="76"/>
                      </a:lnTo>
                      <a:lnTo>
                        <a:pt x="18" y="78"/>
                      </a:lnTo>
                      <a:lnTo>
                        <a:pt x="20" y="84"/>
                      </a:lnTo>
                      <a:lnTo>
                        <a:pt x="20" y="84"/>
                      </a:lnTo>
                      <a:lnTo>
                        <a:pt x="20" y="86"/>
                      </a:lnTo>
                      <a:lnTo>
                        <a:pt x="18" y="88"/>
                      </a:lnTo>
                      <a:lnTo>
                        <a:pt x="18" y="90"/>
                      </a:lnTo>
                      <a:lnTo>
                        <a:pt x="16" y="93"/>
                      </a:lnTo>
                      <a:lnTo>
                        <a:pt x="16" y="97"/>
                      </a:lnTo>
                      <a:lnTo>
                        <a:pt x="16" y="99"/>
                      </a:lnTo>
                      <a:lnTo>
                        <a:pt x="16" y="99"/>
                      </a:lnTo>
                      <a:lnTo>
                        <a:pt x="16" y="103"/>
                      </a:lnTo>
                      <a:lnTo>
                        <a:pt x="16" y="105"/>
                      </a:lnTo>
                      <a:lnTo>
                        <a:pt x="16" y="111"/>
                      </a:lnTo>
                      <a:lnTo>
                        <a:pt x="16" y="113"/>
                      </a:lnTo>
                      <a:lnTo>
                        <a:pt x="16" y="113"/>
                      </a:lnTo>
                      <a:lnTo>
                        <a:pt x="16" y="115"/>
                      </a:lnTo>
                      <a:lnTo>
                        <a:pt x="16" y="115"/>
                      </a:lnTo>
                      <a:lnTo>
                        <a:pt x="14" y="117"/>
                      </a:lnTo>
                      <a:lnTo>
                        <a:pt x="12" y="117"/>
                      </a:lnTo>
                      <a:lnTo>
                        <a:pt x="10" y="117"/>
                      </a:lnTo>
                      <a:lnTo>
                        <a:pt x="8" y="117"/>
                      </a:lnTo>
                      <a:lnTo>
                        <a:pt x="6" y="117"/>
                      </a:lnTo>
                      <a:lnTo>
                        <a:pt x="4" y="117"/>
                      </a:lnTo>
                      <a:lnTo>
                        <a:pt x="4" y="117"/>
                      </a:lnTo>
                      <a:lnTo>
                        <a:pt x="2" y="119"/>
                      </a:lnTo>
                      <a:lnTo>
                        <a:pt x="0" y="123"/>
                      </a:lnTo>
                      <a:lnTo>
                        <a:pt x="0" y="125"/>
                      </a:lnTo>
                      <a:lnTo>
                        <a:pt x="0" y="127"/>
                      </a:lnTo>
                      <a:lnTo>
                        <a:pt x="0" y="127"/>
                      </a:lnTo>
                      <a:lnTo>
                        <a:pt x="0" y="127"/>
                      </a:lnTo>
                      <a:lnTo>
                        <a:pt x="4" y="129"/>
                      </a:lnTo>
                      <a:lnTo>
                        <a:pt x="6" y="129"/>
                      </a:lnTo>
                      <a:lnTo>
                        <a:pt x="8" y="129"/>
                      </a:lnTo>
                      <a:lnTo>
                        <a:pt x="8" y="129"/>
                      </a:lnTo>
                      <a:lnTo>
                        <a:pt x="10" y="131"/>
                      </a:lnTo>
                      <a:lnTo>
                        <a:pt x="14" y="133"/>
                      </a:lnTo>
                      <a:lnTo>
                        <a:pt x="14" y="135"/>
                      </a:lnTo>
                      <a:lnTo>
                        <a:pt x="16" y="135"/>
                      </a:lnTo>
                      <a:lnTo>
                        <a:pt x="16" y="137"/>
                      </a:lnTo>
                      <a:lnTo>
                        <a:pt x="16" y="139"/>
                      </a:lnTo>
                      <a:lnTo>
                        <a:pt x="18" y="141"/>
                      </a:lnTo>
                      <a:lnTo>
                        <a:pt x="20" y="143"/>
                      </a:lnTo>
                      <a:lnTo>
                        <a:pt x="24" y="143"/>
                      </a:lnTo>
                      <a:lnTo>
                        <a:pt x="24" y="145"/>
                      </a:lnTo>
                      <a:lnTo>
                        <a:pt x="26" y="147"/>
                      </a:lnTo>
                      <a:lnTo>
                        <a:pt x="26" y="149"/>
                      </a:lnTo>
                      <a:lnTo>
                        <a:pt x="28" y="149"/>
                      </a:lnTo>
                      <a:lnTo>
                        <a:pt x="28" y="155"/>
                      </a:lnTo>
                      <a:lnTo>
                        <a:pt x="30" y="157"/>
                      </a:lnTo>
                      <a:lnTo>
                        <a:pt x="30" y="159"/>
                      </a:lnTo>
                      <a:lnTo>
                        <a:pt x="32" y="163"/>
                      </a:lnTo>
                      <a:lnTo>
                        <a:pt x="32" y="163"/>
                      </a:lnTo>
                      <a:lnTo>
                        <a:pt x="32" y="165"/>
                      </a:lnTo>
                      <a:lnTo>
                        <a:pt x="34" y="167"/>
                      </a:lnTo>
                      <a:lnTo>
                        <a:pt x="36" y="169"/>
                      </a:lnTo>
                      <a:lnTo>
                        <a:pt x="36" y="169"/>
                      </a:lnTo>
                      <a:lnTo>
                        <a:pt x="36" y="169"/>
                      </a:lnTo>
                      <a:lnTo>
                        <a:pt x="36" y="171"/>
                      </a:lnTo>
                      <a:lnTo>
                        <a:pt x="36" y="171"/>
                      </a:lnTo>
                      <a:lnTo>
                        <a:pt x="36" y="171"/>
                      </a:lnTo>
                      <a:lnTo>
                        <a:pt x="38" y="171"/>
                      </a:lnTo>
                      <a:lnTo>
                        <a:pt x="38" y="171"/>
                      </a:lnTo>
                      <a:lnTo>
                        <a:pt x="38" y="171"/>
                      </a:lnTo>
                      <a:lnTo>
                        <a:pt x="44" y="171"/>
                      </a:lnTo>
                      <a:lnTo>
                        <a:pt x="44" y="173"/>
                      </a:lnTo>
                      <a:lnTo>
                        <a:pt x="44" y="175"/>
                      </a:lnTo>
                      <a:lnTo>
                        <a:pt x="44" y="175"/>
                      </a:lnTo>
                      <a:lnTo>
                        <a:pt x="44" y="175"/>
                      </a:lnTo>
                      <a:lnTo>
                        <a:pt x="44" y="179"/>
                      </a:lnTo>
                      <a:lnTo>
                        <a:pt x="44" y="181"/>
                      </a:lnTo>
                      <a:lnTo>
                        <a:pt x="44" y="183"/>
                      </a:lnTo>
                      <a:lnTo>
                        <a:pt x="46" y="185"/>
                      </a:lnTo>
                      <a:lnTo>
                        <a:pt x="48" y="187"/>
                      </a:lnTo>
                      <a:lnTo>
                        <a:pt x="48" y="187"/>
                      </a:lnTo>
                      <a:lnTo>
                        <a:pt x="48" y="187"/>
                      </a:lnTo>
                      <a:lnTo>
                        <a:pt x="52" y="187"/>
                      </a:lnTo>
                      <a:lnTo>
                        <a:pt x="56" y="187"/>
                      </a:lnTo>
                      <a:lnTo>
                        <a:pt x="60" y="187"/>
                      </a:lnTo>
                      <a:lnTo>
                        <a:pt x="60" y="189"/>
                      </a:lnTo>
                      <a:lnTo>
                        <a:pt x="62" y="189"/>
                      </a:lnTo>
                      <a:lnTo>
                        <a:pt x="66" y="191"/>
                      </a:lnTo>
                      <a:lnTo>
                        <a:pt x="70" y="193"/>
                      </a:lnTo>
                      <a:lnTo>
                        <a:pt x="72" y="195"/>
                      </a:lnTo>
                      <a:lnTo>
                        <a:pt x="76" y="199"/>
                      </a:lnTo>
                      <a:lnTo>
                        <a:pt x="78" y="201"/>
                      </a:lnTo>
                      <a:lnTo>
                        <a:pt x="80" y="201"/>
                      </a:lnTo>
                      <a:lnTo>
                        <a:pt x="82" y="203"/>
                      </a:lnTo>
                      <a:lnTo>
                        <a:pt x="86" y="203"/>
                      </a:lnTo>
                      <a:lnTo>
                        <a:pt x="88" y="203"/>
                      </a:lnTo>
                      <a:lnTo>
                        <a:pt x="90" y="203"/>
                      </a:lnTo>
                      <a:lnTo>
                        <a:pt x="94" y="205"/>
                      </a:lnTo>
                      <a:lnTo>
                        <a:pt x="96" y="205"/>
                      </a:lnTo>
                      <a:lnTo>
                        <a:pt x="98" y="205"/>
                      </a:lnTo>
                      <a:lnTo>
                        <a:pt x="102" y="205"/>
                      </a:lnTo>
                      <a:lnTo>
                        <a:pt x="104" y="205"/>
                      </a:lnTo>
                      <a:lnTo>
                        <a:pt x="106" y="203"/>
                      </a:lnTo>
                      <a:lnTo>
                        <a:pt x="108" y="201"/>
                      </a:lnTo>
                      <a:lnTo>
                        <a:pt x="108" y="199"/>
                      </a:lnTo>
                      <a:lnTo>
                        <a:pt x="110" y="197"/>
                      </a:lnTo>
                      <a:lnTo>
                        <a:pt x="116" y="195"/>
                      </a:lnTo>
                      <a:lnTo>
                        <a:pt x="118" y="193"/>
                      </a:lnTo>
                      <a:lnTo>
                        <a:pt x="122" y="191"/>
                      </a:lnTo>
                      <a:lnTo>
                        <a:pt x="124" y="193"/>
                      </a:lnTo>
                      <a:lnTo>
                        <a:pt x="126" y="195"/>
                      </a:lnTo>
                      <a:lnTo>
                        <a:pt x="128" y="195"/>
                      </a:lnTo>
                      <a:lnTo>
                        <a:pt x="128" y="197"/>
                      </a:lnTo>
                      <a:lnTo>
                        <a:pt x="130" y="197"/>
                      </a:lnTo>
                      <a:lnTo>
                        <a:pt x="132" y="197"/>
                      </a:lnTo>
                      <a:lnTo>
                        <a:pt x="132" y="197"/>
                      </a:lnTo>
                      <a:lnTo>
                        <a:pt x="134" y="197"/>
                      </a:lnTo>
                      <a:lnTo>
                        <a:pt x="138" y="197"/>
                      </a:lnTo>
                      <a:lnTo>
                        <a:pt x="140" y="197"/>
                      </a:lnTo>
                      <a:lnTo>
                        <a:pt x="140" y="195"/>
                      </a:lnTo>
                      <a:lnTo>
                        <a:pt x="142" y="193"/>
                      </a:lnTo>
                      <a:lnTo>
                        <a:pt x="146" y="193"/>
                      </a:lnTo>
                      <a:lnTo>
                        <a:pt x="148" y="191"/>
                      </a:lnTo>
                      <a:lnTo>
                        <a:pt x="154" y="191"/>
                      </a:lnTo>
                      <a:lnTo>
                        <a:pt x="156" y="189"/>
                      </a:lnTo>
                      <a:lnTo>
                        <a:pt x="156" y="189"/>
                      </a:lnTo>
                      <a:lnTo>
                        <a:pt x="156" y="187"/>
                      </a:lnTo>
                      <a:lnTo>
                        <a:pt x="158" y="185"/>
                      </a:lnTo>
                      <a:lnTo>
                        <a:pt x="160" y="185"/>
                      </a:lnTo>
                      <a:lnTo>
                        <a:pt x="162" y="183"/>
                      </a:lnTo>
                      <a:lnTo>
                        <a:pt x="166" y="181"/>
                      </a:lnTo>
                      <a:lnTo>
                        <a:pt x="166" y="181"/>
                      </a:lnTo>
                      <a:lnTo>
                        <a:pt x="170" y="179"/>
                      </a:lnTo>
                      <a:lnTo>
                        <a:pt x="172" y="179"/>
                      </a:lnTo>
                      <a:lnTo>
                        <a:pt x="174" y="179"/>
                      </a:lnTo>
                      <a:lnTo>
                        <a:pt x="174" y="179"/>
                      </a:lnTo>
                      <a:lnTo>
                        <a:pt x="180" y="179"/>
                      </a:lnTo>
                      <a:lnTo>
                        <a:pt x="184" y="179"/>
                      </a:lnTo>
                      <a:lnTo>
                        <a:pt x="188" y="179"/>
                      </a:lnTo>
                      <a:lnTo>
                        <a:pt x="188" y="179"/>
                      </a:lnTo>
                      <a:lnTo>
                        <a:pt x="192" y="175"/>
                      </a:lnTo>
                      <a:lnTo>
                        <a:pt x="196" y="169"/>
                      </a:lnTo>
                      <a:lnTo>
                        <a:pt x="198" y="165"/>
                      </a:lnTo>
                      <a:lnTo>
                        <a:pt x="204" y="159"/>
                      </a:lnTo>
                      <a:lnTo>
                        <a:pt x="208" y="155"/>
                      </a:lnTo>
                      <a:lnTo>
                        <a:pt x="212" y="151"/>
                      </a:lnTo>
                      <a:lnTo>
                        <a:pt x="214" y="147"/>
                      </a:lnTo>
                      <a:lnTo>
                        <a:pt x="220" y="141"/>
                      </a:lnTo>
                      <a:lnTo>
                        <a:pt x="222" y="139"/>
                      </a:lnTo>
                      <a:lnTo>
                        <a:pt x="226" y="133"/>
                      </a:lnTo>
                      <a:lnTo>
                        <a:pt x="232" y="129"/>
                      </a:lnTo>
                      <a:lnTo>
                        <a:pt x="236" y="125"/>
                      </a:lnTo>
                      <a:lnTo>
                        <a:pt x="220" y="125"/>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53" name="Freeform 181">
                  <a:extLst>
                    <a:ext uri="{FF2B5EF4-FFF2-40B4-BE49-F238E27FC236}">
                      <a16:creationId xmlns:a16="http://schemas.microsoft.com/office/drawing/2014/main" id="{35F7709A-9931-F3C3-6900-0E1B4B4F5FAC}"/>
                    </a:ext>
                  </a:extLst>
                </p:cNvPr>
                <p:cNvSpPr>
                  <a:spLocks noEditPoints="1"/>
                </p:cNvSpPr>
                <p:nvPr/>
              </p:nvSpPr>
              <p:spPr bwMode="auto">
                <a:xfrm>
                  <a:off x="3779" y="1023"/>
                  <a:ext cx="78" cy="36"/>
                </a:xfrm>
                <a:custGeom>
                  <a:avLst/>
                  <a:gdLst>
                    <a:gd name="T0" fmla="*/ 10 w 78"/>
                    <a:gd name="T1" fmla="*/ 18 h 36"/>
                    <a:gd name="T2" fmla="*/ 6 w 78"/>
                    <a:gd name="T3" fmla="*/ 18 h 36"/>
                    <a:gd name="T4" fmla="*/ 4 w 78"/>
                    <a:gd name="T5" fmla="*/ 20 h 36"/>
                    <a:gd name="T6" fmla="*/ 2 w 78"/>
                    <a:gd name="T7" fmla="*/ 20 h 36"/>
                    <a:gd name="T8" fmla="*/ 0 w 78"/>
                    <a:gd name="T9" fmla="*/ 22 h 36"/>
                    <a:gd name="T10" fmla="*/ 4 w 78"/>
                    <a:gd name="T11" fmla="*/ 24 h 36"/>
                    <a:gd name="T12" fmla="*/ 2 w 78"/>
                    <a:gd name="T13" fmla="*/ 28 h 36"/>
                    <a:gd name="T14" fmla="*/ 6 w 78"/>
                    <a:gd name="T15" fmla="*/ 24 h 36"/>
                    <a:gd name="T16" fmla="*/ 12 w 78"/>
                    <a:gd name="T17" fmla="*/ 22 h 36"/>
                    <a:gd name="T18" fmla="*/ 16 w 78"/>
                    <a:gd name="T19" fmla="*/ 20 h 36"/>
                    <a:gd name="T20" fmla="*/ 14 w 78"/>
                    <a:gd name="T21" fmla="*/ 18 h 36"/>
                    <a:gd name="T22" fmla="*/ 18 w 78"/>
                    <a:gd name="T23" fmla="*/ 18 h 36"/>
                    <a:gd name="T24" fmla="*/ 16 w 78"/>
                    <a:gd name="T25" fmla="*/ 16 h 36"/>
                    <a:gd name="T26" fmla="*/ 8 w 78"/>
                    <a:gd name="T27" fmla="*/ 16 h 36"/>
                    <a:gd name="T28" fmla="*/ 12 w 78"/>
                    <a:gd name="T29" fmla="*/ 14 h 36"/>
                    <a:gd name="T30" fmla="*/ 14 w 78"/>
                    <a:gd name="T31" fmla="*/ 12 h 36"/>
                    <a:gd name="T32" fmla="*/ 10 w 78"/>
                    <a:gd name="T33" fmla="*/ 10 h 36"/>
                    <a:gd name="T34" fmla="*/ 8 w 78"/>
                    <a:gd name="T35" fmla="*/ 12 h 36"/>
                    <a:gd name="T36" fmla="*/ 78 w 78"/>
                    <a:gd name="T37" fmla="*/ 4 h 36"/>
                    <a:gd name="T38" fmla="*/ 76 w 78"/>
                    <a:gd name="T39" fmla="*/ 4 h 36"/>
                    <a:gd name="T40" fmla="*/ 60 w 78"/>
                    <a:gd name="T41" fmla="*/ 2 h 36"/>
                    <a:gd name="T42" fmla="*/ 44 w 78"/>
                    <a:gd name="T43" fmla="*/ 0 h 36"/>
                    <a:gd name="T44" fmla="*/ 38 w 78"/>
                    <a:gd name="T45" fmla="*/ 2 h 36"/>
                    <a:gd name="T46" fmla="*/ 26 w 78"/>
                    <a:gd name="T47" fmla="*/ 4 h 36"/>
                    <a:gd name="T48" fmla="*/ 20 w 78"/>
                    <a:gd name="T49" fmla="*/ 8 h 36"/>
                    <a:gd name="T50" fmla="*/ 20 w 78"/>
                    <a:gd name="T51" fmla="*/ 10 h 36"/>
                    <a:gd name="T52" fmla="*/ 20 w 78"/>
                    <a:gd name="T53" fmla="*/ 14 h 36"/>
                    <a:gd name="T54" fmla="*/ 22 w 78"/>
                    <a:gd name="T55" fmla="*/ 16 h 36"/>
                    <a:gd name="T56" fmla="*/ 24 w 78"/>
                    <a:gd name="T57" fmla="*/ 20 h 36"/>
                    <a:gd name="T58" fmla="*/ 30 w 78"/>
                    <a:gd name="T59" fmla="*/ 22 h 36"/>
                    <a:gd name="T60" fmla="*/ 34 w 78"/>
                    <a:gd name="T61" fmla="*/ 22 h 36"/>
                    <a:gd name="T62" fmla="*/ 34 w 78"/>
                    <a:gd name="T63" fmla="*/ 26 h 36"/>
                    <a:gd name="T64" fmla="*/ 34 w 78"/>
                    <a:gd name="T65" fmla="*/ 28 h 36"/>
                    <a:gd name="T66" fmla="*/ 42 w 78"/>
                    <a:gd name="T67" fmla="*/ 26 h 36"/>
                    <a:gd name="T68" fmla="*/ 44 w 78"/>
                    <a:gd name="T69" fmla="*/ 26 h 36"/>
                    <a:gd name="T70" fmla="*/ 48 w 78"/>
                    <a:gd name="T71" fmla="*/ 28 h 36"/>
                    <a:gd name="T72" fmla="*/ 54 w 78"/>
                    <a:gd name="T73" fmla="*/ 30 h 36"/>
                    <a:gd name="T74" fmla="*/ 58 w 78"/>
                    <a:gd name="T75" fmla="*/ 34 h 36"/>
                    <a:gd name="T76" fmla="*/ 66 w 78"/>
                    <a:gd name="T77" fmla="*/ 34 h 36"/>
                    <a:gd name="T78" fmla="*/ 72 w 78"/>
                    <a:gd name="T79" fmla="*/ 36 h 36"/>
                    <a:gd name="T80" fmla="*/ 72 w 78"/>
                    <a:gd name="T81" fmla="*/ 32 h 36"/>
                    <a:gd name="T82" fmla="*/ 76 w 78"/>
                    <a:gd name="T83" fmla="*/ 30 h 36"/>
                    <a:gd name="T84" fmla="*/ 76 w 78"/>
                    <a:gd name="T85" fmla="*/ 28 h 36"/>
                    <a:gd name="T86" fmla="*/ 72 w 78"/>
                    <a:gd name="T87" fmla="*/ 24 h 36"/>
                    <a:gd name="T88" fmla="*/ 72 w 78"/>
                    <a:gd name="T89" fmla="*/ 20 h 36"/>
                    <a:gd name="T90" fmla="*/ 72 w 78"/>
                    <a:gd name="T91" fmla="*/ 12 h 36"/>
                    <a:gd name="T92" fmla="*/ 76 w 78"/>
                    <a:gd name="T93" fmla="*/ 6 h 36"/>
                    <a:gd name="T94" fmla="*/ 78 w 78"/>
                    <a:gd name="T9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36">
                      <a:moveTo>
                        <a:pt x="14" y="18"/>
                      </a:moveTo>
                      <a:lnTo>
                        <a:pt x="12" y="16"/>
                      </a:lnTo>
                      <a:lnTo>
                        <a:pt x="12" y="18"/>
                      </a:lnTo>
                      <a:lnTo>
                        <a:pt x="10" y="18"/>
                      </a:lnTo>
                      <a:lnTo>
                        <a:pt x="10" y="16"/>
                      </a:lnTo>
                      <a:lnTo>
                        <a:pt x="8" y="16"/>
                      </a:lnTo>
                      <a:lnTo>
                        <a:pt x="8" y="18"/>
                      </a:lnTo>
                      <a:lnTo>
                        <a:pt x="6" y="18"/>
                      </a:lnTo>
                      <a:lnTo>
                        <a:pt x="6" y="18"/>
                      </a:lnTo>
                      <a:lnTo>
                        <a:pt x="4" y="18"/>
                      </a:lnTo>
                      <a:lnTo>
                        <a:pt x="4" y="18"/>
                      </a:lnTo>
                      <a:lnTo>
                        <a:pt x="4" y="20"/>
                      </a:lnTo>
                      <a:lnTo>
                        <a:pt x="2" y="18"/>
                      </a:lnTo>
                      <a:lnTo>
                        <a:pt x="2" y="18"/>
                      </a:lnTo>
                      <a:lnTo>
                        <a:pt x="0" y="18"/>
                      </a:lnTo>
                      <a:lnTo>
                        <a:pt x="2" y="20"/>
                      </a:lnTo>
                      <a:lnTo>
                        <a:pt x="2" y="22"/>
                      </a:lnTo>
                      <a:lnTo>
                        <a:pt x="2" y="22"/>
                      </a:lnTo>
                      <a:lnTo>
                        <a:pt x="0" y="22"/>
                      </a:lnTo>
                      <a:lnTo>
                        <a:pt x="0" y="22"/>
                      </a:lnTo>
                      <a:lnTo>
                        <a:pt x="0" y="22"/>
                      </a:lnTo>
                      <a:lnTo>
                        <a:pt x="2" y="24"/>
                      </a:lnTo>
                      <a:lnTo>
                        <a:pt x="4" y="24"/>
                      </a:lnTo>
                      <a:lnTo>
                        <a:pt x="4" y="24"/>
                      </a:lnTo>
                      <a:lnTo>
                        <a:pt x="4" y="26"/>
                      </a:lnTo>
                      <a:lnTo>
                        <a:pt x="2" y="28"/>
                      </a:lnTo>
                      <a:lnTo>
                        <a:pt x="2" y="28"/>
                      </a:lnTo>
                      <a:lnTo>
                        <a:pt x="2" y="28"/>
                      </a:lnTo>
                      <a:lnTo>
                        <a:pt x="4" y="28"/>
                      </a:lnTo>
                      <a:lnTo>
                        <a:pt x="4" y="28"/>
                      </a:lnTo>
                      <a:lnTo>
                        <a:pt x="6" y="26"/>
                      </a:lnTo>
                      <a:lnTo>
                        <a:pt x="6" y="24"/>
                      </a:lnTo>
                      <a:lnTo>
                        <a:pt x="8" y="24"/>
                      </a:lnTo>
                      <a:lnTo>
                        <a:pt x="8" y="24"/>
                      </a:lnTo>
                      <a:lnTo>
                        <a:pt x="12" y="24"/>
                      </a:lnTo>
                      <a:lnTo>
                        <a:pt x="12" y="22"/>
                      </a:lnTo>
                      <a:lnTo>
                        <a:pt x="14" y="22"/>
                      </a:lnTo>
                      <a:lnTo>
                        <a:pt x="14" y="22"/>
                      </a:lnTo>
                      <a:lnTo>
                        <a:pt x="16" y="20"/>
                      </a:lnTo>
                      <a:lnTo>
                        <a:pt x="16" y="20"/>
                      </a:lnTo>
                      <a:lnTo>
                        <a:pt x="16" y="20"/>
                      </a:lnTo>
                      <a:lnTo>
                        <a:pt x="18" y="20"/>
                      </a:lnTo>
                      <a:lnTo>
                        <a:pt x="18" y="20"/>
                      </a:lnTo>
                      <a:lnTo>
                        <a:pt x="14" y="18"/>
                      </a:lnTo>
                      <a:close/>
                      <a:moveTo>
                        <a:pt x="16" y="16"/>
                      </a:moveTo>
                      <a:lnTo>
                        <a:pt x="16" y="16"/>
                      </a:lnTo>
                      <a:lnTo>
                        <a:pt x="16" y="18"/>
                      </a:lnTo>
                      <a:lnTo>
                        <a:pt x="18" y="18"/>
                      </a:lnTo>
                      <a:lnTo>
                        <a:pt x="20" y="18"/>
                      </a:lnTo>
                      <a:lnTo>
                        <a:pt x="20" y="18"/>
                      </a:lnTo>
                      <a:lnTo>
                        <a:pt x="18" y="16"/>
                      </a:lnTo>
                      <a:lnTo>
                        <a:pt x="16" y="16"/>
                      </a:lnTo>
                      <a:close/>
                      <a:moveTo>
                        <a:pt x="6" y="12"/>
                      </a:moveTo>
                      <a:lnTo>
                        <a:pt x="6" y="12"/>
                      </a:lnTo>
                      <a:lnTo>
                        <a:pt x="8" y="14"/>
                      </a:lnTo>
                      <a:lnTo>
                        <a:pt x="8" y="16"/>
                      </a:lnTo>
                      <a:lnTo>
                        <a:pt x="8" y="16"/>
                      </a:lnTo>
                      <a:lnTo>
                        <a:pt x="10" y="16"/>
                      </a:lnTo>
                      <a:lnTo>
                        <a:pt x="12" y="14"/>
                      </a:lnTo>
                      <a:lnTo>
                        <a:pt x="12" y="14"/>
                      </a:lnTo>
                      <a:lnTo>
                        <a:pt x="12" y="14"/>
                      </a:lnTo>
                      <a:lnTo>
                        <a:pt x="14" y="14"/>
                      </a:lnTo>
                      <a:lnTo>
                        <a:pt x="14" y="14"/>
                      </a:lnTo>
                      <a:lnTo>
                        <a:pt x="14" y="12"/>
                      </a:lnTo>
                      <a:lnTo>
                        <a:pt x="12" y="10"/>
                      </a:lnTo>
                      <a:lnTo>
                        <a:pt x="10" y="10"/>
                      </a:lnTo>
                      <a:lnTo>
                        <a:pt x="10" y="10"/>
                      </a:lnTo>
                      <a:lnTo>
                        <a:pt x="10" y="10"/>
                      </a:lnTo>
                      <a:lnTo>
                        <a:pt x="10" y="10"/>
                      </a:lnTo>
                      <a:lnTo>
                        <a:pt x="8" y="10"/>
                      </a:lnTo>
                      <a:lnTo>
                        <a:pt x="8" y="10"/>
                      </a:lnTo>
                      <a:lnTo>
                        <a:pt x="8" y="12"/>
                      </a:lnTo>
                      <a:lnTo>
                        <a:pt x="2" y="12"/>
                      </a:lnTo>
                      <a:lnTo>
                        <a:pt x="4" y="12"/>
                      </a:lnTo>
                      <a:lnTo>
                        <a:pt x="6" y="12"/>
                      </a:lnTo>
                      <a:close/>
                      <a:moveTo>
                        <a:pt x="78" y="4"/>
                      </a:moveTo>
                      <a:lnTo>
                        <a:pt x="78" y="4"/>
                      </a:lnTo>
                      <a:lnTo>
                        <a:pt x="76" y="2"/>
                      </a:lnTo>
                      <a:lnTo>
                        <a:pt x="76" y="2"/>
                      </a:lnTo>
                      <a:lnTo>
                        <a:pt x="76" y="4"/>
                      </a:lnTo>
                      <a:lnTo>
                        <a:pt x="68" y="4"/>
                      </a:lnTo>
                      <a:lnTo>
                        <a:pt x="64" y="4"/>
                      </a:lnTo>
                      <a:lnTo>
                        <a:pt x="62" y="2"/>
                      </a:lnTo>
                      <a:lnTo>
                        <a:pt x="60" y="2"/>
                      </a:lnTo>
                      <a:lnTo>
                        <a:pt x="58" y="2"/>
                      </a:lnTo>
                      <a:lnTo>
                        <a:pt x="48" y="0"/>
                      </a:lnTo>
                      <a:lnTo>
                        <a:pt x="46" y="0"/>
                      </a:lnTo>
                      <a:lnTo>
                        <a:pt x="44" y="0"/>
                      </a:lnTo>
                      <a:lnTo>
                        <a:pt x="44" y="0"/>
                      </a:lnTo>
                      <a:lnTo>
                        <a:pt x="46" y="2"/>
                      </a:lnTo>
                      <a:lnTo>
                        <a:pt x="44" y="2"/>
                      </a:lnTo>
                      <a:lnTo>
                        <a:pt x="38" y="2"/>
                      </a:lnTo>
                      <a:lnTo>
                        <a:pt x="34" y="4"/>
                      </a:lnTo>
                      <a:lnTo>
                        <a:pt x="30" y="2"/>
                      </a:lnTo>
                      <a:lnTo>
                        <a:pt x="28" y="4"/>
                      </a:lnTo>
                      <a:lnTo>
                        <a:pt x="26" y="4"/>
                      </a:lnTo>
                      <a:lnTo>
                        <a:pt x="28" y="6"/>
                      </a:lnTo>
                      <a:lnTo>
                        <a:pt x="24" y="6"/>
                      </a:lnTo>
                      <a:lnTo>
                        <a:pt x="22" y="6"/>
                      </a:lnTo>
                      <a:lnTo>
                        <a:pt x="20" y="8"/>
                      </a:lnTo>
                      <a:lnTo>
                        <a:pt x="20" y="8"/>
                      </a:lnTo>
                      <a:lnTo>
                        <a:pt x="20" y="10"/>
                      </a:lnTo>
                      <a:lnTo>
                        <a:pt x="20" y="10"/>
                      </a:lnTo>
                      <a:lnTo>
                        <a:pt x="20" y="10"/>
                      </a:lnTo>
                      <a:lnTo>
                        <a:pt x="20" y="12"/>
                      </a:lnTo>
                      <a:lnTo>
                        <a:pt x="20" y="12"/>
                      </a:lnTo>
                      <a:lnTo>
                        <a:pt x="20" y="14"/>
                      </a:lnTo>
                      <a:lnTo>
                        <a:pt x="20" y="14"/>
                      </a:lnTo>
                      <a:lnTo>
                        <a:pt x="22" y="14"/>
                      </a:lnTo>
                      <a:lnTo>
                        <a:pt x="24" y="14"/>
                      </a:lnTo>
                      <a:lnTo>
                        <a:pt x="22" y="14"/>
                      </a:lnTo>
                      <a:lnTo>
                        <a:pt x="22" y="16"/>
                      </a:lnTo>
                      <a:lnTo>
                        <a:pt x="22" y="16"/>
                      </a:lnTo>
                      <a:lnTo>
                        <a:pt x="22" y="18"/>
                      </a:lnTo>
                      <a:lnTo>
                        <a:pt x="24" y="18"/>
                      </a:lnTo>
                      <a:lnTo>
                        <a:pt x="24" y="20"/>
                      </a:lnTo>
                      <a:lnTo>
                        <a:pt x="24" y="22"/>
                      </a:lnTo>
                      <a:lnTo>
                        <a:pt x="28" y="22"/>
                      </a:lnTo>
                      <a:lnTo>
                        <a:pt x="30" y="22"/>
                      </a:lnTo>
                      <a:lnTo>
                        <a:pt x="30" y="22"/>
                      </a:lnTo>
                      <a:lnTo>
                        <a:pt x="32" y="22"/>
                      </a:lnTo>
                      <a:lnTo>
                        <a:pt x="32" y="20"/>
                      </a:lnTo>
                      <a:lnTo>
                        <a:pt x="32" y="20"/>
                      </a:lnTo>
                      <a:lnTo>
                        <a:pt x="34" y="22"/>
                      </a:lnTo>
                      <a:lnTo>
                        <a:pt x="34" y="22"/>
                      </a:lnTo>
                      <a:lnTo>
                        <a:pt x="34" y="22"/>
                      </a:lnTo>
                      <a:lnTo>
                        <a:pt x="34" y="22"/>
                      </a:lnTo>
                      <a:lnTo>
                        <a:pt x="34" y="26"/>
                      </a:lnTo>
                      <a:lnTo>
                        <a:pt x="32" y="28"/>
                      </a:lnTo>
                      <a:lnTo>
                        <a:pt x="32" y="30"/>
                      </a:lnTo>
                      <a:lnTo>
                        <a:pt x="34" y="30"/>
                      </a:lnTo>
                      <a:lnTo>
                        <a:pt x="34" y="28"/>
                      </a:lnTo>
                      <a:lnTo>
                        <a:pt x="38" y="28"/>
                      </a:lnTo>
                      <a:lnTo>
                        <a:pt x="40" y="28"/>
                      </a:lnTo>
                      <a:lnTo>
                        <a:pt x="40" y="28"/>
                      </a:lnTo>
                      <a:lnTo>
                        <a:pt x="42" y="26"/>
                      </a:lnTo>
                      <a:lnTo>
                        <a:pt x="44" y="26"/>
                      </a:lnTo>
                      <a:lnTo>
                        <a:pt x="44" y="28"/>
                      </a:lnTo>
                      <a:lnTo>
                        <a:pt x="44" y="28"/>
                      </a:lnTo>
                      <a:lnTo>
                        <a:pt x="44" y="26"/>
                      </a:lnTo>
                      <a:lnTo>
                        <a:pt x="44" y="26"/>
                      </a:lnTo>
                      <a:lnTo>
                        <a:pt x="44" y="26"/>
                      </a:lnTo>
                      <a:lnTo>
                        <a:pt x="46" y="26"/>
                      </a:lnTo>
                      <a:lnTo>
                        <a:pt x="48" y="28"/>
                      </a:lnTo>
                      <a:lnTo>
                        <a:pt x="50" y="28"/>
                      </a:lnTo>
                      <a:lnTo>
                        <a:pt x="50" y="28"/>
                      </a:lnTo>
                      <a:lnTo>
                        <a:pt x="52" y="30"/>
                      </a:lnTo>
                      <a:lnTo>
                        <a:pt x="54" y="30"/>
                      </a:lnTo>
                      <a:lnTo>
                        <a:pt x="54" y="30"/>
                      </a:lnTo>
                      <a:lnTo>
                        <a:pt x="54" y="30"/>
                      </a:lnTo>
                      <a:lnTo>
                        <a:pt x="58" y="32"/>
                      </a:lnTo>
                      <a:lnTo>
                        <a:pt x="58" y="34"/>
                      </a:lnTo>
                      <a:lnTo>
                        <a:pt x="60" y="34"/>
                      </a:lnTo>
                      <a:lnTo>
                        <a:pt x="62" y="34"/>
                      </a:lnTo>
                      <a:lnTo>
                        <a:pt x="66" y="34"/>
                      </a:lnTo>
                      <a:lnTo>
                        <a:pt x="66" y="34"/>
                      </a:lnTo>
                      <a:lnTo>
                        <a:pt x="68" y="34"/>
                      </a:lnTo>
                      <a:lnTo>
                        <a:pt x="68" y="34"/>
                      </a:lnTo>
                      <a:lnTo>
                        <a:pt x="70" y="34"/>
                      </a:lnTo>
                      <a:lnTo>
                        <a:pt x="72" y="36"/>
                      </a:lnTo>
                      <a:lnTo>
                        <a:pt x="72" y="34"/>
                      </a:lnTo>
                      <a:lnTo>
                        <a:pt x="72" y="34"/>
                      </a:lnTo>
                      <a:lnTo>
                        <a:pt x="72" y="34"/>
                      </a:lnTo>
                      <a:lnTo>
                        <a:pt x="72" y="32"/>
                      </a:lnTo>
                      <a:lnTo>
                        <a:pt x="74" y="32"/>
                      </a:lnTo>
                      <a:lnTo>
                        <a:pt x="74" y="32"/>
                      </a:lnTo>
                      <a:lnTo>
                        <a:pt x="74" y="30"/>
                      </a:lnTo>
                      <a:lnTo>
                        <a:pt x="76" y="30"/>
                      </a:lnTo>
                      <a:lnTo>
                        <a:pt x="78" y="30"/>
                      </a:lnTo>
                      <a:lnTo>
                        <a:pt x="78" y="30"/>
                      </a:lnTo>
                      <a:lnTo>
                        <a:pt x="76" y="30"/>
                      </a:lnTo>
                      <a:lnTo>
                        <a:pt x="76" y="28"/>
                      </a:lnTo>
                      <a:lnTo>
                        <a:pt x="76" y="28"/>
                      </a:lnTo>
                      <a:lnTo>
                        <a:pt x="76" y="26"/>
                      </a:lnTo>
                      <a:lnTo>
                        <a:pt x="74" y="24"/>
                      </a:lnTo>
                      <a:lnTo>
                        <a:pt x="72" y="24"/>
                      </a:lnTo>
                      <a:lnTo>
                        <a:pt x="72" y="22"/>
                      </a:lnTo>
                      <a:lnTo>
                        <a:pt x="72" y="22"/>
                      </a:lnTo>
                      <a:lnTo>
                        <a:pt x="72" y="20"/>
                      </a:lnTo>
                      <a:lnTo>
                        <a:pt x="72" y="20"/>
                      </a:lnTo>
                      <a:lnTo>
                        <a:pt x="70" y="16"/>
                      </a:lnTo>
                      <a:lnTo>
                        <a:pt x="70" y="14"/>
                      </a:lnTo>
                      <a:lnTo>
                        <a:pt x="72" y="14"/>
                      </a:lnTo>
                      <a:lnTo>
                        <a:pt x="72" y="12"/>
                      </a:lnTo>
                      <a:lnTo>
                        <a:pt x="72" y="12"/>
                      </a:lnTo>
                      <a:lnTo>
                        <a:pt x="74" y="10"/>
                      </a:lnTo>
                      <a:lnTo>
                        <a:pt x="76" y="8"/>
                      </a:lnTo>
                      <a:lnTo>
                        <a:pt x="76" y="6"/>
                      </a:lnTo>
                      <a:lnTo>
                        <a:pt x="76" y="6"/>
                      </a:lnTo>
                      <a:lnTo>
                        <a:pt x="78" y="6"/>
                      </a:lnTo>
                      <a:lnTo>
                        <a:pt x="78" y="6"/>
                      </a:lnTo>
                      <a:lnTo>
                        <a:pt x="78" y="4"/>
                      </a:lnTo>
                      <a:lnTo>
                        <a:pt x="78" y="4"/>
                      </a:lnTo>
                      <a:lnTo>
                        <a:pt x="78" y="4"/>
                      </a:lnTo>
                      <a:lnTo>
                        <a:pt x="78"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54" name="Freeform 182">
                  <a:extLst>
                    <a:ext uri="{FF2B5EF4-FFF2-40B4-BE49-F238E27FC236}">
                      <a16:creationId xmlns:a16="http://schemas.microsoft.com/office/drawing/2014/main" id="{DCB0429C-47EE-6D76-F7B5-6EC004566C97}"/>
                    </a:ext>
                  </a:extLst>
                </p:cNvPr>
                <p:cNvSpPr>
                  <a:spLocks noEditPoints="1"/>
                </p:cNvSpPr>
                <p:nvPr/>
              </p:nvSpPr>
              <p:spPr bwMode="auto">
                <a:xfrm>
                  <a:off x="4037" y="1754"/>
                  <a:ext cx="106" cy="102"/>
                </a:xfrm>
                <a:custGeom>
                  <a:avLst/>
                  <a:gdLst>
                    <a:gd name="T0" fmla="*/ 56 w 106"/>
                    <a:gd name="T1" fmla="*/ 42 h 102"/>
                    <a:gd name="T2" fmla="*/ 60 w 106"/>
                    <a:gd name="T3" fmla="*/ 44 h 102"/>
                    <a:gd name="T4" fmla="*/ 60 w 106"/>
                    <a:gd name="T5" fmla="*/ 42 h 102"/>
                    <a:gd name="T6" fmla="*/ 58 w 106"/>
                    <a:gd name="T7" fmla="*/ 40 h 102"/>
                    <a:gd name="T8" fmla="*/ 56 w 106"/>
                    <a:gd name="T9" fmla="*/ 40 h 102"/>
                    <a:gd name="T10" fmla="*/ 56 w 106"/>
                    <a:gd name="T11" fmla="*/ 42 h 102"/>
                    <a:gd name="T12" fmla="*/ 56 w 106"/>
                    <a:gd name="T13" fmla="*/ 34 h 102"/>
                    <a:gd name="T14" fmla="*/ 58 w 106"/>
                    <a:gd name="T15" fmla="*/ 36 h 102"/>
                    <a:gd name="T16" fmla="*/ 102 w 106"/>
                    <a:gd name="T17" fmla="*/ 92 h 102"/>
                    <a:gd name="T18" fmla="*/ 94 w 106"/>
                    <a:gd name="T19" fmla="*/ 82 h 102"/>
                    <a:gd name="T20" fmla="*/ 76 w 106"/>
                    <a:gd name="T21" fmla="*/ 60 h 102"/>
                    <a:gd name="T22" fmla="*/ 64 w 106"/>
                    <a:gd name="T23" fmla="*/ 54 h 102"/>
                    <a:gd name="T24" fmla="*/ 58 w 106"/>
                    <a:gd name="T25" fmla="*/ 50 h 102"/>
                    <a:gd name="T26" fmla="*/ 54 w 106"/>
                    <a:gd name="T27" fmla="*/ 46 h 102"/>
                    <a:gd name="T28" fmla="*/ 52 w 106"/>
                    <a:gd name="T29" fmla="*/ 52 h 102"/>
                    <a:gd name="T30" fmla="*/ 48 w 106"/>
                    <a:gd name="T31" fmla="*/ 44 h 102"/>
                    <a:gd name="T32" fmla="*/ 42 w 106"/>
                    <a:gd name="T33" fmla="*/ 24 h 102"/>
                    <a:gd name="T34" fmla="*/ 32 w 106"/>
                    <a:gd name="T35" fmla="*/ 2 h 102"/>
                    <a:gd name="T36" fmla="*/ 30 w 106"/>
                    <a:gd name="T37" fmla="*/ 6 h 102"/>
                    <a:gd name="T38" fmla="*/ 28 w 106"/>
                    <a:gd name="T39" fmla="*/ 8 h 102"/>
                    <a:gd name="T40" fmla="*/ 26 w 106"/>
                    <a:gd name="T41" fmla="*/ 10 h 102"/>
                    <a:gd name="T42" fmla="*/ 22 w 106"/>
                    <a:gd name="T43" fmla="*/ 10 h 102"/>
                    <a:gd name="T44" fmla="*/ 18 w 106"/>
                    <a:gd name="T45" fmla="*/ 12 h 102"/>
                    <a:gd name="T46" fmla="*/ 16 w 106"/>
                    <a:gd name="T47" fmla="*/ 16 h 102"/>
                    <a:gd name="T48" fmla="*/ 10 w 106"/>
                    <a:gd name="T49" fmla="*/ 18 h 102"/>
                    <a:gd name="T50" fmla="*/ 8 w 106"/>
                    <a:gd name="T51" fmla="*/ 20 h 102"/>
                    <a:gd name="T52" fmla="*/ 8 w 106"/>
                    <a:gd name="T53" fmla="*/ 28 h 102"/>
                    <a:gd name="T54" fmla="*/ 4 w 106"/>
                    <a:gd name="T55" fmla="*/ 40 h 102"/>
                    <a:gd name="T56" fmla="*/ 0 w 106"/>
                    <a:gd name="T57" fmla="*/ 52 h 102"/>
                    <a:gd name="T58" fmla="*/ 2 w 106"/>
                    <a:gd name="T59" fmla="*/ 68 h 102"/>
                    <a:gd name="T60" fmla="*/ 10 w 106"/>
                    <a:gd name="T61" fmla="*/ 68 h 102"/>
                    <a:gd name="T62" fmla="*/ 12 w 106"/>
                    <a:gd name="T63" fmla="*/ 64 h 102"/>
                    <a:gd name="T64" fmla="*/ 18 w 106"/>
                    <a:gd name="T65" fmla="*/ 70 h 102"/>
                    <a:gd name="T66" fmla="*/ 20 w 106"/>
                    <a:gd name="T67" fmla="*/ 64 h 102"/>
                    <a:gd name="T68" fmla="*/ 26 w 106"/>
                    <a:gd name="T69" fmla="*/ 58 h 102"/>
                    <a:gd name="T70" fmla="*/ 28 w 106"/>
                    <a:gd name="T71" fmla="*/ 60 h 102"/>
                    <a:gd name="T72" fmla="*/ 38 w 106"/>
                    <a:gd name="T73" fmla="*/ 64 h 102"/>
                    <a:gd name="T74" fmla="*/ 44 w 106"/>
                    <a:gd name="T75" fmla="*/ 62 h 102"/>
                    <a:gd name="T76" fmla="*/ 48 w 106"/>
                    <a:gd name="T77" fmla="*/ 62 h 102"/>
                    <a:gd name="T78" fmla="*/ 52 w 106"/>
                    <a:gd name="T79" fmla="*/ 64 h 102"/>
                    <a:gd name="T80" fmla="*/ 60 w 106"/>
                    <a:gd name="T81" fmla="*/ 64 h 102"/>
                    <a:gd name="T82" fmla="*/ 70 w 106"/>
                    <a:gd name="T83" fmla="*/ 70 h 102"/>
                    <a:gd name="T84" fmla="*/ 82 w 106"/>
                    <a:gd name="T85" fmla="*/ 84 h 102"/>
                    <a:gd name="T86" fmla="*/ 90 w 106"/>
                    <a:gd name="T87" fmla="*/ 94 h 102"/>
                    <a:gd name="T88" fmla="*/ 96 w 106"/>
                    <a:gd name="T89" fmla="*/ 100 h 102"/>
                    <a:gd name="T90" fmla="*/ 100 w 106"/>
                    <a:gd name="T91" fmla="*/ 102 h 102"/>
                    <a:gd name="T92" fmla="*/ 102 w 106"/>
                    <a:gd name="T93" fmla="*/ 96 h 102"/>
                    <a:gd name="T94" fmla="*/ 106 w 106"/>
                    <a:gd name="T95" fmla="*/ 9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02">
                      <a:moveTo>
                        <a:pt x="58" y="42"/>
                      </a:moveTo>
                      <a:lnTo>
                        <a:pt x="56" y="42"/>
                      </a:lnTo>
                      <a:lnTo>
                        <a:pt x="56" y="42"/>
                      </a:lnTo>
                      <a:lnTo>
                        <a:pt x="56" y="42"/>
                      </a:lnTo>
                      <a:lnTo>
                        <a:pt x="56" y="44"/>
                      </a:lnTo>
                      <a:lnTo>
                        <a:pt x="58" y="44"/>
                      </a:lnTo>
                      <a:lnTo>
                        <a:pt x="60" y="44"/>
                      </a:lnTo>
                      <a:lnTo>
                        <a:pt x="60" y="44"/>
                      </a:lnTo>
                      <a:lnTo>
                        <a:pt x="62" y="44"/>
                      </a:lnTo>
                      <a:lnTo>
                        <a:pt x="62" y="42"/>
                      </a:lnTo>
                      <a:lnTo>
                        <a:pt x="60" y="42"/>
                      </a:lnTo>
                      <a:lnTo>
                        <a:pt x="60" y="42"/>
                      </a:lnTo>
                      <a:lnTo>
                        <a:pt x="60" y="42"/>
                      </a:lnTo>
                      <a:lnTo>
                        <a:pt x="58" y="42"/>
                      </a:lnTo>
                      <a:lnTo>
                        <a:pt x="58" y="42"/>
                      </a:lnTo>
                      <a:lnTo>
                        <a:pt x="58" y="40"/>
                      </a:lnTo>
                      <a:lnTo>
                        <a:pt x="58" y="40"/>
                      </a:lnTo>
                      <a:lnTo>
                        <a:pt x="56" y="38"/>
                      </a:lnTo>
                      <a:lnTo>
                        <a:pt x="56" y="38"/>
                      </a:lnTo>
                      <a:lnTo>
                        <a:pt x="56" y="40"/>
                      </a:lnTo>
                      <a:lnTo>
                        <a:pt x="56" y="40"/>
                      </a:lnTo>
                      <a:lnTo>
                        <a:pt x="56" y="40"/>
                      </a:lnTo>
                      <a:lnTo>
                        <a:pt x="56" y="40"/>
                      </a:lnTo>
                      <a:lnTo>
                        <a:pt x="56" y="42"/>
                      </a:lnTo>
                      <a:lnTo>
                        <a:pt x="58" y="42"/>
                      </a:lnTo>
                      <a:close/>
                      <a:moveTo>
                        <a:pt x="58" y="36"/>
                      </a:moveTo>
                      <a:lnTo>
                        <a:pt x="56" y="34"/>
                      </a:lnTo>
                      <a:lnTo>
                        <a:pt x="56" y="34"/>
                      </a:lnTo>
                      <a:lnTo>
                        <a:pt x="56" y="34"/>
                      </a:lnTo>
                      <a:lnTo>
                        <a:pt x="56" y="36"/>
                      </a:lnTo>
                      <a:lnTo>
                        <a:pt x="56" y="36"/>
                      </a:lnTo>
                      <a:lnTo>
                        <a:pt x="58" y="36"/>
                      </a:lnTo>
                      <a:close/>
                      <a:moveTo>
                        <a:pt x="106" y="94"/>
                      </a:moveTo>
                      <a:lnTo>
                        <a:pt x="104" y="92"/>
                      </a:lnTo>
                      <a:lnTo>
                        <a:pt x="104" y="94"/>
                      </a:lnTo>
                      <a:lnTo>
                        <a:pt x="102" y="92"/>
                      </a:lnTo>
                      <a:lnTo>
                        <a:pt x="100" y="90"/>
                      </a:lnTo>
                      <a:lnTo>
                        <a:pt x="96" y="86"/>
                      </a:lnTo>
                      <a:lnTo>
                        <a:pt x="96" y="86"/>
                      </a:lnTo>
                      <a:lnTo>
                        <a:pt x="94" y="82"/>
                      </a:lnTo>
                      <a:lnTo>
                        <a:pt x="92" y="80"/>
                      </a:lnTo>
                      <a:lnTo>
                        <a:pt x="82" y="72"/>
                      </a:lnTo>
                      <a:lnTo>
                        <a:pt x="80" y="68"/>
                      </a:lnTo>
                      <a:lnTo>
                        <a:pt x="76" y="60"/>
                      </a:lnTo>
                      <a:lnTo>
                        <a:pt x="70" y="58"/>
                      </a:lnTo>
                      <a:lnTo>
                        <a:pt x="66" y="56"/>
                      </a:lnTo>
                      <a:lnTo>
                        <a:pt x="64" y="56"/>
                      </a:lnTo>
                      <a:lnTo>
                        <a:pt x="64" y="54"/>
                      </a:lnTo>
                      <a:lnTo>
                        <a:pt x="62" y="54"/>
                      </a:lnTo>
                      <a:lnTo>
                        <a:pt x="60" y="54"/>
                      </a:lnTo>
                      <a:lnTo>
                        <a:pt x="58" y="52"/>
                      </a:lnTo>
                      <a:lnTo>
                        <a:pt x="58" y="50"/>
                      </a:lnTo>
                      <a:lnTo>
                        <a:pt x="56" y="48"/>
                      </a:lnTo>
                      <a:lnTo>
                        <a:pt x="56" y="48"/>
                      </a:lnTo>
                      <a:lnTo>
                        <a:pt x="54" y="46"/>
                      </a:lnTo>
                      <a:lnTo>
                        <a:pt x="54" y="46"/>
                      </a:lnTo>
                      <a:lnTo>
                        <a:pt x="52" y="48"/>
                      </a:lnTo>
                      <a:lnTo>
                        <a:pt x="54" y="50"/>
                      </a:lnTo>
                      <a:lnTo>
                        <a:pt x="54" y="50"/>
                      </a:lnTo>
                      <a:lnTo>
                        <a:pt x="52" y="52"/>
                      </a:lnTo>
                      <a:lnTo>
                        <a:pt x="52" y="50"/>
                      </a:lnTo>
                      <a:lnTo>
                        <a:pt x="50" y="46"/>
                      </a:lnTo>
                      <a:lnTo>
                        <a:pt x="50" y="44"/>
                      </a:lnTo>
                      <a:lnTo>
                        <a:pt x="48" y="44"/>
                      </a:lnTo>
                      <a:lnTo>
                        <a:pt x="46" y="40"/>
                      </a:lnTo>
                      <a:lnTo>
                        <a:pt x="44" y="38"/>
                      </a:lnTo>
                      <a:lnTo>
                        <a:pt x="44" y="32"/>
                      </a:lnTo>
                      <a:lnTo>
                        <a:pt x="42" y="24"/>
                      </a:lnTo>
                      <a:lnTo>
                        <a:pt x="40" y="16"/>
                      </a:lnTo>
                      <a:lnTo>
                        <a:pt x="38" y="10"/>
                      </a:lnTo>
                      <a:lnTo>
                        <a:pt x="32" y="0"/>
                      </a:lnTo>
                      <a:lnTo>
                        <a:pt x="32" y="2"/>
                      </a:lnTo>
                      <a:lnTo>
                        <a:pt x="30" y="4"/>
                      </a:lnTo>
                      <a:lnTo>
                        <a:pt x="30" y="4"/>
                      </a:lnTo>
                      <a:lnTo>
                        <a:pt x="30" y="6"/>
                      </a:lnTo>
                      <a:lnTo>
                        <a:pt x="30" y="6"/>
                      </a:lnTo>
                      <a:lnTo>
                        <a:pt x="28" y="6"/>
                      </a:lnTo>
                      <a:lnTo>
                        <a:pt x="28" y="8"/>
                      </a:lnTo>
                      <a:lnTo>
                        <a:pt x="28" y="8"/>
                      </a:lnTo>
                      <a:lnTo>
                        <a:pt x="28" y="8"/>
                      </a:lnTo>
                      <a:lnTo>
                        <a:pt x="26" y="8"/>
                      </a:lnTo>
                      <a:lnTo>
                        <a:pt x="26" y="8"/>
                      </a:lnTo>
                      <a:lnTo>
                        <a:pt x="26" y="8"/>
                      </a:lnTo>
                      <a:lnTo>
                        <a:pt x="26" y="10"/>
                      </a:lnTo>
                      <a:lnTo>
                        <a:pt x="24" y="8"/>
                      </a:lnTo>
                      <a:lnTo>
                        <a:pt x="22" y="10"/>
                      </a:lnTo>
                      <a:lnTo>
                        <a:pt x="22" y="10"/>
                      </a:lnTo>
                      <a:lnTo>
                        <a:pt x="22" y="10"/>
                      </a:lnTo>
                      <a:lnTo>
                        <a:pt x="20" y="10"/>
                      </a:lnTo>
                      <a:lnTo>
                        <a:pt x="20" y="10"/>
                      </a:lnTo>
                      <a:lnTo>
                        <a:pt x="20" y="10"/>
                      </a:lnTo>
                      <a:lnTo>
                        <a:pt x="18" y="12"/>
                      </a:lnTo>
                      <a:lnTo>
                        <a:pt x="18" y="12"/>
                      </a:lnTo>
                      <a:lnTo>
                        <a:pt x="16" y="12"/>
                      </a:lnTo>
                      <a:lnTo>
                        <a:pt x="16" y="14"/>
                      </a:lnTo>
                      <a:lnTo>
                        <a:pt x="16" y="16"/>
                      </a:lnTo>
                      <a:lnTo>
                        <a:pt x="14" y="18"/>
                      </a:lnTo>
                      <a:lnTo>
                        <a:pt x="14" y="18"/>
                      </a:lnTo>
                      <a:lnTo>
                        <a:pt x="12" y="18"/>
                      </a:lnTo>
                      <a:lnTo>
                        <a:pt x="10" y="18"/>
                      </a:lnTo>
                      <a:lnTo>
                        <a:pt x="10" y="18"/>
                      </a:lnTo>
                      <a:lnTo>
                        <a:pt x="8" y="18"/>
                      </a:lnTo>
                      <a:lnTo>
                        <a:pt x="8" y="18"/>
                      </a:lnTo>
                      <a:lnTo>
                        <a:pt x="8" y="20"/>
                      </a:lnTo>
                      <a:lnTo>
                        <a:pt x="8" y="22"/>
                      </a:lnTo>
                      <a:lnTo>
                        <a:pt x="8" y="24"/>
                      </a:lnTo>
                      <a:lnTo>
                        <a:pt x="6" y="26"/>
                      </a:lnTo>
                      <a:lnTo>
                        <a:pt x="8" y="28"/>
                      </a:lnTo>
                      <a:lnTo>
                        <a:pt x="8" y="32"/>
                      </a:lnTo>
                      <a:lnTo>
                        <a:pt x="6" y="36"/>
                      </a:lnTo>
                      <a:lnTo>
                        <a:pt x="6" y="36"/>
                      </a:lnTo>
                      <a:lnTo>
                        <a:pt x="4" y="40"/>
                      </a:lnTo>
                      <a:lnTo>
                        <a:pt x="4" y="42"/>
                      </a:lnTo>
                      <a:lnTo>
                        <a:pt x="2" y="48"/>
                      </a:lnTo>
                      <a:lnTo>
                        <a:pt x="2" y="50"/>
                      </a:lnTo>
                      <a:lnTo>
                        <a:pt x="0" y="52"/>
                      </a:lnTo>
                      <a:lnTo>
                        <a:pt x="0" y="56"/>
                      </a:lnTo>
                      <a:lnTo>
                        <a:pt x="2" y="58"/>
                      </a:lnTo>
                      <a:lnTo>
                        <a:pt x="2" y="62"/>
                      </a:lnTo>
                      <a:lnTo>
                        <a:pt x="2" y="68"/>
                      </a:lnTo>
                      <a:lnTo>
                        <a:pt x="2" y="68"/>
                      </a:lnTo>
                      <a:lnTo>
                        <a:pt x="4" y="66"/>
                      </a:lnTo>
                      <a:lnTo>
                        <a:pt x="6" y="66"/>
                      </a:lnTo>
                      <a:lnTo>
                        <a:pt x="10" y="68"/>
                      </a:lnTo>
                      <a:lnTo>
                        <a:pt x="10" y="68"/>
                      </a:lnTo>
                      <a:lnTo>
                        <a:pt x="10" y="66"/>
                      </a:lnTo>
                      <a:lnTo>
                        <a:pt x="12" y="66"/>
                      </a:lnTo>
                      <a:lnTo>
                        <a:pt x="12" y="64"/>
                      </a:lnTo>
                      <a:lnTo>
                        <a:pt x="12" y="64"/>
                      </a:lnTo>
                      <a:lnTo>
                        <a:pt x="14" y="64"/>
                      </a:lnTo>
                      <a:lnTo>
                        <a:pt x="16" y="66"/>
                      </a:lnTo>
                      <a:lnTo>
                        <a:pt x="18" y="70"/>
                      </a:lnTo>
                      <a:lnTo>
                        <a:pt x="18" y="70"/>
                      </a:lnTo>
                      <a:lnTo>
                        <a:pt x="18" y="70"/>
                      </a:lnTo>
                      <a:lnTo>
                        <a:pt x="20" y="66"/>
                      </a:lnTo>
                      <a:lnTo>
                        <a:pt x="20" y="64"/>
                      </a:lnTo>
                      <a:lnTo>
                        <a:pt x="22" y="60"/>
                      </a:lnTo>
                      <a:lnTo>
                        <a:pt x="24" y="56"/>
                      </a:lnTo>
                      <a:lnTo>
                        <a:pt x="24" y="58"/>
                      </a:lnTo>
                      <a:lnTo>
                        <a:pt x="26" y="58"/>
                      </a:lnTo>
                      <a:lnTo>
                        <a:pt x="26" y="60"/>
                      </a:lnTo>
                      <a:lnTo>
                        <a:pt x="28" y="60"/>
                      </a:lnTo>
                      <a:lnTo>
                        <a:pt x="28" y="60"/>
                      </a:lnTo>
                      <a:lnTo>
                        <a:pt x="28" y="60"/>
                      </a:lnTo>
                      <a:lnTo>
                        <a:pt x="32" y="64"/>
                      </a:lnTo>
                      <a:lnTo>
                        <a:pt x="32" y="64"/>
                      </a:lnTo>
                      <a:lnTo>
                        <a:pt x="34" y="64"/>
                      </a:lnTo>
                      <a:lnTo>
                        <a:pt x="38" y="64"/>
                      </a:lnTo>
                      <a:lnTo>
                        <a:pt x="40" y="62"/>
                      </a:lnTo>
                      <a:lnTo>
                        <a:pt x="42" y="60"/>
                      </a:lnTo>
                      <a:lnTo>
                        <a:pt x="42" y="60"/>
                      </a:lnTo>
                      <a:lnTo>
                        <a:pt x="44" y="62"/>
                      </a:lnTo>
                      <a:lnTo>
                        <a:pt x="44" y="62"/>
                      </a:lnTo>
                      <a:lnTo>
                        <a:pt x="44" y="64"/>
                      </a:lnTo>
                      <a:lnTo>
                        <a:pt x="46" y="64"/>
                      </a:lnTo>
                      <a:lnTo>
                        <a:pt x="48" y="62"/>
                      </a:lnTo>
                      <a:lnTo>
                        <a:pt x="50" y="62"/>
                      </a:lnTo>
                      <a:lnTo>
                        <a:pt x="50" y="62"/>
                      </a:lnTo>
                      <a:lnTo>
                        <a:pt x="52" y="64"/>
                      </a:lnTo>
                      <a:lnTo>
                        <a:pt x="52" y="64"/>
                      </a:lnTo>
                      <a:lnTo>
                        <a:pt x="56" y="64"/>
                      </a:lnTo>
                      <a:lnTo>
                        <a:pt x="58" y="64"/>
                      </a:lnTo>
                      <a:lnTo>
                        <a:pt x="58" y="64"/>
                      </a:lnTo>
                      <a:lnTo>
                        <a:pt x="60" y="64"/>
                      </a:lnTo>
                      <a:lnTo>
                        <a:pt x="62" y="66"/>
                      </a:lnTo>
                      <a:lnTo>
                        <a:pt x="66" y="68"/>
                      </a:lnTo>
                      <a:lnTo>
                        <a:pt x="68" y="70"/>
                      </a:lnTo>
                      <a:lnTo>
                        <a:pt x="70" y="70"/>
                      </a:lnTo>
                      <a:lnTo>
                        <a:pt x="72" y="72"/>
                      </a:lnTo>
                      <a:lnTo>
                        <a:pt x="74" y="76"/>
                      </a:lnTo>
                      <a:lnTo>
                        <a:pt x="78" y="82"/>
                      </a:lnTo>
                      <a:lnTo>
                        <a:pt x="82" y="84"/>
                      </a:lnTo>
                      <a:lnTo>
                        <a:pt x="86" y="86"/>
                      </a:lnTo>
                      <a:lnTo>
                        <a:pt x="86" y="90"/>
                      </a:lnTo>
                      <a:lnTo>
                        <a:pt x="88" y="92"/>
                      </a:lnTo>
                      <a:lnTo>
                        <a:pt x="90" y="94"/>
                      </a:lnTo>
                      <a:lnTo>
                        <a:pt x="92" y="94"/>
                      </a:lnTo>
                      <a:lnTo>
                        <a:pt x="92" y="96"/>
                      </a:lnTo>
                      <a:lnTo>
                        <a:pt x="94" y="98"/>
                      </a:lnTo>
                      <a:lnTo>
                        <a:pt x="96" y="100"/>
                      </a:lnTo>
                      <a:lnTo>
                        <a:pt x="96" y="98"/>
                      </a:lnTo>
                      <a:lnTo>
                        <a:pt x="96" y="98"/>
                      </a:lnTo>
                      <a:lnTo>
                        <a:pt x="96" y="98"/>
                      </a:lnTo>
                      <a:lnTo>
                        <a:pt x="100" y="102"/>
                      </a:lnTo>
                      <a:lnTo>
                        <a:pt x="100" y="100"/>
                      </a:lnTo>
                      <a:lnTo>
                        <a:pt x="102" y="100"/>
                      </a:lnTo>
                      <a:lnTo>
                        <a:pt x="102" y="98"/>
                      </a:lnTo>
                      <a:lnTo>
                        <a:pt x="102" y="96"/>
                      </a:lnTo>
                      <a:lnTo>
                        <a:pt x="102" y="96"/>
                      </a:lnTo>
                      <a:lnTo>
                        <a:pt x="104" y="96"/>
                      </a:lnTo>
                      <a:lnTo>
                        <a:pt x="106" y="96"/>
                      </a:lnTo>
                      <a:lnTo>
                        <a:pt x="106" y="9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55" name="Freeform 183">
                  <a:extLst>
                    <a:ext uri="{FF2B5EF4-FFF2-40B4-BE49-F238E27FC236}">
                      <a16:creationId xmlns:a16="http://schemas.microsoft.com/office/drawing/2014/main" id="{2C841301-8FEA-09B5-DDB1-18D9C74857DE}"/>
                    </a:ext>
                  </a:extLst>
                </p:cNvPr>
                <p:cNvSpPr>
                  <a:spLocks noEditPoints="1"/>
                </p:cNvSpPr>
                <p:nvPr/>
              </p:nvSpPr>
              <p:spPr bwMode="auto">
                <a:xfrm>
                  <a:off x="3599" y="2009"/>
                  <a:ext cx="46" cy="50"/>
                </a:xfrm>
                <a:custGeom>
                  <a:avLst/>
                  <a:gdLst>
                    <a:gd name="T0" fmla="*/ 46 w 46"/>
                    <a:gd name="T1" fmla="*/ 44 h 50"/>
                    <a:gd name="T2" fmla="*/ 46 w 46"/>
                    <a:gd name="T3" fmla="*/ 36 h 50"/>
                    <a:gd name="T4" fmla="*/ 46 w 46"/>
                    <a:gd name="T5" fmla="*/ 30 h 50"/>
                    <a:gd name="T6" fmla="*/ 38 w 46"/>
                    <a:gd name="T7" fmla="*/ 30 h 50"/>
                    <a:gd name="T8" fmla="*/ 30 w 46"/>
                    <a:gd name="T9" fmla="*/ 30 h 50"/>
                    <a:gd name="T10" fmla="*/ 24 w 46"/>
                    <a:gd name="T11" fmla="*/ 28 h 50"/>
                    <a:gd name="T12" fmla="*/ 22 w 46"/>
                    <a:gd name="T13" fmla="*/ 28 h 50"/>
                    <a:gd name="T14" fmla="*/ 22 w 46"/>
                    <a:gd name="T15" fmla="*/ 26 h 50"/>
                    <a:gd name="T16" fmla="*/ 22 w 46"/>
                    <a:gd name="T17" fmla="*/ 34 h 50"/>
                    <a:gd name="T18" fmla="*/ 20 w 46"/>
                    <a:gd name="T19" fmla="*/ 40 h 50"/>
                    <a:gd name="T20" fmla="*/ 20 w 46"/>
                    <a:gd name="T21" fmla="*/ 40 h 50"/>
                    <a:gd name="T22" fmla="*/ 16 w 46"/>
                    <a:gd name="T23" fmla="*/ 44 h 50"/>
                    <a:gd name="T24" fmla="*/ 16 w 46"/>
                    <a:gd name="T25" fmla="*/ 48 h 50"/>
                    <a:gd name="T26" fmla="*/ 20 w 46"/>
                    <a:gd name="T27" fmla="*/ 50 h 50"/>
                    <a:gd name="T28" fmla="*/ 20 w 46"/>
                    <a:gd name="T29" fmla="*/ 50 h 50"/>
                    <a:gd name="T30" fmla="*/ 20 w 46"/>
                    <a:gd name="T31" fmla="*/ 48 h 50"/>
                    <a:gd name="T32" fmla="*/ 22 w 46"/>
                    <a:gd name="T33" fmla="*/ 50 h 50"/>
                    <a:gd name="T34" fmla="*/ 24 w 46"/>
                    <a:gd name="T35" fmla="*/ 50 h 50"/>
                    <a:gd name="T36" fmla="*/ 24 w 46"/>
                    <a:gd name="T37" fmla="*/ 50 h 50"/>
                    <a:gd name="T38" fmla="*/ 26 w 46"/>
                    <a:gd name="T39" fmla="*/ 50 h 50"/>
                    <a:gd name="T40" fmla="*/ 30 w 46"/>
                    <a:gd name="T41" fmla="*/ 50 h 50"/>
                    <a:gd name="T42" fmla="*/ 40 w 46"/>
                    <a:gd name="T43" fmla="*/ 50 h 50"/>
                    <a:gd name="T44" fmla="*/ 46 w 46"/>
                    <a:gd name="T45" fmla="*/ 50 h 50"/>
                    <a:gd name="T46" fmla="*/ 6 w 46"/>
                    <a:gd name="T47" fmla="*/ 2 h 50"/>
                    <a:gd name="T48" fmla="*/ 4 w 46"/>
                    <a:gd name="T49" fmla="*/ 2 h 50"/>
                    <a:gd name="T50" fmla="*/ 4 w 46"/>
                    <a:gd name="T51" fmla="*/ 4 h 50"/>
                    <a:gd name="T52" fmla="*/ 2 w 46"/>
                    <a:gd name="T53" fmla="*/ 6 h 50"/>
                    <a:gd name="T54" fmla="*/ 2 w 46"/>
                    <a:gd name="T55" fmla="*/ 6 h 50"/>
                    <a:gd name="T56" fmla="*/ 2 w 46"/>
                    <a:gd name="T57" fmla="*/ 10 h 50"/>
                    <a:gd name="T58" fmla="*/ 4 w 46"/>
                    <a:gd name="T59" fmla="*/ 10 h 50"/>
                    <a:gd name="T60" fmla="*/ 6 w 46"/>
                    <a:gd name="T61" fmla="*/ 10 h 50"/>
                    <a:gd name="T62" fmla="*/ 10 w 46"/>
                    <a:gd name="T63" fmla="*/ 4 h 50"/>
                    <a:gd name="T64" fmla="*/ 8 w 46"/>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50">
                      <a:moveTo>
                        <a:pt x="46" y="48"/>
                      </a:moveTo>
                      <a:lnTo>
                        <a:pt x="46" y="44"/>
                      </a:lnTo>
                      <a:lnTo>
                        <a:pt x="46" y="40"/>
                      </a:lnTo>
                      <a:lnTo>
                        <a:pt x="46" y="36"/>
                      </a:lnTo>
                      <a:lnTo>
                        <a:pt x="46" y="34"/>
                      </a:lnTo>
                      <a:lnTo>
                        <a:pt x="46" y="30"/>
                      </a:lnTo>
                      <a:lnTo>
                        <a:pt x="42" y="30"/>
                      </a:lnTo>
                      <a:lnTo>
                        <a:pt x="38" y="30"/>
                      </a:lnTo>
                      <a:lnTo>
                        <a:pt x="34" y="30"/>
                      </a:lnTo>
                      <a:lnTo>
                        <a:pt x="30" y="30"/>
                      </a:lnTo>
                      <a:lnTo>
                        <a:pt x="26" y="30"/>
                      </a:lnTo>
                      <a:lnTo>
                        <a:pt x="24" y="28"/>
                      </a:lnTo>
                      <a:lnTo>
                        <a:pt x="24" y="28"/>
                      </a:lnTo>
                      <a:lnTo>
                        <a:pt x="22" y="28"/>
                      </a:lnTo>
                      <a:lnTo>
                        <a:pt x="22" y="28"/>
                      </a:lnTo>
                      <a:lnTo>
                        <a:pt x="22" y="26"/>
                      </a:lnTo>
                      <a:lnTo>
                        <a:pt x="22" y="32"/>
                      </a:lnTo>
                      <a:lnTo>
                        <a:pt x="22" y="34"/>
                      </a:lnTo>
                      <a:lnTo>
                        <a:pt x="22" y="36"/>
                      </a:lnTo>
                      <a:lnTo>
                        <a:pt x="20" y="40"/>
                      </a:lnTo>
                      <a:lnTo>
                        <a:pt x="20" y="40"/>
                      </a:lnTo>
                      <a:lnTo>
                        <a:pt x="20" y="40"/>
                      </a:lnTo>
                      <a:lnTo>
                        <a:pt x="18" y="42"/>
                      </a:lnTo>
                      <a:lnTo>
                        <a:pt x="16" y="44"/>
                      </a:lnTo>
                      <a:lnTo>
                        <a:pt x="16" y="48"/>
                      </a:lnTo>
                      <a:lnTo>
                        <a:pt x="16" y="48"/>
                      </a:lnTo>
                      <a:lnTo>
                        <a:pt x="18" y="48"/>
                      </a:lnTo>
                      <a:lnTo>
                        <a:pt x="20" y="50"/>
                      </a:lnTo>
                      <a:lnTo>
                        <a:pt x="20" y="50"/>
                      </a:lnTo>
                      <a:lnTo>
                        <a:pt x="20" y="50"/>
                      </a:lnTo>
                      <a:lnTo>
                        <a:pt x="20" y="48"/>
                      </a:lnTo>
                      <a:lnTo>
                        <a:pt x="20" y="48"/>
                      </a:lnTo>
                      <a:lnTo>
                        <a:pt x="22" y="48"/>
                      </a:lnTo>
                      <a:lnTo>
                        <a:pt x="22" y="50"/>
                      </a:lnTo>
                      <a:lnTo>
                        <a:pt x="22" y="50"/>
                      </a:lnTo>
                      <a:lnTo>
                        <a:pt x="24" y="50"/>
                      </a:lnTo>
                      <a:lnTo>
                        <a:pt x="24" y="50"/>
                      </a:lnTo>
                      <a:lnTo>
                        <a:pt x="24" y="50"/>
                      </a:lnTo>
                      <a:lnTo>
                        <a:pt x="26" y="50"/>
                      </a:lnTo>
                      <a:lnTo>
                        <a:pt x="26" y="50"/>
                      </a:lnTo>
                      <a:lnTo>
                        <a:pt x="28" y="50"/>
                      </a:lnTo>
                      <a:lnTo>
                        <a:pt x="30" y="50"/>
                      </a:lnTo>
                      <a:lnTo>
                        <a:pt x="34" y="50"/>
                      </a:lnTo>
                      <a:lnTo>
                        <a:pt x="40" y="50"/>
                      </a:lnTo>
                      <a:lnTo>
                        <a:pt x="44" y="50"/>
                      </a:lnTo>
                      <a:lnTo>
                        <a:pt x="46" y="50"/>
                      </a:lnTo>
                      <a:lnTo>
                        <a:pt x="46" y="48"/>
                      </a:lnTo>
                      <a:close/>
                      <a:moveTo>
                        <a:pt x="6" y="2"/>
                      </a:moveTo>
                      <a:lnTo>
                        <a:pt x="6" y="0"/>
                      </a:lnTo>
                      <a:lnTo>
                        <a:pt x="4" y="2"/>
                      </a:lnTo>
                      <a:lnTo>
                        <a:pt x="4" y="2"/>
                      </a:lnTo>
                      <a:lnTo>
                        <a:pt x="4" y="4"/>
                      </a:lnTo>
                      <a:lnTo>
                        <a:pt x="4" y="6"/>
                      </a:lnTo>
                      <a:lnTo>
                        <a:pt x="2" y="6"/>
                      </a:lnTo>
                      <a:lnTo>
                        <a:pt x="2" y="6"/>
                      </a:lnTo>
                      <a:lnTo>
                        <a:pt x="2" y="6"/>
                      </a:lnTo>
                      <a:lnTo>
                        <a:pt x="0" y="8"/>
                      </a:lnTo>
                      <a:lnTo>
                        <a:pt x="2" y="10"/>
                      </a:lnTo>
                      <a:lnTo>
                        <a:pt x="2" y="10"/>
                      </a:lnTo>
                      <a:lnTo>
                        <a:pt x="4" y="10"/>
                      </a:lnTo>
                      <a:lnTo>
                        <a:pt x="6" y="10"/>
                      </a:lnTo>
                      <a:lnTo>
                        <a:pt x="6" y="10"/>
                      </a:lnTo>
                      <a:lnTo>
                        <a:pt x="6" y="8"/>
                      </a:lnTo>
                      <a:lnTo>
                        <a:pt x="10" y="4"/>
                      </a:lnTo>
                      <a:lnTo>
                        <a:pt x="10" y="2"/>
                      </a:lnTo>
                      <a:lnTo>
                        <a:pt x="8" y="0"/>
                      </a:lnTo>
                      <a:lnTo>
                        <a:pt x="6"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56" name="Freeform 184">
                  <a:extLst>
                    <a:ext uri="{FF2B5EF4-FFF2-40B4-BE49-F238E27FC236}">
                      <a16:creationId xmlns:a16="http://schemas.microsoft.com/office/drawing/2014/main" id="{F742E951-644A-C5EA-0F64-9D09F0981C4A}"/>
                    </a:ext>
                  </a:extLst>
                </p:cNvPr>
                <p:cNvSpPr>
                  <a:spLocks/>
                </p:cNvSpPr>
                <p:nvPr/>
              </p:nvSpPr>
              <p:spPr bwMode="auto">
                <a:xfrm>
                  <a:off x="2058" y="1818"/>
                  <a:ext cx="38" cy="22"/>
                </a:xfrm>
                <a:custGeom>
                  <a:avLst/>
                  <a:gdLst>
                    <a:gd name="T0" fmla="*/ 36 w 38"/>
                    <a:gd name="T1" fmla="*/ 16 h 22"/>
                    <a:gd name="T2" fmla="*/ 38 w 38"/>
                    <a:gd name="T3" fmla="*/ 12 h 22"/>
                    <a:gd name="T4" fmla="*/ 36 w 38"/>
                    <a:gd name="T5" fmla="*/ 10 h 22"/>
                    <a:gd name="T6" fmla="*/ 32 w 38"/>
                    <a:gd name="T7" fmla="*/ 10 h 22"/>
                    <a:gd name="T8" fmla="*/ 32 w 38"/>
                    <a:gd name="T9" fmla="*/ 8 h 22"/>
                    <a:gd name="T10" fmla="*/ 28 w 38"/>
                    <a:gd name="T11" fmla="*/ 10 h 22"/>
                    <a:gd name="T12" fmla="*/ 26 w 38"/>
                    <a:gd name="T13" fmla="*/ 10 h 22"/>
                    <a:gd name="T14" fmla="*/ 26 w 38"/>
                    <a:gd name="T15" fmla="*/ 10 h 22"/>
                    <a:gd name="T16" fmla="*/ 24 w 38"/>
                    <a:gd name="T17" fmla="*/ 8 h 22"/>
                    <a:gd name="T18" fmla="*/ 22 w 38"/>
                    <a:gd name="T19" fmla="*/ 8 h 22"/>
                    <a:gd name="T20" fmla="*/ 22 w 38"/>
                    <a:gd name="T21" fmla="*/ 6 h 22"/>
                    <a:gd name="T22" fmla="*/ 20 w 38"/>
                    <a:gd name="T23" fmla="*/ 6 h 22"/>
                    <a:gd name="T24" fmla="*/ 18 w 38"/>
                    <a:gd name="T25" fmla="*/ 2 h 22"/>
                    <a:gd name="T26" fmla="*/ 16 w 38"/>
                    <a:gd name="T27" fmla="*/ 2 h 22"/>
                    <a:gd name="T28" fmla="*/ 12 w 38"/>
                    <a:gd name="T29" fmla="*/ 0 h 22"/>
                    <a:gd name="T30" fmla="*/ 12 w 38"/>
                    <a:gd name="T31" fmla="*/ 0 h 22"/>
                    <a:gd name="T32" fmla="*/ 10 w 38"/>
                    <a:gd name="T33" fmla="*/ 0 h 22"/>
                    <a:gd name="T34" fmla="*/ 10 w 38"/>
                    <a:gd name="T35" fmla="*/ 2 h 22"/>
                    <a:gd name="T36" fmla="*/ 10 w 38"/>
                    <a:gd name="T37" fmla="*/ 4 h 22"/>
                    <a:gd name="T38" fmla="*/ 8 w 38"/>
                    <a:gd name="T39" fmla="*/ 4 h 22"/>
                    <a:gd name="T40" fmla="*/ 6 w 38"/>
                    <a:gd name="T41" fmla="*/ 6 h 22"/>
                    <a:gd name="T42" fmla="*/ 6 w 38"/>
                    <a:gd name="T43" fmla="*/ 8 h 22"/>
                    <a:gd name="T44" fmla="*/ 4 w 38"/>
                    <a:gd name="T45" fmla="*/ 8 h 22"/>
                    <a:gd name="T46" fmla="*/ 0 w 38"/>
                    <a:gd name="T47" fmla="*/ 10 h 22"/>
                    <a:gd name="T48" fmla="*/ 0 w 38"/>
                    <a:gd name="T49" fmla="*/ 12 h 22"/>
                    <a:gd name="T50" fmla="*/ 2 w 38"/>
                    <a:gd name="T51" fmla="*/ 14 h 22"/>
                    <a:gd name="T52" fmla="*/ 8 w 38"/>
                    <a:gd name="T53" fmla="*/ 16 h 22"/>
                    <a:gd name="T54" fmla="*/ 18 w 38"/>
                    <a:gd name="T55" fmla="*/ 20 h 22"/>
                    <a:gd name="T56" fmla="*/ 24 w 38"/>
                    <a:gd name="T57" fmla="*/ 22 h 22"/>
                    <a:gd name="T58" fmla="*/ 22 w 38"/>
                    <a:gd name="T59" fmla="*/ 22 h 22"/>
                    <a:gd name="T60" fmla="*/ 22 w 38"/>
                    <a:gd name="T61" fmla="*/ 20 h 22"/>
                    <a:gd name="T62" fmla="*/ 28 w 38"/>
                    <a:gd name="T63" fmla="*/ 22 h 22"/>
                    <a:gd name="T64" fmla="*/ 32 w 38"/>
                    <a:gd name="T65" fmla="*/ 22 h 22"/>
                    <a:gd name="T66" fmla="*/ 34 w 38"/>
                    <a:gd name="T67" fmla="*/ 20 h 22"/>
                    <a:gd name="T68" fmla="*/ 34 w 38"/>
                    <a:gd name="T69" fmla="*/ 18 h 22"/>
                    <a:gd name="T70" fmla="*/ 36 w 38"/>
                    <a:gd name="T71" fmla="*/ 18 h 22"/>
                    <a:gd name="T72" fmla="*/ 36 w 38"/>
                    <a:gd name="T7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22">
                      <a:moveTo>
                        <a:pt x="36" y="16"/>
                      </a:moveTo>
                      <a:lnTo>
                        <a:pt x="36" y="16"/>
                      </a:lnTo>
                      <a:lnTo>
                        <a:pt x="36" y="14"/>
                      </a:lnTo>
                      <a:lnTo>
                        <a:pt x="38" y="12"/>
                      </a:lnTo>
                      <a:lnTo>
                        <a:pt x="36" y="10"/>
                      </a:lnTo>
                      <a:lnTo>
                        <a:pt x="36" y="10"/>
                      </a:lnTo>
                      <a:lnTo>
                        <a:pt x="34" y="10"/>
                      </a:lnTo>
                      <a:lnTo>
                        <a:pt x="32" y="10"/>
                      </a:lnTo>
                      <a:lnTo>
                        <a:pt x="32" y="10"/>
                      </a:lnTo>
                      <a:lnTo>
                        <a:pt x="32" y="8"/>
                      </a:lnTo>
                      <a:lnTo>
                        <a:pt x="30" y="8"/>
                      </a:lnTo>
                      <a:lnTo>
                        <a:pt x="28" y="10"/>
                      </a:lnTo>
                      <a:lnTo>
                        <a:pt x="26" y="10"/>
                      </a:lnTo>
                      <a:lnTo>
                        <a:pt x="26" y="10"/>
                      </a:lnTo>
                      <a:lnTo>
                        <a:pt x="26" y="10"/>
                      </a:lnTo>
                      <a:lnTo>
                        <a:pt x="26" y="10"/>
                      </a:lnTo>
                      <a:lnTo>
                        <a:pt x="26" y="8"/>
                      </a:lnTo>
                      <a:lnTo>
                        <a:pt x="24" y="8"/>
                      </a:lnTo>
                      <a:lnTo>
                        <a:pt x="24" y="8"/>
                      </a:lnTo>
                      <a:lnTo>
                        <a:pt x="22" y="8"/>
                      </a:lnTo>
                      <a:lnTo>
                        <a:pt x="22" y="8"/>
                      </a:lnTo>
                      <a:lnTo>
                        <a:pt x="22" y="6"/>
                      </a:lnTo>
                      <a:lnTo>
                        <a:pt x="20" y="6"/>
                      </a:lnTo>
                      <a:lnTo>
                        <a:pt x="20" y="6"/>
                      </a:lnTo>
                      <a:lnTo>
                        <a:pt x="18" y="4"/>
                      </a:lnTo>
                      <a:lnTo>
                        <a:pt x="18" y="2"/>
                      </a:lnTo>
                      <a:lnTo>
                        <a:pt x="18" y="2"/>
                      </a:lnTo>
                      <a:lnTo>
                        <a:pt x="16" y="2"/>
                      </a:lnTo>
                      <a:lnTo>
                        <a:pt x="16" y="2"/>
                      </a:lnTo>
                      <a:lnTo>
                        <a:pt x="12" y="0"/>
                      </a:lnTo>
                      <a:lnTo>
                        <a:pt x="12" y="0"/>
                      </a:lnTo>
                      <a:lnTo>
                        <a:pt x="12" y="0"/>
                      </a:lnTo>
                      <a:lnTo>
                        <a:pt x="12" y="0"/>
                      </a:lnTo>
                      <a:lnTo>
                        <a:pt x="10" y="0"/>
                      </a:lnTo>
                      <a:lnTo>
                        <a:pt x="10" y="0"/>
                      </a:lnTo>
                      <a:lnTo>
                        <a:pt x="10" y="2"/>
                      </a:lnTo>
                      <a:lnTo>
                        <a:pt x="10" y="2"/>
                      </a:lnTo>
                      <a:lnTo>
                        <a:pt x="10" y="4"/>
                      </a:lnTo>
                      <a:lnTo>
                        <a:pt x="10" y="4"/>
                      </a:lnTo>
                      <a:lnTo>
                        <a:pt x="8" y="4"/>
                      </a:lnTo>
                      <a:lnTo>
                        <a:pt x="8" y="4"/>
                      </a:lnTo>
                      <a:lnTo>
                        <a:pt x="6" y="6"/>
                      </a:lnTo>
                      <a:lnTo>
                        <a:pt x="6" y="6"/>
                      </a:lnTo>
                      <a:lnTo>
                        <a:pt x="6" y="8"/>
                      </a:lnTo>
                      <a:lnTo>
                        <a:pt x="4" y="8"/>
                      </a:lnTo>
                      <a:lnTo>
                        <a:pt x="4" y="8"/>
                      </a:lnTo>
                      <a:lnTo>
                        <a:pt x="2" y="8"/>
                      </a:lnTo>
                      <a:lnTo>
                        <a:pt x="0" y="10"/>
                      </a:lnTo>
                      <a:lnTo>
                        <a:pt x="0" y="12"/>
                      </a:lnTo>
                      <a:lnTo>
                        <a:pt x="0" y="12"/>
                      </a:lnTo>
                      <a:lnTo>
                        <a:pt x="0" y="12"/>
                      </a:lnTo>
                      <a:lnTo>
                        <a:pt x="2" y="14"/>
                      </a:lnTo>
                      <a:lnTo>
                        <a:pt x="4" y="16"/>
                      </a:lnTo>
                      <a:lnTo>
                        <a:pt x="8" y="16"/>
                      </a:lnTo>
                      <a:lnTo>
                        <a:pt x="12" y="18"/>
                      </a:lnTo>
                      <a:lnTo>
                        <a:pt x="18" y="20"/>
                      </a:lnTo>
                      <a:lnTo>
                        <a:pt x="24" y="22"/>
                      </a:lnTo>
                      <a:lnTo>
                        <a:pt x="24" y="22"/>
                      </a:lnTo>
                      <a:lnTo>
                        <a:pt x="22" y="22"/>
                      </a:lnTo>
                      <a:lnTo>
                        <a:pt x="22" y="22"/>
                      </a:lnTo>
                      <a:lnTo>
                        <a:pt x="20" y="20"/>
                      </a:lnTo>
                      <a:lnTo>
                        <a:pt x="22" y="20"/>
                      </a:lnTo>
                      <a:lnTo>
                        <a:pt x="26" y="22"/>
                      </a:lnTo>
                      <a:lnTo>
                        <a:pt x="28" y="22"/>
                      </a:lnTo>
                      <a:lnTo>
                        <a:pt x="32" y="22"/>
                      </a:lnTo>
                      <a:lnTo>
                        <a:pt x="32" y="22"/>
                      </a:lnTo>
                      <a:lnTo>
                        <a:pt x="34" y="22"/>
                      </a:lnTo>
                      <a:lnTo>
                        <a:pt x="34" y="20"/>
                      </a:lnTo>
                      <a:lnTo>
                        <a:pt x="34" y="20"/>
                      </a:lnTo>
                      <a:lnTo>
                        <a:pt x="34" y="18"/>
                      </a:lnTo>
                      <a:lnTo>
                        <a:pt x="36" y="18"/>
                      </a:lnTo>
                      <a:lnTo>
                        <a:pt x="36" y="18"/>
                      </a:lnTo>
                      <a:lnTo>
                        <a:pt x="36" y="16"/>
                      </a:lnTo>
                      <a:lnTo>
                        <a:pt x="36" y="1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57" name="Freeform 185">
                  <a:extLst>
                    <a:ext uri="{FF2B5EF4-FFF2-40B4-BE49-F238E27FC236}">
                      <a16:creationId xmlns:a16="http://schemas.microsoft.com/office/drawing/2014/main" id="{277CADE8-E646-9CD9-0C4B-96080E519E20}"/>
                    </a:ext>
                  </a:extLst>
                </p:cNvPr>
                <p:cNvSpPr>
                  <a:spLocks/>
                </p:cNvSpPr>
                <p:nvPr/>
              </p:nvSpPr>
              <p:spPr bwMode="auto">
                <a:xfrm>
                  <a:off x="3847" y="1510"/>
                  <a:ext cx="192" cy="174"/>
                </a:xfrm>
                <a:custGeom>
                  <a:avLst/>
                  <a:gdLst>
                    <a:gd name="T0" fmla="*/ 182 w 192"/>
                    <a:gd name="T1" fmla="*/ 162 h 174"/>
                    <a:gd name="T2" fmla="*/ 174 w 192"/>
                    <a:gd name="T3" fmla="*/ 156 h 174"/>
                    <a:gd name="T4" fmla="*/ 170 w 192"/>
                    <a:gd name="T5" fmla="*/ 140 h 174"/>
                    <a:gd name="T6" fmla="*/ 174 w 192"/>
                    <a:gd name="T7" fmla="*/ 138 h 174"/>
                    <a:gd name="T8" fmla="*/ 166 w 192"/>
                    <a:gd name="T9" fmla="*/ 130 h 174"/>
                    <a:gd name="T10" fmla="*/ 150 w 192"/>
                    <a:gd name="T11" fmla="*/ 102 h 174"/>
                    <a:gd name="T12" fmla="*/ 142 w 192"/>
                    <a:gd name="T13" fmla="*/ 80 h 174"/>
                    <a:gd name="T14" fmla="*/ 138 w 192"/>
                    <a:gd name="T15" fmla="*/ 74 h 174"/>
                    <a:gd name="T16" fmla="*/ 134 w 192"/>
                    <a:gd name="T17" fmla="*/ 66 h 174"/>
                    <a:gd name="T18" fmla="*/ 126 w 192"/>
                    <a:gd name="T19" fmla="*/ 54 h 174"/>
                    <a:gd name="T20" fmla="*/ 122 w 192"/>
                    <a:gd name="T21" fmla="*/ 48 h 174"/>
                    <a:gd name="T22" fmla="*/ 118 w 192"/>
                    <a:gd name="T23" fmla="*/ 38 h 174"/>
                    <a:gd name="T24" fmla="*/ 118 w 192"/>
                    <a:gd name="T25" fmla="*/ 32 h 174"/>
                    <a:gd name="T26" fmla="*/ 124 w 192"/>
                    <a:gd name="T27" fmla="*/ 40 h 174"/>
                    <a:gd name="T28" fmla="*/ 130 w 192"/>
                    <a:gd name="T29" fmla="*/ 48 h 174"/>
                    <a:gd name="T30" fmla="*/ 134 w 192"/>
                    <a:gd name="T31" fmla="*/ 60 h 174"/>
                    <a:gd name="T32" fmla="*/ 148 w 192"/>
                    <a:gd name="T33" fmla="*/ 70 h 174"/>
                    <a:gd name="T34" fmla="*/ 150 w 192"/>
                    <a:gd name="T35" fmla="*/ 60 h 174"/>
                    <a:gd name="T36" fmla="*/ 156 w 192"/>
                    <a:gd name="T37" fmla="*/ 40 h 174"/>
                    <a:gd name="T38" fmla="*/ 152 w 192"/>
                    <a:gd name="T39" fmla="*/ 26 h 174"/>
                    <a:gd name="T40" fmla="*/ 146 w 192"/>
                    <a:gd name="T41" fmla="*/ 16 h 174"/>
                    <a:gd name="T42" fmla="*/ 144 w 192"/>
                    <a:gd name="T43" fmla="*/ 6 h 174"/>
                    <a:gd name="T44" fmla="*/ 132 w 192"/>
                    <a:gd name="T45" fmla="*/ 10 h 174"/>
                    <a:gd name="T46" fmla="*/ 124 w 192"/>
                    <a:gd name="T47" fmla="*/ 10 h 174"/>
                    <a:gd name="T48" fmla="*/ 118 w 192"/>
                    <a:gd name="T49" fmla="*/ 10 h 174"/>
                    <a:gd name="T50" fmla="*/ 114 w 192"/>
                    <a:gd name="T51" fmla="*/ 8 h 174"/>
                    <a:gd name="T52" fmla="*/ 112 w 192"/>
                    <a:gd name="T53" fmla="*/ 10 h 174"/>
                    <a:gd name="T54" fmla="*/ 108 w 192"/>
                    <a:gd name="T55" fmla="*/ 6 h 174"/>
                    <a:gd name="T56" fmla="*/ 110 w 192"/>
                    <a:gd name="T57" fmla="*/ 4 h 174"/>
                    <a:gd name="T58" fmla="*/ 102 w 192"/>
                    <a:gd name="T59" fmla="*/ 4 h 174"/>
                    <a:gd name="T60" fmla="*/ 96 w 192"/>
                    <a:gd name="T61" fmla="*/ 4 h 174"/>
                    <a:gd name="T62" fmla="*/ 88 w 192"/>
                    <a:gd name="T63" fmla="*/ 6 h 174"/>
                    <a:gd name="T64" fmla="*/ 86 w 192"/>
                    <a:gd name="T65" fmla="*/ 4 h 174"/>
                    <a:gd name="T66" fmla="*/ 84 w 192"/>
                    <a:gd name="T67" fmla="*/ 8 h 174"/>
                    <a:gd name="T68" fmla="*/ 74 w 192"/>
                    <a:gd name="T69" fmla="*/ 12 h 174"/>
                    <a:gd name="T70" fmla="*/ 66 w 192"/>
                    <a:gd name="T71" fmla="*/ 16 h 174"/>
                    <a:gd name="T72" fmla="*/ 50 w 192"/>
                    <a:gd name="T73" fmla="*/ 10 h 174"/>
                    <a:gd name="T74" fmla="*/ 38 w 192"/>
                    <a:gd name="T75" fmla="*/ 6 h 174"/>
                    <a:gd name="T76" fmla="*/ 10 w 192"/>
                    <a:gd name="T77" fmla="*/ 4 h 174"/>
                    <a:gd name="T78" fmla="*/ 6 w 192"/>
                    <a:gd name="T79" fmla="*/ 2 h 174"/>
                    <a:gd name="T80" fmla="*/ 2 w 192"/>
                    <a:gd name="T81" fmla="*/ 10 h 174"/>
                    <a:gd name="T82" fmla="*/ 4 w 192"/>
                    <a:gd name="T83" fmla="*/ 18 h 174"/>
                    <a:gd name="T84" fmla="*/ 0 w 192"/>
                    <a:gd name="T85" fmla="*/ 26 h 174"/>
                    <a:gd name="T86" fmla="*/ 4 w 192"/>
                    <a:gd name="T87" fmla="*/ 38 h 174"/>
                    <a:gd name="T88" fmla="*/ 6 w 192"/>
                    <a:gd name="T89" fmla="*/ 48 h 174"/>
                    <a:gd name="T90" fmla="*/ 6 w 192"/>
                    <a:gd name="T91" fmla="*/ 64 h 174"/>
                    <a:gd name="T92" fmla="*/ 6 w 192"/>
                    <a:gd name="T93" fmla="*/ 82 h 174"/>
                    <a:gd name="T94" fmla="*/ 8 w 192"/>
                    <a:gd name="T95" fmla="*/ 98 h 174"/>
                    <a:gd name="T96" fmla="*/ 8 w 192"/>
                    <a:gd name="T97" fmla="*/ 114 h 174"/>
                    <a:gd name="T98" fmla="*/ 8 w 192"/>
                    <a:gd name="T99" fmla="*/ 130 h 174"/>
                    <a:gd name="T100" fmla="*/ 8 w 192"/>
                    <a:gd name="T101" fmla="*/ 146 h 174"/>
                    <a:gd name="T102" fmla="*/ 10 w 192"/>
                    <a:gd name="T103" fmla="*/ 162 h 174"/>
                    <a:gd name="T104" fmla="*/ 22 w 192"/>
                    <a:gd name="T105" fmla="*/ 174 h 174"/>
                    <a:gd name="T106" fmla="*/ 50 w 192"/>
                    <a:gd name="T107" fmla="*/ 174 h 174"/>
                    <a:gd name="T108" fmla="*/ 74 w 192"/>
                    <a:gd name="T109" fmla="*/ 174 h 174"/>
                    <a:gd name="T110" fmla="*/ 98 w 192"/>
                    <a:gd name="T111" fmla="*/ 174 h 174"/>
                    <a:gd name="T112" fmla="*/ 108 w 192"/>
                    <a:gd name="T113" fmla="*/ 170 h 174"/>
                    <a:gd name="T114" fmla="*/ 110 w 192"/>
                    <a:gd name="T115" fmla="*/ 172 h 174"/>
                    <a:gd name="T116" fmla="*/ 122 w 192"/>
                    <a:gd name="T117" fmla="*/ 174 h 174"/>
                    <a:gd name="T118" fmla="*/ 152 w 192"/>
                    <a:gd name="T119" fmla="*/ 174 h 174"/>
                    <a:gd name="T120" fmla="*/ 172 w 192"/>
                    <a:gd name="T121" fmla="*/ 174 h 174"/>
                    <a:gd name="T122" fmla="*/ 192 w 192"/>
                    <a:gd name="T12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74">
                      <a:moveTo>
                        <a:pt x="192" y="172"/>
                      </a:moveTo>
                      <a:lnTo>
                        <a:pt x="192" y="172"/>
                      </a:lnTo>
                      <a:lnTo>
                        <a:pt x="186" y="166"/>
                      </a:lnTo>
                      <a:lnTo>
                        <a:pt x="182" y="162"/>
                      </a:lnTo>
                      <a:lnTo>
                        <a:pt x="178" y="160"/>
                      </a:lnTo>
                      <a:lnTo>
                        <a:pt x="176" y="160"/>
                      </a:lnTo>
                      <a:lnTo>
                        <a:pt x="176" y="158"/>
                      </a:lnTo>
                      <a:lnTo>
                        <a:pt x="174" y="156"/>
                      </a:lnTo>
                      <a:lnTo>
                        <a:pt x="172" y="150"/>
                      </a:lnTo>
                      <a:lnTo>
                        <a:pt x="172" y="148"/>
                      </a:lnTo>
                      <a:lnTo>
                        <a:pt x="170" y="142"/>
                      </a:lnTo>
                      <a:lnTo>
                        <a:pt x="170" y="140"/>
                      </a:lnTo>
                      <a:lnTo>
                        <a:pt x="172" y="138"/>
                      </a:lnTo>
                      <a:lnTo>
                        <a:pt x="172" y="138"/>
                      </a:lnTo>
                      <a:lnTo>
                        <a:pt x="172" y="138"/>
                      </a:lnTo>
                      <a:lnTo>
                        <a:pt x="174" y="138"/>
                      </a:lnTo>
                      <a:lnTo>
                        <a:pt x="172" y="136"/>
                      </a:lnTo>
                      <a:lnTo>
                        <a:pt x="170" y="134"/>
                      </a:lnTo>
                      <a:lnTo>
                        <a:pt x="168" y="132"/>
                      </a:lnTo>
                      <a:lnTo>
                        <a:pt x="166" y="130"/>
                      </a:lnTo>
                      <a:lnTo>
                        <a:pt x="160" y="118"/>
                      </a:lnTo>
                      <a:lnTo>
                        <a:pt x="156" y="112"/>
                      </a:lnTo>
                      <a:lnTo>
                        <a:pt x="154" y="108"/>
                      </a:lnTo>
                      <a:lnTo>
                        <a:pt x="150" y="102"/>
                      </a:lnTo>
                      <a:lnTo>
                        <a:pt x="146" y="92"/>
                      </a:lnTo>
                      <a:lnTo>
                        <a:pt x="144" y="90"/>
                      </a:lnTo>
                      <a:lnTo>
                        <a:pt x="144" y="84"/>
                      </a:lnTo>
                      <a:lnTo>
                        <a:pt x="142" y="80"/>
                      </a:lnTo>
                      <a:lnTo>
                        <a:pt x="142" y="80"/>
                      </a:lnTo>
                      <a:lnTo>
                        <a:pt x="140" y="78"/>
                      </a:lnTo>
                      <a:lnTo>
                        <a:pt x="140" y="76"/>
                      </a:lnTo>
                      <a:lnTo>
                        <a:pt x="138" y="74"/>
                      </a:lnTo>
                      <a:lnTo>
                        <a:pt x="138" y="72"/>
                      </a:lnTo>
                      <a:lnTo>
                        <a:pt x="138" y="68"/>
                      </a:lnTo>
                      <a:lnTo>
                        <a:pt x="136" y="66"/>
                      </a:lnTo>
                      <a:lnTo>
                        <a:pt x="134" y="66"/>
                      </a:lnTo>
                      <a:lnTo>
                        <a:pt x="132" y="62"/>
                      </a:lnTo>
                      <a:lnTo>
                        <a:pt x="128" y="58"/>
                      </a:lnTo>
                      <a:lnTo>
                        <a:pt x="126" y="56"/>
                      </a:lnTo>
                      <a:lnTo>
                        <a:pt x="126" y="54"/>
                      </a:lnTo>
                      <a:lnTo>
                        <a:pt x="126" y="54"/>
                      </a:lnTo>
                      <a:lnTo>
                        <a:pt x="124" y="52"/>
                      </a:lnTo>
                      <a:lnTo>
                        <a:pt x="122" y="50"/>
                      </a:lnTo>
                      <a:lnTo>
                        <a:pt x="122" y="48"/>
                      </a:lnTo>
                      <a:lnTo>
                        <a:pt x="122" y="44"/>
                      </a:lnTo>
                      <a:lnTo>
                        <a:pt x="122" y="42"/>
                      </a:lnTo>
                      <a:lnTo>
                        <a:pt x="120" y="42"/>
                      </a:lnTo>
                      <a:lnTo>
                        <a:pt x="118" y="38"/>
                      </a:lnTo>
                      <a:lnTo>
                        <a:pt x="118" y="36"/>
                      </a:lnTo>
                      <a:lnTo>
                        <a:pt x="118" y="34"/>
                      </a:lnTo>
                      <a:lnTo>
                        <a:pt x="120" y="34"/>
                      </a:lnTo>
                      <a:lnTo>
                        <a:pt x="118" y="32"/>
                      </a:lnTo>
                      <a:lnTo>
                        <a:pt x="120" y="30"/>
                      </a:lnTo>
                      <a:lnTo>
                        <a:pt x="122" y="34"/>
                      </a:lnTo>
                      <a:lnTo>
                        <a:pt x="122" y="38"/>
                      </a:lnTo>
                      <a:lnTo>
                        <a:pt x="124" y="40"/>
                      </a:lnTo>
                      <a:lnTo>
                        <a:pt x="124" y="42"/>
                      </a:lnTo>
                      <a:lnTo>
                        <a:pt x="126" y="44"/>
                      </a:lnTo>
                      <a:lnTo>
                        <a:pt x="128" y="46"/>
                      </a:lnTo>
                      <a:lnTo>
                        <a:pt x="130" y="48"/>
                      </a:lnTo>
                      <a:lnTo>
                        <a:pt x="132" y="52"/>
                      </a:lnTo>
                      <a:lnTo>
                        <a:pt x="132" y="54"/>
                      </a:lnTo>
                      <a:lnTo>
                        <a:pt x="132" y="56"/>
                      </a:lnTo>
                      <a:lnTo>
                        <a:pt x="134" y="60"/>
                      </a:lnTo>
                      <a:lnTo>
                        <a:pt x="138" y="62"/>
                      </a:lnTo>
                      <a:lnTo>
                        <a:pt x="140" y="66"/>
                      </a:lnTo>
                      <a:lnTo>
                        <a:pt x="144" y="70"/>
                      </a:lnTo>
                      <a:lnTo>
                        <a:pt x="148" y="70"/>
                      </a:lnTo>
                      <a:lnTo>
                        <a:pt x="148" y="68"/>
                      </a:lnTo>
                      <a:lnTo>
                        <a:pt x="150" y="66"/>
                      </a:lnTo>
                      <a:lnTo>
                        <a:pt x="150" y="64"/>
                      </a:lnTo>
                      <a:lnTo>
                        <a:pt x="150" y="60"/>
                      </a:lnTo>
                      <a:lnTo>
                        <a:pt x="152" y="52"/>
                      </a:lnTo>
                      <a:lnTo>
                        <a:pt x="154" y="44"/>
                      </a:lnTo>
                      <a:lnTo>
                        <a:pt x="156" y="40"/>
                      </a:lnTo>
                      <a:lnTo>
                        <a:pt x="156" y="40"/>
                      </a:lnTo>
                      <a:lnTo>
                        <a:pt x="156" y="38"/>
                      </a:lnTo>
                      <a:lnTo>
                        <a:pt x="154" y="34"/>
                      </a:lnTo>
                      <a:lnTo>
                        <a:pt x="152" y="30"/>
                      </a:lnTo>
                      <a:lnTo>
                        <a:pt x="152" y="26"/>
                      </a:lnTo>
                      <a:lnTo>
                        <a:pt x="150" y="22"/>
                      </a:lnTo>
                      <a:lnTo>
                        <a:pt x="150" y="22"/>
                      </a:lnTo>
                      <a:lnTo>
                        <a:pt x="148" y="20"/>
                      </a:lnTo>
                      <a:lnTo>
                        <a:pt x="146" y="16"/>
                      </a:lnTo>
                      <a:lnTo>
                        <a:pt x="146" y="12"/>
                      </a:lnTo>
                      <a:lnTo>
                        <a:pt x="144" y="8"/>
                      </a:lnTo>
                      <a:lnTo>
                        <a:pt x="144" y="8"/>
                      </a:lnTo>
                      <a:lnTo>
                        <a:pt x="144" y="6"/>
                      </a:lnTo>
                      <a:lnTo>
                        <a:pt x="142" y="8"/>
                      </a:lnTo>
                      <a:lnTo>
                        <a:pt x="138" y="10"/>
                      </a:lnTo>
                      <a:lnTo>
                        <a:pt x="136" y="10"/>
                      </a:lnTo>
                      <a:lnTo>
                        <a:pt x="132" y="10"/>
                      </a:lnTo>
                      <a:lnTo>
                        <a:pt x="128" y="12"/>
                      </a:lnTo>
                      <a:lnTo>
                        <a:pt x="128" y="10"/>
                      </a:lnTo>
                      <a:lnTo>
                        <a:pt x="128" y="10"/>
                      </a:lnTo>
                      <a:lnTo>
                        <a:pt x="124" y="10"/>
                      </a:lnTo>
                      <a:lnTo>
                        <a:pt x="124" y="10"/>
                      </a:lnTo>
                      <a:lnTo>
                        <a:pt x="120" y="12"/>
                      </a:lnTo>
                      <a:lnTo>
                        <a:pt x="120" y="12"/>
                      </a:lnTo>
                      <a:lnTo>
                        <a:pt x="118" y="10"/>
                      </a:lnTo>
                      <a:lnTo>
                        <a:pt x="116" y="8"/>
                      </a:lnTo>
                      <a:lnTo>
                        <a:pt x="114" y="8"/>
                      </a:lnTo>
                      <a:lnTo>
                        <a:pt x="114" y="8"/>
                      </a:lnTo>
                      <a:lnTo>
                        <a:pt x="114" y="8"/>
                      </a:lnTo>
                      <a:lnTo>
                        <a:pt x="114" y="10"/>
                      </a:lnTo>
                      <a:lnTo>
                        <a:pt x="114" y="10"/>
                      </a:lnTo>
                      <a:lnTo>
                        <a:pt x="112" y="10"/>
                      </a:lnTo>
                      <a:lnTo>
                        <a:pt x="112" y="10"/>
                      </a:lnTo>
                      <a:lnTo>
                        <a:pt x="110" y="8"/>
                      </a:lnTo>
                      <a:lnTo>
                        <a:pt x="108" y="8"/>
                      </a:lnTo>
                      <a:lnTo>
                        <a:pt x="106" y="8"/>
                      </a:lnTo>
                      <a:lnTo>
                        <a:pt x="108" y="6"/>
                      </a:lnTo>
                      <a:lnTo>
                        <a:pt x="108" y="4"/>
                      </a:lnTo>
                      <a:lnTo>
                        <a:pt x="112" y="6"/>
                      </a:lnTo>
                      <a:lnTo>
                        <a:pt x="112" y="6"/>
                      </a:lnTo>
                      <a:lnTo>
                        <a:pt x="110" y="4"/>
                      </a:lnTo>
                      <a:lnTo>
                        <a:pt x="108" y="2"/>
                      </a:lnTo>
                      <a:lnTo>
                        <a:pt x="108" y="4"/>
                      </a:lnTo>
                      <a:lnTo>
                        <a:pt x="104" y="4"/>
                      </a:lnTo>
                      <a:lnTo>
                        <a:pt x="102" y="4"/>
                      </a:lnTo>
                      <a:lnTo>
                        <a:pt x="98" y="2"/>
                      </a:lnTo>
                      <a:lnTo>
                        <a:pt x="96" y="2"/>
                      </a:lnTo>
                      <a:lnTo>
                        <a:pt x="96" y="2"/>
                      </a:lnTo>
                      <a:lnTo>
                        <a:pt x="96" y="4"/>
                      </a:lnTo>
                      <a:lnTo>
                        <a:pt x="94" y="4"/>
                      </a:lnTo>
                      <a:lnTo>
                        <a:pt x="92" y="4"/>
                      </a:lnTo>
                      <a:lnTo>
                        <a:pt x="90" y="6"/>
                      </a:lnTo>
                      <a:lnTo>
                        <a:pt x="88" y="6"/>
                      </a:lnTo>
                      <a:lnTo>
                        <a:pt x="94" y="4"/>
                      </a:lnTo>
                      <a:lnTo>
                        <a:pt x="94" y="2"/>
                      </a:lnTo>
                      <a:lnTo>
                        <a:pt x="88" y="4"/>
                      </a:lnTo>
                      <a:lnTo>
                        <a:pt x="86" y="4"/>
                      </a:lnTo>
                      <a:lnTo>
                        <a:pt x="86" y="6"/>
                      </a:lnTo>
                      <a:lnTo>
                        <a:pt x="84" y="6"/>
                      </a:lnTo>
                      <a:lnTo>
                        <a:pt x="84" y="6"/>
                      </a:lnTo>
                      <a:lnTo>
                        <a:pt x="84" y="8"/>
                      </a:lnTo>
                      <a:lnTo>
                        <a:pt x="82" y="8"/>
                      </a:lnTo>
                      <a:lnTo>
                        <a:pt x="80" y="8"/>
                      </a:lnTo>
                      <a:lnTo>
                        <a:pt x="80" y="8"/>
                      </a:lnTo>
                      <a:lnTo>
                        <a:pt x="74" y="12"/>
                      </a:lnTo>
                      <a:lnTo>
                        <a:pt x="72" y="14"/>
                      </a:lnTo>
                      <a:lnTo>
                        <a:pt x="70" y="14"/>
                      </a:lnTo>
                      <a:lnTo>
                        <a:pt x="68" y="16"/>
                      </a:lnTo>
                      <a:lnTo>
                        <a:pt x="66" y="16"/>
                      </a:lnTo>
                      <a:lnTo>
                        <a:pt x="64" y="16"/>
                      </a:lnTo>
                      <a:lnTo>
                        <a:pt x="62" y="14"/>
                      </a:lnTo>
                      <a:lnTo>
                        <a:pt x="58" y="12"/>
                      </a:lnTo>
                      <a:lnTo>
                        <a:pt x="50" y="10"/>
                      </a:lnTo>
                      <a:lnTo>
                        <a:pt x="48" y="10"/>
                      </a:lnTo>
                      <a:lnTo>
                        <a:pt x="44" y="10"/>
                      </a:lnTo>
                      <a:lnTo>
                        <a:pt x="42" y="8"/>
                      </a:lnTo>
                      <a:lnTo>
                        <a:pt x="38" y="6"/>
                      </a:lnTo>
                      <a:lnTo>
                        <a:pt x="32" y="4"/>
                      </a:lnTo>
                      <a:lnTo>
                        <a:pt x="26" y="4"/>
                      </a:lnTo>
                      <a:lnTo>
                        <a:pt x="18" y="2"/>
                      </a:lnTo>
                      <a:lnTo>
                        <a:pt x="10" y="4"/>
                      </a:lnTo>
                      <a:lnTo>
                        <a:pt x="8" y="4"/>
                      </a:lnTo>
                      <a:lnTo>
                        <a:pt x="6" y="0"/>
                      </a:lnTo>
                      <a:lnTo>
                        <a:pt x="6" y="2"/>
                      </a:lnTo>
                      <a:lnTo>
                        <a:pt x="6" y="2"/>
                      </a:lnTo>
                      <a:lnTo>
                        <a:pt x="4" y="4"/>
                      </a:lnTo>
                      <a:lnTo>
                        <a:pt x="4" y="4"/>
                      </a:lnTo>
                      <a:lnTo>
                        <a:pt x="2" y="6"/>
                      </a:lnTo>
                      <a:lnTo>
                        <a:pt x="2" y="10"/>
                      </a:lnTo>
                      <a:lnTo>
                        <a:pt x="2" y="12"/>
                      </a:lnTo>
                      <a:lnTo>
                        <a:pt x="4" y="14"/>
                      </a:lnTo>
                      <a:lnTo>
                        <a:pt x="4" y="16"/>
                      </a:lnTo>
                      <a:lnTo>
                        <a:pt x="4" y="18"/>
                      </a:lnTo>
                      <a:lnTo>
                        <a:pt x="4" y="20"/>
                      </a:lnTo>
                      <a:lnTo>
                        <a:pt x="4" y="22"/>
                      </a:lnTo>
                      <a:lnTo>
                        <a:pt x="2" y="26"/>
                      </a:lnTo>
                      <a:lnTo>
                        <a:pt x="0" y="26"/>
                      </a:lnTo>
                      <a:lnTo>
                        <a:pt x="2" y="28"/>
                      </a:lnTo>
                      <a:lnTo>
                        <a:pt x="2" y="32"/>
                      </a:lnTo>
                      <a:lnTo>
                        <a:pt x="2" y="34"/>
                      </a:lnTo>
                      <a:lnTo>
                        <a:pt x="4" y="38"/>
                      </a:lnTo>
                      <a:lnTo>
                        <a:pt x="4" y="42"/>
                      </a:lnTo>
                      <a:lnTo>
                        <a:pt x="6" y="44"/>
                      </a:lnTo>
                      <a:lnTo>
                        <a:pt x="6" y="44"/>
                      </a:lnTo>
                      <a:lnTo>
                        <a:pt x="6" y="48"/>
                      </a:lnTo>
                      <a:lnTo>
                        <a:pt x="6" y="52"/>
                      </a:lnTo>
                      <a:lnTo>
                        <a:pt x="6" y="56"/>
                      </a:lnTo>
                      <a:lnTo>
                        <a:pt x="6" y="60"/>
                      </a:lnTo>
                      <a:lnTo>
                        <a:pt x="6" y="64"/>
                      </a:lnTo>
                      <a:lnTo>
                        <a:pt x="6" y="68"/>
                      </a:lnTo>
                      <a:lnTo>
                        <a:pt x="6" y="72"/>
                      </a:lnTo>
                      <a:lnTo>
                        <a:pt x="6" y="78"/>
                      </a:lnTo>
                      <a:lnTo>
                        <a:pt x="6" y="82"/>
                      </a:lnTo>
                      <a:lnTo>
                        <a:pt x="8" y="86"/>
                      </a:lnTo>
                      <a:lnTo>
                        <a:pt x="8" y="90"/>
                      </a:lnTo>
                      <a:lnTo>
                        <a:pt x="8" y="94"/>
                      </a:lnTo>
                      <a:lnTo>
                        <a:pt x="8" y="98"/>
                      </a:lnTo>
                      <a:lnTo>
                        <a:pt x="8" y="102"/>
                      </a:lnTo>
                      <a:lnTo>
                        <a:pt x="8" y="106"/>
                      </a:lnTo>
                      <a:lnTo>
                        <a:pt x="8" y="110"/>
                      </a:lnTo>
                      <a:lnTo>
                        <a:pt x="8" y="114"/>
                      </a:lnTo>
                      <a:lnTo>
                        <a:pt x="8" y="118"/>
                      </a:lnTo>
                      <a:lnTo>
                        <a:pt x="8" y="122"/>
                      </a:lnTo>
                      <a:lnTo>
                        <a:pt x="8" y="126"/>
                      </a:lnTo>
                      <a:lnTo>
                        <a:pt x="8" y="130"/>
                      </a:lnTo>
                      <a:lnTo>
                        <a:pt x="8" y="134"/>
                      </a:lnTo>
                      <a:lnTo>
                        <a:pt x="8" y="138"/>
                      </a:lnTo>
                      <a:lnTo>
                        <a:pt x="8" y="142"/>
                      </a:lnTo>
                      <a:lnTo>
                        <a:pt x="8" y="146"/>
                      </a:lnTo>
                      <a:lnTo>
                        <a:pt x="8" y="150"/>
                      </a:lnTo>
                      <a:lnTo>
                        <a:pt x="8" y="154"/>
                      </a:lnTo>
                      <a:lnTo>
                        <a:pt x="8" y="158"/>
                      </a:lnTo>
                      <a:lnTo>
                        <a:pt x="10" y="162"/>
                      </a:lnTo>
                      <a:lnTo>
                        <a:pt x="10" y="166"/>
                      </a:lnTo>
                      <a:lnTo>
                        <a:pt x="10" y="170"/>
                      </a:lnTo>
                      <a:lnTo>
                        <a:pt x="10" y="174"/>
                      </a:lnTo>
                      <a:lnTo>
                        <a:pt x="22" y="174"/>
                      </a:lnTo>
                      <a:lnTo>
                        <a:pt x="28" y="174"/>
                      </a:lnTo>
                      <a:lnTo>
                        <a:pt x="32" y="174"/>
                      </a:lnTo>
                      <a:lnTo>
                        <a:pt x="38" y="174"/>
                      </a:lnTo>
                      <a:lnTo>
                        <a:pt x="50" y="174"/>
                      </a:lnTo>
                      <a:lnTo>
                        <a:pt x="56" y="174"/>
                      </a:lnTo>
                      <a:lnTo>
                        <a:pt x="62" y="174"/>
                      </a:lnTo>
                      <a:lnTo>
                        <a:pt x="68" y="174"/>
                      </a:lnTo>
                      <a:lnTo>
                        <a:pt x="74" y="174"/>
                      </a:lnTo>
                      <a:lnTo>
                        <a:pt x="80" y="174"/>
                      </a:lnTo>
                      <a:lnTo>
                        <a:pt x="86" y="174"/>
                      </a:lnTo>
                      <a:lnTo>
                        <a:pt x="92" y="174"/>
                      </a:lnTo>
                      <a:lnTo>
                        <a:pt x="98" y="174"/>
                      </a:lnTo>
                      <a:lnTo>
                        <a:pt x="104" y="174"/>
                      </a:lnTo>
                      <a:lnTo>
                        <a:pt x="106" y="174"/>
                      </a:lnTo>
                      <a:lnTo>
                        <a:pt x="106" y="174"/>
                      </a:lnTo>
                      <a:lnTo>
                        <a:pt x="108" y="170"/>
                      </a:lnTo>
                      <a:lnTo>
                        <a:pt x="108" y="170"/>
                      </a:lnTo>
                      <a:lnTo>
                        <a:pt x="110" y="170"/>
                      </a:lnTo>
                      <a:lnTo>
                        <a:pt x="110" y="170"/>
                      </a:lnTo>
                      <a:lnTo>
                        <a:pt x="110" y="172"/>
                      </a:lnTo>
                      <a:lnTo>
                        <a:pt x="110" y="174"/>
                      </a:lnTo>
                      <a:lnTo>
                        <a:pt x="112" y="174"/>
                      </a:lnTo>
                      <a:lnTo>
                        <a:pt x="116" y="174"/>
                      </a:lnTo>
                      <a:lnTo>
                        <a:pt x="122" y="174"/>
                      </a:lnTo>
                      <a:lnTo>
                        <a:pt x="128" y="174"/>
                      </a:lnTo>
                      <a:lnTo>
                        <a:pt x="132" y="174"/>
                      </a:lnTo>
                      <a:lnTo>
                        <a:pt x="148" y="174"/>
                      </a:lnTo>
                      <a:lnTo>
                        <a:pt x="152" y="174"/>
                      </a:lnTo>
                      <a:lnTo>
                        <a:pt x="158" y="174"/>
                      </a:lnTo>
                      <a:lnTo>
                        <a:pt x="162" y="174"/>
                      </a:lnTo>
                      <a:lnTo>
                        <a:pt x="168" y="174"/>
                      </a:lnTo>
                      <a:lnTo>
                        <a:pt x="172" y="174"/>
                      </a:lnTo>
                      <a:lnTo>
                        <a:pt x="178" y="174"/>
                      </a:lnTo>
                      <a:lnTo>
                        <a:pt x="182" y="174"/>
                      </a:lnTo>
                      <a:lnTo>
                        <a:pt x="188" y="174"/>
                      </a:lnTo>
                      <a:lnTo>
                        <a:pt x="192" y="174"/>
                      </a:lnTo>
                      <a:lnTo>
                        <a:pt x="192" y="17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58" name="Freeform 186">
                  <a:extLst>
                    <a:ext uri="{FF2B5EF4-FFF2-40B4-BE49-F238E27FC236}">
                      <a16:creationId xmlns:a16="http://schemas.microsoft.com/office/drawing/2014/main" id="{14D9EFEB-3D9E-B5D2-303E-B5D3D8D371A0}"/>
                    </a:ext>
                  </a:extLst>
                </p:cNvPr>
                <p:cNvSpPr>
                  <a:spLocks noEditPoints="1"/>
                </p:cNvSpPr>
                <p:nvPr/>
              </p:nvSpPr>
              <p:spPr bwMode="auto">
                <a:xfrm>
                  <a:off x="2020" y="2051"/>
                  <a:ext cx="258" cy="116"/>
                </a:xfrm>
                <a:custGeom>
                  <a:avLst/>
                  <a:gdLst>
                    <a:gd name="T0" fmla="*/ 186 w 258"/>
                    <a:gd name="T1" fmla="*/ 74 h 116"/>
                    <a:gd name="T2" fmla="*/ 180 w 258"/>
                    <a:gd name="T3" fmla="*/ 78 h 116"/>
                    <a:gd name="T4" fmla="*/ 18 w 258"/>
                    <a:gd name="T5" fmla="*/ 50 h 116"/>
                    <a:gd name="T6" fmla="*/ 38 w 258"/>
                    <a:gd name="T7" fmla="*/ 38 h 116"/>
                    <a:gd name="T8" fmla="*/ 32 w 258"/>
                    <a:gd name="T9" fmla="*/ 42 h 116"/>
                    <a:gd name="T10" fmla="*/ 38 w 258"/>
                    <a:gd name="T11" fmla="*/ 40 h 116"/>
                    <a:gd name="T12" fmla="*/ 20 w 258"/>
                    <a:gd name="T13" fmla="*/ 40 h 116"/>
                    <a:gd name="T14" fmla="*/ 22 w 258"/>
                    <a:gd name="T15" fmla="*/ 34 h 116"/>
                    <a:gd name="T16" fmla="*/ 0 w 258"/>
                    <a:gd name="T17" fmla="*/ 32 h 116"/>
                    <a:gd name="T18" fmla="*/ 14 w 258"/>
                    <a:gd name="T19" fmla="*/ 28 h 116"/>
                    <a:gd name="T20" fmla="*/ 18 w 258"/>
                    <a:gd name="T21" fmla="*/ 32 h 116"/>
                    <a:gd name="T22" fmla="*/ 10 w 258"/>
                    <a:gd name="T23" fmla="*/ 34 h 116"/>
                    <a:gd name="T24" fmla="*/ 2 w 258"/>
                    <a:gd name="T25" fmla="*/ 24 h 116"/>
                    <a:gd name="T26" fmla="*/ 4 w 258"/>
                    <a:gd name="T27" fmla="*/ 26 h 116"/>
                    <a:gd name="T28" fmla="*/ 4 w 258"/>
                    <a:gd name="T29" fmla="*/ 38 h 116"/>
                    <a:gd name="T30" fmla="*/ 8 w 258"/>
                    <a:gd name="T31" fmla="*/ 44 h 116"/>
                    <a:gd name="T32" fmla="*/ 202 w 258"/>
                    <a:gd name="T33" fmla="*/ 2 h 116"/>
                    <a:gd name="T34" fmla="*/ 258 w 258"/>
                    <a:gd name="T35" fmla="*/ 38 h 116"/>
                    <a:gd name="T36" fmla="*/ 254 w 258"/>
                    <a:gd name="T37" fmla="*/ 30 h 116"/>
                    <a:gd name="T38" fmla="*/ 256 w 258"/>
                    <a:gd name="T39" fmla="*/ 28 h 116"/>
                    <a:gd name="T40" fmla="*/ 248 w 258"/>
                    <a:gd name="T41" fmla="*/ 24 h 116"/>
                    <a:gd name="T42" fmla="*/ 240 w 258"/>
                    <a:gd name="T43" fmla="*/ 18 h 116"/>
                    <a:gd name="T44" fmla="*/ 236 w 258"/>
                    <a:gd name="T45" fmla="*/ 22 h 116"/>
                    <a:gd name="T46" fmla="*/ 230 w 258"/>
                    <a:gd name="T47" fmla="*/ 20 h 116"/>
                    <a:gd name="T48" fmla="*/ 224 w 258"/>
                    <a:gd name="T49" fmla="*/ 14 h 116"/>
                    <a:gd name="T50" fmla="*/ 220 w 258"/>
                    <a:gd name="T51" fmla="*/ 12 h 116"/>
                    <a:gd name="T52" fmla="*/ 206 w 258"/>
                    <a:gd name="T53" fmla="*/ 4 h 116"/>
                    <a:gd name="T54" fmla="*/ 202 w 258"/>
                    <a:gd name="T55" fmla="*/ 4 h 116"/>
                    <a:gd name="T56" fmla="*/ 186 w 258"/>
                    <a:gd name="T57" fmla="*/ 10 h 116"/>
                    <a:gd name="T58" fmla="*/ 182 w 258"/>
                    <a:gd name="T59" fmla="*/ 26 h 116"/>
                    <a:gd name="T60" fmla="*/ 180 w 258"/>
                    <a:gd name="T61" fmla="*/ 38 h 116"/>
                    <a:gd name="T62" fmla="*/ 170 w 258"/>
                    <a:gd name="T63" fmla="*/ 44 h 116"/>
                    <a:gd name="T64" fmla="*/ 172 w 258"/>
                    <a:gd name="T65" fmla="*/ 60 h 116"/>
                    <a:gd name="T66" fmla="*/ 170 w 258"/>
                    <a:gd name="T67" fmla="*/ 68 h 116"/>
                    <a:gd name="T68" fmla="*/ 180 w 258"/>
                    <a:gd name="T69" fmla="*/ 74 h 116"/>
                    <a:gd name="T70" fmla="*/ 186 w 258"/>
                    <a:gd name="T71" fmla="*/ 72 h 116"/>
                    <a:gd name="T72" fmla="*/ 186 w 258"/>
                    <a:gd name="T73" fmla="*/ 68 h 116"/>
                    <a:gd name="T74" fmla="*/ 184 w 258"/>
                    <a:gd name="T75" fmla="*/ 84 h 116"/>
                    <a:gd name="T76" fmla="*/ 180 w 258"/>
                    <a:gd name="T77" fmla="*/ 88 h 116"/>
                    <a:gd name="T78" fmla="*/ 182 w 258"/>
                    <a:gd name="T79" fmla="*/ 92 h 116"/>
                    <a:gd name="T80" fmla="*/ 182 w 258"/>
                    <a:gd name="T81" fmla="*/ 96 h 116"/>
                    <a:gd name="T82" fmla="*/ 178 w 258"/>
                    <a:gd name="T83" fmla="*/ 98 h 116"/>
                    <a:gd name="T84" fmla="*/ 178 w 258"/>
                    <a:gd name="T85" fmla="*/ 104 h 116"/>
                    <a:gd name="T86" fmla="*/ 182 w 258"/>
                    <a:gd name="T87" fmla="*/ 104 h 116"/>
                    <a:gd name="T88" fmla="*/ 190 w 258"/>
                    <a:gd name="T89" fmla="*/ 106 h 116"/>
                    <a:gd name="T90" fmla="*/ 196 w 258"/>
                    <a:gd name="T91" fmla="*/ 112 h 116"/>
                    <a:gd name="T92" fmla="*/ 202 w 258"/>
                    <a:gd name="T93" fmla="*/ 114 h 116"/>
                    <a:gd name="T94" fmla="*/ 204 w 258"/>
                    <a:gd name="T95" fmla="*/ 110 h 116"/>
                    <a:gd name="T96" fmla="*/ 206 w 258"/>
                    <a:gd name="T97" fmla="*/ 104 h 116"/>
                    <a:gd name="T98" fmla="*/ 208 w 258"/>
                    <a:gd name="T99" fmla="*/ 96 h 116"/>
                    <a:gd name="T100" fmla="*/ 210 w 258"/>
                    <a:gd name="T101" fmla="*/ 90 h 116"/>
                    <a:gd name="T102" fmla="*/ 212 w 258"/>
                    <a:gd name="T103" fmla="*/ 88 h 116"/>
                    <a:gd name="T104" fmla="*/ 214 w 258"/>
                    <a:gd name="T105" fmla="*/ 86 h 116"/>
                    <a:gd name="T106" fmla="*/ 222 w 258"/>
                    <a:gd name="T107" fmla="*/ 78 h 116"/>
                    <a:gd name="T108" fmla="*/ 240 w 258"/>
                    <a:gd name="T109" fmla="*/ 70 h 116"/>
                    <a:gd name="T110" fmla="*/ 252 w 258"/>
                    <a:gd name="T111" fmla="*/ 54 h 116"/>
                    <a:gd name="T112" fmla="*/ 256 w 258"/>
                    <a:gd name="T113"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116">
                      <a:moveTo>
                        <a:pt x="182" y="80"/>
                      </a:moveTo>
                      <a:lnTo>
                        <a:pt x="182" y="80"/>
                      </a:lnTo>
                      <a:lnTo>
                        <a:pt x="182" y="76"/>
                      </a:lnTo>
                      <a:lnTo>
                        <a:pt x="184" y="76"/>
                      </a:lnTo>
                      <a:lnTo>
                        <a:pt x="184" y="76"/>
                      </a:lnTo>
                      <a:lnTo>
                        <a:pt x="186" y="74"/>
                      </a:lnTo>
                      <a:lnTo>
                        <a:pt x="184" y="74"/>
                      </a:lnTo>
                      <a:lnTo>
                        <a:pt x="184" y="74"/>
                      </a:lnTo>
                      <a:lnTo>
                        <a:pt x="182" y="74"/>
                      </a:lnTo>
                      <a:lnTo>
                        <a:pt x="180" y="76"/>
                      </a:lnTo>
                      <a:lnTo>
                        <a:pt x="180" y="76"/>
                      </a:lnTo>
                      <a:lnTo>
                        <a:pt x="180" y="78"/>
                      </a:lnTo>
                      <a:lnTo>
                        <a:pt x="180" y="80"/>
                      </a:lnTo>
                      <a:lnTo>
                        <a:pt x="180" y="80"/>
                      </a:lnTo>
                      <a:lnTo>
                        <a:pt x="182" y="80"/>
                      </a:lnTo>
                      <a:close/>
                      <a:moveTo>
                        <a:pt x="20" y="48"/>
                      </a:moveTo>
                      <a:lnTo>
                        <a:pt x="18" y="48"/>
                      </a:lnTo>
                      <a:lnTo>
                        <a:pt x="18" y="50"/>
                      </a:lnTo>
                      <a:lnTo>
                        <a:pt x="18" y="50"/>
                      </a:lnTo>
                      <a:lnTo>
                        <a:pt x="20" y="50"/>
                      </a:lnTo>
                      <a:lnTo>
                        <a:pt x="20" y="50"/>
                      </a:lnTo>
                      <a:lnTo>
                        <a:pt x="20" y="48"/>
                      </a:lnTo>
                      <a:lnTo>
                        <a:pt x="20" y="48"/>
                      </a:lnTo>
                      <a:close/>
                      <a:moveTo>
                        <a:pt x="38" y="38"/>
                      </a:moveTo>
                      <a:lnTo>
                        <a:pt x="36" y="38"/>
                      </a:lnTo>
                      <a:lnTo>
                        <a:pt x="36" y="38"/>
                      </a:lnTo>
                      <a:lnTo>
                        <a:pt x="34" y="40"/>
                      </a:lnTo>
                      <a:lnTo>
                        <a:pt x="34" y="40"/>
                      </a:lnTo>
                      <a:lnTo>
                        <a:pt x="32" y="42"/>
                      </a:lnTo>
                      <a:lnTo>
                        <a:pt x="32" y="42"/>
                      </a:lnTo>
                      <a:lnTo>
                        <a:pt x="32" y="42"/>
                      </a:lnTo>
                      <a:lnTo>
                        <a:pt x="34" y="44"/>
                      </a:lnTo>
                      <a:lnTo>
                        <a:pt x="36" y="42"/>
                      </a:lnTo>
                      <a:lnTo>
                        <a:pt x="36" y="40"/>
                      </a:lnTo>
                      <a:lnTo>
                        <a:pt x="38" y="40"/>
                      </a:lnTo>
                      <a:lnTo>
                        <a:pt x="38" y="40"/>
                      </a:lnTo>
                      <a:lnTo>
                        <a:pt x="38" y="38"/>
                      </a:lnTo>
                      <a:lnTo>
                        <a:pt x="38" y="38"/>
                      </a:lnTo>
                      <a:close/>
                      <a:moveTo>
                        <a:pt x="18" y="36"/>
                      </a:moveTo>
                      <a:lnTo>
                        <a:pt x="18" y="36"/>
                      </a:lnTo>
                      <a:lnTo>
                        <a:pt x="18" y="38"/>
                      </a:lnTo>
                      <a:lnTo>
                        <a:pt x="20" y="40"/>
                      </a:lnTo>
                      <a:lnTo>
                        <a:pt x="20" y="40"/>
                      </a:lnTo>
                      <a:lnTo>
                        <a:pt x="20" y="40"/>
                      </a:lnTo>
                      <a:lnTo>
                        <a:pt x="22" y="40"/>
                      </a:lnTo>
                      <a:lnTo>
                        <a:pt x="22" y="38"/>
                      </a:lnTo>
                      <a:lnTo>
                        <a:pt x="22" y="36"/>
                      </a:lnTo>
                      <a:lnTo>
                        <a:pt x="22" y="34"/>
                      </a:lnTo>
                      <a:lnTo>
                        <a:pt x="18" y="36"/>
                      </a:lnTo>
                      <a:close/>
                      <a:moveTo>
                        <a:pt x="4" y="34"/>
                      </a:moveTo>
                      <a:lnTo>
                        <a:pt x="4" y="32"/>
                      </a:lnTo>
                      <a:lnTo>
                        <a:pt x="2" y="30"/>
                      </a:lnTo>
                      <a:lnTo>
                        <a:pt x="0" y="32"/>
                      </a:lnTo>
                      <a:lnTo>
                        <a:pt x="0" y="32"/>
                      </a:lnTo>
                      <a:lnTo>
                        <a:pt x="0" y="34"/>
                      </a:lnTo>
                      <a:lnTo>
                        <a:pt x="0" y="34"/>
                      </a:lnTo>
                      <a:lnTo>
                        <a:pt x="2" y="34"/>
                      </a:lnTo>
                      <a:lnTo>
                        <a:pt x="4" y="34"/>
                      </a:lnTo>
                      <a:lnTo>
                        <a:pt x="4" y="34"/>
                      </a:lnTo>
                      <a:close/>
                      <a:moveTo>
                        <a:pt x="14" y="28"/>
                      </a:moveTo>
                      <a:lnTo>
                        <a:pt x="12" y="30"/>
                      </a:lnTo>
                      <a:lnTo>
                        <a:pt x="12" y="30"/>
                      </a:lnTo>
                      <a:lnTo>
                        <a:pt x="14" y="32"/>
                      </a:lnTo>
                      <a:lnTo>
                        <a:pt x="16" y="32"/>
                      </a:lnTo>
                      <a:lnTo>
                        <a:pt x="16" y="32"/>
                      </a:lnTo>
                      <a:lnTo>
                        <a:pt x="18" y="32"/>
                      </a:lnTo>
                      <a:lnTo>
                        <a:pt x="16" y="30"/>
                      </a:lnTo>
                      <a:lnTo>
                        <a:pt x="14" y="28"/>
                      </a:lnTo>
                      <a:close/>
                      <a:moveTo>
                        <a:pt x="10" y="36"/>
                      </a:moveTo>
                      <a:lnTo>
                        <a:pt x="10" y="36"/>
                      </a:lnTo>
                      <a:lnTo>
                        <a:pt x="10" y="36"/>
                      </a:lnTo>
                      <a:lnTo>
                        <a:pt x="10" y="34"/>
                      </a:lnTo>
                      <a:lnTo>
                        <a:pt x="8" y="30"/>
                      </a:lnTo>
                      <a:lnTo>
                        <a:pt x="6" y="26"/>
                      </a:lnTo>
                      <a:lnTo>
                        <a:pt x="6" y="26"/>
                      </a:lnTo>
                      <a:lnTo>
                        <a:pt x="6" y="24"/>
                      </a:lnTo>
                      <a:lnTo>
                        <a:pt x="4" y="24"/>
                      </a:lnTo>
                      <a:lnTo>
                        <a:pt x="2" y="24"/>
                      </a:lnTo>
                      <a:lnTo>
                        <a:pt x="2" y="24"/>
                      </a:lnTo>
                      <a:lnTo>
                        <a:pt x="0" y="26"/>
                      </a:lnTo>
                      <a:lnTo>
                        <a:pt x="0" y="26"/>
                      </a:lnTo>
                      <a:lnTo>
                        <a:pt x="2" y="26"/>
                      </a:lnTo>
                      <a:lnTo>
                        <a:pt x="2" y="26"/>
                      </a:lnTo>
                      <a:lnTo>
                        <a:pt x="4" y="26"/>
                      </a:lnTo>
                      <a:lnTo>
                        <a:pt x="4" y="32"/>
                      </a:lnTo>
                      <a:lnTo>
                        <a:pt x="6" y="32"/>
                      </a:lnTo>
                      <a:lnTo>
                        <a:pt x="8" y="34"/>
                      </a:lnTo>
                      <a:lnTo>
                        <a:pt x="8" y="36"/>
                      </a:lnTo>
                      <a:lnTo>
                        <a:pt x="8" y="38"/>
                      </a:lnTo>
                      <a:lnTo>
                        <a:pt x="4" y="38"/>
                      </a:lnTo>
                      <a:lnTo>
                        <a:pt x="2" y="40"/>
                      </a:lnTo>
                      <a:lnTo>
                        <a:pt x="2" y="42"/>
                      </a:lnTo>
                      <a:lnTo>
                        <a:pt x="2" y="42"/>
                      </a:lnTo>
                      <a:lnTo>
                        <a:pt x="4" y="44"/>
                      </a:lnTo>
                      <a:lnTo>
                        <a:pt x="4" y="44"/>
                      </a:lnTo>
                      <a:lnTo>
                        <a:pt x="8" y="44"/>
                      </a:lnTo>
                      <a:lnTo>
                        <a:pt x="12" y="42"/>
                      </a:lnTo>
                      <a:lnTo>
                        <a:pt x="14" y="40"/>
                      </a:lnTo>
                      <a:lnTo>
                        <a:pt x="12" y="38"/>
                      </a:lnTo>
                      <a:lnTo>
                        <a:pt x="10" y="36"/>
                      </a:lnTo>
                      <a:close/>
                      <a:moveTo>
                        <a:pt x="202" y="4"/>
                      </a:moveTo>
                      <a:lnTo>
                        <a:pt x="202" y="2"/>
                      </a:lnTo>
                      <a:lnTo>
                        <a:pt x="200" y="2"/>
                      </a:lnTo>
                      <a:lnTo>
                        <a:pt x="200" y="2"/>
                      </a:lnTo>
                      <a:lnTo>
                        <a:pt x="200" y="4"/>
                      </a:lnTo>
                      <a:lnTo>
                        <a:pt x="202" y="4"/>
                      </a:lnTo>
                      <a:close/>
                      <a:moveTo>
                        <a:pt x="258" y="38"/>
                      </a:moveTo>
                      <a:lnTo>
                        <a:pt x="258" y="38"/>
                      </a:lnTo>
                      <a:lnTo>
                        <a:pt x="258" y="36"/>
                      </a:lnTo>
                      <a:lnTo>
                        <a:pt x="258" y="36"/>
                      </a:lnTo>
                      <a:lnTo>
                        <a:pt x="258" y="36"/>
                      </a:lnTo>
                      <a:lnTo>
                        <a:pt x="256" y="34"/>
                      </a:lnTo>
                      <a:lnTo>
                        <a:pt x="256" y="32"/>
                      </a:lnTo>
                      <a:lnTo>
                        <a:pt x="254" y="30"/>
                      </a:lnTo>
                      <a:lnTo>
                        <a:pt x="254" y="30"/>
                      </a:lnTo>
                      <a:lnTo>
                        <a:pt x="252" y="28"/>
                      </a:lnTo>
                      <a:lnTo>
                        <a:pt x="252" y="28"/>
                      </a:lnTo>
                      <a:lnTo>
                        <a:pt x="254" y="28"/>
                      </a:lnTo>
                      <a:lnTo>
                        <a:pt x="256" y="28"/>
                      </a:lnTo>
                      <a:lnTo>
                        <a:pt x="256" y="28"/>
                      </a:lnTo>
                      <a:lnTo>
                        <a:pt x="258" y="28"/>
                      </a:lnTo>
                      <a:lnTo>
                        <a:pt x="258" y="28"/>
                      </a:lnTo>
                      <a:lnTo>
                        <a:pt x="256" y="26"/>
                      </a:lnTo>
                      <a:lnTo>
                        <a:pt x="252" y="24"/>
                      </a:lnTo>
                      <a:lnTo>
                        <a:pt x="250" y="24"/>
                      </a:lnTo>
                      <a:lnTo>
                        <a:pt x="248" y="24"/>
                      </a:lnTo>
                      <a:lnTo>
                        <a:pt x="248" y="22"/>
                      </a:lnTo>
                      <a:lnTo>
                        <a:pt x="246" y="20"/>
                      </a:lnTo>
                      <a:lnTo>
                        <a:pt x="246" y="20"/>
                      </a:lnTo>
                      <a:lnTo>
                        <a:pt x="242" y="18"/>
                      </a:lnTo>
                      <a:lnTo>
                        <a:pt x="242" y="18"/>
                      </a:lnTo>
                      <a:lnTo>
                        <a:pt x="240" y="18"/>
                      </a:lnTo>
                      <a:lnTo>
                        <a:pt x="240" y="20"/>
                      </a:lnTo>
                      <a:lnTo>
                        <a:pt x="240" y="20"/>
                      </a:lnTo>
                      <a:lnTo>
                        <a:pt x="240" y="22"/>
                      </a:lnTo>
                      <a:lnTo>
                        <a:pt x="238" y="22"/>
                      </a:lnTo>
                      <a:lnTo>
                        <a:pt x="238" y="22"/>
                      </a:lnTo>
                      <a:lnTo>
                        <a:pt x="236" y="22"/>
                      </a:lnTo>
                      <a:lnTo>
                        <a:pt x="236" y="22"/>
                      </a:lnTo>
                      <a:lnTo>
                        <a:pt x="236" y="22"/>
                      </a:lnTo>
                      <a:lnTo>
                        <a:pt x="234" y="22"/>
                      </a:lnTo>
                      <a:lnTo>
                        <a:pt x="234" y="22"/>
                      </a:lnTo>
                      <a:lnTo>
                        <a:pt x="232" y="22"/>
                      </a:lnTo>
                      <a:lnTo>
                        <a:pt x="230" y="20"/>
                      </a:lnTo>
                      <a:lnTo>
                        <a:pt x="230" y="20"/>
                      </a:lnTo>
                      <a:lnTo>
                        <a:pt x="228" y="20"/>
                      </a:lnTo>
                      <a:lnTo>
                        <a:pt x="226" y="20"/>
                      </a:lnTo>
                      <a:lnTo>
                        <a:pt x="224" y="20"/>
                      </a:lnTo>
                      <a:lnTo>
                        <a:pt x="224" y="18"/>
                      </a:lnTo>
                      <a:lnTo>
                        <a:pt x="224" y="14"/>
                      </a:lnTo>
                      <a:lnTo>
                        <a:pt x="224" y="14"/>
                      </a:lnTo>
                      <a:lnTo>
                        <a:pt x="222" y="14"/>
                      </a:lnTo>
                      <a:lnTo>
                        <a:pt x="222" y="14"/>
                      </a:lnTo>
                      <a:lnTo>
                        <a:pt x="220" y="14"/>
                      </a:lnTo>
                      <a:lnTo>
                        <a:pt x="220" y="12"/>
                      </a:lnTo>
                      <a:lnTo>
                        <a:pt x="220" y="12"/>
                      </a:lnTo>
                      <a:lnTo>
                        <a:pt x="218" y="12"/>
                      </a:lnTo>
                      <a:lnTo>
                        <a:pt x="214" y="10"/>
                      </a:lnTo>
                      <a:lnTo>
                        <a:pt x="212" y="8"/>
                      </a:lnTo>
                      <a:lnTo>
                        <a:pt x="210" y="8"/>
                      </a:lnTo>
                      <a:lnTo>
                        <a:pt x="208" y="4"/>
                      </a:lnTo>
                      <a:lnTo>
                        <a:pt x="206" y="4"/>
                      </a:lnTo>
                      <a:lnTo>
                        <a:pt x="204" y="4"/>
                      </a:lnTo>
                      <a:lnTo>
                        <a:pt x="204" y="2"/>
                      </a:lnTo>
                      <a:lnTo>
                        <a:pt x="202" y="0"/>
                      </a:lnTo>
                      <a:lnTo>
                        <a:pt x="202" y="0"/>
                      </a:lnTo>
                      <a:lnTo>
                        <a:pt x="202" y="2"/>
                      </a:lnTo>
                      <a:lnTo>
                        <a:pt x="202" y="4"/>
                      </a:lnTo>
                      <a:lnTo>
                        <a:pt x="196" y="6"/>
                      </a:lnTo>
                      <a:lnTo>
                        <a:pt x="192" y="8"/>
                      </a:lnTo>
                      <a:lnTo>
                        <a:pt x="190" y="8"/>
                      </a:lnTo>
                      <a:lnTo>
                        <a:pt x="188" y="8"/>
                      </a:lnTo>
                      <a:lnTo>
                        <a:pt x="186" y="10"/>
                      </a:lnTo>
                      <a:lnTo>
                        <a:pt x="186" y="10"/>
                      </a:lnTo>
                      <a:lnTo>
                        <a:pt x="184" y="12"/>
                      </a:lnTo>
                      <a:lnTo>
                        <a:pt x="182" y="12"/>
                      </a:lnTo>
                      <a:lnTo>
                        <a:pt x="182" y="16"/>
                      </a:lnTo>
                      <a:lnTo>
                        <a:pt x="184" y="18"/>
                      </a:lnTo>
                      <a:lnTo>
                        <a:pt x="182" y="24"/>
                      </a:lnTo>
                      <a:lnTo>
                        <a:pt x="182" y="26"/>
                      </a:lnTo>
                      <a:lnTo>
                        <a:pt x="180" y="28"/>
                      </a:lnTo>
                      <a:lnTo>
                        <a:pt x="178" y="30"/>
                      </a:lnTo>
                      <a:lnTo>
                        <a:pt x="176" y="32"/>
                      </a:lnTo>
                      <a:lnTo>
                        <a:pt x="176" y="34"/>
                      </a:lnTo>
                      <a:lnTo>
                        <a:pt x="178" y="36"/>
                      </a:lnTo>
                      <a:lnTo>
                        <a:pt x="180" y="38"/>
                      </a:lnTo>
                      <a:lnTo>
                        <a:pt x="178" y="38"/>
                      </a:lnTo>
                      <a:lnTo>
                        <a:pt x="176" y="36"/>
                      </a:lnTo>
                      <a:lnTo>
                        <a:pt x="176" y="38"/>
                      </a:lnTo>
                      <a:lnTo>
                        <a:pt x="174" y="42"/>
                      </a:lnTo>
                      <a:lnTo>
                        <a:pt x="174" y="42"/>
                      </a:lnTo>
                      <a:lnTo>
                        <a:pt x="170" y="44"/>
                      </a:lnTo>
                      <a:lnTo>
                        <a:pt x="170" y="46"/>
                      </a:lnTo>
                      <a:lnTo>
                        <a:pt x="170" y="50"/>
                      </a:lnTo>
                      <a:lnTo>
                        <a:pt x="172" y="50"/>
                      </a:lnTo>
                      <a:lnTo>
                        <a:pt x="170" y="56"/>
                      </a:lnTo>
                      <a:lnTo>
                        <a:pt x="172" y="58"/>
                      </a:lnTo>
                      <a:lnTo>
                        <a:pt x="172" y="60"/>
                      </a:lnTo>
                      <a:lnTo>
                        <a:pt x="172" y="64"/>
                      </a:lnTo>
                      <a:lnTo>
                        <a:pt x="170" y="64"/>
                      </a:lnTo>
                      <a:lnTo>
                        <a:pt x="168" y="66"/>
                      </a:lnTo>
                      <a:lnTo>
                        <a:pt x="170" y="66"/>
                      </a:lnTo>
                      <a:lnTo>
                        <a:pt x="170" y="66"/>
                      </a:lnTo>
                      <a:lnTo>
                        <a:pt x="170" y="68"/>
                      </a:lnTo>
                      <a:lnTo>
                        <a:pt x="174" y="68"/>
                      </a:lnTo>
                      <a:lnTo>
                        <a:pt x="178" y="72"/>
                      </a:lnTo>
                      <a:lnTo>
                        <a:pt x="178" y="74"/>
                      </a:lnTo>
                      <a:lnTo>
                        <a:pt x="180" y="74"/>
                      </a:lnTo>
                      <a:lnTo>
                        <a:pt x="180" y="74"/>
                      </a:lnTo>
                      <a:lnTo>
                        <a:pt x="180" y="74"/>
                      </a:lnTo>
                      <a:lnTo>
                        <a:pt x="182" y="72"/>
                      </a:lnTo>
                      <a:lnTo>
                        <a:pt x="184" y="68"/>
                      </a:lnTo>
                      <a:lnTo>
                        <a:pt x="184" y="68"/>
                      </a:lnTo>
                      <a:lnTo>
                        <a:pt x="184" y="72"/>
                      </a:lnTo>
                      <a:lnTo>
                        <a:pt x="184" y="72"/>
                      </a:lnTo>
                      <a:lnTo>
                        <a:pt x="186" y="72"/>
                      </a:lnTo>
                      <a:lnTo>
                        <a:pt x="186" y="70"/>
                      </a:lnTo>
                      <a:lnTo>
                        <a:pt x="186" y="64"/>
                      </a:lnTo>
                      <a:lnTo>
                        <a:pt x="186" y="62"/>
                      </a:lnTo>
                      <a:lnTo>
                        <a:pt x="186" y="64"/>
                      </a:lnTo>
                      <a:lnTo>
                        <a:pt x="186" y="64"/>
                      </a:lnTo>
                      <a:lnTo>
                        <a:pt x="186" y="68"/>
                      </a:lnTo>
                      <a:lnTo>
                        <a:pt x="188" y="70"/>
                      </a:lnTo>
                      <a:lnTo>
                        <a:pt x="188" y="72"/>
                      </a:lnTo>
                      <a:lnTo>
                        <a:pt x="188" y="76"/>
                      </a:lnTo>
                      <a:lnTo>
                        <a:pt x="186" y="82"/>
                      </a:lnTo>
                      <a:lnTo>
                        <a:pt x="186" y="82"/>
                      </a:lnTo>
                      <a:lnTo>
                        <a:pt x="184" y="84"/>
                      </a:lnTo>
                      <a:lnTo>
                        <a:pt x="184" y="84"/>
                      </a:lnTo>
                      <a:lnTo>
                        <a:pt x="182" y="86"/>
                      </a:lnTo>
                      <a:lnTo>
                        <a:pt x="180" y="86"/>
                      </a:lnTo>
                      <a:lnTo>
                        <a:pt x="180" y="86"/>
                      </a:lnTo>
                      <a:lnTo>
                        <a:pt x="180" y="86"/>
                      </a:lnTo>
                      <a:lnTo>
                        <a:pt x="180" y="88"/>
                      </a:lnTo>
                      <a:lnTo>
                        <a:pt x="180" y="88"/>
                      </a:lnTo>
                      <a:lnTo>
                        <a:pt x="180" y="88"/>
                      </a:lnTo>
                      <a:lnTo>
                        <a:pt x="180" y="88"/>
                      </a:lnTo>
                      <a:lnTo>
                        <a:pt x="180" y="90"/>
                      </a:lnTo>
                      <a:lnTo>
                        <a:pt x="182" y="90"/>
                      </a:lnTo>
                      <a:lnTo>
                        <a:pt x="182" y="92"/>
                      </a:lnTo>
                      <a:lnTo>
                        <a:pt x="182" y="92"/>
                      </a:lnTo>
                      <a:lnTo>
                        <a:pt x="182" y="92"/>
                      </a:lnTo>
                      <a:lnTo>
                        <a:pt x="182" y="94"/>
                      </a:lnTo>
                      <a:lnTo>
                        <a:pt x="182" y="96"/>
                      </a:lnTo>
                      <a:lnTo>
                        <a:pt x="182" y="96"/>
                      </a:lnTo>
                      <a:lnTo>
                        <a:pt x="182" y="96"/>
                      </a:lnTo>
                      <a:lnTo>
                        <a:pt x="180" y="96"/>
                      </a:lnTo>
                      <a:lnTo>
                        <a:pt x="180" y="98"/>
                      </a:lnTo>
                      <a:lnTo>
                        <a:pt x="180" y="98"/>
                      </a:lnTo>
                      <a:lnTo>
                        <a:pt x="178" y="98"/>
                      </a:lnTo>
                      <a:lnTo>
                        <a:pt x="178" y="98"/>
                      </a:lnTo>
                      <a:lnTo>
                        <a:pt x="178" y="98"/>
                      </a:lnTo>
                      <a:lnTo>
                        <a:pt x="178" y="100"/>
                      </a:lnTo>
                      <a:lnTo>
                        <a:pt x="178" y="100"/>
                      </a:lnTo>
                      <a:lnTo>
                        <a:pt x="178" y="102"/>
                      </a:lnTo>
                      <a:lnTo>
                        <a:pt x="180" y="102"/>
                      </a:lnTo>
                      <a:lnTo>
                        <a:pt x="178" y="104"/>
                      </a:lnTo>
                      <a:lnTo>
                        <a:pt x="178" y="104"/>
                      </a:lnTo>
                      <a:lnTo>
                        <a:pt x="178" y="106"/>
                      </a:lnTo>
                      <a:lnTo>
                        <a:pt x="178" y="106"/>
                      </a:lnTo>
                      <a:lnTo>
                        <a:pt x="180" y="106"/>
                      </a:lnTo>
                      <a:lnTo>
                        <a:pt x="180" y="104"/>
                      </a:lnTo>
                      <a:lnTo>
                        <a:pt x="182" y="104"/>
                      </a:lnTo>
                      <a:lnTo>
                        <a:pt x="182" y="104"/>
                      </a:lnTo>
                      <a:lnTo>
                        <a:pt x="182" y="102"/>
                      </a:lnTo>
                      <a:lnTo>
                        <a:pt x="184" y="104"/>
                      </a:lnTo>
                      <a:lnTo>
                        <a:pt x="186" y="104"/>
                      </a:lnTo>
                      <a:lnTo>
                        <a:pt x="188" y="106"/>
                      </a:lnTo>
                      <a:lnTo>
                        <a:pt x="188" y="106"/>
                      </a:lnTo>
                      <a:lnTo>
                        <a:pt x="190" y="106"/>
                      </a:lnTo>
                      <a:lnTo>
                        <a:pt x="190" y="106"/>
                      </a:lnTo>
                      <a:lnTo>
                        <a:pt x="192" y="106"/>
                      </a:lnTo>
                      <a:lnTo>
                        <a:pt x="192" y="108"/>
                      </a:lnTo>
                      <a:lnTo>
                        <a:pt x="194" y="110"/>
                      </a:lnTo>
                      <a:lnTo>
                        <a:pt x="194" y="112"/>
                      </a:lnTo>
                      <a:lnTo>
                        <a:pt x="196" y="112"/>
                      </a:lnTo>
                      <a:lnTo>
                        <a:pt x="196" y="114"/>
                      </a:lnTo>
                      <a:lnTo>
                        <a:pt x="198" y="114"/>
                      </a:lnTo>
                      <a:lnTo>
                        <a:pt x="198" y="114"/>
                      </a:lnTo>
                      <a:lnTo>
                        <a:pt x="200" y="116"/>
                      </a:lnTo>
                      <a:lnTo>
                        <a:pt x="200" y="114"/>
                      </a:lnTo>
                      <a:lnTo>
                        <a:pt x="202" y="114"/>
                      </a:lnTo>
                      <a:lnTo>
                        <a:pt x="202" y="114"/>
                      </a:lnTo>
                      <a:lnTo>
                        <a:pt x="202" y="112"/>
                      </a:lnTo>
                      <a:lnTo>
                        <a:pt x="202" y="112"/>
                      </a:lnTo>
                      <a:lnTo>
                        <a:pt x="202" y="112"/>
                      </a:lnTo>
                      <a:lnTo>
                        <a:pt x="202" y="110"/>
                      </a:lnTo>
                      <a:lnTo>
                        <a:pt x="204" y="110"/>
                      </a:lnTo>
                      <a:lnTo>
                        <a:pt x="206" y="108"/>
                      </a:lnTo>
                      <a:lnTo>
                        <a:pt x="206" y="108"/>
                      </a:lnTo>
                      <a:lnTo>
                        <a:pt x="206" y="106"/>
                      </a:lnTo>
                      <a:lnTo>
                        <a:pt x="206" y="106"/>
                      </a:lnTo>
                      <a:lnTo>
                        <a:pt x="206" y="106"/>
                      </a:lnTo>
                      <a:lnTo>
                        <a:pt x="206" y="104"/>
                      </a:lnTo>
                      <a:lnTo>
                        <a:pt x="206" y="104"/>
                      </a:lnTo>
                      <a:lnTo>
                        <a:pt x="206" y="102"/>
                      </a:lnTo>
                      <a:lnTo>
                        <a:pt x="208" y="100"/>
                      </a:lnTo>
                      <a:lnTo>
                        <a:pt x="208" y="98"/>
                      </a:lnTo>
                      <a:lnTo>
                        <a:pt x="208" y="98"/>
                      </a:lnTo>
                      <a:lnTo>
                        <a:pt x="208" y="96"/>
                      </a:lnTo>
                      <a:lnTo>
                        <a:pt x="208" y="96"/>
                      </a:lnTo>
                      <a:lnTo>
                        <a:pt x="210" y="94"/>
                      </a:lnTo>
                      <a:lnTo>
                        <a:pt x="210" y="94"/>
                      </a:lnTo>
                      <a:lnTo>
                        <a:pt x="210" y="92"/>
                      </a:lnTo>
                      <a:lnTo>
                        <a:pt x="210" y="92"/>
                      </a:lnTo>
                      <a:lnTo>
                        <a:pt x="210" y="90"/>
                      </a:lnTo>
                      <a:lnTo>
                        <a:pt x="210" y="88"/>
                      </a:lnTo>
                      <a:lnTo>
                        <a:pt x="210" y="86"/>
                      </a:lnTo>
                      <a:lnTo>
                        <a:pt x="212" y="86"/>
                      </a:lnTo>
                      <a:lnTo>
                        <a:pt x="212" y="86"/>
                      </a:lnTo>
                      <a:lnTo>
                        <a:pt x="212" y="88"/>
                      </a:lnTo>
                      <a:lnTo>
                        <a:pt x="212" y="88"/>
                      </a:lnTo>
                      <a:lnTo>
                        <a:pt x="212" y="88"/>
                      </a:lnTo>
                      <a:lnTo>
                        <a:pt x="214" y="88"/>
                      </a:lnTo>
                      <a:lnTo>
                        <a:pt x="214" y="88"/>
                      </a:lnTo>
                      <a:lnTo>
                        <a:pt x="214" y="88"/>
                      </a:lnTo>
                      <a:lnTo>
                        <a:pt x="214" y="86"/>
                      </a:lnTo>
                      <a:lnTo>
                        <a:pt x="214" y="86"/>
                      </a:lnTo>
                      <a:lnTo>
                        <a:pt x="214" y="86"/>
                      </a:lnTo>
                      <a:lnTo>
                        <a:pt x="214" y="84"/>
                      </a:lnTo>
                      <a:lnTo>
                        <a:pt x="216" y="84"/>
                      </a:lnTo>
                      <a:lnTo>
                        <a:pt x="216" y="80"/>
                      </a:lnTo>
                      <a:lnTo>
                        <a:pt x="218" y="80"/>
                      </a:lnTo>
                      <a:lnTo>
                        <a:pt x="222" y="78"/>
                      </a:lnTo>
                      <a:lnTo>
                        <a:pt x="224" y="78"/>
                      </a:lnTo>
                      <a:lnTo>
                        <a:pt x="226" y="76"/>
                      </a:lnTo>
                      <a:lnTo>
                        <a:pt x="230" y="74"/>
                      </a:lnTo>
                      <a:lnTo>
                        <a:pt x="234" y="74"/>
                      </a:lnTo>
                      <a:lnTo>
                        <a:pt x="236" y="72"/>
                      </a:lnTo>
                      <a:lnTo>
                        <a:pt x="240" y="70"/>
                      </a:lnTo>
                      <a:lnTo>
                        <a:pt x="242" y="68"/>
                      </a:lnTo>
                      <a:lnTo>
                        <a:pt x="244" y="66"/>
                      </a:lnTo>
                      <a:lnTo>
                        <a:pt x="246" y="64"/>
                      </a:lnTo>
                      <a:lnTo>
                        <a:pt x="248" y="60"/>
                      </a:lnTo>
                      <a:lnTo>
                        <a:pt x="252" y="56"/>
                      </a:lnTo>
                      <a:lnTo>
                        <a:pt x="252" y="54"/>
                      </a:lnTo>
                      <a:lnTo>
                        <a:pt x="254" y="54"/>
                      </a:lnTo>
                      <a:lnTo>
                        <a:pt x="254" y="50"/>
                      </a:lnTo>
                      <a:lnTo>
                        <a:pt x="256" y="46"/>
                      </a:lnTo>
                      <a:lnTo>
                        <a:pt x="256" y="44"/>
                      </a:lnTo>
                      <a:lnTo>
                        <a:pt x="256" y="42"/>
                      </a:lnTo>
                      <a:lnTo>
                        <a:pt x="256" y="42"/>
                      </a:lnTo>
                      <a:lnTo>
                        <a:pt x="258" y="44"/>
                      </a:lnTo>
                      <a:lnTo>
                        <a:pt x="258" y="44"/>
                      </a:lnTo>
                      <a:lnTo>
                        <a:pt x="258" y="44"/>
                      </a:lnTo>
                      <a:lnTo>
                        <a:pt x="258" y="44"/>
                      </a:lnTo>
                      <a:lnTo>
                        <a:pt x="258" y="3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59" name="Freeform 187">
                  <a:extLst>
                    <a:ext uri="{FF2B5EF4-FFF2-40B4-BE49-F238E27FC236}">
                      <a16:creationId xmlns:a16="http://schemas.microsoft.com/office/drawing/2014/main" id="{33D50932-2BCC-F6FD-5C08-4C19B2A3C747}"/>
                    </a:ext>
                  </a:extLst>
                </p:cNvPr>
                <p:cNvSpPr>
                  <a:spLocks noEditPoints="1"/>
                </p:cNvSpPr>
                <p:nvPr/>
              </p:nvSpPr>
              <p:spPr bwMode="auto">
                <a:xfrm>
                  <a:off x="5418" y="2223"/>
                  <a:ext cx="52" cy="24"/>
                </a:xfrm>
                <a:custGeom>
                  <a:avLst/>
                  <a:gdLst>
                    <a:gd name="T0" fmla="*/ 0 w 52"/>
                    <a:gd name="T1" fmla="*/ 22 h 24"/>
                    <a:gd name="T2" fmla="*/ 0 w 52"/>
                    <a:gd name="T3" fmla="*/ 22 h 24"/>
                    <a:gd name="T4" fmla="*/ 4 w 52"/>
                    <a:gd name="T5" fmla="*/ 22 h 24"/>
                    <a:gd name="T6" fmla="*/ 4 w 52"/>
                    <a:gd name="T7" fmla="*/ 22 h 24"/>
                    <a:gd name="T8" fmla="*/ 6 w 52"/>
                    <a:gd name="T9" fmla="*/ 20 h 24"/>
                    <a:gd name="T10" fmla="*/ 2 w 52"/>
                    <a:gd name="T11" fmla="*/ 20 h 24"/>
                    <a:gd name="T12" fmla="*/ 52 w 52"/>
                    <a:gd name="T13" fmla="*/ 4 h 24"/>
                    <a:gd name="T14" fmla="*/ 48 w 52"/>
                    <a:gd name="T15" fmla="*/ 4 h 24"/>
                    <a:gd name="T16" fmla="*/ 46 w 52"/>
                    <a:gd name="T17" fmla="*/ 4 h 24"/>
                    <a:gd name="T18" fmla="*/ 44 w 52"/>
                    <a:gd name="T19" fmla="*/ 4 h 24"/>
                    <a:gd name="T20" fmla="*/ 40 w 52"/>
                    <a:gd name="T21" fmla="*/ 6 h 24"/>
                    <a:gd name="T22" fmla="*/ 30 w 52"/>
                    <a:gd name="T23" fmla="*/ 6 h 24"/>
                    <a:gd name="T24" fmla="*/ 22 w 52"/>
                    <a:gd name="T25" fmla="*/ 8 h 24"/>
                    <a:gd name="T26" fmla="*/ 18 w 52"/>
                    <a:gd name="T27" fmla="*/ 8 h 24"/>
                    <a:gd name="T28" fmla="*/ 16 w 52"/>
                    <a:gd name="T29" fmla="*/ 12 h 24"/>
                    <a:gd name="T30" fmla="*/ 14 w 52"/>
                    <a:gd name="T31" fmla="*/ 16 h 24"/>
                    <a:gd name="T32" fmla="*/ 14 w 52"/>
                    <a:gd name="T33" fmla="*/ 16 h 24"/>
                    <a:gd name="T34" fmla="*/ 18 w 52"/>
                    <a:gd name="T35" fmla="*/ 16 h 24"/>
                    <a:gd name="T36" fmla="*/ 18 w 52"/>
                    <a:gd name="T37" fmla="*/ 16 h 24"/>
                    <a:gd name="T38" fmla="*/ 14 w 52"/>
                    <a:gd name="T39" fmla="*/ 18 h 24"/>
                    <a:gd name="T40" fmla="*/ 14 w 52"/>
                    <a:gd name="T41" fmla="*/ 20 h 24"/>
                    <a:gd name="T42" fmla="*/ 14 w 52"/>
                    <a:gd name="T43" fmla="*/ 20 h 24"/>
                    <a:gd name="T44" fmla="*/ 16 w 52"/>
                    <a:gd name="T45" fmla="*/ 24 h 24"/>
                    <a:gd name="T46" fmla="*/ 22 w 52"/>
                    <a:gd name="T47" fmla="*/ 20 h 24"/>
                    <a:gd name="T48" fmla="*/ 28 w 52"/>
                    <a:gd name="T49" fmla="*/ 18 h 24"/>
                    <a:gd name="T50" fmla="*/ 30 w 52"/>
                    <a:gd name="T51" fmla="*/ 16 h 24"/>
                    <a:gd name="T52" fmla="*/ 34 w 52"/>
                    <a:gd name="T53" fmla="*/ 14 h 24"/>
                    <a:gd name="T54" fmla="*/ 38 w 52"/>
                    <a:gd name="T55" fmla="*/ 14 h 24"/>
                    <a:gd name="T56" fmla="*/ 40 w 52"/>
                    <a:gd name="T57" fmla="*/ 12 h 24"/>
                    <a:gd name="T58" fmla="*/ 44 w 52"/>
                    <a:gd name="T59" fmla="*/ 10 h 24"/>
                    <a:gd name="T60" fmla="*/ 50 w 52"/>
                    <a:gd name="T61" fmla="*/ 8 h 24"/>
                    <a:gd name="T62" fmla="*/ 52 w 52"/>
                    <a:gd name="T63" fmla="*/ 4 h 24"/>
                    <a:gd name="T64" fmla="*/ 26 w 52"/>
                    <a:gd name="T65" fmla="*/ 0 h 24"/>
                    <a:gd name="T66" fmla="*/ 24 w 52"/>
                    <a:gd name="T67" fmla="*/ 2 h 24"/>
                    <a:gd name="T68" fmla="*/ 26 w 52"/>
                    <a:gd name="T6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24">
                      <a:moveTo>
                        <a:pt x="0" y="20"/>
                      </a:moveTo>
                      <a:lnTo>
                        <a:pt x="0" y="22"/>
                      </a:lnTo>
                      <a:lnTo>
                        <a:pt x="0" y="22"/>
                      </a:lnTo>
                      <a:lnTo>
                        <a:pt x="0" y="22"/>
                      </a:lnTo>
                      <a:lnTo>
                        <a:pt x="2" y="22"/>
                      </a:lnTo>
                      <a:lnTo>
                        <a:pt x="4" y="22"/>
                      </a:lnTo>
                      <a:lnTo>
                        <a:pt x="4" y="22"/>
                      </a:lnTo>
                      <a:lnTo>
                        <a:pt x="4" y="22"/>
                      </a:lnTo>
                      <a:lnTo>
                        <a:pt x="6" y="20"/>
                      </a:lnTo>
                      <a:lnTo>
                        <a:pt x="6" y="20"/>
                      </a:lnTo>
                      <a:lnTo>
                        <a:pt x="6" y="18"/>
                      </a:lnTo>
                      <a:lnTo>
                        <a:pt x="2" y="20"/>
                      </a:lnTo>
                      <a:lnTo>
                        <a:pt x="0" y="20"/>
                      </a:lnTo>
                      <a:close/>
                      <a:moveTo>
                        <a:pt x="52" y="4"/>
                      </a:moveTo>
                      <a:lnTo>
                        <a:pt x="50" y="4"/>
                      </a:lnTo>
                      <a:lnTo>
                        <a:pt x="48" y="4"/>
                      </a:lnTo>
                      <a:lnTo>
                        <a:pt x="48" y="2"/>
                      </a:lnTo>
                      <a:lnTo>
                        <a:pt x="46" y="4"/>
                      </a:lnTo>
                      <a:lnTo>
                        <a:pt x="46" y="4"/>
                      </a:lnTo>
                      <a:lnTo>
                        <a:pt x="44" y="4"/>
                      </a:lnTo>
                      <a:lnTo>
                        <a:pt x="42" y="6"/>
                      </a:lnTo>
                      <a:lnTo>
                        <a:pt x="40" y="6"/>
                      </a:lnTo>
                      <a:lnTo>
                        <a:pt x="34" y="6"/>
                      </a:lnTo>
                      <a:lnTo>
                        <a:pt x="30" y="6"/>
                      </a:lnTo>
                      <a:lnTo>
                        <a:pt x="28" y="6"/>
                      </a:lnTo>
                      <a:lnTo>
                        <a:pt x="22" y="8"/>
                      </a:lnTo>
                      <a:lnTo>
                        <a:pt x="20" y="8"/>
                      </a:lnTo>
                      <a:lnTo>
                        <a:pt x="18" y="8"/>
                      </a:lnTo>
                      <a:lnTo>
                        <a:pt x="18" y="10"/>
                      </a:lnTo>
                      <a:lnTo>
                        <a:pt x="16" y="12"/>
                      </a:lnTo>
                      <a:lnTo>
                        <a:pt x="14" y="14"/>
                      </a:lnTo>
                      <a:lnTo>
                        <a:pt x="14" y="16"/>
                      </a:lnTo>
                      <a:lnTo>
                        <a:pt x="14" y="16"/>
                      </a:lnTo>
                      <a:lnTo>
                        <a:pt x="14" y="16"/>
                      </a:lnTo>
                      <a:lnTo>
                        <a:pt x="16" y="14"/>
                      </a:lnTo>
                      <a:lnTo>
                        <a:pt x="18" y="16"/>
                      </a:lnTo>
                      <a:lnTo>
                        <a:pt x="18" y="16"/>
                      </a:lnTo>
                      <a:lnTo>
                        <a:pt x="18" y="16"/>
                      </a:lnTo>
                      <a:lnTo>
                        <a:pt x="16" y="18"/>
                      </a:lnTo>
                      <a:lnTo>
                        <a:pt x="14" y="18"/>
                      </a:lnTo>
                      <a:lnTo>
                        <a:pt x="14" y="18"/>
                      </a:lnTo>
                      <a:lnTo>
                        <a:pt x="14" y="20"/>
                      </a:lnTo>
                      <a:lnTo>
                        <a:pt x="14" y="20"/>
                      </a:lnTo>
                      <a:lnTo>
                        <a:pt x="14" y="20"/>
                      </a:lnTo>
                      <a:lnTo>
                        <a:pt x="16" y="22"/>
                      </a:lnTo>
                      <a:lnTo>
                        <a:pt x="16" y="24"/>
                      </a:lnTo>
                      <a:lnTo>
                        <a:pt x="18" y="22"/>
                      </a:lnTo>
                      <a:lnTo>
                        <a:pt x="22" y="20"/>
                      </a:lnTo>
                      <a:lnTo>
                        <a:pt x="26" y="18"/>
                      </a:lnTo>
                      <a:lnTo>
                        <a:pt x="28" y="18"/>
                      </a:lnTo>
                      <a:lnTo>
                        <a:pt x="30" y="18"/>
                      </a:lnTo>
                      <a:lnTo>
                        <a:pt x="30" y="16"/>
                      </a:lnTo>
                      <a:lnTo>
                        <a:pt x="32" y="16"/>
                      </a:lnTo>
                      <a:lnTo>
                        <a:pt x="34" y="14"/>
                      </a:lnTo>
                      <a:lnTo>
                        <a:pt x="36" y="14"/>
                      </a:lnTo>
                      <a:lnTo>
                        <a:pt x="38" y="14"/>
                      </a:lnTo>
                      <a:lnTo>
                        <a:pt x="38" y="14"/>
                      </a:lnTo>
                      <a:lnTo>
                        <a:pt x="40" y="12"/>
                      </a:lnTo>
                      <a:lnTo>
                        <a:pt x="42" y="10"/>
                      </a:lnTo>
                      <a:lnTo>
                        <a:pt x="44" y="10"/>
                      </a:lnTo>
                      <a:lnTo>
                        <a:pt x="46" y="10"/>
                      </a:lnTo>
                      <a:lnTo>
                        <a:pt x="50" y="8"/>
                      </a:lnTo>
                      <a:lnTo>
                        <a:pt x="52" y="4"/>
                      </a:lnTo>
                      <a:lnTo>
                        <a:pt x="52" y="4"/>
                      </a:lnTo>
                      <a:close/>
                      <a:moveTo>
                        <a:pt x="26" y="0"/>
                      </a:moveTo>
                      <a:lnTo>
                        <a:pt x="26" y="0"/>
                      </a:lnTo>
                      <a:lnTo>
                        <a:pt x="26" y="0"/>
                      </a:lnTo>
                      <a:lnTo>
                        <a:pt x="24" y="2"/>
                      </a:lnTo>
                      <a:lnTo>
                        <a:pt x="26" y="2"/>
                      </a:lnTo>
                      <a:lnTo>
                        <a:pt x="26"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60" name="Freeform 188">
                  <a:extLst>
                    <a:ext uri="{FF2B5EF4-FFF2-40B4-BE49-F238E27FC236}">
                      <a16:creationId xmlns:a16="http://schemas.microsoft.com/office/drawing/2014/main" id="{C4A52A33-8427-4EFC-0E7A-834A2ED54380}"/>
                    </a:ext>
                  </a:extLst>
                </p:cNvPr>
                <p:cNvSpPr>
                  <a:spLocks/>
                </p:cNvSpPr>
                <p:nvPr/>
              </p:nvSpPr>
              <p:spPr bwMode="auto">
                <a:xfrm>
                  <a:off x="2351" y="1720"/>
                  <a:ext cx="58" cy="42"/>
                </a:xfrm>
                <a:custGeom>
                  <a:avLst/>
                  <a:gdLst>
                    <a:gd name="T0" fmla="*/ 56 w 58"/>
                    <a:gd name="T1" fmla="*/ 22 h 42"/>
                    <a:gd name="T2" fmla="*/ 50 w 58"/>
                    <a:gd name="T3" fmla="*/ 16 h 42"/>
                    <a:gd name="T4" fmla="*/ 46 w 58"/>
                    <a:gd name="T5" fmla="*/ 16 h 42"/>
                    <a:gd name="T6" fmla="*/ 42 w 58"/>
                    <a:gd name="T7" fmla="*/ 16 h 42"/>
                    <a:gd name="T8" fmla="*/ 38 w 58"/>
                    <a:gd name="T9" fmla="*/ 14 h 42"/>
                    <a:gd name="T10" fmla="*/ 38 w 58"/>
                    <a:gd name="T11" fmla="*/ 14 h 42"/>
                    <a:gd name="T12" fmla="*/ 42 w 58"/>
                    <a:gd name="T13" fmla="*/ 14 h 42"/>
                    <a:gd name="T14" fmla="*/ 44 w 58"/>
                    <a:gd name="T15" fmla="*/ 12 h 42"/>
                    <a:gd name="T16" fmla="*/ 36 w 58"/>
                    <a:gd name="T17" fmla="*/ 12 h 42"/>
                    <a:gd name="T18" fmla="*/ 34 w 58"/>
                    <a:gd name="T19" fmla="*/ 8 h 42"/>
                    <a:gd name="T20" fmla="*/ 34 w 58"/>
                    <a:gd name="T21" fmla="*/ 4 h 42"/>
                    <a:gd name="T22" fmla="*/ 32 w 58"/>
                    <a:gd name="T23" fmla="*/ 6 h 42"/>
                    <a:gd name="T24" fmla="*/ 28 w 58"/>
                    <a:gd name="T25" fmla="*/ 4 h 42"/>
                    <a:gd name="T26" fmla="*/ 26 w 58"/>
                    <a:gd name="T27" fmla="*/ 2 h 42"/>
                    <a:gd name="T28" fmla="*/ 24 w 58"/>
                    <a:gd name="T29" fmla="*/ 2 h 42"/>
                    <a:gd name="T30" fmla="*/ 22 w 58"/>
                    <a:gd name="T31" fmla="*/ 0 h 42"/>
                    <a:gd name="T32" fmla="*/ 18 w 58"/>
                    <a:gd name="T33" fmla="*/ 0 h 42"/>
                    <a:gd name="T34" fmla="*/ 14 w 58"/>
                    <a:gd name="T35" fmla="*/ 2 h 42"/>
                    <a:gd name="T36" fmla="*/ 10 w 58"/>
                    <a:gd name="T37" fmla="*/ 0 h 42"/>
                    <a:gd name="T38" fmla="*/ 8 w 58"/>
                    <a:gd name="T39" fmla="*/ 2 h 42"/>
                    <a:gd name="T40" fmla="*/ 6 w 58"/>
                    <a:gd name="T41" fmla="*/ 4 h 42"/>
                    <a:gd name="T42" fmla="*/ 6 w 58"/>
                    <a:gd name="T43" fmla="*/ 4 h 42"/>
                    <a:gd name="T44" fmla="*/ 6 w 58"/>
                    <a:gd name="T45" fmla="*/ 10 h 42"/>
                    <a:gd name="T46" fmla="*/ 6 w 58"/>
                    <a:gd name="T47" fmla="*/ 12 h 42"/>
                    <a:gd name="T48" fmla="*/ 6 w 58"/>
                    <a:gd name="T49" fmla="*/ 14 h 42"/>
                    <a:gd name="T50" fmla="*/ 6 w 58"/>
                    <a:gd name="T51" fmla="*/ 16 h 42"/>
                    <a:gd name="T52" fmla="*/ 4 w 58"/>
                    <a:gd name="T53" fmla="*/ 18 h 42"/>
                    <a:gd name="T54" fmla="*/ 4 w 58"/>
                    <a:gd name="T55" fmla="*/ 20 h 42"/>
                    <a:gd name="T56" fmla="*/ 2 w 58"/>
                    <a:gd name="T57" fmla="*/ 24 h 42"/>
                    <a:gd name="T58" fmla="*/ 0 w 58"/>
                    <a:gd name="T59" fmla="*/ 24 h 42"/>
                    <a:gd name="T60" fmla="*/ 0 w 58"/>
                    <a:gd name="T61" fmla="*/ 26 h 42"/>
                    <a:gd name="T62" fmla="*/ 4 w 58"/>
                    <a:gd name="T63" fmla="*/ 28 h 42"/>
                    <a:gd name="T64" fmla="*/ 2 w 58"/>
                    <a:gd name="T65" fmla="*/ 30 h 42"/>
                    <a:gd name="T66" fmla="*/ 4 w 58"/>
                    <a:gd name="T67" fmla="*/ 34 h 42"/>
                    <a:gd name="T68" fmla="*/ 4 w 58"/>
                    <a:gd name="T69" fmla="*/ 36 h 42"/>
                    <a:gd name="T70" fmla="*/ 4 w 58"/>
                    <a:gd name="T71" fmla="*/ 38 h 42"/>
                    <a:gd name="T72" fmla="*/ 6 w 58"/>
                    <a:gd name="T73" fmla="*/ 40 h 42"/>
                    <a:gd name="T74" fmla="*/ 8 w 58"/>
                    <a:gd name="T75" fmla="*/ 40 h 42"/>
                    <a:gd name="T76" fmla="*/ 10 w 58"/>
                    <a:gd name="T77" fmla="*/ 38 h 42"/>
                    <a:gd name="T78" fmla="*/ 14 w 58"/>
                    <a:gd name="T79" fmla="*/ 32 h 42"/>
                    <a:gd name="T80" fmla="*/ 14 w 58"/>
                    <a:gd name="T81" fmla="*/ 30 h 42"/>
                    <a:gd name="T82" fmla="*/ 16 w 58"/>
                    <a:gd name="T83" fmla="*/ 30 h 42"/>
                    <a:gd name="T84" fmla="*/ 20 w 58"/>
                    <a:gd name="T85" fmla="*/ 28 h 42"/>
                    <a:gd name="T86" fmla="*/ 22 w 58"/>
                    <a:gd name="T87" fmla="*/ 30 h 42"/>
                    <a:gd name="T88" fmla="*/ 28 w 58"/>
                    <a:gd name="T89" fmla="*/ 30 h 42"/>
                    <a:gd name="T90" fmla="*/ 30 w 58"/>
                    <a:gd name="T91" fmla="*/ 28 h 42"/>
                    <a:gd name="T92" fmla="*/ 34 w 58"/>
                    <a:gd name="T93" fmla="*/ 26 h 42"/>
                    <a:gd name="T94" fmla="*/ 38 w 58"/>
                    <a:gd name="T95" fmla="*/ 28 h 42"/>
                    <a:gd name="T96" fmla="*/ 42 w 58"/>
                    <a:gd name="T97" fmla="*/ 26 h 42"/>
                    <a:gd name="T98" fmla="*/ 48 w 58"/>
                    <a:gd name="T99" fmla="*/ 28 h 42"/>
                    <a:gd name="T100" fmla="*/ 50 w 58"/>
                    <a:gd name="T101" fmla="*/ 30 h 42"/>
                    <a:gd name="T102" fmla="*/ 50 w 58"/>
                    <a:gd name="T103" fmla="*/ 30 h 42"/>
                    <a:gd name="T104" fmla="*/ 52 w 58"/>
                    <a:gd name="T105" fmla="*/ 30 h 42"/>
                    <a:gd name="T106" fmla="*/ 54 w 58"/>
                    <a:gd name="T107" fmla="*/ 28 h 42"/>
                    <a:gd name="T108" fmla="*/ 56 w 58"/>
                    <a:gd name="T109" fmla="*/ 26 h 42"/>
                    <a:gd name="T110" fmla="*/ 56 w 58"/>
                    <a:gd name="T11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42">
                      <a:moveTo>
                        <a:pt x="56" y="22"/>
                      </a:moveTo>
                      <a:lnTo>
                        <a:pt x="56" y="22"/>
                      </a:lnTo>
                      <a:lnTo>
                        <a:pt x="52" y="18"/>
                      </a:lnTo>
                      <a:lnTo>
                        <a:pt x="50" y="16"/>
                      </a:lnTo>
                      <a:lnTo>
                        <a:pt x="48" y="16"/>
                      </a:lnTo>
                      <a:lnTo>
                        <a:pt x="46" y="16"/>
                      </a:lnTo>
                      <a:lnTo>
                        <a:pt x="44" y="16"/>
                      </a:lnTo>
                      <a:lnTo>
                        <a:pt x="42" y="16"/>
                      </a:lnTo>
                      <a:lnTo>
                        <a:pt x="40" y="14"/>
                      </a:lnTo>
                      <a:lnTo>
                        <a:pt x="38" y="14"/>
                      </a:lnTo>
                      <a:lnTo>
                        <a:pt x="38" y="14"/>
                      </a:lnTo>
                      <a:lnTo>
                        <a:pt x="38" y="14"/>
                      </a:lnTo>
                      <a:lnTo>
                        <a:pt x="40" y="12"/>
                      </a:lnTo>
                      <a:lnTo>
                        <a:pt x="42" y="14"/>
                      </a:lnTo>
                      <a:lnTo>
                        <a:pt x="44" y="12"/>
                      </a:lnTo>
                      <a:lnTo>
                        <a:pt x="44" y="12"/>
                      </a:lnTo>
                      <a:lnTo>
                        <a:pt x="44" y="10"/>
                      </a:lnTo>
                      <a:lnTo>
                        <a:pt x="36" y="12"/>
                      </a:lnTo>
                      <a:lnTo>
                        <a:pt x="36" y="10"/>
                      </a:lnTo>
                      <a:lnTo>
                        <a:pt x="34" y="8"/>
                      </a:lnTo>
                      <a:lnTo>
                        <a:pt x="34" y="6"/>
                      </a:lnTo>
                      <a:lnTo>
                        <a:pt x="34" y="4"/>
                      </a:lnTo>
                      <a:lnTo>
                        <a:pt x="34" y="4"/>
                      </a:lnTo>
                      <a:lnTo>
                        <a:pt x="32" y="6"/>
                      </a:lnTo>
                      <a:lnTo>
                        <a:pt x="30" y="6"/>
                      </a:lnTo>
                      <a:lnTo>
                        <a:pt x="28" y="4"/>
                      </a:lnTo>
                      <a:lnTo>
                        <a:pt x="26" y="4"/>
                      </a:lnTo>
                      <a:lnTo>
                        <a:pt x="26" y="2"/>
                      </a:lnTo>
                      <a:lnTo>
                        <a:pt x="24" y="2"/>
                      </a:lnTo>
                      <a:lnTo>
                        <a:pt x="24" y="2"/>
                      </a:lnTo>
                      <a:lnTo>
                        <a:pt x="22" y="2"/>
                      </a:lnTo>
                      <a:lnTo>
                        <a:pt x="22" y="0"/>
                      </a:lnTo>
                      <a:lnTo>
                        <a:pt x="20" y="0"/>
                      </a:lnTo>
                      <a:lnTo>
                        <a:pt x="18" y="0"/>
                      </a:lnTo>
                      <a:lnTo>
                        <a:pt x="14" y="2"/>
                      </a:lnTo>
                      <a:lnTo>
                        <a:pt x="14" y="2"/>
                      </a:lnTo>
                      <a:lnTo>
                        <a:pt x="12" y="0"/>
                      </a:lnTo>
                      <a:lnTo>
                        <a:pt x="10" y="0"/>
                      </a:lnTo>
                      <a:lnTo>
                        <a:pt x="8" y="2"/>
                      </a:lnTo>
                      <a:lnTo>
                        <a:pt x="8" y="2"/>
                      </a:lnTo>
                      <a:lnTo>
                        <a:pt x="8" y="2"/>
                      </a:lnTo>
                      <a:lnTo>
                        <a:pt x="6" y="4"/>
                      </a:lnTo>
                      <a:lnTo>
                        <a:pt x="6" y="4"/>
                      </a:lnTo>
                      <a:lnTo>
                        <a:pt x="6" y="4"/>
                      </a:lnTo>
                      <a:lnTo>
                        <a:pt x="6" y="8"/>
                      </a:lnTo>
                      <a:lnTo>
                        <a:pt x="6" y="10"/>
                      </a:lnTo>
                      <a:lnTo>
                        <a:pt x="6" y="10"/>
                      </a:lnTo>
                      <a:lnTo>
                        <a:pt x="6" y="12"/>
                      </a:lnTo>
                      <a:lnTo>
                        <a:pt x="6" y="14"/>
                      </a:lnTo>
                      <a:lnTo>
                        <a:pt x="6" y="14"/>
                      </a:lnTo>
                      <a:lnTo>
                        <a:pt x="6" y="14"/>
                      </a:lnTo>
                      <a:lnTo>
                        <a:pt x="6" y="16"/>
                      </a:lnTo>
                      <a:lnTo>
                        <a:pt x="4" y="18"/>
                      </a:lnTo>
                      <a:lnTo>
                        <a:pt x="4" y="18"/>
                      </a:lnTo>
                      <a:lnTo>
                        <a:pt x="4" y="20"/>
                      </a:lnTo>
                      <a:lnTo>
                        <a:pt x="4" y="20"/>
                      </a:lnTo>
                      <a:lnTo>
                        <a:pt x="4" y="22"/>
                      </a:lnTo>
                      <a:lnTo>
                        <a:pt x="2" y="24"/>
                      </a:lnTo>
                      <a:lnTo>
                        <a:pt x="2" y="24"/>
                      </a:lnTo>
                      <a:lnTo>
                        <a:pt x="0" y="24"/>
                      </a:lnTo>
                      <a:lnTo>
                        <a:pt x="0" y="24"/>
                      </a:lnTo>
                      <a:lnTo>
                        <a:pt x="0" y="26"/>
                      </a:lnTo>
                      <a:lnTo>
                        <a:pt x="2" y="28"/>
                      </a:lnTo>
                      <a:lnTo>
                        <a:pt x="4" y="28"/>
                      </a:lnTo>
                      <a:lnTo>
                        <a:pt x="4" y="30"/>
                      </a:lnTo>
                      <a:lnTo>
                        <a:pt x="2" y="30"/>
                      </a:lnTo>
                      <a:lnTo>
                        <a:pt x="2" y="34"/>
                      </a:lnTo>
                      <a:lnTo>
                        <a:pt x="4" y="34"/>
                      </a:lnTo>
                      <a:lnTo>
                        <a:pt x="4" y="36"/>
                      </a:lnTo>
                      <a:lnTo>
                        <a:pt x="4" y="36"/>
                      </a:lnTo>
                      <a:lnTo>
                        <a:pt x="4" y="38"/>
                      </a:lnTo>
                      <a:lnTo>
                        <a:pt x="4" y="38"/>
                      </a:lnTo>
                      <a:lnTo>
                        <a:pt x="6" y="38"/>
                      </a:lnTo>
                      <a:lnTo>
                        <a:pt x="6" y="40"/>
                      </a:lnTo>
                      <a:lnTo>
                        <a:pt x="6" y="42"/>
                      </a:lnTo>
                      <a:lnTo>
                        <a:pt x="8" y="40"/>
                      </a:lnTo>
                      <a:lnTo>
                        <a:pt x="8" y="40"/>
                      </a:lnTo>
                      <a:lnTo>
                        <a:pt x="10" y="38"/>
                      </a:lnTo>
                      <a:lnTo>
                        <a:pt x="12" y="34"/>
                      </a:lnTo>
                      <a:lnTo>
                        <a:pt x="14" y="32"/>
                      </a:lnTo>
                      <a:lnTo>
                        <a:pt x="14" y="30"/>
                      </a:lnTo>
                      <a:lnTo>
                        <a:pt x="14" y="30"/>
                      </a:lnTo>
                      <a:lnTo>
                        <a:pt x="14" y="30"/>
                      </a:lnTo>
                      <a:lnTo>
                        <a:pt x="16" y="30"/>
                      </a:lnTo>
                      <a:lnTo>
                        <a:pt x="18" y="28"/>
                      </a:lnTo>
                      <a:lnTo>
                        <a:pt x="20" y="28"/>
                      </a:lnTo>
                      <a:lnTo>
                        <a:pt x="22" y="30"/>
                      </a:lnTo>
                      <a:lnTo>
                        <a:pt x="22" y="30"/>
                      </a:lnTo>
                      <a:lnTo>
                        <a:pt x="28" y="30"/>
                      </a:lnTo>
                      <a:lnTo>
                        <a:pt x="28" y="30"/>
                      </a:lnTo>
                      <a:lnTo>
                        <a:pt x="30" y="28"/>
                      </a:lnTo>
                      <a:lnTo>
                        <a:pt x="30" y="28"/>
                      </a:lnTo>
                      <a:lnTo>
                        <a:pt x="32" y="28"/>
                      </a:lnTo>
                      <a:lnTo>
                        <a:pt x="34" y="26"/>
                      </a:lnTo>
                      <a:lnTo>
                        <a:pt x="36" y="26"/>
                      </a:lnTo>
                      <a:lnTo>
                        <a:pt x="38" y="28"/>
                      </a:lnTo>
                      <a:lnTo>
                        <a:pt x="40" y="28"/>
                      </a:lnTo>
                      <a:lnTo>
                        <a:pt x="42" y="26"/>
                      </a:lnTo>
                      <a:lnTo>
                        <a:pt x="46" y="28"/>
                      </a:lnTo>
                      <a:lnTo>
                        <a:pt x="48" y="28"/>
                      </a:lnTo>
                      <a:lnTo>
                        <a:pt x="50" y="28"/>
                      </a:lnTo>
                      <a:lnTo>
                        <a:pt x="50" y="30"/>
                      </a:lnTo>
                      <a:lnTo>
                        <a:pt x="50" y="30"/>
                      </a:lnTo>
                      <a:lnTo>
                        <a:pt x="50" y="30"/>
                      </a:lnTo>
                      <a:lnTo>
                        <a:pt x="52" y="30"/>
                      </a:lnTo>
                      <a:lnTo>
                        <a:pt x="52" y="30"/>
                      </a:lnTo>
                      <a:lnTo>
                        <a:pt x="54" y="28"/>
                      </a:lnTo>
                      <a:lnTo>
                        <a:pt x="54" y="28"/>
                      </a:lnTo>
                      <a:lnTo>
                        <a:pt x="54" y="28"/>
                      </a:lnTo>
                      <a:lnTo>
                        <a:pt x="56" y="26"/>
                      </a:lnTo>
                      <a:lnTo>
                        <a:pt x="58" y="24"/>
                      </a:lnTo>
                      <a:lnTo>
                        <a:pt x="56" y="2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61" name="Freeform 189">
                  <a:extLst>
                    <a:ext uri="{FF2B5EF4-FFF2-40B4-BE49-F238E27FC236}">
                      <a16:creationId xmlns:a16="http://schemas.microsoft.com/office/drawing/2014/main" id="{41A8D69E-E078-5D39-97A5-25C4CD234855}"/>
                    </a:ext>
                  </a:extLst>
                </p:cNvPr>
                <p:cNvSpPr>
                  <a:spLocks/>
                </p:cNvSpPr>
                <p:nvPr/>
              </p:nvSpPr>
              <p:spPr bwMode="auto">
                <a:xfrm>
                  <a:off x="2509" y="1796"/>
                  <a:ext cx="4" cy="8"/>
                </a:xfrm>
                <a:custGeom>
                  <a:avLst/>
                  <a:gdLst>
                    <a:gd name="T0" fmla="*/ 4 w 4"/>
                    <a:gd name="T1" fmla="*/ 2 h 8"/>
                    <a:gd name="T2" fmla="*/ 2 w 4"/>
                    <a:gd name="T3" fmla="*/ 2 h 8"/>
                    <a:gd name="T4" fmla="*/ 0 w 4"/>
                    <a:gd name="T5" fmla="*/ 0 h 8"/>
                    <a:gd name="T6" fmla="*/ 0 w 4"/>
                    <a:gd name="T7" fmla="*/ 2 h 8"/>
                    <a:gd name="T8" fmla="*/ 0 w 4"/>
                    <a:gd name="T9" fmla="*/ 2 h 8"/>
                    <a:gd name="T10" fmla="*/ 0 w 4"/>
                    <a:gd name="T11" fmla="*/ 6 h 8"/>
                    <a:gd name="T12" fmla="*/ 2 w 4"/>
                    <a:gd name="T13" fmla="*/ 8 h 8"/>
                    <a:gd name="T14" fmla="*/ 2 w 4"/>
                    <a:gd name="T15" fmla="*/ 8 h 8"/>
                    <a:gd name="T16" fmla="*/ 4 w 4"/>
                    <a:gd name="T17" fmla="*/ 6 h 8"/>
                    <a:gd name="T18" fmla="*/ 4 w 4"/>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2"/>
                      </a:moveTo>
                      <a:lnTo>
                        <a:pt x="2" y="2"/>
                      </a:lnTo>
                      <a:lnTo>
                        <a:pt x="0" y="0"/>
                      </a:lnTo>
                      <a:lnTo>
                        <a:pt x="0" y="2"/>
                      </a:lnTo>
                      <a:lnTo>
                        <a:pt x="0" y="2"/>
                      </a:lnTo>
                      <a:lnTo>
                        <a:pt x="0" y="6"/>
                      </a:lnTo>
                      <a:lnTo>
                        <a:pt x="2" y="8"/>
                      </a:lnTo>
                      <a:lnTo>
                        <a:pt x="2" y="8"/>
                      </a:lnTo>
                      <a:lnTo>
                        <a:pt x="4" y="6"/>
                      </a:lnTo>
                      <a:lnTo>
                        <a:pt x="4"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62" name="Freeform 190">
                  <a:extLst>
                    <a:ext uri="{FF2B5EF4-FFF2-40B4-BE49-F238E27FC236}">
                      <a16:creationId xmlns:a16="http://schemas.microsoft.com/office/drawing/2014/main" id="{042B1ABA-CFAD-74EC-BF16-54AD3C86A062}"/>
                    </a:ext>
                  </a:extLst>
                </p:cNvPr>
                <p:cNvSpPr>
                  <a:spLocks/>
                </p:cNvSpPr>
                <p:nvPr/>
              </p:nvSpPr>
              <p:spPr bwMode="auto">
                <a:xfrm>
                  <a:off x="4123" y="1850"/>
                  <a:ext cx="26" cy="30"/>
                </a:xfrm>
                <a:custGeom>
                  <a:avLst/>
                  <a:gdLst>
                    <a:gd name="T0" fmla="*/ 24 w 26"/>
                    <a:gd name="T1" fmla="*/ 6 h 30"/>
                    <a:gd name="T2" fmla="*/ 24 w 26"/>
                    <a:gd name="T3" fmla="*/ 4 h 30"/>
                    <a:gd name="T4" fmla="*/ 20 w 26"/>
                    <a:gd name="T5" fmla="*/ 0 h 30"/>
                    <a:gd name="T6" fmla="*/ 20 w 26"/>
                    <a:gd name="T7" fmla="*/ 0 h 30"/>
                    <a:gd name="T8" fmla="*/ 18 w 26"/>
                    <a:gd name="T9" fmla="*/ 0 h 30"/>
                    <a:gd name="T10" fmla="*/ 16 w 26"/>
                    <a:gd name="T11" fmla="*/ 0 h 30"/>
                    <a:gd name="T12" fmla="*/ 16 w 26"/>
                    <a:gd name="T13" fmla="*/ 0 h 30"/>
                    <a:gd name="T14" fmla="*/ 16 w 26"/>
                    <a:gd name="T15" fmla="*/ 2 h 30"/>
                    <a:gd name="T16" fmla="*/ 16 w 26"/>
                    <a:gd name="T17" fmla="*/ 4 h 30"/>
                    <a:gd name="T18" fmla="*/ 14 w 26"/>
                    <a:gd name="T19" fmla="*/ 4 h 30"/>
                    <a:gd name="T20" fmla="*/ 14 w 26"/>
                    <a:gd name="T21" fmla="*/ 6 h 30"/>
                    <a:gd name="T22" fmla="*/ 10 w 26"/>
                    <a:gd name="T23" fmla="*/ 2 h 30"/>
                    <a:gd name="T24" fmla="*/ 10 w 26"/>
                    <a:gd name="T25" fmla="*/ 2 h 30"/>
                    <a:gd name="T26" fmla="*/ 10 w 26"/>
                    <a:gd name="T27" fmla="*/ 2 h 30"/>
                    <a:gd name="T28" fmla="*/ 10 w 26"/>
                    <a:gd name="T29" fmla="*/ 4 h 30"/>
                    <a:gd name="T30" fmla="*/ 8 w 26"/>
                    <a:gd name="T31" fmla="*/ 6 h 30"/>
                    <a:gd name="T32" fmla="*/ 6 w 26"/>
                    <a:gd name="T33" fmla="*/ 10 h 30"/>
                    <a:gd name="T34" fmla="*/ 4 w 26"/>
                    <a:gd name="T35" fmla="*/ 14 h 30"/>
                    <a:gd name="T36" fmla="*/ 2 w 26"/>
                    <a:gd name="T37" fmla="*/ 14 h 30"/>
                    <a:gd name="T38" fmla="*/ 0 w 26"/>
                    <a:gd name="T39" fmla="*/ 16 h 30"/>
                    <a:gd name="T40" fmla="*/ 0 w 26"/>
                    <a:gd name="T41" fmla="*/ 18 h 30"/>
                    <a:gd name="T42" fmla="*/ 0 w 26"/>
                    <a:gd name="T43" fmla="*/ 20 h 30"/>
                    <a:gd name="T44" fmla="*/ 0 w 26"/>
                    <a:gd name="T45" fmla="*/ 22 h 30"/>
                    <a:gd name="T46" fmla="*/ 0 w 26"/>
                    <a:gd name="T47" fmla="*/ 26 h 30"/>
                    <a:gd name="T48" fmla="*/ 0 w 26"/>
                    <a:gd name="T49" fmla="*/ 30 h 30"/>
                    <a:gd name="T50" fmla="*/ 2 w 26"/>
                    <a:gd name="T51" fmla="*/ 30 h 30"/>
                    <a:gd name="T52" fmla="*/ 4 w 26"/>
                    <a:gd name="T53" fmla="*/ 30 h 30"/>
                    <a:gd name="T54" fmla="*/ 4 w 26"/>
                    <a:gd name="T55" fmla="*/ 30 h 30"/>
                    <a:gd name="T56" fmla="*/ 6 w 26"/>
                    <a:gd name="T57" fmla="*/ 30 h 30"/>
                    <a:gd name="T58" fmla="*/ 8 w 26"/>
                    <a:gd name="T59" fmla="*/ 30 h 30"/>
                    <a:gd name="T60" fmla="*/ 12 w 26"/>
                    <a:gd name="T61" fmla="*/ 28 h 30"/>
                    <a:gd name="T62" fmla="*/ 12 w 26"/>
                    <a:gd name="T63" fmla="*/ 28 h 30"/>
                    <a:gd name="T64" fmla="*/ 14 w 26"/>
                    <a:gd name="T65" fmla="*/ 28 h 30"/>
                    <a:gd name="T66" fmla="*/ 16 w 26"/>
                    <a:gd name="T67" fmla="*/ 28 h 30"/>
                    <a:gd name="T68" fmla="*/ 16 w 26"/>
                    <a:gd name="T69" fmla="*/ 30 h 30"/>
                    <a:gd name="T70" fmla="*/ 18 w 26"/>
                    <a:gd name="T71" fmla="*/ 30 h 30"/>
                    <a:gd name="T72" fmla="*/ 18 w 26"/>
                    <a:gd name="T73" fmla="*/ 30 h 30"/>
                    <a:gd name="T74" fmla="*/ 20 w 26"/>
                    <a:gd name="T75" fmla="*/ 26 h 30"/>
                    <a:gd name="T76" fmla="*/ 22 w 26"/>
                    <a:gd name="T77" fmla="*/ 24 h 30"/>
                    <a:gd name="T78" fmla="*/ 24 w 26"/>
                    <a:gd name="T79" fmla="*/ 20 h 30"/>
                    <a:gd name="T80" fmla="*/ 22 w 26"/>
                    <a:gd name="T81" fmla="*/ 20 h 30"/>
                    <a:gd name="T82" fmla="*/ 20 w 26"/>
                    <a:gd name="T83" fmla="*/ 20 h 30"/>
                    <a:gd name="T84" fmla="*/ 18 w 26"/>
                    <a:gd name="T85" fmla="*/ 20 h 30"/>
                    <a:gd name="T86" fmla="*/ 16 w 26"/>
                    <a:gd name="T87" fmla="*/ 20 h 30"/>
                    <a:gd name="T88" fmla="*/ 14 w 26"/>
                    <a:gd name="T89" fmla="*/ 20 h 30"/>
                    <a:gd name="T90" fmla="*/ 12 w 26"/>
                    <a:gd name="T91" fmla="*/ 20 h 30"/>
                    <a:gd name="T92" fmla="*/ 12 w 26"/>
                    <a:gd name="T93" fmla="*/ 20 h 30"/>
                    <a:gd name="T94" fmla="*/ 12 w 26"/>
                    <a:gd name="T95" fmla="*/ 20 h 30"/>
                    <a:gd name="T96" fmla="*/ 14 w 26"/>
                    <a:gd name="T97" fmla="*/ 20 h 30"/>
                    <a:gd name="T98" fmla="*/ 16 w 26"/>
                    <a:gd name="T99" fmla="*/ 16 h 30"/>
                    <a:gd name="T100" fmla="*/ 20 w 26"/>
                    <a:gd name="T101" fmla="*/ 14 h 30"/>
                    <a:gd name="T102" fmla="*/ 24 w 26"/>
                    <a:gd name="T103" fmla="*/ 12 h 30"/>
                    <a:gd name="T104" fmla="*/ 24 w 26"/>
                    <a:gd name="T105" fmla="*/ 12 h 30"/>
                    <a:gd name="T106" fmla="*/ 24 w 26"/>
                    <a:gd name="T107" fmla="*/ 10 h 30"/>
                    <a:gd name="T108" fmla="*/ 26 w 26"/>
                    <a:gd name="T109" fmla="*/ 8 h 30"/>
                    <a:gd name="T110" fmla="*/ 24 w 26"/>
                    <a:gd name="T11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30">
                      <a:moveTo>
                        <a:pt x="24" y="6"/>
                      </a:moveTo>
                      <a:lnTo>
                        <a:pt x="24" y="4"/>
                      </a:lnTo>
                      <a:lnTo>
                        <a:pt x="20" y="0"/>
                      </a:lnTo>
                      <a:lnTo>
                        <a:pt x="20" y="0"/>
                      </a:lnTo>
                      <a:lnTo>
                        <a:pt x="18" y="0"/>
                      </a:lnTo>
                      <a:lnTo>
                        <a:pt x="16" y="0"/>
                      </a:lnTo>
                      <a:lnTo>
                        <a:pt x="16" y="0"/>
                      </a:lnTo>
                      <a:lnTo>
                        <a:pt x="16" y="2"/>
                      </a:lnTo>
                      <a:lnTo>
                        <a:pt x="16" y="4"/>
                      </a:lnTo>
                      <a:lnTo>
                        <a:pt x="14" y="4"/>
                      </a:lnTo>
                      <a:lnTo>
                        <a:pt x="14" y="6"/>
                      </a:lnTo>
                      <a:lnTo>
                        <a:pt x="10" y="2"/>
                      </a:lnTo>
                      <a:lnTo>
                        <a:pt x="10" y="2"/>
                      </a:lnTo>
                      <a:lnTo>
                        <a:pt x="10" y="2"/>
                      </a:lnTo>
                      <a:lnTo>
                        <a:pt x="10" y="4"/>
                      </a:lnTo>
                      <a:lnTo>
                        <a:pt x="8" y="6"/>
                      </a:lnTo>
                      <a:lnTo>
                        <a:pt x="6" y="10"/>
                      </a:lnTo>
                      <a:lnTo>
                        <a:pt x="4" y="14"/>
                      </a:lnTo>
                      <a:lnTo>
                        <a:pt x="2" y="14"/>
                      </a:lnTo>
                      <a:lnTo>
                        <a:pt x="0" y="16"/>
                      </a:lnTo>
                      <a:lnTo>
                        <a:pt x="0" y="18"/>
                      </a:lnTo>
                      <a:lnTo>
                        <a:pt x="0" y="20"/>
                      </a:lnTo>
                      <a:lnTo>
                        <a:pt x="0" y="22"/>
                      </a:lnTo>
                      <a:lnTo>
                        <a:pt x="0" y="26"/>
                      </a:lnTo>
                      <a:lnTo>
                        <a:pt x="0" y="30"/>
                      </a:lnTo>
                      <a:lnTo>
                        <a:pt x="2" y="30"/>
                      </a:lnTo>
                      <a:lnTo>
                        <a:pt x="4" y="30"/>
                      </a:lnTo>
                      <a:lnTo>
                        <a:pt x="4" y="30"/>
                      </a:lnTo>
                      <a:lnTo>
                        <a:pt x="6" y="30"/>
                      </a:lnTo>
                      <a:lnTo>
                        <a:pt x="8" y="30"/>
                      </a:lnTo>
                      <a:lnTo>
                        <a:pt x="12" y="28"/>
                      </a:lnTo>
                      <a:lnTo>
                        <a:pt x="12" y="28"/>
                      </a:lnTo>
                      <a:lnTo>
                        <a:pt x="14" y="28"/>
                      </a:lnTo>
                      <a:lnTo>
                        <a:pt x="16" y="28"/>
                      </a:lnTo>
                      <a:lnTo>
                        <a:pt x="16" y="30"/>
                      </a:lnTo>
                      <a:lnTo>
                        <a:pt x="18" y="30"/>
                      </a:lnTo>
                      <a:lnTo>
                        <a:pt x="18" y="30"/>
                      </a:lnTo>
                      <a:lnTo>
                        <a:pt x="20" y="26"/>
                      </a:lnTo>
                      <a:lnTo>
                        <a:pt x="22" y="24"/>
                      </a:lnTo>
                      <a:lnTo>
                        <a:pt x="24" y="20"/>
                      </a:lnTo>
                      <a:lnTo>
                        <a:pt x="22" y="20"/>
                      </a:lnTo>
                      <a:lnTo>
                        <a:pt x="20" y="20"/>
                      </a:lnTo>
                      <a:lnTo>
                        <a:pt x="18" y="20"/>
                      </a:lnTo>
                      <a:lnTo>
                        <a:pt x="16" y="20"/>
                      </a:lnTo>
                      <a:lnTo>
                        <a:pt x="14" y="20"/>
                      </a:lnTo>
                      <a:lnTo>
                        <a:pt x="12" y="20"/>
                      </a:lnTo>
                      <a:lnTo>
                        <a:pt x="12" y="20"/>
                      </a:lnTo>
                      <a:lnTo>
                        <a:pt x="12" y="20"/>
                      </a:lnTo>
                      <a:lnTo>
                        <a:pt x="14" y="20"/>
                      </a:lnTo>
                      <a:lnTo>
                        <a:pt x="16" y="16"/>
                      </a:lnTo>
                      <a:lnTo>
                        <a:pt x="20" y="14"/>
                      </a:lnTo>
                      <a:lnTo>
                        <a:pt x="24" y="12"/>
                      </a:lnTo>
                      <a:lnTo>
                        <a:pt x="24" y="12"/>
                      </a:lnTo>
                      <a:lnTo>
                        <a:pt x="24" y="10"/>
                      </a:lnTo>
                      <a:lnTo>
                        <a:pt x="26" y="8"/>
                      </a:lnTo>
                      <a:lnTo>
                        <a:pt x="24" y="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63" name="Freeform 191">
                  <a:extLst>
                    <a:ext uri="{FF2B5EF4-FFF2-40B4-BE49-F238E27FC236}">
                      <a16:creationId xmlns:a16="http://schemas.microsoft.com/office/drawing/2014/main" id="{9CA0E8C0-E3ED-DD5E-A69A-5C4FADC33734}"/>
                    </a:ext>
                  </a:extLst>
                </p:cNvPr>
                <p:cNvSpPr>
                  <a:spLocks noEditPoints="1"/>
                </p:cNvSpPr>
                <p:nvPr/>
              </p:nvSpPr>
              <p:spPr bwMode="auto">
                <a:xfrm>
                  <a:off x="3603" y="1055"/>
                  <a:ext cx="92" cy="52"/>
                </a:xfrm>
                <a:custGeom>
                  <a:avLst/>
                  <a:gdLst>
                    <a:gd name="T0" fmla="*/ 40 w 92"/>
                    <a:gd name="T1" fmla="*/ 46 h 52"/>
                    <a:gd name="T2" fmla="*/ 46 w 92"/>
                    <a:gd name="T3" fmla="*/ 50 h 52"/>
                    <a:gd name="T4" fmla="*/ 28 w 92"/>
                    <a:gd name="T5" fmla="*/ 46 h 52"/>
                    <a:gd name="T6" fmla="*/ 30 w 92"/>
                    <a:gd name="T7" fmla="*/ 48 h 52"/>
                    <a:gd name="T8" fmla="*/ 56 w 92"/>
                    <a:gd name="T9" fmla="*/ 44 h 52"/>
                    <a:gd name="T10" fmla="*/ 54 w 92"/>
                    <a:gd name="T11" fmla="*/ 46 h 52"/>
                    <a:gd name="T12" fmla="*/ 56 w 92"/>
                    <a:gd name="T13" fmla="*/ 46 h 52"/>
                    <a:gd name="T14" fmla="*/ 24 w 92"/>
                    <a:gd name="T15" fmla="*/ 46 h 52"/>
                    <a:gd name="T16" fmla="*/ 22 w 92"/>
                    <a:gd name="T17" fmla="*/ 48 h 52"/>
                    <a:gd name="T18" fmla="*/ 36 w 92"/>
                    <a:gd name="T19" fmla="*/ 44 h 52"/>
                    <a:gd name="T20" fmla="*/ 34 w 92"/>
                    <a:gd name="T21" fmla="*/ 50 h 52"/>
                    <a:gd name="T22" fmla="*/ 36 w 92"/>
                    <a:gd name="T23" fmla="*/ 42 h 52"/>
                    <a:gd name="T24" fmla="*/ 86 w 92"/>
                    <a:gd name="T25" fmla="*/ 44 h 52"/>
                    <a:gd name="T26" fmla="*/ 92 w 92"/>
                    <a:gd name="T27" fmla="*/ 42 h 52"/>
                    <a:gd name="T28" fmla="*/ 30 w 92"/>
                    <a:gd name="T29" fmla="*/ 36 h 52"/>
                    <a:gd name="T30" fmla="*/ 22 w 92"/>
                    <a:gd name="T31" fmla="*/ 36 h 52"/>
                    <a:gd name="T32" fmla="*/ 28 w 92"/>
                    <a:gd name="T33" fmla="*/ 44 h 52"/>
                    <a:gd name="T34" fmla="*/ 34 w 92"/>
                    <a:gd name="T35" fmla="*/ 40 h 52"/>
                    <a:gd name="T36" fmla="*/ 58 w 92"/>
                    <a:gd name="T37" fmla="*/ 34 h 52"/>
                    <a:gd name="T38" fmla="*/ 60 w 92"/>
                    <a:gd name="T39" fmla="*/ 34 h 52"/>
                    <a:gd name="T40" fmla="*/ 32 w 92"/>
                    <a:gd name="T41" fmla="*/ 32 h 52"/>
                    <a:gd name="T42" fmla="*/ 32 w 92"/>
                    <a:gd name="T43" fmla="*/ 30 h 52"/>
                    <a:gd name="T44" fmla="*/ 56 w 92"/>
                    <a:gd name="T45" fmla="*/ 38 h 52"/>
                    <a:gd name="T46" fmla="*/ 56 w 92"/>
                    <a:gd name="T47" fmla="*/ 34 h 52"/>
                    <a:gd name="T48" fmla="*/ 58 w 92"/>
                    <a:gd name="T49" fmla="*/ 30 h 52"/>
                    <a:gd name="T50" fmla="*/ 56 w 92"/>
                    <a:gd name="T51" fmla="*/ 26 h 52"/>
                    <a:gd name="T52" fmla="*/ 50 w 92"/>
                    <a:gd name="T53" fmla="*/ 30 h 52"/>
                    <a:gd name="T54" fmla="*/ 48 w 92"/>
                    <a:gd name="T55" fmla="*/ 34 h 52"/>
                    <a:gd name="T56" fmla="*/ 46 w 92"/>
                    <a:gd name="T57" fmla="*/ 30 h 52"/>
                    <a:gd name="T58" fmla="*/ 42 w 92"/>
                    <a:gd name="T59" fmla="*/ 32 h 52"/>
                    <a:gd name="T60" fmla="*/ 38 w 92"/>
                    <a:gd name="T61" fmla="*/ 34 h 52"/>
                    <a:gd name="T62" fmla="*/ 40 w 92"/>
                    <a:gd name="T63" fmla="*/ 40 h 52"/>
                    <a:gd name="T64" fmla="*/ 46 w 92"/>
                    <a:gd name="T65" fmla="*/ 42 h 52"/>
                    <a:gd name="T66" fmla="*/ 48 w 92"/>
                    <a:gd name="T67" fmla="*/ 50 h 52"/>
                    <a:gd name="T68" fmla="*/ 52 w 92"/>
                    <a:gd name="T69" fmla="*/ 42 h 52"/>
                    <a:gd name="T70" fmla="*/ 38 w 92"/>
                    <a:gd name="T71" fmla="*/ 6 h 52"/>
                    <a:gd name="T72" fmla="*/ 20 w 92"/>
                    <a:gd name="T73" fmla="*/ 46 h 52"/>
                    <a:gd name="T74" fmla="*/ 18 w 92"/>
                    <a:gd name="T75" fmla="*/ 44 h 52"/>
                    <a:gd name="T76" fmla="*/ 18 w 92"/>
                    <a:gd name="T77" fmla="*/ 36 h 52"/>
                    <a:gd name="T78" fmla="*/ 24 w 92"/>
                    <a:gd name="T79" fmla="*/ 32 h 52"/>
                    <a:gd name="T80" fmla="*/ 26 w 92"/>
                    <a:gd name="T81" fmla="*/ 30 h 52"/>
                    <a:gd name="T82" fmla="*/ 30 w 92"/>
                    <a:gd name="T83" fmla="*/ 24 h 52"/>
                    <a:gd name="T84" fmla="*/ 36 w 92"/>
                    <a:gd name="T85" fmla="*/ 24 h 52"/>
                    <a:gd name="T86" fmla="*/ 30 w 92"/>
                    <a:gd name="T87" fmla="*/ 20 h 52"/>
                    <a:gd name="T88" fmla="*/ 28 w 92"/>
                    <a:gd name="T89" fmla="*/ 12 h 52"/>
                    <a:gd name="T90" fmla="*/ 32 w 92"/>
                    <a:gd name="T91" fmla="*/ 4 h 52"/>
                    <a:gd name="T92" fmla="*/ 32 w 92"/>
                    <a:gd name="T93" fmla="*/ 0 h 52"/>
                    <a:gd name="T94" fmla="*/ 18 w 92"/>
                    <a:gd name="T95" fmla="*/ 8 h 52"/>
                    <a:gd name="T96" fmla="*/ 6 w 92"/>
                    <a:gd name="T97" fmla="*/ 10 h 52"/>
                    <a:gd name="T98" fmla="*/ 2 w 92"/>
                    <a:gd name="T99" fmla="*/ 16 h 52"/>
                    <a:gd name="T100" fmla="*/ 12 w 92"/>
                    <a:gd name="T101" fmla="*/ 12 h 52"/>
                    <a:gd name="T102" fmla="*/ 14 w 92"/>
                    <a:gd name="T103" fmla="*/ 16 h 52"/>
                    <a:gd name="T104" fmla="*/ 8 w 92"/>
                    <a:gd name="T105" fmla="*/ 20 h 52"/>
                    <a:gd name="T106" fmla="*/ 2 w 92"/>
                    <a:gd name="T107" fmla="*/ 18 h 52"/>
                    <a:gd name="T108" fmla="*/ 0 w 92"/>
                    <a:gd name="T109" fmla="*/ 28 h 52"/>
                    <a:gd name="T110" fmla="*/ 6 w 92"/>
                    <a:gd name="T111" fmla="*/ 40 h 52"/>
                    <a:gd name="T112" fmla="*/ 6 w 92"/>
                    <a:gd name="T113" fmla="*/ 46 h 52"/>
                    <a:gd name="T114" fmla="*/ 14 w 92"/>
                    <a:gd name="T115" fmla="*/ 48 h 52"/>
                    <a:gd name="T116" fmla="*/ 20 w 92"/>
                    <a:gd name="T11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 h="52">
                      <a:moveTo>
                        <a:pt x="48" y="48"/>
                      </a:moveTo>
                      <a:lnTo>
                        <a:pt x="46" y="48"/>
                      </a:lnTo>
                      <a:lnTo>
                        <a:pt x="44" y="48"/>
                      </a:lnTo>
                      <a:lnTo>
                        <a:pt x="42" y="48"/>
                      </a:lnTo>
                      <a:lnTo>
                        <a:pt x="40" y="46"/>
                      </a:lnTo>
                      <a:lnTo>
                        <a:pt x="38" y="46"/>
                      </a:lnTo>
                      <a:lnTo>
                        <a:pt x="38" y="48"/>
                      </a:lnTo>
                      <a:lnTo>
                        <a:pt x="38" y="50"/>
                      </a:lnTo>
                      <a:lnTo>
                        <a:pt x="44" y="52"/>
                      </a:lnTo>
                      <a:lnTo>
                        <a:pt x="46" y="50"/>
                      </a:lnTo>
                      <a:lnTo>
                        <a:pt x="46" y="52"/>
                      </a:lnTo>
                      <a:lnTo>
                        <a:pt x="48" y="50"/>
                      </a:lnTo>
                      <a:lnTo>
                        <a:pt x="48" y="50"/>
                      </a:lnTo>
                      <a:lnTo>
                        <a:pt x="48" y="48"/>
                      </a:lnTo>
                      <a:close/>
                      <a:moveTo>
                        <a:pt x="28" y="46"/>
                      </a:moveTo>
                      <a:lnTo>
                        <a:pt x="28" y="46"/>
                      </a:lnTo>
                      <a:lnTo>
                        <a:pt x="26" y="46"/>
                      </a:lnTo>
                      <a:lnTo>
                        <a:pt x="28" y="46"/>
                      </a:lnTo>
                      <a:lnTo>
                        <a:pt x="28" y="48"/>
                      </a:lnTo>
                      <a:lnTo>
                        <a:pt x="30" y="48"/>
                      </a:lnTo>
                      <a:lnTo>
                        <a:pt x="30" y="48"/>
                      </a:lnTo>
                      <a:lnTo>
                        <a:pt x="30" y="48"/>
                      </a:lnTo>
                      <a:lnTo>
                        <a:pt x="30" y="48"/>
                      </a:lnTo>
                      <a:lnTo>
                        <a:pt x="28" y="46"/>
                      </a:lnTo>
                      <a:close/>
                      <a:moveTo>
                        <a:pt x="56" y="44"/>
                      </a:moveTo>
                      <a:lnTo>
                        <a:pt x="56" y="44"/>
                      </a:lnTo>
                      <a:lnTo>
                        <a:pt x="54" y="44"/>
                      </a:lnTo>
                      <a:lnTo>
                        <a:pt x="54" y="44"/>
                      </a:lnTo>
                      <a:lnTo>
                        <a:pt x="54" y="44"/>
                      </a:lnTo>
                      <a:lnTo>
                        <a:pt x="54" y="46"/>
                      </a:lnTo>
                      <a:lnTo>
                        <a:pt x="52" y="46"/>
                      </a:lnTo>
                      <a:lnTo>
                        <a:pt x="52" y="46"/>
                      </a:lnTo>
                      <a:lnTo>
                        <a:pt x="52" y="46"/>
                      </a:lnTo>
                      <a:lnTo>
                        <a:pt x="54" y="48"/>
                      </a:lnTo>
                      <a:lnTo>
                        <a:pt x="56" y="46"/>
                      </a:lnTo>
                      <a:lnTo>
                        <a:pt x="58" y="46"/>
                      </a:lnTo>
                      <a:lnTo>
                        <a:pt x="58" y="46"/>
                      </a:lnTo>
                      <a:lnTo>
                        <a:pt x="58" y="46"/>
                      </a:lnTo>
                      <a:lnTo>
                        <a:pt x="56" y="44"/>
                      </a:lnTo>
                      <a:close/>
                      <a:moveTo>
                        <a:pt x="24" y="46"/>
                      </a:moveTo>
                      <a:lnTo>
                        <a:pt x="22" y="44"/>
                      </a:lnTo>
                      <a:lnTo>
                        <a:pt x="22" y="44"/>
                      </a:lnTo>
                      <a:lnTo>
                        <a:pt x="22" y="44"/>
                      </a:lnTo>
                      <a:lnTo>
                        <a:pt x="22" y="46"/>
                      </a:lnTo>
                      <a:lnTo>
                        <a:pt x="22" y="48"/>
                      </a:lnTo>
                      <a:lnTo>
                        <a:pt x="24" y="48"/>
                      </a:lnTo>
                      <a:lnTo>
                        <a:pt x="26" y="48"/>
                      </a:lnTo>
                      <a:lnTo>
                        <a:pt x="26" y="46"/>
                      </a:lnTo>
                      <a:lnTo>
                        <a:pt x="24" y="46"/>
                      </a:lnTo>
                      <a:close/>
                      <a:moveTo>
                        <a:pt x="36" y="44"/>
                      </a:moveTo>
                      <a:lnTo>
                        <a:pt x="34" y="46"/>
                      </a:lnTo>
                      <a:lnTo>
                        <a:pt x="34" y="46"/>
                      </a:lnTo>
                      <a:lnTo>
                        <a:pt x="32" y="48"/>
                      </a:lnTo>
                      <a:lnTo>
                        <a:pt x="32" y="48"/>
                      </a:lnTo>
                      <a:lnTo>
                        <a:pt x="34" y="50"/>
                      </a:lnTo>
                      <a:lnTo>
                        <a:pt x="34" y="50"/>
                      </a:lnTo>
                      <a:lnTo>
                        <a:pt x="34" y="48"/>
                      </a:lnTo>
                      <a:lnTo>
                        <a:pt x="36" y="44"/>
                      </a:lnTo>
                      <a:lnTo>
                        <a:pt x="36" y="42"/>
                      </a:lnTo>
                      <a:lnTo>
                        <a:pt x="36" y="42"/>
                      </a:lnTo>
                      <a:lnTo>
                        <a:pt x="36" y="44"/>
                      </a:lnTo>
                      <a:close/>
                      <a:moveTo>
                        <a:pt x="92" y="42"/>
                      </a:moveTo>
                      <a:lnTo>
                        <a:pt x="86" y="40"/>
                      </a:lnTo>
                      <a:lnTo>
                        <a:pt x="86" y="42"/>
                      </a:lnTo>
                      <a:lnTo>
                        <a:pt x="86" y="44"/>
                      </a:lnTo>
                      <a:lnTo>
                        <a:pt x="88" y="44"/>
                      </a:lnTo>
                      <a:lnTo>
                        <a:pt x="90" y="46"/>
                      </a:lnTo>
                      <a:lnTo>
                        <a:pt x="92" y="44"/>
                      </a:lnTo>
                      <a:lnTo>
                        <a:pt x="92" y="44"/>
                      </a:lnTo>
                      <a:lnTo>
                        <a:pt x="92" y="42"/>
                      </a:lnTo>
                      <a:close/>
                      <a:moveTo>
                        <a:pt x="34" y="38"/>
                      </a:moveTo>
                      <a:lnTo>
                        <a:pt x="34" y="36"/>
                      </a:lnTo>
                      <a:lnTo>
                        <a:pt x="32" y="36"/>
                      </a:lnTo>
                      <a:lnTo>
                        <a:pt x="32" y="34"/>
                      </a:lnTo>
                      <a:lnTo>
                        <a:pt x="30" y="36"/>
                      </a:lnTo>
                      <a:lnTo>
                        <a:pt x="30" y="36"/>
                      </a:lnTo>
                      <a:lnTo>
                        <a:pt x="28" y="36"/>
                      </a:lnTo>
                      <a:lnTo>
                        <a:pt x="28" y="36"/>
                      </a:lnTo>
                      <a:lnTo>
                        <a:pt x="24" y="36"/>
                      </a:lnTo>
                      <a:lnTo>
                        <a:pt x="22" y="36"/>
                      </a:lnTo>
                      <a:lnTo>
                        <a:pt x="22" y="40"/>
                      </a:lnTo>
                      <a:lnTo>
                        <a:pt x="24" y="42"/>
                      </a:lnTo>
                      <a:lnTo>
                        <a:pt x="24" y="42"/>
                      </a:lnTo>
                      <a:lnTo>
                        <a:pt x="24" y="42"/>
                      </a:lnTo>
                      <a:lnTo>
                        <a:pt x="28" y="44"/>
                      </a:lnTo>
                      <a:lnTo>
                        <a:pt x="30" y="44"/>
                      </a:lnTo>
                      <a:lnTo>
                        <a:pt x="32" y="44"/>
                      </a:lnTo>
                      <a:lnTo>
                        <a:pt x="34" y="44"/>
                      </a:lnTo>
                      <a:lnTo>
                        <a:pt x="34" y="42"/>
                      </a:lnTo>
                      <a:lnTo>
                        <a:pt x="34" y="40"/>
                      </a:lnTo>
                      <a:lnTo>
                        <a:pt x="36" y="40"/>
                      </a:lnTo>
                      <a:lnTo>
                        <a:pt x="34" y="38"/>
                      </a:lnTo>
                      <a:close/>
                      <a:moveTo>
                        <a:pt x="58" y="34"/>
                      </a:moveTo>
                      <a:lnTo>
                        <a:pt x="58" y="34"/>
                      </a:lnTo>
                      <a:lnTo>
                        <a:pt x="58" y="34"/>
                      </a:lnTo>
                      <a:lnTo>
                        <a:pt x="58" y="34"/>
                      </a:lnTo>
                      <a:lnTo>
                        <a:pt x="58" y="36"/>
                      </a:lnTo>
                      <a:lnTo>
                        <a:pt x="58" y="36"/>
                      </a:lnTo>
                      <a:lnTo>
                        <a:pt x="60" y="36"/>
                      </a:lnTo>
                      <a:lnTo>
                        <a:pt x="60" y="34"/>
                      </a:lnTo>
                      <a:lnTo>
                        <a:pt x="58" y="34"/>
                      </a:lnTo>
                      <a:close/>
                      <a:moveTo>
                        <a:pt x="32" y="32"/>
                      </a:moveTo>
                      <a:lnTo>
                        <a:pt x="32" y="32"/>
                      </a:lnTo>
                      <a:lnTo>
                        <a:pt x="32" y="32"/>
                      </a:lnTo>
                      <a:lnTo>
                        <a:pt x="32" y="32"/>
                      </a:lnTo>
                      <a:lnTo>
                        <a:pt x="34" y="30"/>
                      </a:lnTo>
                      <a:lnTo>
                        <a:pt x="32" y="30"/>
                      </a:lnTo>
                      <a:lnTo>
                        <a:pt x="32" y="28"/>
                      </a:lnTo>
                      <a:lnTo>
                        <a:pt x="32" y="30"/>
                      </a:lnTo>
                      <a:lnTo>
                        <a:pt x="32" y="30"/>
                      </a:lnTo>
                      <a:lnTo>
                        <a:pt x="32" y="32"/>
                      </a:lnTo>
                      <a:lnTo>
                        <a:pt x="32" y="32"/>
                      </a:lnTo>
                      <a:close/>
                      <a:moveTo>
                        <a:pt x="54" y="42"/>
                      </a:moveTo>
                      <a:lnTo>
                        <a:pt x="56" y="40"/>
                      </a:lnTo>
                      <a:lnTo>
                        <a:pt x="56" y="38"/>
                      </a:lnTo>
                      <a:lnTo>
                        <a:pt x="54" y="38"/>
                      </a:lnTo>
                      <a:lnTo>
                        <a:pt x="54" y="38"/>
                      </a:lnTo>
                      <a:lnTo>
                        <a:pt x="54" y="36"/>
                      </a:lnTo>
                      <a:lnTo>
                        <a:pt x="54" y="36"/>
                      </a:lnTo>
                      <a:lnTo>
                        <a:pt x="56" y="34"/>
                      </a:lnTo>
                      <a:lnTo>
                        <a:pt x="58" y="34"/>
                      </a:lnTo>
                      <a:lnTo>
                        <a:pt x="58" y="34"/>
                      </a:lnTo>
                      <a:lnTo>
                        <a:pt x="58" y="34"/>
                      </a:lnTo>
                      <a:lnTo>
                        <a:pt x="58" y="32"/>
                      </a:lnTo>
                      <a:lnTo>
                        <a:pt x="58" y="30"/>
                      </a:lnTo>
                      <a:lnTo>
                        <a:pt x="58" y="30"/>
                      </a:lnTo>
                      <a:lnTo>
                        <a:pt x="58" y="28"/>
                      </a:lnTo>
                      <a:lnTo>
                        <a:pt x="58" y="28"/>
                      </a:lnTo>
                      <a:lnTo>
                        <a:pt x="58" y="28"/>
                      </a:lnTo>
                      <a:lnTo>
                        <a:pt x="56" y="26"/>
                      </a:lnTo>
                      <a:lnTo>
                        <a:pt x="54" y="26"/>
                      </a:lnTo>
                      <a:lnTo>
                        <a:pt x="54" y="26"/>
                      </a:lnTo>
                      <a:lnTo>
                        <a:pt x="52" y="28"/>
                      </a:lnTo>
                      <a:lnTo>
                        <a:pt x="48" y="30"/>
                      </a:lnTo>
                      <a:lnTo>
                        <a:pt x="50" y="30"/>
                      </a:lnTo>
                      <a:lnTo>
                        <a:pt x="50" y="30"/>
                      </a:lnTo>
                      <a:lnTo>
                        <a:pt x="50" y="32"/>
                      </a:lnTo>
                      <a:lnTo>
                        <a:pt x="50" y="32"/>
                      </a:lnTo>
                      <a:lnTo>
                        <a:pt x="48" y="32"/>
                      </a:lnTo>
                      <a:lnTo>
                        <a:pt x="48" y="34"/>
                      </a:lnTo>
                      <a:lnTo>
                        <a:pt x="48" y="34"/>
                      </a:lnTo>
                      <a:lnTo>
                        <a:pt x="46" y="34"/>
                      </a:lnTo>
                      <a:lnTo>
                        <a:pt x="46" y="32"/>
                      </a:lnTo>
                      <a:lnTo>
                        <a:pt x="46" y="30"/>
                      </a:lnTo>
                      <a:lnTo>
                        <a:pt x="46" y="30"/>
                      </a:lnTo>
                      <a:lnTo>
                        <a:pt x="44" y="30"/>
                      </a:lnTo>
                      <a:lnTo>
                        <a:pt x="44" y="30"/>
                      </a:lnTo>
                      <a:lnTo>
                        <a:pt x="44" y="30"/>
                      </a:lnTo>
                      <a:lnTo>
                        <a:pt x="42" y="32"/>
                      </a:lnTo>
                      <a:lnTo>
                        <a:pt x="42" y="32"/>
                      </a:lnTo>
                      <a:lnTo>
                        <a:pt x="40" y="32"/>
                      </a:lnTo>
                      <a:lnTo>
                        <a:pt x="38" y="32"/>
                      </a:lnTo>
                      <a:lnTo>
                        <a:pt x="38" y="34"/>
                      </a:lnTo>
                      <a:lnTo>
                        <a:pt x="38" y="34"/>
                      </a:lnTo>
                      <a:lnTo>
                        <a:pt x="38" y="34"/>
                      </a:lnTo>
                      <a:lnTo>
                        <a:pt x="40" y="36"/>
                      </a:lnTo>
                      <a:lnTo>
                        <a:pt x="40" y="36"/>
                      </a:lnTo>
                      <a:lnTo>
                        <a:pt x="40" y="36"/>
                      </a:lnTo>
                      <a:lnTo>
                        <a:pt x="40" y="38"/>
                      </a:lnTo>
                      <a:lnTo>
                        <a:pt x="40" y="40"/>
                      </a:lnTo>
                      <a:lnTo>
                        <a:pt x="42" y="42"/>
                      </a:lnTo>
                      <a:lnTo>
                        <a:pt x="42" y="42"/>
                      </a:lnTo>
                      <a:lnTo>
                        <a:pt x="42" y="42"/>
                      </a:lnTo>
                      <a:lnTo>
                        <a:pt x="44" y="42"/>
                      </a:lnTo>
                      <a:lnTo>
                        <a:pt x="46" y="42"/>
                      </a:lnTo>
                      <a:lnTo>
                        <a:pt x="46" y="44"/>
                      </a:lnTo>
                      <a:lnTo>
                        <a:pt x="46" y="44"/>
                      </a:lnTo>
                      <a:lnTo>
                        <a:pt x="48" y="46"/>
                      </a:lnTo>
                      <a:lnTo>
                        <a:pt x="48" y="46"/>
                      </a:lnTo>
                      <a:lnTo>
                        <a:pt x="48" y="50"/>
                      </a:lnTo>
                      <a:lnTo>
                        <a:pt x="52" y="48"/>
                      </a:lnTo>
                      <a:lnTo>
                        <a:pt x="52" y="46"/>
                      </a:lnTo>
                      <a:lnTo>
                        <a:pt x="52" y="46"/>
                      </a:lnTo>
                      <a:lnTo>
                        <a:pt x="52" y="44"/>
                      </a:lnTo>
                      <a:lnTo>
                        <a:pt x="52" y="42"/>
                      </a:lnTo>
                      <a:lnTo>
                        <a:pt x="54" y="42"/>
                      </a:lnTo>
                      <a:close/>
                      <a:moveTo>
                        <a:pt x="38" y="8"/>
                      </a:moveTo>
                      <a:lnTo>
                        <a:pt x="38" y="8"/>
                      </a:lnTo>
                      <a:lnTo>
                        <a:pt x="40" y="6"/>
                      </a:lnTo>
                      <a:lnTo>
                        <a:pt x="38" y="6"/>
                      </a:lnTo>
                      <a:lnTo>
                        <a:pt x="36" y="6"/>
                      </a:lnTo>
                      <a:lnTo>
                        <a:pt x="36" y="8"/>
                      </a:lnTo>
                      <a:lnTo>
                        <a:pt x="38" y="8"/>
                      </a:lnTo>
                      <a:lnTo>
                        <a:pt x="38" y="8"/>
                      </a:lnTo>
                      <a:close/>
                      <a:moveTo>
                        <a:pt x="20" y="46"/>
                      </a:moveTo>
                      <a:lnTo>
                        <a:pt x="20" y="46"/>
                      </a:lnTo>
                      <a:lnTo>
                        <a:pt x="20" y="44"/>
                      </a:lnTo>
                      <a:lnTo>
                        <a:pt x="18" y="44"/>
                      </a:lnTo>
                      <a:lnTo>
                        <a:pt x="18" y="44"/>
                      </a:lnTo>
                      <a:lnTo>
                        <a:pt x="18" y="44"/>
                      </a:lnTo>
                      <a:lnTo>
                        <a:pt x="20" y="42"/>
                      </a:lnTo>
                      <a:lnTo>
                        <a:pt x="20" y="40"/>
                      </a:lnTo>
                      <a:lnTo>
                        <a:pt x="20" y="40"/>
                      </a:lnTo>
                      <a:lnTo>
                        <a:pt x="20" y="38"/>
                      </a:lnTo>
                      <a:lnTo>
                        <a:pt x="18" y="36"/>
                      </a:lnTo>
                      <a:lnTo>
                        <a:pt x="20" y="36"/>
                      </a:lnTo>
                      <a:lnTo>
                        <a:pt x="22" y="36"/>
                      </a:lnTo>
                      <a:lnTo>
                        <a:pt x="22" y="34"/>
                      </a:lnTo>
                      <a:lnTo>
                        <a:pt x="24" y="34"/>
                      </a:lnTo>
                      <a:lnTo>
                        <a:pt x="24" y="32"/>
                      </a:lnTo>
                      <a:lnTo>
                        <a:pt x="24" y="32"/>
                      </a:lnTo>
                      <a:lnTo>
                        <a:pt x="24" y="32"/>
                      </a:lnTo>
                      <a:lnTo>
                        <a:pt x="24" y="32"/>
                      </a:lnTo>
                      <a:lnTo>
                        <a:pt x="24" y="30"/>
                      </a:lnTo>
                      <a:lnTo>
                        <a:pt x="26" y="30"/>
                      </a:lnTo>
                      <a:lnTo>
                        <a:pt x="26" y="30"/>
                      </a:lnTo>
                      <a:lnTo>
                        <a:pt x="26" y="30"/>
                      </a:lnTo>
                      <a:lnTo>
                        <a:pt x="28" y="28"/>
                      </a:lnTo>
                      <a:lnTo>
                        <a:pt x="28" y="24"/>
                      </a:lnTo>
                      <a:lnTo>
                        <a:pt x="30" y="24"/>
                      </a:lnTo>
                      <a:lnTo>
                        <a:pt x="30" y="24"/>
                      </a:lnTo>
                      <a:lnTo>
                        <a:pt x="32" y="26"/>
                      </a:lnTo>
                      <a:lnTo>
                        <a:pt x="32" y="26"/>
                      </a:lnTo>
                      <a:lnTo>
                        <a:pt x="34" y="24"/>
                      </a:lnTo>
                      <a:lnTo>
                        <a:pt x="36" y="24"/>
                      </a:lnTo>
                      <a:lnTo>
                        <a:pt x="36" y="22"/>
                      </a:lnTo>
                      <a:lnTo>
                        <a:pt x="36" y="22"/>
                      </a:lnTo>
                      <a:lnTo>
                        <a:pt x="36" y="20"/>
                      </a:lnTo>
                      <a:lnTo>
                        <a:pt x="36" y="20"/>
                      </a:lnTo>
                      <a:lnTo>
                        <a:pt x="30" y="20"/>
                      </a:lnTo>
                      <a:lnTo>
                        <a:pt x="30" y="20"/>
                      </a:lnTo>
                      <a:lnTo>
                        <a:pt x="28" y="18"/>
                      </a:lnTo>
                      <a:lnTo>
                        <a:pt x="28" y="16"/>
                      </a:lnTo>
                      <a:lnTo>
                        <a:pt x="28" y="14"/>
                      </a:lnTo>
                      <a:lnTo>
                        <a:pt x="28" y="12"/>
                      </a:lnTo>
                      <a:lnTo>
                        <a:pt x="28" y="12"/>
                      </a:lnTo>
                      <a:lnTo>
                        <a:pt x="30" y="8"/>
                      </a:lnTo>
                      <a:lnTo>
                        <a:pt x="32" y="8"/>
                      </a:lnTo>
                      <a:lnTo>
                        <a:pt x="32" y="6"/>
                      </a:lnTo>
                      <a:lnTo>
                        <a:pt x="32" y="4"/>
                      </a:lnTo>
                      <a:lnTo>
                        <a:pt x="30" y="2"/>
                      </a:lnTo>
                      <a:lnTo>
                        <a:pt x="30" y="2"/>
                      </a:lnTo>
                      <a:lnTo>
                        <a:pt x="30" y="0"/>
                      </a:lnTo>
                      <a:lnTo>
                        <a:pt x="32" y="0"/>
                      </a:lnTo>
                      <a:lnTo>
                        <a:pt x="32" y="0"/>
                      </a:lnTo>
                      <a:lnTo>
                        <a:pt x="28" y="2"/>
                      </a:lnTo>
                      <a:lnTo>
                        <a:pt x="24" y="2"/>
                      </a:lnTo>
                      <a:lnTo>
                        <a:pt x="22" y="4"/>
                      </a:lnTo>
                      <a:lnTo>
                        <a:pt x="18" y="8"/>
                      </a:lnTo>
                      <a:lnTo>
                        <a:pt x="18" y="8"/>
                      </a:lnTo>
                      <a:lnTo>
                        <a:pt x="16" y="10"/>
                      </a:lnTo>
                      <a:lnTo>
                        <a:pt x="12" y="10"/>
                      </a:lnTo>
                      <a:lnTo>
                        <a:pt x="10" y="10"/>
                      </a:lnTo>
                      <a:lnTo>
                        <a:pt x="10" y="10"/>
                      </a:lnTo>
                      <a:lnTo>
                        <a:pt x="6" y="10"/>
                      </a:lnTo>
                      <a:lnTo>
                        <a:pt x="4" y="12"/>
                      </a:lnTo>
                      <a:lnTo>
                        <a:pt x="2" y="14"/>
                      </a:lnTo>
                      <a:lnTo>
                        <a:pt x="2" y="14"/>
                      </a:lnTo>
                      <a:lnTo>
                        <a:pt x="2" y="16"/>
                      </a:lnTo>
                      <a:lnTo>
                        <a:pt x="2" y="16"/>
                      </a:lnTo>
                      <a:lnTo>
                        <a:pt x="4" y="18"/>
                      </a:lnTo>
                      <a:lnTo>
                        <a:pt x="6" y="16"/>
                      </a:lnTo>
                      <a:lnTo>
                        <a:pt x="8" y="16"/>
                      </a:lnTo>
                      <a:lnTo>
                        <a:pt x="10" y="14"/>
                      </a:lnTo>
                      <a:lnTo>
                        <a:pt x="12" y="12"/>
                      </a:lnTo>
                      <a:lnTo>
                        <a:pt x="12" y="12"/>
                      </a:lnTo>
                      <a:lnTo>
                        <a:pt x="14" y="12"/>
                      </a:lnTo>
                      <a:lnTo>
                        <a:pt x="14" y="14"/>
                      </a:lnTo>
                      <a:lnTo>
                        <a:pt x="14" y="16"/>
                      </a:lnTo>
                      <a:lnTo>
                        <a:pt x="14" y="16"/>
                      </a:lnTo>
                      <a:lnTo>
                        <a:pt x="12" y="16"/>
                      </a:lnTo>
                      <a:lnTo>
                        <a:pt x="12" y="16"/>
                      </a:lnTo>
                      <a:lnTo>
                        <a:pt x="10" y="16"/>
                      </a:lnTo>
                      <a:lnTo>
                        <a:pt x="8" y="18"/>
                      </a:lnTo>
                      <a:lnTo>
                        <a:pt x="8" y="20"/>
                      </a:lnTo>
                      <a:lnTo>
                        <a:pt x="8" y="20"/>
                      </a:lnTo>
                      <a:lnTo>
                        <a:pt x="6" y="20"/>
                      </a:lnTo>
                      <a:lnTo>
                        <a:pt x="6" y="20"/>
                      </a:lnTo>
                      <a:lnTo>
                        <a:pt x="4" y="20"/>
                      </a:lnTo>
                      <a:lnTo>
                        <a:pt x="2" y="18"/>
                      </a:lnTo>
                      <a:lnTo>
                        <a:pt x="2" y="18"/>
                      </a:lnTo>
                      <a:lnTo>
                        <a:pt x="0" y="18"/>
                      </a:lnTo>
                      <a:lnTo>
                        <a:pt x="0" y="24"/>
                      </a:lnTo>
                      <a:lnTo>
                        <a:pt x="0" y="26"/>
                      </a:lnTo>
                      <a:lnTo>
                        <a:pt x="0" y="28"/>
                      </a:lnTo>
                      <a:lnTo>
                        <a:pt x="0" y="30"/>
                      </a:lnTo>
                      <a:lnTo>
                        <a:pt x="0" y="36"/>
                      </a:lnTo>
                      <a:lnTo>
                        <a:pt x="2" y="36"/>
                      </a:lnTo>
                      <a:lnTo>
                        <a:pt x="6" y="38"/>
                      </a:lnTo>
                      <a:lnTo>
                        <a:pt x="6" y="40"/>
                      </a:lnTo>
                      <a:lnTo>
                        <a:pt x="6" y="42"/>
                      </a:lnTo>
                      <a:lnTo>
                        <a:pt x="6" y="44"/>
                      </a:lnTo>
                      <a:lnTo>
                        <a:pt x="6" y="44"/>
                      </a:lnTo>
                      <a:lnTo>
                        <a:pt x="6" y="46"/>
                      </a:lnTo>
                      <a:lnTo>
                        <a:pt x="6" y="46"/>
                      </a:lnTo>
                      <a:lnTo>
                        <a:pt x="6" y="46"/>
                      </a:lnTo>
                      <a:lnTo>
                        <a:pt x="10" y="46"/>
                      </a:lnTo>
                      <a:lnTo>
                        <a:pt x="10" y="48"/>
                      </a:lnTo>
                      <a:lnTo>
                        <a:pt x="14" y="48"/>
                      </a:lnTo>
                      <a:lnTo>
                        <a:pt x="14" y="48"/>
                      </a:lnTo>
                      <a:lnTo>
                        <a:pt x="16" y="48"/>
                      </a:lnTo>
                      <a:lnTo>
                        <a:pt x="18" y="48"/>
                      </a:lnTo>
                      <a:lnTo>
                        <a:pt x="20" y="48"/>
                      </a:lnTo>
                      <a:lnTo>
                        <a:pt x="20" y="48"/>
                      </a:lnTo>
                      <a:lnTo>
                        <a:pt x="20" y="48"/>
                      </a:lnTo>
                      <a:lnTo>
                        <a:pt x="20" y="48"/>
                      </a:lnTo>
                      <a:lnTo>
                        <a:pt x="20" y="46"/>
                      </a:lnTo>
                      <a:lnTo>
                        <a:pt x="20" y="4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64" name="Freeform 192">
                  <a:extLst>
                    <a:ext uri="{FF2B5EF4-FFF2-40B4-BE49-F238E27FC236}">
                      <a16:creationId xmlns:a16="http://schemas.microsoft.com/office/drawing/2014/main" id="{46EDA0FA-A51B-6DE3-1C92-6BDE60D5937D}"/>
                    </a:ext>
                  </a:extLst>
                </p:cNvPr>
                <p:cNvSpPr>
                  <a:spLocks/>
                </p:cNvSpPr>
                <p:nvPr/>
              </p:nvSpPr>
              <p:spPr bwMode="auto">
                <a:xfrm>
                  <a:off x="3659" y="1983"/>
                  <a:ext cx="302" cy="334"/>
                </a:xfrm>
                <a:custGeom>
                  <a:avLst/>
                  <a:gdLst>
                    <a:gd name="T0" fmla="*/ 292 w 302"/>
                    <a:gd name="T1" fmla="*/ 50 h 334"/>
                    <a:gd name="T2" fmla="*/ 294 w 302"/>
                    <a:gd name="T3" fmla="*/ 36 h 334"/>
                    <a:gd name="T4" fmla="*/ 290 w 302"/>
                    <a:gd name="T5" fmla="*/ 30 h 334"/>
                    <a:gd name="T6" fmla="*/ 278 w 302"/>
                    <a:gd name="T7" fmla="*/ 14 h 334"/>
                    <a:gd name="T8" fmla="*/ 260 w 302"/>
                    <a:gd name="T9" fmla="*/ 14 h 334"/>
                    <a:gd name="T10" fmla="*/ 248 w 302"/>
                    <a:gd name="T11" fmla="*/ 12 h 334"/>
                    <a:gd name="T12" fmla="*/ 234 w 302"/>
                    <a:gd name="T13" fmla="*/ 2 h 334"/>
                    <a:gd name="T14" fmla="*/ 208 w 302"/>
                    <a:gd name="T15" fmla="*/ 0 h 334"/>
                    <a:gd name="T16" fmla="*/ 184 w 302"/>
                    <a:gd name="T17" fmla="*/ 8 h 334"/>
                    <a:gd name="T18" fmla="*/ 166 w 302"/>
                    <a:gd name="T19" fmla="*/ 12 h 334"/>
                    <a:gd name="T20" fmla="*/ 144 w 302"/>
                    <a:gd name="T21" fmla="*/ 16 h 334"/>
                    <a:gd name="T22" fmla="*/ 124 w 302"/>
                    <a:gd name="T23" fmla="*/ 6 h 334"/>
                    <a:gd name="T24" fmla="*/ 100 w 302"/>
                    <a:gd name="T25" fmla="*/ 18 h 334"/>
                    <a:gd name="T26" fmla="*/ 92 w 302"/>
                    <a:gd name="T27" fmla="*/ 58 h 334"/>
                    <a:gd name="T28" fmla="*/ 88 w 302"/>
                    <a:gd name="T29" fmla="*/ 104 h 334"/>
                    <a:gd name="T30" fmla="*/ 68 w 302"/>
                    <a:gd name="T31" fmla="*/ 130 h 334"/>
                    <a:gd name="T32" fmla="*/ 56 w 302"/>
                    <a:gd name="T33" fmla="*/ 166 h 334"/>
                    <a:gd name="T34" fmla="*/ 38 w 302"/>
                    <a:gd name="T35" fmla="*/ 182 h 334"/>
                    <a:gd name="T36" fmla="*/ 36 w 302"/>
                    <a:gd name="T37" fmla="*/ 174 h 334"/>
                    <a:gd name="T38" fmla="*/ 26 w 302"/>
                    <a:gd name="T39" fmla="*/ 174 h 334"/>
                    <a:gd name="T40" fmla="*/ 20 w 302"/>
                    <a:gd name="T41" fmla="*/ 180 h 334"/>
                    <a:gd name="T42" fmla="*/ 14 w 302"/>
                    <a:gd name="T43" fmla="*/ 178 h 334"/>
                    <a:gd name="T44" fmla="*/ 6 w 302"/>
                    <a:gd name="T45" fmla="*/ 186 h 334"/>
                    <a:gd name="T46" fmla="*/ 4 w 302"/>
                    <a:gd name="T47" fmla="*/ 202 h 334"/>
                    <a:gd name="T48" fmla="*/ 18 w 302"/>
                    <a:gd name="T49" fmla="*/ 198 h 334"/>
                    <a:gd name="T50" fmla="*/ 52 w 302"/>
                    <a:gd name="T51" fmla="*/ 198 h 334"/>
                    <a:gd name="T52" fmla="*/ 72 w 302"/>
                    <a:gd name="T53" fmla="*/ 206 h 334"/>
                    <a:gd name="T54" fmla="*/ 78 w 302"/>
                    <a:gd name="T55" fmla="*/ 226 h 334"/>
                    <a:gd name="T56" fmla="*/ 92 w 302"/>
                    <a:gd name="T57" fmla="*/ 238 h 334"/>
                    <a:gd name="T58" fmla="*/ 114 w 302"/>
                    <a:gd name="T59" fmla="*/ 232 h 334"/>
                    <a:gd name="T60" fmla="*/ 126 w 302"/>
                    <a:gd name="T61" fmla="*/ 218 h 334"/>
                    <a:gd name="T62" fmla="*/ 146 w 302"/>
                    <a:gd name="T63" fmla="*/ 224 h 334"/>
                    <a:gd name="T64" fmla="*/ 152 w 302"/>
                    <a:gd name="T65" fmla="*/ 254 h 334"/>
                    <a:gd name="T66" fmla="*/ 158 w 302"/>
                    <a:gd name="T67" fmla="*/ 282 h 334"/>
                    <a:gd name="T68" fmla="*/ 160 w 302"/>
                    <a:gd name="T69" fmla="*/ 294 h 334"/>
                    <a:gd name="T70" fmla="*/ 180 w 302"/>
                    <a:gd name="T71" fmla="*/ 290 h 334"/>
                    <a:gd name="T72" fmla="*/ 188 w 302"/>
                    <a:gd name="T73" fmla="*/ 292 h 334"/>
                    <a:gd name="T74" fmla="*/ 196 w 302"/>
                    <a:gd name="T75" fmla="*/ 296 h 334"/>
                    <a:gd name="T76" fmla="*/ 206 w 302"/>
                    <a:gd name="T77" fmla="*/ 300 h 334"/>
                    <a:gd name="T78" fmla="*/ 222 w 302"/>
                    <a:gd name="T79" fmla="*/ 308 h 334"/>
                    <a:gd name="T80" fmla="*/ 234 w 302"/>
                    <a:gd name="T81" fmla="*/ 302 h 334"/>
                    <a:gd name="T82" fmla="*/ 244 w 302"/>
                    <a:gd name="T83" fmla="*/ 314 h 334"/>
                    <a:gd name="T84" fmla="*/ 258 w 302"/>
                    <a:gd name="T85" fmla="*/ 324 h 334"/>
                    <a:gd name="T86" fmla="*/ 268 w 302"/>
                    <a:gd name="T87" fmla="*/ 332 h 334"/>
                    <a:gd name="T88" fmla="*/ 276 w 302"/>
                    <a:gd name="T89" fmla="*/ 334 h 334"/>
                    <a:gd name="T90" fmla="*/ 274 w 302"/>
                    <a:gd name="T91" fmla="*/ 312 h 334"/>
                    <a:gd name="T92" fmla="*/ 264 w 302"/>
                    <a:gd name="T93" fmla="*/ 314 h 334"/>
                    <a:gd name="T94" fmla="*/ 254 w 302"/>
                    <a:gd name="T95" fmla="*/ 300 h 334"/>
                    <a:gd name="T96" fmla="*/ 258 w 302"/>
                    <a:gd name="T97" fmla="*/ 272 h 334"/>
                    <a:gd name="T98" fmla="*/ 262 w 302"/>
                    <a:gd name="T99" fmla="*/ 252 h 334"/>
                    <a:gd name="T100" fmla="*/ 286 w 302"/>
                    <a:gd name="T101" fmla="*/ 242 h 334"/>
                    <a:gd name="T102" fmla="*/ 284 w 302"/>
                    <a:gd name="T103" fmla="*/ 220 h 334"/>
                    <a:gd name="T104" fmla="*/ 272 w 302"/>
                    <a:gd name="T105" fmla="*/ 200 h 334"/>
                    <a:gd name="T106" fmla="*/ 270 w 302"/>
                    <a:gd name="T107" fmla="*/ 180 h 334"/>
                    <a:gd name="T108" fmla="*/ 268 w 302"/>
                    <a:gd name="T109" fmla="*/ 154 h 334"/>
                    <a:gd name="T110" fmla="*/ 264 w 302"/>
                    <a:gd name="T111" fmla="*/ 142 h 334"/>
                    <a:gd name="T112" fmla="*/ 268 w 302"/>
                    <a:gd name="T113" fmla="*/ 128 h 334"/>
                    <a:gd name="T114" fmla="*/ 274 w 302"/>
                    <a:gd name="T115" fmla="*/ 114 h 334"/>
                    <a:gd name="T116" fmla="*/ 278 w 302"/>
                    <a:gd name="T117" fmla="*/ 92 h 334"/>
                    <a:gd name="T118" fmla="*/ 284 w 302"/>
                    <a:gd name="T119" fmla="*/ 7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334">
                      <a:moveTo>
                        <a:pt x="300" y="54"/>
                      </a:moveTo>
                      <a:lnTo>
                        <a:pt x="300" y="54"/>
                      </a:lnTo>
                      <a:lnTo>
                        <a:pt x="300" y="54"/>
                      </a:lnTo>
                      <a:lnTo>
                        <a:pt x="300" y="54"/>
                      </a:lnTo>
                      <a:lnTo>
                        <a:pt x="298" y="54"/>
                      </a:lnTo>
                      <a:lnTo>
                        <a:pt x="298" y="52"/>
                      </a:lnTo>
                      <a:lnTo>
                        <a:pt x="296" y="52"/>
                      </a:lnTo>
                      <a:lnTo>
                        <a:pt x="296" y="52"/>
                      </a:lnTo>
                      <a:lnTo>
                        <a:pt x="294" y="52"/>
                      </a:lnTo>
                      <a:lnTo>
                        <a:pt x="292" y="50"/>
                      </a:lnTo>
                      <a:lnTo>
                        <a:pt x="292" y="48"/>
                      </a:lnTo>
                      <a:lnTo>
                        <a:pt x="294" y="46"/>
                      </a:lnTo>
                      <a:lnTo>
                        <a:pt x="294" y="44"/>
                      </a:lnTo>
                      <a:lnTo>
                        <a:pt x="294" y="42"/>
                      </a:lnTo>
                      <a:lnTo>
                        <a:pt x="294" y="42"/>
                      </a:lnTo>
                      <a:lnTo>
                        <a:pt x="294" y="42"/>
                      </a:lnTo>
                      <a:lnTo>
                        <a:pt x="294" y="40"/>
                      </a:lnTo>
                      <a:lnTo>
                        <a:pt x="292" y="40"/>
                      </a:lnTo>
                      <a:lnTo>
                        <a:pt x="294" y="38"/>
                      </a:lnTo>
                      <a:lnTo>
                        <a:pt x="294" y="36"/>
                      </a:lnTo>
                      <a:lnTo>
                        <a:pt x="294" y="34"/>
                      </a:lnTo>
                      <a:lnTo>
                        <a:pt x="296" y="34"/>
                      </a:lnTo>
                      <a:lnTo>
                        <a:pt x="296" y="32"/>
                      </a:lnTo>
                      <a:lnTo>
                        <a:pt x="294" y="32"/>
                      </a:lnTo>
                      <a:lnTo>
                        <a:pt x="294" y="30"/>
                      </a:lnTo>
                      <a:lnTo>
                        <a:pt x="294" y="30"/>
                      </a:lnTo>
                      <a:lnTo>
                        <a:pt x="292" y="30"/>
                      </a:lnTo>
                      <a:lnTo>
                        <a:pt x="292" y="28"/>
                      </a:lnTo>
                      <a:lnTo>
                        <a:pt x="292" y="30"/>
                      </a:lnTo>
                      <a:lnTo>
                        <a:pt x="290" y="30"/>
                      </a:lnTo>
                      <a:lnTo>
                        <a:pt x="290" y="28"/>
                      </a:lnTo>
                      <a:lnTo>
                        <a:pt x="290" y="28"/>
                      </a:lnTo>
                      <a:lnTo>
                        <a:pt x="290" y="26"/>
                      </a:lnTo>
                      <a:lnTo>
                        <a:pt x="288" y="26"/>
                      </a:lnTo>
                      <a:lnTo>
                        <a:pt x="288" y="24"/>
                      </a:lnTo>
                      <a:lnTo>
                        <a:pt x="284" y="22"/>
                      </a:lnTo>
                      <a:lnTo>
                        <a:pt x="282" y="20"/>
                      </a:lnTo>
                      <a:lnTo>
                        <a:pt x="280" y="18"/>
                      </a:lnTo>
                      <a:lnTo>
                        <a:pt x="278" y="16"/>
                      </a:lnTo>
                      <a:lnTo>
                        <a:pt x="278" y="14"/>
                      </a:lnTo>
                      <a:lnTo>
                        <a:pt x="276" y="12"/>
                      </a:lnTo>
                      <a:lnTo>
                        <a:pt x="274" y="12"/>
                      </a:lnTo>
                      <a:lnTo>
                        <a:pt x="272" y="12"/>
                      </a:lnTo>
                      <a:lnTo>
                        <a:pt x="272" y="14"/>
                      </a:lnTo>
                      <a:lnTo>
                        <a:pt x="268" y="16"/>
                      </a:lnTo>
                      <a:lnTo>
                        <a:pt x="268" y="16"/>
                      </a:lnTo>
                      <a:lnTo>
                        <a:pt x="266" y="14"/>
                      </a:lnTo>
                      <a:lnTo>
                        <a:pt x="264" y="14"/>
                      </a:lnTo>
                      <a:lnTo>
                        <a:pt x="260" y="14"/>
                      </a:lnTo>
                      <a:lnTo>
                        <a:pt x="260" y="14"/>
                      </a:lnTo>
                      <a:lnTo>
                        <a:pt x="258" y="16"/>
                      </a:lnTo>
                      <a:lnTo>
                        <a:pt x="256" y="16"/>
                      </a:lnTo>
                      <a:lnTo>
                        <a:pt x="256" y="16"/>
                      </a:lnTo>
                      <a:lnTo>
                        <a:pt x="254" y="16"/>
                      </a:lnTo>
                      <a:lnTo>
                        <a:pt x="254" y="16"/>
                      </a:lnTo>
                      <a:lnTo>
                        <a:pt x="252" y="16"/>
                      </a:lnTo>
                      <a:lnTo>
                        <a:pt x="250" y="16"/>
                      </a:lnTo>
                      <a:lnTo>
                        <a:pt x="250" y="14"/>
                      </a:lnTo>
                      <a:lnTo>
                        <a:pt x="250" y="14"/>
                      </a:lnTo>
                      <a:lnTo>
                        <a:pt x="248" y="12"/>
                      </a:lnTo>
                      <a:lnTo>
                        <a:pt x="246" y="12"/>
                      </a:lnTo>
                      <a:lnTo>
                        <a:pt x="246" y="12"/>
                      </a:lnTo>
                      <a:lnTo>
                        <a:pt x="246" y="10"/>
                      </a:lnTo>
                      <a:lnTo>
                        <a:pt x="244" y="8"/>
                      </a:lnTo>
                      <a:lnTo>
                        <a:pt x="244" y="8"/>
                      </a:lnTo>
                      <a:lnTo>
                        <a:pt x="242" y="6"/>
                      </a:lnTo>
                      <a:lnTo>
                        <a:pt x="240" y="4"/>
                      </a:lnTo>
                      <a:lnTo>
                        <a:pt x="240" y="2"/>
                      </a:lnTo>
                      <a:lnTo>
                        <a:pt x="236" y="2"/>
                      </a:lnTo>
                      <a:lnTo>
                        <a:pt x="234" y="2"/>
                      </a:lnTo>
                      <a:lnTo>
                        <a:pt x="234" y="2"/>
                      </a:lnTo>
                      <a:lnTo>
                        <a:pt x="232" y="4"/>
                      </a:lnTo>
                      <a:lnTo>
                        <a:pt x="230" y="4"/>
                      </a:lnTo>
                      <a:lnTo>
                        <a:pt x="230" y="4"/>
                      </a:lnTo>
                      <a:lnTo>
                        <a:pt x="228" y="4"/>
                      </a:lnTo>
                      <a:lnTo>
                        <a:pt x="220" y="2"/>
                      </a:lnTo>
                      <a:lnTo>
                        <a:pt x="214" y="0"/>
                      </a:lnTo>
                      <a:lnTo>
                        <a:pt x="214" y="0"/>
                      </a:lnTo>
                      <a:lnTo>
                        <a:pt x="210" y="0"/>
                      </a:lnTo>
                      <a:lnTo>
                        <a:pt x="208" y="0"/>
                      </a:lnTo>
                      <a:lnTo>
                        <a:pt x="206" y="4"/>
                      </a:lnTo>
                      <a:lnTo>
                        <a:pt x="206" y="4"/>
                      </a:lnTo>
                      <a:lnTo>
                        <a:pt x="204" y="6"/>
                      </a:lnTo>
                      <a:lnTo>
                        <a:pt x="202" y="6"/>
                      </a:lnTo>
                      <a:lnTo>
                        <a:pt x="198" y="6"/>
                      </a:lnTo>
                      <a:lnTo>
                        <a:pt x="194" y="4"/>
                      </a:lnTo>
                      <a:lnTo>
                        <a:pt x="192" y="4"/>
                      </a:lnTo>
                      <a:lnTo>
                        <a:pt x="190" y="6"/>
                      </a:lnTo>
                      <a:lnTo>
                        <a:pt x="186" y="8"/>
                      </a:lnTo>
                      <a:lnTo>
                        <a:pt x="184" y="8"/>
                      </a:lnTo>
                      <a:lnTo>
                        <a:pt x="182" y="8"/>
                      </a:lnTo>
                      <a:lnTo>
                        <a:pt x="178" y="10"/>
                      </a:lnTo>
                      <a:lnTo>
                        <a:pt x="178" y="10"/>
                      </a:lnTo>
                      <a:lnTo>
                        <a:pt x="176" y="10"/>
                      </a:lnTo>
                      <a:lnTo>
                        <a:pt x="174" y="10"/>
                      </a:lnTo>
                      <a:lnTo>
                        <a:pt x="172" y="10"/>
                      </a:lnTo>
                      <a:lnTo>
                        <a:pt x="170" y="10"/>
                      </a:lnTo>
                      <a:lnTo>
                        <a:pt x="168" y="10"/>
                      </a:lnTo>
                      <a:lnTo>
                        <a:pt x="166" y="12"/>
                      </a:lnTo>
                      <a:lnTo>
                        <a:pt x="166" y="12"/>
                      </a:lnTo>
                      <a:lnTo>
                        <a:pt x="164" y="14"/>
                      </a:lnTo>
                      <a:lnTo>
                        <a:pt x="162" y="18"/>
                      </a:lnTo>
                      <a:lnTo>
                        <a:pt x="162" y="20"/>
                      </a:lnTo>
                      <a:lnTo>
                        <a:pt x="162" y="20"/>
                      </a:lnTo>
                      <a:lnTo>
                        <a:pt x="162" y="20"/>
                      </a:lnTo>
                      <a:lnTo>
                        <a:pt x="154" y="18"/>
                      </a:lnTo>
                      <a:lnTo>
                        <a:pt x="150" y="18"/>
                      </a:lnTo>
                      <a:lnTo>
                        <a:pt x="148" y="18"/>
                      </a:lnTo>
                      <a:lnTo>
                        <a:pt x="144" y="18"/>
                      </a:lnTo>
                      <a:lnTo>
                        <a:pt x="144" y="16"/>
                      </a:lnTo>
                      <a:lnTo>
                        <a:pt x="142" y="18"/>
                      </a:lnTo>
                      <a:lnTo>
                        <a:pt x="142" y="16"/>
                      </a:lnTo>
                      <a:lnTo>
                        <a:pt x="138" y="16"/>
                      </a:lnTo>
                      <a:lnTo>
                        <a:pt x="136" y="14"/>
                      </a:lnTo>
                      <a:lnTo>
                        <a:pt x="134" y="14"/>
                      </a:lnTo>
                      <a:lnTo>
                        <a:pt x="132" y="14"/>
                      </a:lnTo>
                      <a:lnTo>
                        <a:pt x="130" y="12"/>
                      </a:lnTo>
                      <a:lnTo>
                        <a:pt x="130" y="10"/>
                      </a:lnTo>
                      <a:lnTo>
                        <a:pt x="126" y="8"/>
                      </a:lnTo>
                      <a:lnTo>
                        <a:pt x="124" y="6"/>
                      </a:lnTo>
                      <a:lnTo>
                        <a:pt x="122" y="4"/>
                      </a:lnTo>
                      <a:lnTo>
                        <a:pt x="120" y="4"/>
                      </a:lnTo>
                      <a:lnTo>
                        <a:pt x="118" y="2"/>
                      </a:lnTo>
                      <a:lnTo>
                        <a:pt x="116" y="2"/>
                      </a:lnTo>
                      <a:lnTo>
                        <a:pt x="112" y="4"/>
                      </a:lnTo>
                      <a:lnTo>
                        <a:pt x="108" y="6"/>
                      </a:lnTo>
                      <a:lnTo>
                        <a:pt x="104" y="14"/>
                      </a:lnTo>
                      <a:lnTo>
                        <a:pt x="102" y="16"/>
                      </a:lnTo>
                      <a:lnTo>
                        <a:pt x="102" y="16"/>
                      </a:lnTo>
                      <a:lnTo>
                        <a:pt x="100" y="18"/>
                      </a:lnTo>
                      <a:lnTo>
                        <a:pt x="102" y="20"/>
                      </a:lnTo>
                      <a:lnTo>
                        <a:pt x="102" y="24"/>
                      </a:lnTo>
                      <a:lnTo>
                        <a:pt x="102" y="28"/>
                      </a:lnTo>
                      <a:lnTo>
                        <a:pt x="102" y="32"/>
                      </a:lnTo>
                      <a:lnTo>
                        <a:pt x="102" y="36"/>
                      </a:lnTo>
                      <a:lnTo>
                        <a:pt x="100" y="38"/>
                      </a:lnTo>
                      <a:lnTo>
                        <a:pt x="100" y="42"/>
                      </a:lnTo>
                      <a:lnTo>
                        <a:pt x="98" y="46"/>
                      </a:lnTo>
                      <a:lnTo>
                        <a:pt x="96" y="50"/>
                      </a:lnTo>
                      <a:lnTo>
                        <a:pt x="92" y="58"/>
                      </a:lnTo>
                      <a:lnTo>
                        <a:pt x="94" y="64"/>
                      </a:lnTo>
                      <a:lnTo>
                        <a:pt x="92" y="66"/>
                      </a:lnTo>
                      <a:lnTo>
                        <a:pt x="92" y="68"/>
                      </a:lnTo>
                      <a:lnTo>
                        <a:pt x="90" y="74"/>
                      </a:lnTo>
                      <a:lnTo>
                        <a:pt x="90" y="78"/>
                      </a:lnTo>
                      <a:lnTo>
                        <a:pt x="90" y="84"/>
                      </a:lnTo>
                      <a:lnTo>
                        <a:pt x="90" y="90"/>
                      </a:lnTo>
                      <a:lnTo>
                        <a:pt x="88" y="94"/>
                      </a:lnTo>
                      <a:lnTo>
                        <a:pt x="88" y="100"/>
                      </a:lnTo>
                      <a:lnTo>
                        <a:pt x="88" y="104"/>
                      </a:lnTo>
                      <a:lnTo>
                        <a:pt x="84" y="108"/>
                      </a:lnTo>
                      <a:lnTo>
                        <a:pt x="80" y="112"/>
                      </a:lnTo>
                      <a:lnTo>
                        <a:pt x="78" y="114"/>
                      </a:lnTo>
                      <a:lnTo>
                        <a:pt x="76" y="114"/>
                      </a:lnTo>
                      <a:lnTo>
                        <a:pt x="74" y="116"/>
                      </a:lnTo>
                      <a:lnTo>
                        <a:pt x="74" y="116"/>
                      </a:lnTo>
                      <a:lnTo>
                        <a:pt x="72" y="118"/>
                      </a:lnTo>
                      <a:lnTo>
                        <a:pt x="70" y="124"/>
                      </a:lnTo>
                      <a:lnTo>
                        <a:pt x="68" y="126"/>
                      </a:lnTo>
                      <a:lnTo>
                        <a:pt x="68" y="130"/>
                      </a:lnTo>
                      <a:lnTo>
                        <a:pt x="64" y="132"/>
                      </a:lnTo>
                      <a:lnTo>
                        <a:pt x="64" y="132"/>
                      </a:lnTo>
                      <a:lnTo>
                        <a:pt x="64" y="134"/>
                      </a:lnTo>
                      <a:lnTo>
                        <a:pt x="64" y="138"/>
                      </a:lnTo>
                      <a:lnTo>
                        <a:pt x="64" y="148"/>
                      </a:lnTo>
                      <a:lnTo>
                        <a:pt x="64" y="152"/>
                      </a:lnTo>
                      <a:lnTo>
                        <a:pt x="62" y="156"/>
                      </a:lnTo>
                      <a:lnTo>
                        <a:pt x="60" y="162"/>
                      </a:lnTo>
                      <a:lnTo>
                        <a:pt x="58" y="164"/>
                      </a:lnTo>
                      <a:lnTo>
                        <a:pt x="56" y="166"/>
                      </a:lnTo>
                      <a:lnTo>
                        <a:pt x="54" y="166"/>
                      </a:lnTo>
                      <a:lnTo>
                        <a:pt x="52" y="168"/>
                      </a:lnTo>
                      <a:lnTo>
                        <a:pt x="52" y="168"/>
                      </a:lnTo>
                      <a:lnTo>
                        <a:pt x="50" y="170"/>
                      </a:lnTo>
                      <a:lnTo>
                        <a:pt x="48" y="170"/>
                      </a:lnTo>
                      <a:lnTo>
                        <a:pt x="46" y="174"/>
                      </a:lnTo>
                      <a:lnTo>
                        <a:pt x="44" y="178"/>
                      </a:lnTo>
                      <a:lnTo>
                        <a:pt x="40" y="180"/>
                      </a:lnTo>
                      <a:lnTo>
                        <a:pt x="40" y="182"/>
                      </a:lnTo>
                      <a:lnTo>
                        <a:pt x="38" y="182"/>
                      </a:lnTo>
                      <a:lnTo>
                        <a:pt x="38" y="180"/>
                      </a:lnTo>
                      <a:lnTo>
                        <a:pt x="36" y="180"/>
                      </a:lnTo>
                      <a:lnTo>
                        <a:pt x="36" y="180"/>
                      </a:lnTo>
                      <a:lnTo>
                        <a:pt x="36" y="180"/>
                      </a:lnTo>
                      <a:lnTo>
                        <a:pt x="36" y="180"/>
                      </a:lnTo>
                      <a:lnTo>
                        <a:pt x="36" y="180"/>
                      </a:lnTo>
                      <a:lnTo>
                        <a:pt x="36" y="178"/>
                      </a:lnTo>
                      <a:lnTo>
                        <a:pt x="34" y="176"/>
                      </a:lnTo>
                      <a:lnTo>
                        <a:pt x="36" y="174"/>
                      </a:lnTo>
                      <a:lnTo>
                        <a:pt x="36" y="174"/>
                      </a:lnTo>
                      <a:lnTo>
                        <a:pt x="36" y="172"/>
                      </a:lnTo>
                      <a:lnTo>
                        <a:pt x="36" y="172"/>
                      </a:lnTo>
                      <a:lnTo>
                        <a:pt x="34" y="170"/>
                      </a:lnTo>
                      <a:lnTo>
                        <a:pt x="34" y="170"/>
                      </a:lnTo>
                      <a:lnTo>
                        <a:pt x="32" y="172"/>
                      </a:lnTo>
                      <a:lnTo>
                        <a:pt x="30" y="172"/>
                      </a:lnTo>
                      <a:lnTo>
                        <a:pt x="30" y="172"/>
                      </a:lnTo>
                      <a:lnTo>
                        <a:pt x="28" y="174"/>
                      </a:lnTo>
                      <a:lnTo>
                        <a:pt x="28" y="174"/>
                      </a:lnTo>
                      <a:lnTo>
                        <a:pt x="26" y="174"/>
                      </a:lnTo>
                      <a:lnTo>
                        <a:pt x="26" y="174"/>
                      </a:lnTo>
                      <a:lnTo>
                        <a:pt x="26" y="174"/>
                      </a:lnTo>
                      <a:lnTo>
                        <a:pt x="24" y="174"/>
                      </a:lnTo>
                      <a:lnTo>
                        <a:pt x="24" y="174"/>
                      </a:lnTo>
                      <a:lnTo>
                        <a:pt x="24" y="176"/>
                      </a:lnTo>
                      <a:lnTo>
                        <a:pt x="24" y="176"/>
                      </a:lnTo>
                      <a:lnTo>
                        <a:pt x="24" y="178"/>
                      </a:lnTo>
                      <a:lnTo>
                        <a:pt x="24" y="178"/>
                      </a:lnTo>
                      <a:lnTo>
                        <a:pt x="22" y="180"/>
                      </a:lnTo>
                      <a:lnTo>
                        <a:pt x="20" y="180"/>
                      </a:lnTo>
                      <a:lnTo>
                        <a:pt x="20" y="180"/>
                      </a:lnTo>
                      <a:lnTo>
                        <a:pt x="18" y="180"/>
                      </a:lnTo>
                      <a:lnTo>
                        <a:pt x="18" y="180"/>
                      </a:lnTo>
                      <a:lnTo>
                        <a:pt x="16" y="178"/>
                      </a:lnTo>
                      <a:lnTo>
                        <a:pt x="16" y="178"/>
                      </a:lnTo>
                      <a:lnTo>
                        <a:pt x="16" y="176"/>
                      </a:lnTo>
                      <a:lnTo>
                        <a:pt x="16" y="176"/>
                      </a:lnTo>
                      <a:lnTo>
                        <a:pt x="14" y="176"/>
                      </a:lnTo>
                      <a:lnTo>
                        <a:pt x="14" y="176"/>
                      </a:lnTo>
                      <a:lnTo>
                        <a:pt x="14" y="178"/>
                      </a:lnTo>
                      <a:lnTo>
                        <a:pt x="12" y="178"/>
                      </a:lnTo>
                      <a:lnTo>
                        <a:pt x="10" y="178"/>
                      </a:lnTo>
                      <a:lnTo>
                        <a:pt x="8" y="182"/>
                      </a:lnTo>
                      <a:lnTo>
                        <a:pt x="6" y="182"/>
                      </a:lnTo>
                      <a:lnTo>
                        <a:pt x="6" y="184"/>
                      </a:lnTo>
                      <a:lnTo>
                        <a:pt x="6" y="184"/>
                      </a:lnTo>
                      <a:lnTo>
                        <a:pt x="4" y="184"/>
                      </a:lnTo>
                      <a:lnTo>
                        <a:pt x="4" y="184"/>
                      </a:lnTo>
                      <a:lnTo>
                        <a:pt x="4" y="186"/>
                      </a:lnTo>
                      <a:lnTo>
                        <a:pt x="6" y="186"/>
                      </a:lnTo>
                      <a:lnTo>
                        <a:pt x="6" y="190"/>
                      </a:lnTo>
                      <a:lnTo>
                        <a:pt x="6" y="196"/>
                      </a:lnTo>
                      <a:lnTo>
                        <a:pt x="4" y="196"/>
                      </a:lnTo>
                      <a:lnTo>
                        <a:pt x="4" y="196"/>
                      </a:lnTo>
                      <a:lnTo>
                        <a:pt x="2" y="196"/>
                      </a:lnTo>
                      <a:lnTo>
                        <a:pt x="0" y="196"/>
                      </a:lnTo>
                      <a:lnTo>
                        <a:pt x="0" y="198"/>
                      </a:lnTo>
                      <a:lnTo>
                        <a:pt x="2" y="200"/>
                      </a:lnTo>
                      <a:lnTo>
                        <a:pt x="4" y="200"/>
                      </a:lnTo>
                      <a:lnTo>
                        <a:pt x="4" y="202"/>
                      </a:lnTo>
                      <a:lnTo>
                        <a:pt x="6" y="202"/>
                      </a:lnTo>
                      <a:lnTo>
                        <a:pt x="8" y="200"/>
                      </a:lnTo>
                      <a:lnTo>
                        <a:pt x="10" y="200"/>
                      </a:lnTo>
                      <a:lnTo>
                        <a:pt x="10" y="198"/>
                      </a:lnTo>
                      <a:lnTo>
                        <a:pt x="12" y="198"/>
                      </a:lnTo>
                      <a:lnTo>
                        <a:pt x="14" y="198"/>
                      </a:lnTo>
                      <a:lnTo>
                        <a:pt x="16" y="198"/>
                      </a:lnTo>
                      <a:lnTo>
                        <a:pt x="18" y="200"/>
                      </a:lnTo>
                      <a:lnTo>
                        <a:pt x="18" y="198"/>
                      </a:lnTo>
                      <a:lnTo>
                        <a:pt x="18" y="198"/>
                      </a:lnTo>
                      <a:lnTo>
                        <a:pt x="24" y="198"/>
                      </a:lnTo>
                      <a:lnTo>
                        <a:pt x="24" y="198"/>
                      </a:lnTo>
                      <a:lnTo>
                        <a:pt x="28" y="198"/>
                      </a:lnTo>
                      <a:lnTo>
                        <a:pt x="30" y="198"/>
                      </a:lnTo>
                      <a:lnTo>
                        <a:pt x="32" y="198"/>
                      </a:lnTo>
                      <a:lnTo>
                        <a:pt x="34" y="200"/>
                      </a:lnTo>
                      <a:lnTo>
                        <a:pt x="40" y="200"/>
                      </a:lnTo>
                      <a:lnTo>
                        <a:pt x="40" y="200"/>
                      </a:lnTo>
                      <a:lnTo>
                        <a:pt x="46" y="198"/>
                      </a:lnTo>
                      <a:lnTo>
                        <a:pt x="52" y="198"/>
                      </a:lnTo>
                      <a:lnTo>
                        <a:pt x="56" y="198"/>
                      </a:lnTo>
                      <a:lnTo>
                        <a:pt x="62" y="198"/>
                      </a:lnTo>
                      <a:lnTo>
                        <a:pt x="66" y="198"/>
                      </a:lnTo>
                      <a:lnTo>
                        <a:pt x="66" y="200"/>
                      </a:lnTo>
                      <a:lnTo>
                        <a:pt x="68" y="200"/>
                      </a:lnTo>
                      <a:lnTo>
                        <a:pt x="70" y="202"/>
                      </a:lnTo>
                      <a:lnTo>
                        <a:pt x="70" y="202"/>
                      </a:lnTo>
                      <a:lnTo>
                        <a:pt x="70" y="204"/>
                      </a:lnTo>
                      <a:lnTo>
                        <a:pt x="72" y="204"/>
                      </a:lnTo>
                      <a:lnTo>
                        <a:pt x="72" y="206"/>
                      </a:lnTo>
                      <a:lnTo>
                        <a:pt x="72" y="208"/>
                      </a:lnTo>
                      <a:lnTo>
                        <a:pt x="72" y="210"/>
                      </a:lnTo>
                      <a:lnTo>
                        <a:pt x="72" y="212"/>
                      </a:lnTo>
                      <a:lnTo>
                        <a:pt x="72" y="214"/>
                      </a:lnTo>
                      <a:lnTo>
                        <a:pt x="74" y="218"/>
                      </a:lnTo>
                      <a:lnTo>
                        <a:pt x="76" y="220"/>
                      </a:lnTo>
                      <a:lnTo>
                        <a:pt x="76" y="222"/>
                      </a:lnTo>
                      <a:lnTo>
                        <a:pt x="76" y="224"/>
                      </a:lnTo>
                      <a:lnTo>
                        <a:pt x="76" y="226"/>
                      </a:lnTo>
                      <a:lnTo>
                        <a:pt x="78" y="226"/>
                      </a:lnTo>
                      <a:lnTo>
                        <a:pt x="78" y="228"/>
                      </a:lnTo>
                      <a:lnTo>
                        <a:pt x="80" y="230"/>
                      </a:lnTo>
                      <a:lnTo>
                        <a:pt x="82" y="234"/>
                      </a:lnTo>
                      <a:lnTo>
                        <a:pt x="84" y="238"/>
                      </a:lnTo>
                      <a:lnTo>
                        <a:pt x="84" y="238"/>
                      </a:lnTo>
                      <a:lnTo>
                        <a:pt x="86" y="238"/>
                      </a:lnTo>
                      <a:lnTo>
                        <a:pt x="88" y="238"/>
                      </a:lnTo>
                      <a:lnTo>
                        <a:pt x="90" y="238"/>
                      </a:lnTo>
                      <a:lnTo>
                        <a:pt x="92" y="238"/>
                      </a:lnTo>
                      <a:lnTo>
                        <a:pt x="92" y="238"/>
                      </a:lnTo>
                      <a:lnTo>
                        <a:pt x="94" y="238"/>
                      </a:lnTo>
                      <a:lnTo>
                        <a:pt x="96" y="236"/>
                      </a:lnTo>
                      <a:lnTo>
                        <a:pt x="100" y="236"/>
                      </a:lnTo>
                      <a:lnTo>
                        <a:pt x="100" y="236"/>
                      </a:lnTo>
                      <a:lnTo>
                        <a:pt x="102" y="236"/>
                      </a:lnTo>
                      <a:lnTo>
                        <a:pt x="106" y="236"/>
                      </a:lnTo>
                      <a:lnTo>
                        <a:pt x="106" y="236"/>
                      </a:lnTo>
                      <a:lnTo>
                        <a:pt x="110" y="236"/>
                      </a:lnTo>
                      <a:lnTo>
                        <a:pt x="112" y="236"/>
                      </a:lnTo>
                      <a:lnTo>
                        <a:pt x="114" y="232"/>
                      </a:lnTo>
                      <a:lnTo>
                        <a:pt x="114" y="230"/>
                      </a:lnTo>
                      <a:lnTo>
                        <a:pt x="114" y="230"/>
                      </a:lnTo>
                      <a:lnTo>
                        <a:pt x="114" y="228"/>
                      </a:lnTo>
                      <a:lnTo>
                        <a:pt x="114" y="226"/>
                      </a:lnTo>
                      <a:lnTo>
                        <a:pt x="114" y="224"/>
                      </a:lnTo>
                      <a:lnTo>
                        <a:pt x="116" y="222"/>
                      </a:lnTo>
                      <a:lnTo>
                        <a:pt x="118" y="220"/>
                      </a:lnTo>
                      <a:lnTo>
                        <a:pt x="122" y="218"/>
                      </a:lnTo>
                      <a:lnTo>
                        <a:pt x="124" y="218"/>
                      </a:lnTo>
                      <a:lnTo>
                        <a:pt x="126" y="218"/>
                      </a:lnTo>
                      <a:lnTo>
                        <a:pt x="130" y="218"/>
                      </a:lnTo>
                      <a:lnTo>
                        <a:pt x="132" y="218"/>
                      </a:lnTo>
                      <a:lnTo>
                        <a:pt x="132" y="218"/>
                      </a:lnTo>
                      <a:lnTo>
                        <a:pt x="132" y="222"/>
                      </a:lnTo>
                      <a:lnTo>
                        <a:pt x="132" y="222"/>
                      </a:lnTo>
                      <a:lnTo>
                        <a:pt x="132" y="224"/>
                      </a:lnTo>
                      <a:lnTo>
                        <a:pt x="132" y="224"/>
                      </a:lnTo>
                      <a:lnTo>
                        <a:pt x="138" y="224"/>
                      </a:lnTo>
                      <a:lnTo>
                        <a:pt x="142" y="224"/>
                      </a:lnTo>
                      <a:lnTo>
                        <a:pt x="146" y="224"/>
                      </a:lnTo>
                      <a:lnTo>
                        <a:pt x="150" y="224"/>
                      </a:lnTo>
                      <a:lnTo>
                        <a:pt x="152" y="224"/>
                      </a:lnTo>
                      <a:lnTo>
                        <a:pt x="152" y="224"/>
                      </a:lnTo>
                      <a:lnTo>
                        <a:pt x="152" y="226"/>
                      </a:lnTo>
                      <a:lnTo>
                        <a:pt x="152" y="230"/>
                      </a:lnTo>
                      <a:lnTo>
                        <a:pt x="152" y="234"/>
                      </a:lnTo>
                      <a:lnTo>
                        <a:pt x="152" y="238"/>
                      </a:lnTo>
                      <a:lnTo>
                        <a:pt x="152" y="244"/>
                      </a:lnTo>
                      <a:lnTo>
                        <a:pt x="152" y="250"/>
                      </a:lnTo>
                      <a:lnTo>
                        <a:pt x="152" y="254"/>
                      </a:lnTo>
                      <a:lnTo>
                        <a:pt x="152" y="258"/>
                      </a:lnTo>
                      <a:lnTo>
                        <a:pt x="152" y="264"/>
                      </a:lnTo>
                      <a:lnTo>
                        <a:pt x="152" y="266"/>
                      </a:lnTo>
                      <a:lnTo>
                        <a:pt x="154" y="268"/>
                      </a:lnTo>
                      <a:lnTo>
                        <a:pt x="156" y="270"/>
                      </a:lnTo>
                      <a:lnTo>
                        <a:pt x="158" y="274"/>
                      </a:lnTo>
                      <a:lnTo>
                        <a:pt x="158" y="278"/>
                      </a:lnTo>
                      <a:lnTo>
                        <a:pt x="158" y="280"/>
                      </a:lnTo>
                      <a:lnTo>
                        <a:pt x="158" y="280"/>
                      </a:lnTo>
                      <a:lnTo>
                        <a:pt x="158" y="282"/>
                      </a:lnTo>
                      <a:lnTo>
                        <a:pt x="158" y="284"/>
                      </a:lnTo>
                      <a:lnTo>
                        <a:pt x="158" y="286"/>
                      </a:lnTo>
                      <a:lnTo>
                        <a:pt x="158" y="288"/>
                      </a:lnTo>
                      <a:lnTo>
                        <a:pt x="156" y="288"/>
                      </a:lnTo>
                      <a:lnTo>
                        <a:pt x="158" y="290"/>
                      </a:lnTo>
                      <a:lnTo>
                        <a:pt x="158" y="292"/>
                      </a:lnTo>
                      <a:lnTo>
                        <a:pt x="158" y="294"/>
                      </a:lnTo>
                      <a:lnTo>
                        <a:pt x="158" y="294"/>
                      </a:lnTo>
                      <a:lnTo>
                        <a:pt x="158" y="294"/>
                      </a:lnTo>
                      <a:lnTo>
                        <a:pt x="160" y="294"/>
                      </a:lnTo>
                      <a:lnTo>
                        <a:pt x="162" y="292"/>
                      </a:lnTo>
                      <a:lnTo>
                        <a:pt x="162" y="292"/>
                      </a:lnTo>
                      <a:lnTo>
                        <a:pt x="164" y="292"/>
                      </a:lnTo>
                      <a:lnTo>
                        <a:pt x="166" y="292"/>
                      </a:lnTo>
                      <a:lnTo>
                        <a:pt x="170" y="292"/>
                      </a:lnTo>
                      <a:lnTo>
                        <a:pt x="172" y="292"/>
                      </a:lnTo>
                      <a:lnTo>
                        <a:pt x="176" y="290"/>
                      </a:lnTo>
                      <a:lnTo>
                        <a:pt x="178" y="290"/>
                      </a:lnTo>
                      <a:lnTo>
                        <a:pt x="178" y="290"/>
                      </a:lnTo>
                      <a:lnTo>
                        <a:pt x="180" y="290"/>
                      </a:lnTo>
                      <a:lnTo>
                        <a:pt x="182" y="290"/>
                      </a:lnTo>
                      <a:lnTo>
                        <a:pt x="184" y="290"/>
                      </a:lnTo>
                      <a:lnTo>
                        <a:pt x="184" y="290"/>
                      </a:lnTo>
                      <a:lnTo>
                        <a:pt x="184" y="288"/>
                      </a:lnTo>
                      <a:lnTo>
                        <a:pt x="184" y="288"/>
                      </a:lnTo>
                      <a:lnTo>
                        <a:pt x="186" y="288"/>
                      </a:lnTo>
                      <a:lnTo>
                        <a:pt x="186" y="288"/>
                      </a:lnTo>
                      <a:lnTo>
                        <a:pt x="188" y="290"/>
                      </a:lnTo>
                      <a:lnTo>
                        <a:pt x="188" y="290"/>
                      </a:lnTo>
                      <a:lnTo>
                        <a:pt x="188" y="292"/>
                      </a:lnTo>
                      <a:lnTo>
                        <a:pt x="190" y="292"/>
                      </a:lnTo>
                      <a:lnTo>
                        <a:pt x="192" y="292"/>
                      </a:lnTo>
                      <a:lnTo>
                        <a:pt x="192" y="296"/>
                      </a:lnTo>
                      <a:lnTo>
                        <a:pt x="192" y="296"/>
                      </a:lnTo>
                      <a:lnTo>
                        <a:pt x="190" y="298"/>
                      </a:lnTo>
                      <a:lnTo>
                        <a:pt x="192" y="298"/>
                      </a:lnTo>
                      <a:lnTo>
                        <a:pt x="192" y="298"/>
                      </a:lnTo>
                      <a:lnTo>
                        <a:pt x="194" y="298"/>
                      </a:lnTo>
                      <a:lnTo>
                        <a:pt x="196" y="296"/>
                      </a:lnTo>
                      <a:lnTo>
                        <a:pt x="196" y="296"/>
                      </a:lnTo>
                      <a:lnTo>
                        <a:pt x="198" y="296"/>
                      </a:lnTo>
                      <a:lnTo>
                        <a:pt x="200" y="296"/>
                      </a:lnTo>
                      <a:lnTo>
                        <a:pt x="202" y="296"/>
                      </a:lnTo>
                      <a:lnTo>
                        <a:pt x="204" y="294"/>
                      </a:lnTo>
                      <a:lnTo>
                        <a:pt x="204" y="294"/>
                      </a:lnTo>
                      <a:lnTo>
                        <a:pt x="206" y="294"/>
                      </a:lnTo>
                      <a:lnTo>
                        <a:pt x="206" y="294"/>
                      </a:lnTo>
                      <a:lnTo>
                        <a:pt x="206" y="296"/>
                      </a:lnTo>
                      <a:lnTo>
                        <a:pt x="206" y="298"/>
                      </a:lnTo>
                      <a:lnTo>
                        <a:pt x="206" y="300"/>
                      </a:lnTo>
                      <a:lnTo>
                        <a:pt x="206" y="302"/>
                      </a:lnTo>
                      <a:lnTo>
                        <a:pt x="208" y="302"/>
                      </a:lnTo>
                      <a:lnTo>
                        <a:pt x="208" y="302"/>
                      </a:lnTo>
                      <a:lnTo>
                        <a:pt x="208" y="304"/>
                      </a:lnTo>
                      <a:lnTo>
                        <a:pt x="210" y="304"/>
                      </a:lnTo>
                      <a:lnTo>
                        <a:pt x="214" y="306"/>
                      </a:lnTo>
                      <a:lnTo>
                        <a:pt x="216" y="306"/>
                      </a:lnTo>
                      <a:lnTo>
                        <a:pt x="218" y="306"/>
                      </a:lnTo>
                      <a:lnTo>
                        <a:pt x="218" y="306"/>
                      </a:lnTo>
                      <a:lnTo>
                        <a:pt x="222" y="308"/>
                      </a:lnTo>
                      <a:lnTo>
                        <a:pt x="224" y="308"/>
                      </a:lnTo>
                      <a:lnTo>
                        <a:pt x="226" y="308"/>
                      </a:lnTo>
                      <a:lnTo>
                        <a:pt x="228" y="308"/>
                      </a:lnTo>
                      <a:lnTo>
                        <a:pt x="230" y="308"/>
                      </a:lnTo>
                      <a:lnTo>
                        <a:pt x="230" y="308"/>
                      </a:lnTo>
                      <a:lnTo>
                        <a:pt x="232" y="306"/>
                      </a:lnTo>
                      <a:lnTo>
                        <a:pt x="232" y="306"/>
                      </a:lnTo>
                      <a:lnTo>
                        <a:pt x="232" y="306"/>
                      </a:lnTo>
                      <a:lnTo>
                        <a:pt x="232" y="302"/>
                      </a:lnTo>
                      <a:lnTo>
                        <a:pt x="234" y="302"/>
                      </a:lnTo>
                      <a:lnTo>
                        <a:pt x="234" y="302"/>
                      </a:lnTo>
                      <a:lnTo>
                        <a:pt x="234" y="300"/>
                      </a:lnTo>
                      <a:lnTo>
                        <a:pt x="236" y="302"/>
                      </a:lnTo>
                      <a:lnTo>
                        <a:pt x="236" y="304"/>
                      </a:lnTo>
                      <a:lnTo>
                        <a:pt x="238" y="308"/>
                      </a:lnTo>
                      <a:lnTo>
                        <a:pt x="240" y="310"/>
                      </a:lnTo>
                      <a:lnTo>
                        <a:pt x="240" y="312"/>
                      </a:lnTo>
                      <a:lnTo>
                        <a:pt x="242" y="312"/>
                      </a:lnTo>
                      <a:lnTo>
                        <a:pt x="242" y="314"/>
                      </a:lnTo>
                      <a:lnTo>
                        <a:pt x="244" y="314"/>
                      </a:lnTo>
                      <a:lnTo>
                        <a:pt x="246" y="314"/>
                      </a:lnTo>
                      <a:lnTo>
                        <a:pt x="248" y="314"/>
                      </a:lnTo>
                      <a:lnTo>
                        <a:pt x="252" y="316"/>
                      </a:lnTo>
                      <a:lnTo>
                        <a:pt x="254" y="316"/>
                      </a:lnTo>
                      <a:lnTo>
                        <a:pt x="254" y="318"/>
                      </a:lnTo>
                      <a:lnTo>
                        <a:pt x="254" y="318"/>
                      </a:lnTo>
                      <a:lnTo>
                        <a:pt x="256" y="320"/>
                      </a:lnTo>
                      <a:lnTo>
                        <a:pt x="256" y="322"/>
                      </a:lnTo>
                      <a:lnTo>
                        <a:pt x="256" y="324"/>
                      </a:lnTo>
                      <a:lnTo>
                        <a:pt x="258" y="324"/>
                      </a:lnTo>
                      <a:lnTo>
                        <a:pt x="258" y="324"/>
                      </a:lnTo>
                      <a:lnTo>
                        <a:pt x="260" y="324"/>
                      </a:lnTo>
                      <a:lnTo>
                        <a:pt x="260" y="326"/>
                      </a:lnTo>
                      <a:lnTo>
                        <a:pt x="262" y="328"/>
                      </a:lnTo>
                      <a:lnTo>
                        <a:pt x="262" y="330"/>
                      </a:lnTo>
                      <a:lnTo>
                        <a:pt x="262" y="332"/>
                      </a:lnTo>
                      <a:lnTo>
                        <a:pt x="264" y="332"/>
                      </a:lnTo>
                      <a:lnTo>
                        <a:pt x="264" y="334"/>
                      </a:lnTo>
                      <a:lnTo>
                        <a:pt x="266" y="334"/>
                      </a:lnTo>
                      <a:lnTo>
                        <a:pt x="268" y="332"/>
                      </a:lnTo>
                      <a:lnTo>
                        <a:pt x="270" y="332"/>
                      </a:lnTo>
                      <a:lnTo>
                        <a:pt x="270" y="330"/>
                      </a:lnTo>
                      <a:lnTo>
                        <a:pt x="272" y="330"/>
                      </a:lnTo>
                      <a:lnTo>
                        <a:pt x="272" y="330"/>
                      </a:lnTo>
                      <a:lnTo>
                        <a:pt x="274" y="332"/>
                      </a:lnTo>
                      <a:lnTo>
                        <a:pt x="274" y="332"/>
                      </a:lnTo>
                      <a:lnTo>
                        <a:pt x="274" y="334"/>
                      </a:lnTo>
                      <a:lnTo>
                        <a:pt x="274" y="334"/>
                      </a:lnTo>
                      <a:lnTo>
                        <a:pt x="276" y="334"/>
                      </a:lnTo>
                      <a:lnTo>
                        <a:pt x="276" y="334"/>
                      </a:lnTo>
                      <a:lnTo>
                        <a:pt x="276" y="332"/>
                      </a:lnTo>
                      <a:lnTo>
                        <a:pt x="276" y="330"/>
                      </a:lnTo>
                      <a:lnTo>
                        <a:pt x="276" y="326"/>
                      </a:lnTo>
                      <a:lnTo>
                        <a:pt x="276" y="324"/>
                      </a:lnTo>
                      <a:lnTo>
                        <a:pt x="276" y="320"/>
                      </a:lnTo>
                      <a:lnTo>
                        <a:pt x="276" y="316"/>
                      </a:lnTo>
                      <a:lnTo>
                        <a:pt x="276" y="314"/>
                      </a:lnTo>
                      <a:lnTo>
                        <a:pt x="276" y="312"/>
                      </a:lnTo>
                      <a:lnTo>
                        <a:pt x="276" y="312"/>
                      </a:lnTo>
                      <a:lnTo>
                        <a:pt x="274" y="312"/>
                      </a:lnTo>
                      <a:lnTo>
                        <a:pt x="272" y="312"/>
                      </a:lnTo>
                      <a:lnTo>
                        <a:pt x="272" y="312"/>
                      </a:lnTo>
                      <a:lnTo>
                        <a:pt x="272" y="314"/>
                      </a:lnTo>
                      <a:lnTo>
                        <a:pt x="272" y="314"/>
                      </a:lnTo>
                      <a:lnTo>
                        <a:pt x="272" y="316"/>
                      </a:lnTo>
                      <a:lnTo>
                        <a:pt x="272" y="316"/>
                      </a:lnTo>
                      <a:lnTo>
                        <a:pt x="270" y="316"/>
                      </a:lnTo>
                      <a:lnTo>
                        <a:pt x="268" y="316"/>
                      </a:lnTo>
                      <a:lnTo>
                        <a:pt x="266" y="314"/>
                      </a:lnTo>
                      <a:lnTo>
                        <a:pt x="264" y="314"/>
                      </a:lnTo>
                      <a:lnTo>
                        <a:pt x="264" y="312"/>
                      </a:lnTo>
                      <a:lnTo>
                        <a:pt x="262" y="310"/>
                      </a:lnTo>
                      <a:lnTo>
                        <a:pt x="260" y="310"/>
                      </a:lnTo>
                      <a:lnTo>
                        <a:pt x="256" y="306"/>
                      </a:lnTo>
                      <a:lnTo>
                        <a:pt x="256" y="306"/>
                      </a:lnTo>
                      <a:lnTo>
                        <a:pt x="256" y="304"/>
                      </a:lnTo>
                      <a:lnTo>
                        <a:pt x="254" y="302"/>
                      </a:lnTo>
                      <a:lnTo>
                        <a:pt x="254" y="302"/>
                      </a:lnTo>
                      <a:lnTo>
                        <a:pt x="254" y="300"/>
                      </a:lnTo>
                      <a:lnTo>
                        <a:pt x="254" y="300"/>
                      </a:lnTo>
                      <a:lnTo>
                        <a:pt x="254" y="296"/>
                      </a:lnTo>
                      <a:lnTo>
                        <a:pt x="256" y="292"/>
                      </a:lnTo>
                      <a:lnTo>
                        <a:pt x="256" y="290"/>
                      </a:lnTo>
                      <a:lnTo>
                        <a:pt x="256" y="286"/>
                      </a:lnTo>
                      <a:lnTo>
                        <a:pt x="258" y="284"/>
                      </a:lnTo>
                      <a:lnTo>
                        <a:pt x="258" y="282"/>
                      </a:lnTo>
                      <a:lnTo>
                        <a:pt x="258" y="280"/>
                      </a:lnTo>
                      <a:lnTo>
                        <a:pt x="258" y="278"/>
                      </a:lnTo>
                      <a:lnTo>
                        <a:pt x="258" y="274"/>
                      </a:lnTo>
                      <a:lnTo>
                        <a:pt x="258" y="272"/>
                      </a:lnTo>
                      <a:lnTo>
                        <a:pt x="258" y="270"/>
                      </a:lnTo>
                      <a:lnTo>
                        <a:pt x="258" y="266"/>
                      </a:lnTo>
                      <a:lnTo>
                        <a:pt x="258" y="264"/>
                      </a:lnTo>
                      <a:lnTo>
                        <a:pt x="254" y="260"/>
                      </a:lnTo>
                      <a:lnTo>
                        <a:pt x="254" y="258"/>
                      </a:lnTo>
                      <a:lnTo>
                        <a:pt x="256" y="258"/>
                      </a:lnTo>
                      <a:lnTo>
                        <a:pt x="258" y="256"/>
                      </a:lnTo>
                      <a:lnTo>
                        <a:pt x="260" y="256"/>
                      </a:lnTo>
                      <a:lnTo>
                        <a:pt x="260" y="254"/>
                      </a:lnTo>
                      <a:lnTo>
                        <a:pt x="262" y="252"/>
                      </a:lnTo>
                      <a:lnTo>
                        <a:pt x="262" y="250"/>
                      </a:lnTo>
                      <a:lnTo>
                        <a:pt x="264" y="250"/>
                      </a:lnTo>
                      <a:lnTo>
                        <a:pt x="264" y="248"/>
                      </a:lnTo>
                      <a:lnTo>
                        <a:pt x="262" y="246"/>
                      </a:lnTo>
                      <a:lnTo>
                        <a:pt x="264" y="246"/>
                      </a:lnTo>
                      <a:lnTo>
                        <a:pt x="268" y="244"/>
                      </a:lnTo>
                      <a:lnTo>
                        <a:pt x="272" y="244"/>
                      </a:lnTo>
                      <a:lnTo>
                        <a:pt x="276" y="244"/>
                      </a:lnTo>
                      <a:lnTo>
                        <a:pt x="282" y="242"/>
                      </a:lnTo>
                      <a:lnTo>
                        <a:pt x="286" y="242"/>
                      </a:lnTo>
                      <a:lnTo>
                        <a:pt x="290" y="240"/>
                      </a:lnTo>
                      <a:lnTo>
                        <a:pt x="292" y="240"/>
                      </a:lnTo>
                      <a:lnTo>
                        <a:pt x="292" y="238"/>
                      </a:lnTo>
                      <a:lnTo>
                        <a:pt x="290" y="236"/>
                      </a:lnTo>
                      <a:lnTo>
                        <a:pt x="290" y="234"/>
                      </a:lnTo>
                      <a:lnTo>
                        <a:pt x="288" y="230"/>
                      </a:lnTo>
                      <a:lnTo>
                        <a:pt x="286" y="228"/>
                      </a:lnTo>
                      <a:lnTo>
                        <a:pt x="286" y="226"/>
                      </a:lnTo>
                      <a:lnTo>
                        <a:pt x="286" y="222"/>
                      </a:lnTo>
                      <a:lnTo>
                        <a:pt x="284" y="220"/>
                      </a:lnTo>
                      <a:lnTo>
                        <a:pt x="284" y="218"/>
                      </a:lnTo>
                      <a:lnTo>
                        <a:pt x="282" y="218"/>
                      </a:lnTo>
                      <a:lnTo>
                        <a:pt x="280" y="216"/>
                      </a:lnTo>
                      <a:lnTo>
                        <a:pt x="278" y="214"/>
                      </a:lnTo>
                      <a:lnTo>
                        <a:pt x="276" y="212"/>
                      </a:lnTo>
                      <a:lnTo>
                        <a:pt x="274" y="208"/>
                      </a:lnTo>
                      <a:lnTo>
                        <a:pt x="274" y="206"/>
                      </a:lnTo>
                      <a:lnTo>
                        <a:pt x="272" y="204"/>
                      </a:lnTo>
                      <a:lnTo>
                        <a:pt x="272" y="202"/>
                      </a:lnTo>
                      <a:lnTo>
                        <a:pt x="272" y="200"/>
                      </a:lnTo>
                      <a:lnTo>
                        <a:pt x="274" y="198"/>
                      </a:lnTo>
                      <a:lnTo>
                        <a:pt x="274" y="196"/>
                      </a:lnTo>
                      <a:lnTo>
                        <a:pt x="274" y="194"/>
                      </a:lnTo>
                      <a:lnTo>
                        <a:pt x="274" y="192"/>
                      </a:lnTo>
                      <a:lnTo>
                        <a:pt x="272" y="190"/>
                      </a:lnTo>
                      <a:lnTo>
                        <a:pt x="272" y="188"/>
                      </a:lnTo>
                      <a:lnTo>
                        <a:pt x="272" y="186"/>
                      </a:lnTo>
                      <a:lnTo>
                        <a:pt x="270" y="184"/>
                      </a:lnTo>
                      <a:lnTo>
                        <a:pt x="270" y="182"/>
                      </a:lnTo>
                      <a:lnTo>
                        <a:pt x="270" y="180"/>
                      </a:lnTo>
                      <a:lnTo>
                        <a:pt x="270" y="178"/>
                      </a:lnTo>
                      <a:lnTo>
                        <a:pt x="272" y="174"/>
                      </a:lnTo>
                      <a:lnTo>
                        <a:pt x="272" y="174"/>
                      </a:lnTo>
                      <a:lnTo>
                        <a:pt x="272" y="170"/>
                      </a:lnTo>
                      <a:lnTo>
                        <a:pt x="270" y="168"/>
                      </a:lnTo>
                      <a:lnTo>
                        <a:pt x="268" y="164"/>
                      </a:lnTo>
                      <a:lnTo>
                        <a:pt x="268" y="162"/>
                      </a:lnTo>
                      <a:lnTo>
                        <a:pt x="268" y="160"/>
                      </a:lnTo>
                      <a:lnTo>
                        <a:pt x="268" y="156"/>
                      </a:lnTo>
                      <a:lnTo>
                        <a:pt x="268" y="154"/>
                      </a:lnTo>
                      <a:lnTo>
                        <a:pt x="268" y="152"/>
                      </a:lnTo>
                      <a:lnTo>
                        <a:pt x="268" y="150"/>
                      </a:lnTo>
                      <a:lnTo>
                        <a:pt x="268" y="148"/>
                      </a:lnTo>
                      <a:lnTo>
                        <a:pt x="268" y="146"/>
                      </a:lnTo>
                      <a:lnTo>
                        <a:pt x="266" y="144"/>
                      </a:lnTo>
                      <a:lnTo>
                        <a:pt x="266" y="144"/>
                      </a:lnTo>
                      <a:lnTo>
                        <a:pt x="266" y="144"/>
                      </a:lnTo>
                      <a:lnTo>
                        <a:pt x="266" y="142"/>
                      </a:lnTo>
                      <a:lnTo>
                        <a:pt x="264" y="142"/>
                      </a:lnTo>
                      <a:lnTo>
                        <a:pt x="264" y="142"/>
                      </a:lnTo>
                      <a:lnTo>
                        <a:pt x="264" y="140"/>
                      </a:lnTo>
                      <a:lnTo>
                        <a:pt x="264" y="138"/>
                      </a:lnTo>
                      <a:lnTo>
                        <a:pt x="264" y="136"/>
                      </a:lnTo>
                      <a:lnTo>
                        <a:pt x="264" y="136"/>
                      </a:lnTo>
                      <a:lnTo>
                        <a:pt x="266" y="136"/>
                      </a:lnTo>
                      <a:lnTo>
                        <a:pt x="268" y="134"/>
                      </a:lnTo>
                      <a:lnTo>
                        <a:pt x="268" y="134"/>
                      </a:lnTo>
                      <a:lnTo>
                        <a:pt x="268" y="132"/>
                      </a:lnTo>
                      <a:lnTo>
                        <a:pt x="268" y="130"/>
                      </a:lnTo>
                      <a:lnTo>
                        <a:pt x="268" y="128"/>
                      </a:lnTo>
                      <a:lnTo>
                        <a:pt x="268" y="126"/>
                      </a:lnTo>
                      <a:lnTo>
                        <a:pt x="268" y="124"/>
                      </a:lnTo>
                      <a:lnTo>
                        <a:pt x="270" y="124"/>
                      </a:lnTo>
                      <a:lnTo>
                        <a:pt x="270" y="122"/>
                      </a:lnTo>
                      <a:lnTo>
                        <a:pt x="272" y="120"/>
                      </a:lnTo>
                      <a:lnTo>
                        <a:pt x="272" y="120"/>
                      </a:lnTo>
                      <a:lnTo>
                        <a:pt x="274" y="120"/>
                      </a:lnTo>
                      <a:lnTo>
                        <a:pt x="274" y="118"/>
                      </a:lnTo>
                      <a:lnTo>
                        <a:pt x="274" y="118"/>
                      </a:lnTo>
                      <a:lnTo>
                        <a:pt x="274" y="114"/>
                      </a:lnTo>
                      <a:lnTo>
                        <a:pt x="274" y="112"/>
                      </a:lnTo>
                      <a:lnTo>
                        <a:pt x="274" y="110"/>
                      </a:lnTo>
                      <a:lnTo>
                        <a:pt x="274" y="108"/>
                      </a:lnTo>
                      <a:lnTo>
                        <a:pt x="276" y="106"/>
                      </a:lnTo>
                      <a:lnTo>
                        <a:pt x="276" y="104"/>
                      </a:lnTo>
                      <a:lnTo>
                        <a:pt x="276" y="102"/>
                      </a:lnTo>
                      <a:lnTo>
                        <a:pt x="276" y="96"/>
                      </a:lnTo>
                      <a:lnTo>
                        <a:pt x="276" y="96"/>
                      </a:lnTo>
                      <a:lnTo>
                        <a:pt x="276" y="92"/>
                      </a:lnTo>
                      <a:lnTo>
                        <a:pt x="278" y="92"/>
                      </a:lnTo>
                      <a:lnTo>
                        <a:pt x="278" y="92"/>
                      </a:lnTo>
                      <a:lnTo>
                        <a:pt x="278" y="90"/>
                      </a:lnTo>
                      <a:lnTo>
                        <a:pt x="280" y="86"/>
                      </a:lnTo>
                      <a:lnTo>
                        <a:pt x="280" y="86"/>
                      </a:lnTo>
                      <a:lnTo>
                        <a:pt x="280" y="82"/>
                      </a:lnTo>
                      <a:lnTo>
                        <a:pt x="280" y="80"/>
                      </a:lnTo>
                      <a:lnTo>
                        <a:pt x="280" y="80"/>
                      </a:lnTo>
                      <a:lnTo>
                        <a:pt x="282" y="78"/>
                      </a:lnTo>
                      <a:lnTo>
                        <a:pt x="284" y="76"/>
                      </a:lnTo>
                      <a:lnTo>
                        <a:pt x="284" y="74"/>
                      </a:lnTo>
                      <a:lnTo>
                        <a:pt x="286" y="72"/>
                      </a:lnTo>
                      <a:lnTo>
                        <a:pt x="288" y="72"/>
                      </a:lnTo>
                      <a:lnTo>
                        <a:pt x="288" y="72"/>
                      </a:lnTo>
                      <a:lnTo>
                        <a:pt x="296" y="64"/>
                      </a:lnTo>
                      <a:lnTo>
                        <a:pt x="300" y="60"/>
                      </a:lnTo>
                      <a:lnTo>
                        <a:pt x="300" y="58"/>
                      </a:lnTo>
                      <a:lnTo>
                        <a:pt x="300" y="56"/>
                      </a:lnTo>
                      <a:lnTo>
                        <a:pt x="302" y="56"/>
                      </a:lnTo>
                      <a:lnTo>
                        <a:pt x="300" y="5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65" name="Freeform 193">
                  <a:extLst>
                    <a:ext uri="{FF2B5EF4-FFF2-40B4-BE49-F238E27FC236}">
                      <a16:creationId xmlns:a16="http://schemas.microsoft.com/office/drawing/2014/main" id="{CFF91A54-77D1-83B6-2ED9-667BEE470D31}"/>
                    </a:ext>
                  </a:extLst>
                </p:cNvPr>
                <p:cNvSpPr>
                  <a:spLocks/>
                </p:cNvSpPr>
                <p:nvPr/>
              </p:nvSpPr>
              <p:spPr bwMode="auto">
                <a:xfrm>
                  <a:off x="3655" y="1167"/>
                  <a:ext cx="94" cy="44"/>
                </a:xfrm>
                <a:custGeom>
                  <a:avLst/>
                  <a:gdLst>
                    <a:gd name="T0" fmla="*/ 90 w 94"/>
                    <a:gd name="T1" fmla="*/ 22 h 44"/>
                    <a:gd name="T2" fmla="*/ 86 w 94"/>
                    <a:gd name="T3" fmla="*/ 20 h 44"/>
                    <a:gd name="T4" fmla="*/ 82 w 94"/>
                    <a:gd name="T5" fmla="*/ 18 h 44"/>
                    <a:gd name="T6" fmla="*/ 82 w 94"/>
                    <a:gd name="T7" fmla="*/ 18 h 44"/>
                    <a:gd name="T8" fmla="*/ 78 w 94"/>
                    <a:gd name="T9" fmla="*/ 18 h 44"/>
                    <a:gd name="T10" fmla="*/ 76 w 94"/>
                    <a:gd name="T11" fmla="*/ 16 h 44"/>
                    <a:gd name="T12" fmla="*/ 78 w 94"/>
                    <a:gd name="T13" fmla="*/ 14 h 44"/>
                    <a:gd name="T14" fmla="*/ 74 w 94"/>
                    <a:gd name="T15" fmla="*/ 14 h 44"/>
                    <a:gd name="T16" fmla="*/ 66 w 94"/>
                    <a:gd name="T17" fmla="*/ 12 h 44"/>
                    <a:gd name="T18" fmla="*/ 68 w 94"/>
                    <a:gd name="T19" fmla="*/ 14 h 44"/>
                    <a:gd name="T20" fmla="*/ 64 w 94"/>
                    <a:gd name="T21" fmla="*/ 16 h 44"/>
                    <a:gd name="T22" fmla="*/ 60 w 94"/>
                    <a:gd name="T23" fmla="*/ 14 h 44"/>
                    <a:gd name="T24" fmla="*/ 56 w 94"/>
                    <a:gd name="T25" fmla="*/ 12 h 44"/>
                    <a:gd name="T26" fmla="*/ 58 w 94"/>
                    <a:gd name="T27" fmla="*/ 10 h 44"/>
                    <a:gd name="T28" fmla="*/ 60 w 94"/>
                    <a:gd name="T29" fmla="*/ 8 h 44"/>
                    <a:gd name="T30" fmla="*/ 54 w 94"/>
                    <a:gd name="T31" fmla="*/ 8 h 44"/>
                    <a:gd name="T32" fmla="*/ 52 w 94"/>
                    <a:gd name="T33" fmla="*/ 6 h 44"/>
                    <a:gd name="T34" fmla="*/ 46 w 94"/>
                    <a:gd name="T35" fmla="*/ 4 h 44"/>
                    <a:gd name="T36" fmla="*/ 44 w 94"/>
                    <a:gd name="T37" fmla="*/ 2 h 44"/>
                    <a:gd name="T38" fmla="*/ 40 w 94"/>
                    <a:gd name="T39" fmla="*/ 2 h 44"/>
                    <a:gd name="T40" fmla="*/ 38 w 94"/>
                    <a:gd name="T41" fmla="*/ 4 h 44"/>
                    <a:gd name="T42" fmla="*/ 34 w 94"/>
                    <a:gd name="T43" fmla="*/ 4 h 44"/>
                    <a:gd name="T44" fmla="*/ 34 w 94"/>
                    <a:gd name="T45" fmla="*/ 2 h 44"/>
                    <a:gd name="T46" fmla="*/ 30 w 94"/>
                    <a:gd name="T47" fmla="*/ 0 h 44"/>
                    <a:gd name="T48" fmla="*/ 32 w 94"/>
                    <a:gd name="T49" fmla="*/ 2 h 44"/>
                    <a:gd name="T50" fmla="*/ 26 w 94"/>
                    <a:gd name="T51" fmla="*/ 4 h 44"/>
                    <a:gd name="T52" fmla="*/ 20 w 94"/>
                    <a:gd name="T53" fmla="*/ 6 h 44"/>
                    <a:gd name="T54" fmla="*/ 18 w 94"/>
                    <a:gd name="T55" fmla="*/ 8 h 44"/>
                    <a:gd name="T56" fmla="*/ 16 w 94"/>
                    <a:gd name="T57" fmla="*/ 8 h 44"/>
                    <a:gd name="T58" fmla="*/ 12 w 94"/>
                    <a:gd name="T59" fmla="*/ 12 h 44"/>
                    <a:gd name="T60" fmla="*/ 8 w 94"/>
                    <a:gd name="T61" fmla="*/ 12 h 44"/>
                    <a:gd name="T62" fmla="*/ 4 w 94"/>
                    <a:gd name="T63" fmla="*/ 14 h 44"/>
                    <a:gd name="T64" fmla="*/ 2 w 94"/>
                    <a:gd name="T65" fmla="*/ 14 h 44"/>
                    <a:gd name="T66" fmla="*/ 0 w 94"/>
                    <a:gd name="T67" fmla="*/ 14 h 44"/>
                    <a:gd name="T68" fmla="*/ 2 w 94"/>
                    <a:gd name="T69" fmla="*/ 16 h 44"/>
                    <a:gd name="T70" fmla="*/ 6 w 94"/>
                    <a:gd name="T71" fmla="*/ 20 h 44"/>
                    <a:gd name="T72" fmla="*/ 6 w 94"/>
                    <a:gd name="T73" fmla="*/ 22 h 44"/>
                    <a:gd name="T74" fmla="*/ 6 w 94"/>
                    <a:gd name="T75" fmla="*/ 24 h 44"/>
                    <a:gd name="T76" fmla="*/ 10 w 94"/>
                    <a:gd name="T77" fmla="*/ 30 h 44"/>
                    <a:gd name="T78" fmla="*/ 14 w 94"/>
                    <a:gd name="T79" fmla="*/ 34 h 44"/>
                    <a:gd name="T80" fmla="*/ 18 w 94"/>
                    <a:gd name="T81" fmla="*/ 36 h 44"/>
                    <a:gd name="T82" fmla="*/ 22 w 94"/>
                    <a:gd name="T83" fmla="*/ 38 h 44"/>
                    <a:gd name="T84" fmla="*/ 26 w 94"/>
                    <a:gd name="T85" fmla="*/ 40 h 44"/>
                    <a:gd name="T86" fmla="*/ 32 w 94"/>
                    <a:gd name="T87" fmla="*/ 44 h 44"/>
                    <a:gd name="T88" fmla="*/ 36 w 94"/>
                    <a:gd name="T89" fmla="*/ 44 h 44"/>
                    <a:gd name="T90" fmla="*/ 40 w 94"/>
                    <a:gd name="T91" fmla="*/ 40 h 44"/>
                    <a:gd name="T92" fmla="*/ 42 w 94"/>
                    <a:gd name="T93" fmla="*/ 36 h 44"/>
                    <a:gd name="T94" fmla="*/ 44 w 94"/>
                    <a:gd name="T95" fmla="*/ 36 h 44"/>
                    <a:gd name="T96" fmla="*/ 50 w 94"/>
                    <a:gd name="T97" fmla="*/ 38 h 44"/>
                    <a:gd name="T98" fmla="*/ 58 w 94"/>
                    <a:gd name="T99" fmla="*/ 40 h 44"/>
                    <a:gd name="T100" fmla="*/ 62 w 94"/>
                    <a:gd name="T101" fmla="*/ 40 h 44"/>
                    <a:gd name="T102" fmla="*/ 66 w 94"/>
                    <a:gd name="T103" fmla="*/ 42 h 44"/>
                    <a:gd name="T104" fmla="*/ 68 w 94"/>
                    <a:gd name="T105" fmla="*/ 42 h 44"/>
                    <a:gd name="T106" fmla="*/ 72 w 94"/>
                    <a:gd name="T107" fmla="*/ 38 h 44"/>
                    <a:gd name="T108" fmla="*/ 80 w 94"/>
                    <a:gd name="T109" fmla="*/ 38 h 44"/>
                    <a:gd name="T110" fmla="*/ 82 w 94"/>
                    <a:gd name="T111" fmla="*/ 36 h 44"/>
                    <a:gd name="T112" fmla="*/ 84 w 94"/>
                    <a:gd name="T113" fmla="*/ 32 h 44"/>
                    <a:gd name="T114" fmla="*/ 88 w 94"/>
                    <a:gd name="T115" fmla="*/ 30 h 44"/>
                    <a:gd name="T116" fmla="*/ 90 w 94"/>
                    <a:gd name="T117" fmla="*/ 28 h 44"/>
                    <a:gd name="T118" fmla="*/ 92 w 94"/>
                    <a:gd name="T11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44">
                      <a:moveTo>
                        <a:pt x="92" y="26"/>
                      </a:moveTo>
                      <a:lnTo>
                        <a:pt x="92" y="26"/>
                      </a:lnTo>
                      <a:lnTo>
                        <a:pt x="90" y="22"/>
                      </a:lnTo>
                      <a:lnTo>
                        <a:pt x="90" y="22"/>
                      </a:lnTo>
                      <a:lnTo>
                        <a:pt x="90" y="22"/>
                      </a:lnTo>
                      <a:lnTo>
                        <a:pt x="90" y="20"/>
                      </a:lnTo>
                      <a:lnTo>
                        <a:pt x="88" y="20"/>
                      </a:lnTo>
                      <a:lnTo>
                        <a:pt x="86" y="20"/>
                      </a:lnTo>
                      <a:lnTo>
                        <a:pt x="86" y="20"/>
                      </a:lnTo>
                      <a:lnTo>
                        <a:pt x="84" y="20"/>
                      </a:lnTo>
                      <a:lnTo>
                        <a:pt x="84" y="20"/>
                      </a:lnTo>
                      <a:lnTo>
                        <a:pt x="82" y="18"/>
                      </a:lnTo>
                      <a:lnTo>
                        <a:pt x="82" y="18"/>
                      </a:lnTo>
                      <a:lnTo>
                        <a:pt x="82" y="18"/>
                      </a:lnTo>
                      <a:lnTo>
                        <a:pt x="82" y="18"/>
                      </a:lnTo>
                      <a:lnTo>
                        <a:pt x="82" y="18"/>
                      </a:lnTo>
                      <a:lnTo>
                        <a:pt x="82" y="18"/>
                      </a:lnTo>
                      <a:lnTo>
                        <a:pt x="80" y="20"/>
                      </a:lnTo>
                      <a:lnTo>
                        <a:pt x="78" y="18"/>
                      </a:lnTo>
                      <a:lnTo>
                        <a:pt x="78" y="18"/>
                      </a:lnTo>
                      <a:lnTo>
                        <a:pt x="78" y="18"/>
                      </a:lnTo>
                      <a:lnTo>
                        <a:pt x="76" y="16"/>
                      </a:lnTo>
                      <a:lnTo>
                        <a:pt x="76" y="16"/>
                      </a:lnTo>
                      <a:lnTo>
                        <a:pt x="76" y="16"/>
                      </a:lnTo>
                      <a:lnTo>
                        <a:pt x="76" y="16"/>
                      </a:lnTo>
                      <a:lnTo>
                        <a:pt x="78" y="16"/>
                      </a:lnTo>
                      <a:lnTo>
                        <a:pt x="78" y="14"/>
                      </a:lnTo>
                      <a:lnTo>
                        <a:pt x="78" y="14"/>
                      </a:lnTo>
                      <a:lnTo>
                        <a:pt x="78" y="14"/>
                      </a:lnTo>
                      <a:lnTo>
                        <a:pt x="76" y="14"/>
                      </a:lnTo>
                      <a:lnTo>
                        <a:pt x="76" y="14"/>
                      </a:lnTo>
                      <a:lnTo>
                        <a:pt x="74" y="14"/>
                      </a:lnTo>
                      <a:lnTo>
                        <a:pt x="74" y="14"/>
                      </a:lnTo>
                      <a:lnTo>
                        <a:pt x="70" y="12"/>
                      </a:lnTo>
                      <a:lnTo>
                        <a:pt x="68" y="12"/>
                      </a:lnTo>
                      <a:lnTo>
                        <a:pt x="66" y="12"/>
                      </a:lnTo>
                      <a:lnTo>
                        <a:pt x="66" y="12"/>
                      </a:lnTo>
                      <a:lnTo>
                        <a:pt x="66" y="12"/>
                      </a:lnTo>
                      <a:lnTo>
                        <a:pt x="68" y="14"/>
                      </a:lnTo>
                      <a:lnTo>
                        <a:pt x="68" y="14"/>
                      </a:lnTo>
                      <a:lnTo>
                        <a:pt x="66" y="16"/>
                      </a:lnTo>
                      <a:lnTo>
                        <a:pt x="66" y="16"/>
                      </a:lnTo>
                      <a:lnTo>
                        <a:pt x="64" y="16"/>
                      </a:lnTo>
                      <a:lnTo>
                        <a:pt x="64" y="16"/>
                      </a:lnTo>
                      <a:lnTo>
                        <a:pt x="64" y="16"/>
                      </a:lnTo>
                      <a:lnTo>
                        <a:pt x="62" y="16"/>
                      </a:lnTo>
                      <a:lnTo>
                        <a:pt x="62" y="16"/>
                      </a:lnTo>
                      <a:lnTo>
                        <a:pt x="60" y="14"/>
                      </a:lnTo>
                      <a:lnTo>
                        <a:pt x="58" y="12"/>
                      </a:lnTo>
                      <a:lnTo>
                        <a:pt x="58" y="12"/>
                      </a:lnTo>
                      <a:lnTo>
                        <a:pt x="58" y="12"/>
                      </a:lnTo>
                      <a:lnTo>
                        <a:pt x="56" y="12"/>
                      </a:lnTo>
                      <a:lnTo>
                        <a:pt x="56" y="12"/>
                      </a:lnTo>
                      <a:lnTo>
                        <a:pt x="56" y="10"/>
                      </a:lnTo>
                      <a:lnTo>
                        <a:pt x="58" y="10"/>
                      </a:lnTo>
                      <a:lnTo>
                        <a:pt x="58" y="10"/>
                      </a:lnTo>
                      <a:lnTo>
                        <a:pt x="58" y="10"/>
                      </a:lnTo>
                      <a:lnTo>
                        <a:pt x="58" y="10"/>
                      </a:lnTo>
                      <a:lnTo>
                        <a:pt x="60" y="8"/>
                      </a:lnTo>
                      <a:lnTo>
                        <a:pt x="60" y="8"/>
                      </a:lnTo>
                      <a:lnTo>
                        <a:pt x="58" y="8"/>
                      </a:lnTo>
                      <a:lnTo>
                        <a:pt x="58" y="8"/>
                      </a:lnTo>
                      <a:lnTo>
                        <a:pt x="54" y="8"/>
                      </a:lnTo>
                      <a:lnTo>
                        <a:pt x="54" y="8"/>
                      </a:lnTo>
                      <a:lnTo>
                        <a:pt x="54" y="8"/>
                      </a:lnTo>
                      <a:lnTo>
                        <a:pt x="52" y="8"/>
                      </a:lnTo>
                      <a:lnTo>
                        <a:pt x="52" y="6"/>
                      </a:lnTo>
                      <a:lnTo>
                        <a:pt x="52" y="6"/>
                      </a:lnTo>
                      <a:lnTo>
                        <a:pt x="50" y="6"/>
                      </a:lnTo>
                      <a:lnTo>
                        <a:pt x="48" y="6"/>
                      </a:lnTo>
                      <a:lnTo>
                        <a:pt x="46" y="4"/>
                      </a:lnTo>
                      <a:lnTo>
                        <a:pt x="46" y="4"/>
                      </a:lnTo>
                      <a:lnTo>
                        <a:pt x="44" y="4"/>
                      </a:lnTo>
                      <a:lnTo>
                        <a:pt x="44" y="4"/>
                      </a:lnTo>
                      <a:lnTo>
                        <a:pt x="44" y="4"/>
                      </a:lnTo>
                      <a:lnTo>
                        <a:pt x="44" y="2"/>
                      </a:lnTo>
                      <a:lnTo>
                        <a:pt x="42" y="2"/>
                      </a:lnTo>
                      <a:lnTo>
                        <a:pt x="40" y="2"/>
                      </a:lnTo>
                      <a:lnTo>
                        <a:pt x="40" y="2"/>
                      </a:lnTo>
                      <a:lnTo>
                        <a:pt x="40" y="2"/>
                      </a:lnTo>
                      <a:lnTo>
                        <a:pt x="40" y="4"/>
                      </a:lnTo>
                      <a:lnTo>
                        <a:pt x="38" y="4"/>
                      </a:lnTo>
                      <a:lnTo>
                        <a:pt x="38" y="4"/>
                      </a:lnTo>
                      <a:lnTo>
                        <a:pt x="38" y="4"/>
                      </a:lnTo>
                      <a:lnTo>
                        <a:pt x="36" y="4"/>
                      </a:lnTo>
                      <a:lnTo>
                        <a:pt x="36" y="4"/>
                      </a:lnTo>
                      <a:lnTo>
                        <a:pt x="36" y="4"/>
                      </a:lnTo>
                      <a:lnTo>
                        <a:pt x="34" y="4"/>
                      </a:lnTo>
                      <a:lnTo>
                        <a:pt x="34" y="2"/>
                      </a:lnTo>
                      <a:lnTo>
                        <a:pt x="34" y="2"/>
                      </a:lnTo>
                      <a:lnTo>
                        <a:pt x="34" y="2"/>
                      </a:lnTo>
                      <a:lnTo>
                        <a:pt x="34" y="2"/>
                      </a:lnTo>
                      <a:lnTo>
                        <a:pt x="34" y="2"/>
                      </a:lnTo>
                      <a:lnTo>
                        <a:pt x="32" y="0"/>
                      </a:lnTo>
                      <a:lnTo>
                        <a:pt x="30" y="0"/>
                      </a:lnTo>
                      <a:lnTo>
                        <a:pt x="30" y="0"/>
                      </a:lnTo>
                      <a:lnTo>
                        <a:pt x="30" y="2"/>
                      </a:lnTo>
                      <a:lnTo>
                        <a:pt x="30" y="2"/>
                      </a:lnTo>
                      <a:lnTo>
                        <a:pt x="30" y="2"/>
                      </a:lnTo>
                      <a:lnTo>
                        <a:pt x="32" y="2"/>
                      </a:lnTo>
                      <a:lnTo>
                        <a:pt x="32" y="4"/>
                      </a:lnTo>
                      <a:lnTo>
                        <a:pt x="30" y="4"/>
                      </a:lnTo>
                      <a:lnTo>
                        <a:pt x="28" y="4"/>
                      </a:lnTo>
                      <a:lnTo>
                        <a:pt x="26" y="4"/>
                      </a:lnTo>
                      <a:lnTo>
                        <a:pt x="24" y="6"/>
                      </a:lnTo>
                      <a:lnTo>
                        <a:pt x="22" y="6"/>
                      </a:lnTo>
                      <a:lnTo>
                        <a:pt x="20" y="6"/>
                      </a:lnTo>
                      <a:lnTo>
                        <a:pt x="20" y="6"/>
                      </a:lnTo>
                      <a:lnTo>
                        <a:pt x="20" y="8"/>
                      </a:lnTo>
                      <a:lnTo>
                        <a:pt x="18" y="8"/>
                      </a:lnTo>
                      <a:lnTo>
                        <a:pt x="18" y="8"/>
                      </a:lnTo>
                      <a:lnTo>
                        <a:pt x="18" y="8"/>
                      </a:lnTo>
                      <a:lnTo>
                        <a:pt x="18" y="8"/>
                      </a:lnTo>
                      <a:lnTo>
                        <a:pt x="16" y="8"/>
                      </a:lnTo>
                      <a:lnTo>
                        <a:pt x="16" y="8"/>
                      </a:lnTo>
                      <a:lnTo>
                        <a:pt x="16" y="8"/>
                      </a:lnTo>
                      <a:lnTo>
                        <a:pt x="16" y="10"/>
                      </a:lnTo>
                      <a:lnTo>
                        <a:pt x="12" y="10"/>
                      </a:lnTo>
                      <a:lnTo>
                        <a:pt x="12" y="10"/>
                      </a:lnTo>
                      <a:lnTo>
                        <a:pt x="12" y="12"/>
                      </a:lnTo>
                      <a:lnTo>
                        <a:pt x="12" y="12"/>
                      </a:lnTo>
                      <a:lnTo>
                        <a:pt x="10" y="12"/>
                      </a:lnTo>
                      <a:lnTo>
                        <a:pt x="10" y="12"/>
                      </a:lnTo>
                      <a:lnTo>
                        <a:pt x="8" y="12"/>
                      </a:lnTo>
                      <a:lnTo>
                        <a:pt x="8" y="12"/>
                      </a:lnTo>
                      <a:lnTo>
                        <a:pt x="6" y="12"/>
                      </a:lnTo>
                      <a:lnTo>
                        <a:pt x="6" y="12"/>
                      </a:lnTo>
                      <a:lnTo>
                        <a:pt x="4" y="14"/>
                      </a:lnTo>
                      <a:lnTo>
                        <a:pt x="4" y="16"/>
                      </a:lnTo>
                      <a:lnTo>
                        <a:pt x="2" y="16"/>
                      </a:lnTo>
                      <a:lnTo>
                        <a:pt x="2" y="14"/>
                      </a:lnTo>
                      <a:lnTo>
                        <a:pt x="2" y="14"/>
                      </a:lnTo>
                      <a:lnTo>
                        <a:pt x="0" y="14"/>
                      </a:lnTo>
                      <a:lnTo>
                        <a:pt x="0" y="14"/>
                      </a:lnTo>
                      <a:lnTo>
                        <a:pt x="0" y="14"/>
                      </a:lnTo>
                      <a:lnTo>
                        <a:pt x="0" y="14"/>
                      </a:lnTo>
                      <a:lnTo>
                        <a:pt x="0" y="14"/>
                      </a:lnTo>
                      <a:lnTo>
                        <a:pt x="2" y="16"/>
                      </a:lnTo>
                      <a:lnTo>
                        <a:pt x="2" y="16"/>
                      </a:lnTo>
                      <a:lnTo>
                        <a:pt x="2" y="16"/>
                      </a:lnTo>
                      <a:lnTo>
                        <a:pt x="2" y="18"/>
                      </a:lnTo>
                      <a:lnTo>
                        <a:pt x="4" y="18"/>
                      </a:lnTo>
                      <a:lnTo>
                        <a:pt x="6" y="20"/>
                      </a:lnTo>
                      <a:lnTo>
                        <a:pt x="6" y="20"/>
                      </a:lnTo>
                      <a:lnTo>
                        <a:pt x="6" y="20"/>
                      </a:lnTo>
                      <a:lnTo>
                        <a:pt x="6" y="22"/>
                      </a:lnTo>
                      <a:lnTo>
                        <a:pt x="6" y="22"/>
                      </a:lnTo>
                      <a:lnTo>
                        <a:pt x="6" y="22"/>
                      </a:lnTo>
                      <a:lnTo>
                        <a:pt x="4" y="24"/>
                      </a:lnTo>
                      <a:lnTo>
                        <a:pt x="4" y="24"/>
                      </a:lnTo>
                      <a:lnTo>
                        <a:pt x="6" y="24"/>
                      </a:lnTo>
                      <a:lnTo>
                        <a:pt x="6" y="24"/>
                      </a:lnTo>
                      <a:lnTo>
                        <a:pt x="6" y="26"/>
                      </a:lnTo>
                      <a:lnTo>
                        <a:pt x="8" y="28"/>
                      </a:lnTo>
                      <a:lnTo>
                        <a:pt x="8" y="28"/>
                      </a:lnTo>
                      <a:lnTo>
                        <a:pt x="10" y="30"/>
                      </a:lnTo>
                      <a:lnTo>
                        <a:pt x="10" y="30"/>
                      </a:lnTo>
                      <a:lnTo>
                        <a:pt x="12" y="30"/>
                      </a:lnTo>
                      <a:lnTo>
                        <a:pt x="14" y="32"/>
                      </a:lnTo>
                      <a:lnTo>
                        <a:pt x="14" y="34"/>
                      </a:lnTo>
                      <a:lnTo>
                        <a:pt x="16" y="34"/>
                      </a:lnTo>
                      <a:lnTo>
                        <a:pt x="16" y="34"/>
                      </a:lnTo>
                      <a:lnTo>
                        <a:pt x="18" y="36"/>
                      </a:lnTo>
                      <a:lnTo>
                        <a:pt x="18" y="36"/>
                      </a:lnTo>
                      <a:lnTo>
                        <a:pt x="18" y="36"/>
                      </a:lnTo>
                      <a:lnTo>
                        <a:pt x="20" y="36"/>
                      </a:lnTo>
                      <a:lnTo>
                        <a:pt x="20" y="36"/>
                      </a:lnTo>
                      <a:lnTo>
                        <a:pt x="22" y="38"/>
                      </a:lnTo>
                      <a:lnTo>
                        <a:pt x="24" y="40"/>
                      </a:lnTo>
                      <a:lnTo>
                        <a:pt x="24" y="40"/>
                      </a:lnTo>
                      <a:lnTo>
                        <a:pt x="24" y="40"/>
                      </a:lnTo>
                      <a:lnTo>
                        <a:pt x="26" y="40"/>
                      </a:lnTo>
                      <a:lnTo>
                        <a:pt x="26" y="42"/>
                      </a:lnTo>
                      <a:lnTo>
                        <a:pt x="28" y="42"/>
                      </a:lnTo>
                      <a:lnTo>
                        <a:pt x="30" y="44"/>
                      </a:lnTo>
                      <a:lnTo>
                        <a:pt x="32" y="44"/>
                      </a:lnTo>
                      <a:lnTo>
                        <a:pt x="32" y="42"/>
                      </a:lnTo>
                      <a:lnTo>
                        <a:pt x="34" y="42"/>
                      </a:lnTo>
                      <a:lnTo>
                        <a:pt x="34" y="42"/>
                      </a:lnTo>
                      <a:lnTo>
                        <a:pt x="36" y="44"/>
                      </a:lnTo>
                      <a:lnTo>
                        <a:pt x="36" y="42"/>
                      </a:lnTo>
                      <a:lnTo>
                        <a:pt x="38" y="40"/>
                      </a:lnTo>
                      <a:lnTo>
                        <a:pt x="38" y="40"/>
                      </a:lnTo>
                      <a:lnTo>
                        <a:pt x="40" y="40"/>
                      </a:lnTo>
                      <a:lnTo>
                        <a:pt x="40" y="40"/>
                      </a:lnTo>
                      <a:lnTo>
                        <a:pt x="40" y="36"/>
                      </a:lnTo>
                      <a:lnTo>
                        <a:pt x="40" y="36"/>
                      </a:lnTo>
                      <a:lnTo>
                        <a:pt x="42" y="36"/>
                      </a:lnTo>
                      <a:lnTo>
                        <a:pt x="42" y="36"/>
                      </a:lnTo>
                      <a:lnTo>
                        <a:pt x="42" y="38"/>
                      </a:lnTo>
                      <a:lnTo>
                        <a:pt x="44" y="36"/>
                      </a:lnTo>
                      <a:lnTo>
                        <a:pt x="44" y="36"/>
                      </a:lnTo>
                      <a:lnTo>
                        <a:pt x="44" y="36"/>
                      </a:lnTo>
                      <a:lnTo>
                        <a:pt x="46" y="36"/>
                      </a:lnTo>
                      <a:lnTo>
                        <a:pt x="48" y="38"/>
                      </a:lnTo>
                      <a:lnTo>
                        <a:pt x="50" y="38"/>
                      </a:lnTo>
                      <a:lnTo>
                        <a:pt x="52" y="38"/>
                      </a:lnTo>
                      <a:lnTo>
                        <a:pt x="52" y="38"/>
                      </a:lnTo>
                      <a:lnTo>
                        <a:pt x="56" y="40"/>
                      </a:lnTo>
                      <a:lnTo>
                        <a:pt x="58" y="40"/>
                      </a:lnTo>
                      <a:lnTo>
                        <a:pt x="60" y="40"/>
                      </a:lnTo>
                      <a:lnTo>
                        <a:pt x="60" y="40"/>
                      </a:lnTo>
                      <a:lnTo>
                        <a:pt x="62" y="40"/>
                      </a:lnTo>
                      <a:lnTo>
                        <a:pt x="62" y="40"/>
                      </a:lnTo>
                      <a:lnTo>
                        <a:pt x="62" y="40"/>
                      </a:lnTo>
                      <a:lnTo>
                        <a:pt x="64" y="40"/>
                      </a:lnTo>
                      <a:lnTo>
                        <a:pt x="66" y="40"/>
                      </a:lnTo>
                      <a:lnTo>
                        <a:pt x="66" y="42"/>
                      </a:lnTo>
                      <a:lnTo>
                        <a:pt x="66" y="42"/>
                      </a:lnTo>
                      <a:lnTo>
                        <a:pt x="68" y="42"/>
                      </a:lnTo>
                      <a:lnTo>
                        <a:pt x="68" y="44"/>
                      </a:lnTo>
                      <a:lnTo>
                        <a:pt x="68" y="42"/>
                      </a:lnTo>
                      <a:lnTo>
                        <a:pt x="70" y="40"/>
                      </a:lnTo>
                      <a:lnTo>
                        <a:pt x="70" y="38"/>
                      </a:lnTo>
                      <a:lnTo>
                        <a:pt x="70" y="38"/>
                      </a:lnTo>
                      <a:lnTo>
                        <a:pt x="72" y="38"/>
                      </a:lnTo>
                      <a:lnTo>
                        <a:pt x="74" y="40"/>
                      </a:lnTo>
                      <a:lnTo>
                        <a:pt x="76" y="38"/>
                      </a:lnTo>
                      <a:lnTo>
                        <a:pt x="78" y="38"/>
                      </a:lnTo>
                      <a:lnTo>
                        <a:pt x="80" y="38"/>
                      </a:lnTo>
                      <a:lnTo>
                        <a:pt x="80" y="36"/>
                      </a:lnTo>
                      <a:lnTo>
                        <a:pt x="80" y="36"/>
                      </a:lnTo>
                      <a:lnTo>
                        <a:pt x="82" y="36"/>
                      </a:lnTo>
                      <a:lnTo>
                        <a:pt x="82" y="36"/>
                      </a:lnTo>
                      <a:lnTo>
                        <a:pt x="84" y="34"/>
                      </a:lnTo>
                      <a:lnTo>
                        <a:pt x="84" y="34"/>
                      </a:lnTo>
                      <a:lnTo>
                        <a:pt x="84" y="32"/>
                      </a:lnTo>
                      <a:lnTo>
                        <a:pt x="84" y="32"/>
                      </a:lnTo>
                      <a:lnTo>
                        <a:pt x="84" y="32"/>
                      </a:lnTo>
                      <a:lnTo>
                        <a:pt x="86" y="30"/>
                      </a:lnTo>
                      <a:lnTo>
                        <a:pt x="86" y="30"/>
                      </a:lnTo>
                      <a:lnTo>
                        <a:pt x="88" y="30"/>
                      </a:lnTo>
                      <a:lnTo>
                        <a:pt x="88" y="28"/>
                      </a:lnTo>
                      <a:lnTo>
                        <a:pt x="88" y="28"/>
                      </a:lnTo>
                      <a:lnTo>
                        <a:pt x="90" y="28"/>
                      </a:lnTo>
                      <a:lnTo>
                        <a:pt x="90" y="28"/>
                      </a:lnTo>
                      <a:lnTo>
                        <a:pt x="92" y="28"/>
                      </a:lnTo>
                      <a:lnTo>
                        <a:pt x="92" y="28"/>
                      </a:lnTo>
                      <a:lnTo>
                        <a:pt x="94" y="28"/>
                      </a:lnTo>
                      <a:lnTo>
                        <a:pt x="92" y="2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66" name="Freeform 194">
                  <a:extLst>
                    <a:ext uri="{FF2B5EF4-FFF2-40B4-BE49-F238E27FC236}">
                      <a16:creationId xmlns:a16="http://schemas.microsoft.com/office/drawing/2014/main" id="{B7512A9F-B313-082A-F510-C09A06A9E4CB}"/>
                    </a:ext>
                  </a:extLst>
                </p:cNvPr>
                <p:cNvSpPr>
                  <a:spLocks/>
                </p:cNvSpPr>
                <p:nvPr/>
              </p:nvSpPr>
              <p:spPr bwMode="auto">
                <a:xfrm>
                  <a:off x="3957" y="1440"/>
                  <a:ext cx="32" cy="18"/>
                </a:xfrm>
                <a:custGeom>
                  <a:avLst/>
                  <a:gdLst>
                    <a:gd name="T0" fmla="*/ 32 w 32"/>
                    <a:gd name="T1" fmla="*/ 0 h 18"/>
                    <a:gd name="T2" fmla="*/ 32 w 32"/>
                    <a:gd name="T3" fmla="*/ 0 h 18"/>
                    <a:gd name="T4" fmla="*/ 30 w 32"/>
                    <a:gd name="T5" fmla="*/ 0 h 18"/>
                    <a:gd name="T6" fmla="*/ 28 w 32"/>
                    <a:gd name="T7" fmla="*/ 0 h 18"/>
                    <a:gd name="T8" fmla="*/ 28 w 32"/>
                    <a:gd name="T9" fmla="*/ 2 h 18"/>
                    <a:gd name="T10" fmla="*/ 26 w 32"/>
                    <a:gd name="T11" fmla="*/ 2 h 18"/>
                    <a:gd name="T12" fmla="*/ 20 w 32"/>
                    <a:gd name="T13" fmla="*/ 4 h 18"/>
                    <a:gd name="T14" fmla="*/ 18 w 32"/>
                    <a:gd name="T15" fmla="*/ 4 h 18"/>
                    <a:gd name="T16" fmla="*/ 14 w 32"/>
                    <a:gd name="T17" fmla="*/ 4 h 18"/>
                    <a:gd name="T18" fmla="*/ 12 w 32"/>
                    <a:gd name="T19" fmla="*/ 4 h 18"/>
                    <a:gd name="T20" fmla="*/ 10 w 32"/>
                    <a:gd name="T21" fmla="*/ 4 h 18"/>
                    <a:gd name="T22" fmla="*/ 10 w 32"/>
                    <a:gd name="T23" fmla="*/ 6 h 18"/>
                    <a:gd name="T24" fmla="*/ 8 w 32"/>
                    <a:gd name="T25" fmla="*/ 8 h 18"/>
                    <a:gd name="T26" fmla="*/ 8 w 32"/>
                    <a:gd name="T27" fmla="*/ 8 h 18"/>
                    <a:gd name="T28" fmla="*/ 6 w 32"/>
                    <a:gd name="T29" fmla="*/ 8 h 18"/>
                    <a:gd name="T30" fmla="*/ 6 w 32"/>
                    <a:gd name="T31" fmla="*/ 8 h 18"/>
                    <a:gd name="T32" fmla="*/ 4 w 32"/>
                    <a:gd name="T33" fmla="*/ 8 h 18"/>
                    <a:gd name="T34" fmla="*/ 2 w 32"/>
                    <a:gd name="T35" fmla="*/ 10 h 18"/>
                    <a:gd name="T36" fmla="*/ 2 w 32"/>
                    <a:gd name="T37" fmla="*/ 10 h 18"/>
                    <a:gd name="T38" fmla="*/ 0 w 32"/>
                    <a:gd name="T39" fmla="*/ 10 h 18"/>
                    <a:gd name="T40" fmla="*/ 0 w 32"/>
                    <a:gd name="T41" fmla="*/ 12 h 18"/>
                    <a:gd name="T42" fmla="*/ 2 w 32"/>
                    <a:gd name="T43" fmla="*/ 16 h 18"/>
                    <a:gd name="T44" fmla="*/ 2 w 32"/>
                    <a:gd name="T45" fmla="*/ 16 h 18"/>
                    <a:gd name="T46" fmla="*/ 4 w 32"/>
                    <a:gd name="T47" fmla="*/ 16 h 18"/>
                    <a:gd name="T48" fmla="*/ 6 w 32"/>
                    <a:gd name="T49" fmla="*/ 18 h 18"/>
                    <a:gd name="T50" fmla="*/ 8 w 32"/>
                    <a:gd name="T51" fmla="*/ 18 h 18"/>
                    <a:gd name="T52" fmla="*/ 10 w 32"/>
                    <a:gd name="T53" fmla="*/ 18 h 18"/>
                    <a:gd name="T54" fmla="*/ 10 w 32"/>
                    <a:gd name="T55" fmla="*/ 18 h 18"/>
                    <a:gd name="T56" fmla="*/ 10 w 32"/>
                    <a:gd name="T57" fmla="*/ 18 h 18"/>
                    <a:gd name="T58" fmla="*/ 12 w 32"/>
                    <a:gd name="T59" fmla="*/ 18 h 18"/>
                    <a:gd name="T60" fmla="*/ 12 w 32"/>
                    <a:gd name="T61" fmla="*/ 18 h 18"/>
                    <a:gd name="T62" fmla="*/ 12 w 32"/>
                    <a:gd name="T63" fmla="*/ 18 h 18"/>
                    <a:gd name="T64" fmla="*/ 12 w 32"/>
                    <a:gd name="T65" fmla="*/ 16 h 18"/>
                    <a:gd name="T66" fmla="*/ 12 w 32"/>
                    <a:gd name="T67" fmla="*/ 16 h 18"/>
                    <a:gd name="T68" fmla="*/ 14 w 32"/>
                    <a:gd name="T69" fmla="*/ 16 h 18"/>
                    <a:gd name="T70" fmla="*/ 16 w 32"/>
                    <a:gd name="T71" fmla="*/ 16 h 18"/>
                    <a:gd name="T72" fmla="*/ 18 w 32"/>
                    <a:gd name="T73" fmla="*/ 16 h 18"/>
                    <a:gd name="T74" fmla="*/ 18 w 32"/>
                    <a:gd name="T75" fmla="*/ 14 h 18"/>
                    <a:gd name="T76" fmla="*/ 22 w 32"/>
                    <a:gd name="T77" fmla="*/ 12 h 18"/>
                    <a:gd name="T78" fmla="*/ 22 w 32"/>
                    <a:gd name="T79" fmla="*/ 12 h 18"/>
                    <a:gd name="T80" fmla="*/ 22 w 32"/>
                    <a:gd name="T81" fmla="*/ 12 h 18"/>
                    <a:gd name="T82" fmla="*/ 24 w 32"/>
                    <a:gd name="T83" fmla="*/ 12 h 18"/>
                    <a:gd name="T84" fmla="*/ 26 w 32"/>
                    <a:gd name="T85" fmla="*/ 12 h 18"/>
                    <a:gd name="T86" fmla="*/ 26 w 32"/>
                    <a:gd name="T87" fmla="*/ 10 h 18"/>
                    <a:gd name="T88" fmla="*/ 26 w 32"/>
                    <a:gd name="T89" fmla="*/ 10 h 18"/>
                    <a:gd name="T90" fmla="*/ 24 w 32"/>
                    <a:gd name="T91" fmla="*/ 8 h 18"/>
                    <a:gd name="T92" fmla="*/ 24 w 32"/>
                    <a:gd name="T93" fmla="*/ 8 h 18"/>
                    <a:gd name="T94" fmla="*/ 24 w 32"/>
                    <a:gd name="T95" fmla="*/ 6 h 18"/>
                    <a:gd name="T96" fmla="*/ 32 w 32"/>
                    <a:gd name="T9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8">
                      <a:moveTo>
                        <a:pt x="32" y="0"/>
                      </a:moveTo>
                      <a:lnTo>
                        <a:pt x="32" y="0"/>
                      </a:lnTo>
                      <a:lnTo>
                        <a:pt x="30" y="0"/>
                      </a:lnTo>
                      <a:lnTo>
                        <a:pt x="28" y="0"/>
                      </a:lnTo>
                      <a:lnTo>
                        <a:pt x="28" y="2"/>
                      </a:lnTo>
                      <a:lnTo>
                        <a:pt x="26" y="2"/>
                      </a:lnTo>
                      <a:lnTo>
                        <a:pt x="20" y="4"/>
                      </a:lnTo>
                      <a:lnTo>
                        <a:pt x="18" y="4"/>
                      </a:lnTo>
                      <a:lnTo>
                        <a:pt x="14" y="4"/>
                      </a:lnTo>
                      <a:lnTo>
                        <a:pt x="12" y="4"/>
                      </a:lnTo>
                      <a:lnTo>
                        <a:pt x="10" y="4"/>
                      </a:lnTo>
                      <a:lnTo>
                        <a:pt x="10" y="6"/>
                      </a:lnTo>
                      <a:lnTo>
                        <a:pt x="8" y="8"/>
                      </a:lnTo>
                      <a:lnTo>
                        <a:pt x="8" y="8"/>
                      </a:lnTo>
                      <a:lnTo>
                        <a:pt x="6" y="8"/>
                      </a:lnTo>
                      <a:lnTo>
                        <a:pt x="6" y="8"/>
                      </a:lnTo>
                      <a:lnTo>
                        <a:pt x="4" y="8"/>
                      </a:lnTo>
                      <a:lnTo>
                        <a:pt x="2" y="10"/>
                      </a:lnTo>
                      <a:lnTo>
                        <a:pt x="2" y="10"/>
                      </a:lnTo>
                      <a:lnTo>
                        <a:pt x="0" y="10"/>
                      </a:lnTo>
                      <a:lnTo>
                        <a:pt x="0" y="12"/>
                      </a:lnTo>
                      <a:lnTo>
                        <a:pt x="2" y="16"/>
                      </a:lnTo>
                      <a:lnTo>
                        <a:pt x="2" y="16"/>
                      </a:lnTo>
                      <a:lnTo>
                        <a:pt x="4" y="16"/>
                      </a:lnTo>
                      <a:lnTo>
                        <a:pt x="6" y="18"/>
                      </a:lnTo>
                      <a:lnTo>
                        <a:pt x="8" y="18"/>
                      </a:lnTo>
                      <a:lnTo>
                        <a:pt x="10" y="18"/>
                      </a:lnTo>
                      <a:lnTo>
                        <a:pt x="10" y="18"/>
                      </a:lnTo>
                      <a:lnTo>
                        <a:pt x="10" y="18"/>
                      </a:lnTo>
                      <a:lnTo>
                        <a:pt x="12" y="18"/>
                      </a:lnTo>
                      <a:lnTo>
                        <a:pt x="12" y="18"/>
                      </a:lnTo>
                      <a:lnTo>
                        <a:pt x="12" y="18"/>
                      </a:lnTo>
                      <a:lnTo>
                        <a:pt x="12" y="16"/>
                      </a:lnTo>
                      <a:lnTo>
                        <a:pt x="12" y="16"/>
                      </a:lnTo>
                      <a:lnTo>
                        <a:pt x="14" y="16"/>
                      </a:lnTo>
                      <a:lnTo>
                        <a:pt x="16" y="16"/>
                      </a:lnTo>
                      <a:lnTo>
                        <a:pt x="18" y="16"/>
                      </a:lnTo>
                      <a:lnTo>
                        <a:pt x="18" y="14"/>
                      </a:lnTo>
                      <a:lnTo>
                        <a:pt x="22" y="12"/>
                      </a:lnTo>
                      <a:lnTo>
                        <a:pt x="22" y="12"/>
                      </a:lnTo>
                      <a:lnTo>
                        <a:pt x="22" y="12"/>
                      </a:lnTo>
                      <a:lnTo>
                        <a:pt x="24" y="12"/>
                      </a:lnTo>
                      <a:lnTo>
                        <a:pt x="26" y="12"/>
                      </a:lnTo>
                      <a:lnTo>
                        <a:pt x="26" y="10"/>
                      </a:lnTo>
                      <a:lnTo>
                        <a:pt x="26" y="10"/>
                      </a:lnTo>
                      <a:lnTo>
                        <a:pt x="24" y="8"/>
                      </a:lnTo>
                      <a:lnTo>
                        <a:pt x="24" y="8"/>
                      </a:lnTo>
                      <a:lnTo>
                        <a:pt x="24" y="6"/>
                      </a:lnTo>
                      <a:lnTo>
                        <a:pt x="3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67" name="Freeform 195">
                  <a:extLst>
                    <a:ext uri="{FF2B5EF4-FFF2-40B4-BE49-F238E27FC236}">
                      <a16:creationId xmlns:a16="http://schemas.microsoft.com/office/drawing/2014/main" id="{36865552-50EE-84AF-C43F-115CA6CFF579}"/>
                    </a:ext>
                  </a:extLst>
                </p:cNvPr>
                <p:cNvSpPr>
                  <a:spLocks/>
                </p:cNvSpPr>
                <p:nvPr/>
              </p:nvSpPr>
              <p:spPr bwMode="auto">
                <a:xfrm>
                  <a:off x="2385" y="1854"/>
                  <a:ext cx="6" cy="6"/>
                </a:xfrm>
                <a:custGeom>
                  <a:avLst/>
                  <a:gdLst>
                    <a:gd name="T0" fmla="*/ 4 w 6"/>
                    <a:gd name="T1" fmla="*/ 4 h 6"/>
                    <a:gd name="T2" fmla="*/ 2 w 6"/>
                    <a:gd name="T3" fmla="*/ 4 h 6"/>
                    <a:gd name="T4" fmla="*/ 0 w 6"/>
                    <a:gd name="T5" fmla="*/ 2 h 6"/>
                    <a:gd name="T6" fmla="*/ 0 w 6"/>
                    <a:gd name="T7" fmla="*/ 2 h 6"/>
                    <a:gd name="T8" fmla="*/ 0 w 6"/>
                    <a:gd name="T9" fmla="*/ 0 h 6"/>
                    <a:gd name="T10" fmla="*/ 0 w 6"/>
                    <a:gd name="T11" fmla="*/ 2 h 6"/>
                    <a:gd name="T12" fmla="*/ 2 w 6"/>
                    <a:gd name="T13" fmla="*/ 6 h 6"/>
                    <a:gd name="T14" fmla="*/ 4 w 6"/>
                    <a:gd name="T15" fmla="*/ 6 h 6"/>
                    <a:gd name="T16" fmla="*/ 6 w 6"/>
                    <a:gd name="T17" fmla="*/ 6 h 6"/>
                    <a:gd name="T18" fmla="*/ 4 w 6"/>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4"/>
                      </a:moveTo>
                      <a:lnTo>
                        <a:pt x="2" y="4"/>
                      </a:lnTo>
                      <a:lnTo>
                        <a:pt x="0" y="2"/>
                      </a:lnTo>
                      <a:lnTo>
                        <a:pt x="0" y="2"/>
                      </a:lnTo>
                      <a:lnTo>
                        <a:pt x="0" y="0"/>
                      </a:lnTo>
                      <a:lnTo>
                        <a:pt x="0" y="2"/>
                      </a:lnTo>
                      <a:lnTo>
                        <a:pt x="2" y="6"/>
                      </a:lnTo>
                      <a:lnTo>
                        <a:pt x="4" y="6"/>
                      </a:lnTo>
                      <a:lnTo>
                        <a:pt x="6" y="6"/>
                      </a:lnTo>
                      <a:lnTo>
                        <a:pt x="4" y="4"/>
                      </a:lnTo>
                      <a:close/>
                    </a:path>
                  </a:pathLst>
                </a:custGeom>
                <a:grpFill/>
                <a:ln w="9525">
                  <a:solidFill>
                    <a:srgbClr val="FFFFFF">
                      <a:lumMod val="50000"/>
                      <a:alpha val="42000"/>
                    </a:srgbClr>
                  </a:solid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68" name="Freeform 196">
                  <a:extLst>
                    <a:ext uri="{FF2B5EF4-FFF2-40B4-BE49-F238E27FC236}">
                      <a16:creationId xmlns:a16="http://schemas.microsoft.com/office/drawing/2014/main" id="{C34C1861-CA11-82D7-F7E3-F323A54B6A60}"/>
                    </a:ext>
                  </a:extLst>
                </p:cNvPr>
                <p:cNvSpPr>
                  <a:spLocks/>
                </p:cNvSpPr>
                <p:nvPr/>
              </p:nvSpPr>
              <p:spPr bwMode="auto">
                <a:xfrm>
                  <a:off x="2385" y="1854"/>
                  <a:ext cx="6" cy="6"/>
                </a:xfrm>
                <a:custGeom>
                  <a:avLst/>
                  <a:gdLst>
                    <a:gd name="T0" fmla="*/ 4 w 6"/>
                    <a:gd name="T1" fmla="*/ 4 h 6"/>
                    <a:gd name="T2" fmla="*/ 2 w 6"/>
                    <a:gd name="T3" fmla="*/ 4 h 6"/>
                    <a:gd name="T4" fmla="*/ 0 w 6"/>
                    <a:gd name="T5" fmla="*/ 2 h 6"/>
                    <a:gd name="T6" fmla="*/ 0 w 6"/>
                    <a:gd name="T7" fmla="*/ 2 h 6"/>
                    <a:gd name="T8" fmla="*/ 0 w 6"/>
                    <a:gd name="T9" fmla="*/ 0 h 6"/>
                    <a:gd name="T10" fmla="*/ 0 w 6"/>
                    <a:gd name="T11" fmla="*/ 2 h 6"/>
                    <a:gd name="T12" fmla="*/ 2 w 6"/>
                    <a:gd name="T13" fmla="*/ 6 h 6"/>
                    <a:gd name="T14" fmla="*/ 4 w 6"/>
                    <a:gd name="T15" fmla="*/ 6 h 6"/>
                    <a:gd name="T16" fmla="*/ 6 w 6"/>
                    <a:gd name="T17" fmla="*/ 6 h 6"/>
                    <a:gd name="T18" fmla="*/ 4 w 6"/>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4"/>
                      </a:moveTo>
                      <a:lnTo>
                        <a:pt x="2" y="4"/>
                      </a:lnTo>
                      <a:lnTo>
                        <a:pt x="0" y="2"/>
                      </a:lnTo>
                      <a:lnTo>
                        <a:pt x="0" y="2"/>
                      </a:lnTo>
                      <a:lnTo>
                        <a:pt x="0" y="0"/>
                      </a:lnTo>
                      <a:lnTo>
                        <a:pt x="0" y="2"/>
                      </a:lnTo>
                      <a:lnTo>
                        <a:pt x="2" y="6"/>
                      </a:lnTo>
                      <a:lnTo>
                        <a:pt x="4" y="6"/>
                      </a:lnTo>
                      <a:lnTo>
                        <a:pt x="6" y="6"/>
                      </a:lnTo>
                      <a:lnTo>
                        <a:pt x="4"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69" name="Freeform 197">
                  <a:extLst>
                    <a:ext uri="{FF2B5EF4-FFF2-40B4-BE49-F238E27FC236}">
                      <a16:creationId xmlns:a16="http://schemas.microsoft.com/office/drawing/2014/main" id="{54E50D5A-1229-4947-2326-CA58FD2C7977}"/>
                    </a:ext>
                  </a:extLst>
                </p:cNvPr>
                <p:cNvSpPr>
                  <a:spLocks noEditPoints="1"/>
                </p:cNvSpPr>
                <p:nvPr/>
              </p:nvSpPr>
              <p:spPr bwMode="auto">
                <a:xfrm>
                  <a:off x="2158" y="1662"/>
                  <a:ext cx="163" cy="60"/>
                </a:xfrm>
                <a:custGeom>
                  <a:avLst/>
                  <a:gdLst>
                    <a:gd name="T0" fmla="*/ 28 w 163"/>
                    <a:gd name="T1" fmla="*/ 24 h 60"/>
                    <a:gd name="T2" fmla="*/ 26 w 163"/>
                    <a:gd name="T3" fmla="*/ 28 h 60"/>
                    <a:gd name="T4" fmla="*/ 28 w 163"/>
                    <a:gd name="T5" fmla="*/ 32 h 60"/>
                    <a:gd name="T6" fmla="*/ 34 w 163"/>
                    <a:gd name="T7" fmla="*/ 26 h 60"/>
                    <a:gd name="T8" fmla="*/ 110 w 163"/>
                    <a:gd name="T9" fmla="*/ 22 h 60"/>
                    <a:gd name="T10" fmla="*/ 112 w 163"/>
                    <a:gd name="T11" fmla="*/ 20 h 60"/>
                    <a:gd name="T12" fmla="*/ 108 w 163"/>
                    <a:gd name="T13" fmla="*/ 18 h 60"/>
                    <a:gd name="T14" fmla="*/ 108 w 163"/>
                    <a:gd name="T15" fmla="*/ 16 h 60"/>
                    <a:gd name="T16" fmla="*/ 108 w 163"/>
                    <a:gd name="T17" fmla="*/ 18 h 60"/>
                    <a:gd name="T18" fmla="*/ 108 w 163"/>
                    <a:gd name="T19" fmla="*/ 16 h 60"/>
                    <a:gd name="T20" fmla="*/ 104 w 163"/>
                    <a:gd name="T21" fmla="*/ 14 h 60"/>
                    <a:gd name="T22" fmla="*/ 102 w 163"/>
                    <a:gd name="T23" fmla="*/ 14 h 60"/>
                    <a:gd name="T24" fmla="*/ 102 w 163"/>
                    <a:gd name="T25" fmla="*/ 12 h 60"/>
                    <a:gd name="T26" fmla="*/ 98 w 163"/>
                    <a:gd name="T27" fmla="*/ 12 h 60"/>
                    <a:gd name="T28" fmla="*/ 88 w 163"/>
                    <a:gd name="T29" fmla="*/ 10 h 60"/>
                    <a:gd name="T30" fmla="*/ 163 w 163"/>
                    <a:gd name="T31" fmla="*/ 52 h 60"/>
                    <a:gd name="T32" fmla="*/ 159 w 163"/>
                    <a:gd name="T33" fmla="*/ 50 h 60"/>
                    <a:gd name="T34" fmla="*/ 149 w 163"/>
                    <a:gd name="T35" fmla="*/ 44 h 60"/>
                    <a:gd name="T36" fmla="*/ 139 w 163"/>
                    <a:gd name="T37" fmla="*/ 44 h 60"/>
                    <a:gd name="T38" fmla="*/ 141 w 163"/>
                    <a:gd name="T39" fmla="*/ 40 h 60"/>
                    <a:gd name="T40" fmla="*/ 134 w 163"/>
                    <a:gd name="T41" fmla="*/ 36 h 60"/>
                    <a:gd name="T42" fmla="*/ 126 w 163"/>
                    <a:gd name="T43" fmla="*/ 32 h 60"/>
                    <a:gd name="T44" fmla="*/ 124 w 163"/>
                    <a:gd name="T45" fmla="*/ 32 h 60"/>
                    <a:gd name="T46" fmla="*/ 118 w 163"/>
                    <a:gd name="T47" fmla="*/ 30 h 60"/>
                    <a:gd name="T48" fmla="*/ 120 w 163"/>
                    <a:gd name="T49" fmla="*/ 28 h 60"/>
                    <a:gd name="T50" fmla="*/ 114 w 163"/>
                    <a:gd name="T51" fmla="*/ 24 h 60"/>
                    <a:gd name="T52" fmla="*/ 112 w 163"/>
                    <a:gd name="T53" fmla="*/ 24 h 60"/>
                    <a:gd name="T54" fmla="*/ 96 w 163"/>
                    <a:gd name="T55" fmla="*/ 14 h 60"/>
                    <a:gd name="T56" fmla="*/ 88 w 163"/>
                    <a:gd name="T57" fmla="*/ 14 h 60"/>
                    <a:gd name="T58" fmla="*/ 80 w 163"/>
                    <a:gd name="T59" fmla="*/ 6 h 60"/>
                    <a:gd name="T60" fmla="*/ 76 w 163"/>
                    <a:gd name="T61" fmla="*/ 4 h 60"/>
                    <a:gd name="T62" fmla="*/ 70 w 163"/>
                    <a:gd name="T63" fmla="*/ 2 h 60"/>
                    <a:gd name="T64" fmla="*/ 60 w 163"/>
                    <a:gd name="T65" fmla="*/ 2 h 60"/>
                    <a:gd name="T66" fmla="*/ 46 w 163"/>
                    <a:gd name="T67" fmla="*/ 0 h 60"/>
                    <a:gd name="T68" fmla="*/ 28 w 163"/>
                    <a:gd name="T69" fmla="*/ 4 h 60"/>
                    <a:gd name="T70" fmla="*/ 10 w 163"/>
                    <a:gd name="T71" fmla="*/ 16 h 60"/>
                    <a:gd name="T72" fmla="*/ 6 w 163"/>
                    <a:gd name="T73" fmla="*/ 20 h 60"/>
                    <a:gd name="T74" fmla="*/ 4 w 163"/>
                    <a:gd name="T75" fmla="*/ 24 h 60"/>
                    <a:gd name="T76" fmla="*/ 6 w 163"/>
                    <a:gd name="T77" fmla="*/ 26 h 60"/>
                    <a:gd name="T78" fmla="*/ 14 w 163"/>
                    <a:gd name="T79" fmla="*/ 22 h 60"/>
                    <a:gd name="T80" fmla="*/ 20 w 163"/>
                    <a:gd name="T81" fmla="*/ 18 h 60"/>
                    <a:gd name="T82" fmla="*/ 26 w 163"/>
                    <a:gd name="T83" fmla="*/ 16 h 60"/>
                    <a:gd name="T84" fmla="*/ 34 w 163"/>
                    <a:gd name="T85" fmla="*/ 10 h 60"/>
                    <a:gd name="T86" fmla="*/ 50 w 163"/>
                    <a:gd name="T87" fmla="*/ 10 h 60"/>
                    <a:gd name="T88" fmla="*/ 50 w 163"/>
                    <a:gd name="T89" fmla="*/ 12 h 60"/>
                    <a:gd name="T90" fmla="*/ 48 w 163"/>
                    <a:gd name="T91" fmla="*/ 18 h 60"/>
                    <a:gd name="T92" fmla="*/ 58 w 163"/>
                    <a:gd name="T93" fmla="*/ 18 h 60"/>
                    <a:gd name="T94" fmla="*/ 60 w 163"/>
                    <a:gd name="T95" fmla="*/ 20 h 60"/>
                    <a:gd name="T96" fmla="*/ 70 w 163"/>
                    <a:gd name="T97" fmla="*/ 20 h 60"/>
                    <a:gd name="T98" fmla="*/ 84 w 163"/>
                    <a:gd name="T99" fmla="*/ 28 h 60"/>
                    <a:gd name="T100" fmla="*/ 96 w 163"/>
                    <a:gd name="T101" fmla="*/ 30 h 60"/>
                    <a:gd name="T102" fmla="*/ 98 w 163"/>
                    <a:gd name="T103" fmla="*/ 40 h 60"/>
                    <a:gd name="T104" fmla="*/ 110 w 163"/>
                    <a:gd name="T105" fmla="*/ 44 h 60"/>
                    <a:gd name="T106" fmla="*/ 116 w 163"/>
                    <a:gd name="T107" fmla="*/ 46 h 60"/>
                    <a:gd name="T108" fmla="*/ 116 w 163"/>
                    <a:gd name="T109" fmla="*/ 52 h 60"/>
                    <a:gd name="T110" fmla="*/ 118 w 163"/>
                    <a:gd name="T111" fmla="*/ 58 h 60"/>
                    <a:gd name="T112" fmla="*/ 130 w 163"/>
                    <a:gd name="T113" fmla="*/ 58 h 60"/>
                    <a:gd name="T114" fmla="*/ 147 w 163"/>
                    <a:gd name="T115" fmla="*/ 58 h 60"/>
                    <a:gd name="T116" fmla="*/ 147 w 163"/>
                    <a:gd name="T117" fmla="*/ 58 h 60"/>
                    <a:gd name="T118" fmla="*/ 159 w 163"/>
                    <a:gd name="T119" fmla="*/ 56 h 60"/>
                    <a:gd name="T120" fmla="*/ 163 w 163"/>
                    <a:gd name="T121"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 h="60">
                      <a:moveTo>
                        <a:pt x="34" y="24"/>
                      </a:moveTo>
                      <a:lnTo>
                        <a:pt x="34" y="24"/>
                      </a:lnTo>
                      <a:lnTo>
                        <a:pt x="34" y="22"/>
                      </a:lnTo>
                      <a:lnTo>
                        <a:pt x="30" y="22"/>
                      </a:lnTo>
                      <a:lnTo>
                        <a:pt x="28" y="24"/>
                      </a:lnTo>
                      <a:lnTo>
                        <a:pt x="28" y="24"/>
                      </a:lnTo>
                      <a:lnTo>
                        <a:pt x="30" y="28"/>
                      </a:lnTo>
                      <a:lnTo>
                        <a:pt x="28" y="28"/>
                      </a:lnTo>
                      <a:lnTo>
                        <a:pt x="28" y="30"/>
                      </a:lnTo>
                      <a:lnTo>
                        <a:pt x="26" y="28"/>
                      </a:lnTo>
                      <a:lnTo>
                        <a:pt x="26" y="28"/>
                      </a:lnTo>
                      <a:lnTo>
                        <a:pt x="26" y="28"/>
                      </a:lnTo>
                      <a:lnTo>
                        <a:pt x="26" y="30"/>
                      </a:lnTo>
                      <a:lnTo>
                        <a:pt x="28" y="30"/>
                      </a:lnTo>
                      <a:lnTo>
                        <a:pt x="28" y="32"/>
                      </a:lnTo>
                      <a:lnTo>
                        <a:pt x="30" y="32"/>
                      </a:lnTo>
                      <a:lnTo>
                        <a:pt x="34" y="30"/>
                      </a:lnTo>
                      <a:lnTo>
                        <a:pt x="36" y="28"/>
                      </a:lnTo>
                      <a:lnTo>
                        <a:pt x="36" y="28"/>
                      </a:lnTo>
                      <a:lnTo>
                        <a:pt x="34" y="26"/>
                      </a:lnTo>
                      <a:lnTo>
                        <a:pt x="34" y="24"/>
                      </a:lnTo>
                      <a:close/>
                      <a:moveTo>
                        <a:pt x="108" y="20"/>
                      </a:moveTo>
                      <a:lnTo>
                        <a:pt x="108" y="20"/>
                      </a:lnTo>
                      <a:lnTo>
                        <a:pt x="110" y="22"/>
                      </a:lnTo>
                      <a:lnTo>
                        <a:pt x="110" y="22"/>
                      </a:lnTo>
                      <a:lnTo>
                        <a:pt x="110" y="22"/>
                      </a:lnTo>
                      <a:lnTo>
                        <a:pt x="112" y="22"/>
                      </a:lnTo>
                      <a:lnTo>
                        <a:pt x="112" y="22"/>
                      </a:lnTo>
                      <a:lnTo>
                        <a:pt x="112" y="22"/>
                      </a:lnTo>
                      <a:lnTo>
                        <a:pt x="112" y="20"/>
                      </a:lnTo>
                      <a:lnTo>
                        <a:pt x="110" y="20"/>
                      </a:lnTo>
                      <a:lnTo>
                        <a:pt x="110" y="20"/>
                      </a:lnTo>
                      <a:lnTo>
                        <a:pt x="108" y="20"/>
                      </a:lnTo>
                      <a:close/>
                      <a:moveTo>
                        <a:pt x="108" y="18"/>
                      </a:moveTo>
                      <a:lnTo>
                        <a:pt x="108" y="18"/>
                      </a:lnTo>
                      <a:lnTo>
                        <a:pt x="110" y="18"/>
                      </a:lnTo>
                      <a:lnTo>
                        <a:pt x="110" y="18"/>
                      </a:lnTo>
                      <a:lnTo>
                        <a:pt x="110" y="18"/>
                      </a:lnTo>
                      <a:lnTo>
                        <a:pt x="110" y="18"/>
                      </a:lnTo>
                      <a:lnTo>
                        <a:pt x="108" y="16"/>
                      </a:lnTo>
                      <a:lnTo>
                        <a:pt x="108" y="16"/>
                      </a:lnTo>
                      <a:lnTo>
                        <a:pt x="108" y="16"/>
                      </a:lnTo>
                      <a:lnTo>
                        <a:pt x="108" y="16"/>
                      </a:lnTo>
                      <a:lnTo>
                        <a:pt x="106" y="18"/>
                      </a:lnTo>
                      <a:lnTo>
                        <a:pt x="108" y="18"/>
                      </a:lnTo>
                      <a:close/>
                      <a:moveTo>
                        <a:pt x="104" y="14"/>
                      </a:moveTo>
                      <a:lnTo>
                        <a:pt x="106" y="16"/>
                      </a:lnTo>
                      <a:lnTo>
                        <a:pt x="106" y="16"/>
                      </a:lnTo>
                      <a:lnTo>
                        <a:pt x="106" y="16"/>
                      </a:lnTo>
                      <a:lnTo>
                        <a:pt x="108" y="16"/>
                      </a:lnTo>
                      <a:lnTo>
                        <a:pt x="106" y="16"/>
                      </a:lnTo>
                      <a:lnTo>
                        <a:pt x="106" y="14"/>
                      </a:lnTo>
                      <a:lnTo>
                        <a:pt x="106" y="14"/>
                      </a:lnTo>
                      <a:lnTo>
                        <a:pt x="104" y="14"/>
                      </a:lnTo>
                      <a:lnTo>
                        <a:pt x="104" y="14"/>
                      </a:lnTo>
                      <a:lnTo>
                        <a:pt x="104" y="14"/>
                      </a:lnTo>
                      <a:lnTo>
                        <a:pt x="104" y="14"/>
                      </a:lnTo>
                      <a:close/>
                      <a:moveTo>
                        <a:pt x="98" y="12"/>
                      </a:moveTo>
                      <a:lnTo>
                        <a:pt x="100" y="12"/>
                      </a:lnTo>
                      <a:lnTo>
                        <a:pt x="102" y="14"/>
                      </a:lnTo>
                      <a:lnTo>
                        <a:pt x="102" y="14"/>
                      </a:lnTo>
                      <a:lnTo>
                        <a:pt x="102" y="14"/>
                      </a:lnTo>
                      <a:lnTo>
                        <a:pt x="104" y="14"/>
                      </a:lnTo>
                      <a:lnTo>
                        <a:pt x="102" y="12"/>
                      </a:lnTo>
                      <a:lnTo>
                        <a:pt x="102" y="12"/>
                      </a:lnTo>
                      <a:lnTo>
                        <a:pt x="102" y="12"/>
                      </a:lnTo>
                      <a:lnTo>
                        <a:pt x="100" y="12"/>
                      </a:lnTo>
                      <a:lnTo>
                        <a:pt x="98" y="12"/>
                      </a:lnTo>
                      <a:lnTo>
                        <a:pt x="98" y="12"/>
                      </a:lnTo>
                      <a:lnTo>
                        <a:pt x="98" y="12"/>
                      </a:lnTo>
                      <a:lnTo>
                        <a:pt x="98" y="12"/>
                      </a:lnTo>
                      <a:close/>
                      <a:moveTo>
                        <a:pt x="86" y="8"/>
                      </a:moveTo>
                      <a:lnTo>
                        <a:pt x="88" y="10"/>
                      </a:lnTo>
                      <a:lnTo>
                        <a:pt x="88" y="10"/>
                      </a:lnTo>
                      <a:lnTo>
                        <a:pt x="88" y="10"/>
                      </a:lnTo>
                      <a:lnTo>
                        <a:pt x="84" y="6"/>
                      </a:lnTo>
                      <a:lnTo>
                        <a:pt x="84" y="6"/>
                      </a:lnTo>
                      <a:lnTo>
                        <a:pt x="84" y="8"/>
                      </a:lnTo>
                      <a:lnTo>
                        <a:pt x="86" y="8"/>
                      </a:lnTo>
                      <a:close/>
                      <a:moveTo>
                        <a:pt x="163" y="52"/>
                      </a:moveTo>
                      <a:lnTo>
                        <a:pt x="163" y="52"/>
                      </a:lnTo>
                      <a:lnTo>
                        <a:pt x="163" y="52"/>
                      </a:lnTo>
                      <a:lnTo>
                        <a:pt x="161" y="52"/>
                      </a:lnTo>
                      <a:lnTo>
                        <a:pt x="159" y="52"/>
                      </a:lnTo>
                      <a:lnTo>
                        <a:pt x="159" y="50"/>
                      </a:lnTo>
                      <a:lnTo>
                        <a:pt x="157" y="48"/>
                      </a:lnTo>
                      <a:lnTo>
                        <a:pt x="155" y="46"/>
                      </a:lnTo>
                      <a:lnTo>
                        <a:pt x="153" y="46"/>
                      </a:lnTo>
                      <a:lnTo>
                        <a:pt x="151" y="44"/>
                      </a:lnTo>
                      <a:lnTo>
                        <a:pt x="149" y="44"/>
                      </a:lnTo>
                      <a:lnTo>
                        <a:pt x="147" y="44"/>
                      </a:lnTo>
                      <a:lnTo>
                        <a:pt x="143" y="44"/>
                      </a:lnTo>
                      <a:lnTo>
                        <a:pt x="141" y="44"/>
                      </a:lnTo>
                      <a:lnTo>
                        <a:pt x="141" y="44"/>
                      </a:lnTo>
                      <a:lnTo>
                        <a:pt x="139" y="44"/>
                      </a:lnTo>
                      <a:lnTo>
                        <a:pt x="139" y="44"/>
                      </a:lnTo>
                      <a:lnTo>
                        <a:pt x="141" y="42"/>
                      </a:lnTo>
                      <a:lnTo>
                        <a:pt x="143" y="42"/>
                      </a:lnTo>
                      <a:lnTo>
                        <a:pt x="141" y="40"/>
                      </a:lnTo>
                      <a:lnTo>
                        <a:pt x="141" y="40"/>
                      </a:lnTo>
                      <a:lnTo>
                        <a:pt x="143" y="40"/>
                      </a:lnTo>
                      <a:lnTo>
                        <a:pt x="143" y="38"/>
                      </a:lnTo>
                      <a:lnTo>
                        <a:pt x="141" y="38"/>
                      </a:lnTo>
                      <a:lnTo>
                        <a:pt x="139" y="38"/>
                      </a:lnTo>
                      <a:lnTo>
                        <a:pt x="134" y="36"/>
                      </a:lnTo>
                      <a:lnTo>
                        <a:pt x="132" y="36"/>
                      </a:lnTo>
                      <a:lnTo>
                        <a:pt x="130" y="34"/>
                      </a:lnTo>
                      <a:lnTo>
                        <a:pt x="128" y="34"/>
                      </a:lnTo>
                      <a:lnTo>
                        <a:pt x="126" y="34"/>
                      </a:lnTo>
                      <a:lnTo>
                        <a:pt x="126" y="32"/>
                      </a:lnTo>
                      <a:lnTo>
                        <a:pt x="126" y="32"/>
                      </a:lnTo>
                      <a:lnTo>
                        <a:pt x="124" y="32"/>
                      </a:lnTo>
                      <a:lnTo>
                        <a:pt x="122" y="34"/>
                      </a:lnTo>
                      <a:lnTo>
                        <a:pt x="124" y="32"/>
                      </a:lnTo>
                      <a:lnTo>
                        <a:pt x="124" y="32"/>
                      </a:lnTo>
                      <a:lnTo>
                        <a:pt x="122" y="30"/>
                      </a:lnTo>
                      <a:lnTo>
                        <a:pt x="120" y="28"/>
                      </a:lnTo>
                      <a:lnTo>
                        <a:pt x="120" y="30"/>
                      </a:lnTo>
                      <a:lnTo>
                        <a:pt x="118" y="30"/>
                      </a:lnTo>
                      <a:lnTo>
                        <a:pt x="118" y="30"/>
                      </a:lnTo>
                      <a:lnTo>
                        <a:pt x="118" y="30"/>
                      </a:lnTo>
                      <a:lnTo>
                        <a:pt x="116" y="28"/>
                      </a:lnTo>
                      <a:lnTo>
                        <a:pt x="118" y="28"/>
                      </a:lnTo>
                      <a:lnTo>
                        <a:pt x="118" y="28"/>
                      </a:lnTo>
                      <a:lnTo>
                        <a:pt x="120" y="28"/>
                      </a:lnTo>
                      <a:lnTo>
                        <a:pt x="118" y="28"/>
                      </a:lnTo>
                      <a:lnTo>
                        <a:pt x="118" y="26"/>
                      </a:lnTo>
                      <a:lnTo>
                        <a:pt x="116" y="26"/>
                      </a:lnTo>
                      <a:lnTo>
                        <a:pt x="114" y="24"/>
                      </a:lnTo>
                      <a:lnTo>
                        <a:pt x="114" y="24"/>
                      </a:lnTo>
                      <a:lnTo>
                        <a:pt x="114" y="24"/>
                      </a:lnTo>
                      <a:lnTo>
                        <a:pt x="114" y="24"/>
                      </a:lnTo>
                      <a:lnTo>
                        <a:pt x="114" y="26"/>
                      </a:lnTo>
                      <a:lnTo>
                        <a:pt x="114" y="26"/>
                      </a:lnTo>
                      <a:lnTo>
                        <a:pt x="112" y="24"/>
                      </a:lnTo>
                      <a:lnTo>
                        <a:pt x="108" y="22"/>
                      </a:lnTo>
                      <a:lnTo>
                        <a:pt x="108" y="22"/>
                      </a:lnTo>
                      <a:lnTo>
                        <a:pt x="106" y="20"/>
                      </a:lnTo>
                      <a:lnTo>
                        <a:pt x="98" y="14"/>
                      </a:lnTo>
                      <a:lnTo>
                        <a:pt x="96" y="14"/>
                      </a:lnTo>
                      <a:lnTo>
                        <a:pt x="96" y="14"/>
                      </a:lnTo>
                      <a:lnTo>
                        <a:pt x="96" y="14"/>
                      </a:lnTo>
                      <a:lnTo>
                        <a:pt x="94" y="14"/>
                      </a:lnTo>
                      <a:lnTo>
                        <a:pt x="90" y="14"/>
                      </a:lnTo>
                      <a:lnTo>
                        <a:pt x="88" y="14"/>
                      </a:lnTo>
                      <a:lnTo>
                        <a:pt x="88" y="14"/>
                      </a:lnTo>
                      <a:lnTo>
                        <a:pt x="86" y="12"/>
                      </a:lnTo>
                      <a:lnTo>
                        <a:pt x="84" y="10"/>
                      </a:lnTo>
                      <a:lnTo>
                        <a:pt x="84" y="8"/>
                      </a:lnTo>
                      <a:lnTo>
                        <a:pt x="80" y="6"/>
                      </a:lnTo>
                      <a:lnTo>
                        <a:pt x="82" y="6"/>
                      </a:lnTo>
                      <a:lnTo>
                        <a:pt x="80" y="6"/>
                      </a:lnTo>
                      <a:lnTo>
                        <a:pt x="78" y="6"/>
                      </a:lnTo>
                      <a:lnTo>
                        <a:pt x="78" y="4"/>
                      </a:lnTo>
                      <a:lnTo>
                        <a:pt x="76" y="4"/>
                      </a:lnTo>
                      <a:lnTo>
                        <a:pt x="74" y="4"/>
                      </a:lnTo>
                      <a:lnTo>
                        <a:pt x="72" y="4"/>
                      </a:lnTo>
                      <a:lnTo>
                        <a:pt x="72" y="4"/>
                      </a:lnTo>
                      <a:lnTo>
                        <a:pt x="70" y="4"/>
                      </a:lnTo>
                      <a:lnTo>
                        <a:pt x="70" y="2"/>
                      </a:lnTo>
                      <a:lnTo>
                        <a:pt x="68" y="2"/>
                      </a:lnTo>
                      <a:lnTo>
                        <a:pt x="64" y="2"/>
                      </a:lnTo>
                      <a:lnTo>
                        <a:pt x="62" y="2"/>
                      </a:lnTo>
                      <a:lnTo>
                        <a:pt x="60" y="2"/>
                      </a:lnTo>
                      <a:lnTo>
                        <a:pt x="60" y="2"/>
                      </a:lnTo>
                      <a:lnTo>
                        <a:pt x="60" y="0"/>
                      </a:lnTo>
                      <a:lnTo>
                        <a:pt x="58" y="2"/>
                      </a:lnTo>
                      <a:lnTo>
                        <a:pt x="54" y="2"/>
                      </a:lnTo>
                      <a:lnTo>
                        <a:pt x="50" y="0"/>
                      </a:lnTo>
                      <a:lnTo>
                        <a:pt x="46" y="0"/>
                      </a:lnTo>
                      <a:lnTo>
                        <a:pt x="42" y="0"/>
                      </a:lnTo>
                      <a:lnTo>
                        <a:pt x="38" y="2"/>
                      </a:lnTo>
                      <a:lnTo>
                        <a:pt x="38" y="2"/>
                      </a:lnTo>
                      <a:lnTo>
                        <a:pt x="30" y="4"/>
                      </a:lnTo>
                      <a:lnTo>
                        <a:pt x="28" y="4"/>
                      </a:lnTo>
                      <a:lnTo>
                        <a:pt x="16" y="10"/>
                      </a:lnTo>
                      <a:lnTo>
                        <a:pt x="14" y="10"/>
                      </a:lnTo>
                      <a:lnTo>
                        <a:pt x="12" y="12"/>
                      </a:lnTo>
                      <a:lnTo>
                        <a:pt x="10" y="14"/>
                      </a:lnTo>
                      <a:lnTo>
                        <a:pt x="10" y="16"/>
                      </a:lnTo>
                      <a:lnTo>
                        <a:pt x="10" y="20"/>
                      </a:lnTo>
                      <a:lnTo>
                        <a:pt x="8" y="20"/>
                      </a:lnTo>
                      <a:lnTo>
                        <a:pt x="8" y="20"/>
                      </a:lnTo>
                      <a:lnTo>
                        <a:pt x="6" y="20"/>
                      </a:lnTo>
                      <a:lnTo>
                        <a:pt x="6" y="20"/>
                      </a:lnTo>
                      <a:lnTo>
                        <a:pt x="0" y="24"/>
                      </a:lnTo>
                      <a:lnTo>
                        <a:pt x="0" y="24"/>
                      </a:lnTo>
                      <a:lnTo>
                        <a:pt x="0" y="24"/>
                      </a:lnTo>
                      <a:lnTo>
                        <a:pt x="2" y="24"/>
                      </a:lnTo>
                      <a:lnTo>
                        <a:pt x="4" y="24"/>
                      </a:lnTo>
                      <a:lnTo>
                        <a:pt x="4" y="22"/>
                      </a:lnTo>
                      <a:lnTo>
                        <a:pt x="6" y="22"/>
                      </a:lnTo>
                      <a:lnTo>
                        <a:pt x="6" y="22"/>
                      </a:lnTo>
                      <a:lnTo>
                        <a:pt x="6" y="24"/>
                      </a:lnTo>
                      <a:lnTo>
                        <a:pt x="6" y="26"/>
                      </a:lnTo>
                      <a:lnTo>
                        <a:pt x="6" y="24"/>
                      </a:lnTo>
                      <a:lnTo>
                        <a:pt x="10" y="24"/>
                      </a:lnTo>
                      <a:lnTo>
                        <a:pt x="12" y="22"/>
                      </a:lnTo>
                      <a:lnTo>
                        <a:pt x="14" y="22"/>
                      </a:lnTo>
                      <a:lnTo>
                        <a:pt x="14" y="22"/>
                      </a:lnTo>
                      <a:lnTo>
                        <a:pt x="16" y="20"/>
                      </a:lnTo>
                      <a:lnTo>
                        <a:pt x="16" y="18"/>
                      </a:lnTo>
                      <a:lnTo>
                        <a:pt x="16" y="18"/>
                      </a:lnTo>
                      <a:lnTo>
                        <a:pt x="20" y="18"/>
                      </a:lnTo>
                      <a:lnTo>
                        <a:pt x="20" y="18"/>
                      </a:lnTo>
                      <a:lnTo>
                        <a:pt x="22" y="18"/>
                      </a:lnTo>
                      <a:lnTo>
                        <a:pt x="22" y="18"/>
                      </a:lnTo>
                      <a:lnTo>
                        <a:pt x="22" y="18"/>
                      </a:lnTo>
                      <a:lnTo>
                        <a:pt x="24" y="18"/>
                      </a:lnTo>
                      <a:lnTo>
                        <a:pt x="26" y="16"/>
                      </a:lnTo>
                      <a:lnTo>
                        <a:pt x="28" y="14"/>
                      </a:lnTo>
                      <a:lnTo>
                        <a:pt x="28" y="14"/>
                      </a:lnTo>
                      <a:lnTo>
                        <a:pt x="30" y="14"/>
                      </a:lnTo>
                      <a:lnTo>
                        <a:pt x="30" y="12"/>
                      </a:lnTo>
                      <a:lnTo>
                        <a:pt x="34" y="10"/>
                      </a:lnTo>
                      <a:lnTo>
                        <a:pt x="34" y="10"/>
                      </a:lnTo>
                      <a:lnTo>
                        <a:pt x="36" y="8"/>
                      </a:lnTo>
                      <a:lnTo>
                        <a:pt x="48" y="10"/>
                      </a:lnTo>
                      <a:lnTo>
                        <a:pt x="50" y="10"/>
                      </a:lnTo>
                      <a:lnTo>
                        <a:pt x="50" y="10"/>
                      </a:lnTo>
                      <a:lnTo>
                        <a:pt x="50" y="10"/>
                      </a:lnTo>
                      <a:lnTo>
                        <a:pt x="52" y="10"/>
                      </a:lnTo>
                      <a:lnTo>
                        <a:pt x="52" y="12"/>
                      </a:lnTo>
                      <a:lnTo>
                        <a:pt x="50" y="12"/>
                      </a:lnTo>
                      <a:lnTo>
                        <a:pt x="50" y="12"/>
                      </a:lnTo>
                      <a:lnTo>
                        <a:pt x="46" y="14"/>
                      </a:lnTo>
                      <a:lnTo>
                        <a:pt x="46" y="14"/>
                      </a:lnTo>
                      <a:lnTo>
                        <a:pt x="46" y="16"/>
                      </a:lnTo>
                      <a:lnTo>
                        <a:pt x="48" y="18"/>
                      </a:lnTo>
                      <a:lnTo>
                        <a:pt x="48" y="18"/>
                      </a:lnTo>
                      <a:lnTo>
                        <a:pt x="54" y="18"/>
                      </a:lnTo>
                      <a:lnTo>
                        <a:pt x="56" y="20"/>
                      </a:lnTo>
                      <a:lnTo>
                        <a:pt x="56" y="20"/>
                      </a:lnTo>
                      <a:lnTo>
                        <a:pt x="58" y="18"/>
                      </a:lnTo>
                      <a:lnTo>
                        <a:pt x="58" y="18"/>
                      </a:lnTo>
                      <a:lnTo>
                        <a:pt x="58" y="16"/>
                      </a:lnTo>
                      <a:lnTo>
                        <a:pt x="60" y="18"/>
                      </a:lnTo>
                      <a:lnTo>
                        <a:pt x="60" y="18"/>
                      </a:lnTo>
                      <a:lnTo>
                        <a:pt x="60" y="20"/>
                      </a:lnTo>
                      <a:lnTo>
                        <a:pt x="60" y="20"/>
                      </a:lnTo>
                      <a:lnTo>
                        <a:pt x="62" y="20"/>
                      </a:lnTo>
                      <a:lnTo>
                        <a:pt x="68" y="20"/>
                      </a:lnTo>
                      <a:lnTo>
                        <a:pt x="68" y="20"/>
                      </a:lnTo>
                      <a:lnTo>
                        <a:pt x="68" y="20"/>
                      </a:lnTo>
                      <a:lnTo>
                        <a:pt x="70" y="20"/>
                      </a:lnTo>
                      <a:lnTo>
                        <a:pt x="72" y="22"/>
                      </a:lnTo>
                      <a:lnTo>
                        <a:pt x="72" y="24"/>
                      </a:lnTo>
                      <a:lnTo>
                        <a:pt x="74" y="24"/>
                      </a:lnTo>
                      <a:lnTo>
                        <a:pt x="76" y="26"/>
                      </a:lnTo>
                      <a:lnTo>
                        <a:pt x="84" y="28"/>
                      </a:lnTo>
                      <a:lnTo>
                        <a:pt x="86" y="30"/>
                      </a:lnTo>
                      <a:lnTo>
                        <a:pt x="88" y="30"/>
                      </a:lnTo>
                      <a:lnTo>
                        <a:pt x="94" y="28"/>
                      </a:lnTo>
                      <a:lnTo>
                        <a:pt x="94" y="28"/>
                      </a:lnTo>
                      <a:lnTo>
                        <a:pt x="96" y="30"/>
                      </a:lnTo>
                      <a:lnTo>
                        <a:pt x="96" y="32"/>
                      </a:lnTo>
                      <a:lnTo>
                        <a:pt x="96" y="34"/>
                      </a:lnTo>
                      <a:lnTo>
                        <a:pt x="98" y="38"/>
                      </a:lnTo>
                      <a:lnTo>
                        <a:pt x="98" y="38"/>
                      </a:lnTo>
                      <a:lnTo>
                        <a:pt x="98" y="40"/>
                      </a:lnTo>
                      <a:lnTo>
                        <a:pt x="100" y="40"/>
                      </a:lnTo>
                      <a:lnTo>
                        <a:pt x="102" y="44"/>
                      </a:lnTo>
                      <a:lnTo>
                        <a:pt x="104" y="44"/>
                      </a:lnTo>
                      <a:lnTo>
                        <a:pt x="106" y="44"/>
                      </a:lnTo>
                      <a:lnTo>
                        <a:pt x="110" y="44"/>
                      </a:lnTo>
                      <a:lnTo>
                        <a:pt x="112" y="44"/>
                      </a:lnTo>
                      <a:lnTo>
                        <a:pt x="114" y="44"/>
                      </a:lnTo>
                      <a:lnTo>
                        <a:pt x="116" y="46"/>
                      </a:lnTo>
                      <a:lnTo>
                        <a:pt x="116" y="46"/>
                      </a:lnTo>
                      <a:lnTo>
                        <a:pt x="116" y="46"/>
                      </a:lnTo>
                      <a:lnTo>
                        <a:pt x="118" y="48"/>
                      </a:lnTo>
                      <a:lnTo>
                        <a:pt x="118" y="48"/>
                      </a:lnTo>
                      <a:lnTo>
                        <a:pt x="118" y="50"/>
                      </a:lnTo>
                      <a:lnTo>
                        <a:pt x="116" y="50"/>
                      </a:lnTo>
                      <a:lnTo>
                        <a:pt x="116" y="52"/>
                      </a:lnTo>
                      <a:lnTo>
                        <a:pt x="110" y="56"/>
                      </a:lnTo>
                      <a:lnTo>
                        <a:pt x="106" y="60"/>
                      </a:lnTo>
                      <a:lnTo>
                        <a:pt x="110" y="60"/>
                      </a:lnTo>
                      <a:lnTo>
                        <a:pt x="114" y="58"/>
                      </a:lnTo>
                      <a:lnTo>
                        <a:pt x="118" y="58"/>
                      </a:lnTo>
                      <a:lnTo>
                        <a:pt x="120" y="58"/>
                      </a:lnTo>
                      <a:lnTo>
                        <a:pt x="120" y="58"/>
                      </a:lnTo>
                      <a:lnTo>
                        <a:pt x="126" y="58"/>
                      </a:lnTo>
                      <a:lnTo>
                        <a:pt x="130" y="58"/>
                      </a:lnTo>
                      <a:lnTo>
                        <a:pt x="130" y="58"/>
                      </a:lnTo>
                      <a:lnTo>
                        <a:pt x="136" y="58"/>
                      </a:lnTo>
                      <a:lnTo>
                        <a:pt x="139" y="58"/>
                      </a:lnTo>
                      <a:lnTo>
                        <a:pt x="141" y="58"/>
                      </a:lnTo>
                      <a:lnTo>
                        <a:pt x="145" y="58"/>
                      </a:lnTo>
                      <a:lnTo>
                        <a:pt x="147" y="58"/>
                      </a:lnTo>
                      <a:lnTo>
                        <a:pt x="147" y="58"/>
                      </a:lnTo>
                      <a:lnTo>
                        <a:pt x="147" y="56"/>
                      </a:lnTo>
                      <a:lnTo>
                        <a:pt x="147" y="58"/>
                      </a:lnTo>
                      <a:lnTo>
                        <a:pt x="147" y="58"/>
                      </a:lnTo>
                      <a:lnTo>
                        <a:pt x="147" y="58"/>
                      </a:lnTo>
                      <a:lnTo>
                        <a:pt x="149" y="58"/>
                      </a:lnTo>
                      <a:lnTo>
                        <a:pt x="151" y="58"/>
                      </a:lnTo>
                      <a:lnTo>
                        <a:pt x="153" y="56"/>
                      </a:lnTo>
                      <a:lnTo>
                        <a:pt x="155" y="56"/>
                      </a:lnTo>
                      <a:lnTo>
                        <a:pt x="159" y="56"/>
                      </a:lnTo>
                      <a:lnTo>
                        <a:pt x="161" y="56"/>
                      </a:lnTo>
                      <a:lnTo>
                        <a:pt x="163" y="54"/>
                      </a:lnTo>
                      <a:lnTo>
                        <a:pt x="163" y="54"/>
                      </a:lnTo>
                      <a:lnTo>
                        <a:pt x="163" y="52"/>
                      </a:lnTo>
                      <a:lnTo>
                        <a:pt x="163" y="5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70" name="Freeform 198">
                  <a:extLst>
                    <a:ext uri="{FF2B5EF4-FFF2-40B4-BE49-F238E27FC236}">
                      <a16:creationId xmlns:a16="http://schemas.microsoft.com/office/drawing/2014/main" id="{E73ECE8C-7FD5-B911-71E9-F2CFE577350B}"/>
                    </a:ext>
                  </a:extLst>
                </p:cNvPr>
                <p:cNvSpPr>
                  <a:spLocks noEditPoints="1"/>
                </p:cNvSpPr>
                <p:nvPr/>
              </p:nvSpPr>
              <p:spPr bwMode="auto">
                <a:xfrm>
                  <a:off x="3675" y="1247"/>
                  <a:ext cx="84" cy="72"/>
                </a:xfrm>
                <a:custGeom>
                  <a:avLst/>
                  <a:gdLst>
                    <a:gd name="T0" fmla="*/ 58 w 84"/>
                    <a:gd name="T1" fmla="*/ 66 h 72"/>
                    <a:gd name="T2" fmla="*/ 46 w 84"/>
                    <a:gd name="T3" fmla="*/ 62 h 72"/>
                    <a:gd name="T4" fmla="*/ 54 w 84"/>
                    <a:gd name="T5" fmla="*/ 62 h 72"/>
                    <a:gd name="T6" fmla="*/ 68 w 84"/>
                    <a:gd name="T7" fmla="*/ 68 h 72"/>
                    <a:gd name="T8" fmla="*/ 60 w 84"/>
                    <a:gd name="T9" fmla="*/ 64 h 72"/>
                    <a:gd name="T10" fmla="*/ 60 w 84"/>
                    <a:gd name="T11" fmla="*/ 64 h 72"/>
                    <a:gd name="T12" fmla="*/ 72 w 84"/>
                    <a:gd name="T13" fmla="*/ 70 h 72"/>
                    <a:gd name="T14" fmla="*/ 44 w 84"/>
                    <a:gd name="T15" fmla="*/ 58 h 72"/>
                    <a:gd name="T16" fmla="*/ 48 w 84"/>
                    <a:gd name="T17" fmla="*/ 58 h 72"/>
                    <a:gd name="T18" fmla="*/ 42 w 84"/>
                    <a:gd name="T19" fmla="*/ 56 h 72"/>
                    <a:gd name="T20" fmla="*/ 26 w 84"/>
                    <a:gd name="T21" fmla="*/ 46 h 72"/>
                    <a:gd name="T22" fmla="*/ 24 w 84"/>
                    <a:gd name="T23" fmla="*/ 42 h 72"/>
                    <a:gd name="T24" fmla="*/ 20 w 84"/>
                    <a:gd name="T25" fmla="*/ 42 h 72"/>
                    <a:gd name="T26" fmla="*/ 26 w 84"/>
                    <a:gd name="T27" fmla="*/ 46 h 72"/>
                    <a:gd name="T28" fmla="*/ 24 w 84"/>
                    <a:gd name="T29" fmla="*/ 40 h 72"/>
                    <a:gd name="T30" fmla="*/ 20 w 84"/>
                    <a:gd name="T31" fmla="*/ 34 h 72"/>
                    <a:gd name="T32" fmla="*/ 20 w 84"/>
                    <a:gd name="T33" fmla="*/ 36 h 72"/>
                    <a:gd name="T34" fmla="*/ 18 w 84"/>
                    <a:gd name="T35" fmla="*/ 30 h 72"/>
                    <a:gd name="T36" fmla="*/ 14 w 84"/>
                    <a:gd name="T37" fmla="*/ 30 h 72"/>
                    <a:gd name="T38" fmla="*/ 12 w 84"/>
                    <a:gd name="T39" fmla="*/ 24 h 72"/>
                    <a:gd name="T40" fmla="*/ 14 w 84"/>
                    <a:gd name="T41" fmla="*/ 32 h 72"/>
                    <a:gd name="T42" fmla="*/ 18 w 84"/>
                    <a:gd name="T43" fmla="*/ 24 h 72"/>
                    <a:gd name="T44" fmla="*/ 14 w 84"/>
                    <a:gd name="T45" fmla="*/ 24 h 72"/>
                    <a:gd name="T46" fmla="*/ 84 w 84"/>
                    <a:gd name="T47" fmla="*/ 22 h 72"/>
                    <a:gd name="T48" fmla="*/ 78 w 84"/>
                    <a:gd name="T49" fmla="*/ 18 h 72"/>
                    <a:gd name="T50" fmla="*/ 76 w 84"/>
                    <a:gd name="T51" fmla="*/ 16 h 72"/>
                    <a:gd name="T52" fmla="*/ 76 w 84"/>
                    <a:gd name="T53" fmla="*/ 10 h 72"/>
                    <a:gd name="T54" fmla="*/ 72 w 84"/>
                    <a:gd name="T55" fmla="*/ 12 h 72"/>
                    <a:gd name="T56" fmla="*/ 62 w 84"/>
                    <a:gd name="T57" fmla="*/ 12 h 72"/>
                    <a:gd name="T58" fmla="*/ 54 w 84"/>
                    <a:gd name="T59" fmla="*/ 8 h 72"/>
                    <a:gd name="T60" fmla="*/ 46 w 84"/>
                    <a:gd name="T61" fmla="*/ 2 h 72"/>
                    <a:gd name="T62" fmla="*/ 40 w 84"/>
                    <a:gd name="T63" fmla="*/ 0 h 72"/>
                    <a:gd name="T64" fmla="*/ 36 w 84"/>
                    <a:gd name="T65" fmla="*/ 4 h 72"/>
                    <a:gd name="T66" fmla="*/ 30 w 84"/>
                    <a:gd name="T67" fmla="*/ 6 h 72"/>
                    <a:gd name="T68" fmla="*/ 30 w 84"/>
                    <a:gd name="T69" fmla="*/ 10 h 72"/>
                    <a:gd name="T70" fmla="*/ 26 w 84"/>
                    <a:gd name="T71" fmla="*/ 14 h 72"/>
                    <a:gd name="T72" fmla="*/ 26 w 84"/>
                    <a:gd name="T73" fmla="*/ 18 h 72"/>
                    <a:gd name="T74" fmla="*/ 18 w 84"/>
                    <a:gd name="T75" fmla="*/ 16 h 72"/>
                    <a:gd name="T76" fmla="*/ 14 w 84"/>
                    <a:gd name="T77" fmla="*/ 16 h 72"/>
                    <a:gd name="T78" fmla="*/ 8 w 84"/>
                    <a:gd name="T79" fmla="*/ 16 h 72"/>
                    <a:gd name="T80" fmla="*/ 2 w 84"/>
                    <a:gd name="T81" fmla="*/ 16 h 72"/>
                    <a:gd name="T82" fmla="*/ 6 w 84"/>
                    <a:gd name="T83" fmla="*/ 30 h 72"/>
                    <a:gd name="T84" fmla="*/ 12 w 84"/>
                    <a:gd name="T85" fmla="*/ 20 h 72"/>
                    <a:gd name="T86" fmla="*/ 20 w 84"/>
                    <a:gd name="T87" fmla="*/ 28 h 72"/>
                    <a:gd name="T88" fmla="*/ 28 w 84"/>
                    <a:gd name="T89" fmla="*/ 40 h 72"/>
                    <a:gd name="T90" fmla="*/ 24 w 84"/>
                    <a:gd name="T91" fmla="*/ 42 h 72"/>
                    <a:gd name="T92" fmla="*/ 36 w 84"/>
                    <a:gd name="T93" fmla="*/ 52 h 72"/>
                    <a:gd name="T94" fmla="*/ 46 w 84"/>
                    <a:gd name="T95" fmla="*/ 54 h 72"/>
                    <a:gd name="T96" fmla="*/ 60 w 84"/>
                    <a:gd name="T97" fmla="*/ 62 h 72"/>
                    <a:gd name="T98" fmla="*/ 56 w 84"/>
                    <a:gd name="T99" fmla="*/ 56 h 72"/>
                    <a:gd name="T100" fmla="*/ 46 w 84"/>
                    <a:gd name="T101" fmla="*/ 48 h 72"/>
                    <a:gd name="T102" fmla="*/ 38 w 84"/>
                    <a:gd name="T103" fmla="*/ 38 h 72"/>
                    <a:gd name="T104" fmla="*/ 32 w 84"/>
                    <a:gd name="T105" fmla="*/ 30 h 72"/>
                    <a:gd name="T106" fmla="*/ 36 w 84"/>
                    <a:gd name="T107" fmla="*/ 22 h 72"/>
                    <a:gd name="T108" fmla="*/ 44 w 84"/>
                    <a:gd name="T109" fmla="*/ 22 h 72"/>
                    <a:gd name="T110" fmla="*/ 54 w 84"/>
                    <a:gd name="T111" fmla="*/ 22 h 72"/>
                    <a:gd name="T112" fmla="*/ 62 w 84"/>
                    <a:gd name="T113" fmla="*/ 24 h 72"/>
                    <a:gd name="T114" fmla="*/ 68 w 84"/>
                    <a:gd name="T115" fmla="*/ 24 h 72"/>
                    <a:gd name="T116" fmla="*/ 76 w 84"/>
                    <a:gd name="T117" fmla="*/ 28 h 72"/>
                    <a:gd name="T118" fmla="*/ 78 w 84"/>
                    <a:gd name="T119" fmla="*/ 28 h 72"/>
                    <a:gd name="T120" fmla="*/ 80 w 84"/>
                    <a:gd name="T121" fmla="*/ 24 h 72"/>
                    <a:gd name="T122" fmla="*/ 84 w 84"/>
                    <a:gd name="T12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 h="72">
                      <a:moveTo>
                        <a:pt x="58" y="66"/>
                      </a:moveTo>
                      <a:lnTo>
                        <a:pt x="56" y="66"/>
                      </a:lnTo>
                      <a:lnTo>
                        <a:pt x="56" y="66"/>
                      </a:lnTo>
                      <a:lnTo>
                        <a:pt x="62" y="66"/>
                      </a:lnTo>
                      <a:lnTo>
                        <a:pt x="60" y="66"/>
                      </a:lnTo>
                      <a:lnTo>
                        <a:pt x="58" y="66"/>
                      </a:lnTo>
                      <a:close/>
                      <a:moveTo>
                        <a:pt x="52" y="62"/>
                      </a:moveTo>
                      <a:lnTo>
                        <a:pt x="50" y="62"/>
                      </a:lnTo>
                      <a:lnTo>
                        <a:pt x="48" y="62"/>
                      </a:lnTo>
                      <a:lnTo>
                        <a:pt x="46" y="62"/>
                      </a:lnTo>
                      <a:lnTo>
                        <a:pt x="46" y="62"/>
                      </a:lnTo>
                      <a:lnTo>
                        <a:pt x="46" y="62"/>
                      </a:lnTo>
                      <a:lnTo>
                        <a:pt x="48" y="64"/>
                      </a:lnTo>
                      <a:lnTo>
                        <a:pt x="50" y="64"/>
                      </a:lnTo>
                      <a:lnTo>
                        <a:pt x="50" y="64"/>
                      </a:lnTo>
                      <a:lnTo>
                        <a:pt x="52" y="64"/>
                      </a:lnTo>
                      <a:lnTo>
                        <a:pt x="54" y="64"/>
                      </a:lnTo>
                      <a:lnTo>
                        <a:pt x="54" y="62"/>
                      </a:lnTo>
                      <a:lnTo>
                        <a:pt x="52" y="62"/>
                      </a:lnTo>
                      <a:close/>
                      <a:moveTo>
                        <a:pt x="72" y="70"/>
                      </a:moveTo>
                      <a:lnTo>
                        <a:pt x="72" y="70"/>
                      </a:lnTo>
                      <a:lnTo>
                        <a:pt x="70" y="68"/>
                      </a:lnTo>
                      <a:lnTo>
                        <a:pt x="70" y="68"/>
                      </a:lnTo>
                      <a:lnTo>
                        <a:pt x="68" y="68"/>
                      </a:lnTo>
                      <a:lnTo>
                        <a:pt x="66" y="66"/>
                      </a:lnTo>
                      <a:lnTo>
                        <a:pt x="64" y="66"/>
                      </a:lnTo>
                      <a:lnTo>
                        <a:pt x="64" y="64"/>
                      </a:lnTo>
                      <a:lnTo>
                        <a:pt x="62" y="64"/>
                      </a:lnTo>
                      <a:lnTo>
                        <a:pt x="62" y="64"/>
                      </a:lnTo>
                      <a:lnTo>
                        <a:pt x="60" y="64"/>
                      </a:lnTo>
                      <a:lnTo>
                        <a:pt x="62" y="64"/>
                      </a:lnTo>
                      <a:lnTo>
                        <a:pt x="54" y="62"/>
                      </a:lnTo>
                      <a:lnTo>
                        <a:pt x="54" y="62"/>
                      </a:lnTo>
                      <a:lnTo>
                        <a:pt x="52" y="62"/>
                      </a:lnTo>
                      <a:lnTo>
                        <a:pt x="54" y="62"/>
                      </a:lnTo>
                      <a:lnTo>
                        <a:pt x="60" y="64"/>
                      </a:lnTo>
                      <a:lnTo>
                        <a:pt x="64" y="66"/>
                      </a:lnTo>
                      <a:lnTo>
                        <a:pt x="68" y="68"/>
                      </a:lnTo>
                      <a:lnTo>
                        <a:pt x="70" y="70"/>
                      </a:lnTo>
                      <a:lnTo>
                        <a:pt x="74" y="72"/>
                      </a:lnTo>
                      <a:lnTo>
                        <a:pt x="72" y="70"/>
                      </a:lnTo>
                      <a:lnTo>
                        <a:pt x="72" y="70"/>
                      </a:lnTo>
                      <a:close/>
                      <a:moveTo>
                        <a:pt x="52" y="60"/>
                      </a:moveTo>
                      <a:lnTo>
                        <a:pt x="54" y="60"/>
                      </a:lnTo>
                      <a:lnTo>
                        <a:pt x="52" y="60"/>
                      </a:lnTo>
                      <a:lnTo>
                        <a:pt x="46" y="58"/>
                      </a:lnTo>
                      <a:lnTo>
                        <a:pt x="46" y="58"/>
                      </a:lnTo>
                      <a:lnTo>
                        <a:pt x="44" y="58"/>
                      </a:lnTo>
                      <a:lnTo>
                        <a:pt x="42" y="58"/>
                      </a:lnTo>
                      <a:lnTo>
                        <a:pt x="42" y="58"/>
                      </a:lnTo>
                      <a:lnTo>
                        <a:pt x="44" y="60"/>
                      </a:lnTo>
                      <a:lnTo>
                        <a:pt x="46" y="60"/>
                      </a:lnTo>
                      <a:lnTo>
                        <a:pt x="52" y="60"/>
                      </a:lnTo>
                      <a:close/>
                      <a:moveTo>
                        <a:pt x="48" y="58"/>
                      </a:moveTo>
                      <a:lnTo>
                        <a:pt x="50" y="56"/>
                      </a:lnTo>
                      <a:lnTo>
                        <a:pt x="50" y="56"/>
                      </a:lnTo>
                      <a:lnTo>
                        <a:pt x="48" y="56"/>
                      </a:lnTo>
                      <a:lnTo>
                        <a:pt x="46" y="56"/>
                      </a:lnTo>
                      <a:lnTo>
                        <a:pt x="44" y="56"/>
                      </a:lnTo>
                      <a:lnTo>
                        <a:pt x="42" y="56"/>
                      </a:lnTo>
                      <a:lnTo>
                        <a:pt x="42" y="56"/>
                      </a:lnTo>
                      <a:lnTo>
                        <a:pt x="44" y="56"/>
                      </a:lnTo>
                      <a:lnTo>
                        <a:pt x="46" y="58"/>
                      </a:lnTo>
                      <a:lnTo>
                        <a:pt x="48" y="58"/>
                      </a:lnTo>
                      <a:close/>
                      <a:moveTo>
                        <a:pt x="26" y="44"/>
                      </a:moveTo>
                      <a:lnTo>
                        <a:pt x="26" y="46"/>
                      </a:lnTo>
                      <a:lnTo>
                        <a:pt x="28" y="46"/>
                      </a:lnTo>
                      <a:lnTo>
                        <a:pt x="28" y="46"/>
                      </a:lnTo>
                      <a:lnTo>
                        <a:pt x="28" y="44"/>
                      </a:lnTo>
                      <a:lnTo>
                        <a:pt x="26" y="44"/>
                      </a:lnTo>
                      <a:close/>
                      <a:moveTo>
                        <a:pt x="24" y="42"/>
                      </a:moveTo>
                      <a:lnTo>
                        <a:pt x="24" y="42"/>
                      </a:lnTo>
                      <a:lnTo>
                        <a:pt x="24" y="42"/>
                      </a:lnTo>
                      <a:lnTo>
                        <a:pt x="26" y="44"/>
                      </a:lnTo>
                      <a:lnTo>
                        <a:pt x="26" y="44"/>
                      </a:lnTo>
                      <a:lnTo>
                        <a:pt x="24" y="42"/>
                      </a:lnTo>
                      <a:close/>
                      <a:moveTo>
                        <a:pt x="22" y="42"/>
                      </a:moveTo>
                      <a:lnTo>
                        <a:pt x="20" y="42"/>
                      </a:lnTo>
                      <a:lnTo>
                        <a:pt x="20" y="42"/>
                      </a:lnTo>
                      <a:lnTo>
                        <a:pt x="24" y="46"/>
                      </a:lnTo>
                      <a:lnTo>
                        <a:pt x="24" y="46"/>
                      </a:lnTo>
                      <a:lnTo>
                        <a:pt x="26" y="46"/>
                      </a:lnTo>
                      <a:lnTo>
                        <a:pt x="26" y="46"/>
                      </a:lnTo>
                      <a:lnTo>
                        <a:pt x="26" y="46"/>
                      </a:lnTo>
                      <a:lnTo>
                        <a:pt x="22" y="42"/>
                      </a:lnTo>
                      <a:close/>
                      <a:moveTo>
                        <a:pt x="20" y="36"/>
                      </a:moveTo>
                      <a:lnTo>
                        <a:pt x="22" y="38"/>
                      </a:lnTo>
                      <a:lnTo>
                        <a:pt x="22" y="38"/>
                      </a:lnTo>
                      <a:lnTo>
                        <a:pt x="24" y="38"/>
                      </a:lnTo>
                      <a:lnTo>
                        <a:pt x="24" y="40"/>
                      </a:lnTo>
                      <a:lnTo>
                        <a:pt x="24" y="38"/>
                      </a:lnTo>
                      <a:lnTo>
                        <a:pt x="26" y="38"/>
                      </a:lnTo>
                      <a:lnTo>
                        <a:pt x="26" y="38"/>
                      </a:lnTo>
                      <a:lnTo>
                        <a:pt x="24" y="38"/>
                      </a:lnTo>
                      <a:lnTo>
                        <a:pt x="22" y="36"/>
                      </a:lnTo>
                      <a:lnTo>
                        <a:pt x="20" y="34"/>
                      </a:lnTo>
                      <a:lnTo>
                        <a:pt x="20" y="34"/>
                      </a:lnTo>
                      <a:lnTo>
                        <a:pt x="20" y="34"/>
                      </a:lnTo>
                      <a:lnTo>
                        <a:pt x="18" y="32"/>
                      </a:lnTo>
                      <a:lnTo>
                        <a:pt x="18" y="34"/>
                      </a:lnTo>
                      <a:lnTo>
                        <a:pt x="20" y="36"/>
                      </a:lnTo>
                      <a:lnTo>
                        <a:pt x="20" y="36"/>
                      </a:lnTo>
                      <a:close/>
                      <a:moveTo>
                        <a:pt x="20" y="32"/>
                      </a:moveTo>
                      <a:lnTo>
                        <a:pt x="20" y="32"/>
                      </a:lnTo>
                      <a:lnTo>
                        <a:pt x="18" y="30"/>
                      </a:lnTo>
                      <a:lnTo>
                        <a:pt x="18" y="30"/>
                      </a:lnTo>
                      <a:lnTo>
                        <a:pt x="18" y="30"/>
                      </a:lnTo>
                      <a:lnTo>
                        <a:pt x="18" y="30"/>
                      </a:lnTo>
                      <a:lnTo>
                        <a:pt x="18" y="30"/>
                      </a:lnTo>
                      <a:lnTo>
                        <a:pt x="18" y="32"/>
                      </a:lnTo>
                      <a:lnTo>
                        <a:pt x="18" y="32"/>
                      </a:lnTo>
                      <a:lnTo>
                        <a:pt x="20" y="32"/>
                      </a:lnTo>
                      <a:close/>
                      <a:moveTo>
                        <a:pt x="14" y="32"/>
                      </a:moveTo>
                      <a:lnTo>
                        <a:pt x="14" y="30"/>
                      </a:lnTo>
                      <a:lnTo>
                        <a:pt x="14" y="28"/>
                      </a:lnTo>
                      <a:lnTo>
                        <a:pt x="14" y="26"/>
                      </a:lnTo>
                      <a:lnTo>
                        <a:pt x="14" y="24"/>
                      </a:lnTo>
                      <a:lnTo>
                        <a:pt x="12" y="22"/>
                      </a:lnTo>
                      <a:lnTo>
                        <a:pt x="12" y="22"/>
                      </a:lnTo>
                      <a:lnTo>
                        <a:pt x="12" y="24"/>
                      </a:lnTo>
                      <a:lnTo>
                        <a:pt x="12" y="26"/>
                      </a:lnTo>
                      <a:lnTo>
                        <a:pt x="12" y="28"/>
                      </a:lnTo>
                      <a:lnTo>
                        <a:pt x="12" y="28"/>
                      </a:lnTo>
                      <a:lnTo>
                        <a:pt x="12" y="28"/>
                      </a:lnTo>
                      <a:lnTo>
                        <a:pt x="14" y="32"/>
                      </a:lnTo>
                      <a:lnTo>
                        <a:pt x="14" y="32"/>
                      </a:lnTo>
                      <a:lnTo>
                        <a:pt x="14" y="34"/>
                      </a:lnTo>
                      <a:lnTo>
                        <a:pt x="14" y="34"/>
                      </a:lnTo>
                      <a:lnTo>
                        <a:pt x="14" y="32"/>
                      </a:lnTo>
                      <a:lnTo>
                        <a:pt x="14" y="32"/>
                      </a:lnTo>
                      <a:close/>
                      <a:moveTo>
                        <a:pt x="20" y="28"/>
                      </a:moveTo>
                      <a:lnTo>
                        <a:pt x="18" y="24"/>
                      </a:lnTo>
                      <a:lnTo>
                        <a:pt x="18" y="24"/>
                      </a:lnTo>
                      <a:lnTo>
                        <a:pt x="16" y="22"/>
                      </a:lnTo>
                      <a:lnTo>
                        <a:pt x="16" y="22"/>
                      </a:lnTo>
                      <a:lnTo>
                        <a:pt x="16" y="24"/>
                      </a:lnTo>
                      <a:lnTo>
                        <a:pt x="14" y="24"/>
                      </a:lnTo>
                      <a:lnTo>
                        <a:pt x="14" y="24"/>
                      </a:lnTo>
                      <a:lnTo>
                        <a:pt x="16" y="26"/>
                      </a:lnTo>
                      <a:lnTo>
                        <a:pt x="16" y="26"/>
                      </a:lnTo>
                      <a:lnTo>
                        <a:pt x="16" y="28"/>
                      </a:lnTo>
                      <a:lnTo>
                        <a:pt x="18" y="28"/>
                      </a:lnTo>
                      <a:lnTo>
                        <a:pt x="20" y="28"/>
                      </a:lnTo>
                      <a:close/>
                      <a:moveTo>
                        <a:pt x="84" y="22"/>
                      </a:moveTo>
                      <a:lnTo>
                        <a:pt x="84" y="22"/>
                      </a:lnTo>
                      <a:lnTo>
                        <a:pt x="84" y="22"/>
                      </a:lnTo>
                      <a:lnTo>
                        <a:pt x="84" y="22"/>
                      </a:lnTo>
                      <a:lnTo>
                        <a:pt x="82" y="20"/>
                      </a:lnTo>
                      <a:lnTo>
                        <a:pt x="80" y="20"/>
                      </a:lnTo>
                      <a:lnTo>
                        <a:pt x="78" y="18"/>
                      </a:lnTo>
                      <a:lnTo>
                        <a:pt x="78" y="18"/>
                      </a:lnTo>
                      <a:lnTo>
                        <a:pt x="78" y="18"/>
                      </a:lnTo>
                      <a:lnTo>
                        <a:pt x="80" y="16"/>
                      </a:lnTo>
                      <a:lnTo>
                        <a:pt x="78" y="16"/>
                      </a:lnTo>
                      <a:lnTo>
                        <a:pt x="78" y="16"/>
                      </a:lnTo>
                      <a:lnTo>
                        <a:pt x="76" y="16"/>
                      </a:lnTo>
                      <a:lnTo>
                        <a:pt x="78" y="14"/>
                      </a:lnTo>
                      <a:lnTo>
                        <a:pt x="76" y="12"/>
                      </a:lnTo>
                      <a:lnTo>
                        <a:pt x="76" y="12"/>
                      </a:lnTo>
                      <a:lnTo>
                        <a:pt x="76" y="10"/>
                      </a:lnTo>
                      <a:lnTo>
                        <a:pt x="76" y="10"/>
                      </a:lnTo>
                      <a:lnTo>
                        <a:pt x="76" y="10"/>
                      </a:lnTo>
                      <a:lnTo>
                        <a:pt x="76" y="10"/>
                      </a:lnTo>
                      <a:lnTo>
                        <a:pt x="76" y="10"/>
                      </a:lnTo>
                      <a:lnTo>
                        <a:pt x="74" y="10"/>
                      </a:lnTo>
                      <a:lnTo>
                        <a:pt x="74" y="10"/>
                      </a:lnTo>
                      <a:lnTo>
                        <a:pt x="72" y="12"/>
                      </a:lnTo>
                      <a:lnTo>
                        <a:pt x="72" y="12"/>
                      </a:lnTo>
                      <a:lnTo>
                        <a:pt x="70" y="12"/>
                      </a:lnTo>
                      <a:lnTo>
                        <a:pt x="70" y="12"/>
                      </a:lnTo>
                      <a:lnTo>
                        <a:pt x="68" y="12"/>
                      </a:lnTo>
                      <a:lnTo>
                        <a:pt x="68" y="12"/>
                      </a:lnTo>
                      <a:lnTo>
                        <a:pt x="64" y="12"/>
                      </a:lnTo>
                      <a:lnTo>
                        <a:pt x="62" y="12"/>
                      </a:lnTo>
                      <a:lnTo>
                        <a:pt x="60" y="12"/>
                      </a:lnTo>
                      <a:lnTo>
                        <a:pt x="58" y="10"/>
                      </a:lnTo>
                      <a:lnTo>
                        <a:pt x="58" y="10"/>
                      </a:lnTo>
                      <a:lnTo>
                        <a:pt x="58" y="10"/>
                      </a:lnTo>
                      <a:lnTo>
                        <a:pt x="56" y="10"/>
                      </a:lnTo>
                      <a:lnTo>
                        <a:pt x="54" y="8"/>
                      </a:lnTo>
                      <a:lnTo>
                        <a:pt x="54" y="8"/>
                      </a:lnTo>
                      <a:lnTo>
                        <a:pt x="52" y="6"/>
                      </a:lnTo>
                      <a:lnTo>
                        <a:pt x="50" y="6"/>
                      </a:lnTo>
                      <a:lnTo>
                        <a:pt x="48" y="4"/>
                      </a:lnTo>
                      <a:lnTo>
                        <a:pt x="48" y="2"/>
                      </a:lnTo>
                      <a:lnTo>
                        <a:pt x="46" y="2"/>
                      </a:lnTo>
                      <a:lnTo>
                        <a:pt x="44" y="0"/>
                      </a:lnTo>
                      <a:lnTo>
                        <a:pt x="42" y="0"/>
                      </a:lnTo>
                      <a:lnTo>
                        <a:pt x="42" y="0"/>
                      </a:lnTo>
                      <a:lnTo>
                        <a:pt x="40" y="0"/>
                      </a:lnTo>
                      <a:lnTo>
                        <a:pt x="40" y="0"/>
                      </a:lnTo>
                      <a:lnTo>
                        <a:pt x="40" y="0"/>
                      </a:lnTo>
                      <a:lnTo>
                        <a:pt x="38" y="0"/>
                      </a:lnTo>
                      <a:lnTo>
                        <a:pt x="40" y="2"/>
                      </a:lnTo>
                      <a:lnTo>
                        <a:pt x="38" y="2"/>
                      </a:lnTo>
                      <a:lnTo>
                        <a:pt x="38" y="2"/>
                      </a:lnTo>
                      <a:lnTo>
                        <a:pt x="36" y="2"/>
                      </a:lnTo>
                      <a:lnTo>
                        <a:pt x="36" y="4"/>
                      </a:lnTo>
                      <a:lnTo>
                        <a:pt x="34" y="4"/>
                      </a:lnTo>
                      <a:lnTo>
                        <a:pt x="34" y="4"/>
                      </a:lnTo>
                      <a:lnTo>
                        <a:pt x="32" y="4"/>
                      </a:lnTo>
                      <a:lnTo>
                        <a:pt x="32" y="4"/>
                      </a:lnTo>
                      <a:lnTo>
                        <a:pt x="30" y="4"/>
                      </a:lnTo>
                      <a:lnTo>
                        <a:pt x="30" y="6"/>
                      </a:lnTo>
                      <a:lnTo>
                        <a:pt x="30" y="6"/>
                      </a:lnTo>
                      <a:lnTo>
                        <a:pt x="30" y="6"/>
                      </a:lnTo>
                      <a:lnTo>
                        <a:pt x="30" y="8"/>
                      </a:lnTo>
                      <a:lnTo>
                        <a:pt x="32" y="8"/>
                      </a:lnTo>
                      <a:lnTo>
                        <a:pt x="32" y="10"/>
                      </a:lnTo>
                      <a:lnTo>
                        <a:pt x="30" y="10"/>
                      </a:lnTo>
                      <a:lnTo>
                        <a:pt x="30" y="12"/>
                      </a:lnTo>
                      <a:lnTo>
                        <a:pt x="28" y="12"/>
                      </a:lnTo>
                      <a:lnTo>
                        <a:pt x="26" y="14"/>
                      </a:lnTo>
                      <a:lnTo>
                        <a:pt x="26" y="14"/>
                      </a:lnTo>
                      <a:lnTo>
                        <a:pt x="26" y="14"/>
                      </a:lnTo>
                      <a:lnTo>
                        <a:pt x="26" y="14"/>
                      </a:lnTo>
                      <a:lnTo>
                        <a:pt x="26" y="16"/>
                      </a:lnTo>
                      <a:lnTo>
                        <a:pt x="26" y="16"/>
                      </a:lnTo>
                      <a:lnTo>
                        <a:pt x="26" y="16"/>
                      </a:lnTo>
                      <a:lnTo>
                        <a:pt x="26" y="18"/>
                      </a:lnTo>
                      <a:lnTo>
                        <a:pt x="26" y="18"/>
                      </a:lnTo>
                      <a:lnTo>
                        <a:pt x="26" y="18"/>
                      </a:lnTo>
                      <a:lnTo>
                        <a:pt x="24" y="18"/>
                      </a:lnTo>
                      <a:lnTo>
                        <a:pt x="22" y="18"/>
                      </a:lnTo>
                      <a:lnTo>
                        <a:pt x="20" y="18"/>
                      </a:lnTo>
                      <a:lnTo>
                        <a:pt x="20" y="18"/>
                      </a:lnTo>
                      <a:lnTo>
                        <a:pt x="18" y="18"/>
                      </a:lnTo>
                      <a:lnTo>
                        <a:pt x="18" y="16"/>
                      </a:lnTo>
                      <a:lnTo>
                        <a:pt x="16" y="16"/>
                      </a:lnTo>
                      <a:lnTo>
                        <a:pt x="16" y="16"/>
                      </a:lnTo>
                      <a:lnTo>
                        <a:pt x="16" y="14"/>
                      </a:lnTo>
                      <a:lnTo>
                        <a:pt x="16" y="14"/>
                      </a:lnTo>
                      <a:lnTo>
                        <a:pt x="16" y="14"/>
                      </a:lnTo>
                      <a:lnTo>
                        <a:pt x="14" y="16"/>
                      </a:lnTo>
                      <a:lnTo>
                        <a:pt x="14" y="18"/>
                      </a:lnTo>
                      <a:lnTo>
                        <a:pt x="12" y="18"/>
                      </a:lnTo>
                      <a:lnTo>
                        <a:pt x="12" y="18"/>
                      </a:lnTo>
                      <a:lnTo>
                        <a:pt x="10" y="18"/>
                      </a:lnTo>
                      <a:lnTo>
                        <a:pt x="8" y="18"/>
                      </a:lnTo>
                      <a:lnTo>
                        <a:pt x="8" y="16"/>
                      </a:lnTo>
                      <a:lnTo>
                        <a:pt x="8" y="18"/>
                      </a:lnTo>
                      <a:lnTo>
                        <a:pt x="8" y="18"/>
                      </a:lnTo>
                      <a:lnTo>
                        <a:pt x="6" y="18"/>
                      </a:lnTo>
                      <a:lnTo>
                        <a:pt x="6" y="18"/>
                      </a:lnTo>
                      <a:lnTo>
                        <a:pt x="2" y="18"/>
                      </a:lnTo>
                      <a:lnTo>
                        <a:pt x="2" y="16"/>
                      </a:lnTo>
                      <a:lnTo>
                        <a:pt x="0" y="18"/>
                      </a:lnTo>
                      <a:lnTo>
                        <a:pt x="2" y="22"/>
                      </a:lnTo>
                      <a:lnTo>
                        <a:pt x="2" y="22"/>
                      </a:lnTo>
                      <a:lnTo>
                        <a:pt x="2" y="24"/>
                      </a:lnTo>
                      <a:lnTo>
                        <a:pt x="4" y="28"/>
                      </a:lnTo>
                      <a:lnTo>
                        <a:pt x="6" y="30"/>
                      </a:lnTo>
                      <a:lnTo>
                        <a:pt x="6" y="30"/>
                      </a:lnTo>
                      <a:lnTo>
                        <a:pt x="8" y="30"/>
                      </a:lnTo>
                      <a:lnTo>
                        <a:pt x="8" y="28"/>
                      </a:lnTo>
                      <a:lnTo>
                        <a:pt x="10" y="28"/>
                      </a:lnTo>
                      <a:lnTo>
                        <a:pt x="12" y="24"/>
                      </a:lnTo>
                      <a:lnTo>
                        <a:pt x="12" y="20"/>
                      </a:lnTo>
                      <a:lnTo>
                        <a:pt x="12" y="20"/>
                      </a:lnTo>
                      <a:lnTo>
                        <a:pt x="14" y="20"/>
                      </a:lnTo>
                      <a:lnTo>
                        <a:pt x="16" y="20"/>
                      </a:lnTo>
                      <a:lnTo>
                        <a:pt x="16" y="22"/>
                      </a:lnTo>
                      <a:lnTo>
                        <a:pt x="20" y="24"/>
                      </a:lnTo>
                      <a:lnTo>
                        <a:pt x="20" y="28"/>
                      </a:lnTo>
                      <a:lnTo>
                        <a:pt x="20" y="30"/>
                      </a:lnTo>
                      <a:lnTo>
                        <a:pt x="20" y="32"/>
                      </a:lnTo>
                      <a:lnTo>
                        <a:pt x="22" y="34"/>
                      </a:lnTo>
                      <a:lnTo>
                        <a:pt x="26" y="38"/>
                      </a:lnTo>
                      <a:lnTo>
                        <a:pt x="28" y="38"/>
                      </a:lnTo>
                      <a:lnTo>
                        <a:pt x="28" y="40"/>
                      </a:lnTo>
                      <a:lnTo>
                        <a:pt x="28" y="40"/>
                      </a:lnTo>
                      <a:lnTo>
                        <a:pt x="26" y="40"/>
                      </a:lnTo>
                      <a:lnTo>
                        <a:pt x="26" y="40"/>
                      </a:lnTo>
                      <a:lnTo>
                        <a:pt x="24" y="40"/>
                      </a:lnTo>
                      <a:lnTo>
                        <a:pt x="24" y="40"/>
                      </a:lnTo>
                      <a:lnTo>
                        <a:pt x="24" y="42"/>
                      </a:lnTo>
                      <a:lnTo>
                        <a:pt x="30" y="46"/>
                      </a:lnTo>
                      <a:lnTo>
                        <a:pt x="32" y="48"/>
                      </a:lnTo>
                      <a:lnTo>
                        <a:pt x="34" y="50"/>
                      </a:lnTo>
                      <a:lnTo>
                        <a:pt x="36" y="50"/>
                      </a:lnTo>
                      <a:lnTo>
                        <a:pt x="36" y="52"/>
                      </a:lnTo>
                      <a:lnTo>
                        <a:pt x="36" y="52"/>
                      </a:lnTo>
                      <a:lnTo>
                        <a:pt x="36" y="52"/>
                      </a:lnTo>
                      <a:lnTo>
                        <a:pt x="38" y="54"/>
                      </a:lnTo>
                      <a:lnTo>
                        <a:pt x="38" y="54"/>
                      </a:lnTo>
                      <a:lnTo>
                        <a:pt x="40" y="52"/>
                      </a:lnTo>
                      <a:lnTo>
                        <a:pt x="42" y="52"/>
                      </a:lnTo>
                      <a:lnTo>
                        <a:pt x="46" y="54"/>
                      </a:lnTo>
                      <a:lnTo>
                        <a:pt x="50" y="56"/>
                      </a:lnTo>
                      <a:lnTo>
                        <a:pt x="54" y="58"/>
                      </a:lnTo>
                      <a:lnTo>
                        <a:pt x="56" y="60"/>
                      </a:lnTo>
                      <a:lnTo>
                        <a:pt x="58" y="62"/>
                      </a:lnTo>
                      <a:lnTo>
                        <a:pt x="60" y="62"/>
                      </a:lnTo>
                      <a:lnTo>
                        <a:pt x="60" y="62"/>
                      </a:lnTo>
                      <a:lnTo>
                        <a:pt x="60" y="62"/>
                      </a:lnTo>
                      <a:lnTo>
                        <a:pt x="60" y="62"/>
                      </a:lnTo>
                      <a:lnTo>
                        <a:pt x="60" y="62"/>
                      </a:lnTo>
                      <a:lnTo>
                        <a:pt x="56" y="58"/>
                      </a:lnTo>
                      <a:lnTo>
                        <a:pt x="56" y="56"/>
                      </a:lnTo>
                      <a:lnTo>
                        <a:pt x="56" y="56"/>
                      </a:lnTo>
                      <a:lnTo>
                        <a:pt x="54" y="54"/>
                      </a:lnTo>
                      <a:lnTo>
                        <a:pt x="54" y="54"/>
                      </a:lnTo>
                      <a:lnTo>
                        <a:pt x="52" y="52"/>
                      </a:lnTo>
                      <a:lnTo>
                        <a:pt x="50" y="50"/>
                      </a:lnTo>
                      <a:lnTo>
                        <a:pt x="46" y="48"/>
                      </a:lnTo>
                      <a:lnTo>
                        <a:pt x="46" y="48"/>
                      </a:lnTo>
                      <a:lnTo>
                        <a:pt x="44" y="46"/>
                      </a:lnTo>
                      <a:lnTo>
                        <a:pt x="44" y="44"/>
                      </a:lnTo>
                      <a:lnTo>
                        <a:pt x="42" y="44"/>
                      </a:lnTo>
                      <a:lnTo>
                        <a:pt x="40" y="42"/>
                      </a:lnTo>
                      <a:lnTo>
                        <a:pt x="40" y="40"/>
                      </a:lnTo>
                      <a:lnTo>
                        <a:pt x="38" y="38"/>
                      </a:lnTo>
                      <a:lnTo>
                        <a:pt x="38" y="36"/>
                      </a:lnTo>
                      <a:lnTo>
                        <a:pt x="38" y="36"/>
                      </a:lnTo>
                      <a:lnTo>
                        <a:pt x="38" y="36"/>
                      </a:lnTo>
                      <a:lnTo>
                        <a:pt x="34" y="32"/>
                      </a:lnTo>
                      <a:lnTo>
                        <a:pt x="32" y="32"/>
                      </a:lnTo>
                      <a:lnTo>
                        <a:pt x="32" y="30"/>
                      </a:lnTo>
                      <a:lnTo>
                        <a:pt x="32" y="26"/>
                      </a:lnTo>
                      <a:lnTo>
                        <a:pt x="34" y="22"/>
                      </a:lnTo>
                      <a:lnTo>
                        <a:pt x="34" y="22"/>
                      </a:lnTo>
                      <a:lnTo>
                        <a:pt x="34" y="22"/>
                      </a:lnTo>
                      <a:lnTo>
                        <a:pt x="36" y="22"/>
                      </a:lnTo>
                      <a:lnTo>
                        <a:pt x="36" y="22"/>
                      </a:lnTo>
                      <a:lnTo>
                        <a:pt x="38" y="24"/>
                      </a:lnTo>
                      <a:lnTo>
                        <a:pt x="40" y="26"/>
                      </a:lnTo>
                      <a:lnTo>
                        <a:pt x="40" y="26"/>
                      </a:lnTo>
                      <a:lnTo>
                        <a:pt x="42" y="24"/>
                      </a:lnTo>
                      <a:lnTo>
                        <a:pt x="42" y="22"/>
                      </a:lnTo>
                      <a:lnTo>
                        <a:pt x="44" y="22"/>
                      </a:lnTo>
                      <a:lnTo>
                        <a:pt x="48" y="22"/>
                      </a:lnTo>
                      <a:lnTo>
                        <a:pt x="48" y="22"/>
                      </a:lnTo>
                      <a:lnTo>
                        <a:pt x="52" y="22"/>
                      </a:lnTo>
                      <a:lnTo>
                        <a:pt x="54" y="24"/>
                      </a:lnTo>
                      <a:lnTo>
                        <a:pt x="54" y="22"/>
                      </a:lnTo>
                      <a:lnTo>
                        <a:pt x="54" y="22"/>
                      </a:lnTo>
                      <a:lnTo>
                        <a:pt x="56" y="24"/>
                      </a:lnTo>
                      <a:lnTo>
                        <a:pt x="58" y="24"/>
                      </a:lnTo>
                      <a:lnTo>
                        <a:pt x="58" y="24"/>
                      </a:lnTo>
                      <a:lnTo>
                        <a:pt x="60" y="22"/>
                      </a:lnTo>
                      <a:lnTo>
                        <a:pt x="60" y="24"/>
                      </a:lnTo>
                      <a:lnTo>
                        <a:pt x="62" y="24"/>
                      </a:lnTo>
                      <a:lnTo>
                        <a:pt x="62" y="24"/>
                      </a:lnTo>
                      <a:lnTo>
                        <a:pt x="64" y="24"/>
                      </a:lnTo>
                      <a:lnTo>
                        <a:pt x="64" y="24"/>
                      </a:lnTo>
                      <a:lnTo>
                        <a:pt x="66" y="24"/>
                      </a:lnTo>
                      <a:lnTo>
                        <a:pt x="68" y="24"/>
                      </a:lnTo>
                      <a:lnTo>
                        <a:pt x="68" y="24"/>
                      </a:lnTo>
                      <a:lnTo>
                        <a:pt x="70" y="24"/>
                      </a:lnTo>
                      <a:lnTo>
                        <a:pt x="70" y="24"/>
                      </a:lnTo>
                      <a:lnTo>
                        <a:pt x="72" y="24"/>
                      </a:lnTo>
                      <a:lnTo>
                        <a:pt x="74" y="24"/>
                      </a:lnTo>
                      <a:lnTo>
                        <a:pt x="74" y="26"/>
                      </a:lnTo>
                      <a:lnTo>
                        <a:pt x="76" y="28"/>
                      </a:lnTo>
                      <a:lnTo>
                        <a:pt x="76" y="28"/>
                      </a:lnTo>
                      <a:lnTo>
                        <a:pt x="76" y="28"/>
                      </a:lnTo>
                      <a:lnTo>
                        <a:pt x="76" y="30"/>
                      </a:lnTo>
                      <a:lnTo>
                        <a:pt x="78" y="30"/>
                      </a:lnTo>
                      <a:lnTo>
                        <a:pt x="78" y="30"/>
                      </a:lnTo>
                      <a:lnTo>
                        <a:pt x="78" y="28"/>
                      </a:lnTo>
                      <a:lnTo>
                        <a:pt x="78" y="28"/>
                      </a:lnTo>
                      <a:lnTo>
                        <a:pt x="80" y="28"/>
                      </a:lnTo>
                      <a:lnTo>
                        <a:pt x="80" y="28"/>
                      </a:lnTo>
                      <a:lnTo>
                        <a:pt x="80" y="28"/>
                      </a:lnTo>
                      <a:lnTo>
                        <a:pt x="80" y="28"/>
                      </a:lnTo>
                      <a:lnTo>
                        <a:pt x="80" y="24"/>
                      </a:lnTo>
                      <a:lnTo>
                        <a:pt x="80" y="24"/>
                      </a:lnTo>
                      <a:lnTo>
                        <a:pt x="80" y="22"/>
                      </a:lnTo>
                      <a:lnTo>
                        <a:pt x="80" y="22"/>
                      </a:lnTo>
                      <a:lnTo>
                        <a:pt x="82" y="22"/>
                      </a:lnTo>
                      <a:lnTo>
                        <a:pt x="82" y="22"/>
                      </a:lnTo>
                      <a:lnTo>
                        <a:pt x="84" y="22"/>
                      </a:lnTo>
                      <a:lnTo>
                        <a:pt x="84" y="22"/>
                      </a:lnTo>
                      <a:lnTo>
                        <a:pt x="84" y="2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71" name="Freeform 199">
                  <a:extLst>
                    <a:ext uri="{FF2B5EF4-FFF2-40B4-BE49-F238E27FC236}">
                      <a16:creationId xmlns:a16="http://schemas.microsoft.com/office/drawing/2014/main" id="{216E8F9A-79DC-F85C-0D44-D25428740F47}"/>
                    </a:ext>
                  </a:extLst>
                </p:cNvPr>
                <p:cNvSpPr>
                  <a:spLocks/>
                </p:cNvSpPr>
                <p:nvPr/>
              </p:nvSpPr>
              <p:spPr bwMode="auto">
                <a:xfrm>
                  <a:off x="2118" y="1876"/>
                  <a:ext cx="52" cy="57"/>
                </a:xfrm>
                <a:custGeom>
                  <a:avLst/>
                  <a:gdLst>
                    <a:gd name="T0" fmla="*/ 48 w 52"/>
                    <a:gd name="T1" fmla="*/ 27 h 57"/>
                    <a:gd name="T2" fmla="*/ 44 w 52"/>
                    <a:gd name="T3" fmla="*/ 20 h 57"/>
                    <a:gd name="T4" fmla="*/ 38 w 52"/>
                    <a:gd name="T5" fmla="*/ 8 h 57"/>
                    <a:gd name="T6" fmla="*/ 36 w 52"/>
                    <a:gd name="T7" fmla="*/ 6 h 57"/>
                    <a:gd name="T8" fmla="*/ 34 w 52"/>
                    <a:gd name="T9" fmla="*/ 8 h 57"/>
                    <a:gd name="T10" fmla="*/ 28 w 52"/>
                    <a:gd name="T11" fmla="*/ 8 h 57"/>
                    <a:gd name="T12" fmla="*/ 26 w 52"/>
                    <a:gd name="T13" fmla="*/ 6 h 57"/>
                    <a:gd name="T14" fmla="*/ 24 w 52"/>
                    <a:gd name="T15" fmla="*/ 4 h 57"/>
                    <a:gd name="T16" fmla="*/ 18 w 52"/>
                    <a:gd name="T17" fmla="*/ 4 h 57"/>
                    <a:gd name="T18" fmla="*/ 10 w 52"/>
                    <a:gd name="T19" fmla="*/ 2 h 57"/>
                    <a:gd name="T20" fmla="*/ 6 w 52"/>
                    <a:gd name="T21" fmla="*/ 0 h 57"/>
                    <a:gd name="T22" fmla="*/ 4 w 52"/>
                    <a:gd name="T23" fmla="*/ 2 h 57"/>
                    <a:gd name="T24" fmla="*/ 4 w 52"/>
                    <a:gd name="T25" fmla="*/ 2 h 57"/>
                    <a:gd name="T26" fmla="*/ 0 w 52"/>
                    <a:gd name="T27" fmla="*/ 6 h 57"/>
                    <a:gd name="T28" fmla="*/ 4 w 52"/>
                    <a:gd name="T29" fmla="*/ 8 h 57"/>
                    <a:gd name="T30" fmla="*/ 4 w 52"/>
                    <a:gd name="T31" fmla="*/ 12 h 57"/>
                    <a:gd name="T32" fmla="*/ 2 w 52"/>
                    <a:gd name="T33" fmla="*/ 20 h 57"/>
                    <a:gd name="T34" fmla="*/ 8 w 52"/>
                    <a:gd name="T35" fmla="*/ 24 h 57"/>
                    <a:gd name="T36" fmla="*/ 12 w 52"/>
                    <a:gd name="T37" fmla="*/ 29 h 57"/>
                    <a:gd name="T38" fmla="*/ 16 w 52"/>
                    <a:gd name="T39" fmla="*/ 24 h 57"/>
                    <a:gd name="T40" fmla="*/ 12 w 52"/>
                    <a:gd name="T41" fmla="*/ 22 h 57"/>
                    <a:gd name="T42" fmla="*/ 10 w 52"/>
                    <a:gd name="T43" fmla="*/ 18 h 57"/>
                    <a:gd name="T44" fmla="*/ 18 w 52"/>
                    <a:gd name="T45" fmla="*/ 24 h 57"/>
                    <a:gd name="T46" fmla="*/ 18 w 52"/>
                    <a:gd name="T47" fmla="*/ 29 h 57"/>
                    <a:gd name="T48" fmla="*/ 26 w 52"/>
                    <a:gd name="T49" fmla="*/ 33 h 57"/>
                    <a:gd name="T50" fmla="*/ 32 w 52"/>
                    <a:gd name="T51" fmla="*/ 37 h 57"/>
                    <a:gd name="T52" fmla="*/ 34 w 52"/>
                    <a:gd name="T53" fmla="*/ 43 h 57"/>
                    <a:gd name="T54" fmla="*/ 34 w 52"/>
                    <a:gd name="T55" fmla="*/ 49 h 57"/>
                    <a:gd name="T56" fmla="*/ 38 w 52"/>
                    <a:gd name="T57" fmla="*/ 51 h 57"/>
                    <a:gd name="T58" fmla="*/ 38 w 52"/>
                    <a:gd name="T59" fmla="*/ 49 h 57"/>
                    <a:gd name="T60" fmla="*/ 38 w 52"/>
                    <a:gd name="T61" fmla="*/ 45 h 57"/>
                    <a:gd name="T62" fmla="*/ 42 w 52"/>
                    <a:gd name="T63" fmla="*/ 49 h 57"/>
                    <a:gd name="T64" fmla="*/ 44 w 52"/>
                    <a:gd name="T65" fmla="*/ 55 h 57"/>
                    <a:gd name="T66" fmla="*/ 44 w 52"/>
                    <a:gd name="T67" fmla="*/ 55 h 57"/>
                    <a:gd name="T68" fmla="*/ 42 w 52"/>
                    <a:gd name="T69" fmla="*/ 53 h 57"/>
                    <a:gd name="T70" fmla="*/ 46 w 52"/>
                    <a:gd name="T71" fmla="*/ 49 h 57"/>
                    <a:gd name="T72" fmla="*/ 44 w 52"/>
                    <a:gd name="T73" fmla="*/ 45 h 57"/>
                    <a:gd name="T74" fmla="*/ 48 w 52"/>
                    <a:gd name="T75" fmla="*/ 43 h 57"/>
                    <a:gd name="T76" fmla="*/ 48 w 52"/>
                    <a:gd name="T77" fmla="*/ 41 h 57"/>
                    <a:gd name="T78" fmla="*/ 46 w 52"/>
                    <a:gd name="T79" fmla="*/ 35 h 57"/>
                    <a:gd name="T80" fmla="*/ 46 w 52"/>
                    <a:gd name="T81" fmla="*/ 31 h 57"/>
                    <a:gd name="T82" fmla="*/ 48 w 52"/>
                    <a:gd name="T83" fmla="*/ 29 h 57"/>
                    <a:gd name="T84" fmla="*/ 50 w 52"/>
                    <a:gd name="T85" fmla="*/ 31 h 57"/>
                    <a:gd name="T86" fmla="*/ 52 w 52"/>
                    <a:gd name="T87"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57">
                      <a:moveTo>
                        <a:pt x="50" y="29"/>
                      </a:moveTo>
                      <a:lnTo>
                        <a:pt x="48" y="29"/>
                      </a:lnTo>
                      <a:lnTo>
                        <a:pt x="48" y="27"/>
                      </a:lnTo>
                      <a:lnTo>
                        <a:pt x="46" y="27"/>
                      </a:lnTo>
                      <a:lnTo>
                        <a:pt x="44" y="22"/>
                      </a:lnTo>
                      <a:lnTo>
                        <a:pt x="44" y="20"/>
                      </a:lnTo>
                      <a:lnTo>
                        <a:pt x="40" y="16"/>
                      </a:lnTo>
                      <a:lnTo>
                        <a:pt x="38" y="14"/>
                      </a:lnTo>
                      <a:lnTo>
                        <a:pt x="38" y="8"/>
                      </a:lnTo>
                      <a:lnTo>
                        <a:pt x="36" y="6"/>
                      </a:lnTo>
                      <a:lnTo>
                        <a:pt x="36" y="6"/>
                      </a:lnTo>
                      <a:lnTo>
                        <a:pt x="36" y="6"/>
                      </a:lnTo>
                      <a:lnTo>
                        <a:pt x="36" y="6"/>
                      </a:lnTo>
                      <a:lnTo>
                        <a:pt x="34" y="8"/>
                      </a:lnTo>
                      <a:lnTo>
                        <a:pt x="34" y="8"/>
                      </a:lnTo>
                      <a:lnTo>
                        <a:pt x="32" y="8"/>
                      </a:lnTo>
                      <a:lnTo>
                        <a:pt x="28" y="8"/>
                      </a:lnTo>
                      <a:lnTo>
                        <a:pt x="28" y="8"/>
                      </a:lnTo>
                      <a:lnTo>
                        <a:pt x="28" y="8"/>
                      </a:lnTo>
                      <a:lnTo>
                        <a:pt x="28" y="6"/>
                      </a:lnTo>
                      <a:lnTo>
                        <a:pt x="26" y="6"/>
                      </a:lnTo>
                      <a:lnTo>
                        <a:pt x="26" y="4"/>
                      </a:lnTo>
                      <a:lnTo>
                        <a:pt x="24" y="4"/>
                      </a:lnTo>
                      <a:lnTo>
                        <a:pt x="24" y="4"/>
                      </a:lnTo>
                      <a:lnTo>
                        <a:pt x="20" y="2"/>
                      </a:lnTo>
                      <a:lnTo>
                        <a:pt x="20" y="2"/>
                      </a:lnTo>
                      <a:lnTo>
                        <a:pt x="18" y="4"/>
                      </a:lnTo>
                      <a:lnTo>
                        <a:pt x="16" y="4"/>
                      </a:lnTo>
                      <a:lnTo>
                        <a:pt x="12" y="2"/>
                      </a:lnTo>
                      <a:lnTo>
                        <a:pt x="10" y="2"/>
                      </a:lnTo>
                      <a:lnTo>
                        <a:pt x="6" y="0"/>
                      </a:lnTo>
                      <a:lnTo>
                        <a:pt x="6" y="0"/>
                      </a:lnTo>
                      <a:lnTo>
                        <a:pt x="6" y="0"/>
                      </a:lnTo>
                      <a:lnTo>
                        <a:pt x="6" y="0"/>
                      </a:lnTo>
                      <a:lnTo>
                        <a:pt x="4" y="2"/>
                      </a:lnTo>
                      <a:lnTo>
                        <a:pt x="4" y="2"/>
                      </a:lnTo>
                      <a:lnTo>
                        <a:pt x="4" y="2"/>
                      </a:lnTo>
                      <a:lnTo>
                        <a:pt x="4" y="2"/>
                      </a:lnTo>
                      <a:lnTo>
                        <a:pt x="4" y="2"/>
                      </a:lnTo>
                      <a:lnTo>
                        <a:pt x="4" y="4"/>
                      </a:lnTo>
                      <a:lnTo>
                        <a:pt x="2" y="6"/>
                      </a:lnTo>
                      <a:lnTo>
                        <a:pt x="0" y="6"/>
                      </a:lnTo>
                      <a:lnTo>
                        <a:pt x="2" y="6"/>
                      </a:lnTo>
                      <a:lnTo>
                        <a:pt x="4" y="8"/>
                      </a:lnTo>
                      <a:lnTo>
                        <a:pt x="4" y="8"/>
                      </a:lnTo>
                      <a:lnTo>
                        <a:pt x="4" y="10"/>
                      </a:lnTo>
                      <a:lnTo>
                        <a:pt x="4" y="10"/>
                      </a:lnTo>
                      <a:lnTo>
                        <a:pt x="4" y="12"/>
                      </a:lnTo>
                      <a:lnTo>
                        <a:pt x="2" y="14"/>
                      </a:lnTo>
                      <a:lnTo>
                        <a:pt x="0" y="16"/>
                      </a:lnTo>
                      <a:lnTo>
                        <a:pt x="2" y="20"/>
                      </a:lnTo>
                      <a:lnTo>
                        <a:pt x="2" y="22"/>
                      </a:lnTo>
                      <a:lnTo>
                        <a:pt x="4" y="24"/>
                      </a:lnTo>
                      <a:lnTo>
                        <a:pt x="8" y="24"/>
                      </a:lnTo>
                      <a:lnTo>
                        <a:pt x="10" y="29"/>
                      </a:lnTo>
                      <a:lnTo>
                        <a:pt x="12" y="29"/>
                      </a:lnTo>
                      <a:lnTo>
                        <a:pt x="12" y="29"/>
                      </a:lnTo>
                      <a:lnTo>
                        <a:pt x="12" y="29"/>
                      </a:lnTo>
                      <a:lnTo>
                        <a:pt x="14" y="27"/>
                      </a:lnTo>
                      <a:lnTo>
                        <a:pt x="16" y="24"/>
                      </a:lnTo>
                      <a:lnTo>
                        <a:pt x="16" y="24"/>
                      </a:lnTo>
                      <a:lnTo>
                        <a:pt x="14" y="22"/>
                      </a:lnTo>
                      <a:lnTo>
                        <a:pt x="12" y="22"/>
                      </a:lnTo>
                      <a:lnTo>
                        <a:pt x="10" y="20"/>
                      </a:lnTo>
                      <a:lnTo>
                        <a:pt x="10" y="16"/>
                      </a:lnTo>
                      <a:lnTo>
                        <a:pt x="10" y="18"/>
                      </a:lnTo>
                      <a:lnTo>
                        <a:pt x="10" y="18"/>
                      </a:lnTo>
                      <a:lnTo>
                        <a:pt x="14" y="20"/>
                      </a:lnTo>
                      <a:lnTo>
                        <a:pt x="18" y="24"/>
                      </a:lnTo>
                      <a:lnTo>
                        <a:pt x="20" y="27"/>
                      </a:lnTo>
                      <a:lnTo>
                        <a:pt x="18" y="27"/>
                      </a:lnTo>
                      <a:lnTo>
                        <a:pt x="18" y="29"/>
                      </a:lnTo>
                      <a:lnTo>
                        <a:pt x="20" y="31"/>
                      </a:lnTo>
                      <a:lnTo>
                        <a:pt x="22" y="31"/>
                      </a:lnTo>
                      <a:lnTo>
                        <a:pt x="26" y="33"/>
                      </a:lnTo>
                      <a:lnTo>
                        <a:pt x="26" y="33"/>
                      </a:lnTo>
                      <a:lnTo>
                        <a:pt x="30" y="35"/>
                      </a:lnTo>
                      <a:lnTo>
                        <a:pt x="32" y="37"/>
                      </a:lnTo>
                      <a:lnTo>
                        <a:pt x="34" y="39"/>
                      </a:lnTo>
                      <a:lnTo>
                        <a:pt x="34" y="41"/>
                      </a:lnTo>
                      <a:lnTo>
                        <a:pt x="34" y="43"/>
                      </a:lnTo>
                      <a:lnTo>
                        <a:pt x="34" y="45"/>
                      </a:lnTo>
                      <a:lnTo>
                        <a:pt x="32" y="47"/>
                      </a:lnTo>
                      <a:lnTo>
                        <a:pt x="34" y="49"/>
                      </a:lnTo>
                      <a:lnTo>
                        <a:pt x="34" y="51"/>
                      </a:lnTo>
                      <a:lnTo>
                        <a:pt x="36" y="51"/>
                      </a:lnTo>
                      <a:lnTo>
                        <a:pt x="38" y="51"/>
                      </a:lnTo>
                      <a:lnTo>
                        <a:pt x="38" y="51"/>
                      </a:lnTo>
                      <a:lnTo>
                        <a:pt x="38" y="49"/>
                      </a:lnTo>
                      <a:lnTo>
                        <a:pt x="38" y="49"/>
                      </a:lnTo>
                      <a:lnTo>
                        <a:pt x="36" y="47"/>
                      </a:lnTo>
                      <a:lnTo>
                        <a:pt x="36" y="45"/>
                      </a:lnTo>
                      <a:lnTo>
                        <a:pt x="38" y="45"/>
                      </a:lnTo>
                      <a:lnTo>
                        <a:pt x="40" y="47"/>
                      </a:lnTo>
                      <a:lnTo>
                        <a:pt x="40" y="47"/>
                      </a:lnTo>
                      <a:lnTo>
                        <a:pt x="42" y="49"/>
                      </a:lnTo>
                      <a:lnTo>
                        <a:pt x="42" y="51"/>
                      </a:lnTo>
                      <a:lnTo>
                        <a:pt x="42" y="53"/>
                      </a:lnTo>
                      <a:lnTo>
                        <a:pt x="44" y="55"/>
                      </a:lnTo>
                      <a:lnTo>
                        <a:pt x="44" y="57"/>
                      </a:lnTo>
                      <a:lnTo>
                        <a:pt x="44" y="55"/>
                      </a:lnTo>
                      <a:lnTo>
                        <a:pt x="44" y="55"/>
                      </a:lnTo>
                      <a:lnTo>
                        <a:pt x="44" y="53"/>
                      </a:lnTo>
                      <a:lnTo>
                        <a:pt x="42" y="53"/>
                      </a:lnTo>
                      <a:lnTo>
                        <a:pt x="42" y="53"/>
                      </a:lnTo>
                      <a:lnTo>
                        <a:pt x="44" y="51"/>
                      </a:lnTo>
                      <a:lnTo>
                        <a:pt x="46" y="51"/>
                      </a:lnTo>
                      <a:lnTo>
                        <a:pt x="46" y="49"/>
                      </a:lnTo>
                      <a:lnTo>
                        <a:pt x="46" y="49"/>
                      </a:lnTo>
                      <a:lnTo>
                        <a:pt x="46" y="47"/>
                      </a:lnTo>
                      <a:lnTo>
                        <a:pt x="44" y="45"/>
                      </a:lnTo>
                      <a:lnTo>
                        <a:pt x="46" y="43"/>
                      </a:lnTo>
                      <a:lnTo>
                        <a:pt x="46" y="43"/>
                      </a:lnTo>
                      <a:lnTo>
                        <a:pt x="48" y="43"/>
                      </a:lnTo>
                      <a:lnTo>
                        <a:pt x="48" y="41"/>
                      </a:lnTo>
                      <a:lnTo>
                        <a:pt x="48" y="41"/>
                      </a:lnTo>
                      <a:lnTo>
                        <a:pt x="48" y="41"/>
                      </a:lnTo>
                      <a:lnTo>
                        <a:pt x="46" y="39"/>
                      </a:lnTo>
                      <a:lnTo>
                        <a:pt x="44" y="39"/>
                      </a:lnTo>
                      <a:lnTo>
                        <a:pt x="46" y="35"/>
                      </a:lnTo>
                      <a:lnTo>
                        <a:pt x="46" y="33"/>
                      </a:lnTo>
                      <a:lnTo>
                        <a:pt x="46" y="31"/>
                      </a:lnTo>
                      <a:lnTo>
                        <a:pt x="46" y="31"/>
                      </a:lnTo>
                      <a:lnTo>
                        <a:pt x="46" y="31"/>
                      </a:lnTo>
                      <a:lnTo>
                        <a:pt x="48" y="31"/>
                      </a:lnTo>
                      <a:lnTo>
                        <a:pt x="48" y="29"/>
                      </a:lnTo>
                      <a:lnTo>
                        <a:pt x="48" y="31"/>
                      </a:lnTo>
                      <a:lnTo>
                        <a:pt x="50" y="31"/>
                      </a:lnTo>
                      <a:lnTo>
                        <a:pt x="50" y="31"/>
                      </a:lnTo>
                      <a:lnTo>
                        <a:pt x="52" y="31"/>
                      </a:lnTo>
                      <a:lnTo>
                        <a:pt x="52" y="31"/>
                      </a:lnTo>
                      <a:lnTo>
                        <a:pt x="52" y="31"/>
                      </a:lnTo>
                      <a:lnTo>
                        <a:pt x="50" y="29"/>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72" name="Freeform 200">
                  <a:extLst>
                    <a:ext uri="{FF2B5EF4-FFF2-40B4-BE49-F238E27FC236}">
                      <a16:creationId xmlns:a16="http://schemas.microsoft.com/office/drawing/2014/main" id="{42853504-5A90-9BA0-6D5C-BD9517983456}"/>
                    </a:ext>
                  </a:extLst>
                </p:cNvPr>
                <p:cNvSpPr>
                  <a:spLocks/>
                </p:cNvSpPr>
                <p:nvPr/>
              </p:nvSpPr>
              <p:spPr bwMode="auto">
                <a:xfrm>
                  <a:off x="998" y="2456"/>
                  <a:ext cx="2" cy="2"/>
                </a:xfrm>
                <a:custGeom>
                  <a:avLst/>
                  <a:gdLst>
                    <a:gd name="T0" fmla="*/ 0 w 2"/>
                    <a:gd name="T1" fmla="*/ 0 h 2"/>
                    <a:gd name="T2" fmla="*/ 0 w 2"/>
                    <a:gd name="T3" fmla="*/ 0 h 2"/>
                    <a:gd name="T4" fmla="*/ 0 w 2"/>
                    <a:gd name="T5" fmla="*/ 0 h 2"/>
                    <a:gd name="T6" fmla="*/ 0 w 2"/>
                    <a:gd name="T7" fmla="*/ 0 h 2"/>
                    <a:gd name="T8" fmla="*/ 0 w 2"/>
                    <a:gd name="T9" fmla="*/ 2 h 2"/>
                    <a:gd name="T10" fmla="*/ 0 w 2"/>
                    <a:gd name="T11" fmla="*/ 2 h 2"/>
                    <a:gd name="T12" fmla="*/ 0 w 2"/>
                    <a:gd name="T13" fmla="*/ 2 h 2"/>
                    <a:gd name="T14" fmla="*/ 0 w 2"/>
                    <a:gd name="T15" fmla="*/ 2 h 2"/>
                    <a:gd name="T16" fmla="*/ 2 w 2"/>
                    <a:gd name="T17" fmla="*/ 2 h 2"/>
                    <a:gd name="T18" fmla="*/ 2 w 2"/>
                    <a:gd name="T19" fmla="*/ 2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lnTo>
                        <a:pt x="0" y="0"/>
                      </a:lnTo>
                      <a:lnTo>
                        <a:pt x="0" y="0"/>
                      </a:lnTo>
                      <a:lnTo>
                        <a:pt x="0" y="0"/>
                      </a:lnTo>
                      <a:lnTo>
                        <a:pt x="0" y="2"/>
                      </a:lnTo>
                      <a:lnTo>
                        <a:pt x="0" y="2"/>
                      </a:lnTo>
                      <a:lnTo>
                        <a:pt x="0" y="2"/>
                      </a:lnTo>
                      <a:lnTo>
                        <a:pt x="0" y="2"/>
                      </a:lnTo>
                      <a:lnTo>
                        <a:pt x="2" y="2"/>
                      </a:lnTo>
                      <a:lnTo>
                        <a:pt x="2" y="2"/>
                      </a:lnTo>
                      <a:lnTo>
                        <a:pt x="0"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73" name="Freeform 201">
                  <a:extLst>
                    <a:ext uri="{FF2B5EF4-FFF2-40B4-BE49-F238E27FC236}">
                      <a16:creationId xmlns:a16="http://schemas.microsoft.com/office/drawing/2014/main" id="{AA6B13EA-CA28-2718-B732-54373F5FB10E}"/>
                    </a:ext>
                  </a:extLst>
                </p:cNvPr>
                <p:cNvSpPr>
                  <a:spLocks/>
                </p:cNvSpPr>
                <p:nvPr/>
              </p:nvSpPr>
              <p:spPr bwMode="auto">
                <a:xfrm>
                  <a:off x="3643" y="2011"/>
                  <a:ext cx="118" cy="156"/>
                </a:xfrm>
                <a:custGeom>
                  <a:avLst/>
                  <a:gdLst>
                    <a:gd name="T0" fmla="*/ 112 w 118"/>
                    <a:gd name="T1" fmla="*/ 2 h 156"/>
                    <a:gd name="T2" fmla="*/ 106 w 118"/>
                    <a:gd name="T3" fmla="*/ 2 h 156"/>
                    <a:gd name="T4" fmla="*/ 98 w 118"/>
                    <a:gd name="T5" fmla="*/ 0 h 156"/>
                    <a:gd name="T6" fmla="*/ 86 w 118"/>
                    <a:gd name="T7" fmla="*/ 4 h 156"/>
                    <a:gd name="T8" fmla="*/ 84 w 118"/>
                    <a:gd name="T9" fmla="*/ 12 h 156"/>
                    <a:gd name="T10" fmla="*/ 80 w 118"/>
                    <a:gd name="T11" fmla="*/ 26 h 156"/>
                    <a:gd name="T12" fmla="*/ 78 w 118"/>
                    <a:gd name="T13" fmla="*/ 32 h 156"/>
                    <a:gd name="T14" fmla="*/ 76 w 118"/>
                    <a:gd name="T15" fmla="*/ 34 h 156"/>
                    <a:gd name="T16" fmla="*/ 64 w 118"/>
                    <a:gd name="T17" fmla="*/ 30 h 156"/>
                    <a:gd name="T18" fmla="*/ 58 w 118"/>
                    <a:gd name="T19" fmla="*/ 30 h 156"/>
                    <a:gd name="T20" fmla="*/ 56 w 118"/>
                    <a:gd name="T21" fmla="*/ 28 h 156"/>
                    <a:gd name="T22" fmla="*/ 38 w 118"/>
                    <a:gd name="T23" fmla="*/ 28 h 156"/>
                    <a:gd name="T24" fmla="*/ 32 w 118"/>
                    <a:gd name="T25" fmla="*/ 38 h 156"/>
                    <a:gd name="T26" fmla="*/ 34 w 118"/>
                    <a:gd name="T27" fmla="*/ 44 h 156"/>
                    <a:gd name="T28" fmla="*/ 48 w 118"/>
                    <a:gd name="T29" fmla="*/ 42 h 156"/>
                    <a:gd name="T30" fmla="*/ 52 w 118"/>
                    <a:gd name="T31" fmla="*/ 50 h 156"/>
                    <a:gd name="T32" fmla="*/ 48 w 118"/>
                    <a:gd name="T33" fmla="*/ 56 h 156"/>
                    <a:gd name="T34" fmla="*/ 42 w 118"/>
                    <a:gd name="T35" fmla="*/ 62 h 156"/>
                    <a:gd name="T36" fmla="*/ 46 w 118"/>
                    <a:gd name="T37" fmla="*/ 72 h 156"/>
                    <a:gd name="T38" fmla="*/ 52 w 118"/>
                    <a:gd name="T39" fmla="*/ 78 h 156"/>
                    <a:gd name="T40" fmla="*/ 52 w 118"/>
                    <a:gd name="T41" fmla="*/ 94 h 156"/>
                    <a:gd name="T42" fmla="*/ 50 w 118"/>
                    <a:gd name="T43" fmla="*/ 100 h 156"/>
                    <a:gd name="T44" fmla="*/ 48 w 118"/>
                    <a:gd name="T45" fmla="*/ 108 h 156"/>
                    <a:gd name="T46" fmla="*/ 42 w 118"/>
                    <a:gd name="T47" fmla="*/ 110 h 156"/>
                    <a:gd name="T48" fmla="*/ 40 w 118"/>
                    <a:gd name="T49" fmla="*/ 106 h 156"/>
                    <a:gd name="T50" fmla="*/ 28 w 118"/>
                    <a:gd name="T51" fmla="*/ 104 h 156"/>
                    <a:gd name="T52" fmla="*/ 20 w 118"/>
                    <a:gd name="T53" fmla="*/ 100 h 156"/>
                    <a:gd name="T54" fmla="*/ 20 w 118"/>
                    <a:gd name="T55" fmla="*/ 104 h 156"/>
                    <a:gd name="T56" fmla="*/ 12 w 118"/>
                    <a:gd name="T57" fmla="*/ 108 h 156"/>
                    <a:gd name="T58" fmla="*/ 6 w 118"/>
                    <a:gd name="T59" fmla="*/ 112 h 156"/>
                    <a:gd name="T60" fmla="*/ 8 w 118"/>
                    <a:gd name="T61" fmla="*/ 118 h 156"/>
                    <a:gd name="T62" fmla="*/ 10 w 118"/>
                    <a:gd name="T63" fmla="*/ 124 h 156"/>
                    <a:gd name="T64" fmla="*/ 10 w 118"/>
                    <a:gd name="T65" fmla="*/ 130 h 156"/>
                    <a:gd name="T66" fmla="*/ 8 w 118"/>
                    <a:gd name="T67" fmla="*/ 132 h 156"/>
                    <a:gd name="T68" fmla="*/ 0 w 118"/>
                    <a:gd name="T69" fmla="*/ 134 h 156"/>
                    <a:gd name="T70" fmla="*/ 10 w 118"/>
                    <a:gd name="T71" fmla="*/ 150 h 156"/>
                    <a:gd name="T72" fmla="*/ 14 w 118"/>
                    <a:gd name="T73" fmla="*/ 156 h 156"/>
                    <a:gd name="T74" fmla="*/ 20 w 118"/>
                    <a:gd name="T75" fmla="*/ 150 h 156"/>
                    <a:gd name="T76" fmla="*/ 26 w 118"/>
                    <a:gd name="T77" fmla="*/ 146 h 156"/>
                    <a:gd name="T78" fmla="*/ 32 w 118"/>
                    <a:gd name="T79" fmla="*/ 148 h 156"/>
                    <a:gd name="T80" fmla="*/ 36 w 118"/>
                    <a:gd name="T81" fmla="*/ 152 h 156"/>
                    <a:gd name="T82" fmla="*/ 40 w 118"/>
                    <a:gd name="T83" fmla="*/ 148 h 156"/>
                    <a:gd name="T84" fmla="*/ 44 w 118"/>
                    <a:gd name="T85" fmla="*/ 146 h 156"/>
                    <a:gd name="T86" fmla="*/ 50 w 118"/>
                    <a:gd name="T87" fmla="*/ 142 h 156"/>
                    <a:gd name="T88" fmla="*/ 52 w 118"/>
                    <a:gd name="T89" fmla="*/ 150 h 156"/>
                    <a:gd name="T90" fmla="*/ 54 w 118"/>
                    <a:gd name="T91" fmla="*/ 152 h 156"/>
                    <a:gd name="T92" fmla="*/ 64 w 118"/>
                    <a:gd name="T93" fmla="*/ 142 h 156"/>
                    <a:gd name="T94" fmla="*/ 74 w 118"/>
                    <a:gd name="T95" fmla="*/ 136 h 156"/>
                    <a:gd name="T96" fmla="*/ 80 w 118"/>
                    <a:gd name="T97" fmla="*/ 106 h 156"/>
                    <a:gd name="T98" fmla="*/ 88 w 118"/>
                    <a:gd name="T99" fmla="*/ 90 h 156"/>
                    <a:gd name="T100" fmla="*/ 100 w 118"/>
                    <a:gd name="T101" fmla="*/ 80 h 156"/>
                    <a:gd name="T102" fmla="*/ 106 w 118"/>
                    <a:gd name="T103" fmla="*/ 50 h 156"/>
                    <a:gd name="T104" fmla="*/ 112 w 118"/>
                    <a:gd name="T105"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156">
                      <a:moveTo>
                        <a:pt x="118" y="4"/>
                      </a:moveTo>
                      <a:lnTo>
                        <a:pt x="116" y="4"/>
                      </a:lnTo>
                      <a:lnTo>
                        <a:pt x="116" y="2"/>
                      </a:lnTo>
                      <a:lnTo>
                        <a:pt x="116" y="2"/>
                      </a:lnTo>
                      <a:lnTo>
                        <a:pt x="112" y="2"/>
                      </a:lnTo>
                      <a:lnTo>
                        <a:pt x="112" y="2"/>
                      </a:lnTo>
                      <a:lnTo>
                        <a:pt x="110" y="4"/>
                      </a:lnTo>
                      <a:lnTo>
                        <a:pt x="110" y="4"/>
                      </a:lnTo>
                      <a:lnTo>
                        <a:pt x="110" y="2"/>
                      </a:lnTo>
                      <a:lnTo>
                        <a:pt x="108" y="2"/>
                      </a:lnTo>
                      <a:lnTo>
                        <a:pt x="108" y="2"/>
                      </a:lnTo>
                      <a:lnTo>
                        <a:pt x="106" y="2"/>
                      </a:lnTo>
                      <a:lnTo>
                        <a:pt x="106" y="2"/>
                      </a:lnTo>
                      <a:lnTo>
                        <a:pt x="106" y="2"/>
                      </a:lnTo>
                      <a:lnTo>
                        <a:pt x="104" y="2"/>
                      </a:lnTo>
                      <a:lnTo>
                        <a:pt x="100" y="0"/>
                      </a:lnTo>
                      <a:lnTo>
                        <a:pt x="100" y="0"/>
                      </a:lnTo>
                      <a:lnTo>
                        <a:pt x="98" y="0"/>
                      </a:lnTo>
                      <a:lnTo>
                        <a:pt x="96" y="2"/>
                      </a:lnTo>
                      <a:lnTo>
                        <a:pt x="96" y="2"/>
                      </a:lnTo>
                      <a:lnTo>
                        <a:pt x="92" y="2"/>
                      </a:lnTo>
                      <a:lnTo>
                        <a:pt x="88" y="2"/>
                      </a:lnTo>
                      <a:lnTo>
                        <a:pt x="86" y="2"/>
                      </a:lnTo>
                      <a:lnTo>
                        <a:pt x="86" y="4"/>
                      </a:lnTo>
                      <a:lnTo>
                        <a:pt x="86" y="4"/>
                      </a:lnTo>
                      <a:lnTo>
                        <a:pt x="84" y="6"/>
                      </a:lnTo>
                      <a:lnTo>
                        <a:pt x="84" y="8"/>
                      </a:lnTo>
                      <a:lnTo>
                        <a:pt x="84" y="10"/>
                      </a:lnTo>
                      <a:lnTo>
                        <a:pt x="84" y="10"/>
                      </a:lnTo>
                      <a:lnTo>
                        <a:pt x="84" y="12"/>
                      </a:lnTo>
                      <a:lnTo>
                        <a:pt x="84" y="14"/>
                      </a:lnTo>
                      <a:lnTo>
                        <a:pt x="84" y="16"/>
                      </a:lnTo>
                      <a:lnTo>
                        <a:pt x="82" y="18"/>
                      </a:lnTo>
                      <a:lnTo>
                        <a:pt x="82" y="20"/>
                      </a:lnTo>
                      <a:lnTo>
                        <a:pt x="80" y="24"/>
                      </a:lnTo>
                      <a:lnTo>
                        <a:pt x="80" y="26"/>
                      </a:lnTo>
                      <a:lnTo>
                        <a:pt x="80" y="26"/>
                      </a:lnTo>
                      <a:lnTo>
                        <a:pt x="80" y="26"/>
                      </a:lnTo>
                      <a:lnTo>
                        <a:pt x="78" y="28"/>
                      </a:lnTo>
                      <a:lnTo>
                        <a:pt x="78" y="28"/>
                      </a:lnTo>
                      <a:lnTo>
                        <a:pt x="78" y="30"/>
                      </a:lnTo>
                      <a:lnTo>
                        <a:pt x="78" y="32"/>
                      </a:lnTo>
                      <a:lnTo>
                        <a:pt x="78" y="34"/>
                      </a:lnTo>
                      <a:lnTo>
                        <a:pt x="78" y="36"/>
                      </a:lnTo>
                      <a:lnTo>
                        <a:pt x="78" y="36"/>
                      </a:lnTo>
                      <a:lnTo>
                        <a:pt x="78" y="36"/>
                      </a:lnTo>
                      <a:lnTo>
                        <a:pt x="78" y="36"/>
                      </a:lnTo>
                      <a:lnTo>
                        <a:pt x="76" y="34"/>
                      </a:lnTo>
                      <a:lnTo>
                        <a:pt x="74" y="34"/>
                      </a:lnTo>
                      <a:lnTo>
                        <a:pt x="72" y="32"/>
                      </a:lnTo>
                      <a:lnTo>
                        <a:pt x="70" y="32"/>
                      </a:lnTo>
                      <a:lnTo>
                        <a:pt x="68" y="32"/>
                      </a:lnTo>
                      <a:lnTo>
                        <a:pt x="66" y="32"/>
                      </a:lnTo>
                      <a:lnTo>
                        <a:pt x="64" y="30"/>
                      </a:lnTo>
                      <a:lnTo>
                        <a:pt x="64" y="30"/>
                      </a:lnTo>
                      <a:lnTo>
                        <a:pt x="64" y="30"/>
                      </a:lnTo>
                      <a:lnTo>
                        <a:pt x="62" y="30"/>
                      </a:lnTo>
                      <a:lnTo>
                        <a:pt x="62" y="30"/>
                      </a:lnTo>
                      <a:lnTo>
                        <a:pt x="60" y="30"/>
                      </a:lnTo>
                      <a:lnTo>
                        <a:pt x="58" y="30"/>
                      </a:lnTo>
                      <a:lnTo>
                        <a:pt x="58" y="30"/>
                      </a:lnTo>
                      <a:lnTo>
                        <a:pt x="58" y="28"/>
                      </a:lnTo>
                      <a:lnTo>
                        <a:pt x="56" y="30"/>
                      </a:lnTo>
                      <a:lnTo>
                        <a:pt x="56" y="28"/>
                      </a:lnTo>
                      <a:lnTo>
                        <a:pt x="56" y="28"/>
                      </a:lnTo>
                      <a:lnTo>
                        <a:pt x="56" y="28"/>
                      </a:lnTo>
                      <a:lnTo>
                        <a:pt x="54" y="26"/>
                      </a:lnTo>
                      <a:lnTo>
                        <a:pt x="52" y="28"/>
                      </a:lnTo>
                      <a:lnTo>
                        <a:pt x="50" y="28"/>
                      </a:lnTo>
                      <a:lnTo>
                        <a:pt x="46" y="28"/>
                      </a:lnTo>
                      <a:lnTo>
                        <a:pt x="42" y="28"/>
                      </a:lnTo>
                      <a:lnTo>
                        <a:pt x="38" y="28"/>
                      </a:lnTo>
                      <a:lnTo>
                        <a:pt x="34" y="28"/>
                      </a:lnTo>
                      <a:lnTo>
                        <a:pt x="34" y="28"/>
                      </a:lnTo>
                      <a:lnTo>
                        <a:pt x="32" y="32"/>
                      </a:lnTo>
                      <a:lnTo>
                        <a:pt x="32" y="34"/>
                      </a:lnTo>
                      <a:lnTo>
                        <a:pt x="32" y="36"/>
                      </a:lnTo>
                      <a:lnTo>
                        <a:pt x="32" y="38"/>
                      </a:lnTo>
                      <a:lnTo>
                        <a:pt x="32" y="40"/>
                      </a:lnTo>
                      <a:lnTo>
                        <a:pt x="32" y="42"/>
                      </a:lnTo>
                      <a:lnTo>
                        <a:pt x="32" y="42"/>
                      </a:lnTo>
                      <a:lnTo>
                        <a:pt x="32" y="44"/>
                      </a:lnTo>
                      <a:lnTo>
                        <a:pt x="32" y="44"/>
                      </a:lnTo>
                      <a:lnTo>
                        <a:pt x="34" y="44"/>
                      </a:lnTo>
                      <a:lnTo>
                        <a:pt x="34" y="44"/>
                      </a:lnTo>
                      <a:lnTo>
                        <a:pt x="38" y="42"/>
                      </a:lnTo>
                      <a:lnTo>
                        <a:pt x="40" y="42"/>
                      </a:lnTo>
                      <a:lnTo>
                        <a:pt x="42" y="40"/>
                      </a:lnTo>
                      <a:lnTo>
                        <a:pt x="46" y="42"/>
                      </a:lnTo>
                      <a:lnTo>
                        <a:pt x="48" y="42"/>
                      </a:lnTo>
                      <a:lnTo>
                        <a:pt x="48" y="42"/>
                      </a:lnTo>
                      <a:lnTo>
                        <a:pt x="50" y="46"/>
                      </a:lnTo>
                      <a:lnTo>
                        <a:pt x="50" y="46"/>
                      </a:lnTo>
                      <a:lnTo>
                        <a:pt x="50" y="48"/>
                      </a:lnTo>
                      <a:lnTo>
                        <a:pt x="52" y="50"/>
                      </a:lnTo>
                      <a:lnTo>
                        <a:pt x="52" y="50"/>
                      </a:lnTo>
                      <a:lnTo>
                        <a:pt x="52" y="52"/>
                      </a:lnTo>
                      <a:lnTo>
                        <a:pt x="50" y="52"/>
                      </a:lnTo>
                      <a:lnTo>
                        <a:pt x="50" y="54"/>
                      </a:lnTo>
                      <a:lnTo>
                        <a:pt x="50" y="54"/>
                      </a:lnTo>
                      <a:lnTo>
                        <a:pt x="50" y="56"/>
                      </a:lnTo>
                      <a:lnTo>
                        <a:pt x="48" y="56"/>
                      </a:lnTo>
                      <a:lnTo>
                        <a:pt x="46" y="56"/>
                      </a:lnTo>
                      <a:lnTo>
                        <a:pt x="46" y="56"/>
                      </a:lnTo>
                      <a:lnTo>
                        <a:pt x="46" y="58"/>
                      </a:lnTo>
                      <a:lnTo>
                        <a:pt x="44" y="60"/>
                      </a:lnTo>
                      <a:lnTo>
                        <a:pt x="44" y="60"/>
                      </a:lnTo>
                      <a:lnTo>
                        <a:pt x="42" y="62"/>
                      </a:lnTo>
                      <a:lnTo>
                        <a:pt x="44" y="64"/>
                      </a:lnTo>
                      <a:lnTo>
                        <a:pt x="42" y="68"/>
                      </a:lnTo>
                      <a:lnTo>
                        <a:pt x="42" y="70"/>
                      </a:lnTo>
                      <a:lnTo>
                        <a:pt x="44" y="70"/>
                      </a:lnTo>
                      <a:lnTo>
                        <a:pt x="46" y="70"/>
                      </a:lnTo>
                      <a:lnTo>
                        <a:pt x="46" y="72"/>
                      </a:lnTo>
                      <a:lnTo>
                        <a:pt x="48" y="72"/>
                      </a:lnTo>
                      <a:lnTo>
                        <a:pt x="48" y="74"/>
                      </a:lnTo>
                      <a:lnTo>
                        <a:pt x="50" y="74"/>
                      </a:lnTo>
                      <a:lnTo>
                        <a:pt x="52" y="76"/>
                      </a:lnTo>
                      <a:lnTo>
                        <a:pt x="52" y="76"/>
                      </a:lnTo>
                      <a:lnTo>
                        <a:pt x="52" y="78"/>
                      </a:lnTo>
                      <a:lnTo>
                        <a:pt x="52" y="80"/>
                      </a:lnTo>
                      <a:lnTo>
                        <a:pt x="52" y="84"/>
                      </a:lnTo>
                      <a:lnTo>
                        <a:pt x="52" y="86"/>
                      </a:lnTo>
                      <a:lnTo>
                        <a:pt x="52" y="88"/>
                      </a:lnTo>
                      <a:lnTo>
                        <a:pt x="52" y="92"/>
                      </a:lnTo>
                      <a:lnTo>
                        <a:pt x="52" y="94"/>
                      </a:lnTo>
                      <a:lnTo>
                        <a:pt x="52" y="94"/>
                      </a:lnTo>
                      <a:lnTo>
                        <a:pt x="52" y="96"/>
                      </a:lnTo>
                      <a:lnTo>
                        <a:pt x="52" y="96"/>
                      </a:lnTo>
                      <a:lnTo>
                        <a:pt x="50" y="100"/>
                      </a:lnTo>
                      <a:lnTo>
                        <a:pt x="50" y="100"/>
                      </a:lnTo>
                      <a:lnTo>
                        <a:pt x="50" y="100"/>
                      </a:lnTo>
                      <a:lnTo>
                        <a:pt x="48" y="102"/>
                      </a:lnTo>
                      <a:lnTo>
                        <a:pt x="48" y="104"/>
                      </a:lnTo>
                      <a:lnTo>
                        <a:pt x="48" y="104"/>
                      </a:lnTo>
                      <a:lnTo>
                        <a:pt x="48" y="106"/>
                      </a:lnTo>
                      <a:lnTo>
                        <a:pt x="48" y="106"/>
                      </a:lnTo>
                      <a:lnTo>
                        <a:pt x="48" y="108"/>
                      </a:lnTo>
                      <a:lnTo>
                        <a:pt x="48" y="108"/>
                      </a:lnTo>
                      <a:lnTo>
                        <a:pt x="46" y="110"/>
                      </a:lnTo>
                      <a:lnTo>
                        <a:pt x="46" y="110"/>
                      </a:lnTo>
                      <a:lnTo>
                        <a:pt x="44" y="110"/>
                      </a:lnTo>
                      <a:lnTo>
                        <a:pt x="42" y="110"/>
                      </a:lnTo>
                      <a:lnTo>
                        <a:pt x="42" y="110"/>
                      </a:lnTo>
                      <a:lnTo>
                        <a:pt x="42" y="108"/>
                      </a:lnTo>
                      <a:lnTo>
                        <a:pt x="42" y="108"/>
                      </a:lnTo>
                      <a:lnTo>
                        <a:pt x="42" y="106"/>
                      </a:lnTo>
                      <a:lnTo>
                        <a:pt x="42" y="104"/>
                      </a:lnTo>
                      <a:lnTo>
                        <a:pt x="40" y="104"/>
                      </a:lnTo>
                      <a:lnTo>
                        <a:pt x="40" y="106"/>
                      </a:lnTo>
                      <a:lnTo>
                        <a:pt x="38" y="106"/>
                      </a:lnTo>
                      <a:lnTo>
                        <a:pt x="36" y="108"/>
                      </a:lnTo>
                      <a:lnTo>
                        <a:pt x="34" y="110"/>
                      </a:lnTo>
                      <a:lnTo>
                        <a:pt x="32" y="108"/>
                      </a:lnTo>
                      <a:lnTo>
                        <a:pt x="28" y="108"/>
                      </a:lnTo>
                      <a:lnTo>
                        <a:pt x="28" y="104"/>
                      </a:lnTo>
                      <a:lnTo>
                        <a:pt x="26" y="102"/>
                      </a:lnTo>
                      <a:lnTo>
                        <a:pt x="26" y="100"/>
                      </a:lnTo>
                      <a:lnTo>
                        <a:pt x="24" y="100"/>
                      </a:lnTo>
                      <a:lnTo>
                        <a:pt x="24" y="98"/>
                      </a:lnTo>
                      <a:lnTo>
                        <a:pt x="22" y="98"/>
                      </a:lnTo>
                      <a:lnTo>
                        <a:pt x="20" y="100"/>
                      </a:lnTo>
                      <a:lnTo>
                        <a:pt x="20" y="100"/>
                      </a:lnTo>
                      <a:lnTo>
                        <a:pt x="20" y="102"/>
                      </a:lnTo>
                      <a:lnTo>
                        <a:pt x="20" y="102"/>
                      </a:lnTo>
                      <a:lnTo>
                        <a:pt x="20" y="104"/>
                      </a:lnTo>
                      <a:lnTo>
                        <a:pt x="20" y="104"/>
                      </a:lnTo>
                      <a:lnTo>
                        <a:pt x="20" y="104"/>
                      </a:lnTo>
                      <a:lnTo>
                        <a:pt x="20" y="106"/>
                      </a:lnTo>
                      <a:lnTo>
                        <a:pt x="20" y="108"/>
                      </a:lnTo>
                      <a:lnTo>
                        <a:pt x="14" y="110"/>
                      </a:lnTo>
                      <a:lnTo>
                        <a:pt x="14" y="108"/>
                      </a:lnTo>
                      <a:lnTo>
                        <a:pt x="12" y="108"/>
                      </a:lnTo>
                      <a:lnTo>
                        <a:pt x="12" y="108"/>
                      </a:lnTo>
                      <a:lnTo>
                        <a:pt x="8" y="108"/>
                      </a:lnTo>
                      <a:lnTo>
                        <a:pt x="8" y="108"/>
                      </a:lnTo>
                      <a:lnTo>
                        <a:pt x="6" y="108"/>
                      </a:lnTo>
                      <a:lnTo>
                        <a:pt x="6" y="108"/>
                      </a:lnTo>
                      <a:lnTo>
                        <a:pt x="6" y="108"/>
                      </a:lnTo>
                      <a:lnTo>
                        <a:pt x="6" y="112"/>
                      </a:lnTo>
                      <a:lnTo>
                        <a:pt x="6" y="114"/>
                      </a:lnTo>
                      <a:lnTo>
                        <a:pt x="6" y="116"/>
                      </a:lnTo>
                      <a:lnTo>
                        <a:pt x="6" y="116"/>
                      </a:lnTo>
                      <a:lnTo>
                        <a:pt x="8" y="118"/>
                      </a:lnTo>
                      <a:lnTo>
                        <a:pt x="8" y="118"/>
                      </a:lnTo>
                      <a:lnTo>
                        <a:pt x="8" y="118"/>
                      </a:lnTo>
                      <a:lnTo>
                        <a:pt x="10" y="120"/>
                      </a:lnTo>
                      <a:lnTo>
                        <a:pt x="10" y="120"/>
                      </a:lnTo>
                      <a:lnTo>
                        <a:pt x="8" y="120"/>
                      </a:lnTo>
                      <a:lnTo>
                        <a:pt x="8" y="122"/>
                      </a:lnTo>
                      <a:lnTo>
                        <a:pt x="8" y="122"/>
                      </a:lnTo>
                      <a:lnTo>
                        <a:pt x="10" y="124"/>
                      </a:lnTo>
                      <a:lnTo>
                        <a:pt x="12" y="124"/>
                      </a:lnTo>
                      <a:lnTo>
                        <a:pt x="12" y="126"/>
                      </a:lnTo>
                      <a:lnTo>
                        <a:pt x="12" y="126"/>
                      </a:lnTo>
                      <a:lnTo>
                        <a:pt x="12" y="128"/>
                      </a:lnTo>
                      <a:lnTo>
                        <a:pt x="12" y="128"/>
                      </a:lnTo>
                      <a:lnTo>
                        <a:pt x="10" y="130"/>
                      </a:lnTo>
                      <a:lnTo>
                        <a:pt x="10" y="130"/>
                      </a:lnTo>
                      <a:lnTo>
                        <a:pt x="12" y="130"/>
                      </a:lnTo>
                      <a:lnTo>
                        <a:pt x="12" y="132"/>
                      </a:lnTo>
                      <a:lnTo>
                        <a:pt x="10" y="132"/>
                      </a:lnTo>
                      <a:lnTo>
                        <a:pt x="10" y="132"/>
                      </a:lnTo>
                      <a:lnTo>
                        <a:pt x="8" y="132"/>
                      </a:lnTo>
                      <a:lnTo>
                        <a:pt x="8" y="132"/>
                      </a:lnTo>
                      <a:lnTo>
                        <a:pt x="6" y="130"/>
                      </a:lnTo>
                      <a:lnTo>
                        <a:pt x="6" y="128"/>
                      </a:lnTo>
                      <a:lnTo>
                        <a:pt x="2" y="132"/>
                      </a:lnTo>
                      <a:lnTo>
                        <a:pt x="2" y="132"/>
                      </a:lnTo>
                      <a:lnTo>
                        <a:pt x="0" y="134"/>
                      </a:lnTo>
                      <a:lnTo>
                        <a:pt x="0" y="136"/>
                      </a:lnTo>
                      <a:lnTo>
                        <a:pt x="4" y="140"/>
                      </a:lnTo>
                      <a:lnTo>
                        <a:pt x="4" y="142"/>
                      </a:lnTo>
                      <a:lnTo>
                        <a:pt x="8" y="146"/>
                      </a:lnTo>
                      <a:lnTo>
                        <a:pt x="10" y="148"/>
                      </a:lnTo>
                      <a:lnTo>
                        <a:pt x="10" y="150"/>
                      </a:lnTo>
                      <a:lnTo>
                        <a:pt x="10" y="150"/>
                      </a:lnTo>
                      <a:lnTo>
                        <a:pt x="10" y="150"/>
                      </a:lnTo>
                      <a:lnTo>
                        <a:pt x="12" y="152"/>
                      </a:lnTo>
                      <a:lnTo>
                        <a:pt x="12" y="154"/>
                      </a:lnTo>
                      <a:lnTo>
                        <a:pt x="14" y="156"/>
                      </a:lnTo>
                      <a:lnTo>
                        <a:pt x="14" y="156"/>
                      </a:lnTo>
                      <a:lnTo>
                        <a:pt x="14" y="154"/>
                      </a:lnTo>
                      <a:lnTo>
                        <a:pt x="16" y="152"/>
                      </a:lnTo>
                      <a:lnTo>
                        <a:pt x="16" y="152"/>
                      </a:lnTo>
                      <a:lnTo>
                        <a:pt x="18" y="152"/>
                      </a:lnTo>
                      <a:lnTo>
                        <a:pt x="18" y="150"/>
                      </a:lnTo>
                      <a:lnTo>
                        <a:pt x="20" y="150"/>
                      </a:lnTo>
                      <a:lnTo>
                        <a:pt x="20" y="148"/>
                      </a:lnTo>
                      <a:lnTo>
                        <a:pt x="22" y="148"/>
                      </a:lnTo>
                      <a:lnTo>
                        <a:pt x="24" y="146"/>
                      </a:lnTo>
                      <a:lnTo>
                        <a:pt x="24" y="146"/>
                      </a:lnTo>
                      <a:lnTo>
                        <a:pt x="26" y="146"/>
                      </a:lnTo>
                      <a:lnTo>
                        <a:pt x="26" y="146"/>
                      </a:lnTo>
                      <a:lnTo>
                        <a:pt x="28" y="146"/>
                      </a:lnTo>
                      <a:lnTo>
                        <a:pt x="28" y="148"/>
                      </a:lnTo>
                      <a:lnTo>
                        <a:pt x="30" y="148"/>
                      </a:lnTo>
                      <a:lnTo>
                        <a:pt x="30" y="148"/>
                      </a:lnTo>
                      <a:lnTo>
                        <a:pt x="30" y="148"/>
                      </a:lnTo>
                      <a:lnTo>
                        <a:pt x="32" y="148"/>
                      </a:lnTo>
                      <a:lnTo>
                        <a:pt x="32" y="148"/>
                      </a:lnTo>
                      <a:lnTo>
                        <a:pt x="32" y="150"/>
                      </a:lnTo>
                      <a:lnTo>
                        <a:pt x="32" y="150"/>
                      </a:lnTo>
                      <a:lnTo>
                        <a:pt x="34" y="152"/>
                      </a:lnTo>
                      <a:lnTo>
                        <a:pt x="34" y="152"/>
                      </a:lnTo>
                      <a:lnTo>
                        <a:pt x="36" y="152"/>
                      </a:lnTo>
                      <a:lnTo>
                        <a:pt x="36" y="152"/>
                      </a:lnTo>
                      <a:lnTo>
                        <a:pt x="38" y="152"/>
                      </a:lnTo>
                      <a:lnTo>
                        <a:pt x="40" y="150"/>
                      </a:lnTo>
                      <a:lnTo>
                        <a:pt x="40" y="150"/>
                      </a:lnTo>
                      <a:lnTo>
                        <a:pt x="40" y="148"/>
                      </a:lnTo>
                      <a:lnTo>
                        <a:pt x="40" y="148"/>
                      </a:lnTo>
                      <a:lnTo>
                        <a:pt x="40" y="146"/>
                      </a:lnTo>
                      <a:lnTo>
                        <a:pt x="40" y="146"/>
                      </a:lnTo>
                      <a:lnTo>
                        <a:pt x="42" y="146"/>
                      </a:lnTo>
                      <a:lnTo>
                        <a:pt x="42" y="146"/>
                      </a:lnTo>
                      <a:lnTo>
                        <a:pt x="42" y="146"/>
                      </a:lnTo>
                      <a:lnTo>
                        <a:pt x="44" y="146"/>
                      </a:lnTo>
                      <a:lnTo>
                        <a:pt x="44" y="146"/>
                      </a:lnTo>
                      <a:lnTo>
                        <a:pt x="46" y="144"/>
                      </a:lnTo>
                      <a:lnTo>
                        <a:pt x="46" y="144"/>
                      </a:lnTo>
                      <a:lnTo>
                        <a:pt x="48" y="144"/>
                      </a:lnTo>
                      <a:lnTo>
                        <a:pt x="50" y="142"/>
                      </a:lnTo>
                      <a:lnTo>
                        <a:pt x="50" y="142"/>
                      </a:lnTo>
                      <a:lnTo>
                        <a:pt x="52" y="144"/>
                      </a:lnTo>
                      <a:lnTo>
                        <a:pt x="52" y="144"/>
                      </a:lnTo>
                      <a:lnTo>
                        <a:pt x="52" y="146"/>
                      </a:lnTo>
                      <a:lnTo>
                        <a:pt x="52" y="146"/>
                      </a:lnTo>
                      <a:lnTo>
                        <a:pt x="50" y="148"/>
                      </a:lnTo>
                      <a:lnTo>
                        <a:pt x="52" y="150"/>
                      </a:lnTo>
                      <a:lnTo>
                        <a:pt x="52" y="152"/>
                      </a:lnTo>
                      <a:lnTo>
                        <a:pt x="52" y="152"/>
                      </a:lnTo>
                      <a:lnTo>
                        <a:pt x="52" y="152"/>
                      </a:lnTo>
                      <a:lnTo>
                        <a:pt x="52" y="152"/>
                      </a:lnTo>
                      <a:lnTo>
                        <a:pt x="52" y="152"/>
                      </a:lnTo>
                      <a:lnTo>
                        <a:pt x="54" y="152"/>
                      </a:lnTo>
                      <a:lnTo>
                        <a:pt x="54" y="154"/>
                      </a:lnTo>
                      <a:lnTo>
                        <a:pt x="56" y="154"/>
                      </a:lnTo>
                      <a:lnTo>
                        <a:pt x="56" y="152"/>
                      </a:lnTo>
                      <a:lnTo>
                        <a:pt x="60" y="150"/>
                      </a:lnTo>
                      <a:lnTo>
                        <a:pt x="62" y="146"/>
                      </a:lnTo>
                      <a:lnTo>
                        <a:pt x="64" y="142"/>
                      </a:lnTo>
                      <a:lnTo>
                        <a:pt x="66" y="142"/>
                      </a:lnTo>
                      <a:lnTo>
                        <a:pt x="68" y="140"/>
                      </a:lnTo>
                      <a:lnTo>
                        <a:pt x="68" y="140"/>
                      </a:lnTo>
                      <a:lnTo>
                        <a:pt x="70" y="138"/>
                      </a:lnTo>
                      <a:lnTo>
                        <a:pt x="72" y="138"/>
                      </a:lnTo>
                      <a:lnTo>
                        <a:pt x="74" y="136"/>
                      </a:lnTo>
                      <a:lnTo>
                        <a:pt x="76" y="134"/>
                      </a:lnTo>
                      <a:lnTo>
                        <a:pt x="78" y="128"/>
                      </a:lnTo>
                      <a:lnTo>
                        <a:pt x="80" y="124"/>
                      </a:lnTo>
                      <a:lnTo>
                        <a:pt x="80" y="120"/>
                      </a:lnTo>
                      <a:lnTo>
                        <a:pt x="80" y="110"/>
                      </a:lnTo>
                      <a:lnTo>
                        <a:pt x="80" y="106"/>
                      </a:lnTo>
                      <a:lnTo>
                        <a:pt x="80" y="104"/>
                      </a:lnTo>
                      <a:lnTo>
                        <a:pt x="80" y="104"/>
                      </a:lnTo>
                      <a:lnTo>
                        <a:pt x="84" y="102"/>
                      </a:lnTo>
                      <a:lnTo>
                        <a:pt x="84" y="98"/>
                      </a:lnTo>
                      <a:lnTo>
                        <a:pt x="86" y="96"/>
                      </a:lnTo>
                      <a:lnTo>
                        <a:pt x="88" y="90"/>
                      </a:lnTo>
                      <a:lnTo>
                        <a:pt x="90" y="88"/>
                      </a:lnTo>
                      <a:lnTo>
                        <a:pt x="90" y="88"/>
                      </a:lnTo>
                      <a:lnTo>
                        <a:pt x="92" y="86"/>
                      </a:lnTo>
                      <a:lnTo>
                        <a:pt x="94" y="86"/>
                      </a:lnTo>
                      <a:lnTo>
                        <a:pt x="96" y="84"/>
                      </a:lnTo>
                      <a:lnTo>
                        <a:pt x="100" y="80"/>
                      </a:lnTo>
                      <a:lnTo>
                        <a:pt x="104" y="76"/>
                      </a:lnTo>
                      <a:lnTo>
                        <a:pt x="104" y="72"/>
                      </a:lnTo>
                      <a:lnTo>
                        <a:pt x="104" y="66"/>
                      </a:lnTo>
                      <a:lnTo>
                        <a:pt x="106" y="62"/>
                      </a:lnTo>
                      <a:lnTo>
                        <a:pt x="106" y="56"/>
                      </a:lnTo>
                      <a:lnTo>
                        <a:pt x="106" y="50"/>
                      </a:lnTo>
                      <a:lnTo>
                        <a:pt x="106" y="46"/>
                      </a:lnTo>
                      <a:lnTo>
                        <a:pt x="108" y="40"/>
                      </a:lnTo>
                      <a:lnTo>
                        <a:pt x="108" y="38"/>
                      </a:lnTo>
                      <a:lnTo>
                        <a:pt x="110" y="36"/>
                      </a:lnTo>
                      <a:lnTo>
                        <a:pt x="108" y="30"/>
                      </a:lnTo>
                      <a:lnTo>
                        <a:pt x="112" y="22"/>
                      </a:lnTo>
                      <a:lnTo>
                        <a:pt x="114" y="18"/>
                      </a:lnTo>
                      <a:lnTo>
                        <a:pt x="116" y="14"/>
                      </a:lnTo>
                      <a:lnTo>
                        <a:pt x="116" y="10"/>
                      </a:lnTo>
                      <a:lnTo>
                        <a:pt x="118" y="8"/>
                      </a:lnTo>
                      <a:lnTo>
                        <a:pt x="118"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74" name="Freeform 202">
                  <a:extLst>
                    <a:ext uri="{FF2B5EF4-FFF2-40B4-BE49-F238E27FC236}">
                      <a16:creationId xmlns:a16="http://schemas.microsoft.com/office/drawing/2014/main" id="{1648E0F5-3D97-4E88-38AB-FD1A8BE5C56B}"/>
                    </a:ext>
                  </a:extLst>
                </p:cNvPr>
                <p:cNvSpPr>
                  <a:spLocks noEditPoints="1"/>
                </p:cNvSpPr>
                <p:nvPr/>
              </p:nvSpPr>
              <p:spPr bwMode="auto">
                <a:xfrm>
                  <a:off x="4145" y="2281"/>
                  <a:ext cx="20" cy="16"/>
                </a:xfrm>
                <a:custGeom>
                  <a:avLst/>
                  <a:gdLst>
                    <a:gd name="T0" fmla="*/ 8 w 20"/>
                    <a:gd name="T1" fmla="*/ 14 h 16"/>
                    <a:gd name="T2" fmla="*/ 6 w 20"/>
                    <a:gd name="T3" fmla="*/ 14 h 16"/>
                    <a:gd name="T4" fmla="*/ 6 w 20"/>
                    <a:gd name="T5" fmla="*/ 16 h 16"/>
                    <a:gd name="T6" fmla="*/ 8 w 20"/>
                    <a:gd name="T7" fmla="*/ 16 h 16"/>
                    <a:gd name="T8" fmla="*/ 10 w 20"/>
                    <a:gd name="T9" fmla="*/ 16 h 16"/>
                    <a:gd name="T10" fmla="*/ 10 w 20"/>
                    <a:gd name="T11" fmla="*/ 16 h 16"/>
                    <a:gd name="T12" fmla="*/ 8 w 20"/>
                    <a:gd name="T13" fmla="*/ 14 h 16"/>
                    <a:gd name="T14" fmla="*/ 4 w 20"/>
                    <a:gd name="T15" fmla="*/ 4 h 16"/>
                    <a:gd name="T16" fmla="*/ 4 w 20"/>
                    <a:gd name="T17" fmla="*/ 0 h 16"/>
                    <a:gd name="T18" fmla="*/ 2 w 20"/>
                    <a:gd name="T19" fmla="*/ 0 h 16"/>
                    <a:gd name="T20" fmla="*/ 2 w 20"/>
                    <a:gd name="T21" fmla="*/ 0 h 16"/>
                    <a:gd name="T22" fmla="*/ 2 w 20"/>
                    <a:gd name="T23" fmla="*/ 0 h 16"/>
                    <a:gd name="T24" fmla="*/ 2 w 20"/>
                    <a:gd name="T25" fmla="*/ 0 h 16"/>
                    <a:gd name="T26" fmla="*/ 0 w 20"/>
                    <a:gd name="T27" fmla="*/ 6 h 16"/>
                    <a:gd name="T28" fmla="*/ 2 w 20"/>
                    <a:gd name="T29" fmla="*/ 8 h 16"/>
                    <a:gd name="T30" fmla="*/ 2 w 20"/>
                    <a:gd name="T31" fmla="*/ 8 h 16"/>
                    <a:gd name="T32" fmla="*/ 4 w 20"/>
                    <a:gd name="T33" fmla="*/ 8 h 16"/>
                    <a:gd name="T34" fmla="*/ 4 w 20"/>
                    <a:gd name="T35" fmla="*/ 8 h 16"/>
                    <a:gd name="T36" fmla="*/ 4 w 20"/>
                    <a:gd name="T37" fmla="*/ 8 h 16"/>
                    <a:gd name="T38" fmla="*/ 4 w 20"/>
                    <a:gd name="T39" fmla="*/ 6 h 16"/>
                    <a:gd name="T40" fmla="*/ 4 w 20"/>
                    <a:gd name="T41" fmla="*/ 4 h 16"/>
                    <a:gd name="T42" fmla="*/ 20 w 20"/>
                    <a:gd name="T43" fmla="*/ 12 h 16"/>
                    <a:gd name="T44" fmla="*/ 20 w 20"/>
                    <a:gd name="T45" fmla="*/ 12 h 16"/>
                    <a:gd name="T46" fmla="*/ 20 w 20"/>
                    <a:gd name="T47" fmla="*/ 12 h 16"/>
                    <a:gd name="T48" fmla="*/ 20 w 20"/>
                    <a:gd name="T49" fmla="*/ 12 h 16"/>
                    <a:gd name="T50" fmla="*/ 18 w 20"/>
                    <a:gd name="T51" fmla="*/ 14 h 16"/>
                    <a:gd name="T52" fmla="*/ 18 w 20"/>
                    <a:gd name="T53" fmla="*/ 14 h 16"/>
                    <a:gd name="T54" fmla="*/ 18 w 20"/>
                    <a:gd name="T55" fmla="*/ 14 h 16"/>
                    <a:gd name="T56" fmla="*/ 16 w 20"/>
                    <a:gd name="T57" fmla="*/ 14 h 16"/>
                    <a:gd name="T58" fmla="*/ 18 w 20"/>
                    <a:gd name="T59" fmla="*/ 14 h 16"/>
                    <a:gd name="T60" fmla="*/ 20 w 20"/>
                    <a:gd name="T61" fmla="*/ 16 h 16"/>
                    <a:gd name="T62" fmla="*/ 20 w 20"/>
                    <a:gd name="T63" fmla="*/ 16 h 16"/>
                    <a:gd name="T64" fmla="*/ 20 w 20"/>
                    <a:gd name="T65" fmla="*/ 16 h 16"/>
                    <a:gd name="T66" fmla="*/ 20 w 20"/>
                    <a:gd name="T67" fmla="*/ 14 h 16"/>
                    <a:gd name="T68" fmla="*/ 20 w 20"/>
                    <a:gd name="T6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6">
                      <a:moveTo>
                        <a:pt x="8" y="14"/>
                      </a:moveTo>
                      <a:lnTo>
                        <a:pt x="6" y="14"/>
                      </a:lnTo>
                      <a:lnTo>
                        <a:pt x="6" y="16"/>
                      </a:lnTo>
                      <a:lnTo>
                        <a:pt x="8" y="16"/>
                      </a:lnTo>
                      <a:lnTo>
                        <a:pt x="10" y="16"/>
                      </a:lnTo>
                      <a:lnTo>
                        <a:pt x="10" y="16"/>
                      </a:lnTo>
                      <a:lnTo>
                        <a:pt x="8" y="14"/>
                      </a:lnTo>
                      <a:close/>
                      <a:moveTo>
                        <a:pt x="4" y="4"/>
                      </a:moveTo>
                      <a:lnTo>
                        <a:pt x="4" y="0"/>
                      </a:lnTo>
                      <a:lnTo>
                        <a:pt x="2" y="0"/>
                      </a:lnTo>
                      <a:lnTo>
                        <a:pt x="2" y="0"/>
                      </a:lnTo>
                      <a:lnTo>
                        <a:pt x="2" y="0"/>
                      </a:lnTo>
                      <a:lnTo>
                        <a:pt x="2" y="0"/>
                      </a:lnTo>
                      <a:lnTo>
                        <a:pt x="0" y="6"/>
                      </a:lnTo>
                      <a:lnTo>
                        <a:pt x="2" y="8"/>
                      </a:lnTo>
                      <a:lnTo>
                        <a:pt x="2" y="8"/>
                      </a:lnTo>
                      <a:lnTo>
                        <a:pt x="4" y="8"/>
                      </a:lnTo>
                      <a:lnTo>
                        <a:pt x="4" y="8"/>
                      </a:lnTo>
                      <a:lnTo>
                        <a:pt x="4" y="8"/>
                      </a:lnTo>
                      <a:lnTo>
                        <a:pt x="4" y="6"/>
                      </a:lnTo>
                      <a:lnTo>
                        <a:pt x="4" y="4"/>
                      </a:lnTo>
                      <a:close/>
                      <a:moveTo>
                        <a:pt x="20" y="12"/>
                      </a:moveTo>
                      <a:lnTo>
                        <a:pt x="20" y="12"/>
                      </a:lnTo>
                      <a:lnTo>
                        <a:pt x="20" y="12"/>
                      </a:lnTo>
                      <a:lnTo>
                        <a:pt x="20" y="12"/>
                      </a:lnTo>
                      <a:lnTo>
                        <a:pt x="18" y="14"/>
                      </a:lnTo>
                      <a:lnTo>
                        <a:pt x="18" y="14"/>
                      </a:lnTo>
                      <a:lnTo>
                        <a:pt x="18" y="14"/>
                      </a:lnTo>
                      <a:lnTo>
                        <a:pt x="16" y="14"/>
                      </a:lnTo>
                      <a:lnTo>
                        <a:pt x="18" y="14"/>
                      </a:lnTo>
                      <a:lnTo>
                        <a:pt x="20" y="16"/>
                      </a:lnTo>
                      <a:lnTo>
                        <a:pt x="20" y="16"/>
                      </a:lnTo>
                      <a:lnTo>
                        <a:pt x="20" y="16"/>
                      </a:lnTo>
                      <a:lnTo>
                        <a:pt x="20" y="14"/>
                      </a:lnTo>
                      <a:lnTo>
                        <a:pt x="20" y="1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75" name="Freeform 203">
                  <a:extLst>
                    <a:ext uri="{FF2B5EF4-FFF2-40B4-BE49-F238E27FC236}">
                      <a16:creationId xmlns:a16="http://schemas.microsoft.com/office/drawing/2014/main" id="{979D2C93-400C-553D-3DB2-86A8A4A81BBC}"/>
                    </a:ext>
                  </a:extLst>
                </p:cNvPr>
                <p:cNvSpPr>
                  <a:spLocks noEditPoints="1"/>
                </p:cNvSpPr>
                <p:nvPr/>
              </p:nvSpPr>
              <p:spPr bwMode="auto">
                <a:xfrm>
                  <a:off x="2220" y="1854"/>
                  <a:ext cx="191" cy="299"/>
                </a:xfrm>
                <a:custGeom>
                  <a:avLst/>
                  <a:gdLst>
                    <a:gd name="T0" fmla="*/ 191 w 191"/>
                    <a:gd name="T1" fmla="*/ 199 h 299"/>
                    <a:gd name="T2" fmla="*/ 187 w 191"/>
                    <a:gd name="T3" fmla="*/ 185 h 299"/>
                    <a:gd name="T4" fmla="*/ 181 w 191"/>
                    <a:gd name="T5" fmla="*/ 173 h 299"/>
                    <a:gd name="T6" fmla="*/ 185 w 191"/>
                    <a:gd name="T7" fmla="*/ 163 h 299"/>
                    <a:gd name="T8" fmla="*/ 179 w 191"/>
                    <a:gd name="T9" fmla="*/ 145 h 299"/>
                    <a:gd name="T10" fmla="*/ 181 w 191"/>
                    <a:gd name="T11" fmla="*/ 121 h 299"/>
                    <a:gd name="T12" fmla="*/ 175 w 191"/>
                    <a:gd name="T13" fmla="*/ 113 h 299"/>
                    <a:gd name="T14" fmla="*/ 153 w 191"/>
                    <a:gd name="T15" fmla="*/ 113 h 299"/>
                    <a:gd name="T16" fmla="*/ 137 w 191"/>
                    <a:gd name="T17" fmla="*/ 97 h 299"/>
                    <a:gd name="T18" fmla="*/ 115 w 191"/>
                    <a:gd name="T19" fmla="*/ 99 h 299"/>
                    <a:gd name="T20" fmla="*/ 107 w 191"/>
                    <a:gd name="T21" fmla="*/ 85 h 299"/>
                    <a:gd name="T22" fmla="*/ 105 w 191"/>
                    <a:gd name="T23" fmla="*/ 65 h 299"/>
                    <a:gd name="T24" fmla="*/ 95 w 191"/>
                    <a:gd name="T25" fmla="*/ 59 h 299"/>
                    <a:gd name="T26" fmla="*/ 107 w 191"/>
                    <a:gd name="T27" fmla="*/ 30 h 299"/>
                    <a:gd name="T28" fmla="*/ 129 w 191"/>
                    <a:gd name="T29" fmla="*/ 10 h 299"/>
                    <a:gd name="T30" fmla="*/ 121 w 191"/>
                    <a:gd name="T31" fmla="*/ 2 h 299"/>
                    <a:gd name="T32" fmla="*/ 93 w 191"/>
                    <a:gd name="T33" fmla="*/ 20 h 299"/>
                    <a:gd name="T34" fmla="*/ 79 w 191"/>
                    <a:gd name="T35" fmla="*/ 30 h 299"/>
                    <a:gd name="T36" fmla="*/ 66 w 191"/>
                    <a:gd name="T37" fmla="*/ 30 h 299"/>
                    <a:gd name="T38" fmla="*/ 60 w 191"/>
                    <a:gd name="T39" fmla="*/ 42 h 299"/>
                    <a:gd name="T40" fmla="*/ 50 w 191"/>
                    <a:gd name="T41" fmla="*/ 57 h 299"/>
                    <a:gd name="T42" fmla="*/ 38 w 191"/>
                    <a:gd name="T43" fmla="*/ 81 h 299"/>
                    <a:gd name="T44" fmla="*/ 34 w 191"/>
                    <a:gd name="T45" fmla="*/ 73 h 299"/>
                    <a:gd name="T46" fmla="*/ 32 w 191"/>
                    <a:gd name="T47" fmla="*/ 77 h 299"/>
                    <a:gd name="T48" fmla="*/ 26 w 191"/>
                    <a:gd name="T49" fmla="*/ 87 h 299"/>
                    <a:gd name="T50" fmla="*/ 20 w 191"/>
                    <a:gd name="T51" fmla="*/ 93 h 299"/>
                    <a:gd name="T52" fmla="*/ 26 w 191"/>
                    <a:gd name="T53" fmla="*/ 111 h 299"/>
                    <a:gd name="T54" fmla="*/ 28 w 191"/>
                    <a:gd name="T55" fmla="*/ 133 h 299"/>
                    <a:gd name="T56" fmla="*/ 24 w 191"/>
                    <a:gd name="T57" fmla="*/ 147 h 299"/>
                    <a:gd name="T58" fmla="*/ 30 w 191"/>
                    <a:gd name="T59" fmla="*/ 155 h 299"/>
                    <a:gd name="T60" fmla="*/ 22 w 191"/>
                    <a:gd name="T61" fmla="*/ 169 h 299"/>
                    <a:gd name="T62" fmla="*/ 16 w 191"/>
                    <a:gd name="T63" fmla="*/ 177 h 299"/>
                    <a:gd name="T64" fmla="*/ 6 w 191"/>
                    <a:gd name="T65" fmla="*/ 181 h 299"/>
                    <a:gd name="T66" fmla="*/ 2 w 191"/>
                    <a:gd name="T67" fmla="*/ 197 h 299"/>
                    <a:gd name="T68" fmla="*/ 20 w 191"/>
                    <a:gd name="T69" fmla="*/ 209 h 299"/>
                    <a:gd name="T70" fmla="*/ 30 w 191"/>
                    <a:gd name="T71" fmla="*/ 217 h 299"/>
                    <a:gd name="T72" fmla="*/ 40 w 191"/>
                    <a:gd name="T73" fmla="*/ 219 h 299"/>
                    <a:gd name="T74" fmla="*/ 50 w 191"/>
                    <a:gd name="T75" fmla="*/ 221 h 299"/>
                    <a:gd name="T76" fmla="*/ 64 w 191"/>
                    <a:gd name="T77" fmla="*/ 227 h 299"/>
                    <a:gd name="T78" fmla="*/ 72 w 191"/>
                    <a:gd name="T79" fmla="*/ 233 h 299"/>
                    <a:gd name="T80" fmla="*/ 81 w 191"/>
                    <a:gd name="T81" fmla="*/ 243 h 299"/>
                    <a:gd name="T82" fmla="*/ 87 w 191"/>
                    <a:gd name="T83" fmla="*/ 253 h 299"/>
                    <a:gd name="T84" fmla="*/ 93 w 191"/>
                    <a:gd name="T85" fmla="*/ 263 h 299"/>
                    <a:gd name="T86" fmla="*/ 103 w 191"/>
                    <a:gd name="T87" fmla="*/ 265 h 299"/>
                    <a:gd name="T88" fmla="*/ 115 w 191"/>
                    <a:gd name="T89" fmla="*/ 261 h 299"/>
                    <a:gd name="T90" fmla="*/ 127 w 191"/>
                    <a:gd name="T91" fmla="*/ 263 h 299"/>
                    <a:gd name="T92" fmla="*/ 139 w 191"/>
                    <a:gd name="T93" fmla="*/ 269 h 299"/>
                    <a:gd name="T94" fmla="*/ 131 w 191"/>
                    <a:gd name="T95" fmla="*/ 291 h 299"/>
                    <a:gd name="T96" fmla="*/ 141 w 191"/>
                    <a:gd name="T97" fmla="*/ 295 h 299"/>
                    <a:gd name="T98" fmla="*/ 149 w 191"/>
                    <a:gd name="T99" fmla="*/ 265 h 299"/>
                    <a:gd name="T100" fmla="*/ 151 w 191"/>
                    <a:gd name="T101" fmla="*/ 241 h 299"/>
                    <a:gd name="T102" fmla="*/ 149 w 191"/>
                    <a:gd name="T103" fmla="*/ 235 h 299"/>
                    <a:gd name="T104" fmla="*/ 141 w 191"/>
                    <a:gd name="T105" fmla="*/ 225 h 299"/>
                    <a:gd name="T106" fmla="*/ 147 w 191"/>
                    <a:gd name="T107" fmla="*/ 211 h 299"/>
                    <a:gd name="T108" fmla="*/ 153 w 191"/>
                    <a:gd name="T109" fmla="*/ 211 h 299"/>
                    <a:gd name="T110" fmla="*/ 155 w 191"/>
                    <a:gd name="T111" fmla="*/ 209 h 299"/>
                    <a:gd name="T112" fmla="*/ 151 w 191"/>
                    <a:gd name="T113" fmla="*/ 205 h 299"/>
                    <a:gd name="T114" fmla="*/ 145 w 191"/>
                    <a:gd name="T115" fmla="*/ 193 h 299"/>
                    <a:gd name="T116" fmla="*/ 159 w 191"/>
                    <a:gd name="T117" fmla="*/ 193 h 299"/>
                    <a:gd name="T118" fmla="*/ 173 w 191"/>
                    <a:gd name="T119" fmla="*/ 189 h 299"/>
                    <a:gd name="T120" fmla="*/ 183 w 191"/>
                    <a:gd name="T121" fmla="*/ 185 h 299"/>
                    <a:gd name="T122" fmla="*/ 189 w 191"/>
                    <a:gd name="T123" fmla="*/ 20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299">
                      <a:moveTo>
                        <a:pt x="14" y="179"/>
                      </a:moveTo>
                      <a:lnTo>
                        <a:pt x="14" y="177"/>
                      </a:lnTo>
                      <a:lnTo>
                        <a:pt x="14" y="177"/>
                      </a:lnTo>
                      <a:lnTo>
                        <a:pt x="14" y="177"/>
                      </a:lnTo>
                      <a:lnTo>
                        <a:pt x="14" y="175"/>
                      </a:lnTo>
                      <a:lnTo>
                        <a:pt x="12" y="177"/>
                      </a:lnTo>
                      <a:lnTo>
                        <a:pt x="12" y="177"/>
                      </a:lnTo>
                      <a:lnTo>
                        <a:pt x="14" y="179"/>
                      </a:lnTo>
                      <a:close/>
                      <a:moveTo>
                        <a:pt x="191" y="201"/>
                      </a:moveTo>
                      <a:lnTo>
                        <a:pt x="191" y="199"/>
                      </a:lnTo>
                      <a:lnTo>
                        <a:pt x="191" y="197"/>
                      </a:lnTo>
                      <a:lnTo>
                        <a:pt x="191" y="195"/>
                      </a:lnTo>
                      <a:lnTo>
                        <a:pt x="191" y="195"/>
                      </a:lnTo>
                      <a:lnTo>
                        <a:pt x="191" y="193"/>
                      </a:lnTo>
                      <a:lnTo>
                        <a:pt x="189" y="191"/>
                      </a:lnTo>
                      <a:lnTo>
                        <a:pt x="189" y="189"/>
                      </a:lnTo>
                      <a:lnTo>
                        <a:pt x="189" y="187"/>
                      </a:lnTo>
                      <a:lnTo>
                        <a:pt x="189" y="187"/>
                      </a:lnTo>
                      <a:lnTo>
                        <a:pt x="189" y="185"/>
                      </a:lnTo>
                      <a:lnTo>
                        <a:pt x="187" y="185"/>
                      </a:lnTo>
                      <a:lnTo>
                        <a:pt x="187" y="183"/>
                      </a:lnTo>
                      <a:lnTo>
                        <a:pt x="187" y="181"/>
                      </a:lnTo>
                      <a:lnTo>
                        <a:pt x="187" y="181"/>
                      </a:lnTo>
                      <a:lnTo>
                        <a:pt x="187" y="179"/>
                      </a:lnTo>
                      <a:lnTo>
                        <a:pt x="185" y="179"/>
                      </a:lnTo>
                      <a:lnTo>
                        <a:pt x="185" y="177"/>
                      </a:lnTo>
                      <a:lnTo>
                        <a:pt x="183" y="175"/>
                      </a:lnTo>
                      <a:lnTo>
                        <a:pt x="181" y="175"/>
                      </a:lnTo>
                      <a:lnTo>
                        <a:pt x="181" y="175"/>
                      </a:lnTo>
                      <a:lnTo>
                        <a:pt x="181" y="173"/>
                      </a:lnTo>
                      <a:lnTo>
                        <a:pt x="181" y="173"/>
                      </a:lnTo>
                      <a:lnTo>
                        <a:pt x="179" y="173"/>
                      </a:lnTo>
                      <a:lnTo>
                        <a:pt x="179" y="173"/>
                      </a:lnTo>
                      <a:lnTo>
                        <a:pt x="177" y="173"/>
                      </a:lnTo>
                      <a:lnTo>
                        <a:pt x="177" y="173"/>
                      </a:lnTo>
                      <a:lnTo>
                        <a:pt x="177" y="171"/>
                      </a:lnTo>
                      <a:lnTo>
                        <a:pt x="183" y="167"/>
                      </a:lnTo>
                      <a:lnTo>
                        <a:pt x="185" y="163"/>
                      </a:lnTo>
                      <a:lnTo>
                        <a:pt x="185" y="163"/>
                      </a:lnTo>
                      <a:lnTo>
                        <a:pt x="185" y="163"/>
                      </a:lnTo>
                      <a:lnTo>
                        <a:pt x="185" y="163"/>
                      </a:lnTo>
                      <a:lnTo>
                        <a:pt x="185" y="161"/>
                      </a:lnTo>
                      <a:lnTo>
                        <a:pt x="183" y="157"/>
                      </a:lnTo>
                      <a:lnTo>
                        <a:pt x="183" y="157"/>
                      </a:lnTo>
                      <a:lnTo>
                        <a:pt x="181" y="155"/>
                      </a:lnTo>
                      <a:lnTo>
                        <a:pt x="181" y="155"/>
                      </a:lnTo>
                      <a:lnTo>
                        <a:pt x="179" y="151"/>
                      </a:lnTo>
                      <a:lnTo>
                        <a:pt x="179" y="149"/>
                      </a:lnTo>
                      <a:lnTo>
                        <a:pt x="179" y="147"/>
                      </a:lnTo>
                      <a:lnTo>
                        <a:pt x="179" y="145"/>
                      </a:lnTo>
                      <a:lnTo>
                        <a:pt x="179" y="143"/>
                      </a:lnTo>
                      <a:lnTo>
                        <a:pt x="177" y="143"/>
                      </a:lnTo>
                      <a:lnTo>
                        <a:pt x="177" y="139"/>
                      </a:lnTo>
                      <a:lnTo>
                        <a:pt x="179" y="135"/>
                      </a:lnTo>
                      <a:lnTo>
                        <a:pt x="179" y="131"/>
                      </a:lnTo>
                      <a:lnTo>
                        <a:pt x="179" y="129"/>
                      </a:lnTo>
                      <a:lnTo>
                        <a:pt x="179" y="127"/>
                      </a:lnTo>
                      <a:lnTo>
                        <a:pt x="181" y="125"/>
                      </a:lnTo>
                      <a:lnTo>
                        <a:pt x="181" y="123"/>
                      </a:lnTo>
                      <a:lnTo>
                        <a:pt x="181" y="121"/>
                      </a:lnTo>
                      <a:lnTo>
                        <a:pt x="183" y="119"/>
                      </a:lnTo>
                      <a:lnTo>
                        <a:pt x="185" y="117"/>
                      </a:lnTo>
                      <a:lnTo>
                        <a:pt x="185" y="115"/>
                      </a:lnTo>
                      <a:lnTo>
                        <a:pt x="185" y="113"/>
                      </a:lnTo>
                      <a:lnTo>
                        <a:pt x="185" y="113"/>
                      </a:lnTo>
                      <a:lnTo>
                        <a:pt x="183" y="111"/>
                      </a:lnTo>
                      <a:lnTo>
                        <a:pt x="181" y="111"/>
                      </a:lnTo>
                      <a:lnTo>
                        <a:pt x="179" y="111"/>
                      </a:lnTo>
                      <a:lnTo>
                        <a:pt x="177" y="111"/>
                      </a:lnTo>
                      <a:lnTo>
                        <a:pt x="175" y="113"/>
                      </a:lnTo>
                      <a:lnTo>
                        <a:pt x="169" y="113"/>
                      </a:lnTo>
                      <a:lnTo>
                        <a:pt x="165" y="113"/>
                      </a:lnTo>
                      <a:lnTo>
                        <a:pt x="161" y="113"/>
                      </a:lnTo>
                      <a:lnTo>
                        <a:pt x="159" y="113"/>
                      </a:lnTo>
                      <a:lnTo>
                        <a:pt x="157" y="113"/>
                      </a:lnTo>
                      <a:lnTo>
                        <a:pt x="157" y="115"/>
                      </a:lnTo>
                      <a:lnTo>
                        <a:pt x="155" y="113"/>
                      </a:lnTo>
                      <a:lnTo>
                        <a:pt x="155" y="113"/>
                      </a:lnTo>
                      <a:lnTo>
                        <a:pt x="153" y="113"/>
                      </a:lnTo>
                      <a:lnTo>
                        <a:pt x="153" y="113"/>
                      </a:lnTo>
                      <a:lnTo>
                        <a:pt x="151" y="111"/>
                      </a:lnTo>
                      <a:lnTo>
                        <a:pt x="149" y="107"/>
                      </a:lnTo>
                      <a:lnTo>
                        <a:pt x="147" y="103"/>
                      </a:lnTo>
                      <a:lnTo>
                        <a:pt x="145" y="99"/>
                      </a:lnTo>
                      <a:lnTo>
                        <a:pt x="143" y="99"/>
                      </a:lnTo>
                      <a:lnTo>
                        <a:pt x="143" y="99"/>
                      </a:lnTo>
                      <a:lnTo>
                        <a:pt x="141" y="99"/>
                      </a:lnTo>
                      <a:lnTo>
                        <a:pt x="139" y="99"/>
                      </a:lnTo>
                      <a:lnTo>
                        <a:pt x="139" y="97"/>
                      </a:lnTo>
                      <a:lnTo>
                        <a:pt x="137" y="97"/>
                      </a:lnTo>
                      <a:lnTo>
                        <a:pt x="135" y="97"/>
                      </a:lnTo>
                      <a:lnTo>
                        <a:pt x="135" y="97"/>
                      </a:lnTo>
                      <a:lnTo>
                        <a:pt x="133" y="97"/>
                      </a:lnTo>
                      <a:lnTo>
                        <a:pt x="129" y="99"/>
                      </a:lnTo>
                      <a:lnTo>
                        <a:pt x="127" y="99"/>
                      </a:lnTo>
                      <a:lnTo>
                        <a:pt x="127" y="99"/>
                      </a:lnTo>
                      <a:lnTo>
                        <a:pt x="123" y="97"/>
                      </a:lnTo>
                      <a:lnTo>
                        <a:pt x="121" y="97"/>
                      </a:lnTo>
                      <a:lnTo>
                        <a:pt x="117" y="97"/>
                      </a:lnTo>
                      <a:lnTo>
                        <a:pt x="115" y="99"/>
                      </a:lnTo>
                      <a:lnTo>
                        <a:pt x="115" y="97"/>
                      </a:lnTo>
                      <a:lnTo>
                        <a:pt x="113" y="97"/>
                      </a:lnTo>
                      <a:lnTo>
                        <a:pt x="111" y="93"/>
                      </a:lnTo>
                      <a:lnTo>
                        <a:pt x="111" y="91"/>
                      </a:lnTo>
                      <a:lnTo>
                        <a:pt x="109" y="91"/>
                      </a:lnTo>
                      <a:lnTo>
                        <a:pt x="109" y="91"/>
                      </a:lnTo>
                      <a:lnTo>
                        <a:pt x="107" y="89"/>
                      </a:lnTo>
                      <a:lnTo>
                        <a:pt x="107" y="89"/>
                      </a:lnTo>
                      <a:lnTo>
                        <a:pt x="107" y="87"/>
                      </a:lnTo>
                      <a:lnTo>
                        <a:pt x="107" y="85"/>
                      </a:lnTo>
                      <a:lnTo>
                        <a:pt x="107" y="83"/>
                      </a:lnTo>
                      <a:lnTo>
                        <a:pt x="107" y="81"/>
                      </a:lnTo>
                      <a:lnTo>
                        <a:pt x="109" y="79"/>
                      </a:lnTo>
                      <a:lnTo>
                        <a:pt x="109" y="79"/>
                      </a:lnTo>
                      <a:lnTo>
                        <a:pt x="109" y="77"/>
                      </a:lnTo>
                      <a:lnTo>
                        <a:pt x="109" y="75"/>
                      </a:lnTo>
                      <a:lnTo>
                        <a:pt x="109" y="73"/>
                      </a:lnTo>
                      <a:lnTo>
                        <a:pt x="107" y="71"/>
                      </a:lnTo>
                      <a:lnTo>
                        <a:pt x="105" y="69"/>
                      </a:lnTo>
                      <a:lnTo>
                        <a:pt x="105" y="65"/>
                      </a:lnTo>
                      <a:lnTo>
                        <a:pt x="103" y="61"/>
                      </a:lnTo>
                      <a:lnTo>
                        <a:pt x="103" y="59"/>
                      </a:lnTo>
                      <a:lnTo>
                        <a:pt x="101" y="61"/>
                      </a:lnTo>
                      <a:lnTo>
                        <a:pt x="101" y="59"/>
                      </a:lnTo>
                      <a:lnTo>
                        <a:pt x="101" y="59"/>
                      </a:lnTo>
                      <a:lnTo>
                        <a:pt x="99" y="57"/>
                      </a:lnTo>
                      <a:lnTo>
                        <a:pt x="99" y="59"/>
                      </a:lnTo>
                      <a:lnTo>
                        <a:pt x="97" y="59"/>
                      </a:lnTo>
                      <a:lnTo>
                        <a:pt x="95" y="59"/>
                      </a:lnTo>
                      <a:lnTo>
                        <a:pt x="95" y="59"/>
                      </a:lnTo>
                      <a:lnTo>
                        <a:pt x="95" y="59"/>
                      </a:lnTo>
                      <a:lnTo>
                        <a:pt x="95" y="57"/>
                      </a:lnTo>
                      <a:lnTo>
                        <a:pt x="97" y="55"/>
                      </a:lnTo>
                      <a:lnTo>
                        <a:pt x="99" y="53"/>
                      </a:lnTo>
                      <a:lnTo>
                        <a:pt x="99" y="51"/>
                      </a:lnTo>
                      <a:lnTo>
                        <a:pt x="101" y="49"/>
                      </a:lnTo>
                      <a:lnTo>
                        <a:pt x="101" y="42"/>
                      </a:lnTo>
                      <a:lnTo>
                        <a:pt x="103" y="40"/>
                      </a:lnTo>
                      <a:lnTo>
                        <a:pt x="103" y="34"/>
                      </a:lnTo>
                      <a:lnTo>
                        <a:pt x="107" y="30"/>
                      </a:lnTo>
                      <a:lnTo>
                        <a:pt x="107" y="28"/>
                      </a:lnTo>
                      <a:lnTo>
                        <a:pt x="109" y="26"/>
                      </a:lnTo>
                      <a:lnTo>
                        <a:pt x="109" y="24"/>
                      </a:lnTo>
                      <a:lnTo>
                        <a:pt x="111" y="24"/>
                      </a:lnTo>
                      <a:lnTo>
                        <a:pt x="115" y="22"/>
                      </a:lnTo>
                      <a:lnTo>
                        <a:pt x="119" y="14"/>
                      </a:lnTo>
                      <a:lnTo>
                        <a:pt x="119" y="14"/>
                      </a:lnTo>
                      <a:lnTo>
                        <a:pt x="123" y="12"/>
                      </a:lnTo>
                      <a:lnTo>
                        <a:pt x="127" y="12"/>
                      </a:lnTo>
                      <a:lnTo>
                        <a:pt x="129" y="10"/>
                      </a:lnTo>
                      <a:lnTo>
                        <a:pt x="129" y="10"/>
                      </a:lnTo>
                      <a:lnTo>
                        <a:pt x="129" y="10"/>
                      </a:lnTo>
                      <a:lnTo>
                        <a:pt x="131" y="10"/>
                      </a:lnTo>
                      <a:lnTo>
                        <a:pt x="133" y="6"/>
                      </a:lnTo>
                      <a:lnTo>
                        <a:pt x="133" y="4"/>
                      </a:lnTo>
                      <a:lnTo>
                        <a:pt x="131" y="2"/>
                      </a:lnTo>
                      <a:lnTo>
                        <a:pt x="127" y="0"/>
                      </a:lnTo>
                      <a:lnTo>
                        <a:pt x="127" y="0"/>
                      </a:lnTo>
                      <a:lnTo>
                        <a:pt x="125" y="0"/>
                      </a:lnTo>
                      <a:lnTo>
                        <a:pt x="121" y="2"/>
                      </a:lnTo>
                      <a:lnTo>
                        <a:pt x="121" y="2"/>
                      </a:lnTo>
                      <a:lnTo>
                        <a:pt x="121" y="4"/>
                      </a:lnTo>
                      <a:lnTo>
                        <a:pt x="119" y="4"/>
                      </a:lnTo>
                      <a:lnTo>
                        <a:pt x="117" y="4"/>
                      </a:lnTo>
                      <a:lnTo>
                        <a:pt x="117" y="6"/>
                      </a:lnTo>
                      <a:lnTo>
                        <a:pt x="115" y="10"/>
                      </a:lnTo>
                      <a:lnTo>
                        <a:pt x="113" y="12"/>
                      </a:lnTo>
                      <a:lnTo>
                        <a:pt x="107" y="12"/>
                      </a:lnTo>
                      <a:lnTo>
                        <a:pt x="97" y="20"/>
                      </a:lnTo>
                      <a:lnTo>
                        <a:pt x="93" y="20"/>
                      </a:lnTo>
                      <a:lnTo>
                        <a:pt x="91" y="20"/>
                      </a:lnTo>
                      <a:lnTo>
                        <a:pt x="89" y="20"/>
                      </a:lnTo>
                      <a:lnTo>
                        <a:pt x="87" y="20"/>
                      </a:lnTo>
                      <a:lnTo>
                        <a:pt x="85" y="20"/>
                      </a:lnTo>
                      <a:lnTo>
                        <a:pt x="83" y="20"/>
                      </a:lnTo>
                      <a:lnTo>
                        <a:pt x="83" y="24"/>
                      </a:lnTo>
                      <a:lnTo>
                        <a:pt x="81" y="26"/>
                      </a:lnTo>
                      <a:lnTo>
                        <a:pt x="81" y="28"/>
                      </a:lnTo>
                      <a:lnTo>
                        <a:pt x="81" y="30"/>
                      </a:lnTo>
                      <a:lnTo>
                        <a:pt x="79" y="30"/>
                      </a:lnTo>
                      <a:lnTo>
                        <a:pt x="79" y="28"/>
                      </a:lnTo>
                      <a:lnTo>
                        <a:pt x="79" y="26"/>
                      </a:lnTo>
                      <a:lnTo>
                        <a:pt x="81" y="26"/>
                      </a:lnTo>
                      <a:lnTo>
                        <a:pt x="81" y="26"/>
                      </a:lnTo>
                      <a:lnTo>
                        <a:pt x="81" y="26"/>
                      </a:lnTo>
                      <a:lnTo>
                        <a:pt x="79" y="26"/>
                      </a:lnTo>
                      <a:lnTo>
                        <a:pt x="72" y="24"/>
                      </a:lnTo>
                      <a:lnTo>
                        <a:pt x="72" y="24"/>
                      </a:lnTo>
                      <a:lnTo>
                        <a:pt x="68" y="28"/>
                      </a:lnTo>
                      <a:lnTo>
                        <a:pt x="66" y="30"/>
                      </a:lnTo>
                      <a:lnTo>
                        <a:pt x="66" y="30"/>
                      </a:lnTo>
                      <a:lnTo>
                        <a:pt x="62" y="32"/>
                      </a:lnTo>
                      <a:lnTo>
                        <a:pt x="62" y="34"/>
                      </a:lnTo>
                      <a:lnTo>
                        <a:pt x="60" y="38"/>
                      </a:lnTo>
                      <a:lnTo>
                        <a:pt x="58" y="40"/>
                      </a:lnTo>
                      <a:lnTo>
                        <a:pt x="58" y="40"/>
                      </a:lnTo>
                      <a:lnTo>
                        <a:pt x="58" y="40"/>
                      </a:lnTo>
                      <a:lnTo>
                        <a:pt x="60" y="40"/>
                      </a:lnTo>
                      <a:lnTo>
                        <a:pt x="60" y="40"/>
                      </a:lnTo>
                      <a:lnTo>
                        <a:pt x="60" y="42"/>
                      </a:lnTo>
                      <a:lnTo>
                        <a:pt x="60" y="44"/>
                      </a:lnTo>
                      <a:lnTo>
                        <a:pt x="58" y="46"/>
                      </a:lnTo>
                      <a:lnTo>
                        <a:pt x="58" y="49"/>
                      </a:lnTo>
                      <a:lnTo>
                        <a:pt x="58" y="51"/>
                      </a:lnTo>
                      <a:lnTo>
                        <a:pt x="58" y="53"/>
                      </a:lnTo>
                      <a:lnTo>
                        <a:pt x="58" y="55"/>
                      </a:lnTo>
                      <a:lnTo>
                        <a:pt x="56" y="55"/>
                      </a:lnTo>
                      <a:lnTo>
                        <a:pt x="54" y="55"/>
                      </a:lnTo>
                      <a:lnTo>
                        <a:pt x="52" y="55"/>
                      </a:lnTo>
                      <a:lnTo>
                        <a:pt x="50" y="57"/>
                      </a:lnTo>
                      <a:lnTo>
                        <a:pt x="48" y="63"/>
                      </a:lnTo>
                      <a:lnTo>
                        <a:pt x="40" y="67"/>
                      </a:lnTo>
                      <a:lnTo>
                        <a:pt x="40" y="69"/>
                      </a:lnTo>
                      <a:lnTo>
                        <a:pt x="38" y="69"/>
                      </a:lnTo>
                      <a:lnTo>
                        <a:pt x="38" y="69"/>
                      </a:lnTo>
                      <a:lnTo>
                        <a:pt x="38" y="71"/>
                      </a:lnTo>
                      <a:lnTo>
                        <a:pt x="38" y="71"/>
                      </a:lnTo>
                      <a:lnTo>
                        <a:pt x="40" y="75"/>
                      </a:lnTo>
                      <a:lnTo>
                        <a:pt x="40" y="81"/>
                      </a:lnTo>
                      <a:lnTo>
                        <a:pt x="38" y="81"/>
                      </a:lnTo>
                      <a:lnTo>
                        <a:pt x="38" y="81"/>
                      </a:lnTo>
                      <a:lnTo>
                        <a:pt x="36" y="81"/>
                      </a:lnTo>
                      <a:lnTo>
                        <a:pt x="36" y="81"/>
                      </a:lnTo>
                      <a:lnTo>
                        <a:pt x="36" y="79"/>
                      </a:lnTo>
                      <a:lnTo>
                        <a:pt x="38" y="79"/>
                      </a:lnTo>
                      <a:lnTo>
                        <a:pt x="38" y="79"/>
                      </a:lnTo>
                      <a:lnTo>
                        <a:pt x="38" y="77"/>
                      </a:lnTo>
                      <a:lnTo>
                        <a:pt x="36" y="77"/>
                      </a:lnTo>
                      <a:lnTo>
                        <a:pt x="36" y="75"/>
                      </a:lnTo>
                      <a:lnTo>
                        <a:pt x="34" y="73"/>
                      </a:lnTo>
                      <a:lnTo>
                        <a:pt x="32" y="71"/>
                      </a:lnTo>
                      <a:lnTo>
                        <a:pt x="30" y="69"/>
                      </a:lnTo>
                      <a:lnTo>
                        <a:pt x="30" y="69"/>
                      </a:lnTo>
                      <a:lnTo>
                        <a:pt x="30" y="69"/>
                      </a:lnTo>
                      <a:lnTo>
                        <a:pt x="28" y="71"/>
                      </a:lnTo>
                      <a:lnTo>
                        <a:pt x="28" y="71"/>
                      </a:lnTo>
                      <a:lnTo>
                        <a:pt x="30" y="73"/>
                      </a:lnTo>
                      <a:lnTo>
                        <a:pt x="30" y="73"/>
                      </a:lnTo>
                      <a:lnTo>
                        <a:pt x="30" y="75"/>
                      </a:lnTo>
                      <a:lnTo>
                        <a:pt x="32" y="77"/>
                      </a:lnTo>
                      <a:lnTo>
                        <a:pt x="32" y="79"/>
                      </a:lnTo>
                      <a:lnTo>
                        <a:pt x="32" y="81"/>
                      </a:lnTo>
                      <a:lnTo>
                        <a:pt x="32" y="81"/>
                      </a:lnTo>
                      <a:lnTo>
                        <a:pt x="30" y="81"/>
                      </a:lnTo>
                      <a:lnTo>
                        <a:pt x="30" y="83"/>
                      </a:lnTo>
                      <a:lnTo>
                        <a:pt x="30" y="85"/>
                      </a:lnTo>
                      <a:lnTo>
                        <a:pt x="30" y="85"/>
                      </a:lnTo>
                      <a:lnTo>
                        <a:pt x="26" y="87"/>
                      </a:lnTo>
                      <a:lnTo>
                        <a:pt x="26" y="89"/>
                      </a:lnTo>
                      <a:lnTo>
                        <a:pt x="26" y="87"/>
                      </a:lnTo>
                      <a:lnTo>
                        <a:pt x="24" y="87"/>
                      </a:lnTo>
                      <a:lnTo>
                        <a:pt x="24" y="85"/>
                      </a:lnTo>
                      <a:lnTo>
                        <a:pt x="24" y="85"/>
                      </a:lnTo>
                      <a:lnTo>
                        <a:pt x="24" y="85"/>
                      </a:lnTo>
                      <a:lnTo>
                        <a:pt x="24" y="85"/>
                      </a:lnTo>
                      <a:lnTo>
                        <a:pt x="22" y="87"/>
                      </a:lnTo>
                      <a:lnTo>
                        <a:pt x="24" y="89"/>
                      </a:lnTo>
                      <a:lnTo>
                        <a:pt x="22" y="89"/>
                      </a:lnTo>
                      <a:lnTo>
                        <a:pt x="22" y="91"/>
                      </a:lnTo>
                      <a:lnTo>
                        <a:pt x="20" y="93"/>
                      </a:lnTo>
                      <a:lnTo>
                        <a:pt x="22" y="95"/>
                      </a:lnTo>
                      <a:lnTo>
                        <a:pt x="24" y="99"/>
                      </a:lnTo>
                      <a:lnTo>
                        <a:pt x="24" y="101"/>
                      </a:lnTo>
                      <a:lnTo>
                        <a:pt x="24" y="101"/>
                      </a:lnTo>
                      <a:lnTo>
                        <a:pt x="26" y="103"/>
                      </a:lnTo>
                      <a:lnTo>
                        <a:pt x="28" y="103"/>
                      </a:lnTo>
                      <a:lnTo>
                        <a:pt x="28" y="105"/>
                      </a:lnTo>
                      <a:lnTo>
                        <a:pt x="28" y="107"/>
                      </a:lnTo>
                      <a:lnTo>
                        <a:pt x="28" y="111"/>
                      </a:lnTo>
                      <a:lnTo>
                        <a:pt x="26" y="111"/>
                      </a:lnTo>
                      <a:lnTo>
                        <a:pt x="26" y="111"/>
                      </a:lnTo>
                      <a:lnTo>
                        <a:pt x="26" y="113"/>
                      </a:lnTo>
                      <a:lnTo>
                        <a:pt x="28" y="117"/>
                      </a:lnTo>
                      <a:lnTo>
                        <a:pt x="30" y="119"/>
                      </a:lnTo>
                      <a:lnTo>
                        <a:pt x="28" y="121"/>
                      </a:lnTo>
                      <a:lnTo>
                        <a:pt x="24" y="125"/>
                      </a:lnTo>
                      <a:lnTo>
                        <a:pt x="26" y="127"/>
                      </a:lnTo>
                      <a:lnTo>
                        <a:pt x="28" y="127"/>
                      </a:lnTo>
                      <a:lnTo>
                        <a:pt x="28" y="129"/>
                      </a:lnTo>
                      <a:lnTo>
                        <a:pt x="28" y="133"/>
                      </a:lnTo>
                      <a:lnTo>
                        <a:pt x="28" y="137"/>
                      </a:lnTo>
                      <a:lnTo>
                        <a:pt x="28" y="137"/>
                      </a:lnTo>
                      <a:lnTo>
                        <a:pt x="28" y="139"/>
                      </a:lnTo>
                      <a:lnTo>
                        <a:pt x="28" y="141"/>
                      </a:lnTo>
                      <a:lnTo>
                        <a:pt x="28" y="143"/>
                      </a:lnTo>
                      <a:lnTo>
                        <a:pt x="26" y="145"/>
                      </a:lnTo>
                      <a:lnTo>
                        <a:pt x="26" y="145"/>
                      </a:lnTo>
                      <a:lnTo>
                        <a:pt x="26" y="147"/>
                      </a:lnTo>
                      <a:lnTo>
                        <a:pt x="24" y="147"/>
                      </a:lnTo>
                      <a:lnTo>
                        <a:pt x="24" y="147"/>
                      </a:lnTo>
                      <a:lnTo>
                        <a:pt x="26" y="147"/>
                      </a:lnTo>
                      <a:lnTo>
                        <a:pt x="26" y="149"/>
                      </a:lnTo>
                      <a:lnTo>
                        <a:pt x="26" y="149"/>
                      </a:lnTo>
                      <a:lnTo>
                        <a:pt x="26" y="151"/>
                      </a:lnTo>
                      <a:lnTo>
                        <a:pt x="26" y="153"/>
                      </a:lnTo>
                      <a:lnTo>
                        <a:pt x="28" y="151"/>
                      </a:lnTo>
                      <a:lnTo>
                        <a:pt x="28" y="151"/>
                      </a:lnTo>
                      <a:lnTo>
                        <a:pt x="28" y="153"/>
                      </a:lnTo>
                      <a:lnTo>
                        <a:pt x="28" y="155"/>
                      </a:lnTo>
                      <a:lnTo>
                        <a:pt x="30" y="155"/>
                      </a:lnTo>
                      <a:lnTo>
                        <a:pt x="30" y="153"/>
                      </a:lnTo>
                      <a:lnTo>
                        <a:pt x="32" y="153"/>
                      </a:lnTo>
                      <a:lnTo>
                        <a:pt x="28" y="159"/>
                      </a:lnTo>
                      <a:lnTo>
                        <a:pt x="26" y="161"/>
                      </a:lnTo>
                      <a:lnTo>
                        <a:pt x="26" y="163"/>
                      </a:lnTo>
                      <a:lnTo>
                        <a:pt x="26" y="163"/>
                      </a:lnTo>
                      <a:lnTo>
                        <a:pt x="24" y="165"/>
                      </a:lnTo>
                      <a:lnTo>
                        <a:pt x="24" y="167"/>
                      </a:lnTo>
                      <a:lnTo>
                        <a:pt x="22" y="169"/>
                      </a:lnTo>
                      <a:lnTo>
                        <a:pt x="22" y="169"/>
                      </a:lnTo>
                      <a:lnTo>
                        <a:pt x="20" y="169"/>
                      </a:lnTo>
                      <a:lnTo>
                        <a:pt x="20" y="169"/>
                      </a:lnTo>
                      <a:lnTo>
                        <a:pt x="22" y="171"/>
                      </a:lnTo>
                      <a:lnTo>
                        <a:pt x="22" y="171"/>
                      </a:lnTo>
                      <a:lnTo>
                        <a:pt x="20" y="173"/>
                      </a:lnTo>
                      <a:lnTo>
                        <a:pt x="18" y="175"/>
                      </a:lnTo>
                      <a:lnTo>
                        <a:pt x="18" y="175"/>
                      </a:lnTo>
                      <a:lnTo>
                        <a:pt x="18" y="175"/>
                      </a:lnTo>
                      <a:lnTo>
                        <a:pt x="18" y="175"/>
                      </a:lnTo>
                      <a:lnTo>
                        <a:pt x="16" y="177"/>
                      </a:lnTo>
                      <a:lnTo>
                        <a:pt x="16" y="177"/>
                      </a:lnTo>
                      <a:lnTo>
                        <a:pt x="16" y="177"/>
                      </a:lnTo>
                      <a:lnTo>
                        <a:pt x="14" y="179"/>
                      </a:lnTo>
                      <a:lnTo>
                        <a:pt x="14" y="179"/>
                      </a:lnTo>
                      <a:lnTo>
                        <a:pt x="12" y="179"/>
                      </a:lnTo>
                      <a:lnTo>
                        <a:pt x="10" y="179"/>
                      </a:lnTo>
                      <a:lnTo>
                        <a:pt x="10" y="179"/>
                      </a:lnTo>
                      <a:lnTo>
                        <a:pt x="8" y="179"/>
                      </a:lnTo>
                      <a:lnTo>
                        <a:pt x="8" y="179"/>
                      </a:lnTo>
                      <a:lnTo>
                        <a:pt x="6" y="181"/>
                      </a:lnTo>
                      <a:lnTo>
                        <a:pt x="6" y="181"/>
                      </a:lnTo>
                      <a:lnTo>
                        <a:pt x="6" y="187"/>
                      </a:lnTo>
                      <a:lnTo>
                        <a:pt x="6" y="189"/>
                      </a:lnTo>
                      <a:lnTo>
                        <a:pt x="6" y="191"/>
                      </a:lnTo>
                      <a:lnTo>
                        <a:pt x="4" y="191"/>
                      </a:lnTo>
                      <a:lnTo>
                        <a:pt x="0" y="191"/>
                      </a:lnTo>
                      <a:lnTo>
                        <a:pt x="0" y="195"/>
                      </a:lnTo>
                      <a:lnTo>
                        <a:pt x="2" y="195"/>
                      </a:lnTo>
                      <a:lnTo>
                        <a:pt x="2" y="197"/>
                      </a:lnTo>
                      <a:lnTo>
                        <a:pt x="2" y="197"/>
                      </a:lnTo>
                      <a:lnTo>
                        <a:pt x="4" y="199"/>
                      </a:lnTo>
                      <a:lnTo>
                        <a:pt x="4" y="201"/>
                      </a:lnTo>
                      <a:lnTo>
                        <a:pt x="6" y="201"/>
                      </a:lnTo>
                      <a:lnTo>
                        <a:pt x="8" y="201"/>
                      </a:lnTo>
                      <a:lnTo>
                        <a:pt x="10" y="205"/>
                      </a:lnTo>
                      <a:lnTo>
                        <a:pt x="12" y="205"/>
                      </a:lnTo>
                      <a:lnTo>
                        <a:pt x="14" y="207"/>
                      </a:lnTo>
                      <a:lnTo>
                        <a:pt x="18" y="209"/>
                      </a:lnTo>
                      <a:lnTo>
                        <a:pt x="20" y="209"/>
                      </a:lnTo>
                      <a:lnTo>
                        <a:pt x="20" y="209"/>
                      </a:lnTo>
                      <a:lnTo>
                        <a:pt x="20" y="211"/>
                      </a:lnTo>
                      <a:lnTo>
                        <a:pt x="22" y="211"/>
                      </a:lnTo>
                      <a:lnTo>
                        <a:pt x="22" y="211"/>
                      </a:lnTo>
                      <a:lnTo>
                        <a:pt x="24" y="211"/>
                      </a:lnTo>
                      <a:lnTo>
                        <a:pt x="24" y="211"/>
                      </a:lnTo>
                      <a:lnTo>
                        <a:pt x="24" y="215"/>
                      </a:lnTo>
                      <a:lnTo>
                        <a:pt x="24" y="217"/>
                      </a:lnTo>
                      <a:lnTo>
                        <a:pt x="26" y="217"/>
                      </a:lnTo>
                      <a:lnTo>
                        <a:pt x="28" y="217"/>
                      </a:lnTo>
                      <a:lnTo>
                        <a:pt x="30" y="217"/>
                      </a:lnTo>
                      <a:lnTo>
                        <a:pt x="30" y="217"/>
                      </a:lnTo>
                      <a:lnTo>
                        <a:pt x="32" y="219"/>
                      </a:lnTo>
                      <a:lnTo>
                        <a:pt x="34" y="219"/>
                      </a:lnTo>
                      <a:lnTo>
                        <a:pt x="34" y="219"/>
                      </a:lnTo>
                      <a:lnTo>
                        <a:pt x="36" y="219"/>
                      </a:lnTo>
                      <a:lnTo>
                        <a:pt x="36" y="219"/>
                      </a:lnTo>
                      <a:lnTo>
                        <a:pt x="36" y="219"/>
                      </a:lnTo>
                      <a:lnTo>
                        <a:pt x="38" y="219"/>
                      </a:lnTo>
                      <a:lnTo>
                        <a:pt x="38" y="219"/>
                      </a:lnTo>
                      <a:lnTo>
                        <a:pt x="40" y="219"/>
                      </a:lnTo>
                      <a:lnTo>
                        <a:pt x="40" y="217"/>
                      </a:lnTo>
                      <a:lnTo>
                        <a:pt x="40" y="217"/>
                      </a:lnTo>
                      <a:lnTo>
                        <a:pt x="40" y="215"/>
                      </a:lnTo>
                      <a:lnTo>
                        <a:pt x="42" y="215"/>
                      </a:lnTo>
                      <a:lnTo>
                        <a:pt x="42" y="215"/>
                      </a:lnTo>
                      <a:lnTo>
                        <a:pt x="46" y="217"/>
                      </a:lnTo>
                      <a:lnTo>
                        <a:pt x="46" y="217"/>
                      </a:lnTo>
                      <a:lnTo>
                        <a:pt x="48" y="219"/>
                      </a:lnTo>
                      <a:lnTo>
                        <a:pt x="48" y="221"/>
                      </a:lnTo>
                      <a:lnTo>
                        <a:pt x="50" y="221"/>
                      </a:lnTo>
                      <a:lnTo>
                        <a:pt x="52" y="221"/>
                      </a:lnTo>
                      <a:lnTo>
                        <a:pt x="56" y="223"/>
                      </a:lnTo>
                      <a:lnTo>
                        <a:pt x="58" y="225"/>
                      </a:lnTo>
                      <a:lnTo>
                        <a:pt x="58" y="223"/>
                      </a:lnTo>
                      <a:lnTo>
                        <a:pt x="60" y="223"/>
                      </a:lnTo>
                      <a:lnTo>
                        <a:pt x="60" y="223"/>
                      </a:lnTo>
                      <a:lnTo>
                        <a:pt x="62" y="225"/>
                      </a:lnTo>
                      <a:lnTo>
                        <a:pt x="62" y="225"/>
                      </a:lnTo>
                      <a:lnTo>
                        <a:pt x="64" y="227"/>
                      </a:lnTo>
                      <a:lnTo>
                        <a:pt x="64" y="227"/>
                      </a:lnTo>
                      <a:lnTo>
                        <a:pt x="66" y="227"/>
                      </a:lnTo>
                      <a:lnTo>
                        <a:pt x="66" y="227"/>
                      </a:lnTo>
                      <a:lnTo>
                        <a:pt x="66" y="227"/>
                      </a:lnTo>
                      <a:lnTo>
                        <a:pt x="66" y="229"/>
                      </a:lnTo>
                      <a:lnTo>
                        <a:pt x="68" y="229"/>
                      </a:lnTo>
                      <a:lnTo>
                        <a:pt x="68" y="229"/>
                      </a:lnTo>
                      <a:lnTo>
                        <a:pt x="70" y="231"/>
                      </a:lnTo>
                      <a:lnTo>
                        <a:pt x="70" y="231"/>
                      </a:lnTo>
                      <a:lnTo>
                        <a:pt x="70" y="233"/>
                      </a:lnTo>
                      <a:lnTo>
                        <a:pt x="72" y="233"/>
                      </a:lnTo>
                      <a:lnTo>
                        <a:pt x="72" y="235"/>
                      </a:lnTo>
                      <a:lnTo>
                        <a:pt x="72" y="237"/>
                      </a:lnTo>
                      <a:lnTo>
                        <a:pt x="74" y="237"/>
                      </a:lnTo>
                      <a:lnTo>
                        <a:pt x="74" y="239"/>
                      </a:lnTo>
                      <a:lnTo>
                        <a:pt x="74" y="239"/>
                      </a:lnTo>
                      <a:lnTo>
                        <a:pt x="74" y="241"/>
                      </a:lnTo>
                      <a:lnTo>
                        <a:pt x="77" y="241"/>
                      </a:lnTo>
                      <a:lnTo>
                        <a:pt x="79" y="241"/>
                      </a:lnTo>
                      <a:lnTo>
                        <a:pt x="79" y="243"/>
                      </a:lnTo>
                      <a:lnTo>
                        <a:pt x="81" y="243"/>
                      </a:lnTo>
                      <a:lnTo>
                        <a:pt x="81" y="245"/>
                      </a:lnTo>
                      <a:lnTo>
                        <a:pt x="83" y="245"/>
                      </a:lnTo>
                      <a:lnTo>
                        <a:pt x="83" y="245"/>
                      </a:lnTo>
                      <a:lnTo>
                        <a:pt x="85" y="245"/>
                      </a:lnTo>
                      <a:lnTo>
                        <a:pt x="85" y="247"/>
                      </a:lnTo>
                      <a:lnTo>
                        <a:pt x="87" y="249"/>
                      </a:lnTo>
                      <a:lnTo>
                        <a:pt x="87" y="249"/>
                      </a:lnTo>
                      <a:lnTo>
                        <a:pt x="87" y="251"/>
                      </a:lnTo>
                      <a:lnTo>
                        <a:pt x="87" y="253"/>
                      </a:lnTo>
                      <a:lnTo>
                        <a:pt x="87" y="253"/>
                      </a:lnTo>
                      <a:lnTo>
                        <a:pt x="89" y="255"/>
                      </a:lnTo>
                      <a:lnTo>
                        <a:pt x="89" y="255"/>
                      </a:lnTo>
                      <a:lnTo>
                        <a:pt x="91" y="255"/>
                      </a:lnTo>
                      <a:lnTo>
                        <a:pt x="91" y="255"/>
                      </a:lnTo>
                      <a:lnTo>
                        <a:pt x="93" y="255"/>
                      </a:lnTo>
                      <a:lnTo>
                        <a:pt x="93" y="257"/>
                      </a:lnTo>
                      <a:lnTo>
                        <a:pt x="93" y="259"/>
                      </a:lnTo>
                      <a:lnTo>
                        <a:pt x="93" y="261"/>
                      </a:lnTo>
                      <a:lnTo>
                        <a:pt x="93" y="261"/>
                      </a:lnTo>
                      <a:lnTo>
                        <a:pt x="93" y="263"/>
                      </a:lnTo>
                      <a:lnTo>
                        <a:pt x="93" y="263"/>
                      </a:lnTo>
                      <a:lnTo>
                        <a:pt x="95" y="265"/>
                      </a:lnTo>
                      <a:lnTo>
                        <a:pt x="95" y="265"/>
                      </a:lnTo>
                      <a:lnTo>
                        <a:pt x="97" y="265"/>
                      </a:lnTo>
                      <a:lnTo>
                        <a:pt x="97" y="267"/>
                      </a:lnTo>
                      <a:lnTo>
                        <a:pt x="99" y="267"/>
                      </a:lnTo>
                      <a:lnTo>
                        <a:pt x="101" y="265"/>
                      </a:lnTo>
                      <a:lnTo>
                        <a:pt x="101" y="265"/>
                      </a:lnTo>
                      <a:lnTo>
                        <a:pt x="101" y="265"/>
                      </a:lnTo>
                      <a:lnTo>
                        <a:pt x="103" y="265"/>
                      </a:lnTo>
                      <a:lnTo>
                        <a:pt x="103" y="265"/>
                      </a:lnTo>
                      <a:lnTo>
                        <a:pt x="105" y="267"/>
                      </a:lnTo>
                      <a:lnTo>
                        <a:pt x="107" y="267"/>
                      </a:lnTo>
                      <a:lnTo>
                        <a:pt x="107" y="265"/>
                      </a:lnTo>
                      <a:lnTo>
                        <a:pt x="109" y="265"/>
                      </a:lnTo>
                      <a:lnTo>
                        <a:pt x="111" y="265"/>
                      </a:lnTo>
                      <a:lnTo>
                        <a:pt x="111" y="265"/>
                      </a:lnTo>
                      <a:lnTo>
                        <a:pt x="113" y="263"/>
                      </a:lnTo>
                      <a:lnTo>
                        <a:pt x="113" y="263"/>
                      </a:lnTo>
                      <a:lnTo>
                        <a:pt x="115" y="261"/>
                      </a:lnTo>
                      <a:lnTo>
                        <a:pt x="115" y="261"/>
                      </a:lnTo>
                      <a:lnTo>
                        <a:pt x="117" y="263"/>
                      </a:lnTo>
                      <a:lnTo>
                        <a:pt x="119" y="263"/>
                      </a:lnTo>
                      <a:lnTo>
                        <a:pt x="119" y="263"/>
                      </a:lnTo>
                      <a:lnTo>
                        <a:pt x="121" y="265"/>
                      </a:lnTo>
                      <a:lnTo>
                        <a:pt x="121" y="265"/>
                      </a:lnTo>
                      <a:lnTo>
                        <a:pt x="123" y="265"/>
                      </a:lnTo>
                      <a:lnTo>
                        <a:pt x="123" y="265"/>
                      </a:lnTo>
                      <a:lnTo>
                        <a:pt x="125" y="263"/>
                      </a:lnTo>
                      <a:lnTo>
                        <a:pt x="127" y="263"/>
                      </a:lnTo>
                      <a:lnTo>
                        <a:pt x="127" y="263"/>
                      </a:lnTo>
                      <a:lnTo>
                        <a:pt x="129" y="263"/>
                      </a:lnTo>
                      <a:lnTo>
                        <a:pt x="131" y="265"/>
                      </a:lnTo>
                      <a:lnTo>
                        <a:pt x="133" y="267"/>
                      </a:lnTo>
                      <a:lnTo>
                        <a:pt x="133" y="267"/>
                      </a:lnTo>
                      <a:lnTo>
                        <a:pt x="135" y="267"/>
                      </a:lnTo>
                      <a:lnTo>
                        <a:pt x="137" y="267"/>
                      </a:lnTo>
                      <a:lnTo>
                        <a:pt x="137" y="269"/>
                      </a:lnTo>
                      <a:lnTo>
                        <a:pt x="139" y="269"/>
                      </a:lnTo>
                      <a:lnTo>
                        <a:pt x="139" y="269"/>
                      </a:lnTo>
                      <a:lnTo>
                        <a:pt x="141" y="271"/>
                      </a:lnTo>
                      <a:lnTo>
                        <a:pt x="141" y="271"/>
                      </a:lnTo>
                      <a:lnTo>
                        <a:pt x="141" y="271"/>
                      </a:lnTo>
                      <a:lnTo>
                        <a:pt x="143" y="271"/>
                      </a:lnTo>
                      <a:lnTo>
                        <a:pt x="141" y="273"/>
                      </a:lnTo>
                      <a:lnTo>
                        <a:pt x="141" y="275"/>
                      </a:lnTo>
                      <a:lnTo>
                        <a:pt x="139" y="279"/>
                      </a:lnTo>
                      <a:lnTo>
                        <a:pt x="137" y="281"/>
                      </a:lnTo>
                      <a:lnTo>
                        <a:pt x="133" y="287"/>
                      </a:lnTo>
                      <a:lnTo>
                        <a:pt x="131" y="291"/>
                      </a:lnTo>
                      <a:lnTo>
                        <a:pt x="133" y="291"/>
                      </a:lnTo>
                      <a:lnTo>
                        <a:pt x="135" y="293"/>
                      </a:lnTo>
                      <a:lnTo>
                        <a:pt x="135" y="293"/>
                      </a:lnTo>
                      <a:lnTo>
                        <a:pt x="137" y="291"/>
                      </a:lnTo>
                      <a:lnTo>
                        <a:pt x="137" y="291"/>
                      </a:lnTo>
                      <a:lnTo>
                        <a:pt x="139" y="291"/>
                      </a:lnTo>
                      <a:lnTo>
                        <a:pt x="139" y="291"/>
                      </a:lnTo>
                      <a:lnTo>
                        <a:pt x="139" y="293"/>
                      </a:lnTo>
                      <a:lnTo>
                        <a:pt x="141" y="295"/>
                      </a:lnTo>
                      <a:lnTo>
                        <a:pt x="141" y="295"/>
                      </a:lnTo>
                      <a:lnTo>
                        <a:pt x="143" y="297"/>
                      </a:lnTo>
                      <a:lnTo>
                        <a:pt x="143" y="297"/>
                      </a:lnTo>
                      <a:lnTo>
                        <a:pt x="145" y="299"/>
                      </a:lnTo>
                      <a:lnTo>
                        <a:pt x="145" y="299"/>
                      </a:lnTo>
                      <a:lnTo>
                        <a:pt x="145" y="295"/>
                      </a:lnTo>
                      <a:lnTo>
                        <a:pt x="145" y="289"/>
                      </a:lnTo>
                      <a:lnTo>
                        <a:pt x="147" y="283"/>
                      </a:lnTo>
                      <a:lnTo>
                        <a:pt x="147" y="277"/>
                      </a:lnTo>
                      <a:lnTo>
                        <a:pt x="149" y="271"/>
                      </a:lnTo>
                      <a:lnTo>
                        <a:pt x="149" y="265"/>
                      </a:lnTo>
                      <a:lnTo>
                        <a:pt x="149" y="259"/>
                      </a:lnTo>
                      <a:lnTo>
                        <a:pt x="151" y="255"/>
                      </a:lnTo>
                      <a:lnTo>
                        <a:pt x="151" y="253"/>
                      </a:lnTo>
                      <a:lnTo>
                        <a:pt x="151" y="249"/>
                      </a:lnTo>
                      <a:lnTo>
                        <a:pt x="151" y="245"/>
                      </a:lnTo>
                      <a:lnTo>
                        <a:pt x="153" y="245"/>
                      </a:lnTo>
                      <a:lnTo>
                        <a:pt x="151" y="243"/>
                      </a:lnTo>
                      <a:lnTo>
                        <a:pt x="151" y="243"/>
                      </a:lnTo>
                      <a:lnTo>
                        <a:pt x="151" y="243"/>
                      </a:lnTo>
                      <a:lnTo>
                        <a:pt x="151" y="241"/>
                      </a:lnTo>
                      <a:lnTo>
                        <a:pt x="151" y="241"/>
                      </a:lnTo>
                      <a:lnTo>
                        <a:pt x="151" y="241"/>
                      </a:lnTo>
                      <a:lnTo>
                        <a:pt x="151" y="239"/>
                      </a:lnTo>
                      <a:lnTo>
                        <a:pt x="149" y="239"/>
                      </a:lnTo>
                      <a:lnTo>
                        <a:pt x="149" y="239"/>
                      </a:lnTo>
                      <a:lnTo>
                        <a:pt x="149" y="239"/>
                      </a:lnTo>
                      <a:lnTo>
                        <a:pt x="149" y="237"/>
                      </a:lnTo>
                      <a:lnTo>
                        <a:pt x="149" y="237"/>
                      </a:lnTo>
                      <a:lnTo>
                        <a:pt x="149" y="235"/>
                      </a:lnTo>
                      <a:lnTo>
                        <a:pt x="149" y="235"/>
                      </a:lnTo>
                      <a:lnTo>
                        <a:pt x="149" y="235"/>
                      </a:lnTo>
                      <a:lnTo>
                        <a:pt x="149" y="233"/>
                      </a:lnTo>
                      <a:lnTo>
                        <a:pt x="149" y="233"/>
                      </a:lnTo>
                      <a:lnTo>
                        <a:pt x="149" y="233"/>
                      </a:lnTo>
                      <a:lnTo>
                        <a:pt x="147" y="231"/>
                      </a:lnTo>
                      <a:lnTo>
                        <a:pt x="147" y="231"/>
                      </a:lnTo>
                      <a:lnTo>
                        <a:pt x="145" y="229"/>
                      </a:lnTo>
                      <a:lnTo>
                        <a:pt x="143" y="229"/>
                      </a:lnTo>
                      <a:lnTo>
                        <a:pt x="141" y="227"/>
                      </a:lnTo>
                      <a:lnTo>
                        <a:pt x="141" y="225"/>
                      </a:lnTo>
                      <a:lnTo>
                        <a:pt x="141" y="223"/>
                      </a:lnTo>
                      <a:lnTo>
                        <a:pt x="141" y="219"/>
                      </a:lnTo>
                      <a:lnTo>
                        <a:pt x="141" y="215"/>
                      </a:lnTo>
                      <a:lnTo>
                        <a:pt x="141" y="213"/>
                      </a:lnTo>
                      <a:lnTo>
                        <a:pt x="143" y="213"/>
                      </a:lnTo>
                      <a:lnTo>
                        <a:pt x="143" y="213"/>
                      </a:lnTo>
                      <a:lnTo>
                        <a:pt x="145" y="213"/>
                      </a:lnTo>
                      <a:lnTo>
                        <a:pt x="145" y="213"/>
                      </a:lnTo>
                      <a:lnTo>
                        <a:pt x="147" y="211"/>
                      </a:lnTo>
                      <a:lnTo>
                        <a:pt x="147" y="211"/>
                      </a:lnTo>
                      <a:lnTo>
                        <a:pt x="147" y="211"/>
                      </a:lnTo>
                      <a:lnTo>
                        <a:pt x="149" y="211"/>
                      </a:lnTo>
                      <a:lnTo>
                        <a:pt x="149" y="211"/>
                      </a:lnTo>
                      <a:lnTo>
                        <a:pt x="149" y="211"/>
                      </a:lnTo>
                      <a:lnTo>
                        <a:pt x="149" y="211"/>
                      </a:lnTo>
                      <a:lnTo>
                        <a:pt x="151" y="211"/>
                      </a:lnTo>
                      <a:lnTo>
                        <a:pt x="151" y="211"/>
                      </a:lnTo>
                      <a:lnTo>
                        <a:pt x="153" y="211"/>
                      </a:lnTo>
                      <a:lnTo>
                        <a:pt x="153" y="211"/>
                      </a:lnTo>
                      <a:lnTo>
                        <a:pt x="153" y="211"/>
                      </a:lnTo>
                      <a:lnTo>
                        <a:pt x="153" y="211"/>
                      </a:lnTo>
                      <a:lnTo>
                        <a:pt x="153" y="211"/>
                      </a:lnTo>
                      <a:lnTo>
                        <a:pt x="155" y="211"/>
                      </a:lnTo>
                      <a:lnTo>
                        <a:pt x="155" y="211"/>
                      </a:lnTo>
                      <a:lnTo>
                        <a:pt x="155" y="211"/>
                      </a:lnTo>
                      <a:lnTo>
                        <a:pt x="155" y="211"/>
                      </a:lnTo>
                      <a:lnTo>
                        <a:pt x="155" y="211"/>
                      </a:lnTo>
                      <a:lnTo>
                        <a:pt x="155" y="211"/>
                      </a:lnTo>
                      <a:lnTo>
                        <a:pt x="155" y="211"/>
                      </a:lnTo>
                      <a:lnTo>
                        <a:pt x="155" y="209"/>
                      </a:lnTo>
                      <a:lnTo>
                        <a:pt x="155" y="209"/>
                      </a:lnTo>
                      <a:lnTo>
                        <a:pt x="155" y="207"/>
                      </a:lnTo>
                      <a:lnTo>
                        <a:pt x="155" y="207"/>
                      </a:lnTo>
                      <a:lnTo>
                        <a:pt x="155" y="205"/>
                      </a:lnTo>
                      <a:lnTo>
                        <a:pt x="155" y="205"/>
                      </a:lnTo>
                      <a:lnTo>
                        <a:pt x="153" y="205"/>
                      </a:lnTo>
                      <a:lnTo>
                        <a:pt x="153" y="205"/>
                      </a:lnTo>
                      <a:lnTo>
                        <a:pt x="151" y="205"/>
                      </a:lnTo>
                      <a:lnTo>
                        <a:pt x="151" y="205"/>
                      </a:lnTo>
                      <a:lnTo>
                        <a:pt x="151" y="205"/>
                      </a:lnTo>
                      <a:lnTo>
                        <a:pt x="151" y="205"/>
                      </a:lnTo>
                      <a:lnTo>
                        <a:pt x="149" y="205"/>
                      </a:lnTo>
                      <a:lnTo>
                        <a:pt x="149" y="203"/>
                      </a:lnTo>
                      <a:lnTo>
                        <a:pt x="147" y="205"/>
                      </a:lnTo>
                      <a:lnTo>
                        <a:pt x="147" y="203"/>
                      </a:lnTo>
                      <a:lnTo>
                        <a:pt x="145" y="203"/>
                      </a:lnTo>
                      <a:lnTo>
                        <a:pt x="145" y="205"/>
                      </a:lnTo>
                      <a:lnTo>
                        <a:pt x="145" y="199"/>
                      </a:lnTo>
                      <a:lnTo>
                        <a:pt x="145" y="195"/>
                      </a:lnTo>
                      <a:lnTo>
                        <a:pt x="145" y="193"/>
                      </a:lnTo>
                      <a:lnTo>
                        <a:pt x="145" y="193"/>
                      </a:lnTo>
                      <a:lnTo>
                        <a:pt x="147" y="193"/>
                      </a:lnTo>
                      <a:lnTo>
                        <a:pt x="149" y="193"/>
                      </a:lnTo>
                      <a:lnTo>
                        <a:pt x="149" y="191"/>
                      </a:lnTo>
                      <a:lnTo>
                        <a:pt x="149" y="191"/>
                      </a:lnTo>
                      <a:lnTo>
                        <a:pt x="151" y="191"/>
                      </a:lnTo>
                      <a:lnTo>
                        <a:pt x="153" y="193"/>
                      </a:lnTo>
                      <a:lnTo>
                        <a:pt x="153" y="193"/>
                      </a:lnTo>
                      <a:lnTo>
                        <a:pt x="157" y="193"/>
                      </a:lnTo>
                      <a:lnTo>
                        <a:pt x="159" y="193"/>
                      </a:lnTo>
                      <a:lnTo>
                        <a:pt x="163" y="193"/>
                      </a:lnTo>
                      <a:lnTo>
                        <a:pt x="167" y="193"/>
                      </a:lnTo>
                      <a:lnTo>
                        <a:pt x="171" y="193"/>
                      </a:lnTo>
                      <a:lnTo>
                        <a:pt x="171" y="193"/>
                      </a:lnTo>
                      <a:lnTo>
                        <a:pt x="171" y="191"/>
                      </a:lnTo>
                      <a:lnTo>
                        <a:pt x="171" y="191"/>
                      </a:lnTo>
                      <a:lnTo>
                        <a:pt x="171" y="189"/>
                      </a:lnTo>
                      <a:lnTo>
                        <a:pt x="171" y="189"/>
                      </a:lnTo>
                      <a:lnTo>
                        <a:pt x="171" y="187"/>
                      </a:lnTo>
                      <a:lnTo>
                        <a:pt x="173" y="189"/>
                      </a:lnTo>
                      <a:lnTo>
                        <a:pt x="173" y="189"/>
                      </a:lnTo>
                      <a:lnTo>
                        <a:pt x="173" y="191"/>
                      </a:lnTo>
                      <a:lnTo>
                        <a:pt x="175" y="191"/>
                      </a:lnTo>
                      <a:lnTo>
                        <a:pt x="175" y="191"/>
                      </a:lnTo>
                      <a:lnTo>
                        <a:pt x="177" y="191"/>
                      </a:lnTo>
                      <a:lnTo>
                        <a:pt x="177" y="191"/>
                      </a:lnTo>
                      <a:lnTo>
                        <a:pt x="179" y="189"/>
                      </a:lnTo>
                      <a:lnTo>
                        <a:pt x="181" y="187"/>
                      </a:lnTo>
                      <a:lnTo>
                        <a:pt x="181" y="187"/>
                      </a:lnTo>
                      <a:lnTo>
                        <a:pt x="183" y="185"/>
                      </a:lnTo>
                      <a:lnTo>
                        <a:pt x="183" y="185"/>
                      </a:lnTo>
                      <a:lnTo>
                        <a:pt x="183" y="185"/>
                      </a:lnTo>
                      <a:lnTo>
                        <a:pt x="185" y="185"/>
                      </a:lnTo>
                      <a:lnTo>
                        <a:pt x="185" y="187"/>
                      </a:lnTo>
                      <a:lnTo>
                        <a:pt x="187" y="191"/>
                      </a:lnTo>
                      <a:lnTo>
                        <a:pt x="189" y="193"/>
                      </a:lnTo>
                      <a:lnTo>
                        <a:pt x="189" y="195"/>
                      </a:lnTo>
                      <a:lnTo>
                        <a:pt x="189" y="199"/>
                      </a:lnTo>
                      <a:lnTo>
                        <a:pt x="189" y="201"/>
                      </a:lnTo>
                      <a:lnTo>
                        <a:pt x="189" y="201"/>
                      </a:lnTo>
                      <a:lnTo>
                        <a:pt x="189" y="203"/>
                      </a:lnTo>
                      <a:lnTo>
                        <a:pt x="191" y="201"/>
                      </a:lnTo>
                      <a:lnTo>
                        <a:pt x="191" y="201"/>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276" name="Freeform 204">
                  <a:extLst>
                    <a:ext uri="{FF2B5EF4-FFF2-40B4-BE49-F238E27FC236}">
                      <a16:creationId xmlns:a16="http://schemas.microsoft.com/office/drawing/2014/main" id="{64A1EDD6-928F-46D6-1F30-7DCE8DD3E44F}"/>
                    </a:ext>
                  </a:extLst>
                </p:cNvPr>
                <p:cNvSpPr>
                  <a:spLocks noEditPoints="1"/>
                </p:cNvSpPr>
                <p:nvPr/>
              </p:nvSpPr>
              <p:spPr bwMode="auto">
                <a:xfrm>
                  <a:off x="4985" y="2263"/>
                  <a:ext cx="143" cy="32"/>
                </a:xfrm>
                <a:custGeom>
                  <a:avLst/>
                  <a:gdLst>
                    <a:gd name="T0" fmla="*/ 2 w 143"/>
                    <a:gd name="T1" fmla="*/ 32 h 32"/>
                    <a:gd name="T2" fmla="*/ 2 w 143"/>
                    <a:gd name="T3" fmla="*/ 32 h 32"/>
                    <a:gd name="T4" fmla="*/ 2 w 143"/>
                    <a:gd name="T5" fmla="*/ 32 h 32"/>
                    <a:gd name="T6" fmla="*/ 2 w 143"/>
                    <a:gd name="T7" fmla="*/ 32 h 32"/>
                    <a:gd name="T8" fmla="*/ 2 w 143"/>
                    <a:gd name="T9" fmla="*/ 32 h 32"/>
                    <a:gd name="T10" fmla="*/ 2 w 143"/>
                    <a:gd name="T11" fmla="*/ 32 h 32"/>
                    <a:gd name="T12" fmla="*/ 2 w 143"/>
                    <a:gd name="T13" fmla="*/ 32 h 32"/>
                    <a:gd name="T14" fmla="*/ 2 w 143"/>
                    <a:gd name="T15" fmla="*/ 32 h 32"/>
                    <a:gd name="T16" fmla="*/ 2 w 143"/>
                    <a:gd name="T17" fmla="*/ 32 h 32"/>
                    <a:gd name="T18" fmla="*/ 2 w 143"/>
                    <a:gd name="T19" fmla="*/ 32 h 32"/>
                    <a:gd name="T20" fmla="*/ 2 w 143"/>
                    <a:gd name="T21" fmla="*/ 32 h 32"/>
                    <a:gd name="T22" fmla="*/ 2 w 143"/>
                    <a:gd name="T23" fmla="*/ 32 h 32"/>
                    <a:gd name="T24" fmla="*/ 2 w 143"/>
                    <a:gd name="T25" fmla="*/ 32 h 32"/>
                    <a:gd name="T26" fmla="*/ 0 w 143"/>
                    <a:gd name="T27" fmla="*/ 32 h 32"/>
                    <a:gd name="T28" fmla="*/ 0 w 143"/>
                    <a:gd name="T29" fmla="*/ 32 h 32"/>
                    <a:gd name="T30" fmla="*/ 0 w 143"/>
                    <a:gd name="T31" fmla="*/ 32 h 32"/>
                    <a:gd name="T32" fmla="*/ 0 w 143"/>
                    <a:gd name="T33" fmla="*/ 30 h 32"/>
                    <a:gd name="T34" fmla="*/ 0 w 143"/>
                    <a:gd name="T35" fmla="*/ 30 h 32"/>
                    <a:gd name="T36" fmla="*/ 0 w 143"/>
                    <a:gd name="T37" fmla="*/ 30 h 32"/>
                    <a:gd name="T38" fmla="*/ 0 w 143"/>
                    <a:gd name="T39" fmla="*/ 30 h 32"/>
                    <a:gd name="T40" fmla="*/ 0 w 143"/>
                    <a:gd name="T41" fmla="*/ 32 h 32"/>
                    <a:gd name="T42" fmla="*/ 0 w 143"/>
                    <a:gd name="T43" fmla="*/ 32 h 32"/>
                    <a:gd name="T44" fmla="*/ 0 w 143"/>
                    <a:gd name="T45" fmla="*/ 32 h 32"/>
                    <a:gd name="T46" fmla="*/ 2 w 143"/>
                    <a:gd name="T47" fmla="*/ 32 h 32"/>
                    <a:gd name="T48" fmla="*/ 2 w 143"/>
                    <a:gd name="T49" fmla="*/ 32 h 32"/>
                    <a:gd name="T50" fmla="*/ 2 w 143"/>
                    <a:gd name="T51" fmla="*/ 32 h 32"/>
                    <a:gd name="T52" fmla="*/ 143 w 143"/>
                    <a:gd name="T53" fmla="*/ 0 h 32"/>
                    <a:gd name="T54" fmla="*/ 143 w 143"/>
                    <a:gd name="T55" fmla="*/ 0 h 32"/>
                    <a:gd name="T56" fmla="*/ 143 w 143"/>
                    <a:gd name="T57" fmla="*/ 0 h 32"/>
                    <a:gd name="T58" fmla="*/ 141 w 143"/>
                    <a:gd name="T59" fmla="*/ 0 h 32"/>
                    <a:gd name="T60" fmla="*/ 141 w 143"/>
                    <a:gd name="T61" fmla="*/ 2 h 32"/>
                    <a:gd name="T62" fmla="*/ 143 w 143"/>
                    <a:gd name="T63" fmla="*/ 2 h 32"/>
                    <a:gd name="T64" fmla="*/ 143 w 143"/>
                    <a:gd name="T65" fmla="*/ 2 h 32"/>
                    <a:gd name="T66" fmla="*/ 143 w 143"/>
                    <a:gd name="T67" fmla="*/ 2 h 32"/>
                    <a:gd name="T68" fmla="*/ 143 w 143"/>
                    <a:gd name="T6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32">
                      <a:moveTo>
                        <a:pt x="2" y="32"/>
                      </a:moveTo>
                      <a:lnTo>
                        <a:pt x="2" y="32"/>
                      </a:lnTo>
                      <a:lnTo>
                        <a:pt x="2" y="32"/>
                      </a:lnTo>
                      <a:lnTo>
                        <a:pt x="2" y="32"/>
                      </a:lnTo>
                      <a:lnTo>
                        <a:pt x="2" y="32"/>
                      </a:lnTo>
                      <a:lnTo>
                        <a:pt x="2" y="32"/>
                      </a:lnTo>
                      <a:lnTo>
                        <a:pt x="2" y="32"/>
                      </a:lnTo>
                      <a:lnTo>
                        <a:pt x="2" y="32"/>
                      </a:lnTo>
                      <a:lnTo>
                        <a:pt x="2" y="32"/>
                      </a:lnTo>
                      <a:lnTo>
                        <a:pt x="2" y="32"/>
                      </a:lnTo>
                      <a:lnTo>
                        <a:pt x="2" y="32"/>
                      </a:lnTo>
                      <a:lnTo>
                        <a:pt x="2" y="32"/>
                      </a:lnTo>
                      <a:close/>
                      <a:moveTo>
                        <a:pt x="2" y="32"/>
                      </a:moveTo>
                      <a:lnTo>
                        <a:pt x="0" y="32"/>
                      </a:lnTo>
                      <a:lnTo>
                        <a:pt x="0" y="32"/>
                      </a:lnTo>
                      <a:lnTo>
                        <a:pt x="0" y="32"/>
                      </a:lnTo>
                      <a:lnTo>
                        <a:pt x="0" y="30"/>
                      </a:lnTo>
                      <a:lnTo>
                        <a:pt x="0" y="30"/>
                      </a:lnTo>
                      <a:lnTo>
                        <a:pt x="0" y="30"/>
                      </a:lnTo>
                      <a:lnTo>
                        <a:pt x="0" y="30"/>
                      </a:lnTo>
                      <a:lnTo>
                        <a:pt x="0" y="32"/>
                      </a:lnTo>
                      <a:lnTo>
                        <a:pt x="0" y="32"/>
                      </a:lnTo>
                      <a:lnTo>
                        <a:pt x="0" y="32"/>
                      </a:lnTo>
                      <a:lnTo>
                        <a:pt x="2" y="32"/>
                      </a:lnTo>
                      <a:lnTo>
                        <a:pt x="2" y="32"/>
                      </a:lnTo>
                      <a:lnTo>
                        <a:pt x="2" y="32"/>
                      </a:lnTo>
                      <a:close/>
                      <a:moveTo>
                        <a:pt x="143" y="0"/>
                      </a:moveTo>
                      <a:lnTo>
                        <a:pt x="143" y="0"/>
                      </a:lnTo>
                      <a:lnTo>
                        <a:pt x="143" y="0"/>
                      </a:lnTo>
                      <a:lnTo>
                        <a:pt x="141" y="0"/>
                      </a:lnTo>
                      <a:lnTo>
                        <a:pt x="141" y="2"/>
                      </a:lnTo>
                      <a:lnTo>
                        <a:pt x="143" y="2"/>
                      </a:lnTo>
                      <a:lnTo>
                        <a:pt x="143" y="2"/>
                      </a:lnTo>
                      <a:lnTo>
                        <a:pt x="143" y="2"/>
                      </a:lnTo>
                      <a:lnTo>
                        <a:pt x="143"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grpSp>
          <p:sp>
            <p:nvSpPr>
              <p:cNvPr id="32" name="Freeform 206">
                <a:extLst>
                  <a:ext uri="{FF2B5EF4-FFF2-40B4-BE49-F238E27FC236}">
                    <a16:creationId xmlns:a16="http://schemas.microsoft.com/office/drawing/2014/main" id="{AEFDC442-7F28-12B9-93C4-BB22E360E1C8}"/>
                  </a:ext>
                </a:extLst>
              </p:cNvPr>
              <p:cNvSpPr>
                <a:spLocks noEditPoints="1"/>
              </p:cNvSpPr>
              <p:nvPr/>
            </p:nvSpPr>
            <p:spPr bwMode="auto">
              <a:xfrm>
                <a:off x="4553" y="1125"/>
                <a:ext cx="813" cy="625"/>
              </a:xfrm>
              <a:custGeom>
                <a:avLst/>
                <a:gdLst>
                  <a:gd name="T0" fmla="*/ 611 w 813"/>
                  <a:gd name="T1" fmla="*/ 623 h 625"/>
                  <a:gd name="T2" fmla="*/ 629 w 813"/>
                  <a:gd name="T3" fmla="*/ 575 h 625"/>
                  <a:gd name="T4" fmla="*/ 757 w 813"/>
                  <a:gd name="T5" fmla="*/ 493 h 625"/>
                  <a:gd name="T6" fmla="*/ 775 w 813"/>
                  <a:gd name="T7" fmla="*/ 415 h 625"/>
                  <a:gd name="T8" fmla="*/ 811 w 813"/>
                  <a:gd name="T9" fmla="*/ 122 h 625"/>
                  <a:gd name="T10" fmla="*/ 783 w 813"/>
                  <a:gd name="T11" fmla="*/ 94 h 625"/>
                  <a:gd name="T12" fmla="*/ 717 w 813"/>
                  <a:gd name="T13" fmla="*/ 72 h 625"/>
                  <a:gd name="T14" fmla="*/ 659 w 813"/>
                  <a:gd name="T15" fmla="*/ 36 h 625"/>
                  <a:gd name="T16" fmla="*/ 613 w 813"/>
                  <a:gd name="T17" fmla="*/ 6 h 625"/>
                  <a:gd name="T18" fmla="*/ 567 w 813"/>
                  <a:gd name="T19" fmla="*/ 22 h 625"/>
                  <a:gd name="T20" fmla="*/ 539 w 813"/>
                  <a:gd name="T21" fmla="*/ 80 h 625"/>
                  <a:gd name="T22" fmla="*/ 587 w 813"/>
                  <a:gd name="T23" fmla="*/ 100 h 625"/>
                  <a:gd name="T24" fmla="*/ 585 w 813"/>
                  <a:gd name="T25" fmla="*/ 122 h 625"/>
                  <a:gd name="T26" fmla="*/ 549 w 813"/>
                  <a:gd name="T27" fmla="*/ 144 h 625"/>
                  <a:gd name="T28" fmla="*/ 527 w 813"/>
                  <a:gd name="T29" fmla="*/ 172 h 625"/>
                  <a:gd name="T30" fmla="*/ 460 w 813"/>
                  <a:gd name="T31" fmla="*/ 198 h 625"/>
                  <a:gd name="T32" fmla="*/ 318 w 813"/>
                  <a:gd name="T33" fmla="*/ 188 h 625"/>
                  <a:gd name="T34" fmla="*/ 226 w 813"/>
                  <a:gd name="T35" fmla="*/ 146 h 625"/>
                  <a:gd name="T36" fmla="*/ 192 w 813"/>
                  <a:gd name="T37" fmla="*/ 104 h 625"/>
                  <a:gd name="T38" fmla="*/ 148 w 813"/>
                  <a:gd name="T39" fmla="*/ 80 h 625"/>
                  <a:gd name="T40" fmla="*/ 128 w 813"/>
                  <a:gd name="T41" fmla="*/ 106 h 625"/>
                  <a:gd name="T42" fmla="*/ 98 w 813"/>
                  <a:gd name="T43" fmla="*/ 140 h 625"/>
                  <a:gd name="T44" fmla="*/ 72 w 813"/>
                  <a:gd name="T45" fmla="*/ 158 h 625"/>
                  <a:gd name="T46" fmla="*/ 78 w 813"/>
                  <a:gd name="T47" fmla="*/ 200 h 625"/>
                  <a:gd name="T48" fmla="*/ 24 w 813"/>
                  <a:gd name="T49" fmla="*/ 226 h 625"/>
                  <a:gd name="T50" fmla="*/ 4 w 813"/>
                  <a:gd name="T51" fmla="*/ 256 h 625"/>
                  <a:gd name="T52" fmla="*/ 24 w 813"/>
                  <a:gd name="T53" fmla="*/ 288 h 625"/>
                  <a:gd name="T54" fmla="*/ 74 w 813"/>
                  <a:gd name="T55" fmla="*/ 317 h 625"/>
                  <a:gd name="T56" fmla="*/ 108 w 813"/>
                  <a:gd name="T57" fmla="*/ 359 h 625"/>
                  <a:gd name="T58" fmla="*/ 108 w 813"/>
                  <a:gd name="T59" fmla="*/ 387 h 625"/>
                  <a:gd name="T60" fmla="*/ 152 w 813"/>
                  <a:gd name="T61" fmla="*/ 413 h 625"/>
                  <a:gd name="T62" fmla="*/ 218 w 813"/>
                  <a:gd name="T63" fmla="*/ 445 h 625"/>
                  <a:gd name="T64" fmla="*/ 268 w 813"/>
                  <a:gd name="T65" fmla="*/ 451 h 625"/>
                  <a:gd name="T66" fmla="*/ 310 w 813"/>
                  <a:gd name="T67" fmla="*/ 449 h 625"/>
                  <a:gd name="T68" fmla="*/ 352 w 813"/>
                  <a:gd name="T69" fmla="*/ 433 h 625"/>
                  <a:gd name="T70" fmla="*/ 386 w 813"/>
                  <a:gd name="T71" fmla="*/ 441 h 625"/>
                  <a:gd name="T72" fmla="*/ 420 w 813"/>
                  <a:gd name="T73" fmla="*/ 457 h 625"/>
                  <a:gd name="T74" fmla="*/ 418 w 813"/>
                  <a:gd name="T75" fmla="*/ 509 h 625"/>
                  <a:gd name="T76" fmla="*/ 452 w 813"/>
                  <a:gd name="T77" fmla="*/ 541 h 625"/>
                  <a:gd name="T78" fmla="*/ 480 w 813"/>
                  <a:gd name="T79" fmla="*/ 565 h 625"/>
                  <a:gd name="T80" fmla="*/ 493 w 813"/>
                  <a:gd name="T81" fmla="*/ 551 h 625"/>
                  <a:gd name="T82" fmla="*/ 529 w 813"/>
                  <a:gd name="T83" fmla="*/ 545 h 625"/>
                  <a:gd name="T84" fmla="*/ 563 w 813"/>
                  <a:gd name="T85" fmla="*/ 553 h 625"/>
                  <a:gd name="T86" fmla="*/ 597 w 813"/>
                  <a:gd name="T87" fmla="*/ 563 h 625"/>
                  <a:gd name="T88" fmla="*/ 621 w 813"/>
                  <a:gd name="T89" fmla="*/ 589 h 625"/>
                  <a:gd name="T90" fmla="*/ 649 w 813"/>
                  <a:gd name="T91" fmla="*/ 561 h 625"/>
                  <a:gd name="T92" fmla="*/ 667 w 813"/>
                  <a:gd name="T93" fmla="*/ 543 h 625"/>
                  <a:gd name="T94" fmla="*/ 701 w 813"/>
                  <a:gd name="T95" fmla="*/ 545 h 625"/>
                  <a:gd name="T96" fmla="*/ 733 w 813"/>
                  <a:gd name="T97" fmla="*/ 521 h 625"/>
                  <a:gd name="T98" fmla="*/ 753 w 813"/>
                  <a:gd name="T99" fmla="*/ 493 h 625"/>
                  <a:gd name="T100" fmla="*/ 759 w 813"/>
                  <a:gd name="T101" fmla="*/ 467 h 625"/>
                  <a:gd name="T102" fmla="*/ 773 w 813"/>
                  <a:gd name="T103" fmla="*/ 431 h 625"/>
                  <a:gd name="T104" fmla="*/ 757 w 813"/>
                  <a:gd name="T105" fmla="*/ 391 h 625"/>
                  <a:gd name="T106" fmla="*/ 725 w 813"/>
                  <a:gd name="T107" fmla="*/ 351 h 625"/>
                  <a:gd name="T108" fmla="*/ 711 w 813"/>
                  <a:gd name="T109" fmla="*/ 301 h 625"/>
                  <a:gd name="T110" fmla="*/ 713 w 813"/>
                  <a:gd name="T111" fmla="*/ 278 h 625"/>
                  <a:gd name="T112" fmla="*/ 659 w 813"/>
                  <a:gd name="T113" fmla="*/ 250 h 625"/>
                  <a:gd name="T114" fmla="*/ 697 w 813"/>
                  <a:gd name="T115" fmla="*/ 242 h 625"/>
                  <a:gd name="T116" fmla="*/ 727 w 813"/>
                  <a:gd name="T117" fmla="*/ 238 h 625"/>
                  <a:gd name="T118" fmla="*/ 755 w 813"/>
                  <a:gd name="T119" fmla="*/ 206 h 625"/>
                  <a:gd name="T120" fmla="*/ 785 w 813"/>
                  <a:gd name="T121" fmla="*/ 200 h 625"/>
                  <a:gd name="T122" fmla="*/ 799 w 813"/>
                  <a:gd name="T123" fmla="*/ 188 h 625"/>
                  <a:gd name="T124" fmla="*/ 793 w 813"/>
                  <a:gd name="T125" fmla="*/ 14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625">
                    <a:moveTo>
                      <a:pt x="637" y="597"/>
                    </a:moveTo>
                    <a:lnTo>
                      <a:pt x="637" y="595"/>
                    </a:lnTo>
                    <a:lnTo>
                      <a:pt x="637" y="595"/>
                    </a:lnTo>
                    <a:lnTo>
                      <a:pt x="635" y="593"/>
                    </a:lnTo>
                    <a:lnTo>
                      <a:pt x="635" y="593"/>
                    </a:lnTo>
                    <a:lnTo>
                      <a:pt x="633" y="591"/>
                    </a:lnTo>
                    <a:lnTo>
                      <a:pt x="633" y="591"/>
                    </a:lnTo>
                    <a:lnTo>
                      <a:pt x="631" y="593"/>
                    </a:lnTo>
                    <a:lnTo>
                      <a:pt x="631" y="593"/>
                    </a:lnTo>
                    <a:lnTo>
                      <a:pt x="631" y="595"/>
                    </a:lnTo>
                    <a:lnTo>
                      <a:pt x="629" y="593"/>
                    </a:lnTo>
                    <a:lnTo>
                      <a:pt x="629" y="593"/>
                    </a:lnTo>
                    <a:lnTo>
                      <a:pt x="629" y="593"/>
                    </a:lnTo>
                    <a:lnTo>
                      <a:pt x="629" y="595"/>
                    </a:lnTo>
                    <a:lnTo>
                      <a:pt x="627" y="593"/>
                    </a:lnTo>
                    <a:lnTo>
                      <a:pt x="625" y="593"/>
                    </a:lnTo>
                    <a:lnTo>
                      <a:pt x="625" y="593"/>
                    </a:lnTo>
                    <a:lnTo>
                      <a:pt x="623" y="595"/>
                    </a:lnTo>
                    <a:lnTo>
                      <a:pt x="621" y="595"/>
                    </a:lnTo>
                    <a:lnTo>
                      <a:pt x="617" y="595"/>
                    </a:lnTo>
                    <a:lnTo>
                      <a:pt x="617" y="595"/>
                    </a:lnTo>
                    <a:lnTo>
                      <a:pt x="615" y="595"/>
                    </a:lnTo>
                    <a:lnTo>
                      <a:pt x="613" y="595"/>
                    </a:lnTo>
                    <a:lnTo>
                      <a:pt x="613" y="595"/>
                    </a:lnTo>
                    <a:lnTo>
                      <a:pt x="611" y="597"/>
                    </a:lnTo>
                    <a:lnTo>
                      <a:pt x="611" y="597"/>
                    </a:lnTo>
                    <a:lnTo>
                      <a:pt x="611" y="599"/>
                    </a:lnTo>
                    <a:lnTo>
                      <a:pt x="611" y="599"/>
                    </a:lnTo>
                    <a:lnTo>
                      <a:pt x="613" y="599"/>
                    </a:lnTo>
                    <a:lnTo>
                      <a:pt x="611" y="599"/>
                    </a:lnTo>
                    <a:lnTo>
                      <a:pt x="609" y="601"/>
                    </a:lnTo>
                    <a:lnTo>
                      <a:pt x="607" y="603"/>
                    </a:lnTo>
                    <a:lnTo>
                      <a:pt x="605" y="605"/>
                    </a:lnTo>
                    <a:lnTo>
                      <a:pt x="605" y="605"/>
                    </a:lnTo>
                    <a:lnTo>
                      <a:pt x="603" y="607"/>
                    </a:lnTo>
                    <a:lnTo>
                      <a:pt x="603" y="607"/>
                    </a:lnTo>
                    <a:lnTo>
                      <a:pt x="605" y="613"/>
                    </a:lnTo>
                    <a:lnTo>
                      <a:pt x="605" y="615"/>
                    </a:lnTo>
                    <a:lnTo>
                      <a:pt x="605" y="617"/>
                    </a:lnTo>
                    <a:lnTo>
                      <a:pt x="607" y="621"/>
                    </a:lnTo>
                    <a:lnTo>
                      <a:pt x="611" y="623"/>
                    </a:lnTo>
                    <a:lnTo>
                      <a:pt x="611" y="623"/>
                    </a:lnTo>
                    <a:lnTo>
                      <a:pt x="615" y="623"/>
                    </a:lnTo>
                    <a:lnTo>
                      <a:pt x="617" y="625"/>
                    </a:lnTo>
                    <a:lnTo>
                      <a:pt x="617" y="625"/>
                    </a:lnTo>
                    <a:lnTo>
                      <a:pt x="619" y="625"/>
                    </a:lnTo>
                    <a:lnTo>
                      <a:pt x="621" y="625"/>
                    </a:lnTo>
                    <a:lnTo>
                      <a:pt x="623" y="625"/>
                    </a:lnTo>
                    <a:lnTo>
                      <a:pt x="623" y="625"/>
                    </a:lnTo>
                    <a:lnTo>
                      <a:pt x="623" y="623"/>
                    </a:lnTo>
                    <a:lnTo>
                      <a:pt x="623" y="623"/>
                    </a:lnTo>
                    <a:lnTo>
                      <a:pt x="627" y="623"/>
                    </a:lnTo>
                    <a:lnTo>
                      <a:pt x="627" y="623"/>
                    </a:lnTo>
                    <a:lnTo>
                      <a:pt x="627" y="621"/>
                    </a:lnTo>
                    <a:lnTo>
                      <a:pt x="627" y="621"/>
                    </a:lnTo>
                    <a:lnTo>
                      <a:pt x="627" y="621"/>
                    </a:lnTo>
                    <a:lnTo>
                      <a:pt x="629" y="619"/>
                    </a:lnTo>
                    <a:lnTo>
                      <a:pt x="631" y="617"/>
                    </a:lnTo>
                    <a:lnTo>
                      <a:pt x="631" y="617"/>
                    </a:lnTo>
                    <a:lnTo>
                      <a:pt x="631" y="617"/>
                    </a:lnTo>
                    <a:lnTo>
                      <a:pt x="633" y="617"/>
                    </a:lnTo>
                    <a:lnTo>
                      <a:pt x="633" y="617"/>
                    </a:lnTo>
                    <a:lnTo>
                      <a:pt x="633" y="615"/>
                    </a:lnTo>
                    <a:lnTo>
                      <a:pt x="633" y="613"/>
                    </a:lnTo>
                    <a:lnTo>
                      <a:pt x="633" y="611"/>
                    </a:lnTo>
                    <a:lnTo>
                      <a:pt x="633" y="609"/>
                    </a:lnTo>
                    <a:lnTo>
                      <a:pt x="633" y="609"/>
                    </a:lnTo>
                    <a:lnTo>
                      <a:pt x="635" y="609"/>
                    </a:lnTo>
                    <a:lnTo>
                      <a:pt x="635" y="607"/>
                    </a:lnTo>
                    <a:lnTo>
                      <a:pt x="637" y="601"/>
                    </a:lnTo>
                    <a:lnTo>
                      <a:pt x="637" y="601"/>
                    </a:lnTo>
                    <a:lnTo>
                      <a:pt x="639" y="601"/>
                    </a:lnTo>
                    <a:lnTo>
                      <a:pt x="639" y="599"/>
                    </a:lnTo>
                    <a:lnTo>
                      <a:pt x="637" y="597"/>
                    </a:lnTo>
                    <a:close/>
                    <a:moveTo>
                      <a:pt x="627" y="575"/>
                    </a:moveTo>
                    <a:lnTo>
                      <a:pt x="625" y="575"/>
                    </a:lnTo>
                    <a:lnTo>
                      <a:pt x="625" y="575"/>
                    </a:lnTo>
                    <a:lnTo>
                      <a:pt x="625" y="575"/>
                    </a:lnTo>
                    <a:lnTo>
                      <a:pt x="625" y="577"/>
                    </a:lnTo>
                    <a:lnTo>
                      <a:pt x="625" y="577"/>
                    </a:lnTo>
                    <a:lnTo>
                      <a:pt x="627" y="575"/>
                    </a:lnTo>
                    <a:lnTo>
                      <a:pt x="627" y="577"/>
                    </a:lnTo>
                    <a:lnTo>
                      <a:pt x="629" y="575"/>
                    </a:lnTo>
                    <a:lnTo>
                      <a:pt x="629" y="575"/>
                    </a:lnTo>
                    <a:lnTo>
                      <a:pt x="627" y="575"/>
                    </a:lnTo>
                    <a:lnTo>
                      <a:pt x="627" y="575"/>
                    </a:lnTo>
                    <a:close/>
                    <a:moveTo>
                      <a:pt x="657" y="565"/>
                    </a:moveTo>
                    <a:lnTo>
                      <a:pt x="657" y="565"/>
                    </a:lnTo>
                    <a:lnTo>
                      <a:pt x="657" y="565"/>
                    </a:lnTo>
                    <a:lnTo>
                      <a:pt x="659" y="565"/>
                    </a:lnTo>
                    <a:lnTo>
                      <a:pt x="659" y="563"/>
                    </a:lnTo>
                    <a:lnTo>
                      <a:pt x="657" y="565"/>
                    </a:lnTo>
                    <a:close/>
                    <a:moveTo>
                      <a:pt x="661" y="563"/>
                    </a:moveTo>
                    <a:lnTo>
                      <a:pt x="661" y="563"/>
                    </a:lnTo>
                    <a:lnTo>
                      <a:pt x="661" y="563"/>
                    </a:lnTo>
                    <a:lnTo>
                      <a:pt x="661" y="565"/>
                    </a:lnTo>
                    <a:lnTo>
                      <a:pt x="661" y="565"/>
                    </a:lnTo>
                    <a:lnTo>
                      <a:pt x="661" y="565"/>
                    </a:lnTo>
                    <a:lnTo>
                      <a:pt x="661" y="565"/>
                    </a:lnTo>
                    <a:lnTo>
                      <a:pt x="661" y="563"/>
                    </a:lnTo>
                    <a:lnTo>
                      <a:pt x="661" y="563"/>
                    </a:lnTo>
                    <a:lnTo>
                      <a:pt x="663" y="563"/>
                    </a:lnTo>
                    <a:lnTo>
                      <a:pt x="661" y="563"/>
                    </a:lnTo>
                    <a:lnTo>
                      <a:pt x="661" y="563"/>
                    </a:lnTo>
                    <a:close/>
                    <a:moveTo>
                      <a:pt x="669" y="543"/>
                    </a:moveTo>
                    <a:lnTo>
                      <a:pt x="669" y="543"/>
                    </a:lnTo>
                    <a:lnTo>
                      <a:pt x="667" y="543"/>
                    </a:lnTo>
                    <a:lnTo>
                      <a:pt x="667" y="543"/>
                    </a:lnTo>
                    <a:lnTo>
                      <a:pt x="669" y="543"/>
                    </a:lnTo>
                    <a:lnTo>
                      <a:pt x="669" y="543"/>
                    </a:lnTo>
                    <a:lnTo>
                      <a:pt x="671" y="545"/>
                    </a:lnTo>
                    <a:lnTo>
                      <a:pt x="669" y="543"/>
                    </a:lnTo>
                    <a:lnTo>
                      <a:pt x="669" y="543"/>
                    </a:lnTo>
                    <a:close/>
                    <a:moveTo>
                      <a:pt x="735" y="513"/>
                    </a:moveTo>
                    <a:lnTo>
                      <a:pt x="735" y="513"/>
                    </a:lnTo>
                    <a:lnTo>
                      <a:pt x="735" y="513"/>
                    </a:lnTo>
                    <a:lnTo>
                      <a:pt x="735" y="513"/>
                    </a:lnTo>
                    <a:lnTo>
                      <a:pt x="735" y="515"/>
                    </a:lnTo>
                    <a:lnTo>
                      <a:pt x="735" y="515"/>
                    </a:lnTo>
                    <a:lnTo>
                      <a:pt x="735" y="513"/>
                    </a:lnTo>
                    <a:lnTo>
                      <a:pt x="735" y="513"/>
                    </a:lnTo>
                    <a:lnTo>
                      <a:pt x="735" y="513"/>
                    </a:lnTo>
                    <a:close/>
                    <a:moveTo>
                      <a:pt x="757" y="495"/>
                    </a:moveTo>
                    <a:lnTo>
                      <a:pt x="757" y="495"/>
                    </a:lnTo>
                    <a:lnTo>
                      <a:pt x="757" y="493"/>
                    </a:lnTo>
                    <a:lnTo>
                      <a:pt x="757" y="493"/>
                    </a:lnTo>
                    <a:lnTo>
                      <a:pt x="755" y="493"/>
                    </a:lnTo>
                    <a:lnTo>
                      <a:pt x="755" y="493"/>
                    </a:lnTo>
                    <a:lnTo>
                      <a:pt x="755" y="495"/>
                    </a:lnTo>
                    <a:lnTo>
                      <a:pt x="755" y="495"/>
                    </a:lnTo>
                    <a:lnTo>
                      <a:pt x="755" y="495"/>
                    </a:lnTo>
                    <a:lnTo>
                      <a:pt x="755" y="497"/>
                    </a:lnTo>
                    <a:lnTo>
                      <a:pt x="757" y="497"/>
                    </a:lnTo>
                    <a:lnTo>
                      <a:pt x="757" y="497"/>
                    </a:lnTo>
                    <a:lnTo>
                      <a:pt x="757" y="497"/>
                    </a:lnTo>
                    <a:lnTo>
                      <a:pt x="757" y="495"/>
                    </a:lnTo>
                    <a:lnTo>
                      <a:pt x="757" y="495"/>
                    </a:lnTo>
                    <a:close/>
                    <a:moveTo>
                      <a:pt x="767" y="447"/>
                    </a:moveTo>
                    <a:lnTo>
                      <a:pt x="767" y="447"/>
                    </a:lnTo>
                    <a:lnTo>
                      <a:pt x="765" y="449"/>
                    </a:lnTo>
                    <a:lnTo>
                      <a:pt x="767" y="449"/>
                    </a:lnTo>
                    <a:lnTo>
                      <a:pt x="767" y="449"/>
                    </a:lnTo>
                    <a:lnTo>
                      <a:pt x="767" y="449"/>
                    </a:lnTo>
                    <a:lnTo>
                      <a:pt x="767" y="449"/>
                    </a:lnTo>
                    <a:lnTo>
                      <a:pt x="767" y="447"/>
                    </a:lnTo>
                    <a:close/>
                    <a:moveTo>
                      <a:pt x="773" y="419"/>
                    </a:moveTo>
                    <a:lnTo>
                      <a:pt x="771" y="419"/>
                    </a:lnTo>
                    <a:lnTo>
                      <a:pt x="771" y="421"/>
                    </a:lnTo>
                    <a:lnTo>
                      <a:pt x="773" y="421"/>
                    </a:lnTo>
                    <a:lnTo>
                      <a:pt x="775" y="421"/>
                    </a:lnTo>
                    <a:lnTo>
                      <a:pt x="775" y="421"/>
                    </a:lnTo>
                    <a:lnTo>
                      <a:pt x="773" y="421"/>
                    </a:lnTo>
                    <a:lnTo>
                      <a:pt x="773" y="419"/>
                    </a:lnTo>
                    <a:close/>
                    <a:moveTo>
                      <a:pt x="777" y="417"/>
                    </a:moveTo>
                    <a:lnTo>
                      <a:pt x="775" y="417"/>
                    </a:lnTo>
                    <a:lnTo>
                      <a:pt x="775" y="417"/>
                    </a:lnTo>
                    <a:lnTo>
                      <a:pt x="777" y="417"/>
                    </a:lnTo>
                    <a:lnTo>
                      <a:pt x="777" y="419"/>
                    </a:lnTo>
                    <a:lnTo>
                      <a:pt x="777" y="417"/>
                    </a:lnTo>
                    <a:lnTo>
                      <a:pt x="777" y="417"/>
                    </a:lnTo>
                    <a:close/>
                    <a:moveTo>
                      <a:pt x="771" y="413"/>
                    </a:moveTo>
                    <a:lnTo>
                      <a:pt x="769" y="413"/>
                    </a:lnTo>
                    <a:lnTo>
                      <a:pt x="769" y="415"/>
                    </a:lnTo>
                    <a:lnTo>
                      <a:pt x="771" y="415"/>
                    </a:lnTo>
                    <a:lnTo>
                      <a:pt x="773" y="415"/>
                    </a:lnTo>
                    <a:lnTo>
                      <a:pt x="775" y="417"/>
                    </a:lnTo>
                    <a:lnTo>
                      <a:pt x="775" y="417"/>
                    </a:lnTo>
                    <a:lnTo>
                      <a:pt x="775" y="415"/>
                    </a:lnTo>
                    <a:lnTo>
                      <a:pt x="773" y="415"/>
                    </a:lnTo>
                    <a:lnTo>
                      <a:pt x="771" y="413"/>
                    </a:lnTo>
                    <a:close/>
                    <a:moveTo>
                      <a:pt x="755" y="387"/>
                    </a:moveTo>
                    <a:lnTo>
                      <a:pt x="753" y="385"/>
                    </a:lnTo>
                    <a:lnTo>
                      <a:pt x="753" y="385"/>
                    </a:lnTo>
                    <a:lnTo>
                      <a:pt x="751" y="385"/>
                    </a:lnTo>
                    <a:lnTo>
                      <a:pt x="749" y="383"/>
                    </a:lnTo>
                    <a:lnTo>
                      <a:pt x="747" y="383"/>
                    </a:lnTo>
                    <a:lnTo>
                      <a:pt x="749" y="385"/>
                    </a:lnTo>
                    <a:lnTo>
                      <a:pt x="751" y="387"/>
                    </a:lnTo>
                    <a:lnTo>
                      <a:pt x="753" y="387"/>
                    </a:lnTo>
                    <a:lnTo>
                      <a:pt x="759" y="389"/>
                    </a:lnTo>
                    <a:lnTo>
                      <a:pt x="759" y="389"/>
                    </a:lnTo>
                    <a:lnTo>
                      <a:pt x="759" y="389"/>
                    </a:lnTo>
                    <a:lnTo>
                      <a:pt x="759" y="387"/>
                    </a:lnTo>
                    <a:lnTo>
                      <a:pt x="755" y="387"/>
                    </a:lnTo>
                    <a:close/>
                    <a:moveTo>
                      <a:pt x="813" y="144"/>
                    </a:moveTo>
                    <a:lnTo>
                      <a:pt x="811" y="142"/>
                    </a:lnTo>
                    <a:lnTo>
                      <a:pt x="811" y="140"/>
                    </a:lnTo>
                    <a:lnTo>
                      <a:pt x="811" y="138"/>
                    </a:lnTo>
                    <a:lnTo>
                      <a:pt x="813" y="138"/>
                    </a:lnTo>
                    <a:lnTo>
                      <a:pt x="813" y="138"/>
                    </a:lnTo>
                    <a:lnTo>
                      <a:pt x="813" y="138"/>
                    </a:lnTo>
                    <a:lnTo>
                      <a:pt x="813" y="136"/>
                    </a:lnTo>
                    <a:lnTo>
                      <a:pt x="813" y="136"/>
                    </a:lnTo>
                    <a:lnTo>
                      <a:pt x="813" y="134"/>
                    </a:lnTo>
                    <a:lnTo>
                      <a:pt x="811" y="134"/>
                    </a:lnTo>
                    <a:lnTo>
                      <a:pt x="811" y="132"/>
                    </a:lnTo>
                    <a:lnTo>
                      <a:pt x="811" y="132"/>
                    </a:lnTo>
                    <a:lnTo>
                      <a:pt x="813" y="132"/>
                    </a:lnTo>
                    <a:lnTo>
                      <a:pt x="813" y="132"/>
                    </a:lnTo>
                    <a:lnTo>
                      <a:pt x="813" y="130"/>
                    </a:lnTo>
                    <a:lnTo>
                      <a:pt x="813" y="130"/>
                    </a:lnTo>
                    <a:lnTo>
                      <a:pt x="811" y="128"/>
                    </a:lnTo>
                    <a:lnTo>
                      <a:pt x="811" y="128"/>
                    </a:lnTo>
                    <a:lnTo>
                      <a:pt x="813" y="126"/>
                    </a:lnTo>
                    <a:lnTo>
                      <a:pt x="813" y="126"/>
                    </a:lnTo>
                    <a:lnTo>
                      <a:pt x="813" y="126"/>
                    </a:lnTo>
                    <a:lnTo>
                      <a:pt x="811" y="124"/>
                    </a:lnTo>
                    <a:lnTo>
                      <a:pt x="811" y="124"/>
                    </a:lnTo>
                    <a:lnTo>
                      <a:pt x="811" y="122"/>
                    </a:lnTo>
                    <a:lnTo>
                      <a:pt x="811" y="122"/>
                    </a:lnTo>
                    <a:lnTo>
                      <a:pt x="811" y="120"/>
                    </a:lnTo>
                    <a:lnTo>
                      <a:pt x="809" y="118"/>
                    </a:lnTo>
                    <a:lnTo>
                      <a:pt x="809" y="116"/>
                    </a:lnTo>
                    <a:lnTo>
                      <a:pt x="809" y="116"/>
                    </a:lnTo>
                    <a:lnTo>
                      <a:pt x="809" y="114"/>
                    </a:lnTo>
                    <a:lnTo>
                      <a:pt x="807" y="114"/>
                    </a:lnTo>
                    <a:lnTo>
                      <a:pt x="807" y="112"/>
                    </a:lnTo>
                    <a:lnTo>
                      <a:pt x="807" y="110"/>
                    </a:lnTo>
                    <a:lnTo>
                      <a:pt x="807" y="110"/>
                    </a:lnTo>
                    <a:lnTo>
                      <a:pt x="807" y="108"/>
                    </a:lnTo>
                    <a:lnTo>
                      <a:pt x="805" y="108"/>
                    </a:lnTo>
                    <a:lnTo>
                      <a:pt x="805" y="106"/>
                    </a:lnTo>
                    <a:lnTo>
                      <a:pt x="807" y="106"/>
                    </a:lnTo>
                    <a:lnTo>
                      <a:pt x="807" y="106"/>
                    </a:lnTo>
                    <a:lnTo>
                      <a:pt x="807" y="106"/>
                    </a:lnTo>
                    <a:lnTo>
                      <a:pt x="807" y="106"/>
                    </a:lnTo>
                    <a:lnTo>
                      <a:pt x="809" y="106"/>
                    </a:lnTo>
                    <a:lnTo>
                      <a:pt x="809" y="104"/>
                    </a:lnTo>
                    <a:lnTo>
                      <a:pt x="809" y="104"/>
                    </a:lnTo>
                    <a:lnTo>
                      <a:pt x="809" y="102"/>
                    </a:lnTo>
                    <a:lnTo>
                      <a:pt x="809" y="102"/>
                    </a:lnTo>
                    <a:lnTo>
                      <a:pt x="809" y="100"/>
                    </a:lnTo>
                    <a:lnTo>
                      <a:pt x="807" y="98"/>
                    </a:lnTo>
                    <a:lnTo>
                      <a:pt x="807" y="98"/>
                    </a:lnTo>
                    <a:lnTo>
                      <a:pt x="805" y="96"/>
                    </a:lnTo>
                    <a:lnTo>
                      <a:pt x="803" y="96"/>
                    </a:lnTo>
                    <a:lnTo>
                      <a:pt x="803" y="94"/>
                    </a:lnTo>
                    <a:lnTo>
                      <a:pt x="803" y="94"/>
                    </a:lnTo>
                    <a:lnTo>
                      <a:pt x="803" y="92"/>
                    </a:lnTo>
                    <a:lnTo>
                      <a:pt x="803" y="92"/>
                    </a:lnTo>
                    <a:lnTo>
                      <a:pt x="803" y="92"/>
                    </a:lnTo>
                    <a:lnTo>
                      <a:pt x="799" y="90"/>
                    </a:lnTo>
                    <a:lnTo>
                      <a:pt x="797" y="90"/>
                    </a:lnTo>
                    <a:lnTo>
                      <a:pt x="797" y="90"/>
                    </a:lnTo>
                    <a:lnTo>
                      <a:pt x="795" y="88"/>
                    </a:lnTo>
                    <a:lnTo>
                      <a:pt x="795" y="90"/>
                    </a:lnTo>
                    <a:lnTo>
                      <a:pt x="791" y="90"/>
                    </a:lnTo>
                    <a:lnTo>
                      <a:pt x="789" y="92"/>
                    </a:lnTo>
                    <a:lnTo>
                      <a:pt x="789" y="94"/>
                    </a:lnTo>
                    <a:lnTo>
                      <a:pt x="787" y="94"/>
                    </a:lnTo>
                    <a:lnTo>
                      <a:pt x="785" y="94"/>
                    </a:lnTo>
                    <a:lnTo>
                      <a:pt x="783" y="94"/>
                    </a:lnTo>
                    <a:lnTo>
                      <a:pt x="781" y="94"/>
                    </a:lnTo>
                    <a:lnTo>
                      <a:pt x="781" y="96"/>
                    </a:lnTo>
                    <a:lnTo>
                      <a:pt x="779" y="96"/>
                    </a:lnTo>
                    <a:lnTo>
                      <a:pt x="779" y="96"/>
                    </a:lnTo>
                    <a:lnTo>
                      <a:pt x="777" y="98"/>
                    </a:lnTo>
                    <a:lnTo>
                      <a:pt x="779" y="100"/>
                    </a:lnTo>
                    <a:lnTo>
                      <a:pt x="777" y="100"/>
                    </a:lnTo>
                    <a:lnTo>
                      <a:pt x="777" y="100"/>
                    </a:lnTo>
                    <a:lnTo>
                      <a:pt x="773" y="100"/>
                    </a:lnTo>
                    <a:lnTo>
                      <a:pt x="769" y="102"/>
                    </a:lnTo>
                    <a:lnTo>
                      <a:pt x="765" y="102"/>
                    </a:lnTo>
                    <a:lnTo>
                      <a:pt x="763" y="100"/>
                    </a:lnTo>
                    <a:lnTo>
                      <a:pt x="761" y="100"/>
                    </a:lnTo>
                    <a:lnTo>
                      <a:pt x="759" y="100"/>
                    </a:lnTo>
                    <a:lnTo>
                      <a:pt x="757" y="100"/>
                    </a:lnTo>
                    <a:lnTo>
                      <a:pt x="757" y="100"/>
                    </a:lnTo>
                    <a:lnTo>
                      <a:pt x="755" y="100"/>
                    </a:lnTo>
                    <a:lnTo>
                      <a:pt x="755" y="98"/>
                    </a:lnTo>
                    <a:lnTo>
                      <a:pt x="753" y="96"/>
                    </a:lnTo>
                    <a:lnTo>
                      <a:pt x="751" y="96"/>
                    </a:lnTo>
                    <a:lnTo>
                      <a:pt x="749" y="94"/>
                    </a:lnTo>
                    <a:lnTo>
                      <a:pt x="749" y="92"/>
                    </a:lnTo>
                    <a:lnTo>
                      <a:pt x="747" y="90"/>
                    </a:lnTo>
                    <a:lnTo>
                      <a:pt x="747" y="88"/>
                    </a:lnTo>
                    <a:lnTo>
                      <a:pt x="745" y="88"/>
                    </a:lnTo>
                    <a:lnTo>
                      <a:pt x="743" y="88"/>
                    </a:lnTo>
                    <a:lnTo>
                      <a:pt x="743" y="86"/>
                    </a:lnTo>
                    <a:lnTo>
                      <a:pt x="741" y="84"/>
                    </a:lnTo>
                    <a:lnTo>
                      <a:pt x="741" y="84"/>
                    </a:lnTo>
                    <a:lnTo>
                      <a:pt x="741" y="82"/>
                    </a:lnTo>
                    <a:lnTo>
                      <a:pt x="739" y="80"/>
                    </a:lnTo>
                    <a:lnTo>
                      <a:pt x="735" y="80"/>
                    </a:lnTo>
                    <a:lnTo>
                      <a:pt x="733" y="80"/>
                    </a:lnTo>
                    <a:lnTo>
                      <a:pt x="731" y="78"/>
                    </a:lnTo>
                    <a:lnTo>
                      <a:pt x="725" y="74"/>
                    </a:lnTo>
                    <a:lnTo>
                      <a:pt x="721" y="74"/>
                    </a:lnTo>
                    <a:lnTo>
                      <a:pt x="721" y="74"/>
                    </a:lnTo>
                    <a:lnTo>
                      <a:pt x="719" y="72"/>
                    </a:lnTo>
                    <a:lnTo>
                      <a:pt x="717" y="72"/>
                    </a:lnTo>
                    <a:lnTo>
                      <a:pt x="717" y="72"/>
                    </a:lnTo>
                    <a:lnTo>
                      <a:pt x="717" y="72"/>
                    </a:lnTo>
                    <a:lnTo>
                      <a:pt x="717" y="72"/>
                    </a:lnTo>
                    <a:lnTo>
                      <a:pt x="715" y="72"/>
                    </a:lnTo>
                    <a:lnTo>
                      <a:pt x="715" y="72"/>
                    </a:lnTo>
                    <a:lnTo>
                      <a:pt x="713" y="72"/>
                    </a:lnTo>
                    <a:lnTo>
                      <a:pt x="713" y="72"/>
                    </a:lnTo>
                    <a:lnTo>
                      <a:pt x="713" y="72"/>
                    </a:lnTo>
                    <a:lnTo>
                      <a:pt x="711" y="70"/>
                    </a:lnTo>
                    <a:lnTo>
                      <a:pt x="709" y="70"/>
                    </a:lnTo>
                    <a:lnTo>
                      <a:pt x="707" y="70"/>
                    </a:lnTo>
                    <a:lnTo>
                      <a:pt x="707" y="70"/>
                    </a:lnTo>
                    <a:lnTo>
                      <a:pt x="707" y="68"/>
                    </a:lnTo>
                    <a:lnTo>
                      <a:pt x="705" y="68"/>
                    </a:lnTo>
                    <a:lnTo>
                      <a:pt x="705" y="68"/>
                    </a:lnTo>
                    <a:lnTo>
                      <a:pt x="703" y="68"/>
                    </a:lnTo>
                    <a:lnTo>
                      <a:pt x="699" y="68"/>
                    </a:lnTo>
                    <a:lnTo>
                      <a:pt x="695" y="68"/>
                    </a:lnTo>
                    <a:lnTo>
                      <a:pt x="693" y="68"/>
                    </a:lnTo>
                    <a:lnTo>
                      <a:pt x="691" y="66"/>
                    </a:lnTo>
                    <a:lnTo>
                      <a:pt x="689" y="66"/>
                    </a:lnTo>
                    <a:lnTo>
                      <a:pt x="689" y="64"/>
                    </a:lnTo>
                    <a:lnTo>
                      <a:pt x="687" y="64"/>
                    </a:lnTo>
                    <a:lnTo>
                      <a:pt x="685" y="62"/>
                    </a:lnTo>
                    <a:lnTo>
                      <a:pt x="683" y="62"/>
                    </a:lnTo>
                    <a:lnTo>
                      <a:pt x="683" y="60"/>
                    </a:lnTo>
                    <a:lnTo>
                      <a:pt x="683" y="58"/>
                    </a:lnTo>
                    <a:lnTo>
                      <a:pt x="679" y="56"/>
                    </a:lnTo>
                    <a:lnTo>
                      <a:pt x="677" y="54"/>
                    </a:lnTo>
                    <a:lnTo>
                      <a:pt x="677" y="54"/>
                    </a:lnTo>
                    <a:lnTo>
                      <a:pt x="677" y="54"/>
                    </a:lnTo>
                    <a:lnTo>
                      <a:pt x="675" y="52"/>
                    </a:lnTo>
                    <a:lnTo>
                      <a:pt x="675" y="52"/>
                    </a:lnTo>
                    <a:lnTo>
                      <a:pt x="675" y="52"/>
                    </a:lnTo>
                    <a:lnTo>
                      <a:pt x="675" y="50"/>
                    </a:lnTo>
                    <a:lnTo>
                      <a:pt x="673" y="48"/>
                    </a:lnTo>
                    <a:lnTo>
                      <a:pt x="671" y="46"/>
                    </a:lnTo>
                    <a:lnTo>
                      <a:pt x="665" y="44"/>
                    </a:lnTo>
                    <a:lnTo>
                      <a:pt x="663" y="42"/>
                    </a:lnTo>
                    <a:lnTo>
                      <a:pt x="663" y="40"/>
                    </a:lnTo>
                    <a:lnTo>
                      <a:pt x="661" y="40"/>
                    </a:lnTo>
                    <a:lnTo>
                      <a:pt x="661" y="38"/>
                    </a:lnTo>
                    <a:lnTo>
                      <a:pt x="659" y="38"/>
                    </a:lnTo>
                    <a:lnTo>
                      <a:pt x="659" y="36"/>
                    </a:lnTo>
                    <a:lnTo>
                      <a:pt x="659" y="36"/>
                    </a:lnTo>
                    <a:lnTo>
                      <a:pt x="657" y="36"/>
                    </a:lnTo>
                    <a:lnTo>
                      <a:pt x="657" y="34"/>
                    </a:lnTo>
                    <a:lnTo>
                      <a:pt x="657" y="34"/>
                    </a:lnTo>
                    <a:lnTo>
                      <a:pt x="655" y="34"/>
                    </a:lnTo>
                    <a:lnTo>
                      <a:pt x="655" y="32"/>
                    </a:lnTo>
                    <a:lnTo>
                      <a:pt x="653" y="32"/>
                    </a:lnTo>
                    <a:lnTo>
                      <a:pt x="651" y="30"/>
                    </a:lnTo>
                    <a:lnTo>
                      <a:pt x="649" y="28"/>
                    </a:lnTo>
                    <a:lnTo>
                      <a:pt x="647" y="26"/>
                    </a:lnTo>
                    <a:lnTo>
                      <a:pt x="645" y="24"/>
                    </a:lnTo>
                    <a:lnTo>
                      <a:pt x="643" y="24"/>
                    </a:lnTo>
                    <a:lnTo>
                      <a:pt x="643" y="22"/>
                    </a:lnTo>
                    <a:lnTo>
                      <a:pt x="643" y="22"/>
                    </a:lnTo>
                    <a:lnTo>
                      <a:pt x="641" y="20"/>
                    </a:lnTo>
                    <a:lnTo>
                      <a:pt x="641" y="20"/>
                    </a:lnTo>
                    <a:lnTo>
                      <a:pt x="641" y="20"/>
                    </a:lnTo>
                    <a:lnTo>
                      <a:pt x="639" y="20"/>
                    </a:lnTo>
                    <a:lnTo>
                      <a:pt x="639" y="18"/>
                    </a:lnTo>
                    <a:lnTo>
                      <a:pt x="637" y="18"/>
                    </a:lnTo>
                    <a:lnTo>
                      <a:pt x="637" y="18"/>
                    </a:lnTo>
                    <a:lnTo>
                      <a:pt x="635" y="16"/>
                    </a:lnTo>
                    <a:lnTo>
                      <a:pt x="635" y="16"/>
                    </a:lnTo>
                    <a:lnTo>
                      <a:pt x="633" y="16"/>
                    </a:lnTo>
                    <a:lnTo>
                      <a:pt x="633" y="16"/>
                    </a:lnTo>
                    <a:lnTo>
                      <a:pt x="633" y="14"/>
                    </a:lnTo>
                    <a:lnTo>
                      <a:pt x="633" y="14"/>
                    </a:lnTo>
                    <a:lnTo>
                      <a:pt x="633" y="14"/>
                    </a:lnTo>
                    <a:lnTo>
                      <a:pt x="633" y="14"/>
                    </a:lnTo>
                    <a:lnTo>
                      <a:pt x="631" y="14"/>
                    </a:lnTo>
                    <a:lnTo>
                      <a:pt x="629" y="12"/>
                    </a:lnTo>
                    <a:lnTo>
                      <a:pt x="629" y="12"/>
                    </a:lnTo>
                    <a:lnTo>
                      <a:pt x="627" y="12"/>
                    </a:lnTo>
                    <a:lnTo>
                      <a:pt x="627" y="12"/>
                    </a:lnTo>
                    <a:lnTo>
                      <a:pt x="625" y="10"/>
                    </a:lnTo>
                    <a:lnTo>
                      <a:pt x="625" y="10"/>
                    </a:lnTo>
                    <a:lnTo>
                      <a:pt x="625" y="10"/>
                    </a:lnTo>
                    <a:lnTo>
                      <a:pt x="623" y="8"/>
                    </a:lnTo>
                    <a:lnTo>
                      <a:pt x="623" y="8"/>
                    </a:lnTo>
                    <a:lnTo>
                      <a:pt x="621" y="8"/>
                    </a:lnTo>
                    <a:lnTo>
                      <a:pt x="619" y="8"/>
                    </a:lnTo>
                    <a:lnTo>
                      <a:pt x="615" y="6"/>
                    </a:lnTo>
                    <a:lnTo>
                      <a:pt x="613" y="6"/>
                    </a:lnTo>
                    <a:lnTo>
                      <a:pt x="613" y="6"/>
                    </a:lnTo>
                    <a:lnTo>
                      <a:pt x="611" y="6"/>
                    </a:lnTo>
                    <a:lnTo>
                      <a:pt x="611" y="6"/>
                    </a:lnTo>
                    <a:lnTo>
                      <a:pt x="611" y="6"/>
                    </a:lnTo>
                    <a:lnTo>
                      <a:pt x="607" y="6"/>
                    </a:lnTo>
                    <a:lnTo>
                      <a:pt x="605" y="6"/>
                    </a:lnTo>
                    <a:lnTo>
                      <a:pt x="603" y="4"/>
                    </a:lnTo>
                    <a:lnTo>
                      <a:pt x="601" y="4"/>
                    </a:lnTo>
                    <a:lnTo>
                      <a:pt x="601" y="2"/>
                    </a:lnTo>
                    <a:lnTo>
                      <a:pt x="599" y="4"/>
                    </a:lnTo>
                    <a:lnTo>
                      <a:pt x="597" y="2"/>
                    </a:lnTo>
                    <a:lnTo>
                      <a:pt x="591" y="0"/>
                    </a:lnTo>
                    <a:lnTo>
                      <a:pt x="589" y="0"/>
                    </a:lnTo>
                    <a:lnTo>
                      <a:pt x="589" y="0"/>
                    </a:lnTo>
                    <a:lnTo>
                      <a:pt x="589" y="0"/>
                    </a:lnTo>
                    <a:lnTo>
                      <a:pt x="589" y="0"/>
                    </a:lnTo>
                    <a:lnTo>
                      <a:pt x="587" y="0"/>
                    </a:lnTo>
                    <a:lnTo>
                      <a:pt x="585" y="0"/>
                    </a:lnTo>
                    <a:lnTo>
                      <a:pt x="583" y="0"/>
                    </a:lnTo>
                    <a:lnTo>
                      <a:pt x="581" y="0"/>
                    </a:lnTo>
                    <a:lnTo>
                      <a:pt x="579" y="2"/>
                    </a:lnTo>
                    <a:lnTo>
                      <a:pt x="577" y="2"/>
                    </a:lnTo>
                    <a:lnTo>
                      <a:pt x="575" y="2"/>
                    </a:lnTo>
                    <a:lnTo>
                      <a:pt x="573" y="0"/>
                    </a:lnTo>
                    <a:lnTo>
                      <a:pt x="571" y="2"/>
                    </a:lnTo>
                    <a:lnTo>
                      <a:pt x="567" y="2"/>
                    </a:lnTo>
                    <a:lnTo>
                      <a:pt x="563" y="4"/>
                    </a:lnTo>
                    <a:lnTo>
                      <a:pt x="557" y="4"/>
                    </a:lnTo>
                    <a:lnTo>
                      <a:pt x="555" y="6"/>
                    </a:lnTo>
                    <a:lnTo>
                      <a:pt x="555" y="10"/>
                    </a:lnTo>
                    <a:lnTo>
                      <a:pt x="553" y="12"/>
                    </a:lnTo>
                    <a:lnTo>
                      <a:pt x="551" y="12"/>
                    </a:lnTo>
                    <a:lnTo>
                      <a:pt x="551" y="14"/>
                    </a:lnTo>
                    <a:lnTo>
                      <a:pt x="553" y="16"/>
                    </a:lnTo>
                    <a:lnTo>
                      <a:pt x="555" y="16"/>
                    </a:lnTo>
                    <a:lnTo>
                      <a:pt x="557" y="16"/>
                    </a:lnTo>
                    <a:lnTo>
                      <a:pt x="559" y="16"/>
                    </a:lnTo>
                    <a:lnTo>
                      <a:pt x="561" y="16"/>
                    </a:lnTo>
                    <a:lnTo>
                      <a:pt x="563" y="18"/>
                    </a:lnTo>
                    <a:lnTo>
                      <a:pt x="563" y="20"/>
                    </a:lnTo>
                    <a:lnTo>
                      <a:pt x="565" y="22"/>
                    </a:lnTo>
                    <a:lnTo>
                      <a:pt x="567" y="22"/>
                    </a:lnTo>
                    <a:lnTo>
                      <a:pt x="569" y="24"/>
                    </a:lnTo>
                    <a:lnTo>
                      <a:pt x="569" y="26"/>
                    </a:lnTo>
                    <a:lnTo>
                      <a:pt x="567" y="28"/>
                    </a:lnTo>
                    <a:lnTo>
                      <a:pt x="565" y="30"/>
                    </a:lnTo>
                    <a:lnTo>
                      <a:pt x="565" y="34"/>
                    </a:lnTo>
                    <a:lnTo>
                      <a:pt x="565" y="36"/>
                    </a:lnTo>
                    <a:lnTo>
                      <a:pt x="565" y="38"/>
                    </a:lnTo>
                    <a:lnTo>
                      <a:pt x="565" y="40"/>
                    </a:lnTo>
                    <a:lnTo>
                      <a:pt x="565" y="42"/>
                    </a:lnTo>
                    <a:lnTo>
                      <a:pt x="565" y="42"/>
                    </a:lnTo>
                    <a:lnTo>
                      <a:pt x="565" y="44"/>
                    </a:lnTo>
                    <a:lnTo>
                      <a:pt x="565" y="46"/>
                    </a:lnTo>
                    <a:lnTo>
                      <a:pt x="565" y="48"/>
                    </a:lnTo>
                    <a:lnTo>
                      <a:pt x="567" y="48"/>
                    </a:lnTo>
                    <a:lnTo>
                      <a:pt x="565" y="50"/>
                    </a:lnTo>
                    <a:lnTo>
                      <a:pt x="565" y="50"/>
                    </a:lnTo>
                    <a:lnTo>
                      <a:pt x="565" y="52"/>
                    </a:lnTo>
                    <a:lnTo>
                      <a:pt x="565" y="54"/>
                    </a:lnTo>
                    <a:lnTo>
                      <a:pt x="565" y="54"/>
                    </a:lnTo>
                    <a:lnTo>
                      <a:pt x="565" y="54"/>
                    </a:lnTo>
                    <a:lnTo>
                      <a:pt x="567" y="54"/>
                    </a:lnTo>
                    <a:lnTo>
                      <a:pt x="569" y="56"/>
                    </a:lnTo>
                    <a:lnTo>
                      <a:pt x="571" y="58"/>
                    </a:lnTo>
                    <a:lnTo>
                      <a:pt x="571" y="60"/>
                    </a:lnTo>
                    <a:lnTo>
                      <a:pt x="569" y="60"/>
                    </a:lnTo>
                    <a:lnTo>
                      <a:pt x="567" y="62"/>
                    </a:lnTo>
                    <a:lnTo>
                      <a:pt x="565" y="62"/>
                    </a:lnTo>
                    <a:lnTo>
                      <a:pt x="561" y="64"/>
                    </a:lnTo>
                    <a:lnTo>
                      <a:pt x="559" y="66"/>
                    </a:lnTo>
                    <a:lnTo>
                      <a:pt x="557" y="70"/>
                    </a:lnTo>
                    <a:lnTo>
                      <a:pt x="557" y="70"/>
                    </a:lnTo>
                    <a:lnTo>
                      <a:pt x="555" y="68"/>
                    </a:lnTo>
                    <a:lnTo>
                      <a:pt x="551" y="68"/>
                    </a:lnTo>
                    <a:lnTo>
                      <a:pt x="547" y="68"/>
                    </a:lnTo>
                    <a:lnTo>
                      <a:pt x="543" y="66"/>
                    </a:lnTo>
                    <a:lnTo>
                      <a:pt x="541" y="66"/>
                    </a:lnTo>
                    <a:lnTo>
                      <a:pt x="537" y="64"/>
                    </a:lnTo>
                    <a:lnTo>
                      <a:pt x="537" y="66"/>
                    </a:lnTo>
                    <a:lnTo>
                      <a:pt x="537" y="70"/>
                    </a:lnTo>
                    <a:lnTo>
                      <a:pt x="537" y="76"/>
                    </a:lnTo>
                    <a:lnTo>
                      <a:pt x="539" y="78"/>
                    </a:lnTo>
                    <a:lnTo>
                      <a:pt x="539" y="80"/>
                    </a:lnTo>
                    <a:lnTo>
                      <a:pt x="539" y="80"/>
                    </a:lnTo>
                    <a:lnTo>
                      <a:pt x="539" y="82"/>
                    </a:lnTo>
                    <a:lnTo>
                      <a:pt x="539" y="84"/>
                    </a:lnTo>
                    <a:lnTo>
                      <a:pt x="537" y="86"/>
                    </a:lnTo>
                    <a:lnTo>
                      <a:pt x="539" y="88"/>
                    </a:lnTo>
                    <a:lnTo>
                      <a:pt x="539" y="90"/>
                    </a:lnTo>
                    <a:lnTo>
                      <a:pt x="541" y="92"/>
                    </a:lnTo>
                    <a:lnTo>
                      <a:pt x="539" y="92"/>
                    </a:lnTo>
                    <a:lnTo>
                      <a:pt x="537" y="94"/>
                    </a:lnTo>
                    <a:lnTo>
                      <a:pt x="541" y="96"/>
                    </a:lnTo>
                    <a:lnTo>
                      <a:pt x="541" y="98"/>
                    </a:lnTo>
                    <a:lnTo>
                      <a:pt x="543" y="100"/>
                    </a:lnTo>
                    <a:lnTo>
                      <a:pt x="545" y="100"/>
                    </a:lnTo>
                    <a:lnTo>
                      <a:pt x="547" y="100"/>
                    </a:lnTo>
                    <a:lnTo>
                      <a:pt x="549" y="100"/>
                    </a:lnTo>
                    <a:lnTo>
                      <a:pt x="549" y="100"/>
                    </a:lnTo>
                    <a:lnTo>
                      <a:pt x="551" y="98"/>
                    </a:lnTo>
                    <a:lnTo>
                      <a:pt x="551" y="98"/>
                    </a:lnTo>
                    <a:lnTo>
                      <a:pt x="553" y="98"/>
                    </a:lnTo>
                    <a:lnTo>
                      <a:pt x="555" y="98"/>
                    </a:lnTo>
                    <a:lnTo>
                      <a:pt x="557" y="98"/>
                    </a:lnTo>
                    <a:lnTo>
                      <a:pt x="557" y="98"/>
                    </a:lnTo>
                    <a:lnTo>
                      <a:pt x="559" y="98"/>
                    </a:lnTo>
                    <a:lnTo>
                      <a:pt x="561" y="98"/>
                    </a:lnTo>
                    <a:lnTo>
                      <a:pt x="563" y="98"/>
                    </a:lnTo>
                    <a:lnTo>
                      <a:pt x="565" y="100"/>
                    </a:lnTo>
                    <a:lnTo>
                      <a:pt x="567" y="102"/>
                    </a:lnTo>
                    <a:lnTo>
                      <a:pt x="567" y="102"/>
                    </a:lnTo>
                    <a:lnTo>
                      <a:pt x="569" y="102"/>
                    </a:lnTo>
                    <a:lnTo>
                      <a:pt x="569" y="100"/>
                    </a:lnTo>
                    <a:lnTo>
                      <a:pt x="569" y="98"/>
                    </a:lnTo>
                    <a:lnTo>
                      <a:pt x="569" y="98"/>
                    </a:lnTo>
                    <a:lnTo>
                      <a:pt x="571" y="96"/>
                    </a:lnTo>
                    <a:lnTo>
                      <a:pt x="571" y="96"/>
                    </a:lnTo>
                    <a:lnTo>
                      <a:pt x="573" y="96"/>
                    </a:lnTo>
                    <a:lnTo>
                      <a:pt x="573" y="96"/>
                    </a:lnTo>
                    <a:lnTo>
                      <a:pt x="575" y="96"/>
                    </a:lnTo>
                    <a:lnTo>
                      <a:pt x="577" y="96"/>
                    </a:lnTo>
                    <a:lnTo>
                      <a:pt x="581" y="96"/>
                    </a:lnTo>
                    <a:lnTo>
                      <a:pt x="581" y="96"/>
                    </a:lnTo>
                    <a:lnTo>
                      <a:pt x="585" y="98"/>
                    </a:lnTo>
                    <a:lnTo>
                      <a:pt x="587" y="100"/>
                    </a:lnTo>
                    <a:lnTo>
                      <a:pt x="589" y="100"/>
                    </a:lnTo>
                    <a:lnTo>
                      <a:pt x="589" y="100"/>
                    </a:lnTo>
                    <a:lnTo>
                      <a:pt x="591" y="102"/>
                    </a:lnTo>
                    <a:lnTo>
                      <a:pt x="591" y="102"/>
                    </a:lnTo>
                    <a:lnTo>
                      <a:pt x="593" y="102"/>
                    </a:lnTo>
                    <a:lnTo>
                      <a:pt x="593" y="104"/>
                    </a:lnTo>
                    <a:lnTo>
                      <a:pt x="595" y="104"/>
                    </a:lnTo>
                    <a:lnTo>
                      <a:pt x="595" y="104"/>
                    </a:lnTo>
                    <a:lnTo>
                      <a:pt x="597" y="104"/>
                    </a:lnTo>
                    <a:lnTo>
                      <a:pt x="597" y="106"/>
                    </a:lnTo>
                    <a:lnTo>
                      <a:pt x="597" y="106"/>
                    </a:lnTo>
                    <a:lnTo>
                      <a:pt x="599" y="106"/>
                    </a:lnTo>
                    <a:lnTo>
                      <a:pt x="601" y="108"/>
                    </a:lnTo>
                    <a:lnTo>
                      <a:pt x="603" y="110"/>
                    </a:lnTo>
                    <a:lnTo>
                      <a:pt x="605" y="110"/>
                    </a:lnTo>
                    <a:lnTo>
                      <a:pt x="607" y="112"/>
                    </a:lnTo>
                    <a:lnTo>
                      <a:pt x="607" y="112"/>
                    </a:lnTo>
                    <a:lnTo>
                      <a:pt x="609" y="114"/>
                    </a:lnTo>
                    <a:lnTo>
                      <a:pt x="609" y="114"/>
                    </a:lnTo>
                    <a:lnTo>
                      <a:pt x="611" y="116"/>
                    </a:lnTo>
                    <a:lnTo>
                      <a:pt x="611" y="116"/>
                    </a:lnTo>
                    <a:lnTo>
                      <a:pt x="613" y="118"/>
                    </a:lnTo>
                    <a:lnTo>
                      <a:pt x="613" y="118"/>
                    </a:lnTo>
                    <a:lnTo>
                      <a:pt x="611" y="120"/>
                    </a:lnTo>
                    <a:lnTo>
                      <a:pt x="611" y="120"/>
                    </a:lnTo>
                    <a:lnTo>
                      <a:pt x="609" y="120"/>
                    </a:lnTo>
                    <a:lnTo>
                      <a:pt x="607" y="120"/>
                    </a:lnTo>
                    <a:lnTo>
                      <a:pt x="605" y="120"/>
                    </a:lnTo>
                    <a:lnTo>
                      <a:pt x="603" y="120"/>
                    </a:lnTo>
                    <a:lnTo>
                      <a:pt x="601" y="118"/>
                    </a:lnTo>
                    <a:lnTo>
                      <a:pt x="599" y="118"/>
                    </a:lnTo>
                    <a:lnTo>
                      <a:pt x="597" y="118"/>
                    </a:lnTo>
                    <a:lnTo>
                      <a:pt x="597" y="118"/>
                    </a:lnTo>
                    <a:lnTo>
                      <a:pt x="597" y="118"/>
                    </a:lnTo>
                    <a:lnTo>
                      <a:pt x="595" y="118"/>
                    </a:lnTo>
                    <a:lnTo>
                      <a:pt x="595" y="118"/>
                    </a:lnTo>
                    <a:lnTo>
                      <a:pt x="591" y="118"/>
                    </a:lnTo>
                    <a:lnTo>
                      <a:pt x="591" y="118"/>
                    </a:lnTo>
                    <a:lnTo>
                      <a:pt x="589" y="118"/>
                    </a:lnTo>
                    <a:lnTo>
                      <a:pt x="587" y="118"/>
                    </a:lnTo>
                    <a:lnTo>
                      <a:pt x="585" y="120"/>
                    </a:lnTo>
                    <a:lnTo>
                      <a:pt x="585" y="122"/>
                    </a:lnTo>
                    <a:lnTo>
                      <a:pt x="583" y="122"/>
                    </a:lnTo>
                    <a:lnTo>
                      <a:pt x="583" y="122"/>
                    </a:lnTo>
                    <a:lnTo>
                      <a:pt x="581" y="120"/>
                    </a:lnTo>
                    <a:lnTo>
                      <a:pt x="581" y="120"/>
                    </a:lnTo>
                    <a:lnTo>
                      <a:pt x="579" y="120"/>
                    </a:lnTo>
                    <a:lnTo>
                      <a:pt x="579" y="120"/>
                    </a:lnTo>
                    <a:lnTo>
                      <a:pt x="579" y="122"/>
                    </a:lnTo>
                    <a:lnTo>
                      <a:pt x="579" y="122"/>
                    </a:lnTo>
                    <a:lnTo>
                      <a:pt x="579" y="124"/>
                    </a:lnTo>
                    <a:lnTo>
                      <a:pt x="579" y="124"/>
                    </a:lnTo>
                    <a:lnTo>
                      <a:pt x="579" y="124"/>
                    </a:lnTo>
                    <a:lnTo>
                      <a:pt x="577" y="124"/>
                    </a:lnTo>
                    <a:lnTo>
                      <a:pt x="575" y="124"/>
                    </a:lnTo>
                    <a:lnTo>
                      <a:pt x="573" y="124"/>
                    </a:lnTo>
                    <a:lnTo>
                      <a:pt x="571" y="124"/>
                    </a:lnTo>
                    <a:lnTo>
                      <a:pt x="571" y="124"/>
                    </a:lnTo>
                    <a:lnTo>
                      <a:pt x="571" y="124"/>
                    </a:lnTo>
                    <a:lnTo>
                      <a:pt x="569" y="126"/>
                    </a:lnTo>
                    <a:lnTo>
                      <a:pt x="569" y="126"/>
                    </a:lnTo>
                    <a:lnTo>
                      <a:pt x="569" y="128"/>
                    </a:lnTo>
                    <a:lnTo>
                      <a:pt x="569" y="128"/>
                    </a:lnTo>
                    <a:lnTo>
                      <a:pt x="569" y="132"/>
                    </a:lnTo>
                    <a:lnTo>
                      <a:pt x="569" y="132"/>
                    </a:lnTo>
                    <a:lnTo>
                      <a:pt x="569" y="134"/>
                    </a:lnTo>
                    <a:lnTo>
                      <a:pt x="569" y="134"/>
                    </a:lnTo>
                    <a:lnTo>
                      <a:pt x="569" y="134"/>
                    </a:lnTo>
                    <a:lnTo>
                      <a:pt x="569" y="136"/>
                    </a:lnTo>
                    <a:lnTo>
                      <a:pt x="567" y="136"/>
                    </a:lnTo>
                    <a:lnTo>
                      <a:pt x="567" y="136"/>
                    </a:lnTo>
                    <a:lnTo>
                      <a:pt x="565" y="138"/>
                    </a:lnTo>
                    <a:lnTo>
                      <a:pt x="565" y="140"/>
                    </a:lnTo>
                    <a:lnTo>
                      <a:pt x="563" y="140"/>
                    </a:lnTo>
                    <a:lnTo>
                      <a:pt x="561" y="140"/>
                    </a:lnTo>
                    <a:lnTo>
                      <a:pt x="559" y="140"/>
                    </a:lnTo>
                    <a:lnTo>
                      <a:pt x="557" y="142"/>
                    </a:lnTo>
                    <a:lnTo>
                      <a:pt x="555" y="142"/>
                    </a:lnTo>
                    <a:lnTo>
                      <a:pt x="551" y="140"/>
                    </a:lnTo>
                    <a:lnTo>
                      <a:pt x="551" y="140"/>
                    </a:lnTo>
                    <a:lnTo>
                      <a:pt x="549" y="142"/>
                    </a:lnTo>
                    <a:lnTo>
                      <a:pt x="549" y="142"/>
                    </a:lnTo>
                    <a:lnTo>
                      <a:pt x="549" y="142"/>
                    </a:lnTo>
                    <a:lnTo>
                      <a:pt x="549" y="144"/>
                    </a:lnTo>
                    <a:lnTo>
                      <a:pt x="549" y="144"/>
                    </a:lnTo>
                    <a:lnTo>
                      <a:pt x="547" y="146"/>
                    </a:lnTo>
                    <a:lnTo>
                      <a:pt x="547" y="146"/>
                    </a:lnTo>
                    <a:lnTo>
                      <a:pt x="547" y="150"/>
                    </a:lnTo>
                    <a:lnTo>
                      <a:pt x="545" y="150"/>
                    </a:lnTo>
                    <a:lnTo>
                      <a:pt x="545" y="150"/>
                    </a:lnTo>
                    <a:lnTo>
                      <a:pt x="545" y="152"/>
                    </a:lnTo>
                    <a:lnTo>
                      <a:pt x="543" y="152"/>
                    </a:lnTo>
                    <a:lnTo>
                      <a:pt x="543" y="154"/>
                    </a:lnTo>
                    <a:lnTo>
                      <a:pt x="541" y="154"/>
                    </a:lnTo>
                    <a:lnTo>
                      <a:pt x="539" y="154"/>
                    </a:lnTo>
                    <a:lnTo>
                      <a:pt x="539" y="154"/>
                    </a:lnTo>
                    <a:lnTo>
                      <a:pt x="537" y="152"/>
                    </a:lnTo>
                    <a:lnTo>
                      <a:pt x="535" y="152"/>
                    </a:lnTo>
                    <a:lnTo>
                      <a:pt x="533" y="152"/>
                    </a:lnTo>
                    <a:lnTo>
                      <a:pt x="527" y="152"/>
                    </a:lnTo>
                    <a:lnTo>
                      <a:pt x="525" y="150"/>
                    </a:lnTo>
                    <a:lnTo>
                      <a:pt x="523" y="148"/>
                    </a:lnTo>
                    <a:lnTo>
                      <a:pt x="521" y="146"/>
                    </a:lnTo>
                    <a:lnTo>
                      <a:pt x="521" y="146"/>
                    </a:lnTo>
                    <a:lnTo>
                      <a:pt x="517" y="146"/>
                    </a:lnTo>
                    <a:lnTo>
                      <a:pt x="517" y="146"/>
                    </a:lnTo>
                    <a:lnTo>
                      <a:pt x="515" y="146"/>
                    </a:lnTo>
                    <a:lnTo>
                      <a:pt x="513" y="150"/>
                    </a:lnTo>
                    <a:lnTo>
                      <a:pt x="513" y="150"/>
                    </a:lnTo>
                    <a:lnTo>
                      <a:pt x="513" y="152"/>
                    </a:lnTo>
                    <a:lnTo>
                      <a:pt x="513" y="154"/>
                    </a:lnTo>
                    <a:lnTo>
                      <a:pt x="513" y="156"/>
                    </a:lnTo>
                    <a:lnTo>
                      <a:pt x="513" y="158"/>
                    </a:lnTo>
                    <a:lnTo>
                      <a:pt x="513" y="160"/>
                    </a:lnTo>
                    <a:lnTo>
                      <a:pt x="513" y="160"/>
                    </a:lnTo>
                    <a:lnTo>
                      <a:pt x="515" y="160"/>
                    </a:lnTo>
                    <a:lnTo>
                      <a:pt x="515" y="162"/>
                    </a:lnTo>
                    <a:lnTo>
                      <a:pt x="517" y="164"/>
                    </a:lnTo>
                    <a:lnTo>
                      <a:pt x="519" y="164"/>
                    </a:lnTo>
                    <a:lnTo>
                      <a:pt x="521" y="166"/>
                    </a:lnTo>
                    <a:lnTo>
                      <a:pt x="523" y="168"/>
                    </a:lnTo>
                    <a:lnTo>
                      <a:pt x="525" y="168"/>
                    </a:lnTo>
                    <a:lnTo>
                      <a:pt x="525" y="170"/>
                    </a:lnTo>
                    <a:lnTo>
                      <a:pt x="527" y="170"/>
                    </a:lnTo>
                    <a:lnTo>
                      <a:pt x="527" y="172"/>
                    </a:lnTo>
                    <a:lnTo>
                      <a:pt x="527" y="172"/>
                    </a:lnTo>
                    <a:lnTo>
                      <a:pt x="525" y="172"/>
                    </a:lnTo>
                    <a:lnTo>
                      <a:pt x="525" y="174"/>
                    </a:lnTo>
                    <a:lnTo>
                      <a:pt x="523" y="174"/>
                    </a:lnTo>
                    <a:lnTo>
                      <a:pt x="523" y="176"/>
                    </a:lnTo>
                    <a:lnTo>
                      <a:pt x="523" y="176"/>
                    </a:lnTo>
                    <a:lnTo>
                      <a:pt x="521" y="176"/>
                    </a:lnTo>
                    <a:lnTo>
                      <a:pt x="519" y="178"/>
                    </a:lnTo>
                    <a:lnTo>
                      <a:pt x="517" y="178"/>
                    </a:lnTo>
                    <a:lnTo>
                      <a:pt x="517" y="178"/>
                    </a:lnTo>
                    <a:lnTo>
                      <a:pt x="515" y="180"/>
                    </a:lnTo>
                    <a:lnTo>
                      <a:pt x="515" y="180"/>
                    </a:lnTo>
                    <a:lnTo>
                      <a:pt x="515" y="182"/>
                    </a:lnTo>
                    <a:lnTo>
                      <a:pt x="515" y="182"/>
                    </a:lnTo>
                    <a:lnTo>
                      <a:pt x="513" y="184"/>
                    </a:lnTo>
                    <a:lnTo>
                      <a:pt x="513" y="186"/>
                    </a:lnTo>
                    <a:lnTo>
                      <a:pt x="513" y="186"/>
                    </a:lnTo>
                    <a:lnTo>
                      <a:pt x="513" y="186"/>
                    </a:lnTo>
                    <a:lnTo>
                      <a:pt x="513" y="188"/>
                    </a:lnTo>
                    <a:lnTo>
                      <a:pt x="511" y="188"/>
                    </a:lnTo>
                    <a:lnTo>
                      <a:pt x="509" y="188"/>
                    </a:lnTo>
                    <a:lnTo>
                      <a:pt x="509" y="190"/>
                    </a:lnTo>
                    <a:lnTo>
                      <a:pt x="505" y="190"/>
                    </a:lnTo>
                    <a:lnTo>
                      <a:pt x="505" y="192"/>
                    </a:lnTo>
                    <a:lnTo>
                      <a:pt x="503" y="192"/>
                    </a:lnTo>
                    <a:lnTo>
                      <a:pt x="501" y="194"/>
                    </a:lnTo>
                    <a:lnTo>
                      <a:pt x="499" y="194"/>
                    </a:lnTo>
                    <a:lnTo>
                      <a:pt x="497" y="194"/>
                    </a:lnTo>
                    <a:lnTo>
                      <a:pt x="493" y="194"/>
                    </a:lnTo>
                    <a:lnTo>
                      <a:pt x="490" y="194"/>
                    </a:lnTo>
                    <a:lnTo>
                      <a:pt x="488" y="194"/>
                    </a:lnTo>
                    <a:lnTo>
                      <a:pt x="484" y="194"/>
                    </a:lnTo>
                    <a:lnTo>
                      <a:pt x="482" y="194"/>
                    </a:lnTo>
                    <a:lnTo>
                      <a:pt x="480" y="194"/>
                    </a:lnTo>
                    <a:lnTo>
                      <a:pt x="478" y="194"/>
                    </a:lnTo>
                    <a:lnTo>
                      <a:pt x="476" y="194"/>
                    </a:lnTo>
                    <a:lnTo>
                      <a:pt x="470" y="196"/>
                    </a:lnTo>
                    <a:lnTo>
                      <a:pt x="468" y="196"/>
                    </a:lnTo>
                    <a:lnTo>
                      <a:pt x="464" y="196"/>
                    </a:lnTo>
                    <a:lnTo>
                      <a:pt x="464" y="196"/>
                    </a:lnTo>
                    <a:lnTo>
                      <a:pt x="462" y="196"/>
                    </a:lnTo>
                    <a:lnTo>
                      <a:pt x="460" y="198"/>
                    </a:lnTo>
                    <a:lnTo>
                      <a:pt x="460" y="198"/>
                    </a:lnTo>
                    <a:lnTo>
                      <a:pt x="458" y="198"/>
                    </a:lnTo>
                    <a:lnTo>
                      <a:pt x="452" y="202"/>
                    </a:lnTo>
                    <a:lnTo>
                      <a:pt x="448" y="204"/>
                    </a:lnTo>
                    <a:lnTo>
                      <a:pt x="448" y="204"/>
                    </a:lnTo>
                    <a:lnTo>
                      <a:pt x="446" y="206"/>
                    </a:lnTo>
                    <a:lnTo>
                      <a:pt x="444" y="206"/>
                    </a:lnTo>
                    <a:lnTo>
                      <a:pt x="444" y="206"/>
                    </a:lnTo>
                    <a:lnTo>
                      <a:pt x="444" y="208"/>
                    </a:lnTo>
                    <a:lnTo>
                      <a:pt x="442" y="208"/>
                    </a:lnTo>
                    <a:lnTo>
                      <a:pt x="440" y="208"/>
                    </a:lnTo>
                    <a:lnTo>
                      <a:pt x="440" y="208"/>
                    </a:lnTo>
                    <a:lnTo>
                      <a:pt x="436" y="206"/>
                    </a:lnTo>
                    <a:lnTo>
                      <a:pt x="434" y="204"/>
                    </a:lnTo>
                    <a:lnTo>
                      <a:pt x="430" y="204"/>
                    </a:lnTo>
                    <a:lnTo>
                      <a:pt x="426" y="204"/>
                    </a:lnTo>
                    <a:lnTo>
                      <a:pt x="424" y="206"/>
                    </a:lnTo>
                    <a:lnTo>
                      <a:pt x="418" y="204"/>
                    </a:lnTo>
                    <a:lnTo>
                      <a:pt x="416" y="202"/>
                    </a:lnTo>
                    <a:lnTo>
                      <a:pt x="412" y="200"/>
                    </a:lnTo>
                    <a:lnTo>
                      <a:pt x="408" y="200"/>
                    </a:lnTo>
                    <a:lnTo>
                      <a:pt x="404" y="200"/>
                    </a:lnTo>
                    <a:lnTo>
                      <a:pt x="398" y="198"/>
                    </a:lnTo>
                    <a:lnTo>
                      <a:pt x="394" y="198"/>
                    </a:lnTo>
                    <a:lnTo>
                      <a:pt x="392" y="196"/>
                    </a:lnTo>
                    <a:lnTo>
                      <a:pt x="390" y="192"/>
                    </a:lnTo>
                    <a:lnTo>
                      <a:pt x="388" y="192"/>
                    </a:lnTo>
                    <a:lnTo>
                      <a:pt x="386" y="192"/>
                    </a:lnTo>
                    <a:lnTo>
                      <a:pt x="386" y="192"/>
                    </a:lnTo>
                    <a:lnTo>
                      <a:pt x="382" y="192"/>
                    </a:lnTo>
                    <a:lnTo>
                      <a:pt x="380" y="192"/>
                    </a:lnTo>
                    <a:lnTo>
                      <a:pt x="374" y="190"/>
                    </a:lnTo>
                    <a:lnTo>
                      <a:pt x="370" y="190"/>
                    </a:lnTo>
                    <a:lnTo>
                      <a:pt x="364" y="190"/>
                    </a:lnTo>
                    <a:lnTo>
                      <a:pt x="362" y="190"/>
                    </a:lnTo>
                    <a:lnTo>
                      <a:pt x="360" y="190"/>
                    </a:lnTo>
                    <a:lnTo>
                      <a:pt x="356" y="192"/>
                    </a:lnTo>
                    <a:lnTo>
                      <a:pt x="348" y="190"/>
                    </a:lnTo>
                    <a:lnTo>
                      <a:pt x="344" y="190"/>
                    </a:lnTo>
                    <a:lnTo>
                      <a:pt x="338" y="190"/>
                    </a:lnTo>
                    <a:lnTo>
                      <a:pt x="330" y="188"/>
                    </a:lnTo>
                    <a:lnTo>
                      <a:pt x="322" y="188"/>
                    </a:lnTo>
                    <a:lnTo>
                      <a:pt x="318" y="188"/>
                    </a:lnTo>
                    <a:lnTo>
                      <a:pt x="314" y="188"/>
                    </a:lnTo>
                    <a:lnTo>
                      <a:pt x="310" y="188"/>
                    </a:lnTo>
                    <a:lnTo>
                      <a:pt x="310" y="188"/>
                    </a:lnTo>
                    <a:lnTo>
                      <a:pt x="310" y="186"/>
                    </a:lnTo>
                    <a:lnTo>
                      <a:pt x="308" y="186"/>
                    </a:lnTo>
                    <a:lnTo>
                      <a:pt x="306" y="184"/>
                    </a:lnTo>
                    <a:lnTo>
                      <a:pt x="304" y="182"/>
                    </a:lnTo>
                    <a:lnTo>
                      <a:pt x="300" y="180"/>
                    </a:lnTo>
                    <a:lnTo>
                      <a:pt x="300" y="180"/>
                    </a:lnTo>
                    <a:lnTo>
                      <a:pt x="298" y="178"/>
                    </a:lnTo>
                    <a:lnTo>
                      <a:pt x="294" y="172"/>
                    </a:lnTo>
                    <a:lnTo>
                      <a:pt x="292" y="170"/>
                    </a:lnTo>
                    <a:lnTo>
                      <a:pt x="292" y="168"/>
                    </a:lnTo>
                    <a:lnTo>
                      <a:pt x="290" y="168"/>
                    </a:lnTo>
                    <a:lnTo>
                      <a:pt x="290" y="166"/>
                    </a:lnTo>
                    <a:lnTo>
                      <a:pt x="288" y="166"/>
                    </a:lnTo>
                    <a:lnTo>
                      <a:pt x="286" y="166"/>
                    </a:lnTo>
                    <a:lnTo>
                      <a:pt x="286" y="164"/>
                    </a:lnTo>
                    <a:lnTo>
                      <a:pt x="286" y="164"/>
                    </a:lnTo>
                    <a:lnTo>
                      <a:pt x="286" y="162"/>
                    </a:lnTo>
                    <a:lnTo>
                      <a:pt x="286" y="162"/>
                    </a:lnTo>
                    <a:lnTo>
                      <a:pt x="282" y="162"/>
                    </a:lnTo>
                    <a:lnTo>
                      <a:pt x="278" y="162"/>
                    </a:lnTo>
                    <a:lnTo>
                      <a:pt x="276" y="160"/>
                    </a:lnTo>
                    <a:lnTo>
                      <a:pt x="272" y="158"/>
                    </a:lnTo>
                    <a:lnTo>
                      <a:pt x="270" y="158"/>
                    </a:lnTo>
                    <a:lnTo>
                      <a:pt x="266" y="156"/>
                    </a:lnTo>
                    <a:lnTo>
                      <a:pt x="262" y="154"/>
                    </a:lnTo>
                    <a:lnTo>
                      <a:pt x="262" y="154"/>
                    </a:lnTo>
                    <a:lnTo>
                      <a:pt x="258" y="152"/>
                    </a:lnTo>
                    <a:lnTo>
                      <a:pt x="256" y="150"/>
                    </a:lnTo>
                    <a:lnTo>
                      <a:pt x="254" y="150"/>
                    </a:lnTo>
                    <a:lnTo>
                      <a:pt x="252" y="150"/>
                    </a:lnTo>
                    <a:lnTo>
                      <a:pt x="246" y="148"/>
                    </a:lnTo>
                    <a:lnTo>
                      <a:pt x="244" y="148"/>
                    </a:lnTo>
                    <a:lnTo>
                      <a:pt x="240" y="148"/>
                    </a:lnTo>
                    <a:lnTo>
                      <a:pt x="238" y="148"/>
                    </a:lnTo>
                    <a:lnTo>
                      <a:pt x="234" y="148"/>
                    </a:lnTo>
                    <a:lnTo>
                      <a:pt x="232" y="146"/>
                    </a:lnTo>
                    <a:lnTo>
                      <a:pt x="230" y="146"/>
                    </a:lnTo>
                    <a:lnTo>
                      <a:pt x="228" y="146"/>
                    </a:lnTo>
                    <a:lnTo>
                      <a:pt x="226" y="146"/>
                    </a:lnTo>
                    <a:lnTo>
                      <a:pt x="226" y="146"/>
                    </a:lnTo>
                    <a:lnTo>
                      <a:pt x="224" y="146"/>
                    </a:lnTo>
                    <a:lnTo>
                      <a:pt x="222" y="146"/>
                    </a:lnTo>
                    <a:lnTo>
                      <a:pt x="220" y="146"/>
                    </a:lnTo>
                    <a:lnTo>
                      <a:pt x="220" y="144"/>
                    </a:lnTo>
                    <a:lnTo>
                      <a:pt x="218" y="144"/>
                    </a:lnTo>
                    <a:lnTo>
                      <a:pt x="216" y="144"/>
                    </a:lnTo>
                    <a:lnTo>
                      <a:pt x="216" y="144"/>
                    </a:lnTo>
                    <a:lnTo>
                      <a:pt x="216" y="144"/>
                    </a:lnTo>
                    <a:lnTo>
                      <a:pt x="214" y="144"/>
                    </a:lnTo>
                    <a:lnTo>
                      <a:pt x="212" y="142"/>
                    </a:lnTo>
                    <a:lnTo>
                      <a:pt x="212" y="140"/>
                    </a:lnTo>
                    <a:lnTo>
                      <a:pt x="212" y="140"/>
                    </a:lnTo>
                    <a:lnTo>
                      <a:pt x="210" y="138"/>
                    </a:lnTo>
                    <a:lnTo>
                      <a:pt x="210" y="138"/>
                    </a:lnTo>
                    <a:lnTo>
                      <a:pt x="210" y="136"/>
                    </a:lnTo>
                    <a:lnTo>
                      <a:pt x="210" y="132"/>
                    </a:lnTo>
                    <a:lnTo>
                      <a:pt x="210" y="132"/>
                    </a:lnTo>
                    <a:lnTo>
                      <a:pt x="210" y="132"/>
                    </a:lnTo>
                    <a:lnTo>
                      <a:pt x="212" y="130"/>
                    </a:lnTo>
                    <a:lnTo>
                      <a:pt x="212" y="130"/>
                    </a:lnTo>
                    <a:lnTo>
                      <a:pt x="212" y="128"/>
                    </a:lnTo>
                    <a:lnTo>
                      <a:pt x="210" y="128"/>
                    </a:lnTo>
                    <a:lnTo>
                      <a:pt x="208" y="126"/>
                    </a:lnTo>
                    <a:lnTo>
                      <a:pt x="208" y="124"/>
                    </a:lnTo>
                    <a:lnTo>
                      <a:pt x="208" y="124"/>
                    </a:lnTo>
                    <a:lnTo>
                      <a:pt x="208" y="122"/>
                    </a:lnTo>
                    <a:lnTo>
                      <a:pt x="208" y="120"/>
                    </a:lnTo>
                    <a:lnTo>
                      <a:pt x="208" y="120"/>
                    </a:lnTo>
                    <a:lnTo>
                      <a:pt x="208" y="118"/>
                    </a:lnTo>
                    <a:lnTo>
                      <a:pt x="206" y="118"/>
                    </a:lnTo>
                    <a:lnTo>
                      <a:pt x="204" y="116"/>
                    </a:lnTo>
                    <a:lnTo>
                      <a:pt x="204" y="114"/>
                    </a:lnTo>
                    <a:lnTo>
                      <a:pt x="202" y="114"/>
                    </a:lnTo>
                    <a:lnTo>
                      <a:pt x="200" y="112"/>
                    </a:lnTo>
                    <a:lnTo>
                      <a:pt x="200" y="112"/>
                    </a:lnTo>
                    <a:lnTo>
                      <a:pt x="198" y="110"/>
                    </a:lnTo>
                    <a:lnTo>
                      <a:pt x="196" y="108"/>
                    </a:lnTo>
                    <a:lnTo>
                      <a:pt x="196" y="108"/>
                    </a:lnTo>
                    <a:lnTo>
                      <a:pt x="194" y="106"/>
                    </a:lnTo>
                    <a:lnTo>
                      <a:pt x="194" y="104"/>
                    </a:lnTo>
                    <a:lnTo>
                      <a:pt x="192" y="104"/>
                    </a:lnTo>
                    <a:lnTo>
                      <a:pt x="192" y="102"/>
                    </a:lnTo>
                    <a:lnTo>
                      <a:pt x="190" y="102"/>
                    </a:lnTo>
                    <a:lnTo>
                      <a:pt x="190" y="102"/>
                    </a:lnTo>
                    <a:lnTo>
                      <a:pt x="188" y="100"/>
                    </a:lnTo>
                    <a:lnTo>
                      <a:pt x="188" y="100"/>
                    </a:lnTo>
                    <a:lnTo>
                      <a:pt x="186" y="98"/>
                    </a:lnTo>
                    <a:lnTo>
                      <a:pt x="186" y="98"/>
                    </a:lnTo>
                    <a:lnTo>
                      <a:pt x="186" y="98"/>
                    </a:lnTo>
                    <a:lnTo>
                      <a:pt x="184" y="98"/>
                    </a:lnTo>
                    <a:lnTo>
                      <a:pt x="184" y="98"/>
                    </a:lnTo>
                    <a:lnTo>
                      <a:pt x="182" y="98"/>
                    </a:lnTo>
                    <a:lnTo>
                      <a:pt x="182" y="98"/>
                    </a:lnTo>
                    <a:lnTo>
                      <a:pt x="182" y="98"/>
                    </a:lnTo>
                    <a:lnTo>
                      <a:pt x="180" y="98"/>
                    </a:lnTo>
                    <a:lnTo>
                      <a:pt x="180" y="98"/>
                    </a:lnTo>
                    <a:lnTo>
                      <a:pt x="178" y="96"/>
                    </a:lnTo>
                    <a:lnTo>
                      <a:pt x="176" y="96"/>
                    </a:lnTo>
                    <a:lnTo>
                      <a:pt x="174" y="96"/>
                    </a:lnTo>
                    <a:lnTo>
                      <a:pt x="172" y="96"/>
                    </a:lnTo>
                    <a:lnTo>
                      <a:pt x="172" y="96"/>
                    </a:lnTo>
                    <a:lnTo>
                      <a:pt x="170" y="96"/>
                    </a:lnTo>
                    <a:lnTo>
                      <a:pt x="170" y="94"/>
                    </a:lnTo>
                    <a:lnTo>
                      <a:pt x="168" y="94"/>
                    </a:lnTo>
                    <a:lnTo>
                      <a:pt x="168" y="94"/>
                    </a:lnTo>
                    <a:lnTo>
                      <a:pt x="164" y="92"/>
                    </a:lnTo>
                    <a:lnTo>
                      <a:pt x="162" y="92"/>
                    </a:lnTo>
                    <a:lnTo>
                      <a:pt x="162" y="90"/>
                    </a:lnTo>
                    <a:lnTo>
                      <a:pt x="160" y="88"/>
                    </a:lnTo>
                    <a:lnTo>
                      <a:pt x="160" y="88"/>
                    </a:lnTo>
                    <a:lnTo>
                      <a:pt x="158" y="88"/>
                    </a:lnTo>
                    <a:lnTo>
                      <a:pt x="154" y="86"/>
                    </a:lnTo>
                    <a:lnTo>
                      <a:pt x="154" y="86"/>
                    </a:lnTo>
                    <a:lnTo>
                      <a:pt x="152" y="86"/>
                    </a:lnTo>
                    <a:lnTo>
                      <a:pt x="152" y="86"/>
                    </a:lnTo>
                    <a:lnTo>
                      <a:pt x="152" y="84"/>
                    </a:lnTo>
                    <a:lnTo>
                      <a:pt x="152" y="84"/>
                    </a:lnTo>
                    <a:lnTo>
                      <a:pt x="152" y="84"/>
                    </a:lnTo>
                    <a:lnTo>
                      <a:pt x="152" y="84"/>
                    </a:lnTo>
                    <a:lnTo>
                      <a:pt x="152" y="82"/>
                    </a:lnTo>
                    <a:lnTo>
                      <a:pt x="150" y="82"/>
                    </a:lnTo>
                    <a:lnTo>
                      <a:pt x="148" y="82"/>
                    </a:lnTo>
                    <a:lnTo>
                      <a:pt x="148" y="80"/>
                    </a:lnTo>
                    <a:lnTo>
                      <a:pt x="146" y="80"/>
                    </a:lnTo>
                    <a:lnTo>
                      <a:pt x="146" y="80"/>
                    </a:lnTo>
                    <a:lnTo>
                      <a:pt x="146" y="80"/>
                    </a:lnTo>
                    <a:lnTo>
                      <a:pt x="148" y="78"/>
                    </a:lnTo>
                    <a:lnTo>
                      <a:pt x="148" y="78"/>
                    </a:lnTo>
                    <a:lnTo>
                      <a:pt x="146" y="78"/>
                    </a:lnTo>
                    <a:lnTo>
                      <a:pt x="146" y="76"/>
                    </a:lnTo>
                    <a:lnTo>
                      <a:pt x="146" y="76"/>
                    </a:lnTo>
                    <a:lnTo>
                      <a:pt x="146" y="76"/>
                    </a:lnTo>
                    <a:lnTo>
                      <a:pt x="144" y="76"/>
                    </a:lnTo>
                    <a:lnTo>
                      <a:pt x="144" y="76"/>
                    </a:lnTo>
                    <a:lnTo>
                      <a:pt x="142" y="76"/>
                    </a:lnTo>
                    <a:lnTo>
                      <a:pt x="142" y="76"/>
                    </a:lnTo>
                    <a:lnTo>
                      <a:pt x="142" y="76"/>
                    </a:lnTo>
                    <a:lnTo>
                      <a:pt x="140" y="76"/>
                    </a:lnTo>
                    <a:lnTo>
                      <a:pt x="140" y="76"/>
                    </a:lnTo>
                    <a:lnTo>
                      <a:pt x="138" y="76"/>
                    </a:lnTo>
                    <a:lnTo>
                      <a:pt x="136" y="76"/>
                    </a:lnTo>
                    <a:lnTo>
                      <a:pt x="134" y="76"/>
                    </a:lnTo>
                    <a:lnTo>
                      <a:pt x="134" y="76"/>
                    </a:lnTo>
                    <a:lnTo>
                      <a:pt x="132" y="78"/>
                    </a:lnTo>
                    <a:lnTo>
                      <a:pt x="132" y="78"/>
                    </a:lnTo>
                    <a:lnTo>
                      <a:pt x="132" y="80"/>
                    </a:lnTo>
                    <a:lnTo>
                      <a:pt x="132" y="80"/>
                    </a:lnTo>
                    <a:lnTo>
                      <a:pt x="134" y="84"/>
                    </a:lnTo>
                    <a:lnTo>
                      <a:pt x="134" y="84"/>
                    </a:lnTo>
                    <a:lnTo>
                      <a:pt x="132" y="86"/>
                    </a:lnTo>
                    <a:lnTo>
                      <a:pt x="132" y="86"/>
                    </a:lnTo>
                    <a:lnTo>
                      <a:pt x="130" y="88"/>
                    </a:lnTo>
                    <a:lnTo>
                      <a:pt x="128" y="88"/>
                    </a:lnTo>
                    <a:lnTo>
                      <a:pt x="126" y="88"/>
                    </a:lnTo>
                    <a:lnTo>
                      <a:pt x="124" y="88"/>
                    </a:lnTo>
                    <a:lnTo>
                      <a:pt x="122" y="88"/>
                    </a:lnTo>
                    <a:lnTo>
                      <a:pt x="122" y="90"/>
                    </a:lnTo>
                    <a:lnTo>
                      <a:pt x="122" y="92"/>
                    </a:lnTo>
                    <a:lnTo>
                      <a:pt x="122" y="92"/>
                    </a:lnTo>
                    <a:lnTo>
                      <a:pt x="122" y="94"/>
                    </a:lnTo>
                    <a:lnTo>
                      <a:pt x="122" y="96"/>
                    </a:lnTo>
                    <a:lnTo>
                      <a:pt x="124" y="100"/>
                    </a:lnTo>
                    <a:lnTo>
                      <a:pt x="126" y="104"/>
                    </a:lnTo>
                    <a:lnTo>
                      <a:pt x="126" y="104"/>
                    </a:lnTo>
                    <a:lnTo>
                      <a:pt x="128" y="106"/>
                    </a:lnTo>
                    <a:lnTo>
                      <a:pt x="128" y="108"/>
                    </a:lnTo>
                    <a:lnTo>
                      <a:pt x="128" y="108"/>
                    </a:lnTo>
                    <a:lnTo>
                      <a:pt x="128" y="110"/>
                    </a:lnTo>
                    <a:lnTo>
                      <a:pt x="128" y="112"/>
                    </a:lnTo>
                    <a:lnTo>
                      <a:pt x="128" y="112"/>
                    </a:lnTo>
                    <a:lnTo>
                      <a:pt x="126" y="112"/>
                    </a:lnTo>
                    <a:lnTo>
                      <a:pt x="124" y="112"/>
                    </a:lnTo>
                    <a:lnTo>
                      <a:pt x="122" y="114"/>
                    </a:lnTo>
                    <a:lnTo>
                      <a:pt x="122" y="114"/>
                    </a:lnTo>
                    <a:lnTo>
                      <a:pt x="120" y="116"/>
                    </a:lnTo>
                    <a:lnTo>
                      <a:pt x="120" y="116"/>
                    </a:lnTo>
                    <a:lnTo>
                      <a:pt x="118" y="116"/>
                    </a:lnTo>
                    <a:lnTo>
                      <a:pt x="118" y="114"/>
                    </a:lnTo>
                    <a:lnTo>
                      <a:pt x="116" y="114"/>
                    </a:lnTo>
                    <a:lnTo>
                      <a:pt x="116" y="114"/>
                    </a:lnTo>
                    <a:lnTo>
                      <a:pt x="114" y="114"/>
                    </a:lnTo>
                    <a:lnTo>
                      <a:pt x="112" y="114"/>
                    </a:lnTo>
                    <a:lnTo>
                      <a:pt x="110" y="114"/>
                    </a:lnTo>
                    <a:lnTo>
                      <a:pt x="108" y="114"/>
                    </a:lnTo>
                    <a:lnTo>
                      <a:pt x="108" y="114"/>
                    </a:lnTo>
                    <a:lnTo>
                      <a:pt x="104" y="114"/>
                    </a:lnTo>
                    <a:lnTo>
                      <a:pt x="102" y="112"/>
                    </a:lnTo>
                    <a:lnTo>
                      <a:pt x="102" y="112"/>
                    </a:lnTo>
                    <a:lnTo>
                      <a:pt x="98" y="112"/>
                    </a:lnTo>
                    <a:lnTo>
                      <a:pt x="94" y="110"/>
                    </a:lnTo>
                    <a:lnTo>
                      <a:pt x="94" y="110"/>
                    </a:lnTo>
                    <a:lnTo>
                      <a:pt x="92" y="110"/>
                    </a:lnTo>
                    <a:lnTo>
                      <a:pt x="92" y="110"/>
                    </a:lnTo>
                    <a:lnTo>
                      <a:pt x="92" y="112"/>
                    </a:lnTo>
                    <a:lnTo>
                      <a:pt x="94" y="114"/>
                    </a:lnTo>
                    <a:lnTo>
                      <a:pt x="92" y="120"/>
                    </a:lnTo>
                    <a:lnTo>
                      <a:pt x="92" y="124"/>
                    </a:lnTo>
                    <a:lnTo>
                      <a:pt x="92" y="128"/>
                    </a:lnTo>
                    <a:lnTo>
                      <a:pt x="92" y="130"/>
                    </a:lnTo>
                    <a:lnTo>
                      <a:pt x="92" y="134"/>
                    </a:lnTo>
                    <a:lnTo>
                      <a:pt x="92" y="136"/>
                    </a:lnTo>
                    <a:lnTo>
                      <a:pt x="92" y="138"/>
                    </a:lnTo>
                    <a:lnTo>
                      <a:pt x="92" y="138"/>
                    </a:lnTo>
                    <a:lnTo>
                      <a:pt x="92" y="138"/>
                    </a:lnTo>
                    <a:lnTo>
                      <a:pt x="94" y="140"/>
                    </a:lnTo>
                    <a:lnTo>
                      <a:pt x="96" y="140"/>
                    </a:lnTo>
                    <a:lnTo>
                      <a:pt x="98" y="140"/>
                    </a:lnTo>
                    <a:lnTo>
                      <a:pt x="98" y="142"/>
                    </a:lnTo>
                    <a:lnTo>
                      <a:pt x="98" y="142"/>
                    </a:lnTo>
                    <a:lnTo>
                      <a:pt x="98" y="144"/>
                    </a:lnTo>
                    <a:lnTo>
                      <a:pt x="98" y="146"/>
                    </a:lnTo>
                    <a:lnTo>
                      <a:pt x="98" y="146"/>
                    </a:lnTo>
                    <a:lnTo>
                      <a:pt x="98" y="146"/>
                    </a:lnTo>
                    <a:lnTo>
                      <a:pt x="96" y="144"/>
                    </a:lnTo>
                    <a:lnTo>
                      <a:pt x="94" y="144"/>
                    </a:lnTo>
                    <a:lnTo>
                      <a:pt x="94" y="144"/>
                    </a:lnTo>
                    <a:lnTo>
                      <a:pt x="92" y="144"/>
                    </a:lnTo>
                    <a:lnTo>
                      <a:pt x="90" y="146"/>
                    </a:lnTo>
                    <a:lnTo>
                      <a:pt x="90" y="146"/>
                    </a:lnTo>
                    <a:lnTo>
                      <a:pt x="88" y="144"/>
                    </a:lnTo>
                    <a:lnTo>
                      <a:pt x="88" y="144"/>
                    </a:lnTo>
                    <a:lnTo>
                      <a:pt x="86" y="142"/>
                    </a:lnTo>
                    <a:lnTo>
                      <a:pt x="84" y="142"/>
                    </a:lnTo>
                    <a:lnTo>
                      <a:pt x="84" y="142"/>
                    </a:lnTo>
                    <a:lnTo>
                      <a:pt x="80" y="144"/>
                    </a:lnTo>
                    <a:lnTo>
                      <a:pt x="76" y="144"/>
                    </a:lnTo>
                    <a:lnTo>
                      <a:pt x="74" y="146"/>
                    </a:lnTo>
                    <a:lnTo>
                      <a:pt x="74" y="146"/>
                    </a:lnTo>
                    <a:lnTo>
                      <a:pt x="72" y="146"/>
                    </a:lnTo>
                    <a:lnTo>
                      <a:pt x="70" y="146"/>
                    </a:lnTo>
                    <a:lnTo>
                      <a:pt x="68" y="146"/>
                    </a:lnTo>
                    <a:lnTo>
                      <a:pt x="66" y="148"/>
                    </a:lnTo>
                    <a:lnTo>
                      <a:pt x="64" y="148"/>
                    </a:lnTo>
                    <a:lnTo>
                      <a:pt x="62" y="150"/>
                    </a:lnTo>
                    <a:lnTo>
                      <a:pt x="62" y="152"/>
                    </a:lnTo>
                    <a:lnTo>
                      <a:pt x="62" y="152"/>
                    </a:lnTo>
                    <a:lnTo>
                      <a:pt x="64" y="152"/>
                    </a:lnTo>
                    <a:lnTo>
                      <a:pt x="64" y="152"/>
                    </a:lnTo>
                    <a:lnTo>
                      <a:pt x="66" y="152"/>
                    </a:lnTo>
                    <a:lnTo>
                      <a:pt x="68" y="152"/>
                    </a:lnTo>
                    <a:lnTo>
                      <a:pt x="70" y="154"/>
                    </a:lnTo>
                    <a:lnTo>
                      <a:pt x="72" y="154"/>
                    </a:lnTo>
                    <a:lnTo>
                      <a:pt x="72" y="154"/>
                    </a:lnTo>
                    <a:lnTo>
                      <a:pt x="72" y="154"/>
                    </a:lnTo>
                    <a:lnTo>
                      <a:pt x="70" y="154"/>
                    </a:lnTo>
                    <a:lnTo>
                      <a:pt x="70" y="156"/>
                    </a:lnTo>
                    <a:lnTo>
                      <a:pt x="70" y="156"/>
                    </a:lnTo>
                    <a:lnTo>
                      <a:pt x="70" y="156"/>
                    </a:lnTo>
                    <a:lnTo>
                      <a:pt x="72" y="158"/>
                    </a:lnTo>
                    <a:lnTo>
                      <a:pt x="72" y="160"/>
                    </a:lnTo>
                    <a:lnTo>
                      <a:pt x="72" y="162"/>
                    </a:lnTo>
                    <a:lnTo>
                      <a:pt x="74" y="164"/>
                    </a:lnTo>
                    <a:lnTo>
                      <a:pt x="74" y="164"/>
                    </a:lnTo>
                    <a:lnTo>
                      <a:pt x="74" y="166"/>
                    </a:lnTo>
                    <a:lnTo>
                      <a:pt x="76" y="168"/>
                    </a:lnTo>
                    <a:lnTo>
                      <a:pt x="76" y="168"/>
                    </a:lnTo>
                    <a:lnTo>
                      <a:pt x="80" y="172"/>
                    </a:lnTo>
                    <a:lnTo>
                      <a:pt x="80" y="174"/>
                    </a:lnTo>
                    <a:lnTo>
                      <a:pt x="82" y="176"/>
                    </a:lnTo>
                    <a:lnTo>
                      <a:pt x="82" y="178"/>
                    </a:lnTo>
                    <a:lnTo>
                      <a:pt x="82" y="178"/>
                    </a:lnTo>
                    <a:lnTo>
                      <a:pt x="84" y="180"/>
                    </a:lnTo>
                    <a:lnTo>
                      <a:pt x="84" y="180"/>
                    </a:lnTo>
                    <a:lnTo>
                      <a:pt x="84" y="180"/>
                    </a:lnTo>
                    <a:lnTo>
                      <a:pt x="86" y="182"/>
                    </a:lnTo>
                    <a:lnTo>
                      <a:pt x="84" y="182"/>
                    </a:lnTo>
                    <a:lnTo>
                      <a:pt x="82" y="182"/>
                    </a:lnTo>
                    <a:lnTo>
                      <a:pt x="82" y="182"/>
                    </a:lnTo>
                    <a:lnTo>
                      <a:pt x="80" y="184"/>
                    </a:lnTo>
                    <a:lnTo>
                      <a:pt x="80" y="184"/>
                    </a:lnTo>
                    <a:lnTo>
                      <a:pt x="80" y="184"/>
                    </a:lnTo>
                    <a:lnTo>
                      <a:pt x="80" y="184"/>
                    </a:lnTo>
                    <a:lnTo>
                      <a:pt x="82" y="184"/>
                    </a:lnTo>
                    <a:lnTo>
                      <a:pt x="82" y="186"/>
                    </a:lnTo>
                    <a:lnTo>
                      <a:pt x="84" y="186"/>
                    </a:lnTo>
                    <a:lnTo>
                      <a:pt x="82" y="186"/>
                    </a:lnTo>
                    <a:lnTo>
                      <a:pt x="80" y="188"/>
                    </a:lnTo>
                    <a:lnTo>
                      <a:pt x="78" y="188"/>
                    </a:lnTo>
                    <a:lnTo>
                      <a:pt x="78" y="190"/>
                    </a:lnTo>
                    <a:lnTo>
                      <a:pt x="80" y="190"/>
                    </a:lnTo>
                    <a:lnTo>
                      <a:pt x="80" y="192"/>
                    </a:lnTo>
                    <a:lnTo>
                      <a:pt x="80" y="194"/>
                    </a:lnTo>
                    <a:lnTo>
                      <a:pt x="82" y="196"/>
                    </a:lnTo>
                    <a:lnTo>
                      <a:pt x="82" y="196"/>
                    </a:lnTo>
                    <a:lnTo>
                      <a:pt x="82" y="198"/>
                    </a:lnTo>
                    <a:lnTo>
                      <a:pt x="82" y="198"/>
                    </a:lnTo>
                    <a:lnTo>
                      <a:pt x="82" y="198"/>
                    </a:lnTo>
                    <a:lnTo>
                      <a:pt x="84" y="200"/>
                    </a:lnTo>
                    <a:lnTo>
                      <a:pt x="84" y="200"/>
                    </a:lnTo>
                    <a:lnTo>
                      <a:pt x="84" y="200"/>
                    </a:lnTo>
                    <a:lnTo>
                      <a:pt x="78" y="200"/>
                    </a:lnTo>
                    <a:lnTo>
                      <a:pt x="78" y="202"/>
                    </a:lnTo>
                    <a:lnTo>
                      <a:pt x="78" y="202"/>
                    </a:lnTo>
                    <a:lnTo>
                      <a:pt x="74" y="204"/>
                    </a:lnTo>
                    <a:lnTo>
                      <a:pt x="72" y="204"/>
                    </a:lnTo>
                    <a:lnTo>
                      <a:pt x="72" y="204"/>
                    </a:lnTo>
                    <a:lnTo>
                      <a:pt x="70" y="206"/>
                    </a:lnTo>
                    <a:lnTo>
                      <a:pt x="64" y="208"/>
                    </a:lnTo>
                    <a:lnTo>
                      <a:pt x="62" y="210"/>
                    </a:lnTo>
                    <a:lnTo>
                      <a:pt x="60" y="212"/>
                    </a:lnTo>
                    <a:lnTo>
                      <a:pt x="60" y="212"/>
                    </a:lnTo>
                    <a:lnTo>
                      <a:pt x="60" y="212"/>
                    </a:lnTo>
                    <a:lnTo>
                      <a:pt x="60" y="214"/>
                    </a:lnTo>
                    <a:lnTo>
                      <a:pt x="58" y="218"/>
                    </a:lnTo>
                    <a:lnTo>
                      <a:pt x="56" y="218"/>
                    </a:lnTo>
                    <a:lnTo>
                      <a:pt x="54" y="218"/>
                    </a:lnTo>
                    <a:lnTo>
                      <a:pt x="52" y="218"/>
                    </a:lnTo>
                    <a:lnTo>
                      <a:pt x="50" y="218"/>
                    </a:lnTo>
                    <a:lnTo>
                      <a:pt x="46" y="218"/>
                    </a:lnTo>
                    <a:lnTo>
                      <a:pt x="44" y="218"/>
                    </a:lnTo>
                    <a:lnTo>
                      <a:pt x="42" y="218"/>
                    </a:lnTo>
                    <a:lnTo>
                      <a:pt x="40" y="218"/>
                    </a:lnTo>
                    <a:lnTo>
                      <a:pt x="40" y="218"/>
                    </a:lnTo>
                    <a:lnTo>
                      <a:pt x="38" y="222"/>
                    </a:lnTo>
                    <a:lnTo>
                      <a:pt x="38" y="222"/>
                    </a:lnTo>
                    <a:lnTo>
                      <a:pt x="38" y="222"/>
                    </a:lnTo>
                    <a:lnTo>
                      <a:pt x="38" y="224"/>
                    </a:lnTo>
                    <a:lnTo>
                      <a:pt x="38" y="226"/>
                    </a:lnTo>
                    <a:lnTo>
                      <a:pt x="38" y="228"/>
                    </a:lnTo>
                    <a:lnTo>
                      <a:pt x="38" y="228"/>
                    </a:lnTo>
                    <a:lnTo>
                      <a:pt x="36" y="230"/>
                    </a:lnTo>
                    <a:lnTo>
                      <a:pt x="36" y="230"/>
                    </a:lnTo>
                    <a:lnTo>
                      <a:pt x="34" y="228"/>
                    </a:lnTo>
                    <a:lnTo>
                      <a:pt x="34" y="228"/>
                    </a:lnTo>
                    <a:lnTo>
                      <a:pt x="34" y="230"/>
                    </a:lnTo>
                    <a:lnTo>
                      <a:pt x="32" y="230"/>
                    </a:lnTo>
                    <a:lnTo>
                      <a:pt x="30" y="230"/>
                    </a:lnTo>
                    <a:lnTo>
                      <a:pt x="30" y="230"/>
                    </a:lnTo>
                    <a:lnTo>
                      <a:pt x="26" y="230"/>
                    </a:lnTo>
                    <a:lnTo>
                      <a:pt x="26" y="230"/>
                    </a:lnTo>
                    <a:lnTo>
                      <a:pt x="24" y="226"/>
                    </a:lnTo>
                    <a:lnTo>
                      <a:pt x="24" y="226"/>
                    </a:lnTo>
                    <a:lnTo>
                      <a:pt x="24" y="226"/>
                    </a:lnTo>
                    <a:lnTo>
                      <a:pt x="22" y="226"/>
                    </a:lnTo>
                    <a:lnTo>
                      <a:pt x="20" y="228"/>
                    </a:lnTo>
                    <a:lnTo>
                      <a:pt x="18" y="228"/>
                    </a:lnTo>
                    <a:lnTo>
                      <a:pt x="16" y="228"/>
                    </a:lnTo>
                    <a:lnTo>
                      <a:pt x="14" y="228"/>
                    </a:lnTo>
                    <a:lnTo>
                      <a:pt x="14" y="228"/>
                    </a:lnTo>
                    <a:lnTo>
                      <a:pt x="14" y="228"/>
                    </a:lnTo>
                    <a:lnTo>
                      <a:pt x="14" y="228"/>
                    </a:lnTo>
                    <a:lnTo>
                      <a:pt x="14" y="230"/>
                    </a:lnTo>
                    <a:lnTo>
                      <a:pt x="14" y="230"/>
                    </a:lnTo>
                    <a:lnTo>
                      <a:pt x="14" y="230"/>
                    </a:lnTo>
                    <a:lnTo>
                      <a:pt x="12" y="230"/>
                    </a:lnTo>
                    <a:lnTo>
                      <a:pt x="12" y="232"/>
                    </a:lnTo>
                    <a:lnTo>
                      <a:pt x="8" y="234"/>
                    </a:lnTo>
                    <a:lnTo>
                      <a:pt x="6" y="234"/>
                    </a:lnTo>
                    <a:lnTo>
                      <a:pt x="4" y="234"/>
                    </a:lnTo>
                    <a:lnTo>
                      <a:pt x="4" y="236"/>
                    </a:lnTo>
                    <a:lnTo>
                      <a:pt x="4" y="236"/>
                    </a:lnTo>
                    <a:lnTo>
                      <a:pt x="2" y="236"/>
                    </a:lnTo>
                    <a:lnTo>
                      <a:pt x="2" y="236"/>
                    </a:lnTo>
                    <a:lnTo>
                      <a:pt x="2" y="238"/>
                    </a:lnTo>
                    <a:lnTo>
                      <a:pt x="2" y="238"/>
                    </a:lnTo>
                    <a:lnTo>
                      <a:pt x="2" y="238"/>
                    </a:lnTo>
                    <a:lnTo>
                      <a:pt x="4" y="240"/>
                    </a:lnTo>
                    <a:lnTo>
                      <a:pt x="4" y="242"/>
                    </a:lnTo>
                    <a:lnTo>
                      <a:pt x="4" y="242"/>
                    </a:lnTo>
                    <a:lnTo>
                      <a:pt x="4" y="242"/>
                    </a:lnTo>
                    <a:lnTo>
                      <a:pt x="4" y="244"/>
                    </a:lnTo>
                    <a:lnTo>
                      <a:pt x="2" y="244"/>
                    </a:lnTo>
                    <a:lnTo>
                      <a:pt x="0" y="244"/>
                    </a:lnTo>
                    <a:lnTo>
                      <a:pt x="0" y="246"/>
                    </a:lnTo>
                    <a:lnTo>
                      <a:pt x="2" y="248"/>
                    </a:lnTo>
                    <a:lnTo>
                      <a:pt x="2" y="248"/>
                    </a:lnTo>
                    <a:lnTo>
                      <a:pt x="4" y="250"/>
                    </a:lnTo>
                    <a:lnTo>
                      <a:pt x="4" y="252"/>
                    </a:lnTo>
                    <a:lnTo>
                      <a:pt x="6" y="252"/>
                    </a:lnTo>
                    <a:lnTo>
                      <a:pt x="6" y="254"/>
                    </a:lnTo>
                    <a:lnTo>
                      <a:pt x="6" y="254"/>
                    </a:lnTo>
                    <a:lnTo>
                      <a:pt x="4" y="254"/>
                    </a:lnTo>
                    <a:lnTo>
                      <a:pt x="4" y="254"/>
                    </a:lnTo>
                    <a:lnTo>
                      <a:pt x="4" y="256"/>
                    </a:lnTo>
                    <a:lnTo>
                      <a:pt x="4" y="256"/>
                    </a:lnTo>
                    <a:lnTo>
                      <a:pt x="6" y="258"/>
                    </a:lnTo>
                    <a:lnTo>
                      <a:pt x="6" y="260"/>
                    </a:lnTo>
                    <a:lnTo>
                      <a:pt x="8" y="260"/>
                    </a:lnTo>
                    <a:lnTo>
                      <a:pt x="10" y="260"/>
                    </a:lnTo>
                    <a:lnTo>
                      <a:pt x="10" y="260"/>
                    </a:lnTo>
                    <a:lnTo>
                      <a:pt x="10" y="260"/>
                    </a:lnTo>
                    <a:lnTo>
                      <a:pt x="12" y="258"/>
                    </a:lnTo>
                    <a:lnTo>
                      <a:pt x="12" y="258"/>
                    </a:lnTo>
                    <a:lnTo>
                      <a:pt x="14" y="258"/>
                    </a:lnTo>
                    <a:lnTo>
                      <a:pt x="18" y="260"/>
                    </a:lnTo>
                    <a:lnTo>
                      <a:pt x="22" y="262"/>
                    </a:lnTo>
                    <a:lnTo>
                      <a:pt x="22" y="262"/>
                    </a:lnTo>
                    <a:lnTo>
                      <a:pt x="22" y="264"/>
                    </a:lnTo>
                    <a:lnTo>
                      <a:pt x="22" y="266"/>
                    </a:lnTo>
                    <a:lnTo>
                      <a:pt x="22" y="268"/>
                    </a:lnTo>
                    <a:lnTo>
                      <a:pt x="24" y="268"/>
                    </a:lnTo>
                    <a:lnTo>
                      <a:pt x="24" y="270"/>
                    </a:lnTo>
                    <a:lnTo>
                      <a:pt x="26" y="272"/>
                    </a:lnTo>
                    <a:lnTo>
                      <a:pt x="26" y="274"/>
                    </a:lnTo>
                    <a:lnTo>
                      <a:pt x="26" y="274"/>
                    </a:lnTo>
                    <a:lnTo>
                      <a:pt x="28" y="274"/>
                    </a:lnTo>
                    <a:lnTo>
                      <a:pt x="28" y="276"/>
                    </a:lnTo>
                    <a:lnTo>
                      <a:pt x="28" y="278"/>
                    </a:lnTo>
                    <a:lnTo>
                      <a:pt x="28" y="278"/>
                    </a:lnTo>
                    <a:lnTo>
                      <a:pt x="28" y="280"/>
                    </a:lnTo>
                    <a:lnTo>
                      <a:pt x="30" y="280"/>
                    </a:lnTo>
                    <a:lnTo>
                      <a:pt x="32" y="282"/>
                    </a:lnTo>
                    <a:lnTo>
                      <a:pt x="32" y="282"/>
                    </a:lnTo>
                    <a:lnTo>
                      <a:pt x="30" y="284"/>
                    </a:lnTo>
                    <a:lnTo>
                      <a:pt x="30" y="284"/>
                    </a:lnTo>
                    <a:lnTo>
                      <a:pt x="28" y="284"/>
                    </a:lnTo>
                    <a:lnTo>
                      <a:pt x="28" y="284"/>
                    </a:lnTo>
                    <a:lnTo>
                      <a:pt x="26" y="284"/>
                    </a:lnTo>
                    <a:lnTo>
                      <a:pt x="26" y="284"/>
                    </a:lnTo>
                    <a:lnTo>
                      <a:pt x="26" y="284"/>
                    </a:lnTo>
                    <a:lnTo>
                      <a:pt x="26" y="284"/>
                    </a:lnTo>
                    <a:lnTo>
                      <a:pt x="24" y="284"/>
                    </a:lnTo>
                    <a:lnTo>
                      <a:pt x="22" y="286"/>
                    </a:lnTo>
                    <a:lnTo>
                      <a:pt x="22" y="286"/>
                    </a:lnTo>
                    <a:lnTo>
                      <a:pt x="24" y="288"/>
                    </a:lnTo>
                    <a:lnTo>
                      <a:pt x="24" y="288"/>
                    </a:lnTo>
                    <a:lnTo>
                      <a:pt x="24" y="288"/>
                    </a:lnTo>
                    <a:lnTo>
                      <a:pt x="26" y="288"/>
                    </a:lnTo>
                    <a:lnTo>
                      <a:pt x="26" y="288"/>
                    </a:lnTo>
                    <a:lnTo>
                      <a:pt x="28" y="288"/>
                    </a:lnTo>
                    <a:lnTo>
                      <a:pt x="30" y="291"/>
                    </a:lnTo>
                    <a:lnTo>
                      <a:pt x="30" y="291"/>
                    </a:lnTo>
                    <a:lnTo>
                      <a:pt x="30" y="291"/>
                    </a:lnTo>
                    <a:lnTo>
                      <a:pt x="32" y="288"/>
                    </a:lnTo>
                    <a:lnTo>
                      <a:pt x="34" y="291"/>
                    </a:lnTo>
                    <a:lnTo>
                      <a:pt x="36" y="291"/>
                    </a:lnTo>
                    <a:lnTo>
                      <a:pt x="38" y="291"/>
                    </a:lnTo>
                    <a:lnTo>
                      <a:pt x="38" y="295"/>
                    </a:lnTo>
                    <a:lnTo>
                      <a:pt x="40" y="295"/>
                    </a:lnTo>
                    <a:lnTo>
                      <a:pt x="40" y="295"/>
                    </a:lnTo>
                    <a:lnTo>
                      <a:pt x="42" y="295"/>
                    </a:lnTo>
                    <a:lnTo>
                      <a:pt x="44" y="295"/>
                    </a:lnTo>
                    <a:lnTo>
                      <a:pt x="46" y="297"/>
                    </a:lnTo>
                    <a:lnTo>
                      <a:pt x="46" y="297"/>
                    </a:lnTo>
                    <a:lnTo>
                      <a:pt x="48" y="299"/>
                    </a:lnTo>
                    <a:lnTo>
                      <a:pt x="48" y="299"/>
                    </a:lnTo>
                    <a:lnTo>
                      <a:pt x="48" y="301"/>
                    </a:lnTo>
                    <a:lnTo>
                      <a:pt x="50" y="305"/>
                    </a:lnTo>
                    <a:lnTo>
                      <a:pt x="48" y="305"/>
                    </a:lnTo>
                    <a:lnTo>
                      <a:pt x="48" y="307"/>
                    </a:lnTo>
                    <a:lnTo>
                      <a:pt x="48" y="307"/>
                    </a:lnTo>
                    <a:lnTo>
                      <a:pt x="50" y="307"/>
                    </a:lnTo>
                    <a:lnTo>
                      <a:pt x="50" y="309"/>
                    </a:lnTo>
                    <a:lnTo>
                      <a:pt x="52" y="309"/>
                    </a:lnTo>
                    <a:lnTo>
                      <a:pt x="52" y="309"/>
                    </a:lnTo>
                    <a:lnTo>
                      <a:pt x="54" y="311"/>
                    </a:lnTo>
                    <a:lnTo>
                      <a:pt x="54" y="311"/>
                    </a:lnTo>
                    <a:lnTo>
                      <a:pt x="54" y="311"/>
                    </a:lnTo>
                    <a:lnTo>
                      <a:pt x="56" y="311"/>
                    </a:lnTo>
                    <a:lnTo>
                      <a:pt x="58" y="311"/>
                    </a:lnTo>
                    <a:lnTo>
                      <a:pt x="58" y="309"/>
                    </a:lnTo>
                    <a:lnTo>
                      <a:pt x="60" y="313"/>
                    </a:lnTo>
                    <a:lnTo>
                      <a:pt x="60" y="313"/>
                    </a:lnTo>
                    <a:lnTo>
                      <a:pt x="62" y="313"/>
                    </a:lnTo>
                    <a:lnTo>
                      <a:pt x="62" y="315"/>
                    </a:lnTo>
                    <a:lnTo>
                      <a:pt x="64" y="315"/>
                    </a:lnTo>
                    <a:lnTo>
                      <a:pt x="68" y="317"/>
                    </a:lnTo>
                    <a:lnTo>
                      <a:pt x="72" y="317"/>
                    </a:lnTo>
                    <a:lnTo>
                      <a:pt x="74" y="317"/>
                    </a:lnTo>
                    <a:lnTo>
                      <a:pt x="74" y="317"/>
                    </a:lnTo>
                    <a:lnTo>
                      <a:pt x="76" y="317"/>
                    </a:lnTo>
                    <a:lnTo>
                      <a:pt x="78" y="317"/>
                    </a:lnTo>
                    <a:lnTo>
                      <a:pt x="78" y="317"/>
                    </a:lnTo>
                    <a:lnTo>
                      <a:pt x="80" y="317"/>
                    </a:lnTo>
                    <a:lnTo>
                      <a:pt x="80" y="317"/>
                    </a:lnTo>
                    <a:lnTo>
                      <a:pt x="80" y="317"/>
                    </a:lnTo>
                    <a:lnTo>
                      <a:pt x="80" y="317"/>
                    </a:lnTo>
                    <a:lnTo>
                      <a:pt x="82" y="317"/>
                    </a:lnTo>
                    <a:lnTo>
                      <a:pt x="82" y="317"/>
                    </a:lnTo>
                    <a:lnTo>
                      <a:pt x="82" y="317"/>
                    </a:lnTo>
                    <a:lnTo>
                      <a:pt x="82" y="317"/>
                    </a:lnTo>
                    <a:lnTo>
                      <a:pt x="82" y="321"/>
                    </a:lnTo>
                    <a:lnTo>
                      <a:pt x="84" y="321"/>
                    </a:lnTo>
                    <a:lnTo>
                      <a:pt x="84" y="323"/>
                    </a:lnTo>
                    <a:lnTo>
                      <a:pt x="86" y="327"/>
                    </a:lnTo>
                    <a:lnTo>
                      <a:pt x="88" y="331"/>
                    </a:lnTo>
                    <a:lnTo>
                      <a:pt x="90" y="333"/>
                    </a:lnTo>
                    <a:lnTo>
                      <a:pt x="90" y="333"/>
                    </a:lnTo>
                    <a:lnTo>
                      <a:pt x="94" y="335"/>
                    </a:lnTo>
                    <a:lnTo>
                      <a:pt x="96" y="335"/>
                    </a:lnTo>
                    <a:lnTo>
                      <a:pt x="98" y="335"/>
                    </a:lnTo>
                    <a:lnTo>
                      <a:pt x="100" y="337"/>
                    </a:lnTo>
                    <a:lnTo>
                      <a:pt x="100" y="337"/>
                    </a:lnTo>
                    <a:lnTo>
                      <a:pt x="102" y="339"/>
                    </a:lnTo>
                    <a:lnTo>
                      <a:pt x="102" y="339"/>
                    </a:lnTo>
                    <a:lnTo>
                      <a:pt x="102" y="339"/>
                    </a:lnTo>
                    <a:lnTo>
                      <a:pt x="102" y="341"/>
                    </a:lnTo>
                    <a:lnTo>
                      <a:pt x="98" y="343"/>
                    </a:lnTo>
                    <a:lnTo>
                      <a:pt x="98" y="343"/>
                    </a:lnTo>
                    <a:lnTo>
                      <a:pt x="98" y="343"/>
                    </a:lnTo>
                    <a:lnTo>
                      <a:pt x="100" y="347"/>
                    </a:lnTo>
                    <a:lnTo>
                      <a:pt x="100" y="347"/>
                    </a:lnTo>
                    <a:lnTo>
                      <a:pt x="102" y="351"/>
                    </a:lnTo>
                    <a:lnTo>
                      <a:pt x="102" y="353"/>
                    </a:lnTo>
                    <a:lnTo>
                      <a:pt x="104" y="355"/>
                    </a:lnTo>
                    <a:lnTo>
                      <a:pt x="104" y="355"/>
                    </a:lnTo>
                    <a:lnTo>
                      <a:pt x="104" y="355"/>
                    </a:lnTo>
                    <a:lnTo>
                      <a:pt x="106" y="357"/>
                    </a:lnTo>
                    <a:lnTo>
                      <a:pt x="106" y="357"/>
                    </a:lnTo>
                    <a:lnTo>
                      <a:pt x="108" y="357"/>
                    </a:lnTo>
                    <a:lnTo>
                      <a:pt x="108" y="359"/>
                    </a:lnTo>
                    <a:lnTo>
                      <a:pt x="108" y="359"/>
                    </a:lnTo>
                    <a:lnTo>
                      <a:pt x="108" y="361"/>
                    </a:lnTo>
                    <a:lnTo>
                      <a:pt x="108" y="361"/>
                    </a:lnTo>
                    <a:lnTo>
                      <a:pt x="108" y="361"/>
                    </a:lnTo>
                    <a:lnTo>
                      <a:pt x="108" y="361"/>
                    </a:lnTo>
                    <a:lnTo>
                      <a:pt x="110" y="363"/>
                    </a:lnTo>
                    <a:lnTo>
                      <a:pt x="110" y="365"/>
                    </a:lnTo>
                    <a:lnTo>
                      <a:pt x="110" y="365"/>
                    </a:lnTo>
                    <a:lnTo>
                      <a:pt x="112" y="367"/>
                    </a:lnTo>
                    <a:lnTo>
                      <a:pt x="112" y="367"/>
                    </a:lnTo>
                    <a:lnTo>
                      <a:pt x="112" y="369"/>
                    </a:lnTo>
                    <a:lnTo>
                      <a:pt x="112" y="371"/>
                    </a:lnTo>
                    <a:lnTo>
                      <a:pt x="112" y="371"/>
                    </a:lnTo>
                    <a:lnTo>
                      <a:pt x="112" y="371"/>
                    </a:lnTo>
                    <a:lnTo>
                      <a:pt x="110" y="371"/>
                    </a:lnTo>
                    <a:lnTo>
                      <a:pt x="110" y="373"/>
                    </a:lnTo>
                    <a:lnTo>
                      <a:pt x="110" y="373"/>
                    </a:lnTo>
                    <a:lnTo>
                      <a:pt x="108" y="373"/>
                    </a:lnTo>
                    <a:lnTo>
                      <a:pt x="106" y="373"/>
                    </a:lnTo>
                    <a:lnTo>
                      <a:pt x="106" y="371"/>
                    </a:lnTo>
                    <a:lnTo>
                      <a:pt x="104" y="371"/>
                    </a:lnTo>
                    <a:lnTo>
                      <a:pt x="104" y="369"/>
                    </a:lnTo>
                    <a:lnTo>
                      <a:pt x="104" y="369"/>
                    </a:lnTo>
                    <a:lnTo>
                      <a:pt x="102" y="369"/>
                    </a:lnTo>
                    <a:lnTo>
                      <a:pt x="102" y="369"/>
                    </a:lnTo>
                    <a:lnTo>
                      <a:pt x="100" y="369"/>
                    </a:lnTo>
                    <a:lnTo>
                      <a:pt x="100" y="371"/>
                    </a:lnTo>
                    <a:lnTo>
                      <a:pt x="100" y="371"/>
                    </a:lnTo>
                    <a:lnTo>
                      <a:pt x="100" y="371"/>
                    </a:lnTo>
                    <a:lnTo>
                      <a:pt x="100" y="373"/>
                    </a:lnTo>
                    <a:lnTo>
                      <a:pt x="102" y="375"/>
                    </a:lnTo>
                    <a:lnTo>
                      <a:pt x="102" y="375"/>
                    </a:lnTo>
                    <a:lnTo>
                      <a:pt x="102" y="375"/>
                    </a:lnTo>
                    <a:lnTo>
                      <a:pt x="106" y="379"/>
                    </a:lnTo>
                    <a:lnTo>
                      <a:pt x="106" y="381"/>
                    </a:lnTo>
                    <a:lnTo>
                      <a:pt x="106" y="381"/>
                    </a:lnTo>
                    <a:lnTo>
                      <a:pt x="106" y="381"/>
                    </a:lnTo>
                    <a:lnTo>
                      <a:pt x="106" y="383"/>
                    </a:lnTo>
                    <a:lnTo>
                      <a:pt x="106" y="385"/>
                    </a:lnTo>
                    <a:lnTo>
                      <a:pt x="108" y="385"/>
                    </a:lnTo>
                    <a:lnTo>
                      <a:pt x="108" y="387"/>
                    </a:lnTo>
                    <a:lnTo>
                      <a:pt x="108" y="387"/>
                    </a:lnTo>
                    <a:lnTo>
                      <a:pt x="108" y="389"/>
                    </a:lnTo>
                    <a:lnTo>
                      <a:pt x="108" y="389"/>
                    </a:lnTo>
                    <a:lnTo>
                      <a:pt x="110" y="391"/>
                    </a:lnTo>
                    <a:lnTo>
                      <a:pt x="110" y="393"/>
                    </a:lnTo>
                    <a:lnTo>
                      <a:pt x="110" y="393"/>
                    </a:lnTo>
                    <a:lnTo>
                      <a:pt x="110" y="393"/>
                    </a:lnTo>
                    <a:lnTo>
                      <a:pt x="112" y="391"/>
                    </a:lnTo>
                    <a:lnTo>
                      <a:pt x="112" y="391"/>
                    </a:lnTo>
                    <a:lnTo>
                      <a:pt x="112" y="391"/>
                    </a:lnTo>
                    <a:lnTo>
                      <a:pt x="112" y="391"/>
                    </a:lnTo>
                    <a:lnTo>
                      <a:pt x="114" y="389"/>
                    </a:lnTo>
                    <a:lnTo>
                      <a:pt x="114" y="391"/>
                    </a:lnTo>
                    <a:lnTo>
                      <a:pt x="116" y="393"/>
                    </a:lnTo>
                    <a:lnTo>
                      <a:pt x="118" y="395"/>
                    </a:lnTo>
                    <a:lnTo>
                      <a:pt x="120" y="397"/>
                    </a:lnTo>
                    <a:lnTo>
                      <a:pt x="120" y="397"/>
                    </a:lnTo>
                    <a:lnTo>
                      <a:pt x="122" y="397"/>
                    </a:lnTo>
                    <a:lnTo>
                      <a:pt x="122" y="399"/>
                    </a:lnTo>
                    <a:lnTo>
                      <a:pt x="124" y="399"/>
                    </a:lnTo>
                    <a:lnTo>
                      <a:pt x="126" y="399"/>
                    </a:lnTo>
                    <a:lnTo>
                      <a:pt x="128" y="399"/>
                    </a:lnTo>
                    <a:lnTo>
                      <a:pt x="128" y="399"/>
                    </a:lnTo>
                    <a:lnTo>
                      <a:pt x="128" y="399"/>
                    </a:lnTo>
                    <a:lnTo>
                      <a:pt x="132" y="401"/>
                    </a:lnTo>
                    <a:lnTo>
                      <a:pt x="132" y="401"/>
                    </a:lnTo>
                    <a:lnTo>
                      <a:pt x="132" y="401"/>
                    </a:lnTo>
                    <a:lnTo>
                      <a:pt x="134" y="403"/>
                    </a:lnTo>
                    <a:lnTo>
                      <a:pt x="134" y="405"/>
                    </a:lnTo>
                    <a:lnTo>
                      <a:pt x="134" y="405"/>
                    </a:lnTo>
                    <a:lnTo>
                      <a:pt x="134" y="405"/>
                    </a:lnTo>
                    <a:lnTo>
                      <a:pt x="138" y="407"/>
                    </a:lnTo>
                    <a:lnTo>
                      <a:pt x="140" y="407"/>
                    </a:lnTo>
                    <a:lnTo>
                      <a:pt x="140" y="407"/>
                    </a:lnTo>
                    <a:lnTo>
                      <a:pt x="142" y="407"/>
                    </a:lnTo>
                    <a:lnTo>
                      <a:pt x="142" y="409"/>
                    </a:lnTo>
                    <a:lnTo>
                      <a:pt x="144" y="411"/>
                    </a:lnTo>
                    <a:lnTo>
                      <a:pt x="146" y="411"/>
                    </a:lnTo>
                    <a:lnTo>
                      <a:pt x="148" y="413"/>
                    </a:lnTo>
                    <a:lnTo>
                      <a:pt x="148" y="413"/>
                    </a:lnTo>
                    <a:lnTo>
                      <a:pt x="150" y="415"/>
                    </a:lnTo>
                    <a:lnTo>
                      <a:pt x="150" y="415"/>
                    </a:lnTo>
                    <a:lnTo>
                      <a:pt x="152" y="413"/>
                    </a:lnTo>
                    <a:lnTo>
                      <a:pt x="152" y="409"/>
                    </a:lnTo>
                    <a:lnTo>
                      <a:pt x="156" y="409"/>
                    </a:lnTo>
                    <a:lnTo>
                      <a:pt x="160" y="409"/>
                    </a:lnTo>
                    <a:lnTo>
                      <a:pt x="162" y="409"/>
                    </a:lnTo>
                    <a:lnTo>
                      <a:pt x="164" y="411"/>
                    </a:lnTo>
                    <a:lnTo>
                      <a:pt x="164" y="413"/>
                    </a:lnTo>
                    <a:lnTo>
                      <a:pt x="164" y="413"/>
                    </a:lnTo>
                    <a:lnTo>
                      <a:pt x="166" y="415"/>
                    </a:lnTo>
                    <a:lnTo>
                      <a:pt x="170" y="417"/>
                    </a:lnTo>
                    <a:lnTo>
                      <a:pt x="174" y="419"/>
                    </a:lnTo>
                    <a:lnTo>
                      <a:pt x="176" y="421"/>
                    </a:lnTo>
                    <a:lnTo>
                      <a:pt x="180" y="423"/>
                    </a:lnTo>
                    <a:lnTo>
                      <a:pt x="182" y="423"/>
                    </a:lnTo>
                    <a:lnTo>
                      <a:pt x="184" y="423"/>
                    </a:lnTo>
                    <a:lnTo>
                      <a:pt x="186" y="425"/>
                    </a:lnTo>
                    <a:lnTo>
                      <a:pt x="188" y="427"/>
                    </a:lnTo>
                    <a:lnTo>
                      <a:pt x="190" y="429"/>
                    </a:lnTo>
                    <a:lnTo>
                      <a:pt x="190" y="429"/>
                    </a:lnTo>
                    <a:lnTo>
                      <a:pt x="192" y="429"/>
                    </a:lnTo>
                    <a:lnTo>
                      <a:pt x="194" y="429"/>
                    </a:lnTo>
                    <a:lnTo>
                      <a:pt x="196" y="429"/>
                    </a:lnTo>
                    <a:lnTo>
                      <a:pt x="198" y="429"/>
                    </a:lnTo>
                    <a:lnTo>
                      <a:pt x="198" y="431"/>
                    </a:lnTo>
                    <a:lnTo>
                      <a:pt x="200" y="433"/>
                    </a:lnTo>
                    <a:lnTo>
                      <a:pt x="200" y="435"/>
                    </a:lnTo>
                    <a:lnTo>
                      <a:pt x="202" y="435"/>
                    </a:lnTo>
                    <a:lnTo>
                      <a:pt x="204" y="437"/>
                    </a:lnTo>
                    <a:lnTo>
                      <a:pt x="204" y="437"/>
                    </a:lnTo>
                    <a:lnTo>
                      <a:pt x="208" y="439"/>
                    </a:lnTo>
                    <a:lnTo>
                      <a:pt x="208" y="439"/>
                    </a:lnTo>
                    <a:lnTo>
                      <a:pt x="208" y="441"/>
                    </a:lnTo>
                    <a:lnTo>
                      <a:pt x="210" y="441"/>
                    </a:lnTo>
                    <a:lnTo>
                      <a:pt x="210" y="441"/>
                    </a:lnTo>
                    <a:lnTo>
                      <a:pt x="212" y="441"/>
                    </a:lnTo>
                    <a:lnTo>
                      <a:pt x="214" y="441"/>
                    </a:lnTo>
                    <a:lnTo>
                      <a:pt x="214" y="441"/>
                    </a:lnTo>
                    <a:lnTo>
                      <a:pt x="216" y="441"/>
                    </a:lnTo>
                    <a:lnTo>
                      <a:pt x="216" y="441"/>
                    </a:lnTo>
                    <a:lnTo>
                      <a:pt x="216" y="443"/>
                    </a:lnTo>
                    <a:lnTo>
                      <a:pt x="216" y="445"/>
                    </a:lnTo>
                    <a:lnTo>
                      <a:pt x="216" y="445"/>
                    </a:lnTo>
                    <a:lnTo>
                      <a:pt x="218" y="445"/>
                    </a:lnTo>
                    <a:lnTo>
                      <a:pt x="220" y="447"/>
                    </a:lnTo>
                    <a:lnTo>
                      <a:pt x="224" y="447"/>
                    </a:lnTo>
                    <a:lnTo>
                      <a:pt x="226" y="447"/>
                    </a:lnTo>
                    <a:lnTo>
                      <a:pt x="228" y="449"/>
                    </a:lnTo>
                    <a:lnTo>
                      <a:pt x="230" y="451"/>
                    </a:lnTo>
                    <a:lnTo>
                      <a:pt x="230" y="453"/>
                    </a:lnTo>
                    <a:lnTo>
                      <a:pt x="230" y="453"/>
                    </a:lnTo>
                    <a:lnTo>
                      <a:pt x="232" y="453"/>
                    </a:lnTo>
                    <a:lnTo>
                      <a:pt x="232" y="451"/>
                    </a:lnTo>
                    <a:lnTo>
                      <a:pt x="232" y="449"/>
                    </a:lnTo>
                    <a:lnTo>
                      <a:pt x="232" y="449"/>
                    </a:lnTo>
                    <a:lnTo>
                      <a:pt x="232" y="449"/>
                    </a:lnTo>
                    <a:lnTo>
                      <a:pt x="234" y="451"/>
                    </a:lnTo>
                    <a:lnTo>
                      <a:pt x="236" y="451"/>
                    </a:lnTo>
                    <a:lnTo>
                      <a:pt x="236" y="453"/>
                    </a:lnTo>
                    <a:lnTo>
                      <a:pt x="238" y="453"/>
                    </a:lnTo>
                    <a:lnTo>
                      <a:pt x="238" y="451"/>
                    </a:lnTo>
                    <a:lnTo>
                      <a:pt x="238" y="449"/>
                    </a:lnTo>
                    <a:lnTo>
                      <a:pt x="240" y="449"/>
                    </a:lnTo>
                    <a:lnTo>
                      <a:pt x="240" y="449"/>
                    </a:lnTo>
                    <a:lnTo>
                      <a:pt x="240" y="449"/>
                    </a:lnTo>
                    <a:lnTo>
                      <a:pt x="242" y="451"/>
                    </a:lnTo>
                    <a:lnTo>
                      <a:pt x="244" y="451"/>
                    </a:lnTo>
                    <a:lnTo>
                      <a:pt x="244" y="451"/>
                    </a:lnTo>
                    <a:lnTo>
                      <a:pt x="246" y="453"/>
                    </a:lnTo>
                    <a:lnTo>
                      <a:pt x="248" y="453"/>
                    </a:lnTo>
                    <a:lnTo>
                      <a:pt x="250" y="455"/>
                    </a:lnTo>
                    <a:lnTo>
                      <a:pt x="254" y="455"/>
                    </a:lnTo>
                    <a:lnTo>
                      <a:pt x="254" y="455"/>
                    </a:lnTo>
                    <a:lnTo>
                      <a:pt x="256" y="455"/>
                    </a:lnTo>
                    <a:lnTo>
                      <a:pt x="256" y="455"/>
                    </a:lnTo>
                    <a:lnTo>
                      <a:pt x="258" y="453"/>
                    </a:lnTo>
                    <a:lnTo>
                      <a:pt x="260" y="453"/>
                    </a:lnTo>
                    <a:lnTo>
                      <a:pt x="262" y="453"/>
                    </a:lnTo>
                    <a:lnTo>
                      <a:pt x="262" y="453"/>
                    </a:lnTo>
                    <a:lnTo>
                      <a:pt x="262" y="453"/>
                    </a:lnTo>
                    <a:lnTo>
                      <a:pt x="262" y="453"/>
                    </a:lnTo>
                    <a:lnTo>
                      <a:pt x="264" y="451"/>
                    </a:lnTo>
                    <a:lnTo>
                      <a:pt x="266" y="451"/>
                    </a:lnTo>
                    <a:lnTo>
                      <a:pt x="268" y="451"/>
                    </a:lnTo>
                    <a:lnTo>
                      <a:pt x="268" y="451"/>
                    </a:lnTo>
                    <a:lnTo>
                      <a:pt x="268" y="451"/>
                    </a:lnTo>
                    <a:lnTo>
                      <a:pt x="270" y="449"/>
                    </a:lnTo>
                    <a:lnTo>
                      <a:pt x="270" y="449"/>
                    </a:lnTo>
                    <a:lnTo>
                      <a:pt x="272" y="451"/>
                    </a:lnTo>
                    <a:lnTo>
                      <a:pt x="272" y="451"/>
                    </a:lnTo>
                    <a:lnTo>
                      <a:pt x="274" y="453"/>
                    </a:lnTo>
                    <a:lnTo>
                      <a:pt x="274" y="453"/>
                    </a:lnTo>
                    <a:lnTo>
                      <a:pt x="274" y="455"/>
                    </a:lnTo>
                    <a:lnTo>
                      <a:pt x="274" y="459"/>
                    </a:lnTo>
                    <a:lnTo>
                      <a:pt x="274" y="461"/>
                    </a:lnTo>
                    <a:lnTo>
                      <a:pt x="276" y="463"/>
                    </a:lnTo>
                    <a:lnTo>
                      <a:pt x="276" y="463"/>
                    </a:lnTo>
                    <a:lnTo>
                      <a:pt x="276" y="461"/>
                    </a:lnTo>
                    <a:lnTo>
                      <a:pt x="278" y="459"/>
                    </a:lnTo>
                    <a:lnTo>
                      <a:pt x="278" y="459"/>
                    </a:lnTo>
                    <a:lnTo>
                      <a:pt x="280" y="457"/>
                    </a:lnTo>
                    <a:lnTo>
                      <a:pt x="280" y="455"/>
                    </a:lnTo>
                    <a:lnTo>
                      <a:pt x="282" y="451"/>
                    </a:lnTo>
                    <a:lnTo>
                      <a:pt x="284" y="449"/>
                    </a:lnTo>
                    <a:lnTo>
                      <a:pt x="284" y="449"/>
                    </a:lnTo>
                    <a:lnTo>
                      <a:pt x="286" y="449"/>
                    </a:lnTo>
                    <a:lnTo>
                      <a:pt x="286" y="447"/>
                    </a:lnTo>
                    <a:lnTo>
                      <a:pt x="288" y="447"/>
                    </a:lnTo>
                    <a:lnTo>
                      <a:pt x="288" y="445"/>
                    </a:lnTo>
                    <a:lnTo>
                      <a:pt x="290" y="445"/>
                    </a:lnTo>
                    <a:lnTo>
                      <a:pt x="292" y="445"/>
                    </a:lnTo>
                    <a:lnTo>
                      <a:pt x="294" y="447"/>
                    </a:lnTo>
                    <a:lnTo>
                      <a:pt x="296" y="447"/>
                    </a:lnTo>
                    <a:lnTo>
                      <a:pt x="296" y="447"/>
                    </a:lnTo>
                    <a:lnTo>
                      <a:pt x="296" y="449"/>
                    </a:lnTo>
                    <a:lnTo>
                      <a:pt x="296" y="449"/>
                    </a:lnTo>
                    <a:lnTo>
                      <a:pt x="296" y="449"/>
                    </a:lnTo>
                    <a:lnTo>
                      <a:pt x="296" y="449"/>
                    </a:lnTo>
                    <a:lnTo>
                      <a:pt x="298" y="449"/>
                    </a:lnTo>
                    <a:lnTo>
                      <a:pt x="300" y="449"/>
                    </a:lnTo>
                    <a:lnTo>
                      <a:pt x="302" y="449"/>
                    </a:lnTo>
                    <a:lnTo>
                      <a:pt x="304" y="451"/>
                    </a:lnTo>
                    <a:lnTo>
                      <a:pt x="306" y="451"/>
                    </a:lnTo>
                    <a:lnTo>
                      <a:pt x="306" y="451"/>
                    </a:lnTo>
                    <a:lnTo>
                      <a:pt x="308" y="451"/>
                    </a:lnTo>
                    <a:lnTo>
                      <a:pt x="308" y="451"/>
                    </a:lnTo>
                    <a:lnTo>
                      <a:pt x="310" y="449"/>
                    </a:lnTo>
                    <a:lnTo>
                      <a:pt x="310" y="449"/>
                    </a:lnTo>
                    <a:lnTo>
                      <a:pt x="310" y="449"/>
                    </a:lnTo>
                    <a:lnTo>
                      <a:pt x="312" y="451"/>
                    </a:lnTo>
                    <a:lnTo>
                      <a:pt x="314" y="451"/>
                    </a:lnTo>
                    <a:lnTo>
                      <a:pt x="316" y="451"/>
                    </a:lnTo>
                    <a:lnTo>
                      <a:pt x="316" y="453"/>
                    </a:lnTo>
                    <a:lnTo>
                      <a:pt x="316" y="455"/>
                    </a:lnTo>
                    <a:lnTo>
                      <a:pt x="316" y="455"/>
                    </a:lnTo>
                    <a:lnTo>
                      <a:pt x="318" y="455"/>
                    </a:lnTo>
                    <a:lnTo>
                      <a:pt x="320" y="455"/>
                    </a:lnTo>
                    <a:lnTo>
                      <a:pt x="322" y="455"/>
                    </a:lnTo>
                    <a:lnTo>
                      <a:pt x="322" y="455"/>
                    </a:lnTo>
                    <a:lnTo>
                      <a:pt x="324" y="455"/>
                    </a:lnTo>
                    <a:lnTo>
                      <a:pt x="324" y="455"/>
                    </a:lnTo>
                    <a:lnTo>
                      <a:pt x="326" y="455"/>
                    </a:lnTo>
                    <a:lnTo>
                      <a:pt x="326" y="453"/>
                    </a:lnTo>
                    <a:lnTo>
                      <a:pt x="326" y="455"/>
                    </a:lnTo>
                    <a:lnTo>
                      <a:pt x="328" y="455"/>
                    </a:lnTo>
                    <a:lnTo>
                      <a:pt x="328" y="455"/>
                    </a:lnTo>
                    <a:lnTo>
                      <a:pt x="330" y="453"/>
                    </a:lnTo>
                    <a:lnTo>
                      <a:pt x="330" y="453"/>
                    </a:lnTo>
                    <a:lnTo>
                      <a:pt x="332" y="451"/>
                    </a:lnTo>
                    <a:lnTo>
                      <a:pt x="332" y="451"/>
                    </a:lnTo>
                    <a:lnTo>
                      <a:pt x="332" y="451"/>
                    </a:lnTo>
                    <a:lnTo>
                      <a:pt x="332" y="451"/>
                    </a:lnTo>
                    <a:lnTo>
                      <a:pt x="332" y="449"/>
                    </a:lnTo>
                    <a:lnTo>
                      <a:pt x="332" y="449"/>
                    </a:lnTo>
                    <a:lnTo>
                      <a:pt x="332" y="449"/>
                    </a:lnTo>
                    <a:lnTo>
                      <a:pt x="334" y="447"/>
                    </a:lnTo>
                    <a:lnTo>
                      <a:pt x="336" y="445"/>
                    </a:lnTo>
                    <a:lnTo>
                      <a:pt x="338" y="443"/>
                    </a:lnTo>
                    <a:lnTo>
                      <a:pt x="338" y="443"/>
                    </a:lnTo>
                    <a:lnTo>
                      <a:pt x="338" y="441"/>
                    </a:lnTo>
                    <a:lnTo>
                      <a:pt x="338" y="439"/>
                    </a:lnTo>
                    <a:lnTo>
                      <a:pt x="340" y="439"/>
                    </a:lnTo>
                    <a:lnTo>
                      <a:pt x="344" y="439"/>
                    </a:lnTo>
                    <a:lnTo>
                      <a:pt x="346" y="437"/>
                    </a:lnTo>
                    <a:lnTo>
                      <a:pt x="348" y="437"/>
                    </a:lnTo>
                    <a:lnTo>
                      <a:pt x="348" y="435"/>
                    </a:lnTo>
                    <a:lnTo>
                      <a:pt x="350" y="435"/>
                    </a:lnTo>
                    <a:lnTo>
                      <a:pt x="348" y="433"/>
                    </a:lnTo>
                    <a:lnTo>
                      <a:pt x="350" y="433"/>
                    </a:lnTo>
                    <a:lnTo>
                      <a:pt x="352" y="433"/>
                    </a:lnTo>
                    <a:lnTo>
                      <a:pt x="352" y="431"/>
                    </a:lnTo>
                    <a:lnTo>
                      <a:pt x="354" y="429"/>
                    </a:lnTo>
                    <a:lnTo>
                      <a:pt x="356" y="427"/>
                    </a:lnTo>
                    <a:lnTo>
                      <a:pt x="358" y="427"/>
                    </a:lnTo>
                    <a:lnTo>
                      <a:pt x="358" y="429"/>
                    </a:lnTo>
                    <a:lnTo>
                      <a:pt x="360" y="429"/>
                    </a:lnTo>
                    <a:lnTo>
                      <a:pt x="360" y="431"/>
                    </a:lnTo>
                    <a:lnTo>
                      <a:pt x="362" y="431"/>
                    </a:lnTo>
                    <a:lnTo>
                      <a:pt x="364" y="431"/>
                    </a:lnTo>
                    <a:lnTo>
                      <a:pt x="366" y="431"/>
                    </a:lnTo>
                    <a:lnTo>
                      <a:pt x="368" y="433"/>
                    </a:lnTo>
                    <a:lnTo>
                      <a:pt x="368" y="433"/>
                    </a:lnTo>
                    <a:lnTo>
                      <a:pt x="370" y="433"/>
                    </a:lnTo>
                    <a:lnTo>
                      <a:pt x="370" y="433"/>
                    </a:lnTo>
                    <a:lnTo>
                      <a:pt x="370" y="431"/>
                    </a:lnTo>
                    <a:lnTo>
                      <a:pt x="370" y="431"/>
                    </a:lnTo>
                    <a:lnTo>
                      <a:pt x="370" y="431"/>
                    </a:lnTo>
                    <a:lnTo>
                      <a:pt x="370" y="429"/>
                    </a:lnTo>
                    <a:lnTo>
                      <a:pt x="374" y="427"/>
                    </a:lnTo>
                    <a:lnTo>
                      <a:pt x="376" y="427"/>
                    </a:lnTo>
                    <a:lnTo>
                      <a:pt x="378" y="425"/>
                    </a:lnTo>
                    <a:lnTo>
                      <a:pt x="378" y="425"/>
                    </a:lnTo>
                    <a:lnTo>
                      <a:pt x="380" y="427"/>
                    </a:lnTo>
                    <a:lnTo>
                      <a:pt x="380" y="429"/>
                    </a:lnTo>
                    <a:lnTo>
                      <a:pt x="382" y="429"/>
                    </a:lnTo>
                    <a:lnTo>
                      <a:pt x="382" y="429"/>
                    </a:lnTo>
                    <a:lnTo>
                      <a:pt x="384" y="429"/>
                    </a:lnTo>
                    <a:lnTo>
                      <a:pt x="384" y="429"/>
                    </a:lnTo>
                    <a:lnTo>
                      <a:pt x="382" y="431"/>
                    </a:lnTo>
                    <a:lnTo>
                      <a:pt x="382" y="431"/>
                    </a:lnTo>
                    <a:lnTo>
                      <a:pt x="380" y="431"/>
                    </a:lnTo>
                    <a:lnTo>
                      <a:pt x="382" y="433"/>
                    </a:lnTo>
                    <a:lnTo>
                      <a:pt x="382" y="435"/>
                    </a:lnTo>
                    <a:lnTo>
                      <a:pt x="382" y="435"/>
                    </a:lnTo>
                    <a:lnTo>
                      <a:pt x="384" y="433"/>
                    </a:lnTo>
                    <a:lnTo>
                      <a:pt x="386" y="433"/>
                    </a:lnTo>
                    <a:lnTo>
                      <a:pt x="386" y="433"/>
                    </a:lnTo>
                    <a:lnTo>
                      <a:pt x="386" y="433"/>
                    </a:lnTo>
                    <a:lnTo>
                      <a:pt x="388" y="437"/>
                    </a:lnTo>
                    <a:lnTo>
                      <a:pt x="388" y="437"/>
                    </a:lnTo>
                    <a:lnTo>
                      <a:pt x="386" y="441"/>
                    </a:lnTo>
                    <a:lnTo>
                      <a:pt x="386" y="441"/>
                    </a:lnTo>
                    <a:lnTo>
                      <a:pt x="386" y="443"/>
                    </a:lnTo>
                    <a:lnTo>
                      <a:pt x="386" y="443"/>
                    </a:lnTo>
                    <a:lnTo>
                      <a:pt x="386" y="443"/>
                    </a:lnTo>
                    <a:lnTo>
                      <a:pt x="386" y="443"/>
                    </a:lnTo>
                    <a:lnTo>
                      <a:pt x="386" y="445"/>
                    </a:lnTo>
                    <a:lnTo>
                      <a:pt x="386" y="445"/>
                    </a:lnTo>
                    <a:lnTo>
                      <a:pt x="388" y="445"/>
                    </a:lnTo>
                    <a:lnTo>
                      <a:pt x="388" y="443"/>
                    </a:lnTo>
                    <a:lnTo>
                      <a:pt x="390" y="443"/>
                    </a:lnTo>
                    <a:lnTo>
                      <a:pt x="390" y="443"/>
                    </a:lnTo>
                    <a:lnTo>
                      <a:pt x="394" y="445"/>
                    </a:lnTo>
                    <a:lnTo>
                      <a:pt x="394" y="445"/>
                    </a:lnTo>
                    <a:lnTo>
                      <a:pt x="396" y="445"/>
                    </a:lnTo>
                    <a:lnTo>
                      <a:pt x="398" y="445"/>
                    </a:lnTo>
                    <a:lnTo>
                      <a:pt x="398" y="445"/>
                    </a:lnTo>
                    <a:lnTo>
                      <a:pt x="402" y="447"/>
                    </a:lnTo>
                    <a:lnTo>
                      <a:pt x="402" y="447"/>
                    </a:lnTo>
                    <a:lnTo>
                      <a:pt x="402" y="447"/>
                    </a:lnTo>
                    <a:lnTo>
                      <a:pt x="404" y="445"/>
                    </a:lnTo>
                    <a:lnTo>
                      <a:pt x="404" y="443"/>
                    </a:lnTo>
                    <a:lnTo>
                      <a:pt x="404" y="443"/>
                    </a:lnTo>
                    <a:lnTo>
                      <a:pt x="404" y="441"/>
                    </a:lnTo>
                    <a:lnTo>
                      <a:pt x="406" y="441"/>
                    </a:lnTo>
                    <a:lnTo>
                      <a:pt x="406" y="443"/>
                    </a:lnTo>
                    <a:lnTo>
                      <a:pt x="406" y="443"/>
                    </a:lnTo>
                    <a:lnTo>
                      <a:pt x="408" y="443"/>
                    </a:lnTo>
                    <a:lnTo>
                      <a:pt x="408" y="445"/>
                    </a:lnTo>
                    <a:lnTo>
                      <a:pt x="408" y="445"/>
                    </a:lnTo>
                    <a:lnTo>
                      <a:pt x="410" y="445"/>
                    </a:lnTo>
                    <a:lnTo>
                      <a:pt x="410" y="445"/>
                    </a:lnTo>
                    <a:lnTo>
                      <a:pt x="410" y="445"/>
                    </a:lnTo>
                    <a:lnTo>
                      <a:pt x="412" y="447"/>
                    </a:lnTo>
                    <a:lnTo>
                      <a:pt x="414" y="447"/>
                    </a:lnTo>
                    <a:lnTo>
                      <a:pt x="414" y="449"/>
                    </a:lnTo>
                    <a:lnTo>
                      <a:pt x="414" y="451"/>
                    </a:lnTo>
                    <a:lnTo>
                      <a:pt x="416" y="451"/>
                    </a:lnTo>
                    <a:lnTo>
                      <a:pt x="418" y="457"/>
                    </a:lnTo>
                    <a:lnTo>
                      <a:pt x="418" y="459"/>
                    </a:lnTo>
                    <a:lnTo>
                      <a:pt x="420" y="459"/>
                    </a:lnTo>
                    <a:lnTo>
                      <a:pt x="420" y="459"/>
                    </a:lnTo>
                    <a:lnTo>
                      <a:pt x="420" y="459"/>
                    </a:lnTo>
                    <a:lnTo>
                      <a:pt x="420" y="457"/>
                    </a:lnTo>
                    <a:lnTo>
                      <a:pt x="422" y="457"/>
                    </a:lnTo>
                    <a:lnTo>
                      <a:pt x="422" y="457"/>
                    </a:lnTo>
                    <a:lnTo>
                      <a:pt x="424" y="459"/>
                    </a:lnTo>
                    <a:lnTo>
                      <a:pt x="424" y="459"/>
                    </a:lnTo>
                    <a:lnTo>
                      <a:pt x="426" y="461"/>
                    </a:lnTo>
                    <a:lnTo>
                      <a:pt x="426" y="465"/>
                    </a:lnTo>
                    <a:lnTo>
                      <a:pt x="426" y="465"/>
                    </a:lnTo>
                    <a:lnTo>
                      <a:pt x="428" y="469"/>
                    </a:lnTo>
                    <a:lnTo>
                      <a:pt x="428" y="471"/>
                    </a:lnTo>
                    <a:lnTo>
                      <a:pt x="428" y="473"/>
                    </a:lnTo>
                    <a:lnTo>
                      <a:pt x="428" y="475"/>
                    </a:lnTo>
                    <a:lnTo>
                      <a:pt x="430" y="477"/>
                    </a:lnTo>
                    <a:lnTo>
                      <a:pt x="430" y="479"/>
                    </a:lnTo>
                    <a:lnTo>
                      <a:pt x="430" y="481"/>
                    </a:lnTo>
                    <a:lnTo>
                      <a:pt x="430" y="483"/>
                    </a:lnTo>
                    <a:lnTo>
                      <a:pt x="430" y="485"/>
                    </a:lnTo>
                    <a:lnTo>
                      <a:pt x="428" y="485"/>
                    </a:lnTo>
                    <a:lnTo>
                      <a:pt x="428" y="485"/>
                    </a:lnTo>
                    <a:lnTo>
                      <a:pt x="430" y="487"/>
                    </a:lnTo>
                    <a:lnTo>
                      <a:pt x="430" y="489"/>
                    </a:lnTo>
                    <a:lnTo>
                      <a:pt x="430" y="489"/>
                    </a:lnTo>
                    <a:lnTo>
                      <a:pt x="430" y="489"/>
                    </a:lnTo>
                    <a:lnTo>
                      <a:pt x="430" y="489"/>
                    </a:lnTo>
                    <a:lnTo>
                      <a:pt x="428" y="491"/>
                    </a:lnTo>
                    <a:lnTo>
                      <a:pt x="428" y="493"/>
                    </a:lnTo>
                    <a:lnTo>
                      <a:pt x="426" y="495"/>
                    </a:lnTo>
                    <a:lnTo>
                      <a:pt x="426" y="495"/>
                    </a:lnTo>
                    <a:lnTo>
                      <a:pt x="424" y="495"/>
                    </a:lnTo>
                    <a:lnTo>
                      <a:pt x="424" y="495"/>
                    </a:lnTo>
                    <a:lnTo>
                      <a:pt x="424" y="497"/>
                    </a:lnTo>
                    <a:lnTo>
                      <a:pt x="422" y="499"/>
                    </a:lnTo>
                    <a:lnTo>
                      <a:pt x="422" y="499"/>
                    </a:lnTo>
                    <a:lnTo>
                      <a:pt x="422" y="501"/>
                    </a:lnTo>
                    <a:lnTo>
                      <a:pt x="422" y="501"/>
                    </a:lnTo>
                    <a:lnTo>
                      <a:pt x="420" y="501"/>
                    </a:lnTo>
                    <a:lnTo>
                      <a:pt x="420" y="501"/>
                    </a:lnTo>
                    <a:lnTo>
                      <a:pt x="418" y="505"/>
                    </a:lnTo>
                    <a:lnTo>
                      <a:pt x="418" y="505"/>
                    </a:lnTo>
                    <a:lnTo>
                      <a:pt x="420" y="507"/>
                    </a:lnTo>
                    <a:lnTo>
                      <a:pt x="420" y="507"/>
                    </a:lnTo>
                    <a:lnTo>
                      <a:pt x="418" y="507"/>
                    </a:lnTo>
                    <a:lnTo>
                      <a:pt x="418" y="509"/>
                    </a:lnTo>
                    <a:lnTo>
                      <a:pt x="416" y="511"/>
                    </a:lnTo>
                    <a:lnTo>
                      <a:pt x="418" y="513"/>
                    </a:lnTo>
                    <a:lnTo>
                      <a:pt x="418" y="515"/>
                    </a:lnTo>
                    <a:lnTo>
                      <a:pt x="418" y="515"/>
                    </a:lnTo>
                    <a:lnTo>
                      <a:pt x="420" y="515"/>
                    </a:lnTo>
                    <a:lnTo>
                      <a:pt x="420" y="517"/>
                    </a:lnTo>
                    <a:lnTo>
                      <a:pt x="420" y="519"/>
                    </a:lnTo>
                    <a:lnTo>
                      <a:pt x="420" y="521"/>
                    </a:lnTo>
                    <a:lnTo>
                      <a:pt x="420" y="523"/>
                    </a:lnTo>
                    <a:lnTo>
                      <a:pt x="420" y="525"/>
                    </a:lnTo>
                    <a:lnTo>
                      <a:pt x="420" y="525"/>
                    </a:lnTo>
                    <a:lnTo>
                      <a:pt x="422" y="525"/>
                    </a:lnTo>
                    <a:lnTo>
                      <a:pt x="422" y="523"/>
                    </a:lnTo>
                    <a:lnTo>
                      <a:pt x="424" y="523"/>
                    </a:lnTo>
                    <a:lnTo>
                      <a:pt x="426" y="521"/>
                    </a:lnTo>
                    <a:lnTo>
                      <a:pt x="428" y="521"/>
                    </a:lnTo>
                    <a:lnTo>
                      <a:pt x="432" y="521"/>
                    </a:lnTo>
                    <a:lnTo>
                      <a:pt x="434" y="521"/>
                    </a:lnTo>
                    <a:lnTo>
                      <a:pt x="434" y="521"/>
                    </a:lnTo>
                    <a:lnTo>
                      <a:pt x="434" y="521"/>
                    </a:lnTo>
                    <a:lnTo>
                      <a:pt x="438" y="521"/>
                    </a:lnTo>
                    <a:lnTo>
                      <a:pt x="438" y="521"/>
                    </a:lnTo>
                    <a:lnTo>
                      <a:pt x="438" y="521"/>
                    </a:lnTo>
                    <a:lnTo>
                      <a:pt x="438" y="521"/>
                    </a:lnTo>
                    <a:lnTo>
                      <a:pt x="436" y="523"/>
                    </a:lnTo>
                    <a:lnTo>
                      <a:pt x="436" y="525"/>
                    </a:lnTo>
                    <a:lnTo>
                      <a:pt x="436" y="525"/>
                    </a:lnTo>
                    <a:lnTo>
                      <a:pt x="438" y="527"/>
                    </a:lnTo>
                    <a:lnTo>
                      <a:pt x="438" y="527"/>
                    </a:lnTo>
                    <a:lnTo>
                      <a:pt x="440" y="529"/>
                    </a:lnTo>
                    <a:lnTo>
                      <a:pt x="440" y="531"/>
                    </a:lnTo>
                    <a:lnTo>
                      <a:pt x="440" y="531"/>
                    </a:lnTo>
                    <a:lnTo>
                      <a:pt x="440" y="533"/>
                    </a:lnTo>
                    <a:lnTo>
                      <a:pt x="442" y="533"/>
                    </a:lnTo>
                    <a:lnTo>
                      <a:pt x="442" y="535"/>
                    </a:lnTo>
                    <a:lnTo>
                      <a:pt x="442" y="537"/>
                    </a:lnTo>
                    <a:lnTo>
                      <a:pt x="444" y="539"/>
                    </a:lnTo>
                    <a:lnTo>
                      <a:pt x="448" y="539"/>
                    </a:lnTo>
                    <a:lnTo>
                      <a:pt x="448" y="539"/>
                    </a:lnTo>
                    <a:lnTo>
                      <a:pt x="450" y="539"/>
                    </a:lnTo>
                    <a:lnTo>
                      <a:pt x="450" y="539"/>
                    </a:lnTo>
                    <a:lnTo>
                      <a:pt x="452" y="541"/>
                    </a:lnTo>
                    <a:lnTo>
                      <a:pt x="452" y="541"/>
                    </a:lnTo>
                    <a:lnTo>
                      <a:pt x="452" y="541"/>
                    </a:lnTo>
                    <a:lnTo>
                      <a:pt x="450" y="543"/>
                    </a:lnTo>
                    <a:lnTo>
                      <a:pt x="450" y="545"/>
                    </a:lnTo>
                    <a:lnTo>
                      <a:pt x="450" y="547"/>
                    </a:lnTo>
                    <a:lnTo>
                      <a:pt x="450" y="549"/>
                    </a:lnTo>
                    <a:lnTo>
                      <a:pt x="450" y="551"/>
                    </a:lnTo>
                    <a:lnTo>
                      <a:pt x="448" y="553"/>
                    </a:lnTo>
                    <a:lnTo>
                      <a:pt x="448" y="555"/>
                    </a:lnTo>
                    <a:lnTo>
                      <a:pt x="448" y="555"/>
                    </a:lnTo>
                    <a:lnTo>
                      <a:pt x="450" y="555"/>
                    </a:lnTo>
                    <a:lnTo>
                      <a:pt x="450" y="557"/>
                    </a:lnTo>
                    <a:lnTo>
                      <a:pt x="450" y="557"/>
                    </a:lnTo>
                    <a:lnTo>
                      <a:pt x="452" y="557"/>
                    </a:lnTo>
                    <a:lnTo>
                      <a:pt x="456" y="557"/>
                    </a:lnTo>
                    <a:lnTo>
                      <a:pt x="460" y="557"/>
                    </a:lnTo>
                    <a:lnTo>
                      <a:pt x="460" y="557"/>
                    </a:lnTo>
                    <a:lnTo>
                      <a:pt x="462" y="559"/>
                    </a:lnTo>
                    <a:lnTo>
                      <a:pt x="462" y="559"/>
                    </a:lnTo>
                    <a:lnTo>
                      <a:pt x="462" y="561"/>
                    </a:lnTo>
                    <a:lnTo>
                      <a:pt x="462" y="563"/>
                    </a:lnTo>
                    <a:lnTo>
                      <a:pt x="462" y="563"/>
                    </a:lnTo>
                    <a:lnTo>
                      <a:pt x="464" y="563"/>
                    </a:lnTo>
                    <a:lnTo>
                      <a:pt x="464" y="565"/>
                    </a:lnTo>
                    <a:lnTo>
                      <a:pt x="464" y="565"/>
                    </a:lnTo>
                    <a:lnTo>
                      <a:pt x="464" y="567"/>
                    </a:lnTo>
                    <a:lnTo>
                      <a:pt x="464" y="567"/>
                    </a:lnTo>
                    <a:lnTo>
                      <a:pt x="466" y="567"/>
                    </a:lnTo>
                    <a:lnTo>
                      <a:pt x="466" y="567"/>
                    </a:lnTo>
                    <a:lnTo>
                      <a:pt x="468" y="567"/>
                    </a:lnTo>
                    <a:lnTo>
                      <a:pt x="470" y="567"/>
                    </a:lnTo>
                    <a:lnTo>
                      <a:pt x="472" y="567"/>
                    </a:lnTo>
                    <a:lnTo>
                      <a:pt x="472" y="567"/>
                    </a:lnTo>
                    <a:lnTo>
                      <a:pt x="474" y="567"/>
                    </a:lnTo>
                    <a:lnTo>
                      <a:pt x="476" y="565"/>
                    </a:lnTo>
                    <a:lnTo>
                      <a:pt x="478" y="563"/>
                    </a:lnTo>
                    <a:lnTo>
                      <a:pt x="480" y="563"/>
                    </a:lnTo>
                    <a:lnTo>
                      <a:pt x="480" y="563"/>
                    </a:lnTo>
                    <a:lnTo>
                      <a:pt x="480" y="563"/>
                    </a:lnTo>
                    <a:lnTo>
                      <a:pt x="480" y="563"/>
                    </a:lnTo>
                    <a:lnTo>
                      <a:pt x="480" y="565"/>
                    </a:lnTo>
                    <a:lnTo>
                      <a:pt x="480" y="565"/>
                    </a:lnTo>
                    <a:lnTo>
                      <a:pt x="482" y="567"/>
                    </a:lnTo>
                    <a:lnTo>
                      <a:pt x="482" y="569"/>
                    </a:lnTo>
                    <a:lnTo>
                      <a:pt x="482" y="569"/>
                    </a:lnTo>
                    <a:lnTo>
                      <a:pt x="482" y="569"/>
                    </a:lnTo>
                    <a:lnTo>
                      <a:pt x="482" y="571"/>
                    </a:lnTo>
                    <a:lnTo>
                      <a:pt x="482" y="573"/>
                    </a:lnTo>
                    <a:lnTo>
                      <a:pt x="484" y="573"/>
                    </a:lnTo>
                    <a:lnTo>
                      <a:pt x="484" y="573"/>
                    </a:lnTo>
                    <a:lnTo>
                      <a:pt x="486" y="571"/>
                    </a:lnTo>
                    <a:lnTo>
                      <a:pt x="488" y="571"/>
                    </a:lnTo>
                    <a:lnTo>
                      <a:pt x="488" y="573"/>
                    </a:lnTo>
                    <a:lnTo>
                      <a:pt x="488" y="573"/>
                    </a:lnTo>
                    <a:lnTo>
                      <a:pt x="490" y="573"/>
                    </a:lnTo>
                    <a:lnTo>
                      <a:pt x="490" y="573"/>
                    </a:lnTo>
                    <a:lnTo>
                      <a:pt x="490" y="573"/>
                    </a:lnTo>
                    <a:lnTo>
                      <a:pt x="493" y="573"/>
                    </a:lnTo>
                    <a:lnTo>
                      <a:pt x="493" y="573"/>
                    </a:lnTo>
                    <a:lnTo>
                      <a:pt x="493" y="571"/>
                    </a:lnTo>
                    <a:lnTo>
                      <a:pt x="490" y="571"/>
                    </a:lnTo>
                    <a:lnTo>
                      <a:pt x="490" y="571"/>
                    </a:lnTo>
                    <a:lnTo>
                      <a:pt x="490" y="569"/>
                    </a:lnTo>
                    <a:lnTo>
                      <a:pt x="490" y="567"/>
                    </a:lnTo>
                    <a:lnTo>
                      <a:pt x="490" y="565"/>
                    </a:lnTo>
                    <a:lnTo>
                      <a:pt x="490" y="563"/>
                    </a:lnTo>
                    <a:lnTo>
                      <a:pt x="490" y="561"/>
                    </a:lnTo>
                    <a:lnTo>
                      <a:pt x="488" y="561"/>
                    </a:lnTo>
                    <a:lnTo>
                      <a:pt x="486" y="559"/>
                    </a:lnTo>
                    <a:lnTo>
                      <a:pt x="486" y="557"/>
                    </a:lnTo>
                    <a:lnTo>
                      <a:pt x="486" y="557"/>
                    </a:lnTo>
                    <a:lnTo>
                      <a:pt x="486" y="555"/>
                    </a:lnTo>
                    <a:lnTo>
                      <a:pt x="486" y="555"/>
                    </a:lnTo>
                    <a:lnTo>
                      <a:pt x="484" y="553"/>
                    </a:lnTo>
                    <a:lnTo>
                      <a:pt x="486" y="553"/>
                    </a:lnTo>
                    <a:lnTo>
                      <a:pt x="486" y="553"/>
                    </a:lnTo>
                    <a:lnTo>
                      <a:pt x="486" y="551"/>
                    </a:lnTo>
                    <a:lnTo>
                      <a:pt x="486" y="549"/>
                    </a:lnTo>
                    <a:lnTo>
                      <a:pt x="488" y="549"/>
                    </a:lnTo>
                    <a:lnTo>
                      <a:pt x="488" y="549"/>
                    </a:lnTo>
                    <a:lnTo>
                      <a:pt x="488" y="549"/>
                    </a:lnTo>
                    <a:lnTo>
                      <a:pt x="490" y="551"/>
                    </a:lnTo>
                    <a:lnTo>
                      <a:pt x="490" y="551"/>
                    </a:lnTo>
                    <a:lnTo>
                      <a:pt x="493" y="551"/>
                    </a:lnTo>
                    <a:lnTo>
                      <a:pt x="495" y="551"/>
                    </a:lnTo>
                    <a:lnTo>
                      <a:pt x="495" y="551"/>
                    </a:lnTo>
                    <a:lnTo>
                      <a:pt x="495" y="551"/>
                    </a:lnTo>
                    <a:lnTo>
                      <a:pt x="497" y="549"/>
                    </a:lnTo>
                    <a:lnTo>
                      <a:pt x="497" y="549"/>
                    </a:lnTo>
                    <a:lnTo>
                      <a:pt x="497" y="547"/>
                    </a:lnTo>
                    <a:lnTo>
                      <a:pt x="499" y="545"/>
                    </a:lnTo>
                    <a:lnTo>
                      <a:pt x="499" y="545"/>
                    </a:lnTo>
                    <a:lnTo>
                      <a:pt x="499" y="545"/>
                    </a:lnTo>
                    <a:lnTo>
                      <a:pt x="499" y="545"/>
                    </a:lnTo>
                    <a:lnTo>
                      <a:pt x="501" y="545"/>
                    </a:lnTo>
                    <a:lnTo>
                      <a:pt x="503" y="547"/>
                    </a:lnTo>
                    <a:lnTo>
                      <a:pt x="505" y="547"/>
                    </a:lnTo>
                    <a:lnTo>
                      <a:pt x="505" y="549"/>
                    </a:lnTo>
                    <a:lnTo>
                      <a:pt x="507" y="549"/>
                    </a:lnTo>
                    <a:lnTo>
                      <a:pt x="507" y="551"/>
                    </a:lnTo>
                    <a:lnTo>
                      <a:pt x="509" y="551"/>
                    </a:lnTo>
                    <a:lnTo>
                      <a:pt x="509" y="549"/>
                    </a:lnTo>
                    <a:lnTo>
                      <a:pt x="509" y="549"/>
                    </a:lnTo>
                    <a:lnTo>
                      <a:pt x="509" y="547"/>
                    </a:lnTo>
                    <a:lnTo>
                      <a:pt x="511" y="547"/>
                    </a:lnTo>
                    <a:lnTo>
                      <a:pt x="511" y="545"/>
                    </a:lnTo>
                    <a:lnTo>
                      <a:pt x="511" y="545"/>
                    </a:lnTo>
                    <a:lnTo>
                      <a:pt x="513" y="545"/>
                    </a:lnTo>
                    <a:lnTo>
                      <a:pt x="513" y="545"/>
                    </a:lnTo>
                    <a:lnTo>
                      <a:pt x="515" y="547"/>
                    </a:lnTo>
                    <a:lnTo>
                      <a:pt x="515" y="547"/>
                    </a:lnTo>
                    <a:lnTo>
                      <a:pt x="515" y="547"/>
                    </a:lnTo>
                    <a:lnTo>
                      <a:pt x="517" y="545"/>
                    </a:lnTo>
                    <a:lnTo>
                      <a:pt x="517" y="545"/>
                    </a:lnTo>
                    <a:lnTo>
                      <a:pt x="517" y="545"/>
                    </a:lnTo>
                    <a:lnTo>
                      <a:pt x="521" y="549"/>
                    </a:lnTo>
                    <a:lnTo>
                      <a:pt x="523" y="549"/>
                    </a:lnTo>
                    <a:lnTo>
                      <a:pt x="523" y="549"/>
                    </a:lnTo>
                    <a:lnTo>
                      <a:pt x="523" y="547"/>
                    </a:lnTo>
                    <a:lnTo>
                      <a:pt x="523" y="547"/>
                    </a:lnTo>
                    <a:lnTo>
                      <a:pt x="523" y="545"/>
                    </a:lnTo>
                    <a:lnTo>
                      <a:pt x="525" y="543"/>
                    </a:lnTo>
                    <a:lnTo>
                      <a:pt x="525" y="543"/>
                    </a:lnTo>
                    <a:lnTo>
                      <a:pt x="527" y="545"/>
                    </a:lnTo>
                    <a:lnTo>
                      <a:pt x="527" y="545"/>
                    </a:lnTo>
                    <a:lnTo>
                      <a:pt x="529" y="545"/>
                    </a:lnTo>
                    <a:lnTo>
                      <a:pt x="531" y="543"/>
                    </a:lnTo>
                    <a:lnTo>
                      <a:pt x="531" y="543"/>
                    </a:lnTo>
                    <a:lnTo>
                      <a:pt x="533" y="543"/>
                    </a:lnTo>
                    <a:lnTo>
                      <a:pt x="533" y="543"/>
                    </a:lnTo>
                    <a:lnTo>
                      <a:pt x="533" y="543"/>
                    </a:lnTo>
                    <a:lnTo>
                      <a:pt x="535" y="541"/>
                    </a:lnTo>
                    <a:lnTo>
                      <a:pt x="535" y="541"/>
                    </a:lnTo>
                    <a:lnTo>
                      <a:pt x="535" y="539"/>
                    </a:lnTo>
                    <a:lnTo>
                      <a:pt x="535" y="537"/>
                    </a:lnTo>
                    <a:lnTo>
                      <a:pt x="535" y="537"/>
                    </a:lnTo>
                    <a:lnTo>
                      <a:pt x="537" y="537"/>
                    </a:lnTo>
                    <a:lnTo>
                      <a:pt x="539" y="535"/>
                    </a:lnTo>
                    <a:lnTo>
                      <a:pt x="541" y="535"/>
                    </a:lnTo>
                    <a:lnTo>
                      <a:pt x="541" y="535"/>
                    </a:lnTo>
                    <a:lnTo>
                      <a:pt x="541" y="535"/>
                    </a:lnTo>
                    <a:lnTo>
                      <a:pt x="543" y="537"/>
                    </a:lnTo>
                    <a:lnTo>
                      <a:pt x="545" y="537"/>
                    </a:lnTo>
                    <a:lnTo>
                      <a:pt x="545" y="539"/>
                    </a:lnTo>
                    <a:lnTo>
                      <a:pt x="545" y="539"/>
                    </a:lnTo>
                    <a:lnTo>
                      <a:pt x="547" y="539"/>
                    </a:lnTo>
                    <a:lnTo>
                      <a:pt x="549" y="541"/>
                    </a:lnTo>
                    <a:lnTo>
                      <a:pt x="551" y="541"/>
                    </a:lnTo>
                    <a:lnTo>
                      <a:pt x="551" y="541"/>
                    </a:lnTo>
                    <a:lnTo>
                      <a:pt x="553" y="541"/>
                    </a:lnTo>
                    <a:lnTo>
                      <a:pt x="553" y="541"/>
                    </a:lnTo>
                    <a:lnTo>
                      <a:pt x="553" y="541"/>
                    </a:lnTo>
                    <a:lnTo>
                      <a:pt x="555" y="541"/>
                    </a:lnTo>
                    <a:lnTo>
                      <a:pt x="555" y="541"/>
                    </a:lnTo>
                    <a:lnTo>
                      <a:pt x="557" y="543"/>
                    </a:lnTo>
                    <a:lnTo>
                      <a:pt x="557" y="543"/>
                    </a:lnTo>
                    <a:lnTo>
                      <a:pt x="559" y="543"/>
                    </a:lnTo>
                    <a:lnTo>
                      <a:pt x="561" y="543"/>
                    </a:lnTo>
                    <a:lnTo>
                      <a:pt x="561" y="543"/>
                    </a:lnTo>
                    <a:lnTo>
                      <a:pt x="563" y="543"/>
                    </a:lnTo>
                    <a:lnTo>
                      <a:pt x="565" y="545"/>
                    </a:lnTo>
                    <a:lnTo>
                      <a:pt x="565" y="545"/>
                    </a:lnTo>
                    <a:lnTo>
                      <a:pt x="565" y="547"/>
                    </a:lnTo>
                    <a:lnTo>
                      <a:pt x="563" y="547"/>
                    </a:lnTo>
                    <a:lnTo>
                      <a:pt x="563" y="547"/>
                    </a:lnTo>
                    <a:lnTo>
                      <a:pt x="563" y="549"/>
                    </a:lnTo>
                    <a:lnTo>
                      <a:pt x="563" y="551"/>
                    </a:lnTo>
                    <a:lnTo>
                      <a:pt x="563" y="553"/>
                    </a:lnTo>
                    <a:lnTo>
                      <a:pt x="563" y="553"/>
                    </a:lnTo>
                    <a:lnTo>
                      <a:pt x="565" y="553"/>
                    </a:lnTo>
                    <a:lnTo>
                      <a:pt x="565" y="553"/>
                    </a:lnTo>
                    <a:lnTo>
                      <a:pt x="565" y="555"/>
                    </a:lnTo>
                    <a:lnTo>
                      <a:pt x="565" y="557"/>
                    </a:lnTo>
                    <a:lnTo>
                      <a:pt x="565" y="559"/>
                    </a:lnTo>
                    <a:lnTo>
                      <a:pt x="567" y="559"/>
                    </a:lnTo>
                    <a:lnTo>
                      <a:pt x="567" y="559"/>
                    </a:lnTo>
                    <a:lnTo>
                      <a:pt x="567" y="559"/>
                    </a:lnTo>
                    <a:lnTo>
                      <a:pt x="569" y="559"/>
                    </a:lnTo>
                    <a:lnTo>
                      <a:pt x="571" y="559"/>
                    </a:lnTo>
                    <a:lnTo>
                      <a:pt x="571" y="559"/>
                    </a:lnTo>
                    <a:lnTo>
                      <a:pt x="571" y="561"/>
                    </a:lnTo>
                    <a:lnTo>
                      <a:pt x="571" y="561"/>
                    </a:lnTo>
                    <a:lnTo>
                      <a:pt x="573" y="561"/>
                    </a:lnTo>
                    <a:lnTo>
                      <a:pt x="575" y="563"/>
                    </a:lnTo>
                    <a:lnTo>
                      <a:pt x="575" y="563"/>
                    </a:lnTo>
                    <a:lnTo>
                      <a:pt x="577" y="565"/>
                    </a:lnTo>
                    <a:lnTo>
                      <a:pt x="579" y="565"/>
                    </a:lnTo>
                    <a:lnTo>
                      <a:pt x="579" y="565"/>
                    </a:lnTo>
                    <a:lnTo>
                      <a:pt x="581" y="565"/>
                    </a:lnTo>
                    <a:lnTo>
                      <a:pt x="583" y="565"/>
                    </a:lnTo>
                    <a:lnTo>
                      <a:pt x="585" y="565"/>
                    </a:lnTo>
                    <a:lnTo>
                      <a:pt x="587" y="567"/>
                    </a:lnTo>
                    <a:lnTo>
                      <a:pt x="587" y="567"/>
                    </a:lnTo>
                    <a:lnTo>
                      <a:pt x="589" y="567"/>
                    </a:lnTo>
                    <a:lnTo>
                      <a:pt x="589" y="565"/>
                    </a:lnTo>
                    <a:lnTo>
                      <a:pt x="591" y="567"/>
                    </a:lnTo>
                    <a:lnTo>
                      <a:pt x="593" y="565"/>
                    </a:lnTo>
                    <a:lnTo>
                      <a:pt x="593" y="563"/>
                    </a:lnTo>
                    <a:lnTo>
                      <a:pt x="593" y="563"/>
                    </a:lnTo>
                    <a:lnTo>
                      <a:pt x="593" y="563"/>
                    </a:lnTo>
                    <a:lnTo>
                      <a:pt x="595" y="565"/>
                    </a:lnTo>
                    <a:lnTo>
                      <a:pt x="595" y="565"/>
                    </a:lnTo>
                    <a:lnTo>
                      <a:pt x="595" y="565"/>
                    </a:lnTo>
                    <a:lnTo>
                      <a:pt x="595" y="563"/>
                    </a:lnTo>
                    <a:lnTo>
                      <a:pt x="595" y="561"/>
                    </a:lnTo>
                    <a:lnTo>
                      <a:pt x="595" y="559"/>
                    </a:lnTo>
                    <a:lnTo>
                      <a:pt x="595" y="559"/>
                    </a:lnTo>
                    <a:lnTo>
                      <a:pt x="597" y="561"/>
                    </a:lnTo>
                    <a:lnTo>
                      <a:pt x="597" y="561"/>
                    </a:lnTo>
                    <a:lnTo>
                      <a:pt x="597" y="563"/>
                    </a:lnTo>
                    <a:lnTo>
                      <a:pt x="597" y="563"/>
                    </a:lnTo>
                    <a:lnTo>
                      <a:pt x="599" y="565"/>
                    </a:lnTo>
                    <a:lnTo>
                      <a:pt x="599" y="565"/>
                    </a:lnTo>
                    <a:lnTo>
                      <a:pt x="601" y="565"/>
                    </a:lnTo>
                    <a:lnTo>
                      <a:pt x="601" y="565"/>
                    </a:lnTo>
                    <a:lnTo>
                      <a:pt x="603" y="565"/>
                    </a:lnTo>
                    <a:lnTo>
                      <a:pt x="605" y="565"/>
                    </a:lnTo>
                    <a:lnTo>
                      <a:pt x="605" y="567"/>
                    </a:lnTo>
                    <a:lnTo>
                      <a:pt x="605" y="567"/>
                    </a:lnTo>
                    <a:lnTo>
                      <a:pt x="605" y="569"/>
                    </a:lnTo>
                    <a:lnTo>
                      <a:pt x="605" y="569"/>
                    </a:lnTo>
                    <a:lnTo>
                      <a:pt x="607" y="569"/>
                    </a:lnTo>
                    <a:lnTo>
                      <a:pt x="609" y="567"/>
                    </a:lnTo>
                    <a:lnTo>
                      <a:pt x="611" y="567"/>
                    </a:lnTo>
                    <a:lnTo>
                      <a:pt x="611" y="567"/>
                    </a:lnTo>
                    <a:lnTo>
                      <a:pt x="611" y="563"/>
                    </a:lnTo>
                    <a:lnTo>
                      <a:pt x="611" y="563"/>
                    </a:lnTo>
                    <a:lnTo>
                      <a:pt x="611" y="565"/>
                    </a:lnTo>
                    <a:lnTo>
                      <a:pt x="613" y="567"/>
                    </a:lnTo>
                    <a:lnTo>
                      <a:pt x="615" y="567"/>
                    </a:lnTo>
                    <a:lnTo>
                      <a:pt x="615" y="567"/>
                    </a:lnTo>
                    <a:lnTo>
                      <a:pt x="617" y="567"/>
                    </a:lnTo>
                    <a:lnTo>
                      <a:pt x="617" y="567"/>
                    </a:lnTo>
                    <a:lnTo>
                      <a:pt x="617" y="569"/>
                    </a:lnTo>
                    <a:lnTo>
                      <a:pt x="615" y="571"/>
                    </a:lnTo>
                    <a:lnTo>
                      <a:pt x="615" y="571"/>
                    </a:lnTo>
                    <a:lnTo>
                      <a:pt x="615" y="573"/>
                    </a:lnTo>
                    <a:lnTo>
                      <a:pt x="615" y="575"/>
                    </a:lnTo>
                    <a:lnTo>
                      <a:pt x="615" y="577"/>
                    </a:lnTo>
                    <a:lnTo>
                      <a:pt x="615" y="579"/>
                    </a:lnTo>
                    <a:lnTo>
                      <a:pt x="617" y="579"/>
                    </a:lnTo>
                    <a:lnTo>
                      <a:pt x="617" y="579"/>
                    </a:lnTo>
                    <a:lnTo>
                      <a:pt x="617" y="581"/>
                    </a:lnTo>
                    <a:lnTo>
                      <a:pt x="617" y="583"/>
                    </a:lnTo>
                    <a:lnTo>
                      <a:pt x="619" y="585"/>
                    </a:lnTo>
                    <a:lnTo>
                      <a:pt x="621" y="585"/>
                    </a:lnTo>
                    <a:lnTo>
                      <a:pt x="621" y="585"/>
                    </a:lnTo>
                    <a:lnTo>
                      <a:pt x="621" y="587"/>
                    </a:lnTo>
                    <a:lnTo>
                      <a:pt x="621" y="587"/>
                    </a:lnTo>
                    <a:lnTo>
                      <a:pt x="619" y="587"/>
                    </a:lnTo>
                    <a:lnTo>
                      <a:pt x="619" y="587"/>
                    </a:lnTo>
                    <a:lnTo>
                      <a:pt x="621" y="589"/>
                    </a:lnTo>
                    <a:lnTo>
                      <a:pt x="623" y="589"/>
                    </a:lnTo>
                    <a:lnTo>
                      <a:pt x="627" y="589"/>
                    </a:lnTo>
                    <a:lnTo>
                      <a:pt x="629" y="587"/>
                    </a:lnTo>
                    <a:lnTo>
                      <a:pt x="629" y="587"/>
                    </a:lnTo>
                    <a:lnTo>
                      <a:pt x="629" y="585"/>
                    </a:lnTo>
                    <a:lnTo>
                      <a:pt x="629" y="585"/>
                    </a:lnTo>
                    <a:lnTo>
                      <a:pt x="625" y="581"/>
                    </a:lnTo>
                    <a:lnTo>
                      <a:pt x="625" y="581"/>
                    </a:lnTo>
                    <a:lnTo>
                      <a:pt x="627" y="581"/>
                    </a:lnTo>
                    <a:lnTo>
                      <a:pt x="627" y="579"/>
                    </a:lnTo>
                    <a:lnTo>
                      <a:pt x="627" y="579"/>
                    </a:lnTo>
                    <a:lnTo>
                      <a:pt x="623" y="579"/>
                    </a:lnTo>
                    <a:lnTo>
                      <a:pt x="623" y="577"/>
                    </a:lnTo>
                    <a:lnTo>
                      <a:pt x="623" y="575"/>
                    </a:lnTo>
                    <a:lnTo>
                      <a:pt x="625" y="573"/>
                    </a:lnTo>
                    <a:lnTo>
                      <a:pt x="625" y="573"/>
                    </a:lnTo>
                    <a:lnTo>
                      <a:pt x="625" y="571"/>
                    </a:lnTo>
                    <a:lnTo>
                      <a:pt x="625" y="571"/>
                    </a:lnTo>
                    <a:lnTo>
                      <a:pt x="625" y="571"/>
                    </a:lnTo>
                    <a:lnTo>
                      <a:pt x="627" y="571"/>
                    </a:lnTo>
                    <a:lnTo>
                      <a:pt x="627" y="573"/>
                    </a:lnTo>
                    <a:lnTo>
                      <a:pt x="629" y="573"/>
                    </a:lnTo>
                    <a:lnTo>
                      <a:pt x="629" y="571"/>
                    </a:lnTo>
                    <a:lnTo>
                      <a:pt x="631" y="569"/>
                    </a:lnTo>
                    <a:lnTo>
                      <a:pt x="633" y="569"/>
                    </a:lnTo>
                    <a:lnTo>
                      <a:pt x="635" y="569"/>
                    </a:lnTo>
                    <a:lnTo>
                      <a:pt x="635" y="567"/>
                    </a:lnTo>
                    <a:lnTo>
                      <a:pt x="635" y="567"/>
                    </a:lnTo>
                    <a:lnTo>
                      <a:pt x="635" y="567"/>
                    </a:lnTo>
                    <a:lnTo>
                      <a:pt x="637" y="567"/>
                    </a:lnTo>
                    <a:lnTo>
                      <a:pt x="637" y="567"/>
                    </a:lnTo>
                    <a:lnTo>
                      <a:pt x="639" y="567"/>
                    </a:lnTo>
                    <a:lnTo>
                      <a:pt x="641" y="567"/>
                    </a:lnTo>
                    <a:lnTo>
                      <a:pt x="643" y="567"/>
                    </a:lnTo>
                    <a:lnTo>
                      <a:pt x="645" y="565"/>
                    </a:lnTo>
                    <a:lnTo>
                      <a:pt x="645" y="565"/>
                    </a:lnTo>
                    <a:lnTo>
                      <a:pt x="645" y="563"/>
                    </a:lnTo>
                    <a:lnTo>
                      <a:pt x="647" y="563"/>
                    </a:lnTo>
                    <a:lnTo>
                      <a:pt x="647" y="563"/>
                    </a:lnTo>
                    <a:lnTo>
                      <a:pt x="647" y="563"/>
                    </a:lnTo>
                    <a:lnTo>
                      <a:pt x="647" y="561"/>
                    </a:lnTo>
                    <a:lnTo>
                      <a:pt x="649" y="561"/>
                    </a:lnTo>
                    <a:lnTo>
                      <a:pt x="651" y="561"/>
                    </a:lnTo>
                    <a:lnTo>
                      <a:pt x="651" y="563"/>
                    </a:lnTo>
                    <a:lnTo>
                      <a:pt x="653" y="563"/>
                    </a:lnTo>
                    <a:lnTo>
                      <a:pt x="655" y="563"/>
                    </a:lnTo>
                    <a:lnTo>
                      <a:pt x="655" y="561"/>
                    </a:lnTo>
                    <a:lnTo>
                      <a:pt x="655" y="559"/>
                    </a:lnTo>
                    <a:lnTo>
                      <a:pt x="653" y="559"/>
                    </a:lnTo>
                    <a:lnTo>
                      <a:pt x="655" y="559"/>
                    </a:lnTo>
                    <a:lnTo>
                      <a:pt x="655" y="559"/>
                    </a:lnTo>
                    <a:lnTo>
                      <a:pt x="655" y="559"/>
                    </a:lnTo>
                    <a:lnTo>
                      <a:pt x="655" y="561"/>
                    </a:lnTo>
                    <a:lnTo>
                      <a:pt x="657" y="561"/>
                    </a:lnTo>
                    <a:lnTo>
                      <a:pt x="657" y="563"/>
                    </a:lnTo>
                    <a:lnTo>
                      <a:pt x="659" y="561"/>
                    </a:lnTo>
                    <a:lnTo>
                      <a:pt x="659" y="561"/>
                    </a:lnTo>
                    <a:lnTo>
                      <a:pt x="659" y="559"/>
                    </a:lnTo>
                    <a:lnTo>
                      <a:pt x="661" y="559"/>
                    </a:lnTo>
                    <a:lnTo>
                      <a:pt x="663" y="561"/>
                    </a:lnTo>
                    <a:lnTo>
                      <a:pt x="663" y="559"/>
                    </a:lnTo>
                    <a:lnTo>
                      <a:pt x="663" y="559"/>
                    </a:lnTo>
                    <a:lnTo>
                      <a:pt x="663" y="557"/>
                    </a:lnTo>
                    <a:lnTo>
                      <a:pt x="665" y="555"/>
                    </a:lnTo>
                    <a:lnTo>
                      <a:pt x="665" y="557"/>
                    </a:lnTo>
                    <a:lnTo>
                      <a:pt x="667" y="557"/>
                    </a:lnTo>
                    <a:lnTo>
                      <a:pt x="669" y="555"/>
                    </a:lnTo>
                    <a:lnTo>
                      <a:pt x="669" y="555"/>
                    </a:lnTo>
                    <a:lnTo>
                      <a:pt x="669" y="555"/>
                    </a:lnTo>
                    <a:lnTo>
                      <a:pt x="671" y="555"/>
                    </a:lnTo>
                    <a:lnTo>
                      <a:pt x="671" y="555"/>
                    </a:lnTo>
                    <a:lnTo>
                      <a:pt x="671" y="555"/>
                    </a:lnTo>
                    <a:lnTo>
                      <a:pt x="671" y="553"/>
                    </a:lnTo>
                    <a:lnTo>
                      <a:pt x="671" y="553"/>
                    </a:lnTo>
                    <a:lnTo>
                      <a:pt x="671" y="555"/>
                    </a:lnTo>
                    <a:lnTo>
                      <a:pt x="671" y="555"/>
                    </a:lnTo>
                    <a:lnTo>
                      <a:pt x="671" y="553"/>
                    </a:lnTo>
                    <a:lnTo>
                      <a:pt x="671" y="551"/>
                    </a:lnTo>
                    <a:lnTo>
                      <a:pt x="671" y="551"/>
                    </a:lnTo>
                    <a:lnTo>
                      <a:pt x="671" y="547"/>
                    </a:lnTo>
                    <a:lnTo>
                      <a:pt x="669" y="545"/>
                    </a:lnTo>
                    <a:lnTo>
                      <a:pt x="669" y="545"/>
                    </a:lnTo>
                    <a:lnTo>
                      <a:pt x="669" y="545"/>
                    </a:lnTo>
                    <a:lnTo>
                      <a:pt x="667" y="543"/>
                    </a:lnTo>
                    <a:lnTo>
                      <a:pt x="667" y="543"/>
                    </a:lnTo>
                    <a:lnTo>
                      <a:pt x="667" y="541"/>
                    </a:lnTo>
                    <a:lnTo>
                      <a:pt x="667" y="541"/>
                    </a:lnTo>
                    <a:lnTo>
                      <a:pt x="667" y="541"/>
                    </a:lnTo>
                    <a:lnTo>
                      <a:pt x="667" y="539"/>
                    </a:lnTo>
                    <a:lnTo>
                      <a:pt x="669" y="539"/>
                    </a:lnTo>
                    <a:lnTo>
                      <a:pt x="669" y="539"/>
                    </a:lnTo>
                    <a:lnTo>
                      <a:pt x="669" y="539"/>
                    </a:lnTo>
                    <a:lnTo>
                      <a:pt x="669" y="541"/>
                    </a:lnTo>
                    <a:lnTo>
                      <a:pt x="671" y="541"/>
                    </a:lnTo>
                    <a:lnTo>
                      <a:pt x="671" y="543"/>
                    </a:lnTo>
                    <a:lnTo>
                      <a:pt x="671" y="543"/>
                    </a:lnTo>
                    <a:lnTo>
                      <a:pt x="673" y="545"/>
                    </a:lnTo>
                    <a:lnTo>
                      <a:pt x="675" y="547"/>
                    </a:lnTo>
                    <a:lnTo>
                      <a:pt x="677" y="549"/>
                    </a:lnTo>
                    <a:lnTo>
                      <a:pt x="677" y="549"/>
                    </a:lnTo>
                    <a:lnTo>
                      <a:pt x="677" y="549"/>
                    </a:lnTo>
                    <a:lnTo>
                      <a:pt x="679" y="549"/>
                    </a:lnTo>
                    <a:lnTo>
                      <a:pt x="679" y="549"/>
                    </a:lnTo>
                    <a:lnTo>
                      <a:pt x="679" y="549"/>
                    </a:lnTo>
                    <a:lnTo>
                      <a:pt x="681" y="549"/>
                    </a:lnTo>
                    <a:lnTo>
                      <a:pt x="681" y="549"/>
                    </a:lnTo>
                    <a:lnTo>
                      <a:pt x="681" y="549"/>
                    </a:lnTo>
                    <a:lnTo>
                      <a:pt x="683" y="547"/>
                    </a:lnTo>
                    <a:lnTo>
                      <a:pt x="683" y="547"/>
                    </a:lnTo>
                    <a:lnTo>
                      <a:pt x="685" y="549"/>
                    </a:lnTo>
                    <a:lnTo>
                      <a:pt x="687" y="549"/>
                    </a:lnTo>
                    <a:lnTo>
                      <a:pt x="685" y="547"/>
                    </a:lnTo>
                    <a:lnTo>
                      <a:pt x="687" y="547"/>
                    </a:lnTo>
                    <a:lnTo>
                      <a:pt x="687" y="545"/>
                    </a:lnTo>
                    <a:lnTo>
                      <a:pt x="687" y="545"/>
                    </a:lnTo>
                    <a:lnTo>
                      <a:pt x="687" y="545"/>
                    </a:lnTo>
                    <a:lnTo>
                      <a:pt x="689" y="547"/>
                    </a:lnTo>
                    <a:lnTo>
                      <a:pt x="691" y="547"/>
                    </a:lnTo>
                    <a:lnTo>
                      <a:pt x="691" y="547"/>
                    </a:lnTo>
                    <a:lnTo>
                      <a:pt x="691" y="547"/>
                    </a:lnTo>
                    <a:lnTo>
                      <a:pt x="693" y="545"/>
                    </a:lnTo>
                    <a:lnTo>
                      <a:pt x="693" y="545"/>
                    </a:lnTo>
                    <a:lnTo>
                      <a:pt x="695" y="543"/>
                    </a:lnTo>
                    <a:lnTo>
                      <a:pt x="697" y="545"/>
                    </a:lnTo>
                    <a:lnTo>
                      <a:pt x="699" y="545"/>
                    </a:lnTo>
                    <a:lnTo>
                      <a:pt x="701" y="545"/>
                    </a:lnTo>
                    <a:lnTo>
                      <a:pt x="701" y="545"/>
                    </a:lnTo>
                    <a:lnTo>
                      <a:pt x="701" y="543"/>
                    </a:lnTo>
                    <a:lnTo>
                      <a:pt x="701" y="543"/>
                    </a:lnTo>
                    <a:lnTo>
                      <a:pt x="703" y="543"/>
                    </a:lnTo>
                    <a:lnTo>
                      <a:pt x="705" y="543"/>
                    </a:lnTo>
                    <a:lnTo>
                      <a:pt x="709" y="543"/>
                    </a:lnTo>
                    <a:lnTo>
                      <a:pt x="709" y="543"/>
                    </a:lnTo>
                    <a:lnTo>
                      <a:pt x="711" y="541"/>
                    </a:lnTo>
                    <a:lnTo>
                      <a:pt x="711" y="541"/>
                    </a:lnTo>
                    <a:lnTo>
                      <a:pt x="711" y="541"/>
                    </a:lnTo>
                    <a:lnTo>
                      <a:pt x="713" y="541"/>
                    </a:lnTo>
                    <a:lnTo>
                      <a:pt x="715" y="541"/>
                    </a:lnTo>
                    <a:lnTo>
                      <a:pt x="715" y="541"/>
                    </a:lnTo>
                    <a:lnTo>
                      <a:pt x="715" y="537"/>
                    </a:lnTo>
                    <a:lnTo>
                      <a:pt x="715" y="537"/>
                    </a:lnTo>
                    <a:lnTo>
                      <a:pt x="717" y="537"/>
                    </a:lnTo>
                    <a:lnTo>
                      <a:pt x="717" y="535"/>
                    </a:lnTo>
                    <a:lnTo>
                      <a:pt x="717" y="535"/>
                    </a:lnTo>
                    <a:lnTo>
                      <a:pt x="715" y="535"/>
                    </a:lnTo>
                    <a:lnTo>
                      <a:pt x="717" y="533"/>
                    </a:lnTo>
                    <a:lnTo>
                      <a:pt x="717" y="533"/>
                    </a:lnTo>
                    <a:lnTo>
                      <a:pt x="719" y="533"/>
                    </a:lnTo>
                    <a:lnTo>
                      <a:pt x="719" y="529"/>
                    </a:lnTo>
                    <a:lnTo>
                      <a:pt x="721" y="529"/>
                    </a:lnTo>
                    <a:lnTo>
                      <a:pt x="721" y="531"/>
                    </a:lnTo>
                    <a:lnTo>
                      <a:pt x="723" y="529"/>
                    </a:lnTo>
                    <a:lnTo>
                      <a:pt x="723" y="529"/>
                    </a:lnTo>
                    <a:lnTo>
                      <a:pt x="725" y="527"/>
                    </a:lnTo>
                    <a:lnTo>
                      <a:pt x="725" y="527"/>
                    </a:lnTo>
                    <a:lnTo>
                      <a:pt x="725" y="529"/>
                    </a:lnTo>
                    <a:lnTo>
                      <a:pt x="727" y="529"/>
                    </a:lnTo>
                    <a:lnTo>
                      <a:pt x="727" y="529"/>
                    </a:lnTo>
                    <a:lnTo>
                      <a:pt x="727" y="527"/>
                    </a:lnTo>
                    <a:lnTo>
                      <a:pt x="727" y="527"/>
                    </a:lnTo>
                    <a:lnTo>
                      <a:pt x="727" y="527"/>
                    </a:lnTo>
                    <a:lnTo>
                      <a:pt x="727" y="525"/>
                    </a:lnTo>
                    <a:lnTo>
                      <a:pt x="729" y="525"/>
                    </a:lnTo>
                    <a:lnTo>
                      <a:pt x="729" y="525"/>
                    </a:lnTo>
                    <a:lnTo>
                      <a:pt x="729" y="523"/>
                    </a:lnTo>
                    <a:lnTo>
                      <a:pt x="731" y="523"/>
                    </a:lnTo>
                    <a:lnTo>
                      <a:pt x="733" y="523"/>
                    </a:lnTo>
                    <a:lnTo>
                      <a:pt x="733" y="521"/>
                    </a:lnTo>
                    <a:lnTo>
                      <a:pt x="735" y="519"/>
                    </a:lnTo>
                    <a:lnTo>
                      <a:pt x="735" y="517"/>
                    </a:lnTo>
                    <a:lnTo>
                      <a:pt x="733" y="515"/>
                    </a:lnTo>
                    <a:lnTo>
                      <a:pt x="731" y="515"/>
                    </a:lnTo>
                    <a:lnTo>
                      <a:pt x="731" y="515"/>
                    </a:lnTo>
                    <a:lnTo>
                      <a:pt x="731" y="515"/>
                    </a:lnTo>
                    <a:lnTo>
                      <a:pt x="731" y="513"/>
                    </a:lnTo>
                    <a:lnTo>
                      <a:pt x="731" y="515"/>
                    </a:lnTo>
                    <a:lnTo>
                      <a:pt x="733" y="513"/>
                    </a:lnTo>
                    <a:lnTo>
                      <a:pt x="733" y="513"/>
                    </a:lnTo>
                    <a:lnTo>
                      <a:pt x="733" y="511"/>
                    </a:lnTo>
                    <a:lnTo>
                      <a:pt x="735" y="511"/>
                    </a:lnTo>
                    <a:lnTo>
                      <a:pt x="737" y="513"/>
                    </a:lnTo>
                    <a:lnTo>
                      <a:pt x="739" y="511"/>
                    </a:lnTo>
                    <a:lnTo>
                      <a:pt x="741" y="513"/>
                    </a:lnTo>
                    <a:lnTo>
                      <a:pt x="743" y="511"/>
                    </a:lnTo>
                    <a:lnTo>
                      <a:pt x="743" y="509"/>
                    </a:lnTo>
                    <a:lnTo>
                      <a:pt x="743" y="509"/>
                    </a:lnTo>
                    <a:lnTo>
                      <a:pt x="741" y="509"/>
                    </a:lnTo>
                    <a:lnTo>
                      <a:pt x="741" y="507"/>
                    </a:lnTo>
                    <a:lnTo>
                      <a:pt x="743" y="507"/>
                    </a:lnTo>
                    <a:lnTo>
                      <a:pt x="745" y="507"/>
                    </a:lnTo>
                    <a:lnTo>
                      <a:pt x="745" y="505"/>
                    </a:lnTo>
                    <a:lnTo>
                      <a:pt x="745" y="505"/>
                    </a:lnTo>
                    <a:lnTo>
                      <a:pt x="745" y="503"/>
                    </a:lnTo>
                    <a:lnTo>
                      <a:pt x="745" y="501"/>
                    </a:lnTo>
                    <a:lnTo>
                      <a:pt x="745" y="501"/>
                    </a:lnTo>
                    <a:lnTo>
                      <a:pt x="749" y="501"/>
                    </a:lnTo>
                    <a:lnTo>
                      <a:pt x="749" y="501"/>
                    </a:lnTo>
                    <a:lnTo>
                      <a:pt x="749" y="499"/>
                    </a:lnTo>
                    <a:lnTo>
                      <a:pt x="747" y="499"/>
                    </a:lnTo>
                    <a:lnTo>
                      <a:pt x="747" y="497"/>
                    </a:lnTo>
                    <a:lnTo>
                      <a:pt x="747" y="497"/>
                    </a:lnTo>
                    <a:lnTo>
                      <a:pt x="749" y="497"/>
                    </a:lnTo>
                    <a:lnTo>
                      <a:pt x="751" y="497"/>
                    </a:lnTo>
                    <a:lnTo>
                      <a:pt x="751" y="497"/>
                    </a:lnTo>
                    <a:lnTo>
                      <a:pt x="753" y="497"/>
                    </a:lnTo>
                    <a:lnTo>
                      <a:pt x="755" y="499"/>
                    </a:lnTo>
                    <a:lnTo>
                      <a:pt x="755" y="497"/>
                    </a:lnTo>
                    <a:lnTo>
                      <a:pt x="755" y="497"/>
                    </a:lnTo>
                    <a:lnTo>
                      <a:pt x="753" y="495"/>
                    </a:lnTo>
                    <a:lnTo>
                      <a:pt x="753" y="493"/>
                    </a:lnTo>
                    <a:lnTo>
                      <a:pt x="753" y="489"/>
                    </a:lnTo>
                    <a:lnTo>
                      <a:pt x="753" y="489"/>
                    </a:lnTo>
                    <a:lnTo>
                      <a:pt x="753" y="487"/>
                    </a:lnTo>
                    <a:lnTo>
                      <a:pt x="751" y="487"/>
                    </a:lnTo>
                    <a:lnTo>
                      <a:pt x="749" y="487"/>
                    </a:lnTo>
                    <a:lnTo>
                      <a:pt x="747" y="487"/>
                    </a:lnTo>
                    <a:lnTo>
                      <a:pt x="747" y="487"/>
                    </a:lnTo>
                    <a:lnTo>
                      <a:pt x="745" y="485"/>
                    </a:lnTo>
                    <a:lnTo>
                      <a:pt x="745" y="485"/>
                    </a:lnTo>
                    <a:lnTo>
                      <a:pt x="747" y="485"/>
                    </a:lnTo>
                    <a:lnTo>
                      <a:pt x="749" y="485"/>
                    </a:lnTo>
                    <a:lnTo>
                      <a:pt x="749" y="485"/>
                    </a:lnTo>
                    <a:lnTo>
                      <a:pt x="751" y="485"/>
                    </a:lnTo>
                    <a:lnTo>
                      <a:pt x="753" y="483"/>
                    </a:lnTo>
                    <a:lnTo>
                      <a:pt x="753" y="481"/>
                    </a:lnTo>
                    <a:lnTo>
                      <a:pt x="755" y="481"/>
                    </a:lnTo>
                    <a:lnTo>
                      <a:pt x="755" y="481"/>
                    </a:lnTo>
                    <a:lnTo>
                      <a:pt x="753" y="479"/>
                    </a:lnTo>
                    <a:lnTo>
                      <a:pt x="753" y="479"/>
                    </a:lnTo>
                    <a:lnTo>
                      <a:pt x="753" y="477"/>
                    </a:lnTo>
                    <a:lnTo>
                      <a:pt x="751" y="475"/>
                    </a:lnTo>
                    <a:lnTo>
                      <a:pt x="749" y="475"/>
                    </a:lnTo>
                    <a:lnTo>
                      <a:pt x="749" y="475"/>
                    </a:lnTo>
                    <a:lnTo>
                      <a:pt x="749" y="473"/>
                    </a:lnTo>
                    <a:lnTo>
                      <a:pt x="749" y="473"/>
                    </a:lnTo>
                    <a:lnTo>
                      <a:pt x="749" y="473"/>
                    </a:lnTo>
                    <a:lnTo>
                      <a:pt x="751" y="473"/>
                    </a:lnTo>
                    <a:lnTo>
                      <a:pt x="751" y="473"/>
                    </a:lnTo>
                    <a:lnTo>
                      <a:pt x="751" y="471"/>
                    </a:lnTo>
                    <a:lnTo>
                      <a:pt x="751" y="471"/>
                    </a:lnTo>
                    <a:lnTo>
                      <a:pt x="751" y="473"/>
                    </a:lnTo>
                    <a:lnTo>
                      <a:pt x="753" y="473"/>
                    </a:lnTo>
                    <a:lnTo>
                      <a:pt x="753" y="475"/>
                    </a:lnTo>
                    <a:lnTo>
                      <a:pt x="753" y="475"/>
                    </a:lnTo>
                    <a:lnTo>
                      <a:pt x="753" y="475"/>
                    </a:lnTo>
                    <a:lnTo>
                      <a:pt x="755" y="477"/>
                    </a:lnTo>
                    <a:lnTo>
                      <a:pt x="755" y="475"/>
                    </a:lnTo>
                    <a:lnTo>
                      <a:pt x="757" y="475"/>
                    </a:lnTo>
                    <a:lnTo>
                      <a:pt x="757" y="473"/>
                    </a:lnTo>
                    <a:lnTo>
                      <a:pt x="757" y="471"/>
                    </a:lnTo>
                    <a:lnTo>
                      <a:pt x="757" y="467"/>
                    </a:lnTo>
                    <a:lnTo>
                      <a:pt x="759" y="467"/>
                    </a:lnTo>
                    <a:lnTo>
                      <a:pt x="759" y="465"/>
                    </a:lnTo>
                    <a:lnTo>
                      <a:pt x="761" y="463"/>
                    </a:lnTo>
                    <a:lnTo>
                      <a:pt x="761" y="461"/>
                    </a:lnTo>
                    <a:lnTo>
                      <a:pt x="761" y="461"/>
                    </a:lnTo>
                    <a:lnTo>
                      <a:pt x="761" y="459"/>
                    </a:lnTo>
                    <a:lnTo>
                      <a:pt x="761" y="457"/>
                    </a:lnTo>
                    <a:lnTo>
                      <a:pt x="761" y="457"/>
                    </a:lnTo>
                    <a:lnTo>
                      <a:pt x="761" y="455"/>
                    </a:lnTo>
                    <a:lnTo>
                      <a:pt x="763" y="453"/>
                    </a:lnTo>
                    <a:lnTo>
                      <a:pt x="763" y="453"/>
                    </a:lnTo>
                    <a:lnTo>
                      <a:pt x="761" y="451"/>
                    </a:lnTo>
                    <a:lnTo>
                      <a:pt x="761" y="451"/>
                    </a:lnTo>
                    <a:lnTo>
                      <a:pt x="761" y="451"/>
                    </a:lnTo>
                    <a:lnTo>
                      <a:pt x="763" y="451"/>
                    </a:lnTo>
                    <a:lnTo>
                      <a:pt x="763" y="451"/>
                    </a:lnTo>
                    <a:lnTo>
                      <a:pt x="765" y="449"/>
                    </a:lnTo>
                    <a:lnTo>
                      <a:pt x="765" y="445"/>
                    </a:lnTo>
                    <a:lnTo>
                      <a:pt x="765" y="445"/>
                    </a:lnTo>
                    <a:lnTo>
                      <a:pt x="767" y="445"/>
                    </a:lnTo>
                    <a:lnTo>
                      <a:pt x="767" y="447"/>
                    </a:lnTo>
                    <a:lnTo>
                      <a:pt x="769" y="447"/>
                    </a:lnTo>
                    <a:lnTo>
                      <a:pt x="771" y="445"/>
                    </a:lnTo>
                    <a:lnTo>
                      <a:pt x="773" y="445"/>
                    </a:lnTo>
                    <a:lnTo>
                      <a:pt x="771" y="445"/>
                    </a:lnTo>
                    <a:lnTo>
                      <a:pt x="771" y="441"/>
                    </a:lnTo>
                    <a:lnTo>
                      <a:pt x="769" y="439"/>
                    </a:lnTo>
                    <a:lnTo>
                      <a:pt x="769" y="439"/>
                    </a:lnTo>
                    <a:lnTo>
                      <a:pt x="771" y="437"/>
                    </a:lnTo>
                    <a:lnTo>
                      <a:pt x="771" y="437"/>
                    </a:lnTo>
                    <a:lnTo>
                      <a:pt x="771" y="435"/>
                    </a:lnTo>
                    <a:lnTo>
                      <a:pt x="769" y="435"/>
                    </a:lnTo>
                    <a:lnTo>
                      <a:pt x="769" y="435"/>
                    </a:lnTo>
                    <a:lnTo>
                      <a:pt x="771" y="435"/>
                    </a:lnTo>
                    <a:lnTo>
                      <a:pt x="769" y="433"/>
                    </a:lnTo>
                    <a:lnTo>
                      <a:pt x="767" y="431"/>
                    </a:lnTo>
                    <a:lnTo>
                      <a:pt x="765" y="431"/>
                    </a:lnTo>
                    <a:lnTo>
                      <a:pt x="767" y="429"/>
                    </a:lnTo>
                    <a:lnTo>
                      <a:pt x="767" y="429"/>
                    </a:lnTo>
                    <a:lnTo>
                      <a:pt x="769" y="429"/>
                    </a:lnTo>
                    <a:lnTo>
                      <a:pt x="769" y="429"/>
                    </a:lnTo>
                    <a:lnTo>
                      <a:pt x="771" y="429"/>
                    </a:lnTo>
                    <a:lnTo>
                      <a:pt x="773" y="431"/>
                    </a:lnTo>
                    <a:lnTo>
                      <a:pt x="773" y="431"/>
                    </a:lnTo>
                    <a:lnTo>
                      <a:pt x="771" y="425"/>
                    </a:lnTo>
                    <a:lnTo>
                      <a:pt x="771" y="423"/>
                    </a:lnTo>
                    <a:lnTo>
                      <a:pt x="769" y="421"/>
                    </a:lnTo>
                    <a:lnTo>
                      <a:pt x="769" y="423"/>
                    </a:lnTo>
                    <a:lnTo>
                      <a:pt x="767" y="425"/>
                    </a:lnTo>
                    <a:lnTo>
                      <a:pt x="765" y="425"/>
                    </a:lnTo>
                    <a:lnTo>
                      <a:pt x="765" y="423"/>
                    </a:lnTo>
                    <a:lnTo>
                      <a:pt x="767" y="423"/>
                    </a:lnTo>
                    <a:lnTo>
                      <a:pt x="769" y="419"/>
                    </a:lnTo>
                    <a:lnTo>
                      <a:pt x="771" y="417"/>
                    </a:lnTo>
                    <a:lnTo>
                      <a:pt x="771" y="417"/>
                    </a:lnTo>
                    <a:lnTo>
                      <a:pt x="769" y="417"/>
                    </a:lnTo>
                    <a:lnTo>
                      <a:pt x="767" y="417"/>
                    </a:lnTo>
                    <a:lnTo>
                      <a:pt x="765" y="415"/>
                    </a:lnTo>
                    <a:lnTo>
                      <a:pt x="759" y="411"/>
                    </a:lnTo>
                    <a:lnTo>
                      <a:pt x="759" y="411"/>
                    </a:lnTo>
                    <a:lnTo>
                      <a:pt x="757" y="409"/>
                    </a:lnTo>
                    <a:lnTo>
                      <a:pt x="755" y="409"/>
                    </a:lnTo>
                    <a:lnTo>
                      <a:pt x="753" y="413"/>
                    </a:lnTo>
                    <a:lnTo>
                      <a:pt x="749" y="413"/>
                    </a:lnTo>
                    <a:lnTo>
                      <a:pt x="745" y="409"/>
                    </a:lnTo>
                    <a:lnTo>
                      <a:pt x="743" y="411"/>
                    </a:lnTo>
                    <a:lnTo>
                      <a:pt x="741" y="411"/>
                    </a:lnTo>
                    <a:lnTo>
                      <a:pt x="741" y="411"/>
                    </a:lnTo>
                    <a:lnTo>
                      <a:pt x="741" y="411"/>
                    </a:lnTo>
                    <a:lnTo>
                      <a:pt x="741" y="411"/>
                    </a:lnTo>
                    <a:lnTo>
                      <a:pt x="745" y="409"/>
                    </a:lnTo>
                    <a:lnTo>
                      <a:pt x="747" y="409"/>
                    </a:lnTo>
                    <a:lnTo>
                      <a:pt x="749" y="409"/>
                    </a:lnTo>
                    <a:lnTo>
                      <a:pt x="751" y="409"/>
                    </a:lnTo>
                    <a:lnTo>
                      <a:pt x="751" y="407"/>
                    </a:lnTo>
                    <a:lnTo>
                      <a:pt x="751" y="405"/>
                    </a:lnTo>
                    <a:lnTo>
                      <a:pt x="755" y="403"/>
                    </a:lnTo>
                    <a:lnTo>
                      <a:pt x="757" y="401"/>
                    </a:lnTo>
                    <a:lnTo>
                      <a:pt x="757" y="401"/>
                    </a:lnTo>
                    <a:lnTo>
                      <a:pt x="761" y="399"/>
                    </a:lnTo>
                    <a:lnTo>
                      <a:pt x="761" y="399"/>
                    </a:lnTo>
                    <a:lnTo>
                      <a:pt x="763" y="399"/>
                    </a:lnTo>
                    <a:lnTo>
                      <a:pt x="761" y="397"/>
                    </a:lnTo>
                    <a:lnTo>
                      <a:pt x="761" y="395"/>
                    </a:lnTo>
                    <a:lnTo>
                      <a:pt x="757" y="391"/>
                    </a:lnTo>
                    <a:lnTo>
                      <a:pt x="751" y="389"/>
                    </a:lnTo>
                    <a:lnTo>
                      <a:pt x="749" y="387"/>
                    </a:lnTo>
                    <a:lnTo>
                      <a:pt x="745" y="385"/>
                    </a:lnTo>
                    <a:lnTo>
                      <a:pt x="743" y="385"/>
                    </a:lnTo>
                    <a:lnTo>
                      <a:pt x="741" y="383"/>
                    </a:lnTo>
                    <a:lnTo>
                      <a:pt x="741" y="381"/>
                    </a:lnTo>
                    <a:lnTo>
                      <a:pt x="739" y="381"/>
                    </a:lnTo>
                    <a:lnTo>
                      <a:pt x="735" y="379"/>
                    </a:lnTo>
                    <a:lnTo>
                      <a:pt x="733" y="381"/>
                    </a:lnTo>
                    <a:lnTo>
                      <a:pt x="731" y="381"/>
                    </a:lnTo>
                    <a:lnTo>
                      <a:pt x="729" y="381"/>
                    </a:lnTo>
                    <a:lnTo>
                      <a:pt x="729" y="381"/>
                    </a:lnTo>
                    <a:lnTo>
                      <a:pt x="729" y="381"/>
                    </a:lnTo>
                    <a:lnTo>
                      <a:pt x="731" y="381"/>
                    </a:lnTo>
                    <a:lnTo>
                      <a:pt x="735" y="377"/>
                    </a:lnTo>
                    <a:lnTo>
                      <a:pt x="737" y="379"/>
                    </a:lnTo>
                    <a:lnTo>
                      <a:pt x="741" y="379"/>
                    </a:lnTo>
                    <a:lnTo>
                      <a:pt x="743" y="383"/>
                    </a:lnTo>
                    <a:lnTo>
                      <a:pt x="747" y="383"/>
                    </a:lnTo>
                    <a:lnTo>
                      <a:pt x="749" y="383"/>
                    </a:lnTo>
                    <a:lnTo>
                      <a:pt x="749" y="383"/>
                    </a:lnTo>
                    <a:lnTo>
                      <a:pt x="755" y="385"/>
                    </a:lnTo>
                    <a:lnTo>
                      <a:pt x="757" y="385"/>
                    </a:lnTo>
                    <a:lnTo>
                      <a:pt x="759" y="385"/>
                    </a:lnTo>
                    <a:lnTo>
                      <a:pt x="757" y="383"/>
                    </a:lnTo>
                    <a:lnTo>
                      <a:pt x="757" y="381"/>
                    </a:lnTo>
                    <a:lnTo>
                      <a:pt x="755" y="379"/>
                    </a:lnTo>
                    <a:lnTo>
                      <a:pt x="753" y="379"/>
                    </a:lnTo>
                    <a:lnTo>
                      <a:pt x="751" y="377"/>
                    </a:lnTo>
                    <a:lnTo>
                      <a:pt x="749" y="377"/>
                    </a:lnTo>
                    <a:lnTo>
                      <a:pt x="749" y="377"/>
                    </a:lnTo>
                    <a:lnTo>
                      <a:pt x="747" y="373"/>
                    </a:lnTo>
                    <a:lnTo>
                      <a:pt x="745" y="373"/>
                    </a:lnTo>
                    <a:lnTo>
                      <a:pt x="745" y="371"/>
                    </a:lnTo>
                    <a:lnTo>
                      <a:pt x="739" y="369"/>
                    </a:lnTo>
                    <a:lnTo>
                      <a:pt x="737" y="369"/>
                    </a:lnTo>
                    <a:lnTo>
                      <a:pt x="737" y="367"/>
                    </a:lnTo>
                    <a:lnTo>
                      <a:pt x="737" y="365"/>
                    </a:lnTo>
                    <a:lnTo>
                      <a:pt x="735" y="361"/>
                    </a:lnTo>
                    <a:lnTo>
                      <a:pt x="731" y="357"/>
                    </a:lnTo>
                    <a:lnTo>
                      <a:pt x="729" y="353"/>
                    </a:lnTo>
                    <a:lnTo>
                      <a:pt x="725" y="351"/>
                    </a:lnTo>
                    <a:lnTo>
                      <a:pt x="725" y="349"/>
                    </a:lnTo>
                    <a:lnTo>
                      <a:pt x="723" y="347"/>
                    </a:lnTo>
                    <a:lnTo>
                      <a:pt x="719" y="341"/>
                    </a:lnTo>
                    <a:lnTo>
                      <a:pt x="719" y="339"/>
                    </a:lnTo>
                    <a:lnTo>
                      <a:pt x="717" y="339"/>
                    </a:lnTo>
                    <a:lnTo>
                      <a:pt x="713" y="337"/>
                    </a:lnTo>
                    <a:lnTo>
                      <a:pt x="709" y="335"/>
                    </a:lnTo>
                    <a:lnTo>
                      <a:pt x="707" y="333"/>
                    </a:lnTo>
                    <a:lnTo>
                      <a:pt x="703" y="331"/>
                    </a:lnTo>
                    <a:lnTo>
                      <a:pt x="701" y="331"/>
                    </a:lnTo>
                    <a:lnTo>
                      <a:pt x="699" y="331"/>
                    </a:lnTo>
                    <a:lnTo>
                      <a:pt x="699" y="329"/>
                    </a:lnTo>
                    <a:lnTo>
                      <a:pt x="697" y="325"/>
                    </a:lnTo>
                    <a:lnTo>
                      <a:pt x="699" y="325"/>
                    </a:lnTo>
                    <a:lnTo>
                      <a:pt x="699" y="321"/>
                    </a:lnTo>
                    <a:lnTo>
                      <a:pt x="701" y="319"/>
                    </a:lnTo>
                    <a:lnTo>
                      <a:pt x="701" y="317"/>
                    </a:lnTo>
                    <a:lnTo>
                      <a:pt x="701" y="315"/>
                    </a:lnTo>
                    <a:lnTo>
                      <a:pt x="703" y="315"/>
                    </a:lnTo>
                    <a:lnTo>
                      <a:pt x="703" y="315"/>
                    </a:lnTo>
                    <a:lnTo>
                      <a:pt x="703" y="313"/>
                    </a:lnTo>
                    <a:lnTo>
                      <a:pt x="705" y="313"/>
                    </a:lnTo>
                    <a:lnTo>
                      <a:pt x="705" y="311"/>
                    </a:lnTo>
                    <a:lnTo>
                      <a:pt x="705" y="311"/>
                    </a:lnTo>
                    <a:lnTo>
                      <a:pt x="707" y="309"/>
                    </a:lnTo>
                    <a:lnTo>
                      <a:pt x="707" y="309"/>
                    </a:lnTo>
                    <a:lnTo>
                      <a:pt x="707" y="307"/>
                    </a:lnTo>
                    <a:lnTo>
                      <a:pt x="705" y="307"/>
                    </a:lnTo>
                    <a:lnTo>
                      <a:pt x="703" y="305"/>
                    </a:lnTo>
                    <a:lnTo>
                      <a:pt x="703" y="305"/>
                    </a:lnTo>
                    <a:lnTo>
                      <a:pt x="705" y="305"/>
                    </a:lnTo>
                    <a:lnTo>
                      <a:pt x="705" y="303"/>
                    </a:lnTo>
                    <a:lnTo>
                      <a:pt x="707" y="303"/>
                    </a:lnTo>
                    <a:lnTo>
                      <a:pt x="707" y="305"/>
                    </a:lnTo>
                    <a:lnTo>
                      <a:pt x="707" y="305"/>
                    </a:lnTo>
                    <a:lnTo>
                      <a:pt x="707" y="307"/>
                    </a:lnTo>
                    <a:lnTo>
                      <a:pt x="709" y="307"/>
                    </a:lnTo>
                    <a:lnTo>
                      <a:pt x="709" y="305"/>
                    </a:lnTo>
                    <a:lnTo>
                      <a:pt x="711" y="305"/>
                    </a:lnTo>
                    <a:lnTo>
                      <a:pt x="711" y="305"/>
                    </a:lnTo>
                    <a:lnTo>
                      <a:pt x="711" y="301"/>
                    </a:lnTo>
                    <a:lnTo>
                      <a:pt x="711" y="301"/>
                    </a:lnTo>
                    <a:lnTo>
                      <a:pt x="711" y="299"/>
                    </a:lnTo>
                    <a:lnTo>
                      <a:pt x="713" y="301"/>
                    </a:lnTo>
                    <a:lnTo>
                      <a:pt x="713" y="299"/>
                    </a:lnTo>
                    <a:lnTo>
                      <a:pt x="713" y="299"/>
                    </a:lnTo>
                    <a:lnTo>
                      <a:pt x="713" y="299"/>
                    </a:lnTo>
                    <a:lnTo>
                      <a:pt x="711" y="297"/>
                    </a:lnTo>
                    <a:lnTo>
                      <a:pt x="711" y="297"/>
                    </a:lnTo>
                    <a:lnTo>
                      <a:pt x="711" y="297"/>
                    </a:lnTo>
                    <a:lnTo>
                      <a:pt x="713" y="297"/>
                    </a:lnTo>
                    <a:lnTo>
                      <a:pt x="715" y="297"/>
                    </a:lnTo>
                    <a:lnTo>
                      <a:pt x="715" y="295"/>
                    </a:lnTo>
                    <a:lnTo>
                      <a:pt x="719" y="295"/>
                    </a:lnTo>
                    <a:lnTo>
                      <a:pt x="721" y="293"/>
                    </a:lnTo>
                    <a:lnTo>
                      <a:pt x="725" y="291"/>
                    </a:lnTo>
                    <a:lnTo>
                      <a:pt x="727" y="291"/>
                    </a:lnTo>
                    <a:lnTo>
                      <a:pt x="729" y="291"/>
                    </a:lnTo>
                    <a:lnTo>
                      <a:pt x="729" y="291"/>
                    </a:lnTo>
                    <a:lnTo>
                      <a:pt x="729" y="291"/>
                    </a:lnTo>
                    <a:lnTo>
                      <a:pt x="731" y="293"/>
                    </a:lnTo>
                    <a:lnTo>
                      <a:pt x="731" y="293"/>
                    </a:lnTo>
                    <a:lnTo>
                      <a:pt x="731" y="293"/>
                    </a:lnTo>
                    <a:lnTo>
                      <a:pt x="733" y="291"/>
                    </a:lnTo>
                    <a:lnTo>
                      <a:pt x="733" y="291"/>
                    </a:lnTo>
                    <a:lnTo>
                      <a:pt x="733" y="288"/>
                    </a:lnTo>
                    <a:lnTo>
                      <a:pt x="733" y="288"/>
                    </a:lnTo>
                    <a:lnTo>
                      <a:pt x="731" y="288"/>
                    </a:lnTo>
                    <a:lnTo>
                      <a:pt x="733" y="286"/>
                    </a:lnTo>
                    <a:lnTo>
                      <a:pt x="733" y="286"/>
                    </a:lnTo>
                    <a:lnTo>
                      <a:pt x="731" y="282"/>
                    </a:lnTo>
                    <a:lnTo>
                      <a:pt x="733" y="282"/>
                    </a:lnTo>
                    <a:lnTo>
                      <a:pt x="731" y="280"/>
                    </a:lnTo>
                    <a:lnTo>
                      <a:pt x="729" y="282"/>
                    </a:lnTo>
                    <a:lnTo>
                      <a:pt x="727" y="282"/>
                    </a:lnTo>
                    <a:lnTo>
                      <a:pt x="725" y="280"/>
                    </a:lnTo>
                    <a:lnTo>
                      <a:pt x="723" y="280"/>
                    </a:lnTo>
                    <a:lnTo>
                      <a:pt x="723" y="280"/>
                    </a:lnTo>
                    <a:lnTo>
                      <a:pt x="723" y="280"/>
                    </a:lnTo>
                    <a:lnTo>
                      <a:pt x="721" y="280"/>
                    </a:lnTo>
                    <a:lnTo>
                      <a:pt x="719" y="280"/>
                    </a:lnTo>
                    <a:lnTo>
                      <a:pt x="717" y="280"/>
                    </a:lnTo>
                    <a:lnTo>
                      <a:pt x="715" y="280"/>
                    </a:lnTo>
                    <a:lnTo>
                      <a:pt x="713" y="278"/>
                    </a:lnTo>
                    <a:lnTo>
                      <a:pt x="709" y="278"/>
                    </a:lnTo>
                    <a:lnTo>
                      <a:pt x="707" y="276"/>
                    </a:lnTo>
                    <a:lnTo>
                      <a:pt x="701" y="274"/>
                    </a:lnTo>
                    <a:lnTo>
                      <a:pt x="697" y="276"/>
                    </a:lnTo>
                    <a:lnTo>
                      <a:pt x="695" y="276"/>
                    </a:lnTo>
                    <a:lnTo>
                      <a:pt x="695" y="276"/>
                    </a:lnTo>
                    <a:lnTo>
                      <a:pt x="695" y="276"/>
                    </a:lnTo>
                    <a:lnTo>
                      <a:pt x="697" y="278"/>
                    </a:lnTo>
                    <a:lnTo>
                      <a:pt x="695" y="280"/>
                    </a:lnTo>
                    <a:lnTo>
                      <a:pt x="691" y="282"/>
                    </a:lnTo>
                    <a:lnTo>
                      <a:pt x="693" y="284"/>
                    </a:lnTo>
                    <a:lnTo>
                      <a:pt x="693" y="284"/>
                    </a:lnTo>
                    <a:lnTo>
                      <a:pt x="691" y="286"/>
                    </a:lnTo>
                    <a:lnTo>
                      <a:pt x="687" y="286"/>
                    </a:lnTo>
                    <a:lnTo>
                      <a:pt x="685" y="286"/>
                    </a:lnTo>
                    <a:lnTo>
                      <a:pt x="681" y="286"/>
                    </a:lnTo>
                    <a:lnTo>
                      <a:pt x="679" y="284"/>
                    </a:lnTo>
                    <a:lnTo>
                      <a:pt x="679" y="282"/>
                    </a:lnTo>
                    <a:lnTo>
                      <a:pt x="677" y="280"/>
                    </a:lnTo>
                    <a:lnTo>
                      <a:pt x="677" y="278"/>
                    </a:lnTo>
                    <a:lnTo>
                      <a:pt x="677" y="276"/>
                    </a:lnTo>
                    <a:lnTo>
                      <a:pt x="677" y="276"/>
                    </a:lnTo>
                    <a:lnTo>
                      <a:pt x="677" y="276"/>
                    </a:lnTo>
                    <a:lnTo>
                      <a:pt x="677" y="274"/>
                    </a:lnTo>
                    <a:lnTo>
                      <a:pt x="677" y="274"/>
                    </a:lnTo>
                    <a:lnTo>
                      <a:pt x="675" y="272"/>
                    </a:lnTo>
                    <a:lnTo>
                      <a:pt x="673" y="270"/>
                    </a:lnTo>
                    <a:lnTo>
                      <a:pt x="671" y="268"/>
                    </a:lnTo>
                    <a:lnTo>
                      <a:pt x="669" y="268"/>
                    </a:lnTo>
                    <a:lnTo>
                      <a:pt x="667" y="268"/>
                    </a:lnTo>
                    <a:lnTo>
                      <a:pt x="659" y="268"/>
                    </a:lnTo>
                    <a:lnTo>
                      <a:pt x="653" y="264"/>
                    </a:lnTo>
                    <a:lnTo>
                      <a:pt x="651" y="262"/>
                    </a:lnTo>
                    <a:lnTo>
                      <a:pt x="649" y="260"/>
                    </a:lnTo>
                    <a:lnTo>
                      <a:pt x="647" y="258"/>
                    </a:lnTo>
                    <a:lnTo>
                      <a:pt x="647" y="256"/>
                    </a:lnTo>
                    <a:lnTo>
                      <a:pt x="647" y="250"/>
                    </a:lnTo>
                    <a:lnTo>
                      <a:pt x="649" y="250"/>
                    </a:lnTo>
                    <a:lnTo>
                      <a:pt x="651" y="248"/>
                    </a:lnTo>
                    <a:lnTo>
                      <a:pt x="653" y="250"/>
                    </a:lnTo>
                    <a:lnTo>
                      <a:pt x="655" y="252"/>
                    </a:lnTo>
                    <a:lnTo>
                      <a:pt x="659" y="250"/>
                    </a:lnTo>
                    <a:lnTo>
                      <a:pt x="659" y="250"/>
                    </a:lnTo>
                    <a:lnTo>
                      <a:pt x="661" y="250"/>
                    </a:lnTo>
                    <a:lnTo>
                      <a:pt x="663" y="250"/>
                    </a:lnTo>
                    <a:lnTo>
                      <a:pt x="665" y="250"/>
                    </a:lnTo>
                    <a:lnTo>
                      <a:pt x="665" y="250"/>
                    </a:lnTo>
                    <a:lnTo>
                      <a:pt x="665" y="248"/>
                    </a:lnTo>
                    <a:lnTo>
                      <a:pt x="667" y="246"/>
                    </a:lnTo>
                    <a:lnTo>
                      <a:pt x="667" y="242"/>
                    </a:lnTo>
                    <a:lnTo>
                      <a:pt x="667" y="240"/>
                    </a:lnTo>
                    <a:lnTo>
                      <a:pt x="667" y="240"/>
                    </a:lnTo>
                    <a:lnTo>
                      <a:pt x="669" y="236"/>
                    </a:lnTo>
                    <a:lnTo>
                      <a:pt x="671" y="234"/>
                    </a:lnTo>
                    <a:lnTo>
                      <a:pt x="677" y="232"/>
                    </a:lnTo>
                    <a:lnTo>
                      <a:pt x="679" y="232"/>
                    </a:lnTo>
                    <a:lnTo>
                      <a:pt x="679" y="226"/>
                    </a:lnTo>
                    <a:lnTo>
                      <a:pt x="681" y="224"/>
                    </a:lnTo>
                    <a:lnTo>
                      <a:pt x="681" y="224"/>
                    </a:lnTo>
                    <a:lnTo>
                      <a:pt x="681" y="222"/>
                    </a:lnTo>
                    <a:lnTo>
                      <a:pt x="683" y="222"/>
                    </a:lnTo>
                    <a:lnTo>
                      <a:pt x="683" y="220"/>
                    </a:lnTo>
                    <a:lnTo>
                      <a:pt x="689" y="220"/>
                    </a:lnTo>
                    <a:lnTo>
                      <a:pt x="689" y="222"/>
                    </a:lnTo>
                    <a:lnTo>
                      <a:pt x="691" y="222"/>
                    </a:lnTo>
                    <a:lnTo>
                      <a:pt x="691" y="220"/>
                    </a:lnTo>
                    <a:lnTo>
                      <a:pt x="691" y="220"/>
                    </a:lnTo>
                    <a:lnTo>
                      <a:pt x="691" y="218"/>
                    </a:lnTo>
                    <a:lnTo>
                      <a:pt x="693" y="222"/>
                    </a:lnTo>
                    <a:lnTo>
                      <a:pt x="699" y="224"/>
                    </a:lnTo>
                    <a:lnTo>
                      <a:pt x="701" y="226"/>
                    </a:lnTo>
                    <a:lnTo>
                      <a:pt x="701" y="226"/>
                    </a:lnTo>
                    <a:lnTo>
                      <a:pt x="703" y="228"/>
                    </a:lnTo>
                    <a:lnTo>
                      <a:pt x="703" y="230"/>
                    </a:lnTo>
                    <a:lnTo>
                      <a:pt x="703" y="230"/>
                    </a:lnTo>
                    <a:lnTo>
                      <a:pt x="701" y="234"/>
                    </a:lnTo>
                    <a:lnTo>
                      <a:pt x="701" y="236"/>
                    </a:lnTo>
                    <a:lnTo>
                      <a:pt x="699" y="236"/>
                    </a:lnTo>
                    <a:lnTo>
                      <a:pt x="697" y="238"/>
                    </a:lnTo>
                    <a:lnTo>
                      <a:pt x="697" y="238"/>
                    </a:lnTo>
                    <a:lnTo>
                      <a:pt x="697" y="240"/>
                    </a:lnTo>
                    <a:lnTo>
                      <a:pt x="699" y="242"/>
                    </a:lnTo>
                    <a:lnTo>
                      <a:pt x="697" y="242"/>
                    </a:lnTo>
                    <a:lnTo>
                      <a:pt x="697" y="242"/>
                    </a:lnTo>
                    <a:lnTo>
                      <a:pt x="695" y="242"/>
                    </a:lnTo>
                    <a:lnTo>
                      <a:pt x="695" y="244"/>
                    </a:lnTo>
                    <a:lnTo>
                      <a:pt x="697" y="244"/>
                    </a:lnTo>
                    <a:lnTo>
                      <a:pt x="697" y="246"/>
                    </a:lnTo>
                    <a:lnTo>
                      <a:pt x="699" y="246"/>
                    </a:lnTo>
                    <a:lnTo>
                      <a:pt x="701" y="246"/>
                    </a:lnTo>
                    <a:lnTo>
                      <a:pt x="705" y="246"/>
                    </a:lnTo>
                    <a:lnTo>
                      <a:pt x="705" y="246"/>
                    </a:lnTo>
                    <a:lnTo>
                      <a:pt x="705" y="246"/>
                    </a:lnTo>
                    <a:lnTo>
                      <a:pt x="703" y="248"/>
                    </a:lnTo>
                    <a:lnTo>
                      <a:pt x="703" y="248"/>
                    </a:lnTo>
                    <a:lnTo>
                      <a:pt x="705" y="250"/>
                    </a:lnTo>
                    <a:lnTo>
                      <a:pt x="701" y="254"/>
                    </a:lnTo>
                    <a:lnTo>
                      <a:pt x="699" y="254"/>
                    </a:lnTo>
                    <a:lnTo>
                      <a:pt x="699" y="254"/>
                    </a:lnTo>
                    <a:lnTo>
                      <a:pt x="699" y="256"/>
                    </a:lnTo>
                    <a:lnTo>
                      <a:pt x="701" y="258"/>
                    </a:lnTo>
                    <a:lnTo>
                      <a:pt x="701" y="258"/>
                    </a:lnTo>
                    <a:lnTo>
                      <a:pt x="701" y="256"/>
                    </a:lnTo>
                    <a:lnTo>
                      <a:pt x="703" y="256"/>
                    </a:lnTo>
                    <a:lnTo>
                      <a:pt x="705" y="256"/>
                    </a:lnTo>
                    <a:lnTo>
                      <a:pt x="707" y="254"/>
                    </a:lnTo>
                    <a:lnTo>
                      <a:pt x="707" y="254"/>
                    </a:lnTo>
                    <a:lnTo>
                      <a:pt x="705" y="254"/>
                    </a:lnTo>
                    <a:lnTo>
                      <a:pt x="705" y="252"/>
                    </a:lnTo>
                    <a:lnTo>
                      <a:pt x="707" y="252"/>
                    </a:lnTo>
                    <a:lnTo>
                      <a:pt x="707" y="252"/>
                    </a:lnTo>
                    <a:lnTo>
                      <a:pt x="709" y="252"/>
                    </a:lnTo>
                    <a:lnTo>
                      <a:pt x="709" y="252"/>
                    </a:lnTo>
                    <a:lnTo>
                      <a:pt x="709" y="252"/>
                    </a:lnTo>
                    <a:lnTo>
                      <a:pt x="711" y="250"/>
                    </a:lnTo>
                    <a:lnTo>
                      <a:pt x="711" y="250"/>
                    </a:lnTo>
                    <a:lnTo>
                      <a:pt x="711" y="248"/>
                    </a:lnTo>
                    <a:lnTo>
                      <a:pt x="713" y="246"/>
                    </a:lnTo>
                    <a:lnTo>
                      <a:pt x="717" y="242"/>
                    </a:lnTo>
                    <a:lnTo>
                      <a:pt x="719" y="242"/>
                    </a:lnTo>
                    <a:lnTo>
                      <a:pt x="721" y="240"/>
                    </a:lnTo>
                    <a:lnTo>
                      <a:pt x="723" y="240"/>
                    </a:lnTo>
                    <a:lnTo>
                      <a:pt x="723" y="240"/>
                    </a:lnTo>
                    <a:lnTo>
                      <a:pt x="725" y="238"/>
                    </a:lnTo>
                    <a:lnTo>
                      <a:pt x="727" y="238"/>
                    </a:lnTo>
                    <a:lnTo>
                      <a:pt x="727" y="238"/>
                    </a:lnTo>
                    <a:lnTo>
                      <a:pt x="727" y="238"/>
                    </a:lnTo>
                    <a:lnTo>
                      <a:pt x="727" y="236"/>
                    </a:lnTo>
                    <a:lnTo>
                      <a:pt x="729" y="238"/>
                    </a:lnTo>
                    <a:lnTo>
                      <a:pt x="735" y="238"/>
                    </a:lnTo>
                    <a:lnTo>
                      <a:pt x="737" y="236"/>
                    </a:lnTo>
                    <a:lnTo>
                      <a:pt x="737" y="236"/>
                    </a:lnTo>
                    <a:lnTo>
                      <a:pt x="737" y="236"/>
                    </a:lnTo>
                    <a:lnTo>
                      <a:pt x="737" y="234"/>
                    </a:lnTo>
                    <a:lnTo>
                      <a:pt x="737" y="232"/>
                    </a:lnTo>
                    <a:lnTo>
                      <a:pt x="739" y="230"/>
                    </a:lnTo>
                    <a:lnTo>
                      <a:pt x="739" y="230"/>
                    </a:lnTo>
                    <a:lnTo>
                      <a:pt x="741" y="228"/>
                    </a:lnTo>
                    <a:lnTo>
                      <a:pt x="741" y="228"/>
                    </a:lnTo>
                    <a:lnTo>
                      <a:pt x="743" y="228"/>
                    </a:lnTo>
                    <a:lnTo>
                      <a:pt x="743" y="228"/>
                    </a:lnTo>
                    <a:lnTo>
                      <a:pt x="743" y="226"/>
                    </a:lnTo>
                    <a:lnTo>
                      <a:pt x="743" y="226"/>
                    </a:lnTo>
                    <a:lnTo>
                      <a:pt x="743" y="226"/>
                    </a:lnTo>
                    <a:lnTo>
                      <a:pt x="745" y="224"/>
                    </a:lnTo>
                    <a:lnTo>
                      <a:pt x="747" y="224"/>
                    </a:lnTo>
                    <a:lnTo>
                      <a:pt x="747" y="222"/>
                    </a:lnTo>
                    <a:lnTo>
                      <a:pt x="749" y="222"/>
                    </a:lnTo>
                    <a:lnTo>
                      <a:pt x="749" y="222"/>
                    </a:lnTo>
                    <a:lnTo>
                      <a:pt x="749" y="222"/>
                    </a:lnTo>
                    <a:lnTo>
                      <a:pt x="749" y="222"/>
                    </a:lnTo>
                    <a:lnTo>
                      <a:pt x="749" y="220"/>
                    </a:lnTo>
                    <a:lnTo>
                      <a:pt x="749" y="220"/>
                    </a:lnTo>
                    <a:lnTo>
                      <a:pt x="751" y="220"/>
                    </a:lnTo>
                    <a:lnTo>
                      <a:pt x="753" y="220"/>
                    </a:lnTo>
                    <a:lnTo>
                      <a:pt x="753" y="218"/>
                    </a:lnTo>
                    <a:lnTo>
                      <a:pt x="753" y="218"/>
                    </a:lnTo>
                    <a:lnTo>
                      <a:pt x="753" y="218"/>
                    </a:lnTo>
                    <a:lnTo>
                      <a:pt x="755" y="216"/>
                    </a:lnTo>
                    <a:lnTo>
                      <a:pt x="755" y="214"/>
                    </a:lnTo>
                    <a:lnTo>
                      <a:pt x="755" y="212"/>
                    </a:lnTo>
                    <a:lnTo>
                      <a:pt x="755" y="212"/>
                    </a:lnTo>
                    <a:lnTo>
                      <a:pt x="755" y="212"/>
                    </a:lnTo>
                    <a:lnTo>
                      <a:pt x="755" y="212"/>
                    </a:lnTo>
                    <a:lnTo>
                      <a:pt x="755" y="210"/>
                    </a:lnTo>
                    <a:lnTo>
                      <a:pt x="755" y="208"/>
                    </a:lnTo>
                    <a:lnTo>
                      <a:pt x="755" y="208"/>
                    </a:lnTo>
                    <a:lnTo>
                      <a:pt x="755" y="206"/>
                    </a:lnTo>
                    <a:lnTo>
                      <a:pt x="755" y="206"/>
                    </a:lnTo>
                    <a:lnTo>
                      <a:pt x="757" y="206"/>
                    </a:lnTo>
                    <a:lnTo>
                      <a:pt x="757" y="206"/>
                    </a:lnTo>
                    <a:lnTo>
                      <a:pt x="757" y="206"/>
                    </a:lnTo>
                    <a:lnTo>
                      <a:pt x="757" y="204"/>
                    </a:lnTo>
                    <a:lnTo>
                      <a:pt x="759" y="206"/>
                    </a:lnTo>
                    <a:lnTo>
                      <a:pt x="759" y="206"/>
                    </a:lnTo>
                    <a:lnTo>
                      <a:pt x="761" y="206"/>
                    </a:lnTo>
                    <a:lnTo>
                      <a:pt x="761" y="208"/>
                    </a:lnTo>
                    <a:lnTo>
                      <a:pt x="763" y="208"/>
                    </a:lnTo>
                    <a:lnTo>
                      <a:pt x="763" y="208"/>
                    </a:lnTo>
                    <a:lnTo>
                      <a:pt x="765" y="210"/>
                    </a:lnTo>
                    <a:lnTo>
                      <a:pt x="765" y="210"/>
                    </a:lnTo>
                    <a:lnTo>
                      <a:pt x="769" y="210"/>
                    </a:lnTo>
                    <a:lnTo>
                      <a:pt x="769" y="210"/>
                    </a:lnTo>
                    <a:lnTo>
                      <a:pt x="771" y="210"/>
                    </a:lnTo>
                    <a:lnTo>
                      <a:pt x="773" y="210"/>
                    </a:lnTo>
                    <a:lnTo>
                      <a:pt x="775" y="210"/>
                    </a:lnTo>
                    <a:lnTo>
                      <a:pt x="777" y="210"/>
                    </a:lnTo>
                    <a:lnTo>
                      <a:pt x="777" y="212"/>
                    </a:lnTo>
                    <a:lnTo>
                      <a:pt x="779" y="212"/>
                    </a:lnTo>
                    <a:lnTo>
                      <a:pt x="779" y="212"/>
                    </a:lnTo>
                    <a:lnTo>
                      <a:pt x="779" y="210"/>
                    </a:lnTo>
                    <a:lnTo>
                      <a:pt x="779" y="210"/>
                    </a:lnTo>
                    <a:lnTo>
                      <a:pt x="779" y="208"/>
                    </a:lnTo>
                    <a:lnTo>
                      <a:pt x="779" y="208"/>
                    </a:lnTo>
                    <a:lnTo>
                      <a:pt x="779" y="208"/>
                    </a:lnTo>
                    <a:lnTo>
                      <a:pt x="777" y="206"/>
                    </a:lnTo>
                    <a:lnTo>
                      <a:pt x="775" y="206"/>
                    </a:lnTo>
                    <a:lnTo>
                      <a:pt x="775" y="204"/>
                    </a:lnTo>
                    <a:lnTo>
                      <a:pt x="773" y="204"/>
                    </a:lnTo>
                    <a:lnTo>
                      <a:pt x="773" y="202"/>
                    </a:lnTo>
                    <a:lnTo>
                      <a:pt x="773" y="202"/>
                    </a:lnTo>
                    <a:lnTo>
                      <a:pt x="773" y="202"/>
                    </a:lnTo>
                    <a:lnTo>
                      <a:pt x="773" y="200"/>
                    </a:lnTo>
                    <a:lnTo>
                      <a:pt x="775" y="200"/>
                    </a:lnTo>
                    <a:lnTo>
                      <a:pt x="777" y="200"/>
                    </a:lnTo>
                    <a:lnTo>
                      <a:pt x="781" y="200"/>
                    </a:lnTo>
                    <a:lnTo>
                      <a:pt x="783" y="200"/>
                    </a:lnTo>
                    <a:lnTo>
                      <a:pt x="783" y="200"/>
                    </a:lnTo>
                    <a:lnTo>
                      <a:pt x="785" y="200"/>
                    </a:lnTo>
                    <a:lnTo>
                      <a:pt x="785" y="200"/>
                    </a:lnTo>
                    <a:lnTo>
                      <a:pt x="785" y="198"/>
                    </a:lnTo>
                    <a:lnTo>
                      <a:pt x="787" y="198"/>
                    </a:lnTo>
                    <a:lnTo>
                      <a:pt x="787" y="198"/>
                    </a:lnTo>
                    <a:lnTo>
                      <a:pt x="787" y="196"/>
                    </a:lnTo>
                    <a:lnTo>
                      <a:pt x="787" y="196"/>
                    </a:lnTo>
                    <a:lnTo>
                      <a:pt x="787" y="194"/>
                    </a:lnTo>
                    <a:lnTo>
                      <a:pt x="787" y="194"/>
                    </a:lnTo>
                    <a:lnTo>
                      <a:pt x="787" y="194"/>
                    </a:lnTo>
                    <a:lnTo>
                      <a:pt x="789" y="194"/>
                    </a:lnTo>
                    <a:lnTo>
                      <a:pt x="789" y="194"/>
                    </a:lnTo>
                    <a:lnTo>
                      <a:pt x="791" y="194"/>
                    </a:lnTo>
                    <a:lnTo>
                      <a:pt x="791" y="194"/>
                    </a:lnTo>
                    <a:lnTo>
                      <a:pt x="791" y="194"/>
                    </a:lnTo>
                    <a:lnTo>
                      <a:pt x="791" y="194"/>
                    </a:lnTo>
                    <a:lnTo>
                      <a:pt x="791" y="194"/>
                    </a:lnTo>
                    <a:lnTo>
                      <a:pt x="791" y="192"/>
                    </a:lnTo>
                    <a:lnTo>
                      <a:pt x="791" y="190"/>
                    </a:lnTo>
                    <a:lnTo>
                      <a:pt x="791" y="188"/>
                    </a:lnTo>
                    <a:lnTo>
                      <a:pt x="789" y="188"/>
                    </a:lnTo>
                    <a:lnTo>
                      <a:pt x="789" y="186"/>
                    </a:lnTo>
                    <a:lnTo>
                      <a:pt x="789" y="184"/>
                    </a:lnTo>
                    <a:lnTo>
                      <a:pt x="789" y="184"/>
                    </a:lnTo>
                    <a:lnTo>
                      <a:pt x="791" y="184"/>
                    </a:lnTo>
                    <a:lnTo>
                      <a:pt x="791" y="184"/>
                    </a:lnTo>
                    <a:lnTo>
                      <a:pt x="791" y="184"/>
                    </a:lnTo>
                    <a:lnTo>
                      <a:pt x="793" y="184"/>
                    </a:lnTo>
                    <a:lnTo>
                      <a:pt x="793" y="184"/>
                    </a:lnTo>
                    <a:lnTo>
                      <a:pt x="793" y="186"/>
                    </a:lnTo>
                    <a:lnTo>
                      <a:pt x="795" y="186"/>
                    </a:lnTo>
                    <a:lnTo>
                      <a:pt x="795" y="186"/>
                    </a:lnTo>
                    <a:lnTo>
                      <a:pt x="797" y="188"/>
                    </a:lnTo>
                    <a:lnTo>
                      <a:pt x="799" y="190"/>
                    </a:lnTo>
                    <a:lnTo>
                      <a:pt x="799" y="190"/>
                    </a:lnTo>
                    <a:lnTo>
                      <a:pt x="801" y="190"/>
                    </a:lnTo>
                    <a:lnTo>
                      <a:pt x="803" y="192"/>
                    </a:lnTo>
                    <a:lnTo>
                      <a:pt x="803" y="192"/>
                    </a:lnTo>
                    <a:lnTo>
                      <a:pt x="803" y="192"/>
                    </a:lnTo>
                    <a:lnTo>
                      <a:pt x="803" y="190"/>
                    </a:lnTo>
                    <a:lnTo>
                      <a:pt x="801" y="190"/>
                    </a:lnTo>
                    <a:lnTo>
                      <a:pt x="801" y="190"/>
                    </a:lnTo>
                    <a:lnTo>
                      <a:pt x="799" y="188"/>
                    </a:lnTo>
                    <a:lnTo>
                      <a:pt x="799" y="188"/>
                    </a:lnTo>
                    <a:lnTo>
                      <a:pt x="799" y="188"/>
                    </a:lnTo>
                    <a:lnTo>
                      <a:pt x="801" y="188"/>
                    </a:lnTo>
                    <a:lnTo>
                      <a:pt x="801" y="188"/>
                    </a:lnTo>
                    <a:lnTo>
                      <a:pt x="803" y="186"/>
                    </a:lnTo>
                    <a:lnTo>
                      <a:pt x="803" y="186"/>
                    </a:lnTo>
                    <a:lnTo>
                      <a:pt x="805" y="186"/>
                    </a:lnTo>
                    <a:lnTo>
                      <a:pt x="805" y="186"/>
                    </a:lnTo>
                    <a:lnTo>
                      <a:pt x="807" y="186"/>
                    </a:lnTo>
                    <a:lnTo>
                      <a:pt x="807" y="186"/>
                    </a:lnTo>
                    <a:lnTo>
                      <a:pt x="807" y="184"/>
                    </a:lnTo>
                    <a:lnTo>
                      <a:pt x="807" y="184"/>
                    </a:lnTo>
                    <a:lnTo>
                      <a:pt x="807" y="182"/>
                    </a:lnTo>
                    <a:lnTo>
                      <a:pt x="807" y="182"/>
                    </a:lnTo>
                    <a:lnTo>
                      <a:pt x="807" y="182"/>
                    </a:lnTo>
                    <a:lnTo>
                      <a:pt x="805" y="180"/>
                    </a:lnTo>
                    <a:lnTo>
                      <a:pt x="805" y="178"/>
                    </a:lnTo>
                    <a:lnTo>
                      <a:pt x="805" y="178"/>
                    </a:lnTo>
                    <a:lnTo>
                      <a:pt x="805" y="176"/>
                    </a:lnTo>
                    <a:lnTo>
                      <a:pt x="805" y="176"/>
                    </a:lnTo>
                    <a:lnTo>
                      <a:pt x="803" y="176"/>
                    </a:lnTo>
                    <a:lnTo>
                      <a:pt x="803" y="176"/>
                    </a:lnTo>
                    <a:lnTo>
                      <a:pt x="803" y="174"/>
                    </a:lnTo>
                    <a:lnTo>
                      <a:pt x="801" y="172"/>
                    </a:lnTo>
                    <a:lnTo>
                      <a:pt x="801" y="172"/>
                    </a:lnTo>
                    <a:lnTo>
                      <a:pt x="799" y="166"/>
                    </a:lnTo>
                    <a:lnTo>
                      <a:pt x="799" y="166"/>
                    </a:lnTo>
                    <a:lnTo>
                      <a:pt x="793" y="158"/>
                    </a:lnTo>
                    <a:lnTo>
                      <a:pt x="791" y="156"/>
                    </a:lnTo>
                    <a:lnTo>
                      <a:pt x="789" y="156"/>
                    </a:lnTo>
                    <a:lnTo>
                      <a:pt x="787" y="154"/>
                    </a:lnTo>
                    <a:lnTo>
                      <a:pt x="787" y="152"/>
                    </a:lnTo>
                    <a:lnTo>
                      <a:pt x="787" y="152"/>
                    </a:lnTo>
                    <a:lnTo>
                      <a:pt x="787" y="152"/>
                    </a:lnTo>
                    <a:lnTo>
                      <a:pt x="787" y="150"/>
                    </a:lnTo>
                    <a:lnTo>
                      <a:pt x="789" y="150"/>
                    </a:lnTo>
                    <a:lnTo>
                      <a:pt x="789" y="150"/>
                    </a:lnTo>
                    <a:lnTo>
                      <a:pt x="791" y="150"/>
                    </a:lnTo>
                    <a:lnTo>
                      <a:pt x="793" y="148"/>
                    </a:lnTo>
                    <a:lnTo>
                      <a:pt x="793" y="146"/>
                    </a:lnTo>
                    <a:lnTo>
                      <a:pt x="793" y="146"/>
                    </a:lnTo>
                    <a:lnTo>
                      <a:pt x="793" y="144"/>
                    </a:lnTo>
                    <a:lnTo>
                      <a:pt x="793" y="144"/>
                    </a:lnTo>
                    <a:lnTo>
                      <a:pt x="793" y="142"/>
                    </a:lnTo>
                    <a:lnTo>
                      <a:pt x="793" y="142"/>
                    </a:lnTo>
                    <a:lnTo>
                      <a:pt x="795" y="144"/>
                    </a:lnTo>
                    <a:lnTo>
                      <a:pt x="797" y="144"/>
                    </a:lnTo>
                    <a:lnTo>
                      <a:pt x="799" y="144"/>
                    </a:lnTo>
                    <a:lnTo>
                      <a:pt x="799" y="144"/>
                    </a:lnTo>
                    <a:lnTo>
                      <a:pt x="803" y="146"/>
                    </a:lnTo>
                    <a:lnTo>
                      <a:pt x="805" y="146"/>
                    </a:lnTo>
                    <a:lnTo>
                      <a:pt x="807" y="146"/>
                    </a:lnTo>
                    <a:lnTo>
                      <a:pt x="809" y="146"/>
                    </a:lnTo>
                    <a:lnTo>
                      <a:pt x="811" y="146"/>
                    </a:lnTo>
                    <a:lnTo>
                      <a:pt x="811" y="148"/>
                    </a:lnTo>
                    <a:lnTo>
                      <a:pt x="813" y="148"/>
                    </a:lnTo>
                    <a:lnTo>
                      <a:pt x="813" y="146"/>
                    </a:lnTo>
                    <a:lnTo>
                      <a:pt x="813" y="146"/>
                    </a:lnTo>
                    <a:lnTo>
                      <a:pt x="813" y="14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33" name="Freeform 207">
                <a:extLst>
                  <a:ext uri="{FF2B5EF4-FFF2-40B4-BE49-F238E27FC236}">
                    <a16:creationId xmlns:a16="http://schemas.microsoft.com/office/drawing/2014/main" id="{45AA4041-A836-C783-C8EE-CE252AE24EBD}"/>
                  </a:ext>
                </a:extLst>
              </p:cNvPr>
              <p:cNvSpPr>
                <a:spLocks noEditPoints="1"/>
              </p:cNvSpPr>
              <p:nvPr/>
            </p:nvSpPr>
            <p:spPr bwMode="auto">
              <a:xfrm>
                <a:off x="1800" y="2390"/>
                <a:ext cx="821" cy="679"/>
              </a:xfrm>
              <a:custGeom>
                <a:avLst/>
                <a:gdLst>
                  <a:gd name="T0" fmla="*/ 819 w 821"/>
                  <a:gd name="T1" fmla="*/ 667 h 679"/>
                  <a:gd name="T2" fmla="*/ 809 w 821"/>
                  <a:gd name="T3" fmla="*/ 667 h 679"/>
                  <a:gd name="T4" fmla="*/ 781 w 821"/>
                  <a:gd name="T5" fmla="*/ 669 h 679"/>
                  <a:gd name="T6" fmla="*/ 805 w 821"/>
                  <a:gd name="T7" fmla="*/ 675 h 679"/>
                  <a:gd name="T8" fmla="*/ 767 w 821"/>
                  <a:gd name="T9" fmla="*/ 665 h 679"/>
                  <a:gd name="T10" fmla="*/ 745 w 821"/>
                  <a:gd name="T11" fmla="*/ 651 h 679"/>
                  <a:gd name="T12" fmla="*/ 719 w 821"/>
                  <a:gd name="T13" fmla="*/ 645 h 679"/>
                  <a:gd name="T14" fmla="*/ 711 w 821"/>
                  <a:gd name="T15" fmla="*/ 635 h 679"/>
                  <a:gd name="T16" fmla="*/ 707 w 821"/>
                  <a:gd name="T17" fmla="*/ 633 h 679"/>
                  <a:gd name="T18" fmla="*/ 751 w 821"/>
                  <a:gd name="T19" fmla="*/ 625 h 679"/>
                  <a:gd name="T20" fmla="*/ 761 w 821"/>
                  <a:gd name="T21" fmla="*/ 645 h 679"/>
                  <a:gd name="T22" fmla="*/ 755 w 821"/>
                  <a:gd name="T23" fmla="*/ 643 h 679"/>
                  <a:gd name="T24" fmla="*/ 745 w 821"/>
                  <a:gd name="T25" fmla="*/ 657 h 679"/>
                  <a:gd name="T26" fmla="*/ 683 w 821"/>
                  <a:gd name="T27" fmla="*/ 611 h 679"/>
                  <a:gd name="T28" fmla="*/ 673 w 821"/>
                  <a:gd name="T29" fmla="*/ 605 h 679"/>
                  <a:gd name="T30" fmla="*/ 663 w 821"/>
                  <a:gd name="T31" fmla="*/ 585 h 679"/>
                  <a:gd name="T32" fmla="*/ 667 w 821"/>
                  <a:gd name="T33" fmla="*/ 573 h 679"/>
                  <a:gd name="T34" fmla="*/ 653 w 821"/>
                  <a:gd name="T35" fmla="*/ 573 h 679"/>
                  <a:gd name="T36" fmla="*/ 645 w 821"/>
                  <a:gd name="T37" fmla="*/ 547 h 679"/>
                  <a:gd name="T38" fmla="*/ 651 w 821"/>
                  <a:gd name="T39" fmla="*/ 545 h 679"/>
                  <a:gd name="T40" fmla="*/ 635 w 821"/>
                  <a:gd name="T41" fmla="*/ 495 h 679"/>
                  <a:gd name="T42" fmla="*/ 643 w 821"/>
                  <a:gd name="T43" fmla="*/ 483 h 679"/>
                  <a:gd name="T44" fmla="*/ 629 w 821"/>
                  <a:gd name="T45" fmla="*/ 478 h 679"/>
                  <a:gd name="T46" fmla="*/ 633 w 821"/>
                  <a:gd name="T47" fmla="*/ 468 h 679"/>
                  <a:gd name="T48" fmla="*/ 629 w 821"/>
                  <a:gd name="T49" fmla="*/ 450 h 679"/>
                  <a:gd name="T50" fmla="*/ 621 w 821"/>
                  <a:gd name="T51" fmla="*/ 452 h 679"/>
                  <a:gd name="T52" fmla="*/ 747 w 821"/>
                  <a:gd name="T53" fmla="*/ 645 h 679"/>
                  <a:gd name="T54" fmla="*/ 729 w 821"/>
                  <a:gd name="T55" fmla="*/ 613 h 679"/>
                  <a:gd name="T56" fmla="*/ 691 w 821"/>
                  <a:gd name="T57" fmla="*/ 587 h 679"/>
                  <a:gd name="T58" fmla="*/ 681 w 821"/>
                  <a:gd name="T59" fmla="*/ 539 h 679"/>
                  <a:gd name="T60" fmla="*/ 677 w 821"/>
                  <a:gd name="T61" fmla="*/ 499 h 679"/>
                  <a:gd name="T62" fmla="*/ 661 w 821"/>
                  <a:gd name="T63" fmla="*/ 466 h 679"/>
                  <a:gd name="T64" fmla="*/ 645 w 821"/>
                  <a:gd name="T65" fmla="*/ 430 h 679"/>
                  <a:gd name="T66" fmla="*/ 637 w 821"/>
                  <a:gd name="T67" fmla="*/ 394 h 679"/>
                  <a:gd name="T68" fmla="*/ 627 w 821"/>
                  <a:gd name="T69" fmla="*/ 344 h 679"/>
                  <a:gd name="T70" fmla="*/ 631 w 821"/>
                  <a:gd name="T71" fmla="*/ 308 h 679"/>
                  <a:gd name="T72" fmla="*/ 619 w 821"/>
                  <a:gd name="T73" fmla="*/ 264 h 679"/>
                  <a:gd name="T74" fmla="*/ 615 w 821"/>
                  <a:gd name="T75" fmla="*/ 230 h 679"/>
                  <a:gd name="T76" fmla="*/ 621 w 821"/>
                  <a:gd name="T77" fmla="*/ 174 h 679"/>
                  <a:gd name="T78" fmla="*/ 619 w 821"/>
                  <a:gd name="T79" fmla="*/ 132 h 679"/>
                  <a:gd name="T80" fmla="*/ 621 w 821"/>
                  <a:gd name="T81" fmla="*/ 82 h 679"/>
                  <a:gd name="T82" fmla="*/ 605 w 821"/>
                  <a:gd name="T83" fmla="*/ 40 h 679"/>
                  <a:gd name="T84" fmla="*/ 585 w 821"/>
                  <a:gd name="T85" fmla="*/ 4 h 679"/>
                  <a:gd name="T86" fmla="*/ 587 w 821"/>
                  <a:gd name="T87" fmla="*/ 96 h 679"/>
                  <a:gd name="T88" fmla="*/ 589 w 821"/>
                  <a:gd name="T89" fmla="*/ 174 h 679"/>
                  <a:gd name="T90" fmla="*/ 601 w 821"/>
                  <a:gd name="T91" fmla="*/ 278 h 679"/>
                  <a:gd name="T92" fmla="*/ 597 w 821"/>
                  <a:gd name="T93" fmla="*/ 354 h 679"/>
                  <a:gd name="T94" fmla="*/ 619 w 821"/>
                  <a:gd name="T95" fmla="*/ 432 h 679"/>
                  <a:gd name="T96" fmla="*/ 637 w 821"/>
                  <a:gd name="T97" fmla="*/ 442 h 679"/>
                  <a:gd name="T98" fmla="*/ 655 w 821"/>
                  <a:gd name="T99" fmla="*/ 497 h 679"/>
                  <a:gd name="T100" fmla="*/ 647 w 821"/>
                  <a:gd name="T101" fmla="*/ 509 h 679"/>
                  <a:gd name="T102" fmla="*/ 633 w 821"/>
                  <a:gd name="T103" fmla="*/ 511 h 679"/>
                  <a:gd name="T104" fmla="*/ 645 w 821"/>
                  <a:gd name="T105" fmla="*/ 523 h 679"/>
                  <a:gd name="T106" fmla="*/ 661 w 821"/>
                  <a:gd name="T107" fmla="*/ 539 h 679"/>
                  <a:gd name="T108" fmla="*/ 667 w 821"/>
                  <a:gd name="T109" fmla="*/ 569 h 679"/>
                  <a:gd name="T110" fmla="*/ 677 w 821"/>
                  <a:gd name="T111" fmla="*/ 579 h 679"/>
                  <a:gd name="T112" fmla="*/ 671 w 821"/>
                  <a:gd name="T113" fmla="*/ 585 h 679"/>
                  <a:gd name="T114" fmla="*/ 701 w 821"/>
                  <a:gd name="T115" fmla="*/ 613 h 679"/>
                  <a:gd name="T116" fmla="*/ 715 w 821"/>
                  <a:gd name="T117" fmla="*/ 617 h 679"/>
                  <a:gd name="T118" fmla="*/ 697 w 821"/>
                  <a:gd name="T119" fmla="*/ 623 h 679"/>
                  <a:gd name="T120" fmla="*/ 721 w 821"/>
                  <a:gd name="T121" fmla="*/ 623 h 679"/>
                  <a:gd name="T122" fmla="*/ 739 w 821"/>
                  <a:gd name="T123" fmla="*/ 627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1" h="679">
                    <a:moveTo>
                      <a:pt x="813" y="677"/>
                    </a:moveTo>
                    <a:lnTo>
                      <a:pt x="809" y="677"/>
                    </a:lnTo>
                    <a:lnTo>
                      <a:pt x="809" y="677"/>
                    </a:lnTo>
                    <a:lnTo>
                      <a:pt x="809" y="679"/>
                    </a:lnTo>
                    <a:lnTo>
                      <a:pt x="809" y="679"/>
                    </a:lnTo>
                    <a:lnTo>
                      <a:pt x="809" y="679"/>
                    </a:lnTo>
                    <a:lnTo>
                      <a:pt x="811" y="679"/>
                    </a:lnTo>
                    <a:lnTo>
                      <a:pt x="813" y="679"/>
                    </a:lnTo>
                    <a:lnTo>
                      <a:pt x="813" y="679"/>
                    </a:lnTo>
                    <a:lnTo>
                      <a:pt x="813" y="679"/>
                    </a:lnTo>
                    <a:lnTo>
                      <a:pt x="813" y="679"/>
                    </a:lnTo>
                    <a:lnTo>
                      <a:pt x="813" y="677"/>
                    </a:lnTo>
                    <a:lnTo>
                      <a:pt x="813" y="677"/>
                    </a:lnTo>
                    <a:close/>
                    <a:moveTo>
                      <a:pt x="815" y="675"/>
                    </a:moveTo>
                    <a:lnTo>
                      <a:pt x="813" y="675"/>
                    </a:lnTo>
                    <a:lnTo>
                      <a:pt x="813" y="673"/>
                    </a:lnTo>
                    <a:lnTo>
                      <a:pt x="813" y="673"/>
                    </a:lnTo>
                    <a:lnTo>
                      <a:pt x="813" y="675"/>
                    </a:lnTo>
                    <a:lnTo>
                      <a:pt x="811" y="675"/>
                    </a:lnTo>
                    <a:lnTo>
                      <a:pt x="811" y="675"/>
                    </a:lnTo>
                    <a:lnTo>
                      <a:pt x="811" y="675"/>
                    </a:lnTo>
                    <a:lnTo>
                      <a:pt x="811" y="677"/>
                    </a:lnTo>
                    <a:lnTo>
                      <a:pt x="815" y="677"/>
                    </a:lnTo>
                    <a:lnTo>
                      <a:pt x="815" y="677"/>
                    </a:lnTo>
                    <a:lnTo>
                      <a:pt x="815" y="677"/>
                    </a:lnTo>
                    <a:lnTo>
                      <a:pt x="815" y="677"/>
                    </a:lnTo>
                    <a:lnTo>
                      <a:pt x="815" y="677"/>
                    </a:lnTo>
                    <a:lnTo>
                      <a:pt x="815" y="677"/>
                    </a:lnTo>
                    <a:lnTo>
                      <a:pt x="815" y="675"/>
                    </a:lnTo>
                    <a:close/>
                    <a:moveTo>
                      <a:pt x="821" y="667"/>
                    </a:moveTo>
                    <a:lnTo>
                      <a:pt x="821" y="667"/>
                    </a:lnTo>
                    <a:lnTo>
                      <a:pt x="819" y="667"/>
                    </a:lnTo>
                    <a:lnTo>
                      <a:pt x="819" y="667"/>
                    </a:lnTo>
                    <a:lnTo>
                      <a:pt x="819" y="667"/>
                    </a:lnTo>
                    <a:lnTo>
                      <a:pt x="819" y="669"/>
                    </a:lnTo>
                    <a:lnTo>
                      <a:pt x="821" y="669"/>
                    </a:lnTo>
                    <a:lnTo>
                      <a:pt x="821" y="669"/>
                    </a:lnTo>
                    <a:lnTo>
                      <a:pt x="821" y="667"/>
                    </a:lnTo>
                    <a:lnTo>
                      <a:pt x="821" y="667"/>
                    </a:lnTo>
                    <a:lnTo>
                      <a:pt x="821" y="667"/>
                    </a:lnTo>
                    <a:close/>
                    <a:moveTo>
                      <a:pt x="809" y="669"/>
                    </a:moveTo>
                    <a:lnTo>
                      <a:pt x="811" y="669"/>
                    </a:lnTo>
                    <a:lnTo>
                      <a:pt x="811" y="669"/>
                    </a:lnTo>
                    <a:lnTo>
                      <a:pt x="813" y="667"/>
                    </a:lnTo>
                    <a:lnTo>
                      <a:pt x="813" y="667"/>
                    </a:lnTo>
                    <a:lnTo>
                      <a:pt x="813" y="667"/>
                    </a:lnTo>
                    <a:lnTo>
                      <a:pt x="813" y="665"/>
                    </a:lnTo>
                    <a:lnTo>
                      <a:pt x="811" y="665"/>
                    </a:lnTo>
                    <a:lnTo>
                      <a:pt x="809" y="663"/>
                    </a:lnTo>
                    <a:lnTo>
                      <a:pt x="807" y="663"/>
                    </a:lnTo>
                    <a:lnTo>
                      <a:pt x="801" y="663"/>
                    </a:lnTo>
                    <a:lnTo>
                      <a:pt x="797" y="663"/>
                    </a:lnTo>
                    <a:lnTo>
                      <a:pt x="795" y="663"/>
                    </a:lnTo>
                    <a:lnTo>
                      <a:pt x="797" y="665"/>
                    </a:lnTo>
                    <a:lnTo>
                      <a:pt x="799" y="667"/>
                    </a:lnTo>
                    <a:lnTo>
                      <a:pt x="801" y="667"/>
                    </a:lnTo>
                    <a:lnTo>
                      <a:pt x="801" y="667"/>
                    </a:lnTo>
                    <a:lnTo>
                      <a:pt x="805" y="669"/>
                    </a:lnTo>
                    <a:lnTo>
                      <a:pt x="805" y="669"/>
                    </a:lnTo>
                    <a:lnTo>
                      <a:pt x="805" y="667"/>
                    </a:lnTo>
                    <a:lnTo>
                      <a:pt x="807" y="667"/>
                    </a:lnTo>
                    <a:lnTo>
                      <a:pt x="807" y="667"/>
                    </a:lnTo>
                    <a:lnTo>
                      <a:pt x="807" y="667"/>
                    </a:lnTo>
                    <a:lnTo>
                      <a:pt x="809" y="667"/>
                    </a:lnTo>
                    <a:lnTo>
                      <a:pt x="809" y="667"/>
                    </a:lnTo>
                    <a:lnTo>
                      <a:pt x="809" y="667"/>
                    </a:lnTo>
                    <a:lnTo>
                      <a:pt x="809" y="669"/>
                    </a:lnTo>
                    <a:close/>
                    <a:moveTo>
                      <a:pt x="803" y="673"/>
                    </a:moveTo>
                    <a:lnTo>
                      <a:pt x="803" y="671"/>
                    </a:lnTo>
                    <a:lnTo>
                      <a:pt x="801" y="671"/>
                    </a:lnTo>
                    <a:lnTo>
                      <a:pt x="799" y="669"/>
                    </a:lnTo>
                    <a:lnTo>
                      <a:pt x="799" y="669"/>
                    </a:lnTo>
                    <a:lnTo>
                      <a:pt x="799" y="669"/>
                    </a:lnTo>
                    <a:lnTo>
                      <a:pt x="799" y="669"/>
                    </a:lnTo>
                    <a:lnTo>
                      <a:pt x="797" y="667"/>
                    </a:lnTo>
                    <a:lnTo>
                      <a:pt x="797" y="667"/>
                    </a:lnTo>
                    <a:lnTo>
                      <a:pt x="793" y="667"/>
                    </a:lnTo>
                    <a:lnTo>
                      <a:pt x="793" y="667"/>
                    </a:lnTo>
                    <a:lnTo>
                      <a:pt x="793" y="665"/>
                    </a:lnTo>
                    <a:lnTo>
                      <a:pt x="795" y="665"/>
                    </a:lnTo>
                    <a:lnTo>
                      <a:pt x="793" y="663"/>
                    </a:lnTo>
                    <a:lnTo>
                      <a:pt x="791" y="663"/>
                    </a:lnTo>
                    <a:lnTo>
                      <a:pt x="787" y="665"/>
                    </a:lnTo>
                    <a:lnTo>
                      <a:pt x="777" y="663"/>
                    </a:lnTo>
                    <a:lnTo>
                      <a:pt x="773" y="661"/>
                    </a:lnTo>
                    <a:lnTo>
                      <a:pt x="775" y="665"/>
                    </a:lnTo>
                    <a:lnTo>
                      <a:pt x="775" y="665"/>
                    </a:lnTo>
                    <a:lnTo>
                      <a:pt x="775" y="667"/>
                    </a:lnTo>
                    <a:lnTo>
                      <a:pt x="775" y="667"/>
                    </a:lnTo>
                    <a:lnTo>
                      <a:pt x="777" y="667"/>
                    </a:lnTo>
                    <a:lnTo>
                      <a:pt x="777" y="667"/>
                    </a:lnTo>
                    <a:lnTo>
                      <a:pt x="777" y="667"/>
                    </a:lnTo>
                    <a:lnTo>
                      <a:pt x="777" y="667"/>
                    </a:lnTo>
                    <a:lnTo>
                      <a:pt x="779" y="667"/>
                    </a:lnTo>
                    <a:lnTo>
                      <a:pt x="779" y="667"/>
                    </a:lnTo>
                    <a:lnTo>
                      <a:pt x="781" y="669"/>
                    </a:lnTo>
                    <a:lnTo>
                      <a:pt x="781" y="669"/>
                    </a:lnTo>
                    <a:lnTo>
                      <a:pt x="781" y="669"/>
                    </a:lnTo>
                    <a:lnTo>
                      <a:pt x="783" y="671"/>
                    </a:lnTo>
                    <a:lnTo>
                      <a:pt x="785" y="671"/>
                    </a:lnTo>
                    <a:lnTo>
                      <a:pt x="785" y="671"/>
                    </a:lnTo>
                    <a:lnTo>
                      <a:pt x="787" y="671"/>
                    </a:lnTo>
                    <a:lnTo>
                      <a:pt x="789" y="671"/>
                    </a:lnTo>
                    <a:lnTo>
                      <a:pt x="785" y="671"/>
                    </a:lnTo>
                    <a:lnTo>
                      <a:pt x="785" y="669"/>
                    </a:lnTo>
                    <a:lnTo>
                      <a:pt x="785" y="669"/>
                    </a:lnTo>
                    <a:lnTo>
                      <a:pt x="785" y="667"/>
                    </a:lnTo>
                    <a:lnTo>
                      <a:pt x="785" y="667"/>
                    </a:lnTo>
                    <a:lnTo>
                      <a:pt x="787" y="667"/>
                    </a:lnTo>
                    <a:lnTo>
                      <a:pt x="789" y="667"/>
                    </a:lnTo>
                    <a:lnTo>
                      <a:pt x="789" y="669"/>
                    </a:lnTo>
                    <a:lnTo>
                      <a:pt x="789" y="667"/>
                    </a:lnTo>
                    <a:lnTo>
                      <a:pt x="791" y="667"/>
                    </a:lnTo>
                    <a:lnTo>
                      <a:pt x="791" y="669"/>
                    </a:lnTo>
                    <a:lnTo>
                      <a:pt x="791" y="669"/>
                    </a:lnTo>
                    <a:lnTo>
                      <a:pt x="791" y="671"/>
                    </a:lnTo>
                    <a:lnTo>
                      <a:pt x="791" y="671"/>
                    </a:lnTo>
                    <a:lnTo>
                      <a:pt x="793" y="671"/>
                    </a:lnTo>
                    <a:lnTo>
                      <a:pt x="793" y="671"/>
                    </a:lnTo>
                    <a:lnTo>
                      <a:pt x="795" y="671"/>
                    </a:lnTo>
                    <a:lnTo>
                      <a:pt x="795" y="671"/>
                    </a:lnTo>
                    <a:lnTo>
                      <a:pt x="797" y="673"/>
                    </a:lnTo>
                    <a:lnTo>
                      <a:pt x="799" y="673"/>
                    </a:lnTo>
                    <a:lnTo>
                      <a:pt x="801" y="673"/>
                    </a:lnTo>
                    <a:lnTo>
                      <a:pt x="801" y="673"/>
                    </a:lnTo>
                    <a:lnTo>
                      <a:pt x="803" y="675"/>
                    </a:lnTo>
                    <a:lnTo>
                      <a:pt x="805" y="675"/>
                    </a:lnTo>
                    <a:lnTo>
                      <a:pt x="805" y="675"/>
                    </a:lnTo>
                    <a:lnTo>
                      <a:pt x="805" y="673"/>
                    </a:lnTo>
                    <a:lnTo>
                      <a:pt x="803" y="673"/>
                    </a:lnTo>
                    <a:close/>
                    <a:moveTo>
                      <a:pt x="767" y="663"/>
                    </a:moveTo>
                    <a:lnTo>
                      <a:pt x="765" y="663"/>
                    </a:lnTo>
                    <a:lnTo>
                      <a:pt x="765" y="663"/>
                    </a:lnTo>
                    <a:lnTo>
                      <a:pt x="763" y="663"/>
                    </a:lnTo>
                    <a:lnTo>
                      <a:pt x="763" y="663"/>
                    </a:lnTo>
                    <a:lnTo>
                      <a:pt x="761" y="663"/>
                    </a:lnTo>
                    <a:lnTo>
                      <a:pt x="761" y="663"/>
                    </a:lnTo>
                    <a:lnTo>
                      <a:pt x="759" y="661"/>
                    </a:lnTo>
                    <a:lnTo>
                      <a:pt x="757" y="661"/>
                    </a:lnTo>
                    <a:lnTo>
                      <a:pt x="757" y="661"/>
                    </a:lnTo>
                    <a:lnTo>
                      <a:pt x="753" y="661"/>
                    </a:lnTo>
                    <a:lnTo>
                      <a:pt x="753" y="661"/>
                    </a:lnTo>
                    <a:lnTo>
                      <a:pt x="753" y="661"/>
                    </a:lnTo>
                    <a:lnTo>
                      <a:pt x="753" y="663"/>
                    </a:lnTo>
                    <a:lnTo>
                      <a:pt x="755" y="663"/>
                    </a:lnTo>
                    <a:lnTo>
                      <a:pt x="755" y="663"/>
                    </a:lnTo>
                    <a:lnTo>
                      <a:pt x="755" y="663"/>
                    </a:lnTo>
                    <a:lnTo>
                      <a:pt x="755" y="663"/>
                    </a:lnTo>
                    <a:lnTo>
                      <a:pt x="755" y="661"/>
                    </a:lnTo>
                    <a:lnTo>
                      <a:pt x="757" y="663"/>
                    </a:lnTo>
                    <a:lnTo>
                      <a:pt x="757" y="663"/>
                    </a:lnTo>
                    <a:lnTo>
                      <a:pt x="761" y="663"/>
                    </a:lnTo>
                    <a:lnTo>
                      <a:pt x="761" y="663"/>
                    </a:lnTo>
                    <a:lnTo>
                      <a:pt x="761" y="665"/>
                    </a:lnTo>
                    <a:lnTo>
                      <a:pt x="761" y="665"/>
                    </a:lnTo>
                    <a:lnTo>
                      <a:pt x="763" y="665"/>
                    </a:lnTo>
                    <a:lnTo>
                      <a:pt x="765" y="665"/>
                    </a:lnTo>
                    <a:lnTo>
                      <a:pt x="765" y="665"/>
                    </a:lnTo>
                    <a:lnTo>
                      <a:pt x="765" y="665"/>
                    </a:lnTo>
                    <a:lnTo>
                      <a:pt x="767" y="665"/>
                    </a:lnTo>
                    <a:lnTo>
                      <a:pt x="767" y="665"/>
                    </a:lnTo>
                    <a:lnTo>
                      <a:pt x="767" y="667"/>
                    </a:lnTo>
                    <a:lnTo>
                      <a:pt x="767" y="667"/>
                    </a:lnTo>
                    <a:lnTo>
                      <a:pt x="769" y="667"/>
                    </a:lnTo>
                    <a:lnTo>
                      <a:pt x="769" y="667"/>
                    </a:lnTo>
                    <a:lnTo>
                      <a:pt x="771" y="665"/>
                    </a:lnTo>
                    <a:lnTo>
                      <a:pt x="771" y="665"/>
                    </a:lnTo>
                    <a:lnTo>
                      <a:pt x="767" y="663"/>
                    </a:lnTo>
                    <a:close/>
                    <a:moveTo>
                      <a:pt x="745" y="651"/>
                    </a:moveTo>
                    <a:lnTo>
                      <a:pt x="747" y="651"/>
                    </a:lnTo>
                    <a:lnTo>
                      <a:pt x="749" y="653"/>
                    </a:lnTo>
                    <a:lnTo>
                      <a:pt x="753" y="653"/>
                    </a:lnTo>
                    <a:lnTo>
                      <a:pt x="753" y="653"/>
                    </a:lnTo>
                    <a:lnTo>
                      <a:pt x="753" y="653"/>
                    </a:lnTo>
                    <a:lnTo>
                      <a:pt x="753" y="651"/>
                    </a:lnTo>
                    <a:lnTo>
                      <a:pt x="753" y="651"/>
                    </a:lnTo>
                    <a:lnTo>
                      <a:pt x="753" y="649"/>
                    </a:lnTo>
                    <a:lnTo>
                      <a:pt x="751" y="649"/>
                    </a:lnTo>
                    <a:lnTo>
                      <a:pt x="749" y="649"/>
                    </a:lnTo>
                    <a:lnTo>
                      <a:pt x="747" y="647"/>
                    </a:lnTo>
                    <a:lnTo>
                      <a:pt x="743" y="647"/>
                    </a:lnTo>
                    <a:lnTo>
                      <a:pt x="741" y="645"/>
                    </a:lnTo>
                    <a:lnTo>
                      <a:pt x="737" y="645"/>
                    </a:lnTo>
                    <a:lnTo>
                      <a:pt x="737" y="645"/>
                    </a:lnTo>
                    <a:lnTo>
                      <a:pt x="735" y="645"/>
                    </a:lnTo>
                    <a:lnTo>
                      <a:pt x="735" y="647"/>
                    </a:lnTo>
                    <a:lnTo>
                      <a:pt x="737" y="649"/>
                    </a:lnTo>
                    <a:lnTo>
                      <a:pt x="741" y="651"/>
                    </a:lnTo>
                    <a:lnTo>
                      <a:pt x="741" y="653"/>
                    </a:lnTo>
                    <a:lnTo>
                      <a:pt x="743" y="651"/>
                    </a:lnTo>
                    <a:lnTo>
                      <a:pt x="743" y="651"/>
                    </a:lnTo>
                    <a:lnTo>
                      <a:pt x="745" y="651"/>
                    </a:lnTo>
                    <a:lnTo>
                      <a:pt x="745" y="651"/>
                    </a:lnTo>
                    <a:close/>
                    <a:moveTo>
                      <a:pt x="733" y="643"/>
                    </a:moveTo>
                    <a:lnTo>
                      <a:pt x="731" y="643"/>
                    </a:lnTo>
                    <a:lnTo>
                      <a:pt x="731" y="641"/>
                    </a:lnTo>
                    <a:lnTo>
                      <a:pt x="729" y="641"/>
                    </a:lnTo>
                    <a:lnTo>
                      <a:pt x="727" y="639"/>
                    </a:lnTo>
                    <a:lnTo>
                      <a:pt x="725" y="639"/>
                    </a:lnTo>
                    <a:lnTo>
                      <a:pt x="723" y="639"/>
                    </a:lnTo>
                    <a:lnTo>
                      <a:pt x="723" y="639"/>
                    </a:lnTo>
                    <a:lnTo>
                      <a:pt x="723" y="639"/>
                    </a:lnTo>
                    <a:lnTo>
                      <a:pt x="721" y="639"/>
                    </a:lnTo>
                    <a:lnTo>
                      <a:pt x="721" y="637"/>
                    </a:lnTo>
                    <a:lnTo>
                      <a:pt x="719" y="637"/>
                    </a:lnTo>
                    <a:lnTo>
                      <a:pt x="719" y="637"/>
                    </a:lnTo>
                    <a:lnTo>
                      <a:pt x="719" y="637"/>
                    </a:lnTo>
                    <a:lnTo>
                      <a:pt x="719" y="637"/>
                    </a:lnTo>
                    <a:lnTo>
                      <a:pt x="717" y="637"/>
                    </a:lnTo>
                    <a:lnTo>
                      <a:pt x="719" y="637"/>
                    </a:lnTo>
                    <a:lnTo>
                      <a:pt x="719" y="639"/>
                    </a:lnTo>
                    <a:lnTo>
                      <a:pt x="715" y="637"/>
                    </a:lnTo>
                    <a:lnTo>
                      <a:pt x="713" y="637"/>
                    </a:lnTo>
                    <a:lnTo>
                      <a:pt x="711" y="637"/>
                    </a:lnTo>
                    <a:lnTo>
                      <a:pt x="709" y="639"/>
                    </a:lnTo>
                    <a:lnTo>
                      <a:pt x="713" y="639"/>
                    </a:lnTo>
                    <a:lnTo>
                      <a:pt x="713" y="641"/>
                    </a:lnTo>
                    <a:lnTo>
                      <a:pt x="715" y="643"/>
                    </a:lnTo>
                    <a:lnTo>
                      <a:pt x="717" y="643"/>
                    </a:lnTo>
                    <a:lnTo>
                      <a:pt x="717" y="643"/>
                    </a:lnTo>
                    <a:lnTo>
                      <a:pt x="717" y="643"/>
                    </a:lnTo>
                    <a:lnTo>
                      <a:pt x="719" y="643"/>
                    </a:lnTo>
                    <a:lnTo>
                      <a:pt x="719" y="645"/>
                    </a:lnTo>
                    <a:lnTo>
                      <a:pt x="719" y="645"/>
                    </a:lnTo>
                    <a:lnTo>
                      <a:pt x="721" y="645"/>
                    </a:lnTo>
                    <a:lnTo>
                      <a:pt x="721" y="647"/>
                    </a:lnTo>
                    <a:lnTo>
                      <a:pt x="723" y="647"/>
                    </a:lnTo>
                    <a:lnTo>
                      <a:pt x="723" y="647"/>
                    </a:lnTo>
                    <a:lnTo>
                      <a:pt x="723" y="647"/>
                    </a:lnTo>
                    <a:lnTo>
                      <a:pt x="723" y="645"/>
                    </a:lnTo>
                    <a:lnTo>
                      <a:pt x="723" y="645"/>
                    </a:lnTo>
                    <a:lnTo>
                      <a:pt x="723" y="645"/>
                    </a:lnTo>
                    <a:lnTo>
                      <a:pt x="723" y="645"/>
                    </a:lnTo>
                    <a:lnTo>
                      <a:pt x="725" y="645"/>
                    </a:lnTo>
                    <a:lnTo>
                      <a:pt x="725" y="645"/>
                    </a:lnTo>
                    <a:lnTo>
                      <a:pt x="727" y="645"/>
                    </a:lnTo>
                    <a:lnTo>
                      <a:pt x="727" y="647"/>
                    </a:lnTo>
                    <a:lnTo>
                      <a:pt x="727" y="647"/>
                    </a:lnTo>
                    <a:lnTo>
                      <a:pt x="725" y="649"/>
                    </a:lnTo>
                    <a:lnTo>
                      <a:pt x="727" y="649"/>
                    </a:lnTo>
                    <a:lnTo>
                      <a:pt x="727" y="649"/>
                    </a:lnTo>
                    <a:lnTo>
                      <a:pt x="727" y="649"/>
                    </a:lnTo>
                    <a:lnTo>
                      <a:pt x="727" y="649"/>
                    </a:lnTo>
                    <a:lnTo>
                      <a:pt x="729" y="649"/>
                    </a:lnTo>
                    <a:lnTo>
                      <a:pt x="729" y="649"/>
                    </a:lnTo>
                    <a:lnTo>
                      <a:pt x="731" y="649"/>
                    </a:lnTo>
                    <a:lnTo>
                      <a:pt x="731" y="647"/>
                    </a:lnTo>
                    <a:lnTo>
                      <a:pt x="733" y="647"/>
                    </a:lnTo>
                    <a:lnTo>
                      <a:pt x="733" y="647"/>
                    </a:lnTo>
                    <a:lnTo>
                      <a:pt x="733" y="645"/>
                    </a:lnTo>
                    <a:lnTo>
                      <a:pt x="733" y="645"/>
                    </a:lnTo>
                    <a:lnTo>
                      <a:pt x="733" y="643"/>
                    </a:lnTo>
                    <a:close/>
                    <a:moveTo>
                      <a:pt x="709" y="635"/>
                    </a:moveTo>
                    <a:lnTo>
                      <a:pt x="711" y="635"/>
                    </a:lnTo>
                    <a:lnTo>
                      <a:pt x="711" y="635"/>
                    </a:lnTo>
                    <a:lnTo>
                      <a:pt x="711" y="635"/>
                    </a:lnTo>
                    <a:lnTo>
                      <a:pt x="713" y="635"/>
                    </a:lnTo>
                    <a:lnTo>
                      <a:pt x="715" y="637"/>
                    </a:lnTo>
                    <a:lnTo>
                      <a:pt x="717" y="635"/>
                    </a:lnTo>
                    <a:lnTo>
                      <a:pt x="717" y="635"/>
                    </a:lnTo>
                    <a:lnTo>
                      <a:pt x="713" y="635"/>
                    </a:lnTo>
                    <a:lnTo>
                      <a:pt x="713" y="635"/>
                    </a:lnTo>
                    <a:lnTo>
                      <a:pt x="711" y="633"/>
                    </a:lnTo>
                    <a:lnTo>
                      <a:pt x="711" y="633"/>
                    </a:lnTo>
                    <a:lnTo>
                      <a:pt x="709" y="633"/>
                    </a:lnTo>
                    <a:lnTo>
                      <a:pt x="707" y="631"/>
                    </a:lnTo>
                    <a:lnTo>
                      <a:pt x="705" y="631"/>
                    </a:lnTo>
                    <a:lnTo>
                      <a:pt x="703" y="631"/>
                    </a:lnTo>
                    <a:lnTo>
                      <a:pt x="701" y="629"/>
                    </a:lnTo>
                    <a:lnTo>
                      <a:pt x="699" y="629"/>
                    </a:lnTo>
                    <a:lnTo>
                      <a:pt x="697" y="629"/>
                    </a:lnTo>
                    <a:lnTo>
                      <a:pt x="697" y="629"/>
                    </a:lnTo>
                    <a:lnTo>
                      <a:pt x="697" y="629"/>
                    </a:lnTo>
                    <a:lnTo>
                      <a:pt x="695" y="627"/>
                    </a:lnTo>
                    <a:lnTo>
                      <a:pt x="695" y="627"/>
                    </a:lnTo>
                    <a:lnTo>
                      <a:pt x="693" y="627"/>
                    </a:lnTo>
                    <a:lnTo>
                      <a:pt x="691" y="625"/>
                    </a:lnTo>
                    <a:lnTo>
                      <a:pt x="691" y="625"/>
                    </a:lnTo>
                    <a:lnTo>
                      <a:pt x="691" y="627"/>
                    </a:lnTo>
                    <a:lnTo>
                      <a:pt x="693" y="627"/>
                    </a:lnTo>
                    <a:lnTo>
                      <a:pt x="695" y="629"/>
                    </a:lnTo>
                    <a:lnTo>
                      <a:pt x="697" y="629"/>
                    </a:lnTo>
                    <a:lnTo>
                      <a:pt x="699" y="631"/>
                    </a:lnTo>
                    <a:lnTo>
                      <a:pt x="699" y="631"/>
                    </a:lnTo>
                    <a:lnTo>
                      <a:pt x="701" y="631"/>
                    </a:lnTo>
                    <a:lnTo>
                      <a:pt x="703" y="631"/>
                    </a:lnTo>
                    <a:lnTo>
                      <a:pt x="705" y="631"/>
                    </a:lnTo>
                    <a:lnTo>
                      <a:pt x="707" y="633"/>
                    </a:lnTo>
                    <a:lnTo>
                      <a:pt x="709" y="633"/>
                    </a:lnTo>
                    <a:lnTo>
                      <a:pt x="709" y="635"/>
                    </a:lnTo>
                    <a:close/>
                    <a:moveTo>
                      <a:pt x="775" y="659"/>
                    </a:moveTo>
                    <a:lnTo>
                      <a:pt x="777" y="661"/>
                    </a:lnTo>
                    <a:lnTo>
                      <a:pt x="779" y="661"/>
                    </a:lnTo>
                    <a:lnTo>
                      <a:pt x="785" y="663"/>
                    </a:lnTo>
                    <a:lnTo>
                      <a:pt x="787" y="661"/>
                    </a:lnTo>
                    <a:lnTo>
                      <a:pt x="787" y="661"/>
                    </a:lnTo>
                    <a:lnTo>
                      <a:pt x="789" y="661"/>
                    </a:lnTo>
                    <a:lnTo>
                      <a:pt x="787" y="657"/>
                    </a:lnTo>
                    <a:lnTo>
                      <a:pt x="785" y="653"/>
                    </a:lnTo>
                    <a:lnTo>
                      <a:pt x="783" y="647"/>
                    </a:lnTo>
                    <a:lnTo>
                      <a:pt x="781" y="643"/>
                    </a:lnTo>
                    <a:lnTo>
                      <a:pt x="779" y="639"/>
                    </a:lnTo>
                    <a:lnTo>
                      <a:pt x="777" y="635"/>
                    </a:lnTo>
                    <a:lnTo>
                      <a:pt x="773" y="629"/>
                    </a:lnTo>
                    <a:lnTo>
                      <a:pt x="771" y="625"/>
                    </a:lnTo>
                    <a:lnTo>
                      <a:pt x="771" y="623"/>
                    </a:lnTo>
                    <a:lnTo>
                      <a:pt x="769" y="623"/>
                    </a:lnTo>
                    <a:lnTo>
                      <a:pt x="769" y="623"/>
                    </a:lnTo>
                    <a:lnTo>
                      <a:pt x="765" y="625"/>
                    </a:lnTo>
                    <a:lnTo>
                      <a:pt x="765" y="625"/>
                    </a:lnTo>
                    <a:lnTo>
                      <a:pt x="759" y="621"/>
                    </a:lnTo>
                    <a:lnTo>
                      <a:pt x="759" y="621"/>
                    </a:lnTo>
                    <a:lnTo>
                      <a:pt x="757" y="623"/>
                    </a:lnTo>
                    <a:lnTo>
                      <a:pt x="757" y="623"/>
                    </a:lnTo>
                    <a:lnTo>
                      <a:pt x="757" y="625"/>
                    </a:lnTo>
                    <a:lnTo>
                      <a:pt x="755" y="627"/>
                    </a:lnTo>
                    <a:lnTo>
                      <a:pt x="755" y="627"/>
                    </a:lnTo>
                    <a:lnTo>
                      <a:pt x="755" y="627"/>
                    </a:lnTo>
                    <a:lnTo>
                      <a:pt x="753" y="627"/>
                    </a:lnTo>
                    <a:lnTo>
                      <a:pt x="751" y="625"/>
                    </a:lnTo>
                    <a:lnTo>
                      <a:pt x="749" y="625"/>
                    </a:lnTo>
                    <a:lnTo>
                      <a:pt x="749" y="625"/>
                    </a:lnTo>
                    <a:lnTo>
                      <a:pt x="751" y="627"/>
                    </a:lnTo>
                    <a:lnTo>
                      <a:pt x="751" y="627"/>
                    </a:lnTo>
                    <a:lnTo>
                      <a:pt x="753" y="629"/>
                    </a:lnTo>
                    <a:lnTo>
                      <a:pt x="753" y="629"/>
                    </a:lnTo>
                    <a:lnTo>
                      <a:pt x="753" y="629"/>
                    </a:lnTo>
                    <a:lnTo>
                      <a:pt x="753" y="629"/>
                    </a:lnTo>
                    <a:lnTo>
                      <a:pt x="753" y="629"/>
                    </a:lnTo>
                    <a:lnTo>
                      <a:pt x="753" y="631"/>
                    </a:lnTo>
                    <a:lnTo>
                      <a:pt x="751" y="629"/>
                    </a:lnTo>
                    <a:lnTo>
                      <a:pt x="751" y="631"/>
                    </a:lnTo>
                    <a:lnTo>
                      <a:pt x="751" y="631"/>
                    </a:lnTo>
                    <a:lnTo>
                      <a:pt x="751" y="633"/>
                    </a:lnTo>
                    <a:lnTo>
                      <a:pt x="751" y="633"/>
                    </a:lnTo>
                    <a:lnTo>
                      <a:pt x="753" y="635"/>
                    </a:lnTo>
                    <a:lnTo>
                      <a:pt x="755" y="637"/>
                    </a:lnTo>
                    <a:lnTo>
                      <a:pt x="757" y="637"/>
                    </a:lnTo>
                    <a:lnTo>
                      <a:pt x="759" y="637"/>
                    </a:lnTo>
                    <a:lnTo>
                      <a:pt x="761" y="635"/>
                    </a:lnTo>
                    <a:lnTo>
                      <a:pt x="761" y="635"/>
                    </a:lnTo>
                    <a:lnTo>
                      <a:pt x="763" y="635"/>
                    </a:lnTo>
                    <a:lnTo>
                      <a:pt x="765" y="635"/>
                    </a:lnTo>
                    <a:lnTo>
                      <a:pt x="767" y="637"/>
                    </a:lnTo>
                    <a:lnTo>
                      <a:pt x="767" y="637"/>
                    </a:lnTo>
                    <a:lnTo>
                      <a:pt x="769" y="639"/>
                    </a:lnTo>
                    <a:lnTo>
                      <a:pt x="769" y="639"/>
                    </a:lnTo>
                    <a:lnTo>
                      <a:pt x="765" y="641"/>
                    </a:lnTo>
                    <a:lnTo>
                      <a:pt x="763" y="641"/>
                    </a:lnTo>
                    <a:lnTo>
                      <a:pt x="761" y="643"/>
                    </a:lnTo>
                    <a:lnTo>
                      <a:pt x="761" y="643"/>
                    </a:lnTo>
                    <a:lnTo>
                      <a:pt x="761" y="645"/>
                    </a:lnTo>
                    <a:lnTo>
                      <a:pt x="763" y="647"/>
                    </a:lnTo>
                    <a:lnTo>
                      <a:pt x="765" y="649"/>
                    </a:lnTo>
                    <a:lnTo>
                      <a:pt x="779" y="653"/>
                    </a:lnTo>
                    <a:lnTo>
                      <a:pt x="781" y="653"/>
                    </a:lnTo>
                    <a:lnTo>
                      <a:pt x="781" y="655"/>
                    </a:lnTo>
                    <a:lnTo>
                      <a:pt x="781" y="655"/>
                    </a:lnTo>
                    <a:lnTo>
                      <a:pt x="781" y="655"/>
                    </a:lnTo>
                    <a:lnTo>
                      <a:pt x="779" y="655"/>
                    </a:lnTo>
                    <a:lnTo>
                      <a:pt x="779" y="657"/>
                    </a:lnTo>
                    <a:lnTo>
                      <a:pt x="779" y="657"/>
                    </a:lnTo>
                    <a:lnTo>
                      <a:pt x="779" y="657"/>
                    </a:lnTo>
                    <a:lnTo>
                      <a:pt x="777" y="655"/>
                    </a:lnTo>
                    <a:lnTo>
                      <a:pt x="777" y="655"/>
                    </a:lnTo>
                    <a:lnTo>
                      <a:pt x="775" y="653"/>
                    </a:lnTo>
                    <a:lnTo>
                      <a:pt x="773" y="653"/>
                    </a:lnTo>
                    <a:lnTo>
                      <a:pt x="771" y="653"/>
                    </a:lnTo>
                    <a:lnTo>
                      <a:pt x="769" y="653"/>
                    </a:lnTo>
                    <a:lnTo>
                      <a:pt x="769" y="653"/>
                    </a:lnTo>
                    <a:lnTo>
                      <a:pt x="767" y="653"/>
                    </a:lnTo>
                    <a:lnTo>
                      <a:pt x="765" y="653"/>
                    </a:lnTo>
                    <a:lnTo>
                      <a:pt x="765" y="653"/>
                    </a:lnTo>
                    <a:lnTo>
                      <a:pt x="763" y="651"/>
                    </a:lnTo>
                    <a:lnTo>
                      <a:pt x="761" y="649"/>
                    </a:lnTo>
                    <a:lnTo>
                      <a:pt x="759" y="649"/>
                    </a:lnTo>
                    <a:lnTo>
                      <a:pt x="757" y="647"/>
                    </a:lnTo>
                    <a:lnTo>
                      <a:pt x="759" y="647"/>
                    </a:lnTo>
                    <a:lnTo>
                      <a:pt x="759" y="647"/>
                    </a:lnTo>
                    <a:lnTo>
                      <a:pt x="757" y="645"/>
                    </a:lnTo>
                    <a:lnTo>
                      <a:pt x="755" y="641"/>
                    </a:lnTo>
                    <a:lnTo>
                      <a:pt x="753" y="641"/>
                    </a:lnTo>
                    <a:lnTo>
                      <a:pt x="753" y="643"/>
                    </a:lnTo>
                    <a:lnTo>
                      <a:pt x="755" y="643"/>
                    </a:lnTo>
                    <a:lnTo>
                      <a:pt x="751" y="645"/>
                    </a:lnTo>
                    <a:lnTo>
                      <a:pt x="753" y="647"/>
                    </a:lnTo>
                    <a:lnTo>
                      <a:pt x="753" y="649"/>
                    </a:lnTo>
                    <a:lnTo>
                      <a:pt x="757" y="651"/>
                    </a:lnTo>
                    <a:lnTo>
                      <a:pt x="759" y="651"/>
                    </a:lnTo>
                    <a:lnTo>
                      <a:pt x="759" y="653"/>
                    </a:lnTo>
                    <a:lnTo>
                      <a:pt x="761" y="653"/>
                    </a:lnTo>
                    <a:lnTo>
                      <a:pt x="765" y="655"/>
                    </a:lnTo>
                    <a:lnTo>
                      <a:pt x="765" y="655"/>
                    </a:lnTo>
                    <a:lnTo>
                      <a:pt x="763" y="655"/>
                    </a:lnTo>
                    <a:lnTo>
                      <a:pt x="761" y="655"/>
                    </a:lnTo>
                    <a:lnTo>
                      <a:pt x="759" y="655"/>
                    </a:lnTo>
                    <a:lnTo>
                      <a:pt x="759" y="653"/>
                    </a:lnTo>
                    <a:lnTo>
                      <a:pt x="759" y="653"/>
                    </a:lnTo>
                    <a:lnTo>
                      <a:pt x="757" y="653"/>
                    </a:lnTo>
                    <a:lnTo>
                      <a:pt x="755" y="653"/>
                    </a:lnTo>
                    <a:lnTo>
                      <a:pt x="755" y="653"/>
                    </a:lnTo>
                    <a:lnTo>
                      <a:pt x="755" y="653"/>
                    </a:lnTo>
                    <a:lnTo>
                      <a:pt x="755" y="655"/>
                    </a:lnTo>
                    <a:lnTo>
                      <a:pt x="755" y="655"/>
                    </a:lnTo>
                    <a:lnTo>
                      <a:pt x="753" y="655"/>
                    </a:lnTo>
                    <a:lnTo>
                      <a:pt x="749" y="653"/>
                    </a:lnTo>
                    <a:lnTo>
                      <a:pt x="749" y="653"/>
                    </a:lnTo>
                    <a:lnTo>
                      <a:pt x="749" y="655"/>
                    </a:lnTo>
                    <a:lnTo>
                      <a:pt x="749" y="655"/>
                    </a:lnTo>
                    <a:lnTo>
                      <a:pt x="747" y="655"/>
                    </a:lnTo>
                    <a:lnTo>
                      <a:pt x="745" y="655"/>
                    </a:lnTo>
                    <a:lnTo>
                      <a:pt x="745" y="655"/>
                    </a:lnTo>
                    <a:lnTo>
                      <a:pt x="745" y="655"/>
                    </a:lnTo>
                    <a:lnTo>
                      <a:pt x="743" y="655"/>
                    </a:lnTo>
                    <a:lnTo>
                      <a:pt x="743" y="655"/>
                    </a:lnTo>
                    <a:lnTo>
                      <a:pt x="745" y="657"/>
                    </a:lnTo>
                    <a:lnTo>
                      <a:pt x="745" y="657"/>
                    </a:lnTo>
                    <a:lnTo>
                      <a:pt x="751" y="657"/>
                    </a:lnTo>
                    <a:lnTo>
                      <a:pt x="755" y="659"/>
                    </a:lnTo>
                    <a:lnTo>
                      <a:pt x="759" y="659"/>
                    </a:lnTo>
                    <a:lnTo>
                      <a:pt x="761" y="659"/>
                    </a:lnTo>
                    <a:lnTo>
                      <a:pt x="765" y="661"/>
                    </a:lnTo>
                    <a:lnTo>
                      <a:pt x="767" y="659"/>
                    </a:lnTo>
                    <a:lnTo>
                      <a:pt x="767" y="659"/>
                    </a:lnTo>
                    <a:lnTo>
                      <a:pt x="769" y="661"/>
                    </a:lnTo>
                    <a:lnTo>
                      <a:pt x="769" y="661"/>
                    </a:lnTo>
                    <a:lnTo>
                      <a:pt x="771" y="661"/>
                    </a:lnTo>
                    <a:lnTo>
                      <a:pt x="773" y="661"/>
                    </a:lnTo>
                    <a:lnTo>
                      <a:pt x="773" y="659"/>
                    </a:lnTo>
                    <a:lnTo>
                      <a:pt x="775" y="659"/>
                    </a:lnTo>
                    <a:close/>
                    <a:moveTo>
                      <a:pt x="691" y="611"/>
                    </a:moveTo>
                    <a:lnTo>
                      <a:pt x="691" y="611"/>
                    </a:lnTo>
                    <a:lnTo>
                      <a:pt x="691" y="611"/>
                    </a:lnTo>
                    <a:lnTo>
                      <a:pt x="691" y="611"/>
                    </a:lnTo>
                    <a:lnTo>
                      <a:pt x="689" y="609"/>
                    </a:lnTo>
                    <a:lnTo>
                      <a:pt x="687" y="609"/>
                    </a:lnTo>
                    <a:lnTo>
                      <a:pt x="687" y="609"/>
                    </a:lnTo>
                    <a:lnTo>
                      <a:pt x="685" y="609"/>
                    </a:lnTo>
                    <a:lnTo>
                      <a:pt x="685" y="609"/>
                    </a:lnTo>
                    <a:lnTo>
                      <a:pt x="685" y="609"/>
                    </a:lnTo>
                    <a:lnTo>
                      <a:pt x="687" y="611"/>
                    </a:lnTo>
                    <a:lnTo>
                      <a:pt x="687" y="611"/>
                    </a:lnTo>
                    <a:lnTo>
                      <a:pt x="689" y="611"/>
                    </a:lnTo>
                    <a:lnTo>
                      <a:pt x="691" y="611"/>
                    </a:lnTo>
                    <a:lnTo>
                      <a:pt x="691" y="611"/>
                    </a:lnTo>
                    <a:close/>
                    <a:moveTo>
                      <a:pt x="687" y="613"/>
                    </a:moveTo>
                    <a:lnTo>
                      <a:pt x="685" y="613"/>
                    </a:lnTo>
                    <a:lnTo>
                      <a:pt x="683" y="611"/>
                    </a:lnTo>
                    <a:lnTo>
                      <a:pt x="681" y="611"/>
                    </a:lnTo>
                    <a:lnTo>
                      <a:pt x="681" y="609"/>
                    </a:lnTo>
                    <a:lnTo>
                      <a:pt x="679" y="607"/>
                    </a:lnTo>
                    <a:lnTo>
                      <a:pt x="679" y="607"/>
                    </a:lnTo>
                    <a:lnTo>
                      <a:pt x="679" y="609"/>
                    </a:lnTo>
                    <a:lnTo>
                      <a:pt x="677" y="609"/>
                    </a:lnTo>
                    <a:lnTo>
                      <a:pt x="677" y="609"/>
                    </a:lnTo>
                    <a:lnTo>
                      <a:pt x="679" y="611"/>
                    </a:lnTo>
                    <a:lnTo>
                      <a:pt x="681" y="613"/>
                    </a:lnTo>
                    <a:lnTo>
                      <a:pt x="683" y="615"/>
                    </a:lnTo>
                    <a:lnTo>
                      <a:pt x="685" y="617"/>
                    </a:lnTo>
                    <a:lnTo>
                      <a:pt x="687" y="617"/>
                    </a:lnTo>
                    <a:lnTo>
                      <a:pt x="685" y="615"/>
                    </a:lnTo>
                    <a:lnTo>
                      <a:pt x="687" y="613"/>
                    </a:lnTo>
                    <a:close/>
                    <a:moveTo>
                      <a:pt x="677" y="603"/>
                    </a:moveTo>
                    <a:lnTo>
                      <a:pt x="679" y="603"/>
                    </a:lnTo>
                    <a:lnTo>
                      <a:pt x="679" y="603"/>
                    </a:lnTo>
                    <a:lnTo>
                      <a:pt x="679" y="603"/>
                    </a:lnTo>
                    <a:lnTo>
                      <a:pt x="681" y="603"/>
                    </a:lnTo>
                    <a:lnTo>
                      <a:pt x="681" y="601"/>
                    </a:lnTo>
                    <a:lnTo>
                      <a:pt x="679" y="601"/>
                    </a:lnTo>
                    <a:lnTo>
                      <a:pt x="679" y="599"/>
                    </a:lnTo>
                    <a:lnTo>
                      <a:pt x="679" y="599"/>
                    </a:lnTo>
                    <a:lnTo>
                      <a:pt x="677" y="599"/>
                    </a:lnTo>
                    <a:lnTo>
                      <a:pt x="675" y="601"/>
                    </a:lnTo>
                    <a:lnTo>
                      <a:pt x="673" y="601"/>
                    </a:lnTo>
                    <a:lnTo>
                      <a:pt x="671" y="601"/>
                    </a:lnTo>
                    <a:lnTo>
                      <a:pt x="671" y="603"/>
                    </a:lnTo>
                    <a:lnTo>
                      <a:pt x="671" y="603"/>
                    </a:lnTo>
                    <a:lnTo>
                      <a:pt x="671" y="605"/>
                    </a:lnTo>
                    <a:lnTo>
                      <a:pt x="673" y="607"/>
                    </a:lnTo>
                    <a:lnTo>
                      <a:pt x="673" y="605"/>
                    </a:lnTo>
                    <a:lnTo>
                      <a:pt x="673" y="605"/>
                    </a:lnTo>
                    <a:lnTo>
                      <a:pt x="673" y="603"/>
                    </a:lnTo>
                    <a:lnTo>
                      <a:pt x="675" y="603"/>
                    </a:lnTo>
                    <a:lnTo>
                      <a:pt x="677" y="603"/>
                    </a:lnTo>
                    <a:lnTo>
                      <a:pt x="677" y="603"/>
                    </a:lnTo>
                    <a:close/>
                    <a:moveTo>
                      <a:pt x="663" y="587"/>
                    </a:moveTo>
                    <a:lnTo>
                      <a:pt x="661" y="587"/>
                    </a:lnTo>
                    <a:lnTo>
                      <a:pt x="661" y="587"/>
                    </a:lnTo>
                    <a:lnTo>
                      <a:pt x="661" y="589"/>
                    </a:lnTo>
                    <a:lnTo>
                      <a:pt x="661" y="589"/>
                    </a:lnTo>
                    <a:lnTo>
                      <a:pt x="663" y="591"/>
                    </a:lnTo>
                    <a:lnTo>
                      <a:pt x="663" y="591"/>
                    </a:lnTo>
                    <a:lnTo>
                      <a:pt x="663" y="591"/>
                    </a:lnTo>
                    <a:lnTo>
                      <a:pt x="665" y="591"/>
                    </a:lnTo>
                    <a:lnTo>
                      <a:pt x="665" y="591"/>
                    </a:lnTo>
                    <a:lnTo>
                      <a:pt x="663" y="589"/>
                    </a:lnTo>
                    <a:lnTo>
                      <a:pt x="665" y="589"/>
                    </a:lnTo>
                    <a:lnTo>
                      <a:pt x="665" y="589"/>
                    </a:lnTo>
                    <a:lnTo>
                      <a:pt x="665" y="587"/>
                    </a:lnTo>
                    <a:lnTo>
                      <a:pt x="665" y="587"/>
                    </a:lnTo>
                    <a:lnTo>
                      <a:pt x="663" y="587"/>
                    </a:lnTo>
                    <a:close/>
                    <a:moveTo>
                      <a:pt x="663" y="579"/>
                    </a:moveTo>
                    <a:lnTo>
                      <a:pt x="661" y="579"/>
                    </a:lnTo>
                    <a:lnTo>
                      <a:pt x="661" y="579"/>
                    </a:lnTo>
                    <a:lnTo>
                      <a:pt x="659" y="579"/>
                    </a:lnTo>
                    <a:lnTo>
                      <a:pt x="659" y="581"/>
                    </a:lnTo>
                    <a:lnTo>
                      <a:pt x="659" y="581"/>
                    </a:lnTo>
                    <a:lnTo>
                      <a:pt x="659" y="581"/>
                    </a:lnTo>
                    <a:lnTo>
                      <a:pt x="659" y="583"/>
                    </a:lnTo>
                    <a:lnTo>
                      <a:pt x="659" y="585"/>
                    </a:lnTo>
                    <a:lnTo>
                      <a:pt x="661" y="585"/>
                    </a:lnTo>
                    <a:lnTo>
                      <a:pt x="663" y="585"/>
                    </a:lnTo>
                    <a:lnTo>
                      <a:pt x="665" y="583"/>
                    </a:lnTo>
                    <a:lnTo>
                      <a:pt x="665" y="583"/>
                    </a:lnTo>
                    <a:lnTo>
                      <a:pt x="667" y="581"/>
                    </a:lnTo>
                    <a:lnTo>
                      <a:pt x="665" y="581"/>
                    </a:lnTo>
                    <a:lnTo>
                      <a:pt x="663" y="579"/>
                    </a:lnTo>
                    <a:close/>
                    <a:moveTo>
                      <a:pt x="653" y="559"/>
                    </a:moveTo>
                    <a:lnTo>
                      <a:pt x="651" y="559"/>
                    </a:lnTo>
                    <a:lnTo>
                      <a:pt x="651" y="557"/>
                    </a:lnTo>
                    <a:lnTo>
                      <a:pt x="649" y="557"/>
                    </a:lnTo>
                    <a:lnTo>
                      <a:pt x="649" y="557"/>
                    </a:lnTo>
                    <a:lnTo>
                      <a:pt x="647" y="559"/>
                    </a:lnTo>
                    <a:lnTo>
                      <a:pt x="645" y="559"/>
                    </a:lnTo>
                    <a:lnTo>
                      <a:pt x="645" y="559"/>
                    </a:lnTo>
                    <a:lnTo>
                      <a:pt x="645" y="559"/>
                    </a:lnTo>
                    <a:lnTo>
                      <a:pt x="645" y="561"/>
                    </a:lnTo>
                    <a:lnTo>
                      <a:pt x="647" y="561"/>
                    </a:lnTo>
                    <a:lnTo>
                      <a:pt x="647" y="561"/>
                    </a:lnTo>
                    <a:lnTo>
                      <a:pt x="647" y="561"/>
                    </a:lnTo>
                    <a:lnTo>
                      <a:pt x="649" y="563"/>
                    </a:lnTo>
                    <a:lnTo>
                      <a:pt x="647" y="563"/>
                    </a:lnTo>
                    <a:lnTo>
                      <a:pt x="647" y="565"/>
                    </a:lnTo>
                    <a:lnTo>
                      <a:pt x="649" y="565"/>
                    </a:lnTo>
                    <a:lnTo>
                      <a:pt x="649" y="565"/>
                    </a:lnTo>
                    <a:lnTo>
                      <a:pt x="651" y="563"/>
                    </a:lnTo>
                    <a:lnTo>
                      <a:pt x="651" y="563"/>
                    </a:lnTo>
                    <a:lnTo>
                      <a:pt x="653" y="559"/>
                    </a:lnTo>
                    <a:close/>
                    <a:moveTo>
                      <a:pt x="669" y="579"/>
                    </a:moveTo>
                    <a:lnTo>
                      <a:pt x="669" y="577"/>
                    </a:lnTo>
                    <a:lnTo>
                      <a:pt x="669" y="575"/>
                    </a:lnTo>
                    <a:lnTo>
                      <a:pt x="669" y="575"/>
                    </a:lnTo>
                    <a:lnTo>
                      <a:pt x="667" y="573"/>
                    </a:lnTo>
                    <a:lnTo>
                      <a:pt x="667" y="573"/>
                    </a:lnTo>
                    <a:lnTo>
                      <a:pt x="667" y="573"/>
                    </a:lnTo>
                    <a:lnTo>
                      <a:pt x="667" y="571"/>
                    </a:lnTo>
                    <a:lnTo>
                      <a:pt x="665" y="569"/>
                    </a:lnTo>
                    <a:lnTo>
                      <a:pt x="665" y="567"/>
                    </a:lnTo>
                    <a:lnTo>
                      <a:pt x="663" y="563"/>
                    </a:lnTo>
                    <a:lnTo>
                      <a:pt x="659" y="557"/>
                    </a:lnTo>
                    <a:lnTo>
                      <a:pt x="659" y="557"/>
                    </a:lnTo>
                    <a:lnTo>
                      <a:pt x="659" y="557"/>
                    </a:lnTo>
                    <a:lnTo>
                      <a:pt x="657" y="557"/>
                    </a:lnTo>
                    <a:lnTo>
                      <a:pt x="655" y="555"/>
                    </a:lnTo>
                    <a:lnTo>
                      <a:pt x="655" y="555"/>
                    </a:lnTo>
                    <a:lnTo>
                      <a:pt x="653" y="557"/>
                    </a:lnTo>
                    <a:lnTo>
                      <a:pt x="653" y="557"/>
                    </a:lnTo>
                    <a:lnTo>
                      <a:pt x="653" y="557"/>
                    </a:lnTo>
                    <a:lnTo>
                      <a:pt x="655" y="559"/>
                    </a:lnTo>
                    <a:lnTo>
                      <a:pt x="655" y="561"/>
                    </a:lnTo>
                    <a:lnTo>
                      <a:pt x="655" y="561"/>
                    </a:lnTo>
                    <a:lnTo>
                      <a:pt x="653" y="563"/>
                    </a:lnTo>
                    <a:lnTo>
                      <a:pt x="653" y="563"/>
                    </a:lnTo>
                    <a:lnTo>
                      <a:pt x="655" y="565"/>
                    </a:lnTo>
                    <a:lnTo>
                      <a:pt x="655" y="565"/>
                    </a:lnTo>
                    <a:lnTo>
                      <a:pt x="655" y="567"/>
                    </a:lnTo>
                    <a:lnTo>
                      <a:pt x="653" y="565"/>
                    </a:lnTo>
                    <a:lnTo>
                      <a:pt x="653" y="565"/>
                    </a:lnTo>
                    <a:lnTo>
                      <a:pt x="651" y="567"/>
                    </a:lnTo>
                    <a:lnTo>
                      <a:pt x="651" y="567"/>
                    </a:lnTo>
                    <a:lnTo>
                      <a:pt x="653" y="569"/>
                    </a:lnTo>
                    <a:lnTo>
                      <a:pt x="653" y="569"/>
                    </a:lnTo>
                    <a:lnTo>
                      <a:pt x="655" y="569"/>
                    </a:lnTo>
                    <a:lnTo>
                      <a:pt x="655" y="571"/>
                    </a:lnTo>
                    <a:lnTo>
                      <a:pt x="653" y="571"/>
                    </a:lnTo>
                    <a:lnTo>
                      <a:pt x="653" y="573"/>
                    </a:lnTo>
                    <a:lnTo>
                      <a:pt x="653" y="575"/>
                    </a:lnTo>
                    <a:lnTo>
                      <a:pt x="655" y="575"/>
                    </a:lnTo>
                    <a:lnTo>
                      <a:pt x="657" y="575"/>
                    </a:lnTo>
                    <a:lnTo>
                      <a:pt x="659" y="575"/>
                    </a:lnTo>
                    <a:lnTo>
                      <a:pt x="661" y="575"/>
                    </a:lnTo>
                    <a:lnTo>
                      <a:pt x="661" y="575"/>
                    </a:lnTo>
                    <a:lnTo>
                      <a:pt x="661" y="575"/>
                    </a:lnTo>
                    <a:lnTo>
                      <a:pt x="659" y="571"/>
                    </a:lnTo>
                    <a:lnTo>
                      <a:pt x="659" y="571"/>
                    </a:lnTo>
                    <a:lnTo>
                      <a:pt x="659" y="571"/>
                    </a:lnTo>
                    <a:lnTo>
                      <a:pt x="661" y="569"/>
                    </a:lnTo>
                    <a:lnTo>
                      <a:pt x="661" y="569"/>
                    </a:lnTo>
                    <a:lnTo>
                      <a:pt x="663" y="569"/>
                    </a:lnTo>
                    <a:lnTo>
                      <a:pt x="663" y="569"/>
                    </a:lnTo>
                    <a:lnTo>
                      <a:pt x="661" y="569"/>
                    </a:lnTo>
                    <a:lnTo>
                      <a:pt x="661" y="571"/>
                    </a:lnTo>
                    <a:lnTo>
                      <a:pt x="663" y="571"/>
                    </a:lnTo>
                    <a:lnTo>
                      <a:pt x="661" y="573"/>
                    </a:lnTo>
                    <a:lnTo>
                      <a:pt x="661" y="573"/>
                    </a:lnTo>
                    <a:lnTo>
                      <a:pt x="663" y="573"/>
                    </a:lnTo>
                    <a:lnTo>
                      <a:pt x="663" y="575"/>
                    </a:lnTo>
                    <a:lnTo>
                      <a:pt x="665" y="577"/>
                    </a:lnTo>
                    <a:lnTo>
                      <a:pt x="665" y="577"/>
                    </a:lnTo>
                    <a:lnTo>
                      <a:pt x="667" y="579"/>
                    </a:lnTo>
                    <a:lnTo>
                      <a:pt x="667" y="579"/>
                    </a:lnTo>
                    <a:lnTo>
                      <a:pt x="669" y="579"/>
                    </a:lnTo>
                    <a:lnTo>
                      <a:pt x="669" y="579"/>
                    </a:lnTo>
                    <a:close/>
                    <a:moveTo>
                      <a:pt x="647" y="557"/>
                    </a:moveTo>
                    <a:lnTo>
                      <a:pt x="649" y="555"/>
                    </a:lnTo>
                    <a:lnTo>
                      <a:pt x="649" y="555"/>
                    </a:lnTo>
                    <a:lnTo>
                      <a:pt x="647" y="551"/>
                    </a:lnTo>
                    <a:lnTo>
                      <a:pt x="645" y="547"/>
                    </a:lnTo>
                    <a:lnTo>
                      <a:pt x="643" y="545"/>
                    </a:lnTo>
                    <a:lnTo>
                      <a:pt x="641" y="543"/>
                    </a:lnTo>
                    <a:lnTo>
                      <a:pt x="639" y="545"/>
                    </a:lnTo>
                    <a:lnTo>
                      <a:pt x="639" y="545"/>
                    </a:lnTo>
                    <a:lnTo>
                      <a:pt x="641" y="547"/>
                    </a:lnTo>
                    <a:lnTo>
                      <a:pt x="641" y="547"/>
                    </a:lnTo>
                    <a:lnTo>
                      <a:pt x="643" y="549"/>
                    </a:lnTo>
                    <a:lnTo>
                      <a:pt x="643" y="553"/>
                    </a:lnTo>
                    <a:lnTo>
                      <a:pt x="645" y="557"/>
                    </a:lnTo>
                    <a:lnTo>
                      <a:pt x="645" y="557"/>
                    </a:lnTo>
                    <a:lnTo>
                      <a:pt x="647" y="557"/>
                    </a:lnTo>
                    <a:close/>
                    <a:moveTo>
                      <a:pt x="643" y="545"/>
                    </a:moveTo>
                    <a:lnTo>
                      <a:pt x="643" y="545"/>
                    </a:lnTo>
                    <a:lnTo>
                      <a:pt x="645" y="547"/>
                    </a:lnTo>
                    <a:lnTo>
                      <a:pt x="647" y="547"/>
                    </a:lnTo>
                    <a:lnTo>
                      <a:pt x="647" y="549"/>
                    </a:lnTo>
                    <a:lnTo>
                      <a:pt x="649" y="549"/>
                    </a:lnTo>
                    <a:lnTo>
                      <a:pt x="649" y="551"/>
                    </a:lnTo>
                    <a:lnTo>
                      <a:pt x="651" y="553"/>
                    </a:lnTo>
                    <a:lnTo>
                      <a:pt x="653" y="555"/>
                    </a:lnTo>
                    <a:lnTo>
                      <a:pt x="655" y="555"/>
                    </a:lnTo>
                    <a:lnTo>
                      <a:pt x="657" y="555"/>
                    </a:lnTo>
                    <a:lnTo>
                      <a:pt x="657" y="553"/>
                    </a:lnTo>
                    <a:lnTo>
                      <a:pt x="655" y="551"/>
                    </a:lnTo>
                    <a:lnTo>
                      <a:pt x="655" y="551"/>
                    </a:lnTo>
                    <a:lnTo>
                      <a:pt x="655" y="551"/>
                    </a:lnTo>
                    <a:lnTo>
                      <a:pt x="655" y="549"/>
                    </a:lnTo>
                    <a:lnTo>
                      <a:pt x="653" y="549"/>
                    </a:lnTo>
                    <a:lnTo>
                      <a:pt x="653" y="547"/>
                    </a:lnTo>
                    <a:lnTo>
                      <a:pt x="651" y="547"/>
                    </a:lnTo>
                    <a:lnTo>
                      <a:pt x="651" y="545"/>
                    </a:lnTo>
                    <a:lnTo>
                      <a:pt x="651" y="545"/>
                    </a:lnTo>
                    <a:lnTo>
                      <a:pt x="649" y="543"/>
                    </a:lnTo>
                    <a:lnTo>
                      <a:pt x="649" y="541"/>
                    </a:lnTo>
                    <a:lnTo>
                      <a:pt x="647" y="541"/>
                    </a:lnTo>
                    <a:lnTo>
                      <a:pt x="647" y="543"/>
                    </a:lnTo>
                    <a:lnTo>
                      <a:pt x="643" y="543"/>
                    </a:lnTo>
                    <a:lnTo>
                      <a:pt x="643" y="545"/>
                    </a:lnTo>
                    <a:close/>
                    <a:moveTo>
                      <a:pt x="645" y="539"/>
                    </a:moveTo>
                    <a:lnTo>
                      <a:pt x="643" y="539"/>
                    </a:lnTo>
                    <a:lnTo>
                      <a:pt x="641" y="539"/>
                    </a:lnTo>
                    <a:lnTo>
                      <a:pt x="641" y="539"/>
                    </a:lnTo>
                    <a:lnTo>
                      <a:pt x="643" y="541"/>
                    </a:lnTo>
                    <a:lnTo>
                      <a:pt x="643" y="541"/>
                    </a:lnTo>
                    <a:lnTo>
                      <a:pt x="643" y="541"/>
                    </a:lnTo>
                    <a:lnTo>
                      <a:pt x="645" y="541"/>
                    </a:lnTo>
                    <a:lnTo>
                      <a:pt x="645" y="541"/>
                    </a:lnTo>
                    <a:lnTo>
                      <a:pt x="647" y="539"/>
                    </a:lnTo>
                    <a:lnTo>
                      <a:pt x="645" y="539"/>
                    </a:lnTo>
                    <a:lnTo>
                      <a:pt x="645" y="539"/>
                    </a:lnTo>
                    <a:close/>
                    <a:moveTo>
                      <a:pt x="633" y="501"/>
                    </a:moveTo>
                    <a:lnTo>
                      <a:pt x="633" y="503"/>
                    </a:lnTo>
                    <a:lnTo>
                      <a:pt x="635" y="505"/>
                    </a:lnTo>
                    <a:lnTo>
                      <a:pt x="635" y="503"/>
                    </a:lnTo>
                    <a:lnTo>
                      <a:pt x="637" y="505"/>
                    </a:lnTo>
                    <a:lnTo>
                      <a:pt x="639" y="505"/>
                    </a:lnTo>
                    <a:lnTo>
                      <a:pt x="639" y="503"/>
                    </a:lnTo>
                    <a:lnTo>
                      <a:pt x="639" y="503"/>
                    </a:lnTo>
                    <a:lnTo>
                      <a:pt x="639" y="501"/>
                    </a:lnTo>
                    <a:lnTo>
                      <a:pt x="639" y="501"/>
                    </a:lnTo>
                    <a:lnTo>
                      <a:pt x="637" y="499"/>
                    </a:lnTo>
                    <a:lnTo>
                      <a:pt x="637" y="497"/>
                    </a:lnTo>
                    <a:lnTo>
                      <a:pt x="635" y="495"/>
                    </a:lnTo>
                    <a:lnTo>
                      <a:pt x="635" y="495"/>
                    </a:lnTo>
                    <a:lnTo>
                      <a:pt x="633" y="495"/>
                    </a:lnTo>
                    <a:lnTo>
                      <a:pt x="633" y="497"/>
                    </a:lnTo>
                    <a:lnTo>
                      <a:pt x="635" y="499"/>
                    </a:lnTo>
                    <a:lnTo>
                      <a:pt x="635" y="501"/>
                    </a:lnTo>
                    <a:lnTo>
                      <a:pt x="633" y="501"/>
                    </a:lnTo>
                    <a:close/>
                    <a:moveTo>
                      <a:pt x="621" y="487"/>
                    </a:moveTo>
                    <a:lnTo>
                      <a:pt x="621" y="487"/>
                    </a:lnTo>
                    <a:lnTo>
                      <a:pt x="621" y="487"/>
                    </a:lnTo>
                    <a:lnTo>
                      <a:pt x="621" y="487"/>
                    </a:lnTo>
                    <a:lnTo>
                      <a:pt x="623" y="489"/>
                    </a:lnTo>
                    <a:lnTo>
                      <a:pt x="623" y="489"/>
                    </a:lnTo>
                    <a:lnTo>
                      <a:pt x="623" y="487"/>
                    </a:lnTo>
                    <a:lnTo>
                      <a:pt x="623" y="487"/>
                    </a:lnTo>
                    <a:lnTo>
                      <a:pt x="623" y="487"/>
                    </a:lnTo>
                    <a:lnTo>
                      <a:pt x="621" y="487"/>
                    </a:lnTo>
                    <a:close/>
                    <a:moveTo>
                      <a:pt x="641" y="485"/>
                    </a:moveTo>
                    <a:lnTo>
                      <a:pt x="641" y="487"/>
                    </a:lnTo>
                    <a:lnTo>
                      <a:pt x="641" y="487"/>
                    </a:lnTo>
                    <a:lnTo>
                      <a:pt x="643" y="487"/>
                    </a:lnTo>
                    <a:lnTo>
                      <a:pt x="643" y="487"/>
                    </a:lnTo>
                    <a:lnTo>
                      <a:pt x="643" y="485"/>
                    </a:lnTo>
                    <a:lnTo>
                      <a:pt x="641" y="485"/>
                    </a:lnTo>
                    <a:lnTo>
                      <a:pt x="641" y="483"/>
                    </a:lnTo>
                    <a:lnTo>
                      <a:pt x="639" y="483"/>
                    </a:lnTo>
                    <a:lnTo>
                      <a:pt x="639" y="480"/>
                    </a:lnTo>
                    <a:lnTo>
                      <a:pt x="639" y="483"/>
                    </a:lnTo>
                    <a:lnTo>
                      <a:pt x="639" y="483"/>
                    </a:lnTo>
                    <a:lnTo>
                      <a:pt x="639" y="483"/>
                    </a:lnTo>
                    <a:lnTo>
                      <a:pt x="639" y="485"/>
                    </a:lnTo>
                    <a:lnTo>
                      <a:pt x="641" y="485"/>
                    </a:lnTo>
                    <a:close/>
                    <a:moveTo>
                      <a:pt x="645" y="483"/>
                    </a:moveTo>
                    <a:lnTo>
                      <a:pt x="643" y="483"/>
                    </a:lnTo>
                    <a:lnTo>
                      <a:pt x="645" y="485"/>
                    </a:lnTo>
                    <a:lnTo>
                      <a:pt x="645" y="485"/>
                    </a:lnTo>
                    <a:lnTo>
                      <a:pt x="647" y="487"/>
                    </a:lnTo>
                    <a:lnTo>
                      <a:pt x="649" y="487"/>
                    </a:lnTo>
                    <a:lnTo>
                      <a:pt x="651" y="487"/>
                    </a:lnTo>
                    <a:lnTo>
                      <a:pt x="653" y="485"/>
                    </a:lnTo>
                    <a:lnTo>
                      <a:pt x="653" y="483"/>
                    </a:lnTo>
                    <a:lnTo>
                      <a:pt x="653" y="483"/>
                    </a:lnTo>
                    <a:lnTo>
                      <a:pt x="653" y="480"/>
                    </a:lnTo>
                    <a:lnTo>
                      <a:pt x="651" y="480"/>
                    </a:lnTo>
                    <a:lnTo>
                      <a:pt x="647" y="478"/>
                    </a:lnTo>
                    <a:lnTo>
                      <a:pt x="645" y="478"/>
                    </a:lnTo>
                    <a:lnTo>
                      <a:pt x="645" y="478"/>
                    </a:lnTo>
                    <a:lnTo>
                      <a:pt x="645" y="478"/>
                    </a:lnTo>
                    <a:lnTo>
                      <a:pt x="645" y="480"/>
                    </a:lnTo>
                    <a:lnTo>
                      <a:pt x="645" y="480"/>
                    </a:lnTo>
                    <a:lnTo>
                      <a:pt x="645" y="480"/>
                    </a:lnTo>
                    <a:lnTo>
                      <a:pt x="645" y="483"/>
                    </a:lnTo>
                    <a:close/>
                    <a:moveTo>
                      <a:pt x="637" y="480"/>
                    </a:moveTo>
                    <a:lnTo>
                      <a:pt x="637" y="478"/>
                    </a:lnTo>
                    <a:lnTo>
                      <a:pt x="637" y="478"/>
                    </a:lnTo>
                    <a:lnTo>
                      <a:pt x="637" y="476"/>
                    </a:lnTo>
                    <a:lnTo>
                      <a:pt x="635" y="476"/>
                    </a:lnTo>
                    <a:lnTo>
                      <a:pt x="635" y="474"/>
                    </a:lnTo>
                    <a:lnTo>
                      <a:pt x="633" y="474"/>
                    </a:lnTo>
                    <a:lnTo>
                      <a:pt x="633" y="474"/>
                    </a:lnTo>
                    <a:lnTo>
                      <a:pt x="631" y="474"/>
                    </a:lnTo>
                    <a:lnTo>
                      <a:pt x="631" y="476"/>
                    </a:lnTo>
                    <a:lnTo>
                      <a:pt x="633" y="478"/>
                    </a:lnTo>
                    <a:lnTo>
                      <a:pt x="633" y="478"/>
                    </a:lnTo>
                    <a:lnTo>
                      <a:pt x="631" y="478"/>
                    </a:lnTo>
                    <a:lnTo>
                      <a:pt x="629" y="478"/>
                    </a:lnTo>
                    <a:lnTo>
                      <a:pt x="629" y="480"/>
                    </a:lnTo>
                    <a:lnTo>
                      <a:pt x="627" y="480"/>
                    </a:lnTo>
                    <a:lnTo>
                      <a:pt x="629" y="483"/>
                    </a:lnTo>
                    <a:lnTo>
                      <a:pt x="627" y="483"/>
                    </a:lnTo>
                    <a:lnTo>
                      <a:pt x="629" y="485"/>
                    </a:lnTo>
                    <a:lnTo>
                      <a:pt x="631" y="487"/>
                    </a:lnTo>
                    <a:lnTo>
                      <a:pt x="633" y="489"/>
                    </a:lnTo>
                    <a:lnTo>
                      <a:pt x="635" y="493"/>
                    </a:lnTo>
                    <a:lnTo>
                      <a:pt x="637" y="493"/>
                    </a:lnTo>
                    <a:lnTo>
                      <a:pt x="639" y="495"/>
                    </a:lnTo>
                    <a:lnTo>
                      <a:pt x="639" y="497"/>
                    </a:lnTo>
                    <a:lnTo>
                      <a:pt x="641" y="497"/>
                    </a:lnTo>
                    <a:lnTo>
                      <a:pt x="643" y="497"/>
                    </a:lnTo>
                    <a:lnTo>
                      <a:pt x="643" y="497"/>
                    </a:lnTo>
                    <a:lnTo>
                      <a:pt x="643" y="497"/>
                    </a:lnTo>
                    <a:lnTo>
                      <a:pt x="643" y="497"/>
                    </a:lnTo>
                    <a:lnTo>
                      <a:pt x="643" y="495"/>
                    </a:lnTo>
                    <a:lnTo>
                      <a:pt x="643" y="495"/>
                    </a:lnTo>
                    <a:lnTo>
                      <a:pt x="643" y="495"/>
                    </a:lnTo>
                    <a:lnTo>
                      <a:pt x="643" y="493"/>
                    </a:lnTo>
                    <a:lnTo>
                      <a:pt x="641" y="491"/>
                    </a:lnTo>
                    <a:lnTo>
                      <a:pt x="641" y="489"/>
                    </a:lnTo>
                    <a:lnTo>
                      <a:pt x="641" y="489"/>
                    </a:lnTo>
                    <a:lnTo>
                      <a:pt x="639" y="487"/>
                    </a:lnTo>
                    <a:lnTo>
                      <a:pt x="639" y="485"/>
                    </a:lnTo>
                    <a:lnTo>
                      <a:pt x="637" y="483"/>
                    </a:lnTo>
                    <a:lnTo>
                      <a:pt x="635" y="483"/>
                    </a:lnTo>
                    <a:lnTo>
                      <a:pt x="635" y="480"/>
                    </a:lnTo>
                    <a:lnTo>
                      <a:pt x="635" y="480"/>
                    </a:lnTo>
                    <a:lnTo>
                      <a:pt x="637" y="480"/>
                    </a:lnTo>
                    <a:lnTo>
                      <a:pt x="637" y="480"/>
                    </a:lnTo>
                    <a:close/>
                    <a:moveTo>
                      <a:pt x="633" y="468"/>
                    </a:moveTo>
                    <a:lnTo>
                      <a:pt x="631" y="468"/>
                    </a:lnTo>
                    <a:lnTo>
                      <a:pt x="631" y="468"/>
                    </a:lnTo>
                    <a:lnTo>
                      <a:pt x="629" y="468"/>
                    </a:lnTo>
                    <a:lnTo>
                      <a:pt x="629" y="470"/>
                    </a:lnTo>
                    <a:lnTo>
                      <a:pt x="629" y="470"/>
                    </a:lnTo>
                    <a:lnTo>
                      <a:pt x="631" y="470"/>
                    </a:lnTo>
                    <a:lnTo>
                      <a:pt x="631" y="470"/>
                    </a:lnTo>
                    <a:lnTo>
                      <a:pt x="631" y="470"/>
                    </a:lnTo>
                    <a:lnTo>
                      <a:pt x="633" y="470"/>
                    </a:lnTo>
                    <a:lnTo>
                      <a:pt x="633" y="470"/>
                    </a:lnTo>
                    <a:lnTo>
                      <a:pt x="633" y="468"/>
                    </a:lnTo>
                    <a:lnTo>
                      <a:pt x="633" y="468"/>
                    </a:lnTo>
                    <a:close/>
                    <a:moveTo>
                      <a:pt x="619" y="464"/>
                    </a:moveTo>
                    <a:lnTo>
                      <a:pt x="619" y="464"/>
                    </a:lnTo>
                    <a:lnTo>
                      <a:pt x="617" y="464"/>
                    </a:lnTo>
                    <a:lnTo>
                      <a:pt x="617" y="464"/>
                    </a:lnTo>
                    <a:lnTo>
                      <a:pt x="617" y="464"/>
                    </a:lnTo>
                    <a:lnTo>
                      <a:pt x="617" y="464"/>
                    </a:lnTo>
                    <a:lnTo>
                      <a:pt x="617" y="466"/>
                    </a:lnTo>
                    <a:lnTo>
                      <a:pt x="619" y="464"/>
                    </a:lnTo>
                    <a:lnTo>
                      <a:pt x="619" y="464"/>
                    </a:lnTo>
                    <a:lnTo>
                      <a:pt x="619" y="464"/>
                    </a:lnTo>
                    <a:close/>
                    <a:moveTo>
                      <a:pt x="629" y="460"/>
                    </a:moveTo>
                    <a:lnTo>
                      <a:pt x="631" y="460"/>
                    </a:lnTo>
                    <a:lnTo>
                      <a:pt x="631" y="460"/>
                    </a:lnTo>
                    <a:lnTo>
                      <a:pt x="629" y="458"/>
                    </a:lnTo>
                    <a:lnTo>
                      <a:pt x="631" y="456"/>
                    </a:lnTo>
                    <a:lnTo>
                      <a:pt x="631" y="456"/>
                    </a:lnTo>
                    <a:lnTo>
                      <a:pt x="631" y="454"/>
                    </a:lnTo>
                    <a:lnTo>
                      <a:pt x="631" y="454"/>
                    </a:lnTo>
                    <a:lnTo>
                      <a:pt x="631" y="452"/>
                    </a:lnTo>
                    <a:lnTo>
                      <a:pt x="629" y="450"/>
                    </a:lnTo>
                    <a:lnTo>
                      <a:pt x="627" y="450"/>
                    </a:lnTo>
                    <a:lnTo>
                      <a:pt x="625" y="448"/>
                    </a:lnTo>
                    <a:lnTo>
                      <a:pt x="625" y="448"/>
                    </a:lnTo>
                    <a:lnTo>
                      <a:pt x="625" y="446"/>
                    </a:lnTo>
                    <a:lnTo>
                      <a:pt x="627" y="446"/>
                    </a:lnTo>
                    <a:lnTo>
                      <a:pt x="627" y="446"/>
                    </a:lnTo>
                    <a:lnTo>
                      <a:pt x="627" y="446"/>
                    </a:lnTo>
                    <a:lnTo>
                      <a:pt x="629" y="446"/>
                    </a:lnTo>
                    <a:lnTo>
                      <a:pt x="627" y="444"/>
                    </a:lnTo>
                    <a:lnTo>
                      <a:pt x="627" y="442"/>
                    </a:lnTo>
                    <a:lnTo>
                      <a:pt x="627" y="442"/>
                    </a:lnTo>
                    <a:lnTo>
                      <a:pt x="627" y="440"/>
                    </a:lnTo>
                    <a:lnTo>
                      <a:pt x="627" y="440"/>
                    </a:lnTo>
                    <a:lnTo>
                      <a:pt x="625" y="438"/>
                    </a:lnTo>
                    <a:lnTo>
                      <a:pt x="625" y="436"/>
                    </a:lnTo>
                    <a:lnTo>
                      <a:pt x="623" y="436"/>
                    </a:lnTo>
                    <a:lnTo>
                      <a:pt x="621" y="434"/>
                    </a:lnTo>
                    <a:lnTo>
                      <a:pt x="615" y="434"/>
                    </a:lnTo>
                    <a:lnTo>
                      <a:pt x="615" y="434"/>
                    </a:lnTo>
                    <a:lnTo>
                      <a:pt x="617" y="434"/>
                    </a:lnTo>
                    <a:lnTo>
                      <a:pt x="617" y="436"/>
                    </a:lnTo>
                    <a:lnTo>
                      <a:pt x="617" y="438"/>
                    </a:lnTo>
                    <a:lnTo>
                      <a:pt x="617" y="438"/>
                    </a:lnTo>
                    <a:lnTo>
                      <a:pt x="617" y="438"/>
                    </a:lnTo>
                    <a:lnTo>
                      <a:pt x="617" y="440"/>
                    </a:lnTo>
                    <a:lnTo>
                      <a:pt x="617" y="442"/>
                    </a:lnTo>
                    <a:lnTo>
                      <a:pt x="617" y="442"/>
                    </a:lnTo>
                    <a:lnTo>
                      <a:pt x="617" y="444"/>
                    </a:lnTo>
                    <a:lnTo>
                      <a:pt x="617" y="444"/>
                    </a:lnTo>
                    <a:lnTo>
                      <a:pt x="617" y="446"/>
                    </a:lnTo>
                    <a:lnTo>
                      <a:pt x="619" y="448"/>
                    </a:lnTo>
                    <a:lnTo>
                      <a:pt x="621" y="452"/>
                    </a:lnTo>
                    <a:lnTo>
                      <a:pt x="621" y="456"/>
                    </a:lnTo>
                    <a:lnTo>
                      <a:pt x="621" y="458"/>
                    </a:lnTo>
                    <a:lnTo>
                      <a:pt x="621" y="458"/>
                    </a:lnTo>
                    <a:lnTo>
                      <a:pt x="621" y="458"/>
                    </a:lnTo>
                    <a:lnTo>
                      <a:pt x="623" y="460"/>
                    </a:lnTo>
                    <a:lnTo>
                      <a:pt x="625" y="460"/>
                    </a:lnTo>
                    <a:lnTo>
                      <a:pt x="627" y="460"/>
                    </a:lnTo>
                    <a:lnTo>
                      <a:pt x="629" y="460"/>
                    </a:lnTo>
                    <a:lnTo>
                      <a:pt x="629" y="460"/>
                    </a:lnTo>
                    <a:close/>
                    <a:moveTo>
                      <a:pt x="497" y="288"/>
                    </a:moveTo>
                    <a:lnTo>
                      <a:pt x="497" y="288"/>
                    </a:lnTo>
                    <a:lnTo>
                      <a:pt x="497" y="288"/>
                    </a:lnTo>
                    <a:lnTo>
                      <a:pt x="494" y="288"/>
                    </a:lnTo>
                    <a:lnTo>
                      <a:pt x="494" y="288"/>
                    </a:lnTo>
                    <a:lnTo>
                      <a:pt x="494" y="288"/>
                    </a:lnTo>
                    <a:lnTo>
                      <a:pt x="494" y="288"/>
                    </a:lnTo>
                    <a:lnTo>
                      <a:pt x="494" y="290"/>
                    </a:lnTo>
                    <a:lnTo>
                      <a:pt x="497" y="288"/>
                    </a:lnTo>
                    <a:lnTo>
                      <a:pt x="497" y="288"/>
                    </a:lnTo>
                    <a:lnTo>
                      <a:pt x="497" y="288"/>
                    </a:lnTo>
                    <a:lnTo>
                      <a:pt x="497" y="288"/>
                    </a:lnTo>
                    <a:lnTo>
                      <a:pt x="497" y="288"/>
                    </a:lnTo>
                    <a:close/>
                    <a:moveTo>
                      <a:pt x="0" y="172"/>
                    </a:moveTo>
                    <a:lnTo>
                      <a:pt x="0" y="172"/>
                    </a:lnTo>
                    <a:lnTo>
                      <a:pt x="0" y="174"/>
                    </a:lnTo>
                    <a:lnTo>
                      <a:pt x="2" y="172"/>
                    </a:lnTo>
                    <a:lnTo>
                      <a:pt x="4" y="172"/>
                    </a:lnTo>
                    <a:lnTo>
                      <a:pt x="2" y="172"/>
                    </a:lnTo>
                    <a:lnTo>
                      <a:pt x="0" y="172"/>
                    </a:lnTo>
                    <a:close/>
                    <a:moveTo>
                      <a:pt x="741" y="643"/>
                    </a:moveTo>
                    <a:lnTo>
                      <a:pt x="743" y="645"/>
                    </a:lnTo>
                    <a:lnTo>
                      <a:pt x="747" y="645"/>
                    </a:lnTo>
                    <a:lnTo>
                      <a:pt x="749" y="643"/>
                    </a:lnTo>
                    <a:lnTo>
                      <a:pt x="749" y="643"/>
                    </a:lnTo>
                    <a:lnTo>
                      <a:pt x="749" y="639"/>
                    </a:lnTo>
                    <a:lnTo>
                      <a:pt x="747" y="637"/>
                    </a:lnTo>
                    <a:lnTo>
                      <a:pt x="745" y="637"/>
                    </a:lnTo>
                    <a:lnTo>
                      <a:pt x="745" y="633"/>
                    </a:lnTo>
                    <a:lnTo>
                      <a:pt x="745" y="629"/>
                    </a:lnTo>
                    <a:lnTo>
                      <a:pt x="743" y="629"/>
                    </a:lnTo>
                    <a:lnTo>
                      <a:pt x="743" y="627"/>
                    </a:lnTo>
                    <a:lnTo>
                      <a:pt x="745" y="625"/>
                    </a:lnTo>
                    <a:lnTo>
                      <a:pt x="745" y="625"/>
                    </a:lnTo>
                    <a:lnTo>
                      <a:pt x="747" y="625"/>
                    </a:lnTo>
                    <a:lnTo>
                      <a:pt x="753" y="621"/>
                    </a:lnTo>
                    <a:lnTo>
                      <a:pt x="755" y="621"/>
                    </a:lnTo>
                    <a:lnTo>
                      <a:pt x="757" y="621"/>
                    </a:lnTo>
                    <a:lnTo>
                      <a:pt x="757" y="621"/>
                    </a:lnTo>
                    <a:lnTo>
                      <a:pt x="757" y="617"/>
                    </a:lnTo>
                    <a:lnTo>
                      <a:pt x="759" y="617"/>
                    </a:lnTo>
                    <a:lnTo>
                      <a:pt x="761" y="617"/>
                    </a:lnTo>
                    <a:lnTo>
                      <a:pt x="763" y="617"/>
                    </a:lnTo>
                    <a:lnTo>
                      <a:pt x="771" y="619"/>
                    </a:lnTo>
                    <a:lnTo>
                      <a:pt x="771" y="617"/>
                    </a:lnTo>
                    <a:lnTo>
                      <a:pt x="769" y="617"/>
                    </a:lnTo>
                    <a:lnTo>
                      <a:pt x="767" y="617"/>
                    </a:lnTo>
                    <a:lnTo>
                      <a:pt x="763" y="617"/>
                    </a:lnTo>
                    <a:lnTo>
                      <a:pt x="759" y="615"/>
                    </a:lnTo>
                    <a:lnTo>
                      <a:pt x="755" y="615"/>
                    </a:lnTo>
                    <a:lnTo>
                      <a:pt x="751" y="615"/>
                    </a:lnTo>
                    <a:lnTo>
                      <a:pt x="747" y="613"/>
                    </a:lnTo>
                    <a:lnTo>
                      <a:pt x="741" y="613"/>
                    </a:lnTo>
                    <a:lnTo>
                      <a:pt x="735" y="613"/>
                    </a:lnTo>
                    <a:lnTo>
                      <a:pt x="729" y="613"/>
                    </a:lnTo>
                    <a:lnTo>
                      <a:pt x="725" y="613"/>
                    </a:lnTo>
                    <a:lnTo>
                      <a:pt x="721" y="613"/>
                    </a:lnTo>
                    <a:lnTo>
                      <a:pt x="721" y="613"/>
                    </a:lnTo>
                    <a:lnTo>
                      <a:pt x="719" y="611"/>
                    </a:lnTo>
                    <a:lnTo>
                      <a:pt x="719" y="609"/>
                    </a:lnTo>
                    <a:lnTo>
                      <a:pt x="717" y="609"/>
                    </a:lnTo>
                    <a:lnTo>
                      <a:pt x="715" y="607"/>
                    </a:lnTo>
                    <a:lnTo>
                      <a:pt x="713" y="607"/>
                    </a:lnTo>
                    <a:lnTo>
                      <a:pt x="711" y="605"/>
                    </a:lnTo>
                    <a:lnTo>
                      <a:pt x="711" y="603"/>
                    </a:lnTo>
                    <a:lnTo>
                      <a:pt x="711" y="601"/>
                    </a:lnTo>
                    <a:lnTo>
                      <a:pt x="709" y="599"/>
                    </a:lnTo>
                    <a:lnTo>
                      <a:pt x="709" y="599"/>
                    </a:lnTo>
                    <a:lnTo>
                      <a:pt x="707" y="597"/>
                    </a:lnTo>
                    <a:lnTo>
                      <a:pt x="707" y="597"/>
                    </a:lnTo>
                    <a:lnTo>
                      <a:pt x="709" y="597"/>
                    </a:lnTo>
                    <a:lnTo>
                      <a:pt x="707" y="595"/>
                    </a:lnTo>
                    <a:lnTo>
                      <a:pt x="707" y="593"/>
                    </a:lnTo>
                    <a:lnTo>
                      <a:pt x="705" y="591"/>
                    </a:lnTo>
                    <a:lnTo>
                      <a:pt x="703" y="589"/>
                    </a:lnTo>
                    <a:lnTo>
                      <a:pt x="703" y="589"/>
                    </a:lnTo>
                    <a:lnTo>
                      <a:pt x="701" y="589"/>
                    </a:lnTo>
                    <a:lnTo>
                      <a:pt x="701" y="589"/>
                    </a:lnTo>
                    <a:lnTo>
                      <a:pt x="699" y="589"/>
                    </a:lnTo>
                    <a:lnTo>
                      <a:pt x="697" y="589"/>
                    </a:lnTo>
                    <a:lnTo>
                      <a:pt x="697" y="591"/>
                    </a:lnTo>
                    <a:lnTo>
                      <a:pt x="695" y="591"/>
                    </a:lnTo>
                    <a:lnTo>
                      <a:pt x="695" y="591"/>
                    </a:lnTo>
                    <a:lnTo>
                      <a:pt x="693" y="591"/>
                    </a:lnTo>
                    <a:lnTo>
                      <a:pt x="693" y="589"/>
                    </a:lnTo>
                    <a:lnTo>
                      <a:pt x="691" y="589"/>
                    </a:lnTo>
                    <a:lnTo>
                      <a:pt x="691" y="587"/>
                    </a:lnTo>
                    <a:lnTo>
                      <a:pt x="689" y="585"/>
                    </a:lnTo>
                    <a:lnTo>
                      <a:pt x="687" y="583"/>
                    </a:lnTo>
                    <a:lnTo>
                      <a:pt x="685" y="581"/>
                    </a:lnTo>
                    <a:lnTo>
                      <a:pt x="683" y="579"/>
                    </a:lnTo>
                    <a:lnTo>
                      <a:pt x="683" y="577"/>
                    </a:lnTo>
                    <a:lnTo>
                      <a:pt x="683" y="575"/>
                    </a:lnTo>
                    <a:lnTo>
                      <a:pt x="681" y="573"/>
                    </a:lnTo>
                    <a:lnTo>
                      <a:pt x="679" y="571"/>
                    </a:lnTo>
                    <a:lnTo>
                      <a:pt x="679" y="569"/>
                    </a:lnTo>
                    <a:lnTo>
                      <a:pt x="679" y="567"/>
                    </a:lnTo>
                    <a:lnTo>
                      <a:pt x="679" y="567"/>
                    </a:lnTo>
                    <a:lnTo>
                      <a:pt x="683" y="567"/>
                    </a:lnTo>
                    <a:lnTo>
                      <a:pt x="681" y="565"/>
                    </a:lnTo>
                    <a:lnTo>
                      <a:pt x="681" y="563"/>
                    </a:lnTo>
                    <a:lnTo>
                      <a:pt x="681" y="561"/>
                    </a:lnTo>
                    <a:lnTo>
                      <a:pt x="683" y="561"/>
                    </a:lnTo>
                    <a:lnTo>
                      <a:pt x="683" y="561"/>
                    </a:lnTo>
                    <a:lnTo>
                      <a:pt x="685" y="559"/>
                    </a:lnTo>
                    <a:lnTo>
                      <a:pt x="685" y="559"/>
                    </a:lnTo>
                    <a:lnTo>
                      <a:pt x="685" y="557"/>
                    </a:lnTo>
                    <a:lnTo>
                      <a:pt x="685" y="557"/>
                    </a:lnTo>
                    <a:lnTo>
                      <a:pt x="685" y="555"/>
                    </a:lnTo>
                    <a:lnTo>
                      <a:pt x="683" y="553"/>
                    </a:lnTo>
                    <a:lnTo>
                      <a:pt x="683" y="551"/>
                    </a:lnTo>
                    <a:lnTo>
                      <a:pt x="685" y="551"/>
                    </a:lnTo>
                    <a:lnTo>
                      <a:pt x="687" y="549"/>
                    </a:lnTo>
                    <a:lnTo>
                      <a:pt x="687" y="547"/>
                    </a:lnTo>
                    <a:lnTo>
                      <a:pt x="685" y="545"/>
                    </a:lnTo>
                    <a:lnTo>
                      <a:pt x="683" y="543"/>
                    </a:lnTo>
                    <a:lnTo>
                      <a:pt x="681" y="543"/>
                    </a:lnTo>
                    <a:lnTo>
                      <a:pt x="681" y="541"/>
                    </a:lnTo>
                    <a:lnTo>
                      <a:pt x="681" y="539"/>
                    </a:lnTo>
                    <a:lnTo>
                      <a:pt x="681" y="539"/>
                    </a:lnTo>
                    <a:lnTo>
                      <a:pt x="681" y="537"/>
                    </a:lnTo>
                    <a:lnTo>
                      <a:pt x="679" y="535"/>
                    </a:lnTo>
                    <a:lnTo>
                      <a:pt x="681" y="533"/>
                    </a:lnTo>
                    <a:lnTo>
                      <a:pt x="683" y="533"/>
                    </a:lnTo>
                    <a:lnTo>
                      <a:pt x="683" y="531"/>
                    </a:lnTo>
                    <a:lnTo>
                      <a:pt x="683" y="529"/>
                    </a:lnTo>
                    <a:lnTo>
                      <a:pt x="683" y="529"/>
                    </a:lnTo>
                    <a:lnTo>
                      <a:pt x="683" y="529"/>
                    </a:lnTo>
                    <a:lnTo>
                      <a:pt x="683" y="527"/>
                    </a:lnTo>
                    <a:lnTo>
                      <a:pt x="681" y="527"/>
                    </a:lnTo>
                    <a:lnTo>
                      <a:pt x="681" y="525"/>
                    </a:lnTo>
                    <a:lnTo>
                      <a:pt x="681" y="523"/>
                    </a:lnTo>
                    <a:lnTo>
                      <a:pt x="681" y="523"/>
                    </a:lnTo>
                    <a:lnTo>
                      <a:pt x="683" y="521"/>
                    </a:lnTo>
                    <a:lnTo>
                      <a:pt x="683" y="521"/>
                    </a:lnTo>
                    <a:lnTo>
                      <a:pt x="683" y="519"/>
                    </a:lnTo>
                    <a:lnTo>
                      <a:pt x="681" y="517"/>
                    </a:lnTo>
                    <a:lnTo>
                      <a:pt x="679" y="515"/>
                    </a:lnTo>
                    <a:lnTo>
                      <a:pt x="679" y="513"/>
                    </a:lnTo>
                    <a:lnTo>
                      <a:pt x="677" y="513"/>
                    </a:lnTo>
                    <a:lnTo>
                      <a:pt x="677" y="511"/>
                    </a:lnTo>
                    <a:lnTo>
                      <a:pt x="677" y="511"/>
                    </a:lnTo>
                    <a:lnTo>
                      <a:pt x="679" y="509"/>
                    </a:lnTo>
                    <a:lnTo>
                      <a:pt x="679" y="507"/>
                    </a:lnTo>
                    <a:lnTo>
                      <a:pt x="677" y="507"/>
                    </a:lnTo>
                    <a:lnTo>
                      <a:pt x="677" y="505"/>
                    </a:lnTo>
                    <a:lnTo>
                      <a:pt x="675" y="503"/>
                    </a:lnTo>
                    <a:lnTo>
                      <a:pt x="675" y="501"/>
                    </a:lnTo>
                    <a:lnTo>
                      <a:pt x="675" y="501"/>
                    </a:lnTo>
                    <a:lnTo>
                      <a:pt x="677" y="501"/>
                    </a:lnTo>
                    <a:lnTo>
                      <a:pt x="677" y="499"/>
                    </a:lnTo>
                    <a:lnTo>
                      <a:pt x="679" y="497"/>
                    </a:lnTo>
                    <a:lnTo>
                      <a:pt x="677" y="495"/>
                    </a:lnTo>
                    <a:lnTo>
                      <a:pt x="675" y="495"/>
                    </a:lnTo>
                    <a:lnTo>
                      <a:pt x="673" y="493"/>
                    </a:lnTo>
                    <a:lnTo>
                      <a:pt x="673" y="489"/>
                    </a:lnTo>
                    <a:lnTo>
                      <a:pt x="669" y="489"/>
                    </a:lnTo>
                    <a:lnTo>
                      <a:pt x="665" y="489"/>
                    </a:lnTo>
                    <a:lnTo>
                      <a:pt x="665" y="487"/>
                    </a:lnTo>
                    <a:lnTo>
                      <a:pt x="665" y="485"/>
                    </a:lnTo>
                    <a:lnTo>
                      <a:pt x="665" y="487"/>
                    </a:lnTo>
                    <a:lnTo>
                      <a:pt x="669" y="485"/>
                    </a:lnTo>
                    <a:lnTo>
                      <a:pt x="671" y="485"/>
                    </a:lnTo>
                    <a:lnTo>
                      <a:pt x="671" y="485"/>
                    </a:lnTo>
                    <a:lnTo>
                      <a:pt x="673" y="485"/>
                    </a:lnTo>
                    <a:lnTo>
                      <a:pt x="675" y="487"/>
                    </a:lnTo>
                    <a:lnTo>
                      <a:pt x="675" y="485"/>
                    </a:lnTo>
                    <a:lnTo>
                      <a:pt x="675" y="483"/>
                    </a:lnTo>
                    <a:lnTo>
                      <a:pt x="675" y="483"/>
                    </a:lnTo>
                    <a:lnTo>
                      <a:pt x="675" y="480"/>
                    </a:lnTo>
                    <a:lnTo>
                      <a:pt x="675" y="480"/>
                    </a:lnTo>
                    <a:lnTo>
                      <a:pt x="673" y="478"/>
                    </a:lnTo>
                    <a:lnTo>
                      <a:pt x="665" y="478"/>
                    </a:lnTo>
                    <a:lnTo>
                      <a:pt x="665" y="478"/>
                    </a:lnTo>
                    <a:lnTo>
                      <a:pt x="663" y="476"/>
                    </a:lnTo>
                    <a:lnTo>
                      <a:pt x="663" y="474"/>
                    </a:lnTo>
                    <a:lnTo>
                      <a:pt x="663" y="474"/>
                    </a:lnTo>
                    <a:lnTo>
                      <a:pt x="663" y="472"/>
                    </a:lnTo>
                    <a:lnTo>
                      <a:pt x="663" y="472"/>
                    </a:lnTo>
                    <a:lnTo>
                      <a:pt x="663" y="470"/>
                    </a:lnTo>
                    <a:lnTo>
                      <a:pt x="663" y="470"/>
                    </a:lnTo>
                    <a:lnTo>
                      <a:pt x="661" y="468"/>
                    </a:lnTo>
                    <a:lnTo>
                      <a:pt x="661" y="466"/>
                    </a:lnTo>
                    <a:lnTo>
                      <a:pt x="661" y="466"/>
                    </a:lnTo>
                    <a:lnTo>
                      <a:pt x="661" y="464"/>
                    </a:lnTo>
                    <a:lnTo>
                      <a:pt x="659" y="464"/>
                    </a:lnTo>
                    <a:lnTo>
                      <a:pt x="657" y="462"/>
                    </a:lnTo>
                    <a:lnTo>
                      <a:pt x="657" y="460"/>
                    </a:lnTo>
                    <a:lnTo>
                      <a:pt x="657" y="460"/>
                    </a:lnTo>
                    <a:lnTo>
                      <a:pt x="659" y="460"/>
                    </a:lnTo>
                    <a:lnTo>
                      <a:pt x="659" y="458"/>
                    </a:lnTo>
                    <a:lnTo>
                      <a:pt x="657" y="458"/>
                    </a:lnTo>
                    <a:lnTo>
                      <a:pt x="655" y="456"/>
                    </a:lnTo>
                    <a:lnTo>
                      <a:pt x="653" y="456"/>
                    </a:lnTo>
                    <a:lnTo>
                      <a:pt x="651" y="456"/>
                    </a:lnTo>
                    <a:lnTo>
                      <a:pt x="651" y="454"/>
                    </a:lnTo>
                    <a:lnTo>
                      <a:pt x="649" y="450"/>
                    </a:lnTo>
                    <a:lnTo>
                      <a:pt x="649" y="448"/>
                    </a:lnTo>
                    <a:lnTo>
                      <a:pt x="649" y="448"/>
                    </a:lnTo>
                    <a:lnTo>
                      <a:pt x="649" y="446"/>
                    </a:lnTo>
                    <a:lnTo>
                      <a:pt x="649" y="446"/>
                    </a:lnTo>
                    <a:lnTo>
                      <a:pt x="647" y="444"/>
                    </a:lnTo>
                    <a:lnTo>
                      <a:pt x="647" y="442"/>
                    </a:lnTo>
                    <a:lnTo>
                      <a:pt x="647" y="442"/>
                    </a:lnTo>
                    <a:lnTo>
                      <a:pt x="647" y="440"/>
                    </a:lnTo>
                    <a:lnTo>
                      <a:pt x="647" y="440"/>
                    </a:lnTo>
                    <a:lnTo>
                      <a:pt x="647" y="440"/>
                    </a:lnTo>
                    <a:lnTo>
                      <a:pt x="649" y="440"/>
                    </a:lnTo>
                    <a:lnTo>
                      <a:pt x="649" y="440"/>
                    </a:lnTo>
                    <a:lnTo>
                      <a:pt x="651" y="438"/>
                    </a:lnTo>
                    <a:lnTo>
                      <a:pt x="651" y="438"/>
                    </a:lnTo>
                    <a:lnTo>
                      <a:pt x="649" y="436"/>
                    </a:lnTo>
                    <a:lnTo>
                      <a:pt x="647" y="434"/>
                    </a:lnTo>
                    <a:lnTo>
                      <a:pt x="645" y="430"/>
                    </a:lnTo>
                    <a:lnTo>
                      <a:pt x="645" y="430"/>
                    </a:lnTo>
                    <a:lnTo>
                      <a:pt x="645" y="430"/>
                    </a:lnTo>
                    <a:lnTo>
                      <a:pt x="643" y="426"/>
                    </a:lnTo>
                    <a:lnTo>
                      <a:pt x="643" y="424"/>
                    </a:lnTo>
                    <a:lnTo>
                      <a:pt x="641" y="420"/>
                    </a:lnTo>
                    <a:lnTo>
                      <a:pt x="641" y="418"/>
                    </a:lnTo>
                    <a:lnTo>
                      <a:pt x="639" y="416"/>
                    </a:lnTo>
                    <a:lnTo>
                      <a:pt x="639" y="414"/>
                    </a:lnTo>
                    <a:lnTo>
                      <a:pt x="639" y="412"/>
                    </a:lnTo>
                    <a:lnTo>
                      <a:pt x="639" y="412"/>
                    </a:lnTo>
                    <a:lnTo>
                      <a:pt x="639" y="410"/>
                    </a:lnTo>
                    <a:lnTo>
                      <a:pt x="639" y="410"/>
                    </a:lnTo>
                    <a:lnTo>
                      <a:pt x="641" y="408"/>
                    </a:lnTo>
                    <a:lnTo>
                      <a:pt x="641" y="408"/>
                    </a:lnTo>
                    <a:lnTo>
                      <a:pt x="639" y="408"/>
                    </a:lnTo>
                    <a:lnTo>
                      <a:pt x="637" y="406"/>
                    </a:lnTo>
                    <a:lnTo>
                      <a:pt x="637" y="406"/>
                    </a:lnTo>
                    <a:lnTo>
                      <a:pt x="637" y="404"/>
                    </a:lnTo>
                    <a:lnTo>
                      <a:pt x="637" y="404"/>
                    </a:lnTo>
                    <a:lnTo>
                      <a:pt x="639" y="404"/>
                    </a:lnTo>
                    <a:lnTo>
                      <a:pt x="639" y="402"/>
                    </a:lnTo>
                    <a:lnTo>
                      <a:pt x="639" y="402"/>
                    </a:lnTo>
                    <a:lnTo>
                      <a:pt x="639" y="402"/>
                    </a:lnTo>
                    <a:lnTo>
                      <a:pt x="637" y="400"/>
                    </a:lnTo>
                    <a:lnTo>
                      <a:pt x="637" y="398"/>
                    </a:lnTo>
                    <a:lnTo>
                      <a:pt x="635" y="396"/>
                    </a:lnTo>
                    <a:lnTo>
                      <a:pt x="635" y="396"/>
                    </a:lnTo>
                    <a:lnTo>
                      <a:pt x="637" y="396"/>
                    </a:lnTo>
                    <a:lnTo>
                      <a:pt x="637" y="396"/>
                    </a:lnTo>
                    <a:lnTo>
                      <a:pt x="637" y="396"/>
                    </a:lnTo>
                    <a:lnTo>
                      <a:pt x="637" y="396"/>
                    </a:lnTo>
                    <a:lnTo>
                      <a:pt x="637" y="394"/>
                    </a:lnTo>
                    <a:lnTo>
                      <a:pt x="637" y="394"/>
                    </a:lnTo>
                    <a:lnTo>
                      <a:pt x="637" y="392"/>
                    </a:lnTo>
                    <a:lnTo>
                      <a:pt x="637" y="390"/>
                    </a:lnTo>
                    <a:lnTo>
                      <a:pt x="637" y="390"/>
                    </a:lnTo>
                    <a:lnTo>
                      <a:pt x="635" y="386"/>
                    </a:lnTo>
                    <a:lnTo>
                      <a:pt x="635" y="384"/>
                    </a:lnTo>
                    <a:lnTo>
                      <a:pt x="637" y="384"/>
                    </a:lnTo>
                    <a:lnTo>
                      <a:pt x="637" y="382"/>
                    </a:lnTo>
                    <a:lnTo>
                      <a:pt x="639" y="382"/>
                    </a:lnTo>
                    <a:lnTo>
                      <a:pt x="639" y="382"/>
                    </a:lnTo>
                    <a:lnTo>
                      <a:pt x="641" y="380"/>
                    </a:lnTo>
                    <a:lnTo>
                      <a:pt x="641" y="380"/>
                    </a:lnTo>
                    <a:lnTo>
                      <a:pt x="641" y="378"/>
                    </a:lnTo>
                    <a:lnTo>
                      <a:pt x="641" y="378"/>
                    </a:lnTo>
                    <a:lnTo>
                      <a:pt x="641" y="376"/>
                    </a:lnTo>
                    <a:lnTo>
                      <a:pt x="639" y="376"/>
                    </a:lnTo>
                    <a:lnTo>
                      <a:pt x="639" y="374"/>
                    </a:lnTo>
                    <a:lnTo>
                      <a:pt x="637" y="372"/>
                    </a:lnTo>
                    <a:lnTo>
                      <a:pt x="637" y="368"/>
                    </a:lnTo>
                    <a:lnTo>
                      <a:pt x="635" y="366"/>
                    </a:lnTo>
                    <a:lnTo>
                      <a:pt x="633" y="364"/>
                    </a:lnTo>
                    <a:lnTo>
                      <a:pt x="631" y="360"/>
                    </a:lnTo>
                    <a:lnTo>
                      <a:pt x="631" y="360"/>
                    </a:lnTo>
                    <a:lnTo>
                      <a:pt x="631" y="358"/>
                    </a:lnTo>
                    <a:lnTo>
                      <a:pt x="631" y="356"/>
                    </a:lnTo>
                    <a:lnTo>
                      <a:pt x="629" y="354"/>
                    </a:lnTo>
                    <a:lnTo>
                      <a:pt x="629" y="354"/>
                    </a:lnTo>
                    <a:lnTo>
                      <a:pt x="629" y="352"/>
                    </a:lnTo>
                    <a:lnTo>
                      <a:pt x="629" y="350"/>
                    </a:lnTo>
                    <a:lnTo>
                      <a:pt x="629" y="348"/>
                    </a:lnTo>
                    <a:lnTo>
                      <a:pt x="627" y="346"/>
                    </a:lnTo>
                    <a:lnTo>
                      <a:pt x="627" y="346"/>
                    </a:lnTo>
                    <a:lnTo>
                      <a:pt x="627" y="344"/>
                    </a:lnTo>
                    <a:lnTo>
                      <a:pt x="629" y="342"/>
                    </a:lnTo>
                    <a:lnTo>
                      <a:pt x="627" y="342"/>
                    </a:lnTo>
                    <a:lnTo>
                      <a:pt x="627" y="340"/>
                    </a:lnTo>
                    <a:lnTo>
                      <a:pt x="629" y="340"/>
                    </a:lnTo>
                    <a:lnTo>
                      <a:pt x="629" y="338"/>
                    </a:lnTo>
                    <a:lnTo>
                      <a:pt x="631" y="338"/>
                    </a:lnTo>
                    <a:lnTo>
                      <a:pt x="631" y="338"/>
                    </a:lnTo>
                    <a:lnTo>
                      <a:pt x="631" y="338"/>
                    </a:lnTo>
                    <a:lnTo>
                      <a:pt x="631" y="338"/>
                    </a:lnTo>
                    <a:lnTo>
                      <a:pt x="631" y="336"/>
                    </a:lnTo>
                    <a:lnTo>
                      <a:pt x="633" y="336"/>
                    </a:lnTo>
                    <a:lnTo>
                      <a:pt x="633" y="334"/>
                    </a:lnTo>
                    <a:lnTo>
                      <a:pt x="635" y="334"/>
                    </a:lnTo>
                    <a:lnTo>
                      <a:pt x="635" y="332"/>
                    </a:lnTo>
                    <a:lnTo>
                      <a:pt x="635" y="330"/>
                    </a:lnTo>
                    <a:lnTo>
                      <a:pt x="633" y="328"/>
                    </a:lnTo>
                    <a:lnTo>
                      <a:pt x="633" y="328"/>
                    </a:lnTo>
                    <a:lnTo>
                      <a:pt x="633" y="324"/>
                    </a:lnTo>
                    <a:lnTo>
                      <a:pt x="633" y="322"/>
                    </a:lnTo>
                    <a:lnTo>
                      <a:pt x="631" y="322"/>
                    </a:lnTo>
                    <a:lnTo>
                      <a:pt x="631" y="320"/>
                    </a:lnTo>
                    <a:lnTo>
                      <a:pt x="631" y="318"/>
                    </a:lnTo>
                    <a:lnTo>
                      <a:pt x="629" y="318"/>
                    </a:lnTo>
                    <a:lnTo>
                      <a:pt x="629" y="318"/>
                    </a:lnTo>
                    <a:lnTo>
                      <a:pt x="629" y="316"/>
                    </a:lnTo>
                    <a:lnTo>
                      <a:pt x="629" y="316"/>
                    </a:lnTo>
                    <a:lnTo>
                      <a:pt x="631" y="316"/>
                    </a:lnTo>
                    <a:lnTo>
                      <a:pt x="631" y="312"/>
                    </a:lnTo>
                    <a:lnTo>
                      <a:pt x="631" y="310"/>
                    </a:lnTo>
                    <a:lnTo>
                      <a:pt x="631" y="308"/>
                    </a:lnTo>
                    <a:lnTo>
                      <a:pt x="631" y="308"/>
                    </a:lnTo>
                    <a:lnTo>
                      <a:pt x="631" y="308"/>
                    </a:lnTo>
                    <a:lnTo>
                      <a:pt x="631" y="306"/>
                    </a:lnTo>
                    <a:lnTo>
                      <a:pt x="631" y="304"/>
                    </a:lnTo>
                    <a:lnTo>
                      <a:pt x="631" y="302"/>
                    </a:lnTo>
                    <a:lnTo>
                      <a:pt x="631" y="302"/>
                    </a:lnTo>
                    <a:lnTo>
                      <a:pt x="631" y="300"/>
                    </a:lnTo>
                    <a:lnTo>
                      <a:pt x="633" y="300"/>
                    </a:lnTo>
                    <a:lnTo>
                      <a:pt x="633" y="300"/>
                    </a:lnTo>
                    <a:lnTo>
                      <a:pt x="633" y="300"/>
                    </a:lnTo>
                    <a:lnTo>
                      <a:pt x="635" y="300"/>
                    </a:lnTo>
                    <a:lnTo>
                      <a:pt x="633" y="298"/>
                    </a:lnTo>
                    <a:lnTo>
                      <a:pt x="633" y="296"/>
                    </a:lnTo>
                    <a:lnTo>
                      <a:pt x="633" y="294"/>
                    </a:lnTo>
                    <a:lnTo>
                      <a:pt x="631" y="290"/>
                    </a:lnTo>
                    <a:lnTo>
                      <a:pt x="631" y="288"/>
                    </a:lnTo>
                    <a:lnTo>
                      <a:pt x="631" y="286"/>
                    </a:lnTo>
                    <a:lnTo>
                      <a:pt x="631" y="284"/>
                    </a:lnTo>
                    <a:lnTo>
                      <a:pt x="631" y="284"/>
                    </a:lnTo>
                    <a:lnTo>
                      <a:pt x="631" y="282"/>
                    </a:lnTo>
                    <a:lnTo>
                      <a:pt x="629" y="282"/>
                    </a:lnTo>
                    <a:lnTo>
                      <a:pt x="627" y="282"/>
                    </a:lnTo>
                    <a:lnTo>
                      <a:pt x="627" y="282"/>
                    </a:lnTo>
                    <a:lnTo>
                      <a:pt x="625" y="280"/>
                    </a:lnTo>
                    <a:lnTo>
                      <a:pt x="625" y="280"/>
                    </a:lnTo>
                    <a:lnTo>
                      <a:pt x="625" y="278"/>
                    </a:lnTo>
                    <a:lnTo>
                      <a:pt x="625" y="276"/>
                    </a:lnTo>
                    <a:lnTo>
                      <a:pt x="625" y="276"/>
                    </a:lnTo>
                    <a:lnTo>
                      <a:pt x="625" y="274"/>
                    </a:lnTo>
                    <a:lnTo>
                      <a:pt x="623" y="274"/>
                    </a:lnTo>
                    <a:lnTo>
                      <a:pt x="621" y="270"/>
                    </a:lnTo>
                    <a:lnTo>
                      <a:pt x="621" y="268"/>
                    </a:lnTo>
                    <a:lnTo>
                      <a:pt x="621" y="266"/>
                    </a:lnTo>
                    <a:lnTo>
                      <a:pt x="619" y="264"/>
                    </a:lnTo>
                    <a:lnTo>
                      <a:pt x="619" y="264"/>
                    </a:lnTo>
                    <a:lnTo>
                      <a:pt x="617" y="262"/>
                    </a:lnTo>
                    <a:lnTo>
                      <a:pt x="617" y="260"/>
                    </a:lnTo>
                    <a:lnTo>
                      <a:pt x="617" y="260"/>
                    </a:lnTo>
                    <a:lnTo>
                      <a:pt x="617" y="260"/>
                    </a:lnTo>
                    <a:lnTo>
                      <a:pt x="617" y="258"/>
                    </a:lnTo>
                    <a:lnTo>
                      <a:pt x="617" y="258"/>
                    </a:lnTo>
                    <a:lnTo>
                      <a:pt x="617" y="258"/>
                    </a:lnTo>
                    <a:lnTo>
                      <a:pt x="615" y="258"/>
                    </a:lnTo>
                    <a:lnTo>
                      <a:pt x="615" y="256"/>
                    </a:lnTo>
                    <a:lnTo>
                      <a:pt x="613" y="254"/>
                    </a:lnTo>
                    <a:lnTo>
                      <a:pt x="611" y="252"/>
                    </a:lnTo>
                    <a:lnTo>
                      <a:pt x="611" y="250"/>
                    </a:lnTo>
                    <a:lnTo>
                      <a:pt x="611" y="248"/>
                    </a:lnTo>
                    <a:lnTo>
                      <a:pt x="611" y="246"/>
                    </a:lnTo>
                    <a:lnTo>
                      <a:pt x="611" y="244"/>
                    </a:lnTo>
                    <a:lnTo>
                      <a:pt x="611" y="244"/>
                    </a:lnTo>
                    <a:lnTo>
                      <a:pt x="611" y="244"/>
                    </a:lnTo>
                    <a:lnTo>
                      <a:pt x="613" y="244"/>
                    </a:lnTo>
                    <a:lnTo>
                      <a:pt x="613" y="242"/>
                    </a:lnTo>
                    <a:lnTo>
                      <a:pt x="613" y="242"/>
                    </a:lnTo>
                    <a:lnTo>
                      <a:pt x="613" y="242"/>
                    </a:lnTo>
                    <a:lnTo>
                      <a:pt x="613" y="240"/>
                    </a:lnTo>
                    <a:lnTo>
                      <a:pt x="611" y="240"/>
                    </a:lnTo>
                    <a:lnTo>
                      <a:pt x="613" y="238"/>
                    </a:lnTo>
                    <a:lnTo>
                      <a:pt x="613" y="236"/>
                    </a:lnTo>
                    <a:lnTo>
                      <a:pt x="613" y="232"/>
                    </a:lnTo>
                    <a:lnTo>
                      <a:pt x="613" y="232"/>
                    </a:lnTo>
                    <a:lnTo>
                      <a:pt x="613" y="230"/>
                    </a:lnTo>
                    <a:lnTo>
                      <a:pt x="613" y="230"/>
                    </a:lnTo>
                    <a:lnTo>
                      <a:pt x="613" y="230"/>
                    </a:lnTo>
                    <a:lnTo>
                      <a:pt x="615" y="230"/>
                    </a:lnTo>
                    <a:lnTo>
                      <a:pt x="617" y="228"/>
                    </a:lnTo>
                    <a:lnTo>
                      <a:pt x="617" y="228"/>
                    </a:lnTo>
                    <a:lnTo>
                      <a:pt x="617" y="226"/>
                    </a:lnTo>
                    <a:lnTo>
                      <a:pt x="617" y="226"/>
                    </a:lnTo>
                    <a:lnTo>
                      <a:pt x="615" y="226"/>
                    </a:lnTo>
                    <a:lnTo>
                      <a:pt x="615" y="226"/>
                    </a:lnTo>
                    <a:lnTo>
                      <a:pt x="615" y="224"/>
                    </a:lnTo>
                    <a:lnTo>
                      <a:pt x="615" y="222"/>
                    </a:lnTo>
                    <a:lnTo>
                      <a:pt x="613" y="220"/>
                    </a:lnTo>
                    <a:lnTo>
                      <a:pt x="613" y="216"/>
                    </a:lnTo>
                    <a:lnTo>
                      <a:pt x="611" y="212"/>
                    </a:lnTo>
                    <a:lnTo>
                      <a:pt x="611" y="210"/>
                    </a:lnTo>
                    <a:lnTo>
                      <a:pt x="611" y="208"/>
                    </a:lnTo>
                    <a:lnTo>
                      <a:pt x="613" y="208"/>
                    </a:lnTo>
                    <a:lnTo>
                      <a:pt x="613" y="206"/>
                    </a:lnTo>
                    <a:lnTo>
                      <a:pt x="613" y="202"/>
                    </a:lnTo>
                    <a:lnTo>
                      <a:pt x="613" y="200"/>
                    </a:lnTo>
                    <a:lnTo>
                      <a:pt x="613" y="198"/>
                    </a:lnTo>
                    <a:lnTo>
                      <a:pt x="613" y="196"/>
                    </a:lnTo>
                    <a:lnTo>
                      <a:pt x="615" y="194"/>
                    </a:lnTo>
                    <a:lnTo>
                      <a:pt x="615" y="192"/>
                    </a:lnTo>
                    <a:lnTo>
                      <a:pt x="615" y="192"/>
                    </a:lnTo>
                    <a:lnTo>
                      <a:pt x="615" y="192"/>
                    </a:lnTo>
                    <a:lnTo>
                      <a:pt x="617" y="190"/>
                    </a:lnTo>
                    <a:lnTo>
                      <a:pt x="617" y="188"/>
                    </a:lnTo>
                    <a:lnTo>
                      <a:pt x="619" y="186"/>
                    </a:lnTo>
                    <a:lnTo>
                      <a:pt x="619" y="186"/>
                    </a:lnTo>
                    <a:lnTo>
                      <a:pt x="619" y="184"/>
                    </a:lnTo>
                    <a:lnTo>
                      <a:pt x="619" y="180"/>
                    </a:lnTo>
                    <a:lnTo>
                      <a:pt x="619" y="178"/>
                    </a:lnTo>
                    <a:lnTo>
                      <a:pt x="621" y="178"/>
                    </a:lnTo>
                    <a:lnTo>
                      <a:pt x="621" y="174"/>
                    </a:lnTo>
                    <a:lnTo>
                      <a:pt x="621" y="172"/>
                    </a:lnTo>
                    <a:lnTo>
                      <a:pt x="623" y="172"/>
                    </a:lnTo>
                    <a:lnTo>
                      <a:pt x="623" y="172"/>
                    </a:lnTo>
                    <a:lnTo>
                      <a:pt x="623" y="172"/>
                    </a:lnTo>
                    <a:lnTo>
                      <a:pt x="625" y="172"/>
                    </a:lnTo>
                    <a:lnTo>
                      <a:pt x="625" y="172"/>
                    </a:lnTo>
                    <a:lnTo>
                      <a:pt x="627" y="172"/>
                    </a:lnTo>
                    <a:lnTo>
                      <a:pt x="629" y="170"/>
                    </a:lnTo>
                    <a:lnTo>
                      <a:pt x="629" y="170"/>
                    </a:lnTo>
                    <a:lnTo>
                      <a:pt x="629" y="168"/>
                    </a:lnTo>
                    <a:lnTo>
                      <a:pt x="627" y="166"/>
                    </a:lnTo>
                    <a:lnTo>
                      <a:pt x="625" y="164"/>
                    </a:lnTo>
                    <a:lnTo>
                      <a:pt x="623" y="162"/>
                    </a:lnTo>
                    <a:lnTo>
                      <a:pt x="623" y="160"/>
                    </a:lnTo>
                    <a:lnTo>
                      <a:pt x="623" y="160"/>
                    </a:lnTo>
                    <a:lnTo>
                      <a:pt x="623" y="158"/>
                    </a:lnTo>
                    <a:lnTo>
                      <a:pt x="623" y="158"/>
                    </a:lnTo>
                    <a:lnTo>
                      <a:pt x="625" y="156"/>
                    </a:lnTo>
                    <a:lnTo>
                      <a:pt x="625" y="154"/>
                    </a:lnTo>
                    <a:lnTo>
                      <a:pt x="621" y="148"/>
                    </a:lnTo>
                    <a:lnTo>
                      <a:pt x="621" y="146"/>
                    </a:lnTo>
                    <a:lnTo>
                      <a:pt x="619" y="144"/>
                    </a:lnTo>
                    <a:lnTo>
                      <a:pt x="619" y="142"/>
                    </a:lnTo>
                    <a:lnTo>
                      <a:pt x="619" y="138"/>
                    </a:lnTo>
                    <a:lnTo>
                      <a:pt x="621" y="138"/>
                    </a:lnTo>
                    <a:lnTo>
                      <a:pt x="621" y="138"/>
                    </a:lnTo>
                    <a:lnTo>
                      <a:pt x="621" y="136"/>
                    </a:lnTo>
                    <a:lnTo>
                      <a:pt x="621" y="136"/>
                    </a:lnTo>
                    <a:lnTo>
                      <a:pt x="621" y="136"/>
                    </a:lnTo>
                    <a:lnTo>
                      <a:pt x="621" y="134"/>
                    </a:lnTo>
                    <a:lnTo>
                      <a:pt x="621" y="134"/>
                    </a:lnTo>
                    <a:lnTo>
                      <a:pt x="619" y="132"/>
                    </a:lnTo>
                    <a:lnTo>
                      <a:pt x="619" y="132"/>
                    </a:lnTo>
                    <a:lnTo>
                      <a:pt x="619" y="130"/>
                    </a:lnTo>
                    <a:lnTo>
                      <a:pt x="619" y="128"/>
                    </a:lnTo>
                    <a:lnTo>
                      <a:pt x="619" y="128"/>
                    </a:lnTo>
                    <a:lnTo>
                      <a:pt x="619" y="126"/>
                    </a:lnTo>
                    <a:lnTo>
                      <a:pt x="621" y="126"/>
                    </a:lnTo>
                    <a:lnTo>
                      <a:pt x="621" y="124"/>
                    </a:lnTo>
                    <a:lnTo>
                      <a:pt x="623" y="124"/>
                    </a:lnTo>
                    <a:lnTo>
                      <a:pt x="625" y="122"/>
                    </a:lnTo>
                    <a:lnTo>
                      <a:pt x="627" y="120"/>
                    </a:lnTo>
                    <a:lnTo>
                      <a:pt x="631" y="118"/>
                    </a:lnTo>
                    <a:lnTo>
                      <a:pt x="635" y="118"/>
                    </a:lnTo>
                    <a:lnTo>
                      <a:pt x="635" y="116"/>
                    </a:lnTo>
                    <a:lnTo>
                      <a:pt x="635" y="116"/>
                    </a:lnTo>
                    <a:lnTo>
                      <a:pt x="637" y="110"/>
                    </a:lnTo>
                    <a:lnTo>
                      <a:pt x="637" y="104"/>
                    </a:lnTo>
                    <a:lnTo>
                      <a:pt x="637" y="98"/>
                    </a:lnTo>
                    <a:lnTo>
                      <a:pt x="635" y="96"/>
                    </a:lnTo>
                    <a:lnTo>
                      <a:pt x="633" y="96"/>
                    </a:lnTo>
                    <a:lnTo>
                      <a:pt x="629" y="96"/>
                    </a:lnTo>
                    <a:lnTo>
                      <a:pt x="627" y="96"/>
                    </a:lnTo>
                    <a:lnTo>
                      <a:pt x="625" y="96"/>
                    </a:lnTo>
                    <a:lnTo>
                      <a:pt x="625" y="96"/>
                    </a:lnTo>
                    <a:lnTo>
                      <a:pt x="625" y="96"/>
                    </a:lnTo>
                    <a:lnTo>
                      <a:pt x="623" y="94"/>
                    </a:lnTo>
                    <a:lnTo>
                      <a:pt x="623" y="94"/>
                    </a:lnTo>
                    <a:lnTo>
                      <a:pt x="623" y="92"/>
                    </a:lnTo>
                    <a:lnTo>
                      <a:pt x="623" y="90"/>
                    </a:lnTo>
                    <a:lnTo>
                      <a:pt x="621" y="86"/>
                    </a:lnTo>
                    <a:lnTo>
                      <a:pt x="621" y="86"/>
                    </a:lnTo>
                    <a:lnTo>
                      <a:pt x="621" y="84"/>
                    </a:lnTo>
                    <a:lnTo>
                      <a:pt x="621" y="82"/>
                    </a:lnTo>
                    <a:lnTo>
                      <a:pt x="619" y="80"/>
                    </a:lnTo>
                    <a:lnTo>
                      <a:pt x="619" y="78"/>
                    </a:lnTo>
                    <a:lnTo>
                      <a:pt x="619" y="76"/>
                    </a:lnTo>
                    <a:lnTo>
                      <a:pt x="617" y="74"/>
                    </a:lnTo>
                    <a:lnTo>
                      <a:pt x="617" y="72"/>
                    </a:lnTo>
                    <a:lnTo>
                      <a:pt x="615" y="68"/>
                    </a:lnTo>
                    <a:lnTo>
                      <a:pt x="613" y="66"/>
                    </a:lnTo>
                    <a:lnTo>
                      <a:pt x="611" y="62"/>
                    </a:lnTo>
                    <a:lnTo>
                      <a:pt x="609" y="62"/>
                    </a:lnTo>
                    <a:lnTo>
                      <a:pt x="609" y="62"/>
                    </a:lnTo>
                    <a:lnTo>
                      <a:pt x="609" y="60"/>
                    </a:lnTo>
                    <a:lnTo>
                      <a:pt x="609" y="58"/>
                    </a:lnTo>
                    <a:lnTo>
                      <a:pt x="609" y="58"/>
                    </a:lnTo>
                    <a:lnTo>
                      <a:pt x="609" y="56"/>
                    </a:lnTo>
                    <a:lnTo>
                      <a:pt x="609" y="56"/>
                    </a:lnTo>
                    <a:lnTo>
                      <a:pt x="609" y="56"/>
                    </a:lnTo>
                    <a:lnTo>
                      <a:pt x="607" y="54"/>
                    </a:lnTo>
                    <a:lnTo>
                      <a:pt x="605" y="54"/>
                    </a:lnTo>
                    <a:lnTo>
                      <a:pt x="605" y="52"/>
                    </a:lnTo>
                    <a:lnTo>
                      <a:pt x="605" y="52"/>
                    </a:lnTo>
                    <a:lnTo>
                      <a:pt x="605" y="52"/>
                    </a:lnTo>
                    <a:lnTo>
                      <a:pt x="607" y="50"/>
                    </a:lnTo>
                    <a:lnTo>
                      <a:pt x="605" y="50"/>
                    </a:lnTo>
                    <a:lnTo>
                      <a:pt x="605" y="48"/>
                    </a:lnTo>
                    <a:lnTo>
                      <a:pt x="605" y="48"/>
                    </a:lnTo>
                    <a:lnTo>
                      <a:pt x="605" y="46"/>
                    </a:lnTo>
                    <a:lnTo>
                      <a:pt x="605" y="46"/>
                    </a:lnTo>
                    <a:lnTo>
                      <a:pt x="607" y="46"/>
                    </a:lnTo>
                    <a:lnTo>
                      <a:pt x="607" y="44"/>
                    </a:lnTo>
                    <a:lnTo>
                      <a:pt x="607" y="44"/>
                    </a:lnTo>
                    <a:lnTo>
                      <a:pt x="607" y="42"/>
                    </a:lnTo>
                    <a:lnTo>
                      <a:pt x="605" y="40"/>
                    </a:lnTo>
                    <a:lnTo>
                      <a:pt x="605" y="40"/>
                    </a:lnTo>
                    <a:lnTo>
                      <a:pt x="607" y="38"/>
                    </a:lnTo>
                    <a:lnTo>
                      <a:pt x="607" y="36"/>
                    </a:lnTo>
                    <a:lnTo>
                      <a:pt x="607" y="36"/>
                    </a:lnTo>
                    <a:lnTo>
                      <a:pt x="607" y="34"/>
                    </a:lnTo>
                    <a:lnTo>
                      <a:pt x="607" y="34"/>
                    </a:lnTo>
                    <a:lnTo>
                      <a:pt x="607" y="34"/>
                    </a:lnTo>
                    <a:lnTo>
                      <a:pt x="605" y="32"/>
                    </a:lnTo>
                    <a:lnTo>
                      <a:pt x="605" y="32"/>
                    </a:lnTo>
                    <a:lnTo>
                      <a:pt x="603" y="30"/>
                    </a:lnTo>
                    <a:lnTo>
                      <a:pt x="601" y="30"/>
                    </a:lnTo>
                    <a:lnTo>
                      <a:pt x="599" y="28"/>
                    </a:lnTo>
                    <a:lnTo>
                      <a:pt x="599" y="26"/>
                    </a:lnTo>
                    <a:lnTo>
                      <a:pt x="599" y="26"/>
                    </a:lnTo>
                    <a:lnTo>
                      <a:pt x="599" y="24"/>
                    </a:lnTo>
                    <a:lnTo>
                      <a:pt x="597" y="22"/>
                    </a:lnTo>
                    <a:lnTo>
                      <a:pt x="597" y="20"/>
                    </a:lnTo>
                    <a:lnTo>
                      <a:pt x="597" y="18"/>
                    </a:lnTo>
                    <a:lnTo>
                      <a:pt x="595" y="16"/>
                    </a:lnTo>
                    <a:lnTo>
                      <a:pt x="595" y="14"/>
                    </a:lnTo>
                    <a:lnTo>
                      <a:pt x="595" y="14"/>
                    </a:lnTo>
                    <a:lnTo>
                      <a:pt x="595" y="12"/>
                    </a:lnTo>
                    <a:lnTo>
                      <a:pt x="595" y="12"/>
                    </a:lnTo>
                    <a:lnTo>
                      <a:pt x="595" y="10"/>
                    </a:lnTo>
                    <a:lnTo>
                      <a:pt x="595" y="10"/>
                    </a:lnTo>
                    <a:lnTo>
                      <a:pt x="593" y="8"/>
                    </a:lnTo>
                    <a:lnTo>
                      <a:pt x="591" y="8"/>
                    </a:lnTo>
                    <a:lnTo>
                      <a:pt x="591" y="6"/>
                    </a:lnTo>
                    <a:lnTo>
                      <a:pt x="589" y="2"/>
                    </a:lnTo>
                    <a:lnTo>
                      <a:pt x="587" y="0"/>
                    </a:lnTo>
                    <a:lnTo>
                      <a:pt x="587" y="2"/>
                    </a:lnTo>
                    <a:lnTo>
                      <a:pt x="585" y="4"/>
                    </a:lnTo>
                    <a:lnTo>
                      <a:pt x="583" y="4"/>
                    </a:lnTo>
                    <a:lnTo>
                      <a:pt x="583" y="4"/>
                    </a:lnTo>
                    <a:lnTo>
                      <a:pt x="583" y="6"/>
                    </a:lnTo>
                    <a:lnTo>
                      <a:pt x="583" y="8"/>
                    </a:lnTo>
                    <a:lnTo>
                      <a:pt x="585" y="10"/>
                    </a:lnTo>
                    <a:lnTo>
                      <a:pt x="583" y="12"/>
                    </a:lnTo>
                    <a:lnTo>
                      <a:pt x="583" y="14"/>
                    </a:lnTo>
                    <a:lnTo>
                      <a:pt x="581" y="14"/>
                    </a:lnTo>
                    <a:lnTo>
                      <a:pt x="579" y="16"/>
                    </a:lnTo>
                    <a:lnTo>
                      <a:pt x="577" y="16"/>
                    </a:lnTo>
                    <a:lnTo>
                      <a:pt x="575" y="16"/>
                    </a:lnTo>
                    <a:lnTo>
                      <a:pt x="575" y="16"/>
                    </a:lnTo>
                    <a:lnTo>
                      <a:pt x="577" y="16"/>
                    </a:lnTo>
                    <a:lnTo>
                      <a:pt x="577" y="20"/>
                    </a:lnTo>
                    <a:lnTo>
                      <a:pt x="577" y="24"/>
                    </a:lnTo>
                    <a:lnTo>
                      <a:pt x="579" y="32"/>
                    </a:lnTo>
                    <a:lnTo>
                      <a:pt x="581" y="36"/>
                    </a:lnTo>
                    <a:lnTo>
                      <a:pt x="581" y="38"/>
                    </a:lnTo>
                    <a:lnTo>
                      <a:pt x="583" y="40"/>
                    </a:lnTo>
                    <a:lnTo>
                      <a:pt x="583" y="42"/>
                    </a:lnTo>
                    <a:lnTo>
                      <a:pt x="583" y="50"/>
                    </a:lnTo>
                    <a:lnTo>
                      <a:pt x="583" y="54"/>
                    </a:lnTo>
                    <a:lnTo>
                      <a:pt x="583" y="58"/>
                    </a:lnTo>
                    <a:lnTo>
                      <a:pt x="587" y="68"/>
                    </a:lnTo>
                    <a:lnTo>
                      <a:pt x="587" y="70"/>
                    </a:lnTo>
                    <a:lnTo>
                      <a:pt x="587" y="72"/>
                    </a:lnTo>
                    <a:lnTo>
                      <a:pt x="587" y="74"/>
                    </a:lnTo>
                    <a:lnTo>
                      <a:pt x="587" y="78"/>
                    </a:lnTo>
                    <a:lnTo>
                      <a:pt x="587" y="80"/>
                    </a:lnTo>
                    <a:lnTo>
                      <a:pt x="587" y="84"/>
                    </a:lnTo>
                    <a:lnTo>
                      <a:pt x="587" y="90"/>
                    </a:lnTo>
                    <a:lnTo>
                      <a:pt x="587" y="96"/>
                    </a:lnTo>
                    <a:lnTo>
                      <a:pt x="585" y="98"/>
                    </a:lnTo>
                    <a:lnTo>
                      <a:pt x="585" y="100"/>
                    </a:lnTo>
                    <a:lnTo>
                      <a:pt x="583" y="100"/>
                    </a:lnTo>
                    <a:lnTo>
                      <a:pt x="583" y="102"/>
                    </a:lnTo>
                    <a:lnTo>
                      <a:pt x="583" y="104"/>
                    </a:lnTo>
                    <a:lnTo>
                      <a:pt x="583" y="106"/>
                    </a:lnTo>
                    <a:lnTo>
                      <a:pt x="585" y="108"/>
                    </a:lnTo>
                    <a:lnTo>
                      <a:pt x="587" y="108"/>
                    </a:lnTo>
                    <a:lnTo>
                      <a:pt x="587" y="108"/>
                    </a:lnTo>
                    <a:lnTo>
                      <a:pt x="587" y="110"/>
                    </a:lnTo>
                    <a:lnTo>
                      <a:pt x="587" y="112"/>
                    </a:lnTo>
                    <a:lnTo>
                      <a:pt x="587" y="114"/>
                    </a:lnTo>
                    <a:lnTo>
                      <a:pt x="587" y="116"/>
                    </a:lnTo>
                    <a:lnTo>
                      <a:pt x="587" y="118"/>
                    </a:lnTo>
                    <a:lnTo>
                      <a:pt x="587" y="122"/>
                    </a:lnTo>
                    <a:lnTo>
                      <a:pt x="587" y="128"/>
                    </a:lnTo>
                    <a:lnTo>
                      <a:pt x="587" y="130"/>
                    </a:lnTo>
                    <a:lnTo>
                      <a:pt x="591" y="138"/>
                    </a:lnTo>
                    <a:lnTo>
                      <a:pt x="591" y="138"/>
                    </a:lnTo>
                    <a:lnTo>
                      <a:pt x="591" y="142"/>
                    </a:lnTo>
                    <a:lnTo>
                      <a:pt x="589" y="144"/>
                    </a:lnTo>
                    <a:lnTo>
                      <a:pt x="589" y="144"/>
                    </a:lnTo>
                    <a:lnTo>
                      <a:pt x="589" y="148"/>
                    </a:lnTo>
                    <a:lnTo>
                      <a:pt x="589" y="150"/>
                    </a:lnTo>
                    <a:lnTo>
                      <a:pt x="591" y="152"/>
                    </a:lnTo>
                    <a:lnTo>
                      <a:pt x="591" y="156"/>
                    </a:lnTo>
                    <a:lnTo>
                      <a:pt x="591" y="158"/>
                    </a:lnTo>
                    <a:lnTo>
                      <a:pt x="591" y="160"/>
                    </a:lnTo>
                    <a:lnTo>
                      <a:pt x="591" y="164"/>
                    </a:lnTo>
                    <a:lnTo>
                      <a:pt x="591" y="168"/>
                    </a:lnTo>
                    <a:lnTo>
                      <a:pt x="591" y="170"/>
                    </a:lnTo>
                    <a:lnTo>
                      <a:pt x="589" y="174"/>
                    </a:lnTo>
                    <a:lnTo>
                      <a:pt x="589" y="176"/>
                    </a:lnTo>
                    <a:lnTo>
                      <a:pt x="591" y="180"/>
                    </a:lnTo>
                    <a:lnTo>
                      <a:pt x="591" y="180"/>
                    </a:lnTo>
                    <a:lnTo>
                      <a:pt x="591" y="182"/>
                    </a:lnTo>
                    <a:lnTo>
                      <a:pt x="589" y="184"/>
                    </a:lnTo>
                    <a:lnTo>
                      <a:pt x="589" y="184"/>
                    </a:lnTo>
                    <a:lnTo>
                      <a:pt x="589" y="190"/>
                    </a:lnTo>
                    <a:lnTo>
                      <a:pt x="589" y="194"/>
                    </a:lnTo>
                    <a:lnTo>
                      <a:pt x="589" y="198"/>
                    </a:lnTo>
                    <a:lnTo>
                      <a:pt x="589" y="200"/>
                    </a:lnTo>
                    <a:lnTo>
                      <a:pt x="587" y="202"/>
                    </a:lnTo>
                    <a:lnTo>
                      <a:pt x="587" y="204"/>
                    </a:lnTo>
                    <a:lnTo>
                      <a:pt x="587" y="204"/>
                    </a:lnTo>
                    <a:lnTo>
                      <a:pt x="587" y="210"/>
                    </a:lnTo>
                    <a:lnTo>
                      <a:pt x="591" y="212"/>
                    </a:lnTo>
                    <a:lnTo>
                      <a:pt x="591" y="214"/>
                    </a:lnTo>
                    <a:lnTo>
                      <a:pt x="593" y="218"/>
                    </a:lnTo>
                    <a:lnTo>
                      <a:pt x="593" y="222"/>
                    </a:lnTo>
                    <a:lnTo>
                      <a:pt x="593" y="226"/>
                    </a:lnTo>
                    <a:lnTo>
                      <a:pt x="589" y="230"/>
                    </a:lnTo>
                    <a:lnTo>
                      <a:pt x="591" y="234"/>
                    </a:lnTo>
                    <a:lnTo>
                      <a:pt x="591" y="238"/>
                    </a:lnTo>
                    <a:lnTo>
                      <a:pt x="593" y="242"/>
                    </a:lnTo>
                    <a:lnTo>
                      <a:pt x="593" y="244"/>
                    </a:lnTo>
                    <a:lnTo>
                      <a:pt x="595" y="250"/>
                    </a:lnTo>
                    <a:lnTo>
                      <a:pt x="597" y="256"/>
                    </a:lnTo>
                    <a:lnTo>
                      <a:pt x="599" y="264"/>
                    </a:lnTo>
                    <a:lnTo>
                      <a:pt x="603" y="266"/>
                    </a:lnTo>
                    <a:lnTo>
                      <a:pt x="603" y="268"/>
                    </a:lnTo>
                    <a:lnTo>
                      <a:pt x="603" y="272"/>
                    </a:lnTo>
                    <a:lnTo>
                      <a:pt x="603" y="276"/>
                    </a:lnTo>
                    <a:lnTo>
                      <a:pt x="601" y="278"/>
                    </a:lnTo>
                    <a:lnTo>
                      <a:pt x="601" y="278"/>
                    </a:lnTo>
                    <a:lnTo>
                      <a:pt x="603" y="282"/>
                    </a:lnTo>
                    <a:lnTo>
                      <a:pt x="603" y="284"/>
                    </a:lnTo>
                    <a:lnTo>
                      <a:pt x="605" y="286"/>
                    </a:lnTo>
                    <a:lnTo>
                      <a:pt x="605" y="288"/>
                    </a:lnTo>
                    <a:lnTo>
                      <a:pt x="603" y="292"/>
                    </a:lnTo>
                    <a:lnTo>
                      <a:pt x="603" y="294"/>
                    </a:lnTo>
                    <a:lnTo>
                      <a:pt x="603" y="296"/>
                    </a:lnTo>
                    <a:lnTo>
                      <a:pt x="601" y="298"/>
                    </a:lnTo>
                    <a:lnTo>
                      <a:pt x="603" y="300"/>
                    </a:lnTo>
                    <a:lnTo>
                      <a:pt x="603" y="302"/>
                    </a:lnTo>
                    <a:lnTo>
                      <a:pt x="603" y="306"/>
                    </a:lnTo>
                    <a:lnTo>
                      <a:pt x="603" y="312"/>
                    </a:lnTo>
                    <a:lnTo>
                      <a:pt x="603" y="314"/>
                    </a:lnTo>
                    <a:lnTo>
                      <a:pt x="601" y="318"/>
                    </a:lnTo>
                    <a:lnTo>
                      <a:pt x="601" y="320"/>
                    </a:lnTo>
                    <a:lnTo>
                      <a:pt x="601" y="322"/>
                    </a:lnTo>
                    <a:lnTo>
                      <a:pt x="601" y="322"/>
                    </a:lnTo>
                    <a:lnTo>
                      <a:pt x="599" y="324"/>
                    </a:lnTo>
                    <a:lnTo>
                      <a:pt x="601" y="326"/>
                    </a:lnTo>
                    <a:lnTo>
                      <a:pt x="601" y="328"/>
                    </a:lnTo>
                    <a:lnTo>
                      <a:pt x="599" y="330"/>
                    </a:lnTo>
                    <a:lnTo>
                      <a:pt x="601" y="338"/>
                    </a:lnTo>
                    <a:lnTo>
                      <a:pt x="599" y="340"/>
                    </a:lnTo>
                    <a:lnTo>
                      <a:pt x="599" y="342"/>
                    </a:lnTo>
                    <a:lnTo>
                      <a:pt x="599" y="344"/>
                    </a:lnTo>
                    <a:lnTo>
                      <a:pt x="599" y="346"/>
                    </a:lnTo>
                    <a:lnTo>
                      <a:pt x="599" y="348"/>
                    </a:lnTo>
                    <a:lnTo>
                      <a:pt x="599" y="350"/>
                    </a:lnTo>
                    <a:lnTo>
                      <a:pt x="599" y="352"/>
                    </a:lnTo>
                    <a:lnTo>
                      <a:pt x="599" y="354"/>
                    </a:lnTo>
                    <a:lnTo>
                      <a:pt x="597" y="354"/>
                    </a:lnTo>
                    <a:lnTo>
                      <a:pt x="593" y="352"/>
                    </a:lnTo>
                    <a:lnTo>
                      <a:pt x="593" y="354"/>
                    </a:lnTo>
                    <a:lnTo>
                      <a:pt x="593" y="356"/>
                    </a:lnTo>
                    <a:lnTo>
                      <a:pt x="595" y="358"/>
                    </a:lnTo>
                    <a:lnTo>
                      <a:pt x="595" y="360"/>
                    </a:lnTo>
                    <a:lnTo>
                      <a:pt x="595" y="362"/>
                    </a:lnTo>
                    <a:lnTo>
                      <a:pt x="599" y="366"/>
                    </a:lnTo>
                    <a:lnTo>
                      <a:pt x="601" y="368"/>
                    </a:lnTo>
                    <a:lnTo>
                      <a:pt x="601" y="370"/>
                    </a:lnTo>
                    <a:lnTo>
                      <a:pt x="601" y="374"/>
                    </a:lnTo>
                    <a:lnTo>
                      <a:pt x="603" y="376"/>
                    </a:lnTo>
                    <a:lnTo>
                      <a:pt x="603" y="378"/>
                    </a:lnTo>
                    <a:lnTo>
                      <a:pt x="611" y="390"/>
                    </a:lnTo>
                    <a:lnTo>
                      <a:pt x="611" y="394"/>
                    </a:lnTo>
                    <a:lnTo>
                      <a:pt x="611" y="400"/>
                    </a:lnTo>
                    <a:lnTo>
                      <a:pt x="611" y="400"/>
                    </a:lnTo>
                    <a:lnTo>
                      <a:pt x="609" y="402"/>
                    </a:lnTo>
                    <a:lnTo>
                      <a:pt x="609" y="404"/>
                    </a:lnTo>
                    <a:lnTo>
                      <a:pt x="609" y="406"/>
                    </a:lnTo>
                    <a:lnTo>
                      <a:pt x="611" y="410"/>
                    </a:lnTo>
                    <a:lnTo>
                      <a:pt x="611" y="418"/>
                    </a:lnTo>
                    <a:lnTo>
                      <a:pt x="611" y="420"/>
                    </a:lnTo>
                    <a:lnTo>
                      <a:pt x="613" y="422"/>
                    </a:lnTo>
                    <a:lnTo>
                      <a:pt x="615" y="426"/>
                    </a:lnTo>
                    <a:lnTo>
                      <a:pt x="615" y="428"/>
                    </a:lnTo>
                    <a:lnTo>
                      <a:pt x="617" y="428"/>
                    </a:lnTo>
                    <a:lnTo>
                      <a:pt x="619" y="430"/>
                    </a:lnTo>
                    <a:lnTo>
                      <a:pt x="621" y="430"/>
                    </a:lnTo>
                    <a:lnTo>
                      <a:pt x="621" y="430"/>
                    </a:lnTo>
                    <a:lnTo>
                      <a:pt x="619" y="430"/>
                    </a:lnTo>
                    <a:lnTo>
                      <a:pt x="619" y="432"/>
                    </a:lnTo>
                    <a:lnTo>
                      <a:pt x="619" y="432"/>
                    </a:lnTo>
                    <a:lnTo>
                      <a:pt x="621" y="434"/>
                    </a:lnTo>
                    <a:lnTo>
                      <a:pt x="623" y="434"/>
                    </a:lnTo>
                    <a:lnTo>
                      <a:pt x="627" y="434"/>
                    </a:lnTo>
                    <a:lnTo>
                      <a:pt x="627" y="432"/>
                    </a:lnTo>
                    <a:lnTo>
                      <a:pt x="629" y="430"/>
                    </a:lnTo>
                    <a:lnTo>
                      <a:pt x="629" y="428"/>
                    </a:lnTo>
                    <a:lnTo>
                      <a:pt x="631" y="428"/>
                    </a:lnTo>
                    <a:lnTo>
                      <a:pt x="631" y="430"/>
                    </a:lnTo>
                    <a:lnTo>
                      <a:pt x="635" y="432"/>
                    </a:lnTo>
                    <a:lnTo>
                      <a:pt x="635" y="432"/>
                    </a:lnTo>
                    <a:lnTo>
                      <a:pt x="637" y="432"/>
                    </a:lnTo>
                    <a:lnTo>
                      <a:pt x="637" y="430"/>
                    </a:lnTo>
                    <a:lnTo>
                      <a:pt x="637" y="428"/>
                    </a:lnTo>
                    <a:lnTo>
                      <a:pt x="639" y="428"/>
                    </a:lnTo>
                    <a:lnTo>
                      <a:pt x="639" y="430"/>
                    </a:lnTo>
                    <a:lnTo>
                      <a:pt x="637" y="432"/>
                    </a:lnTo>
                    <a:lnTo>
                      <a:pt x="635" y="432"/>
                    </a:lnTo>
                    <a:lnTo>
                      <a:pt x="635" y="434"/>
                    </a:lnTo>
                    <a:lnTo>
                      <a:pt x="633" y="434"/>
                    </a:lnTo>
                    <a:lnTo>
                      <a:pt x="633" y="436"/>
                    </a:lnTo>
                    <a:lnTo>
                      <a:pt x="635" y="436"/>
                    </a:lnTo>
                    <a:lnTo>
                      <a:pt x="635" y="436"/>
                    </a:lnTo>
                    <a:lnTo>
                      <a:pt x="637" y="438"/>
                    </a:lnTo>
                    <a:lnTo>
                      <a:pt x="639" y="436"/>
                    </a:lnTo>
                    <a:lnTo>
                      <a:pt x="641" y="440"/>
                    </a:lnTo>
                    <a:lnTo>
                      <a:pt x="643" y="444"/>
                    </a:lnTo>
                    <a:lnTo>
                      <a:pt x="643" y="444"/>
                    </a:lnTo>
                    <a:lnTo>
                      <a:pt x="641" y="442"/>
                    </a:lnTo>
                    <a:lnTo>
                      <a:pt x="639" y="440"/>
                    </a:lnTo>
                    <a:lnTo>
                      <a:pt x="637" y="440"/>
                    </a:lnTo>
                    <a:lnTo>
                      <a:pt x="637" y="442"/>
                    </a:lnTo>
                    <a:lnTo>
                      <a:pt x="637" y="442"/>
                    </a:lnTo>
                    <a:lnTo>
                      <a:pt x="639" y="444"/>
                    </a:lnTo>
                    <a:lnTo>
                      <a:pt x="641" y="446"/>
                    </a:lnTo>
                    <a:lnTo>
                      <a:pt x="641" y="446"/>
                    </a:lnTo>
                    <a:lnTo>
                      <a:pt x="639" y="446"/>
                    </a:lnTo>
                    <a:lnTo>
                      <a:pt x="639" y="448"/>
                    </a:lnTo>
                    <a:lnTo>
                      <a:pt x="639" y="452"/>
                    </a:lnTo>
                    <a:lnTo>
                      <a:pt x="641" y="452"/>
                    </a:lnTo>
                    <a:lnTo>
                      <a:pt x="643" y="454"/>
                    </a:lnTo>
                    <a:lnTo>
                      <a:pt x="643" y="456"/>
                    </a:lnTo>
                    <a:lnTo>
                      <a:pt x="641" y="456"/>
                    </a:lnTo>
                    <a:lnTo>
                      <a:pt x="641" y="456"/>
                    </a:lnTo>
                    <a:lnTo>
                      <a:pt x="641" y="458"/>
                    </a:lnTo>
                    <a:lnTo>
                      <a:pt x="639" y="460"/>
                    </a:lnTo>
                    <a:lnTo>
                      <a:pt x="641" y="462"/>
                    </a:lnTo>
                    <a:lnTo>
                      <a:pt x="643" y="466"/>
                    </a:lnTo>
                    <a:lnTo>
                      <a:pt x="643" y="470"/>
                    </a:lnTo>
                    <a:lnTo>
                      <a:pt x="641" y="470"/>
                    </a:lnTo>
                    <a:lnTo>
                      <a:pt x="643" y="472"/>
                    </a:lnTo>
                    <a:lnTo>
                      <a:pt x="643" y="474"/>
                    </a:lnTo>
                    <a:lnTo>
                      <a:pt x="645" y="476"/>
                    </a:lnTo>
                    <a:lnTo>
                      <a:pt x="647" y="476"/>
                    </a:lnTo>
                    <a:lnTo>
                      <a:pt x="651" y="478"/>
                    </a:lnTo>
                    <a:lnTo>
                      <a:pt x="653" y="480"/>
                    </a:lnTo>
                    <a:lnTo>
                      <a:pt x="655" y="483"/>
                    </a:lnTo>
                    <a:lnTo>
                      <a:pt x="655" y="485"/>
                    </a:lnTo>
                    <a:lnTo>
                      <a:pt x="651" y="489"/>
                    </a:lnTo>
                    <a:lnTo>
                      <a:pt x="649" y="489"/>
                    </a:lnTo>
                    <a:lnTo>
                      <a:pt x="647" y="489"/>
                    </a:lnTo>
                    <a:lnTo>
                      <a:pt x="647" y="493"/>
                    </a:lnTo>
                    <a:lnTo>
                      <a:pt x="649" y="495"/>
                    </a:lnTo>
                    <a:lnTo>
                      <a:pt x="651" y="495"/>
                    </a:lnTo>
                    <a:lnTo>
                      <a:pt x="655" y="497"/>
                    </a:lnTo>
                    <a:lnTo>
                      <a:pt x="655" y="499"/>
                    </a:lnTo>
                    <a:lnTo>
                      <a:pt x="657" y="499"/>
                    </a:lnTo>
                    <a:lnTo>
                      <a:pt x="657" y="499"/>
                    </a:lnTo>
                    <a:lnTo>
                      <a:pt x="657" y="499"/>
                    </a:lnTo>
                    <a:lnTo>
                      <a:pt x="653" y="497"/>
                    </a:lnTo>
                    <a:lnTo>
                      <a:pt x="651" y="497"/>
                    </a:lnTo>
                    <a:lnTo>
                      <a:pt x="651" y="497"/>
                    </a:lnTo>
                    <a:lnTo>
                      <a:pt x="649" y="499"/>
                    </a:lnTo>
                    <a:lnTo>
                      <a:pt x="645" y="499"/>
                    </a:lnTo>
                    <a:lnTo>
                      <a:pt x="647" y="503"/>
                    </a:lnTo>
                    <a:lnTo>
                      <a:pt x="647" y="503"/>
                    </a:lnTo>
                    <a:lnTo>
                      <a:pt x="649" y="505"/>
                    </a:lnTo>
                    <a:lnTo>
                      <a:pt x="649" y="505"/>
                    </a:lnTo>
                    <a:lnTo>
                      <a:pt x="651" y="507"/>
                    </a:lnTo>
                    <a:lnTo>
                      <a:pt x="651" y="509"/>
                    </a:lnTo>
                    <a:lnTo>
                      <a:pt x="651" y="511"/>
                    </a:lnTo>
                    <a:lnTo>
                      <a:pt x="651" y="513"/>
                    </a:lnTo>
                    <a:lnTo>
                      <a:pt x="653" y="513"/>
                    </a:lnTo>
                    <a:lnTo>
                      <a:pt x="653" y="515"/>
                    </a:lnTo>
                    <a:lnTo>
                      <a:pt x="653" y="517"/>
                    </a:lnTo>
                    <a:lnTo>
                      <a:pt x="653" y="519"/>
                    </a:lnTo>
                    <a:lnTo>
                      <a:pt x="651" y="519"/>
                    </a:lnTo>
                    <a:lnTo>
                      <a:pt x="651" y="517"/>
                    </a:lnTo>
                    <a:lnTo>
                      <a:pt x="651" y="517"/>
                    </a:lnTo>
                    <a:lnTo>
                      <a:pt x="651" y="515"/>
                    </a:lnTo>
                    <a:lnTo>
                      <a:pt x="651" y="509"/>
                    </a:lnTo>
                    <a:lnTo>
                      <a:pt x="649" y="509"/>
                    </a:lnTo>
                    <a:lnTo>
                      <a:pt x="649" y="507"/>
                    </a:lnTo>
                    <a:lnTo>
                      <a:pt x="649" y="505"/>
                    </a:lnTo>
                    <a:lnTo>
                      <a:pt x="647" y="505"/>
                    </a:lnTo>
                    <a:lnTo>
                      <a:pt x="647" y="507"/>
                    </a:lnTo>
                    <a:lnTo>
                      <a:pt x="647" y="509"/>
                    </a:lnTo>
                    <a:lnTo>
                      <a:pt x="647" y="511"/>
                    </a:lnTo>
                    <a:lnTo>
                      <a:pt x="647" y="513"/>
                    </a:lnTo>
                    <a:lnTo>
                      <a:pt x="645" y="513"/>
                    </a:lnTo>
                    <a:lnTo>
                      <a:pt x="643" y="513"/>
                    </a:lnTo>
                    <a:lnTo>
                      <a:pt x="641" y="513"/>
                    </a:lnTo>
                    <a:lnTo>
                      <a:pt x="643" y="513"/>
                    </a:lnTo>
                    <a:lnTo>
                      <a:pt x="645" y="511"/>
                    </a:lnTo>
                    <a:lnTo>
                      <a:pt x="645" y="509"/>
                    </a:lnTo>
                    <a:lnTo>
                      <a:pt x="645" y="507"/>
                    </a:lnTo>
                    <a:lnTo>
                      <a:pt x="645" y="507"/>
                    </a:lnTo>
                    <a:lnTo>
                      <a:pt x="645" y="505"/>
                    </a:lnTo>
                    <a:lnTo>
                      <a:pt x="645" y="501"/>
                    </a:lnTo>
                    <a:lnTo>
                      <a:pt x="645" y="501"/>
                    </a:lnTo>
                    <a:lnTo>
                      <a:pt x="645" y="499"/>
                    </a:lnTo>
                    <a:lnTo>
                      <a:pt x="643" y="499"/>
                    </a:lnTo>
                    <a:lnTo>
                      <a:pt x="643" y="499"/>
                    </a:lnTo>
                    <a:lnTo>
                      <a:pt x="641" y="499"/>
                    </a:lnTo>
                    <a:lnTo>
                      <a:pt x="641" y="499"/>
                    </a:lnTo>
                    <a:lnTo>
                      <a:pt x="641" y="499"/>
                    </a:lnTo>
                    <a:lnTo>
                      <a:pt x="641" y="501"/>
                    </a:lnTo>
                    <a:lnTo>
                      <a:pt x="643" y="503"/>
                    </a:lnTo>
                    <a:lnTo>
                      <a:pt x="643" y="503"/>
                    </a:lnTo>
                    <a:lnTo>
                      <a:pt x="643" y="503"/>
                    </a:lnTo>
                    <a:lnTo>
                      <a:pt x="641" y="505"/>
                    </a:lnTo>
                    <a:lnTo>
                      <a:pt x="641" y="505"/>
                    </a:lnTo>
                    <a:lnTo>
                      <a:pt x="639" y="505"/>
                    </a:lnTo>
                    <a:lnTo>
                      <a:pt x="639" y="505"/>
                    </a:lnTo>
                    <a:lnTo>
                      <a:pt x="635" y="505"/>
                    </a:lnTo>
                    <a:lnTo>
                      <a:pt x="633" y="505"/>
                    </a:lnTo>
                    <a:lnTo>
                      <a:pt x="629" y="507"/>
                    </a:lnTo>
                    <a:lnTo>
                      <a:pt x="631" y="509"/>
                    </a:lnTo>
                    <a:lnTo>
                      <a:pt x="633" y="511"/>
                    </a:lnTo>
                    <a:lnTo>
                      <a:pt x="633" y="511"/>
                    </a:lnTo>
                    <a:lnTo>
                      <a:pt x="633" y="513"/>
                    </a:lnTo>
                    <a:lnTo>
                      <a:pt x="631" y="515"/>
                    </a:lnTo>
                    <a:lnTo>
                      <a:pt x="629" y="517"/>
                    </a:lnTo>
                    <a:lnTo>
                      <a:pt x="629" y="517"/>
                    </a:lnTo>
                    <a:lnTo>
                      <a:pt x="627" y="519"/>
                    </a:lnTo>
                    <a:lnTo>
                      <a:pt x="627" y="521"/>
                    </a:lnTo>
                    <a:lnTo>
                      <a:pt x="627" y="523"/>
                    </a:lnTo>
                    <a:lnTo>
                      <a:pt x="629" y="523"/>
                    </a:lnTo>
                    <a:lnTo>
                      <a:pt x="631" y="525"/>
                    </a:lnTo>
                    <a:lnTo>
                      <a:pt x="633" y="525"/>
                    </a:lnTo>
                    <a:lnTo>
                      <a:pt x="633" y="525"/>
                    </a:lnTo>
                    <a:lnTo>
                      <a:pt x="633" y="523"/>
                    </a:lnTo>
                    <a:lnTo>
                      <a:pt x="631" y="521"/>
                    </a:lnTo>
                    <a:lnTo>
                      <a:pt x="629" y="521"/>
                    </a:lnTo>
                    <a:lnTo>
                      <a:pt x="629" y="521"/>
                    </a:lnTo>
                    <a:lnTo>
                      <a:pt x="629" y="521"/>
                    </a:lnTo>
                    <a:lnTo>
                      <a:pt x="629" y="521"/>
                    </a:lnTo>
                    <a:lnTo>
                      <a:pt x="631" y="519"/>
                    </a:lnTo>
                    <a:lnTo>
                      <a:pt x="635" y="519"/>
                    </a:lnTo>
                    <a:lnTo>
                      <a:pt x="635" y="517"/>
                    </a:lnTo>
                    <a:lnTo>
                      <a:pt x="635" y="517"/>
                    </a:lnTo>
                    <a:lnTo>
                      <a:pt x="635" y="519"/>
                    </a:lnTo>
                    <a:lnTo>
                      <a:pt x="637" y="521"/>
                    </a:lnTo>
                    <a:lnTo>
                      <a:pt x="637" y="521"/>
                    </a:lnTo>
                    <a:lnTo>
                      <a:pt x="641" y="523"/>
                    </a:lnTo>
                    <a:lnTo>
                      <a:pt x="643" y="523"/>
                    </a:lnTo>
                    <a:lnTo>
                      <a:pt x="645" y="525"/>
                    </a:lnTo>
                    <a:lnTo>
                      <a:pt x="645" y="525"/>
                    </a:lnTo>
                    <a:lnTo>
                      <a:pt x="645" y="523"/>
                    </a:lnTo>
                    <a:lnTo>
                      <a:pt x="645" y="523"/>
                    </a:lnTo>
                    <a:lnTo>
                      <a:pt x="645" y="523"/>
                    </a:lnTo>
                    <a:lnTo>
                      <a:pt x="645" y="523"/>
                    </a:lnTo>
                    <a:lnTo>
                      <a:pt x="647" y="523"/>
                    </a:lnTo>
                    <a:lnTo>
                      <a:pt x="649" y="525"/>
                    </a:lnTo>
                    <a:lnTo>
                      <a:pt x="651" y="525"/>
                    </a:lnTo>
                    <a:lnTo>
                      <a:pt x="651" y="527"/>
                    </a:lnTo>
                    <a:lnTo>
                      <a:pt x="653" y="529"/>
                    </a:lnTo>
                    <a:lnTo>
                      <a:pt x="651" y="529"/>
                    </a:lnTo>
                    <a:lnTo>
                      <a:pt x="649" y="531"/>
                    </a:lnTo>
                    <a:lnTo>
                      <a:pt x="649" y="533"/>
                    </a:lnTo>
                    <a:lnTo>
                      <a:pt x="653" y="535"/>
                    </a:lnTo>
                    <a:lnTo>
                      <a:pt x="653" y="535"/>
                    </a:lnTo>
                    <a:lnTo>
                      <a:pt x="655" y="537"/>
                    </a:lnTo>
                    <a:lnTo>
                      <a:pt x="655" y="537"/>
                    </a:lnTo>
                    <a:lnTo>
                      <a:pt x="655" y="537"/>
                    </a:lnTo>
                    <a:lnTo>
                      <a:pt x="655" y="539"/>
                    </a:lnTo>
                    <a:lnTo>
                      <a:pt x="653" y="537"/>
                    </a:lnTo>
                    <a:lnTo>
                      <a:pt x="653" y="537"/>
                    </a:lnTo>
                    <a:lnTo>
                      <a:pt x="651" y="537"/>
                    </a:lnTo>
                    <a:lnTo>
                      <a:pt x="649" y="537"/>
                    </a:lnTo>
                    <a:lnTo>
                      <a:pt x="649" y="537"/>
                    </a:lnTo>
                    <a:lnTo>
                      <a:pt x="649" y="539"/>
                    </a:lnTo>
                    <a:lnTo>
                      <a:pt x="651" y="539"/>
                    </a:lnTo>
                    <a:lnTo>
                      <a:pt x="651" y="539"/>
                    </a:lnTo>
                    <a:lnTo>
                      <a:pt x="653" y="541"/>
                    </a:lnTo>
                    <a:lnTo>
                      <a:pt x="655" y="541"/>
                    </a:lnTo>
                    <a:lnTo>
                      <a:pt x="655" y="541"/>
                    </a:lnTo>
                    <a:lnTo>
                      <a:pt x="655" y="543"/>
                    </a:lnTo>
                    <a:lnTo>
                      <a:pt x="657" y="543"/>
                    </a:lnTo>
                    <a:lnTo>
                      <a:pt x="659" y="543"/>
                    </a:lnTo>
                    <a:lnTo>
                      <a:pt x="661" y="543"/>
                    </a:lnTo>
                    <a:lnTo>
                      <a:pt x="661" y="541"/>
                    </a:lnTo>
                    <a:lnTo>
                      <a:pt x="661" y="539"/>
                    </a:lnTo>
                    <a:lnTo>
                      <a:pt x="661" y="537"/>
                    </a:lnTo>
                    <a:lnTo>
                      <a:pt x="663" y="537"/>
                    </a:lnTo>
                    <a:lnTo>
                      <a:pt x="665" y="541"/>
                    </a:lnTo>
                    <a:lnTo>
                      <a:pt x="665" y="543"/>
                    </a:lnTo>
                    <a:lnTo>
                      <a:pt x="667" y="543"/>
                    </a:lnTo>
                    <a:lnTo>
                      <a:pt x="667" y="543"/>
                    </a:lnTo>
                    <a:lnTo>
                      <a:pt x="669" y="545"/>
                    </a:lnTo>
                    <a:lnTo>
                      <a:pt x="671" y="547"/>
                    </a:lnTo>
                    <a:lnTo>
                      <a:pt x="671" y="547"/>
                    </a:lnTo>
                    <a:lnTo>
                      <a:pt x="669" y="547"/>
                    </a:lnTo>
                    <a:lnTo>
                      <a:pt x="663" y="545"/>
                    </a:lnTo>
                    <a:lnTo>
                      <a:pt x="657" y="545"/>
                    </a:lnTo>
                    <a:lnTo>
                      <a:pt x="655" y="543"/>
                    </a:lnTo>
                    <a:lnTo>
                      <a:pt x="653" y="543"/>
                    </a:lnTo>
                    <a:lnTo>
                      <a:pt x="653" y="547"/>
                    </a:lnTo>
                    <a:lnTo>
                      <a:pt x="655" y="549"/>
                    </a:lnTo>
                    <a:lnTo>
                      <a:pt x="657" y="549"/>
                    </a:lnTo>
                    <a:lnTo>
                      <a:pt x="657" y="551"/>
                    </a:lnTo>
                    <a:lnTo>
                      <a:pt x="659" y="553"/>
                    </a:lnTo>
                    <a:lnTo>
                      <a:pt x="661" y="551"/>
                    </a:lnTo>
                    <a:lnTo>
                      <a:pt x="661" y="551"/>
                    </a:lnTo>
                    <a:lnTo>
                      <a:pt x="665" y="551"/>
                    </a:lnTo>
                    <a:lnTo>
                      <a:pt x="663" y="553"/>
                    </a:lnTo>
                    <a:lnTo>
                      <a:pt x="663" y="553"/>
                    </a:lnTo>
                    <a:lnTo>
                      <a:pt x="663" y="553"/>
                    </a:lnTo>
                    <a:lnTo>
                      <a:pt x="661" y="553"/>
                    </a:lnTo>
                    <a:lnTo>
                      <a:pt x="661" y="555"/>
                    </a:lnTo>
                    <a:lnTo>
                      <a:pt x="661" y="557"/>
                    </a:lnTo>
                    <a:lnTo>
                      <a:pt x="663" y="561"/>
                    </a:lnTo>
                    <a:lnTo>
                      <a:pt x="667" y="567"/>
                    </a:lnTo>
                    <a:lnTo>
                      <a:pt x="667" y="569"/>
                    </a:lnTo>
                    <a:lnTo>
                      <a:pt x="667" y="569"/>
                    </a:lnTo>
                    <a:lnTo>
                      <a:pt x="667" y="569"/>
                    </a:lnTo>
                    <a:lnTo>
                      <a:pt x="669" y="569"/>
                    </a:lnTo>
                    <a:lnTo>
                      <a:pt x="669" y="569"/>
                    </a:lnTo>
                    <a:lnTo>
                      <a:pt x="669" y="567"/>
                    </a:lnTo>
                    <a:lnTo>
                      <a:pt x="669" y="565"/>
                    </a:lnTo>
                    <a:lnTo>
                      <a:pt x="669" y="565"/>
                    </a:lnTo>
                    <a:lnTo>
                      <a:pt x="669" y="563"/>
                    </a:lnTo>
                    <a:lnTo>
                      <a:pt x="669" y="561"/>
                    </a:lnTo>
                    <a:lnTo>
                      <a:pt x="669" y="561"/>
                    </a:lnTo>
                    <a:lnTo>
                      <a:pt x="669" y="561"/>
                    </a:lnTo>
                    <a:lnTo>
                      <a:pt x="669" y="563"/>
                    </a:lnTo>
                    <a:lnTo>
                      <a:pt x="669" y="563"/>
                    </a:lnTo>
                    <a:lnTo>
                      <a:pt x="669" y="563"/>
                    </a:lnTo>
                    <a:lnTo>
                      <a:pt x="671" y="565"/>
                    </a:lnTo>
                    <a:lnTo>
                      <a:pt x="671" y="567"/>
                    </a:lnTo>
                    <a:lnTo>
                      <a:pt x="671" y="567"/>
                    </a:lnTo>
                    <a:lnTo>
                      <a:pt x="671" y="569"/>
                    </a:lnTo>
                    <a:lnTo>
                      <a:pt x="673" y="569"/>
                    </a:lnTo>
                    <a:lnTo>
                      <a:pt x="675" y="571"/>
                    </a:lnTo>
                    <a:lnTo>
                      <a:pt x="675" y="571"/>
                    </a:lnTo>
                    <a:lnTo>
                      <a:pt x="675" y="571"/>
                    </a:lnTo>
                    <a:lnTo>
                      <a:pt x="673" y="571"/>
                    </a:lnTo>
                    <a:lnTo>
                      <a:pt x="671" y="571"/>
                    </a:lnTo>
                    <a:lnTo>
                      <a:pt x="669" y="571"/>
                    </a:lnTo>
                    <a:lnTo>
                      <a:pt x="669" y="571"/>
                    </a:lnTo>
                    <a:lnTo>
                      <a:pt x="669" y="573"/>
                    </a:lnTo>
                    <a:lnTo>
                      <a:pt x="671" y="575"/>
                    </a:lnTo>
                    <a:lnTo>
                      <a:pt x="673" y="577"/>
                    </a:lnTo>
                    <a:lnTo>
                      <a:pt x="675" y="577"/>
                    </a:lnTo>
                    <a:lnTo>
                      <a:pt x="675" y="577"/>
                    </a:lnTo>
                    <a:lnTo>
                      <a:pt x="677" y="579"/>
                    </a:lnTo>
                    <a:lnTo>
                      <a:pt x="677" y="579"/>
                    </a:lnTo>
                    <a:lnTo>
                      <a:pt x="671" y="577"/>
                    </a:lnTo>
                    <a:lnTo>
                      <a:pt x="671" y="579"/>
                    </a:lnTo>
                    <a:lnTo>
                      <a:pt x="669" y="581"/>
                    </a:lnTo>
                    <a:lnTo>
                      <a:pt x="671" y="583"/>
                    </a:lnTo>
                    <a:lnTo>
                      <a:pt x="673" y="585"/>
                    </a:lnTo>
                    <a:lnTo>
                      <a:pt x="675" y="585"/>
                    </a:lnTo>
                    <a:lnTo>
                      <a:pt x="675" y="585"/>
                    </a:lnTo>
                    <a:lnTo>
                      <a:pt x="679" y="587"/>
                    </a:lnTo>
                    <a:lnTo>
                      <a:pt x="681" y="587"/>
                    </a:lnTo>
                    <a:lnTo>
                      <a:pt x="677" y="587"/>
                    </a:lnTo>
                    <a:lnTo>
                      <a:pt x="679" y="589"/>
                    </a:lnTo>
                    <a:lnTo>
                      <a:pt x="679" y="589"/>
                    </a:lnTo>
                    <a:lnTo>
                      <a:pt x="681" y="591"/>
                    </a:lnTo>
                    <a:lnTo>
                      <a:pt x="683" y="593"/>
                    </a:lnTo>
                    <a:lnTo>
                      <a:pt x="685" y="591"/>
                    </a:lnTo>
                    <a:lnTo>
                      <a:pt x="685" y="587"/>
                    </a:lnTo>
                    <a:lnTo>
                      <a:pt x="685" y="587"/>
                    </a:lnTo>
                    <a:lnTo>
                      <a:pt x="685" y="587"/>
                    </a:lnTo>
                    <a:lnTo>
                      <a:pt x="685" y="589"/>
                    </a:lnTo>
                    <a:lnTo>
                      <a:pt x="687" y="589"/>
                    </a:lnTo>
                    <a:lnTo>
                      <a:pt x="687" y="589"/>
                    </a:lnTo>
                    <a:lnTo>
                      <a:pt x="687" y="589"/>
                    </a:lnTo>
                    <a:lnTo>
                      <a:pt x="685" y="591"/>
                    </a:lnTo>
                    <a:lnTo>
                      <a:pt x="685" y="593"/>
                    </a:lnTo>
                    <a:lnTo>
                      <a:pt x="687" y="595"/>
                    </a:lnTo>
                    <a:lnTo>
                      <a:pt x="687" y="595"/>
                    </a:lnTo>
                    <a:lnTo>
                      <a:pt x="681" y="593"/>
                    </a:lnTo>
                    <a:lnTo>
                      <a:pt x="681" y="593"/>
                    </a:lnTo>
                    <a:lnTo>
                      <a:pt x="681" y="591"/>
                    </a:lnTo>
                    <a:lnTo>
                      <a:pt x="677" y="589"/>
                    </a:lnTo>
                    <a:lnTo>
                      <a:pt x="675" y="587"/>
                    </a:lnTo>
                    <a:lnTo>
                      <a:pt x="671" y="585"/>
                    </a:lnTo>
                    <a:lnTo>
                      <a:pt x="671" y="585"/>
                    </a:lnTo>
                    <a:lnTo>
                      <a:pt x="669" y="585"/>
                    </a:lnTo>
                    <a:lnTo>
                      <a:pt x="669" y="587"/>
                    </a:lnTo>
                    <a:lnTo>
                      <a:pt x="671" y="587"/>
                    </a:lnTo>
                    <a:lnTo>
                      <a:pt x="673" y="589"/>
                    </a:lnTo>
                    <a:lnTo>
                      <a:pt x="673" y="589"/>
                    </a:lnTo>
                    <a:lnTo>
                      <a:pt x="671" y="591"/>
                    </a:lnTo>
                    <a:lnTo>
                      <a:pt x="667" y="591"/>
                    </a:lnTo>
                    <a:lnTo>
                      <a:pt x="669" y="593"/>
                    </a:lnTo>
                    <a:lnTo>
                      <a:pt x="671" y="593"/>
                    </a:lnTo>
                    <a:lnTo>
                      <a:pt x="675" y="597"/>
                    </a:lnTo>
                    <a:lnTo>
                      <a:pt x="677" y="597"/>
                    </a:lnTo>
                    <a:lnTo>
                      <a:pt x="677" y="597"/>
                    </a:lnTo>
                    <a:lnTo>
                      <a:pt x="679" y="599"/>
                    </a:lnTo>
                    <a:lnTo>
                      <a:pt x="681" y="599"/>
                    </a:lnTo>
                    <a:lnTo>
                      <a:pt x="681" y="599"/>
                    </a:lnTo>
                    <a:lnTo>
                      <a:pt x="683" y="599"/>
                    </a:lnTo>
                    <a:lnTo>
                      <a:pt x="685" y="599"/>
                    </a:lnTo>
                    <a:lnTo>
                      <a:pt x="687" y="601"/>
                    </a:lnTo>
                    <a:lnTo>
                      <a:pt x="689" y="601"/>
                    </a:lnTo>
                    <a:lnTo>
                      <a:pt x="691" y="607"/>
                    </a:lnTo>
                    <a:lnTo>
                      <a:pt x="689" y="605"/>
                    </a:lnTo>
                    <a:lnTo>
                      <a:pt x="687" y="607"/>
                    </a:lnTo>
                    <a:lnTo>
                      <a:pt x="689" y="607"/>
                    </a:lnTo>
                    <a:lnTo>
                      <a:pt x="691" y="609"/>
                    </a:lnTo>
                    <a:lnTo>
                      <a:pt x="693" y="609"/>
                    </a:lnTo>
                    <a:lnTo>
                      <a:pt x="693" y="609"/>
                    </a:lnTo>
                    <a:lnTo>
                      <a:pt x="695" y="609"/>
                    </a:lnTo>
                    <a:lnTo>
                      <a:pt x="695" y="609"/>
                    </a:lnTo>
                    <a:lnTo>
                      <a:pt x="697" y="611"/>
                    </a:lnTo>
                    <a:lnTo>
                      <a:pt x="699" y="613"/>
                    </a:lnTo>
                    <a:lnTo>
                      <a:pt x="701" y="613"/>
                    </a:lnTo>
                    <a:lnTo>
                      <a:pt x="703" y="615"/>
                    </a:lnTo>
                    <a:lnTo>
                      <a:pt x="705" y="613"/>
                    </a:lnTo>
                    <a:lnTo>
                      <a:pt x="707" y="611"/>
                    </a:lnTo>
                    <a:lnTo>
                      <a:pt x="711" y="609"/>
                    </a:lnTo>
                    <a:lnTo>
                      <a:pt x="711" y="609"/>
                    </a:lnTo>
                    <a:lnTo>
                      <a:pt x="709" y="607"/>
                    </a:lnTo>
                    <a:lnTo>
                      <a:pt x="709" y="607"/>
                    </a:lnTo>
                    <a:lnTo>
                      <a:pt x="707" y="607"/>
                    </a:lnTo>
                    <a:lnTo>
                      <a:pt x="701" y="605"/>
                    </a:lnTo>
                    <a:lnTo>
                      <a:pt x="701" y="605"/>
                    </a:lnTo>
                    <a:lnTo>
                      <a:pt x="699" y="603"/>
                    </a:lnTo>
                    <a:lnTo>
                      <a:pt x="699" y="603"/>
                    </a:lnTo>
                    <a:lnTo>
                      <a:pt x="701" y="603"/>
                    </a:lnTo>
                    <a:lnTo>
                      <a:pt x="707" y="605"/>
                    </a:lnTo>
                    <a:lnTo>
                      <a:pt x="711" y="607"/>
                    </a:lnTo>
                    <a:lnTo>
                      <a:pt x="711" y="609"/>
                    </a:lnTo>
                    <a:lnTo>
                      <a:pt x="713" y="611"/>
                    </a:lnTo>
                    <a:lnTo>
                      <a:pt x="713" y="611"/>
                    </a:lnTo>
                    <a:lnTo>
                      <a:pt x="711" y="611"/>
                    </a:lnTo>
                    <a:lnTo>
                      <a:pt x="713" y="613"/>
                    </a:lnTo>
                    <a:lnTo>
                      <a:pt x="713" y="613"/>
                    </a:lnTo>
                    <a:lnTo>
                      <a:pt x="715" y="615"/>
                    </a:lnTo>
                    <a:lnTo>
                      <a:pt x="715" y="617"/>
                    </a:lnTo>
                    <a:lnTo>
                      <a:pt x="715" y="617"/>
                    </a:lnTo>
                    <a:lnTo>
                      <a:pt x="715" y="617"/>
                    </a:lnTo>
                    <a:lnTo>
                      <a:pt x="715" y="619"/>
                    </a:lnTo>
                    <a:lnTo>
                      <a:pt x="715" y="619"/>
                    </a:lnTo>
                    <a:lnTo>
                      <a:pt x="715" y="619"/>
                    </a:lnTo>
                    <a:lnTo>
                      <a:pt x="713" y="619"/>
                    </a:lnTo>
                    <a:lnTo>
                      <a:pt x="713" y="619"/>
                    </a:lnTo>
                    <a:lnTo>
                      <a:pt x="715" y="617"/>
                    </a:lnTo>
                    <a:lnTo>
                      <a:pt x="715" y="617"/>
                    </a:lnTo>
                    <a:lnTo>
                      <a:pt x="713" y="615"/>
                    </a:lnTo>
                    <a:lnTo>
                      <a:pt x="713" y="615"/>
                    </a:lnTo>
                    <a:lnTo>
                      <a:pt x="711" y="613"/>
                    </a:lnTo>
                    <a:lnTo>
                      <a:pt x="711" y="613"/>
                    </a:lnTo>
                    <a:lnTo>
                      <a:pt x="711" y="613"/>
                    </a:lnTo>
                    <a:lnTo>
                      <a:pt x="709" y="613"/>
                    </a:lnTo>
                    <a:lnTo>
                      <a:pt x="709" y="613"/>
                    </a:lnTo>
                    <a:lnTo>
                      <a:pt x="709" y="613"/>
                    </a:lnTo>
                    <a:lnTo>
                      <a:pt x="707" y="615"/>
                    </a:lnTo>
                    <a:lnTo>
                      <a:pt x="705" y="615"/>
                    </a:lnTo>
                    <a:lnTo>
                      <a:pt x="703" y="615"/>
                    </a:lnTo>
                    <a:lnTo>
                      <a:pt x="701" y="615"/>
                    </a:lnTo>
                    <a:lnTo>
                      <a:pt x="701" y="615"/>
                    </a:lnTo>
                    <a:lnTo>
                      <a:pt x="699" y="615"/>
                    </a:lnTo>
                    <a:lnTo>
                      <a:pt x="699" y="615"/>
                    </a:lnTo>
                    <a:lnTo>
                      <a:pt x="699" y="615"/>
                    </a:lnTo>
                    <a:lnTo>
                      <a:pt x="699" y="617"/>
                    </a:lnTo>
                    <a:lnTo>
                      <a:pt x="699" y="617"/>
                    </a:lnTo>
                    <a:lnTo>
                      <a:pt x="697" y="617"/>
                    </a:lnTo>
                    <a:lnTo>
                      <a:pt x="695" y="615"/>
                    </a:lnTo>
                    <a:lnTo>
                      <a:pt x="693" y="615"/>
                    </a:lnTo>
                    <a:lnTo>
                      <a:pt x="691" y="615"/>
                    </a:lnTo>
                    <a:lnTo>
                      <a:pt x="691" y="615"/>
                    </a:lnTo>
                    <a:lnTo>
                      <a:pt x="691" y="615"/>
                    </a:lnTo>
                    <a:lnTo>
                      <a:pt x="691" y="615"/>
                    </a:lnTo>
                    <a:lnTo>
                      <a:pt x="691" y="617"/>
                    </a:lnTo>
                    <a:lnTo>
                      <a:pt x="693" y="619"/>
                    </a:lnTo>
                    <a:lnTo>
                      <a:pt x="695" y="619"/>
                    </a:lnTo>
                    <a:lnTo>
                      <a:pt x="695" y="619"/>
                    </a:lnTo>
                    <a:lnTo>
                      <a:pt x="697" y="619"/>
                    </a:lnTo>
                    <a:lnTo>
                      <a:pt x="697" y="621"/>
                    </a:lnTo>
                    <a:lnTo>
                      <a:pt x="697" y="623"/>
                    </a:lnTo>
                    <a:lnTo>
                      <a:pt x="699" y="623"/>
                    </a:lnTo>
                    <a:lnTo>
                      <a:pt x="701" y="625"/>
                    </a:lnTo>
                    <a:lnTo>
                      <a:pt x="703" y="625"/>
                    </a:lnTo>
                    <a:lnTo>
                      <a:pt x="705" y="625"/>
                    </a:lnTo>
                    <a:lnTo>
                      <a:pt x="707" y="623"/>
                    </a:lnTo>
                    <a:lnTo>
                      <a:pt x="709" y="623"/>
                    </a:lnTo>
                    <a:lnTo>
                      <a:pt x="709" y="623"/>
                    </a:lnTo>
                    <a:lnTo>
                      <a:pt x="709" y="621"/>
                    </a:lnTo>
                    <a:lnTo>
                      <a:pt x="709" y="621"/>
                    </a:lnTo>
                    <a:lnTo>
                      <a:pt x="711" y="623"/>
                    </a:lnTo>
                    <a:lnTo>
                      <a:pt x="711" y="623"/>
                    </a:lnTo>
                    <a:lnTo>
                      <a:pt x="709" y="625"/>
                    </a:lnTo>
                    <a:lnTo>
                      <a:pt x="709" y="625"/>
                    </a:lnTo>
                    <a:lnTo>
                      <a:pt x="705" y="627"/>
                    </a:lnTo>
                    <a:lnTo>
                      <a:pt x="707" y="629"/>
                    </a:lnTo>
                    <a:lnTo>
                      <a:pt x="709" y="629"/>
                    </a:lnTo>
                    <a:lnTo>
                      <a:pt x="711" y="631"/>
                    </a:lnTo>
                    <a:lnTo>
                      <a:pt x="715" y="631"/>
                    </a:lnTo>
                    <a:lnTo>
                      <a:pt x="715" y="631"/>
                    </a:lnTo>
                    <a:lnTo>
                      <a:pt x="715" y="631"/>
                    </a:lnTo>
                    <a:lnTo>
                      <a:pt x="715" y="629"/>
                    </a:lnTo>
                    <a:lnTo>
                      <a:pt x="715" y="629"/>
                    </a:lnTo>
                    <a:lnTo>
                      <a:pt x="715" y="627"/>
                    </a:lnTo>
                    <a:lnTo>
                      <a:pt x="715" y="625"/>
                    </a:lnTo>
                    <a:lnTo>
                      <a:pt x="715" y="623"/>
                    </a:lnTo>
                    <a:lnTo>
                      <a:pt x="715" y="623"/>
                    </a:lnTo>
                    <a:lnTo>
                      <a:pt x="715" y="623"/>
                    </a:lnTo>
                    <a:lnTo>
                      <a:pt x="717" y="621"/>
                    </a:lnTo>
                    <a:lnTo>
                      <a:pt x="719" y="623"/>
                    </a:lnTo>
                    <a:lnTo>
                      <a:pt x="719" y="623"/>
                    </a:lnTo>
                    <a:lnTo>
                      <a:pt x="719" y="623"/>
                    </a:lnTo>
                    <a:lnTo>
                      <a:pt x="721" y="623"/>
                    </a:lnTo>
                    <a:lnTo>
                      <a:pt x="721" y="621"/>
                    </a:lnTo>
                    <a:lnTo>
                      <a:pt x="727" y="623"/>
                    </a:lnTo>
                    <a:lnTo>
                      <a:pt x="729" y="623"/>
                    </a:lnTo>
                    <a:lnTo>
                      <a:pt x="733" y="623"/>
                    </a:lnTo>
                    <a:lnTo>
                      <a:pt x="731" y="623"/>
                    </a:lnTo>
                    <a:lnTo>
                      <a:pt x="731" y="625"/>
                    </a:lnTo>
                    <a:lnTo>
                      <a:pt x="729" y="625"/>
                    </a:lnTo>
                    <a:lnTo>
                      <a:pt x="727" y="623"/>
                    </a:lnTo>
                    <a:lnTo>
                      <a:pt x="725" y="623"/>
                    </a:lnTo>
                    <a:lnTo>
                      <a:pt x="721" y="627"/>
                    </a:lnTo>
                    <a:lnTo>
                      <a:pt x="719" y="627"/>
                    </a:lnTo>
                    <a:lnTo>
                      <a:pt x="719" y="627"/>
                    </a:lnTo>
                    <a:lnTo>
                      <a:pt x="717" y="625"/>
                    </a:lnTo>
                    <a:lnTo>
                      <a:pt x="717" y="625"/>
                    </a:lnTo>
                    <a:lnTo>
                      <a:pt x="717" y="627"/>
                    </a:lnTo>
                    <a:lnTo>
                      <a:pt x="715" y="627"/>
                    </a:lnTo>
                    <a:lnTo>
                      <a:pt x="717" y="629"/>
                    </a:lnTo>
                    <a:lnTo>
                      <a:pt x="717" y="633"/>
                    </a:lnTo>
                    <a:lnTo>
                      <a:pt x="717" y="633"/>
                    </a:lnTo>
                    <a:lnTo>
                      <a:pt x="717" y="635"/>
                    </a:lnTo>
                    <a:lnTo>
                      <a:pt x="719" y="635"/>
                    </a:lnTo>
                    <a:lnTo>
                      <a:pt x="723" y="637"/>
                    </a:lnTo>
                    <a:lnTo>
                      <a:pt x="725" y="637"/>
                    </a:lnTo>
                    <a:lnTo>
                      <a:pt x="725" y="637"/>
                    </a:lnTo>
                    <a:lnTo>
                      <a:pt x="725" y="635"/>
                    </a:lnTo>
                    <a:lnTo>
                      <a:pt x="725" y="635"/>
                    </a:lnTo>
                    <a:lnTo>
                      <a:pt x="727" y="633"/>
                    </a:lnTo>
                    <a:lnTo>
                      <a:pt x="727" y="631"/>
                    </a:lnTo>
                    <a:lnTo>
                      <a:pt x="731" y="629"/>
                    </a:lnTo>
                    <a:lnTo>
                      <a:pt x="735" y="625"/>
                    </a:lnTo>
                    <a:lnTo>
                      <a:pt x="737" y="627"/>
                    </a:lnTo>
                    <a:lnTo>
                      <a:pt x="739" y="627"/>
                    </a:lnTo>
                    <a:lnTo>
                      <a:pt x="739" y="629"/>
                    </a:lnTo>
                    <a:lnTo>
                      <a:pt x="739" y="629"/>
                    </a:lnTo>
                    <a:lnTo>
                      <a:pt x="739" y="631"/>
                    </a:lnTo>
                    <a:lnTo>
                      <a:pt x="737" y="631"/>
                    </a:lnTo>
                    <a:lnTo>
                      <a:pt x="735" y="633"/>
                    </a:lnTo>
                    <a:lnTo>
                      <a:pt x="737" y="639"/>
                    </a:lnTo>
                    <a:lnTo>
                      <a:pt x="735" y="639"/>
                    </a:lnTo>
                    <a:lnTo>
                      <a:pt x="735" y="639"/>
                    </a:lnTo>
                    <a:lnTo>
                      <a:pt x="735" y="637"/>
                    </a:lnTo>
                    <a:lnTo>
                      <a:pt x="735" y="637"/>
                    </a:lnTo>
                    <a:lnTo>
                      <a:pt x="733" y="635"/>
                    </a:lnTo>
                    <a:lnTo>
                      <a:pt x="731" y="633"/>
                    </a:lnTo>
                    <a:lnTo>
                      <a:pt x="731" y="635"/>
                    </a:lnTo>
                    <a:lnTo>
                      <a:pt x="727" y="635"/>
                    </a:lnTo>
                    <a:lnTo>
                      <a:pt x="727" y="635"/>
                    </a:lnTo>
                    <a:lnTo>
                      <a:pt x="727" y="635"/>
                    </a:lnTo>
                    <a:lnTo>
                      <a:pt x="727" y="637"/>
                    </a:lnTo>
                    <a:lnTo>
                      <a:pt x="729" y="637"/>
                    </a:lnTo>
                    <a:lnTo>
                      <a:pt x="733" y="641"/>
                    </a:lnTo>
                    <a:lnTo>
                      <a:pt x="733" y="641"/>
                    </a:lnTo>
                    <a:lnTo>
                      <a:pt x="737" y="643"/>
                    </a:lnTo>
                    <a:lnTo>
                      <a:pt x="741" y="643"/>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34" name="Freeform 208">
                <a:extLst>
                  <a:ext uri="{FF2B5EF4-FFF2-40B4-BE49-F238E27FC236}">
                    <a16:creationId xmlns:a16="http://schemas.microsoft.com/office/drawing/2014/main" id="{275360A7-3C9F-4CD4-7686-2B65E3B7676B}"/>
                  </a:ext>
                </a:extLst>
              </p:cNvPr>
              <p:cNvSpPr>
                <a:spLocks/>
              </p:cNvSpPr>
              <p:nvPr/>
            </p:nvSpPr>
            <p:spPr bwMode="auto">
              <a:xfrm>
                <a:off x="3679" y="1658"/>
                <a:ext cx="164" cy="285"/>
              </a:xfrm>
              <a:custGeom>
                <a:avLst/>
                <a:gdLst>
                  <a:gd name="T0" fmla="*/ 164 w 164"/>
                  <a:gd name="T1" fmla="*/ 102 h 285"/>
                  <a:gd name="T2" fmla="*/ 156 w 164"/>
                  <a:gd name="T3" fmla="*/ 66 h 285"/>
                  <a:gd name="T4" fmla="*/ 118 w 164"/>
                  <a:gd name="T5" fmla="*/ 44 h 285"/>
                  <a:gd name="T6" fmla="*/ 80 w 164"/>
                  <a:gd name="T7" fmla="*/ 24 h 285"/>
                  <a:gd name="T8" fmla="*/ 44 w 164"/>
                  <a:gd name="T9" fmla="*/ 2 h 285"/>
                  <a:gd name="T10" fmla="*/ 24 w 164"/>
                  <a:gd name="T11" fmla="*/ 18 h 285"/>
                  <a:gd name="T12" fmla="*/ 28 w 164"/>
                  <a:gd name="T13" fmla="*/ 36 h 285"/>
                  <a:gd name="T14" fmla="*/ 38 w 164"/>
                  <a:gd name="T15" fmla="*/ 54 h 285"/>
                  <a:gd name="T16" fmla="*/ 34 w 164"/>
                  <a:gd name="T17" fmla="*/ 70 h 285"/>
                  <a:gd name="T18" fmla="*/ 32 w 164"/>
                  <a:gd name="T19" fmla="*/ 108 h 285"/>
                  <a:gd name="T20" fmla="*/ 12 w 164"/>
                  <a:gd name="T21" fmla="*/ 142 h 285"/>
                  <a:gd name="T22" fmla="*/ 0 w 164"/>
                  <a:gd name="T23" fmla="*/ 166 h 285"/>
                  <a:gd name="T24" fmla="*/ 12 w 164"/>
                  <a:gd name="T25" fmla="*/ 184 h 285"/>
                  <a:gd name="T26" fmla="*/ 20 w 164"/>
                  <a:gd name="T27" fmla="*/ 192 h 285"/>
                  <a:gd name="T28" fmla="*/ 26 w 164"/>
                  <a:gd name="T29" fmla="*/ 206 h 285"/>
                  <a:gd name="T30" fmla="*/ 26 w 164"/>
                  <a:gd name="T31" fmla="*/ 216 h 285"/>
                  <a:gd name="T32" fmla="*/ 28 w 164"/>
                  <a:gd name="T33" fmla="*/ 230 h 285"/>
                  <a:gd name="T34" fmla="*/ 32 w 164"/>
                  <a:gd name="T35" fmla="*/ 240 h 285"/>
                  <a:gd name="T36" fmla="*/ 22 w 164"/>
                  <a:gd name="T37" fmla="*/ 240 h 285"/>
                  <a:gd name="T38" fmla="*/ 10 w 164"/>
                  <a:gd name="T39" fmla="*/ 245 h 285"/>
                  <a:gd name="T40" fmla="*/ 12 w 164"/>
                  <a:gd name="T41" fmla="*/ 253 h 285"/>
                  <a:gd name="T42" fmla="*/ 22 w 164"/>
                  <a:gd name="T43" fmla="*/ 261 h 285"/>
                  <a:gd name="T44" fmla="*/ 30 w 164"/>
                  <a:gd name="T45" fmla="*/ 275 h 285"/>
                  <a:gd name="T46" fmla="*/ 34 w 164"/>
                  <a:gd name="T47" fmla="*/ 283 h 285"/>
                  <a:gd name="T48" fmla="*/ 38 w 164"/>
                  <a:gd name="T49" fmla="*/ 285 h 285"/>
                  <a:gd name="T50" fmla="*/ 46 w 164"/>
                  <a:gd name="T51" fmla="*/ 281 h 285"/>
                  <a:gd name="T52" fmla="*/ 50 w 164"/>
                  <a:gd name="T53" fmla="*/ 281 h 285"/>
                  <a:gd name="T54" fmla="*/ 56 w 164"/>
                  <a:gd name="T55" fmla="*/ 281 h 285"/>
                  <a:gd name="T56" fmla="*/ 64 w 164"/>
                  <a:gd name="T57" fmla="*/ 277 h 285"/>
                  <a:gd name="T58" fmla="*/ 78 w 164"/>
                  <a:gd name="T59" fmla="*/ 275 h 285"/>
                  <a:gd name="T60" fmla="*/ 84 w 164"/>
                  <a:gd name="T61" fmla="*/ 271 h 285"/>
                  <a:gd name="T62" fmla="*/ 88 w 164"/>
                  <a:gd name="T63" fmla="*/ 265 h 285"/>
                  <a:gd name="T64" fmla="*/ 86 w 164"/>
                  <a:gd name="T65" fmla="*/ 261 h 285"/>
                  <a:gd name="T66" fmla="*/ 94 w 164"/>
                  <a:gd name="T67" fmla="*/ 259 h 285"/>
                  <a:gd name="T68" fmla="*/ 104 w 164"/>
                  <a:gd name="T69" fmla="*/ 255 h 285"/>
                  <a:gd name="T70" fmla="*/ 114 w 164"/>
                  <a:gd name="T71" fmla="*/ 253 h 285"/>
                  <a:gd name="T72" fmla="*/ 122 w 164"/>
                  <a:gd name="T73" fmla="*/ 240 h 285"/>
                  <a:gd name="T74" fmla="*/ 128 w 164"/>
                  <a:gd name="T75" fmla="*/ 236 h 285"/>
                  <a:gd name="T76" fmla="*/ 130 w 164"/>
                  <a:gd name="T77" fmla="*/ 230 h 285"/>
                  <a:gd name="T78" fmla="*/ 134 w 164"/>
                  <a:gd name="T79" fmla="*/ 226 h 285"/>
                  <a:gd name="T80" fmla="*/ 138 w 164"/>
                  <a:gd name="T81" fmla="*/ 224 h 285"/>
                  <a:gd name="T82" fmla="*/ 146 w 164"/>
                  <a:gd name="T83" fmla="*/ 222 h 285"/>
                  <a:gd name="T84" fmla="*/ 148 w 164"/>
                  <a:gd name="T85" fmla="*/ 216 h 285"/>
                  <a:gd name="T86" fmla="*/ 144 w 164"/>
                  <a:gd name="T87" fmla="*/ 212 h 285"/>
                  <a:gd name="T88" fmla="*/ 142 w 164"/>
                  <a:gd name="T89" fmla="*/ 202 h 285"/>
                  <a:gd name="T90" fmla="*/ 140 w 164"/>
                  <a:gd name="T91" fmla="*/ 194 h 285"/>
                  <a:gd name="T92" fmla="*/ 132 w 164"/>
                  <a:gd name="T93" fmla="*/ 192 h 285"/>
                  <a:gd name="T94" fmla="*/ 132 w 164"/>
                  <a:gd name="T95" fmla="*/ 186 h 285"/>
                  <a:gd name="T96" fmla="*/ 138 w 164"/>
                  <a:gd name="T97" fmla="*/ 178 h 285"/>
                  <a:gd name="T98" fmla="*/ 136 w 164"/>
                  <a:gd name="T99" fmla="*/ 172 h 285"/>
                  <a:gd name="T100" fmla="*/ 138 w 164"/>
                  <a:gd name="T101" fmla="*/ 168 h 285"/>
                  <a:gd name="T102" fmla="*/ 142 w 164"/>
                  <a:gd name="T103" fmla="*/ 164 h 285"/>
                  <a:gd name="T104" fmla="*/ 140 w 164"/>
                  <a:gd name="T105" fmla="*/ 158 h 285"/>
                  <a:gd name="T106" fmla="*/ 144 w 164"/>
                  <a:gd name="T107" fmla="*/ 156 h 285"/>
                  <a:gd name="T108" fmla="*/ 146 w 164"/>
                  <a:gd name="T109" fmla="*/ 150 h 285"/>
                  <a:gd name="T110" fmla="*/ 148 w 164"/>
                  <a:gd name="T111" fmla="*/ 140 h 285"/>
                  <a:gd name="T112" fmla="*/ 158 w 164"/>
                  <a:gd name="T113" fmla="*/ 136 h 285"/>
                  <a:gd name="T114" fmla="*/ 164 w 164"/>
                  <a:gd name="T115" fmla="*/ 13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4" h="285">
                    <a:moveTo>
                      <a:pt x="164" y="134"/>
                    </a:moveTo>
                    <a:lnTo>
                      <a:pt x="164" y="126"/>
                    </a:lnTo>
                    <a:lnTo>
                      <a:pt x="164" y="118"/>
                    </a:lnTo>
                    <a:lnTo>
                      <a:pt x="164" y="110"/>
                    </a:lnTo>
                    <a:lnTo>
                      <a:pt x="164" y="102"/>
                    </a:lnTo>
                    <a:lnTo>
                      <a:pt x="164" y="94"/>
                    </a:lnTo>
                    <a:lnTo>
                      <a:pt x="164" y="86"/>
                    </a:lnTo>
                    <a:lnTo>
                      <a:pt x="162" y="78"/>
                    </a:lnTo>
                    <a:lnTo>
                      <a:pt x="162" y="70"/>
                    </a:lnTo>
                    <a:lnTo>
                      <a:pt x="156" y="66"/>
                    </a:lnTo>
                    <a:lnTo>
                      <a:pt x="148" y="62"/>
                    </a:lnTo>
                    <a:lnTo>
                      <a:pt x="140" y="58"/>
                    </a:lnTo>
                    <a:lnTo>
                      <a:pt x="132" y="54"/>
                    </a:lnTo>
                    <a:lnTo>
                      <a:pt x="126" y="48"/>
                    </a:lnTo>
                    <a:lnTo>
                      <a:pt x="118" y="44"/>
                    </a:lnTo>
                    <a:lnTo>
                      <a:pt x="110" y="40"/>
                    </a:lnTo>
                    <a:lnTo>
                      <a:pt x="102" y="36"/>
                    </a:lnTo>
                    <a:lnTo>
                      <a:pt x="96" y="32"/>
                    </a:lnTo>
                    <a:lnTo>
                      <a:pt x="88" y="28"/>
                    </a:lnTo>
                    <a:lnTo>
                      <a:pt x="80" y="24"/>
                    </a:lnTo>
                    <a:lnTo>
                      <a:pt x="74" y="20"/>
                    </a:lnTo>
                    <a:lnTo>
                      <a:pt x="66" y="16"/>
                    </a:lnTo>
                    <a:lnTo>
                      <a:pt x="58" y="10"/>
                    </a:lnTo>
                    <a:lnTo>
                      <a:pt x="50" y="6"/>
                    </a:lnTo>
                    <a:lnTo>
                      <a:pt x="44" y="2"/>
                    </a:lnTo>
                    <a:lnTo>
                      <a:pt x="38" y="0"/>
                    </a:lnTo>
                    <a:lnTo>
                      <a:pt x="32" y="2"/>
                    </a:lnTo>
                    <a:lnTo>
                      <a:pt x="28" y="4"/>
                    </a:lnTo>
                    <a:lnTo>
                      <a:pt x="22" y="8"/>
                    </a:lnTo>
                    <a:lnTo>
                      <a:pt x="24" y="18"/>
                    </a:lnTo>
                    <a:lnTo>
                      <a:pt x="26" y="26"/>
                    </a:lnTo>
                    <a:lnTo>
                      <a:pt x="26" y="32"/>
                    </a:lnTo>
                    <a:lnTo>
                      <a:pt x="26" y="34"/>
                    </a:lnTo>
                    <a:lnTo>
                      <a:pt x="26" y="34"/>
                    </a:lnTo>
                    <a:lnTo>
                      <a:pt x="28" y="36"/>
                    </a:lnTo>
                    <a:lnTo>
                      <a:pt x="32" y="44"/>
                    </a:lnTo>
                    <a:lnTo>
                      <a:pt x="32" y="46"/>
                    </a:lnTo>
                    <a:lnTo>
                      <a:pt x="32" y="48"/>
                    </a:lnTo>
                    <a:lnTo>
                      <a:pt x="34" y="48"/>
                    </a:lnTo>
                    <a:lnTo>
                      <a:pt x="38" y="54"/>
                    </a:lnTo>
                    <a:lnTo>
                      <a:pt x="38" y="54"/>
                    </a:lnTo>
                    <a:lnTo>
                      <a:pt x="38" y="56"/>
                    </a:lnTo>
                    <a:lnTo>
                      <a:pt x="36" y="62"/>
                    </a:lnTo>
                    <a:lnTo>
                      <a:pt x="34" y="62"/>
                    </a:lnTo>
                    <a:lnTo>
                      <a:pt x="34" y="70"/>
                    </a:lnTo>
                    <a:lnTo>
                      <a:pt x="34" y="76"/>
                    </a:lnTo>
                    <a:lnTo>
                      <a:pt x="34" y="82"/>
                    </a:lnTo>
                    <a:lnTo>
                      <a:pt x="32" y="90"/>
                    </a:lnTo>
                    <a:lnTo>
                      <a:pt x="32" y="98"/>
                    </a:lnTo>
                    <a:lnTo>
                      <a:pt x="32" y="108"/>
                    </a:lnTo>
                    <a:lnTo>
                      <a:pt x="32" y="116"/>
                    </a:lnTo>
                    <a:lnTo>
                      <a:pt x="28" y="122"/>
                    </a:lnTo>
                    <a:lnTo>
                      <a:pt x="20" y="130"/>
                    </a:lnTo>
                    <a:lnTo>
                      <a:pt x="14" y="136"/>
                    </a:lnTo>
                    <a:lnTo>
                      <a:pt x="12" y="142"/>
                    </a:lnTo>
                    <a:lnTo>
                      <a:pt x="6" y="150"/>
                    </a:lnTo>
                    <a:lnTo>
                      <a:pt x="2" y="156"/>
                    </a:lnTo>
                    <a:lnTo>
                      <a:pt x="0" y="160"/>
                    </a:lnTo>
                    <a:lnTo>
                      <a:pt x="0" y="162"/>
                    </a:lnTo>
                    <a:lnTo>
                      <a:pt x="0" y="166"/>
                    </a:lnTo>
                    <a:lnTo>
                      <a:pt x="2" y="174"/>
                    </a:lnTo>
                    <a:lnTo>
                      <a:pt x="4" y="178"/>
                    </a:lnTo>
                    <a:lnTo>
                      <a:pt x="8" y="182"/>
                    </a:lnTo>
                    <a:lnTo>
                      <a:pt x="10" y="184"/>
                    </a:lnTo>
                    <a:lnTo>
                      <a:pt x="12" y="184"/>
                    </a:lnTo>
                    <a:lnTo>
                      <a:pt x="16" y="186"/>
                    </a:lnTo>
                    <a:lnTo>
                      <a:pt x="16" y="186"/>
                    </a:lnTo>
                    <a:lnTo>
                      <a:pt x="16" y="190"/>
                    </a:lnTo>
                    <a:lnTo>
                      <a:pt x="18" y="190"/>
                    </a:lnTo>
                    <a:lnTo>
                      <a:pt x="20" y="192"/>
                    </a:lnTo>
                    <a:lnTo>
                      <a:pt x="22" y="194"/>
                    </a:lnTo>
                    <a:lnTo>
                      <a:pt x="22" y="198"/>
                    </a:lnTo>
                    <a:lnTo>
                      <a:pt x="24" y="202"/>
                    </a:lnTo>
                    <a:lnTo>
                      <a:pt x="24" y="202"/>
                    </a:lnTo>
                    <a:lnTo>
                      <a:pt x="26" y="206"/>
                    </a:lnTo>
                    <a:lnTo>
                      <a:pt x="26" y="206"/>
                    </a:lnTo>
                    <a:lnTo>
                      <a:pt x="26" y="208"/>
                    </a:lnTo>
                    <a:lnTo>
                      <a:pt x="26" y="210"/>
                    </a:lnTo>
                    <a:lnTo>
                      <a:pt x="26" y="212"/>
                    </a:lnTo>
                    <a:lnTo>
                      <a:pt x="26" y="216"/>
                    </a:lnTo>
                    <a:lnTo>
                      <a:pt x="24" y="216"/>
                    </a:lnTo>
                    <a:lnTo>
                      <a:pt x="24" y="220"/>
                    </a:lnTo>
                    <a:lnTo>
                      <a:pt x="26" y="224"/>
                    </a:lnTo>
                    <a:lnTo>
                      <a:pt x="26" y="228"/>
                    </a:lnTo>
                    <a:lnTo>
                      <a:pt x="28" y="230"/>
                    </a:lnTo>
                    <a:lnTo>
                      <a:pt x="28" y="234"/>
                    </a:lnTo>
                    <a:lnTo>
                      <a:pt x="30" y="236"/>
                    </a:lnTo>
                    <a:lnTo>
                      <a:pt x="32" y="238"/>
                    </a:lnTo>
                    <a:lnTo>
                      <a:pt x="34" y="240"/>
                    </a:lnTo>
                    <a:lnTo>
                      <a:pt x="32" y="240"/>
                    </a:lnTo>
                    <a:lnTo>
                      <a:pt x="30" y="240"/>
                    </a:lnTo>
                    <a:lnTo>
                      <a:pt x="28" y="240"/>
                    </a:lnTo>
                    <a:lnTo>
                      <a:pt x="26" y="240"/>
                    </a:lnTo>
                    <a:lnTo>
                      <a:pt x="26" y="240"/>
                    </a:lnTo>
                    <a:lnTo>
                      <a:pt x="22" y="240"/>
                    </a:lnTo>
                    <a:lnTo>
                      <a:pt x="18" y="240"/>
                    </a:lnTo>
                    <a:lnTo>
                      <a:pt x="14" y="240"/>
                    </a:lnTo>
                    <a:lnTo>
                      <a:pt x="12" y="240"/>
                    </a:lnTo>
                    <a:lnTo>
                      <a:pt x="10" y="242"/>
                    </a:lnTo>
                    <a:lnTo>
                      <a:pt x="10" y="245"/>
                    </a:lnTo>
                    <a:lnTo>
                      <a:pt x="8" y="247"/>
                    </a:lnTo>
                    <a:lnTo>
                      <a:pt x="8" y="247"/>
                    </a:lnTo>
                    <a:lnTo>
                      <a:pt x="10" y="249"/>
                    </a:lnTo>
                    <a:lnTo>
                      <a:pt x="12" y="251"/>
                    </a:lnTo>
                    <a:lnTo>
                      <a:pt x="12" y="253"/>
                    </a:lnTo>
                    <a:lnTo>
                      <a:pt x="14" y="255"/>
                    </a:lnTo>
                    <a:lnTo>
                      <a:pt x="18" y="257"/>
                    </a:lnTo>
                    <a:lnTo>
                      <a:pt x="20" y="261"/>
                    </a:lnTo>
                    <a:lnTo>
                      <a:pt x="20" y="261"/>
                    </a:lnTo>
                    <a:lnTo>
                      <a:pt x="22" y="261"/>
                    </a:lnTo>
                    <a:lnTo>
                      <a:pt x="22" y="261"/>
                    </a:lnTo>
                    <a:lnTo>
                      <a:pt x="24" y="263"/>
                    </a:lnTo>
                    <a:lnTo>
                      <a:pt x="26" y="267"/>
                    </a:lnTo>
                    <a:lnTo>
                      <a:pt x="28" y="271"/>
                    </a:lnTo>
                    <a:lnTo>
                      <a:pt x="30" y="275"/>
                    </a:lnTo>
                    <a:lnTo>
                      <a:pt x="32" y="279"/>
                    </a:lnTo>
                    <a:lnTo>
                      <a:pt x="32" y="279"/>
                    </a:lnTo>
                    <a:lnTo>
                      <a:pt x="34" y="279"/>
                    </a:lnTo>
                    <a:lnTo>
                      <a:pt x="34" y="281"/>
                    </a:lnTo>
                    <a:lnTo>
                      <a:pt x="34" y="283"/>
                    </a:lnTo>
                    <a:lnTo>
                      <a:pt x="32" y="283"/>
                    </a:lnTo>
                    <a:lnTo>
                      <a:pt x="32" y="285"/>
                    </a:lnTo>
                    <a:lnTo>
                      <a:pt x="34" y="285"/>
                    </a:lnTo>
                    <a:lnTo>
                      <a:pt x="36" y="285"/>
                    </a:lnTo>
                    <a:lnTo>
                      <a:pt x="38" y="285"/>
                    </a:lnTo>
                    <a:lnTo>
                      <a:pt x="40" y="285"/>
                    </a:lnTo>
                    <a:lnTo>
                      <a:pt x="40" y="283"/>
                    </a:lnTo>
                    <a:lnTo>
                      <a:pt x="44" y="283"/>
                    </a:lnTo>
                    <a:lnTo>
                      <a:pt x="46" y="281"/>
                    </a:lnTo>
                    <a:lnTo>
                      <a:pt x="46" y="281"/>
                    </a:lnTo>
                    <a:lnTo>
                      <a:pt x="48" y="279"/>
                    </a:lnTo>
                    <a:lnTo>
                      <a:pt x="48" y="279"/>
                    </a:lnTo>
                    <a:lnTo>
                      <a:pt x="48" y="279"/>
                    </a:lnTo>
                    <a:lnTo>
                      <a:pt x="48" y="279"/>
                    </a:lnTo>
                    <a:lnTo>
                      <a:pt x="50" y="281"/>
                    </a:lnTo>
                    <a:lnTo>
                      <a:pt x="50" y="283"/>
                    </a:lnTo>
                    <a:lnTo>
                      <a:pt x="52" y="285"/>
                    </a:lnTo>
                    <a:lnTo>
                      <a:pt x="52" y="285"/>
                    </a:lnTo>
                    <a:lnTo>
                      <a:pt x="54" y="283"/>
                    </a:lnTo>
                    <a:lnTo>
                      <a:pt x="56" y="281"/>
                    </a:lnTo>
                    <a:lnTo>
                      <a:pt x="58" y="281"/>
                    </a:lnTo>
                    <a:lnTo>
                      <a:pt x="60" y="279"/>
                    </a:lnTo>
                    <a:lnTo>
                      <a:pt x="62" y="279"/>
                    </a:lnTo>
                    <a:lnTo>
                      <a:pt x="62" y="279"/>
                    </a:lnTo>
                    <a:lnTo>
                      <a:pt x="64" y="277"/>
                    </a:lnTo>
                    <a:lnTo>
                      <a:pt x="66" y="277"/>
                    </a:lnTo>
                    <a:lnTo>
                      <a:pt x="68" y="277"/>
                    </a:lnTo>
                    <a:lnTo>
                      <a:pt x="70" y="277"/>
                    </a:lnTo>
                    <a:lnTo>
                      <a:pt x="76" y="275"/>
                    </a:lnTo>
                    <a:lnTo>
                      <a:pt x="78" y="275"/>
                    </a:lnTo>
                    <a:lnTo>
                      <a:pt x="80" y="275"/>
                    </a:lnTo>
                    <a:lnTo>
                      <a:pt x="80" y="275"/>
                    </a:lnTo>
                    <a:lnTo>
                      <a:pt x="82" y="273"/>
                    </a:lnTo>
                    <a:lnTo>
                      <a:pt x="82" y="273"/>
                    </a:lnTo>
                    <a:lnTo>
                      <a:pt x="84" y="271"/>
                    </a:lnTo>
                    <a:lnTo>
                      <a:pt x="86" y="269"/>
                    </a:lnTo>
                    <a:lnTo>
                      <a:pt x="88" y="267"/>
                    </a:lnTo>
                    <a:lnTo>
                      <a:pt x="88" y="265"/>
                    </a:lnTo>
                    <a:lnTo>
                      <a:pt x="88" y="265"/>
                    </a:lnTo>
                    <a:lnTo>
                      <a:pt x="88" y="265"/>
                    </a:lnTo>
                    <a:lnTo>
                      <a:pt x="88" y="265"/>
                    </a:lnTo>
                    <a:lnTo>
                      <a:pt x="88" y="263"/>
                    </a:lnTo>
                    <a:lnTo>
                      <a:pt x="86" y="261"/>
                    </a:lnTo>
                    <a:lnTo>
                      <a:pt x="86" y="261"/>
                    </a:lnTo>
                    <a:lnTo>
                      <a:pt x="86" y="261"/>
                    </a:lnTo>
                    <a:lnTo>
                      <a:pt x="86" y="261"/>
                    </a:lnTo>
                    <a:lnTo>
                      <a:pt x="86" y="259"/>
                    </a:lnTo>
                    <a:lnTo>
                      <a:pt x="88" y="259"/>
                    </a:lnTo>
                    <a:lnTo>
                      <a:pt x="90" y="259"/>
                    </a:lnTo>
                    <a:lnTo>
                      <a:pt x="94" y="259"/>
                    </a:lnTo>
                    <a:lnTo>
                      <a:pt x="96" y="257"/>
                    </a:lnTo>
                    <a:lnTo>
                      <a:pt x="98" y="257"/>
                    </a:lnTo>
                    <a:lnTo>
                      <a:pt x="100" y="257"/>
                    </a:lnTo>
                    <a:lnTo>
                      <a:pt x="102" y="257"/>
                    </a:lnTo>
                    <a:lnTo>
                      <a:pt x="104" y="255"/>
                    </a:lnTo>
                    <a:lnTo>
                      <a:pt x="108" y="257"/>
                    </a:lnTo>
                    <a:lnTo>
                      <a:pt x="112" y="253"/>
                    </a:lnTo>
                    <a:lnTo>
                      <a:pt x="112" y="253"/>
                    </a:lnTo>
                    <a:lnTo>
                      <a:pt x="114" y="253"/>
                    </a:lnTo>
                    <a:lnTo>
                      <a:pt x="114" y="253"/>
                    </a:lnTo>
                    <a:lnTo>
                      <a:pt x="116" y="251"/>
                    </a:lnTo>
                    <a:lnTo>
                      <a:pt x="116" y="249"/>
                    </a:lnTo>
                    <a:lnTo>
                      <a:pt x="118" y="247"/>
                    </a:lnTo>
                    <a:lnTo>
                      <a:pt x="118" y="245"/>
                    </a:lnTo>
                    <a:lnTo>
                      <a:pt x="122" y="240"/>
                    </a:lnTo>
                    <a:lnTo>
                      <a:pt x="124" y="240"/>
                    </a:lnTo>
                    <a:lnTo>
                      <a:pt x="124" y="240"/>
                    </a:lnTo>
                    <a:lnTo>
                      <a:pt x="126" y="236"/>
                    </a:lnTo>
                    <a:lnTo>
                      <a:pt x="126" y="236"/>
                    </a:lnTo>
                    <a:lnTo>
                      <a:pt x="128" y="236"/>
                    </a:lnTo>
                    <a:lnTo>
                      <a:pt x="128" y="236"/>
                    </a:lnTo>
                    <a:lnTo>
                      <a:pt x="130" y="234"/>
                    </a:lnTo>
                    <a:lnTo>
                      <a:pt x="130" y="232"/>
                    </a:lnTo>
                    <a:lnTo>
                      <a:pt x="130" y="232"/>
                    </a:lnTo>
                    <a:lnTo>
                      <a:pt x="130" y="230"/>
                    </a:lnTo>
                    <a:lnTo>
                      <a:pt x="130" y="230"/>
                    </a:lnTo>
                    <a:lnTo>
                      <a:pt x="130" y="228"/>
                    </a:lnTo>
                    <a:lnTo>
                      <a:pt x="130" y="228"/>
                    </a:lnTo>
                    <a:lnTo>
                      <a:pt x="134" y="226"/>
                    </a:lnTo>
                    <a:lnTo>
                      <a:pt x="134" y="226"/>
                    </a:lnTo>
                    <a:lnTo>
                      <a:pt x="134" y="224"/>
                    </a:lnTo>
                    <a:lnTo>
                      <a:pt x="136" y="224"/>
                    </a:lnTo>
                    <a:lnTo>
                      <a:pt x="136" y="224"/>
                    </a:lnTo>
                    <a:lnTo>
                      <a:pt x="138" y="224"/>
                    </a:lnTo>
                    <a:lnTo>
                      <a:pt x="138" y="224"/>
                    </a:lnTo>
                    <a:lnTo>
                      <a:pt x="140" y="222"/>
                    </a:lnTo>
                    <a:lnTo>
                      <a:pt x="142" y="222"/>
                    </a:lnTo>
                    <a:lnTo>
                      <a:pt x="144" y="222"/>
                    </a:lnTo>
                    <a:lnTo>
                      <a:pt x="146" y="222"/>
                    </a:lnTo>
                    <a:lnTo>
                      <a:pt x="146" y="222"/>
                    </a:lnTo>
                    <a:lnTo>
                      <a:pt x="148" y="224"/>
                    </a:lnTo>
                    <a:lnTo>
                      <a:pt x="148" y="222"/>
                    </a:lnTo>
                    <a:lnTo>
                      <a:pt x="148" y="218"/>
                    </a:lnTo>
                    <a:lnTo>
                      <a:pt x="148" y="216"/>
                    </a:lnTo>
                    <a:lnTo>
                      <a:pt x="148" y="216"/>
                    </a:lnTo>
                    <a:lnTo>
                      <a:pt x="148" y="214"/>
                    </a:lnTo>
                    <a:lnTo>
                      <a:pt x="146" y="214"/>
                    </a:lnTo>
                    <a:lnTo>
                      <a:pt x="146" y="214"/>
                    </a:lnTo>
                    <a:lnTo>
                      <a:pt x="144" y="214"/>
                    </a:lnTo>
                    <a:lnTo>
                      <a:pt x="144" y="212"/>
                    </a:lnTo>
                    <a:lnTo>
                      <a:pt x="144" y="212"/>
                    </a:lnTo>
                    <a:lnTo>
                      <a:pt x="142" y="210"/>
                    </a:lnTo>
                    <a:lnTo>
                      <a:pt x="142" y="204"/>
                    </a:lnTo>
                    <a:lnTo>
                      <a:pt x="142" y="204"/>
                    </a:lnTo>
                    <a:lnTo>
                      <a:pt x="142" y="202"/>
                    </a:lnTo>
                    <a:lnTo>
                      <a:pt x="142" y="202"/>
                    </a:lnTo>
                    <a:lnTo>
                      <a:pt x="142" y="202"/>
                    </a:lnTo>
                    <a:lnTo>
                      <a:pt x="140" y="198"/>
                    </a:lnTo>
                    <a:lnTo>
                      <a:pt x="140" y="196"/>
                    </a:lnTo>
                    <a:lnTo>
                      <a:pt x="140" y="194"/>
                    </a:lnTo>
                    <a:lnTo>
                      <a:pt x="140" y="192"/>
                    </a:lnTo>
                    <a:lnTo>
                      <a:pt x="138" y="192"/>
                    </a:lnTo>
                    <a:lnTo>
                      <a:pt x="136" y="192"/>
                    </a:lnTo>
                    <a:lnTo>
                      <a:pt x="134" y="192"/>
                    </a:lnTo>
                    <a:lnTo>
                      <a:pt x="132" y="192"/>
                    </a:lnTo>
                    <a:lnTo>
                      <a:pt x="132" y="192"/>
                    </a:lnTo>
                    <a:lnTo>
                      <a:pt x="132" y="190"/>
                    </a:lnTo>
                    <a:lnTo>
                      <a:pt x="130" y="190"/>
                    </a:lnTo>
                    <a:lnTo>
                      <a:pt x="132" y="188"/>
                    </a:lnTo>
                    <a:lnTo>
                      <a:pt x="132" y="186"/>
                    </a:lnTo>
                    <a:lnTo>
                      <a:pt x="134" y="184"/>
                    </a:lnTo>
                    <a:lnTo>
                      <a:pt x="136" y="182"/>
                    </a:lnTo>
                    <a:lnTo>
                      <a:pt x="136" y="182"/>
                    </a:lnTo>
                    <a:lnTo>
                      <a:pt x="138" y="180"/>
                    </a:lnTo>
                    <a:lnTo>
                      <a:pt x="138" y="178"/>
                    </a:lnTo>
                    <a:lnTo>
                      <a:pt x="138" y="178"/>
                    </a:lnTo>
                    <a:lnTo>
                      <a:pt x="136" y="176"/>
                    </a:lnTo>
                    <a:lnTo>
                      <a:pt x="136" y="174"/>
                    </a:lnTo>
                    <a:lnTo>
                      <a:pt x="136" y="172"/>
                    </a:lnTo>
                    <a:lnTo>
                      <a:pt x="136" y="172"/>
                    </a:lnTo>
                    <a:lnTo>
                      <a:pt x="136" y="170"/>
                    </a:lnTo>
                    <a:lnTo>
                      <a:pt x="136" y="170"/>
                    </a:lnTo>
                    <a:lnTo>
                      <a:pt x="138" y="168"/>
                    </a:lnTo>
                    <a:lnTo>
                      <a:pt x="138" y="168"/>
                    </a:lnTo>
                    <a:lnTo>
                      <a:pt x="138" y="168"/>
                    </a:lnTo>
                    <a:lnTo>
                      <a:pt x="140" y="168"/>
                    </a:lnTo>
                    <a:lnTo>
                      <a:pt x="142" y="166"/>
                    </a:lnTo>
                    <a:lnTo>
                      <a:pt x="142" y="166"/>
                    </a:lnTo>
                    <a:lnTo>
                      <a:pt x="142" y="164"/>
                    </a:lnTo>
                    <a:lnTo>
                      <a:pt x="142" y="164"/>
                    </a:lnTo>
                    <a:lnTo>
                      <a:pt x="140" y="162"/>
                    </a:lnTo>
                    <a:lnTo>
                      <a:pt x="140" y="162"/>
                    </a:lnTo>
                    <a:lnTo>
                      <a:pt x="140" y="160"/>
                    </a:lnTo>
                    <a:lnTo>
                      <a:pt x="140" y="160"/>
                    </a:lnTo>
                    <a:lnTo>
                      <a:pt x="140" y="158"/>
                    </a:lnTo>
                    <a:lnTo>
                      <a:pt x="140" y="158"/>
                    </a:lnTo>
                    <a:lnTo>
                      <a:pt x="140" y="156"/>
                    </a:lnTo>
                    <a:lnTo>
                      <a:pt x="142" y="156"/>
                    </a:lnTo>
                    <a:lnTo>
                      <a:pt x="144" y="156"/>
                    </a:lnTo>
                    <a:lnTo>
                      <a:pt x="144" y="156"/>
                    </a:lnTo>
                    <a:lnTo>
                      <a:pt x="144" y="154"/>
                    </a:lnTo>
                    <a:lnTo>
                      <a:pt x="144" y="152"/>
                    </a:lnTo>
                    <a:lnTo>
                      <a:pt x="144" y="152"/>
                    </a:lnTo>
                    <a:lnTo>
                      <a:pt x="146" y="150"/>
                    </a:lnTo>
                    <a:lnTo>
                      <a:pt x="146" y="150"/>
                    </a:lnTo>
                    <a:lnTo>
                      <a:pt x="146" y="148"/>
                    </a:lnTo>
                    <a:lnTo>
                      <a:pt x="148" y="148"/>
                    </a:lnTo>
                    <a:lnTo>
                      <a:pt x="148" y="146"/>
                    </a:lnTo>
                    <a:lnTo>
                      <a:pt x="148" y="144"/>
                    </a:lnTo>
                    <a:lnTo>
                      <a:pt x="148" y="140"/>
                    </a:lnTo>
                    <a:lnTo>
                      <a:pt x="148" y="140"/>
                    </a:lnTo>
                    <a:lnTo>
                      <a:pt x="150" y="138"/>
                    </a:lnTo>
                    <a:lnTo>
                      <a:pt x="152" y="138"/>
                    </a:lnTo>
                    <a:lnTo>
                      <a:pt x="156" y="138"/>
                    </a:lnTo>
                    <a:lnTo>
                      <a:pt x="158" y="136"/>
                    </a:lnTo>
                    <a:lnTo>
                      <a:pt x="160" y="136"/>
                    </a:lnTo>
                    <a:lnTo>
                      <a:pt x="164" y="138"/>
                    </a:lnTo>
                    <a:lnTo>
                      <a:pt x="164" y="138"/>
                    </a:lnTo>
                    <a:lnTo>
                      <a:pt x="164" y="138"/>
                    </a:lnTo>
                    <a:lnTo>
                      <a:pt x="164" y="136"/>
                    </a:lnTo>
                    <a:lnTo>
                      <a:pt x="164" y="13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35" name="Freeform 209">
                <a:extLst>
                  <a:ext uri="{FF2B5EF4-FFF2-40B4-BE49-F238E27FC236}">
                    <a16:creationId xmlns:a16="http://schemas.microsoft.com/office/drawing/2014/main" id="{0B8A3349-F996-AD58-454E-2266FA4E27D7}"/>
                  </a:ext>
                </a:extLst>
              </p:cNvPr>
              <p:cNvSpPr>
                <a:spLocks/>
              </p:cNvSpPr>
              <p:nvPr/>
            </p:nvSpPr>
            <p:spPr bwMode="auto">
              <a:xfrm>
                <a:off x="3695" y="1880"/>
                <a:ext cx="204" cy="157"/>
              </a:xfrm>
              <a:custGeom>
                <a:avLst/>
                <a:gdLst>
                  <a:gd name="T0" fmla="*/ 200 w 204"/>
                  <a:gd name="T1" fmla="*/ 95 h 157"/>
                  <a:gd name="T2" fmla="*/ 190 w 204"/>
                  <a:gd name="T3" fmla="*/ 89 h 157"/>
                  <a:gd name="T4" fmla="*/ 186 w 204"/>
                  <a:gd name="T5" fmla="*/ 81 h 157"/>
                  <a:gd name="T6" fmla="*/ 180 w 204"/>
                  <a:gd name="T7" fmla="*/ 71 h 157"/>
                  <a:gd name="T8" fmla="*/ 170 w 204"/>
                  <a:gd name="T9" fmla="*/ 61 h 157"/>
                  <a:gd name="T10" fmla="*/ 158 w 204"/>
                  <a:gd name="T11" fmla="*/ 49 h 157"/>
                  <a:gd name="T12" fmla="*/ 152 w 204"/>
                  <a:gd name="T13" fmla="*/ 43 h 157"/>
                  <a:gd name="T14" fmla="*/ 142 w 204"/>
                  <a:gd name="T15" fmla="*/ 39 h 157"/>
                  <a:gd name="T16" fmla="*/ 144 w 204"/>
                  <a:gd name="T17" fmla="*/ 31 h 157"/>
                  <a:gd name="T18" fmla="*/ 142 w 204"/>
                  <a:gd name="T19" fmla="*/ 14 h 157"/>
                  <a:gd name="T20" fmla="*/ 130 w 204"/>
                  <a:gd name="T21" fmla="*/ 0 h 157"/>
                  <a:gd name="T22" fmla="*/ 122 w 204"/>
                  <a:gd name="T23" fmla="*/ 2 h 157"/>
                  <a:gd name="T24" fmla="*/ 114 w 204"/>
                  <a:gd name="T25" fmla="*/ 6 h 157"/>
                  <a:gd name="T26" fmla="*/ 114 w 204"/>
                  <a:gd name="T27" fmla="*/ 12 h 157"/>
                  <a:gd name="T28" fmla="*/ 108 w 204"/>
                  <a:gd name="T29" fmla="*/ 18 h 157"/>
                  <a:gd name="T30" fmla="*/ 98 w 204"/>
                  <a:gd name="T31" fmla="*/ 31 h 157"/>
                  <a:gd name="T32" fmla="*/ 86 w 204"/>
                  <a:gd name="T33" fmla="*/ 35 h 157"/>
                  <a:gd name="T34" fmla="*/ 72 w 204"/>
                  <a:gd name="T35" fmla="*/ 37 h 157"/>
                  <a:gd name="T36" fmla="*/ 72 w 204"/>
                  <a:gd name="T37" fmla="*/ 41 h 157"/>
                  <a:gd name="T38" fmla="*/ 70 w 204"/>
                  <a:gd name="T39" fmla="*/ 47 h 157"/>
                  <a:gd name="T40" fmla="*/ 62 w 204"/>
                  <a:gd name="T41" fmla="*/ 53 h 157"/>
                  <a:gd name="T42" fmla="*/ 46 w 204"/>
                  <a:gd name="T43" fmla="*/ 57 h 157"/>
                  <a:gd name="T44" fmla="*/ 36 w 204"/>
                  <a:gd name="T45" fmla="*/ 63 h 157"/>
                  <a:gd name="T46" fmla="*/ 32 w 204"/>
                  <a:gd name="T47" fmla="*/ 57 h 157"/>
                  <a:gd name="T48" fmla="*/ 24 w 204"/>
                  <a:gd name="T49" fmla="*/ 63 h 157"/>
                  <a:gd name="T50" fmla="*/ 12 w 204"/>
                  <a:gd name="T51" fmla="*/ 67 h 157"/>
                  <a:gd name="T52" fmla="*/ 8 w 204"/>
                  <a:gd name="T53" fmla="*/ 77 h 157"/>
                  <a:gd name="T54" fmla="*/ 2 w 204"/>
                  <a:gd name="T55" fmla="*/ 87 h 157"/>
                  <a:gd name="T56" fmla="*/ 0 w 204"/>
                  <a:gd name="T57" fmla="*/ 91 h 157"/>
                  <a:gd name="T58" fmla="*/ 2 w 204"/>
                  <a:gd name="T59" fmla="*/ 99 h 157"/>
                  <a:gd name="T60" fmla="*/ 2 w 204"/>
                  <a:gd name="T61" fmla="*/ 105 h 157"/>
                  <a:gd name="T62" fmla="*/ 8 w 204"/>
                  <a:gd name="T63" fmla="*/ 119 h 157"/>
                  <a:gd name="T64" fmla="*/ 10 w 204"/>
                  <a:gd name="T65" fmla="*/ 125 h 157"/>
                  <a:gd name="T66" fmla="*/ 16 w 204"/>
                  <a:gd name="T67" fmla="*/ 135 h 157"/>
                  <a:gd name="T68" fmla="*/ 24 w 204"/>
                  <a:gd name="T69" fmla="*/ 143 h 157"/>
                  <a:gd name="T70" fmla="*/ 26 w 204"/>
                  <a:gd name="T71" fmla="*/ 149 h 157"/>
                  <a:gd name="T72" fmla="*/ 28 w 204"/>
                  <a:gd name="T73" fmla="*/ 157 h 157"/>
                  <a:gd name="T74" fmla="*/ 32 w 204"/>
                  <a:gd name="T75" fmla="*/ 143 h 157"/>
                  <a:gd name="T76" fmla="*/ 34 w 204"/>
                  <a:gd name="T77" fmla="*/ 135 h 157"/>
                  <a:gd name="T78" fmla="*/ 46 w 204"/>
                  <a:gd name="T79" fmla="*/ 131 h 157"/>
                  <a:gd name="T80" fmla="*/ 54 w 204"/>
                  <a:gd name="T81" fmla="*/ 133 h 157"/>
                  <a:gd name="T82" fmla="*/ 60 w 204"/>
                  <a:gd name="T83" fmla="*/ 133 h 157"/>
                  <a:gd name="T84" fmla="*/ 66 w 204"/>
                  <a:gd name="T85" fmla="*/ 131 h 157"/>
                  <a:gd name="T86" fmla="*/ 68 w 204"/>
                  <a:gd name="T87" fmla="*/ 117 h 157"/>
                  <a:gd name="T88" fmla="*/ 86 w 204"/>
                  <a:gd name="T89" fmla="*/ 107 h 157"/>
                  <a:gd name="T90" fmla="*/ 98 w 204"/>
                  <a:gd name="T91" fmla="*/ 117 h 157"/>
                  <a:gd name="T92" fmla="*/ 108 w 204"/>
                  <a:gd name="T93" fmla="*/ 121 h 157"/>
                  <a:gd name="T94" fmla="*/ 126 w 204"/>
                  <a:gd name="T95" fmla="*/ 123 h 157"/>
                  <a:gd name="T96" fmla="*/ 134 w 204"/>
                  <a:gd name="T97" fmla="*/ 113 h 157"/>
                  <a:gd name="T98" fmla="*/ 146 w 204"/>
                  <a:gd name="T99" fmla="*/ 111 h 157"/>
                  <a:gd name="T100" fmla="*/ 162 w 204"/>
                  <a:gd name="T101" fmla="*/ 109 h 157"/>
                  <a:gd name="T102" fmla="*/ 174 w 204"/>
                  <a:gd name="T103" fmla="*/ 103 h 157"/>
                  <a:gd name="T104" fmla="*/ 194 w 204"/>
                  <a:gd name="T105" fmla="*/ 107 h 157"/>
                  <a:gd name="T106" fmla="*/ 202 w 204"/>
                  <a:gd name="T107" fmla="*/ 10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 h="157">
                    <a:moveTo>
                      <a:pt x="202" y="105"/>
                    </a:moveTo>
                    <a:lnTo>
                      <a:pt x="202" y="103"/>
                    </a:lnTo>
                    <a:lnTo>
                      <a:pt x="202" y="99"/>
                    </a:lnTo>
                    <a:lnTo>
                      <a:pt x="202" y="97"/>
                    </a:lnTo>
                    <a:lnTo>
                      <a:pt x="200" y="97"/>
                    </a:lnTo>
                    <a:lnTo>
                      <a:pt x="200" y="95"/>
                    </a:lnTo>
                    <a:lnTo>
                      <a:pt x="200" y="95"/>
                    </a:lnTo>
                    <a:lnTo>
                      <a:pt x="198" y="93"/>
                    </a:lnTo>
                    <a:lnTo>
                      <a:pt x="196" y="93"/>
                    </a:lnTo>
                    <a:lnTo>
                      <a:pt x="194" y="91"/>
                    </a:lnTo>
                    <a:lnTo>
                      <a:pt x="194" y="89"/>
                    </a:lnTo>
                    <a:lnTo>
                      <a:pt x="190" y="89"/>
                    </a:lnTo>
                    <a:lnTo>
                      <a:pt x="190" y="89"/>
                    </a:lnTo>
                    <a:lnTo>
                      <a:pt x="188" y="87"/>
                    </a:lnTo>
                    <a:lnTo>
                      <a:pt x="188" y="85"/>
                    </a:lnTo>
                    <a:lnTo>
                      <a:pt x="188" y="83"/>
                    </a:lnTo>
                    <a:lnTo>
                      <a:pt x="186" y="83"/>
                    </a:lnTo>
                    <a:lnTo>
                      <a:pt x="186" y="81"/>
                    </a:lnTo>
                    <a:lnTo>
                      <a:pt x="188" y="79"/>
                    </a:lnTo>
                    <a:lnTo>
                      <a:pt x="186" y="77"/>
                    </a:lnTo>
                    <a:lnTo>
                      <a:pt x="184" y="75"/>
                    </a:lnTo>
                    <a:lnTo>
                      <a:pt x="182" y="75"/>
                    </a:lnTo>
                    <a:lnTo>
                      <a:pt x="182" y="73"/>
                    </a:lnTo>
                    <a:lnTo>
                      <a:pt x="180" y="71"/>
                    </a:lnTo>
                    <a:lnTo>
                      <a:pt x="174" y="67"/>
                    </a:lnTo>
                    <a:lnTo>
                      <a:pt x="172" y="67"/>
                    </a:lnTo>
                    <a:lnTo>
                      <a:pt x="170" y="65"/>
                    </a:lnTo>
                    <a:lnTo>
                      <a:pt x="168" y="63"/>
                    </a:lnTo>
                    <a:lnTo>
                      <a:pt x="168" y="63"/>
                    </a:lnTo>
                    <a:lnTo>
                      <a:pt x="170" y="61"/>
                    </a:lnTo>
                    <a:lnTo>
                      <a:pt x="170" y="59"/>
                    </a:lnTo>
                    <a:lnTo>
                      <a:pt x="168" y="57"/>
                    </a:lnTo>
                    <a:lnTo>
                      <a:pt x="166" y="55"/>
                    </a:lnTo>
                    <a:lnTo>
                      <a:pt x="164" y="51"/>
                    </a:lnTo>
                    <a:lnTo>
                      <a:pt x="162" y="51"/>
                    </a:lnTo>
                    <a:lnTo>
                      <a:pt x="158" y="49"/>
                    </a:lnTo>
                    <a:lnTo>
                      <a:pt x="156" y="49"/>
                    </a:lnTo>
                    <a:lnTo>
                      <a:pt x="154" y="49"/>
                    </a:lnTo>
                    <a:lnTo>
                      <a:pt x="154" y="47"/>
                    </a:lnTo>
                    <a:lnTo>
                      <a:pt x="152" y="45"/>
                    </a:lnTo>
                    <a:lnTo>
                      <a:pt x="154" y="43"/>
                    </a:lnTo>
                    <a:lnTo>
                      <a:pt x="152" y="43"/>
                    </a:lnTo>
                    <a:lnTo>
                      <a:pt x="152" y="43"/>
                    </a:lnTo>
                    <a:lnTo>
                      <a:pt x="150" y="41"/>
                    </a:lnTo>
                    <a:lnTo>
                      <a:pt x="148" y="41"/>
                    </a:lnTo>
                    <a:lnTo>
                      <a:pt x="144" y="41"/>
                    </a:lnTo>
                    <a:lnTo>
                      <a:pt x="144" y="41"/>
                    </a:lnTo>
                    <a:lnTo>
                      <a:pt x="142" y="39"/>
                    </a:lnTo>
                    <a:lnTo>
                      <a:pt x="142" y="37"/>
                    </a:lnTo>
                    <a:lnTo>
                      <a:pt x="142" y="37"/>
                    </a:lnTo>
                    <a:lnTo>
                      <a:pt x="142" y="37"/>
                    </a:lnTo>
                    <a:lnTo>
                      <a:pt x="142" y="35"/>
                    </a:lnTo>
                    <a:lnTo>
                      <a:pt x="142" y="35"/>
                    </a:lnTo>
                    <a:lnTo>
                      <a:pt x="144" y="31"/>
                    </a:lnTo>
                    <a:lnTo>
                      <a:pt x="144" y="31"/>
                    </a:lnTo>
                    <a:lnTo>
                      <a:pt x="144" y="25"/>
                    </a:lnTo>
                    <a:lnTo>
                      <a:pt x="144" y="23"/>
                    </a:lnTo>
                    <a:lnTo>
                      <a:pt x="144" y="20"/>
                    </a:lnTo>
                    <a:lnTo>
                      <a:pt x="142" y="16"/>
                    </a:lnTo>
                    <a:lnTo>
                      <a:pt x="142" y="14"/>
                    </a:lnTo>
                    <a:lnTo>
                      <a:pt x="138" y="10"/>
                    </a:lnTo>
                    <a:lnTo>
                      <a:pt x="138" y="10"/>
                    </a:lnTo>
                    <a:lnTo>
                      <a:pt x="134" y="4"/>
                    </a:lnTo>
                    <a:lnTo>
                      <a:pt x="132" y="4"/>
                    </a:lnTo>
                    <a:lnTo>
                      <a:pt x="132" y="2"/>
                    </a:lnTo>
                    <a:lnTo>
                      <a:pt x="130" y="0"/>
                    </a:lnTo>
                    <a:lnTo>
                      <a:pt x="130" y="0"/>
                    </a:lnTo>
                    <a:lnTo>
                      <a:pt x="128" y="0"/>
                    </a:lnTo>
                    <a:lnTo>
                      <a:pt x="126" y="0"/>
                    </a:lnTo>
                    <a:lnTo>
                      <a:pt x="124" y="0"/>
                    </a:lnTo>
                    <a:lnTo>
                      <a:pt x="122" y="2"/>
                    </a:lnTo>
                    <a:lnTo>
                      <a:pt x="122" y="2"/>
                    </a:lnTo>
                    <a:lnTo>
                      <a:pt x="120" y="2"/>
                    </a:lnTo>
                    <a:lnTo>
                      <a:pt x="120" y="2"/>
                    </a:lnTo>
                    <a:lnTo>
                      <a:pt x="118" y="2"/>
                    </a:lnTo>
                    <a:lnTo>
                      <a:pt x="118" y="4"/>
                    </a:lnTo>
                    <a:lnTo>
                      <a:pt x="118" y="4"/>
                    </a:lnTo>
                    <a:lnTo>
                      <a:pt x="114" y="6"/>
                    </a:lnTo>
                    <a:lnTo>
                      <a:pt x="114" y="6"/>
                    </a:lnTo>
                    <a:lnTo>
                      <a:pt x="114" y="8"/>
                    </a:lnTo>
                    <a:lnTo>
                      <a:pt x="114" y="8"/>
                    </a:lnTo>
                    <a:lnTo>
                      <a:pt x="114" y="10"/>
                    </a:lnTo>
                    <a:lnTo>
                      <a:pt x="114" y="10"/>
                    </a:lnTo>
                    <a:lnTo>
                      <a:pt x="114" y="12"/>
                    </a:lnTo>
                    <a:lnTo>
                      <a:pt x="112" y="14"/>
                    </a:lnTo>
                    <a:lnTo>
                      <a:pt x="112" y="14"/>
                    </a:lnTo>
                    <a:lnTo>
                      <a:pt x="110" y="14"/>
                    </a:lnTo>
                    <a:lnTo>
                      <a:pt x="110" y="14"/>
                    </a:lnTo>
                    <a:lnTo>
                      <a:pt x="108" y="18"/>
                    </a:lnTo>
                    <a:lnTo>
                      <a:pt x="108" y="18"/>
                    </a:lnTo>
                    <a:lnTo>
                      <a:pt x="106" y="18"/>
                    </a:lnTo>
                    <a:lnTo>
                      <a:pt x="102" y="23"/>
                    </a:lnTo>
                    <a:lnTo>
                      <a:pt x="102" y="25"/>
                    </a:lnTo>
                    <a:lnTo>
                      <a:pt x="100" y="27"/>
                    </a:lnTo>
                    <a:lnTo>
                      <a:pt x="100" y="29"/>
                    </a:lnTo>
                    <a:lnTo>
                      <a:pt x="98" y="31"/>
                    </a:lnTo>
                    <a:lnTo>
                      <a:pt x="98" y="31"/>
                    </a:lnTo>
                    <a:lnTo>
                      <a:pt x="96" y="31"/>
                    </a:lnTo>
                    <a:lnTo>
                      <a:pt x="96" y="31"/>
                    </a:lnTo>
                    <a:lnTo>
                      <a:pt x="92" y="35"/>
                    </a:lnTo>
                    <a:lnTo>
                      <a:pt x="88" y="33"/>
                    </a:lnTo>
                    <a:lnTo>
                      <a:pt x="86" y="35"/>
                    </a:lnTo>
                    <a:lnTo>
                      <a:pt x="84" y="35"/>
                    </a:lnTo>
                    <a:lnTo>
                      <a:pt x="82" y="35"/>
                    </a:lnTo>
                    <a:lnTo>
                      <a:pt x="80" y="35"/>
                    </a:lnTo>
                    <a:lnTo>
                      <a:pt x="78" y="37"/>
                    </a:lnTo>
                    <a:lnTo>
                      <a:pt x="74" y="37"/>
                    </a:lnTo>
                    <a:lnTo>
                      <a:pt x="72" y="37"/>
                    </a:lnTo>
                    <a:lnTo>
                      <a:pt x="70" y="37"/>
                    </a:lnTo>
                    <a:lnTo>
                      <a:pt x="70" y="39"/>
                    </a:lnTo>
                    <a:lnTo>
                      <a:pt x="70" y="39"/>
                    </a:lnTo>
                    <a:lnTo>
                      <a:pt x="70" y="39"/>
                    </a:lnTo>
                    <a:lnTo>
                      <a:pt x="70" y="39"/>
                    </a:lnTo>
                    <a:lnTo>
                      <a:pt x="72" y="41"/>
                    </a:lnTo>
                    <a:lnTo>
                      <a:pt x="72" y="43"/>
                    </a:lnTo>
                    <a:lnTo>
                      <a:pt x="72" y="43"/>
                    </a:lnTo>
                    <a:lnTo>
                      <a:pt x="72" y="43"/>
                    </a:lnTo>
                    <a:lnTo>
                      <a:pt x="72" y="43"/>
                    </a:lnTo>
                    <a:lnTo>
                      <a:pt x="72" y="45"/>
                    </a:lnTo>
                    <a:lnTo>
                      <a:pt x="70" y="47"/>
                    </a:lnTo>
                    <a:lnTo>
                      <a:pt x="68" y="49"/>
                    </a:lnTo>
                    <a:lnTo>
                      <a:pt x="66" y="51"/>
                    </a:lnTo>
                    <a:lnTo>
                      <a:pt x="66" y="51"/>
                    </a:lnTo>
                    <a:lnTo>
                      <a:pt x="64" y="53"/>
                    </a:lnTo>
                    <a:lnTo>
                      <a:pt x="64" y="53"/>
                    </a:lnTo>
                    <a:lnTo>
                      <a:pt x="62" y="53"/>
                    </a:lnTo>
                    <a:lnTo>
                      <a:pt x="60" y="53"/>
                    </a:lnTo>
                    <a:lnTo>
                      <a:pt x="54" y="55"/>
                    </a:lnTo>
                    <a:lnTo>
                      <a:pt x="52" y="55"/>
                    </a:lnTo>
                    <a:lnTo>
                      <a:pt x="50" y="55"/>
                    </a:lnTo>
                    <a:lnTo>
                      <a:pt x="48" y="55"/>
                    </a:lnTo>
                    <a:lnTo>
                      <a:pt x="46" y="57"/>
                    </a:lnTo>
                    <a:lnTo>
                      <a:pt x="46" y="57"/>
                    </a:lnTo>
                    <a:lnTo>
                      <a:pt x="44" y="57"/>
                    </a:lnTo>
                    <a:lnTo>
                      <a:pt x="42" y="59"/>
                    </a:lnTo>
                    <a:lnTo>
                      <a:pt x="40" y="59"/>
                    </a:lnTo>
                    <a:lnTo>
                      <a:pt x="38" y="61"/>
                    </a:lnTo>
                    <a:lnTo>
                      <a:pt x="36" y="63"/>
                    </a:lnTo>
                    <a:lnTo>
                      <a:pt x="36" y="63"/>
                    </a:lnTo>
                    <a:lnTo>
                      <a:pt x="34" y="61"/>
                    </a:lnTo>
                    <a:lnTo>
                      <a:pt x="34" y="59"/>
                    </a:lnTo>
                    <a:lnTo>
                      <a:pt x="32" y="57"/>
                    </a:lnTo>
                    <a:lnTo>
                      <a:pt x="32" y="57"/>
                    </a:lnTo>
                    <a:lnTo>
                      <a:pt x="32" y="57"/>
                    </a:lnTo>
                    <a:lnTo>
                      <a:pt x="32" y="57"/>
                    </a:lnTo>
                    <a:lnTo>
                      <a:pt x="30" y="59"/>
                    </a:lnTo>
                    <a:lnTo>
                      <a:pt x="30" y="59"/>
                    </a:lnTo>
                    <a:lnTo>
                      <a:pt x="28" y="61"/>
                    </a:lnTo>
                    <a:lnTo>
                      <a:pt x="24" y="61"/>
                    </a:lnTo>
                    <a:lnTo>
                      <a:pt x="24" y="63"/>
                    </a:lnTo>
                    <a:lnTo>
                      <a:pt x="22" y="63"/>
                    </a:lnTo>
                    <a:lnTo>
                      <a:pt x="20" y="63"/>
                    </a:lnTo>
                    <a:lnTo>
                      <a:pt x="18" y="63"/>
                    </a:lnTo>
                    <a:lnTo>
                      <a:pt x="16" y="63"/>
                    </a:lnTo>
                    <a:lnTo>
                      <a:pt x="14" y="65"/>
                    </a:lnTo>
                    <a:lnTo>
                      <a:pt x="12" y="67"/>
                    </a:lnTo>
                    <a:lnTo>
                      <a:pt x="12" y="69"/>
                    </a:lnTo>
                    <a:lnTo>
                      <a:pt x="12" y="69"/>
                    </a:lnTo>
                    <a:lnTo>
                      <a:pt x="10" y="71"/>
                    </a:lnTo>
                    <a:lnTo>
                      <a:pt x="10" y="73"/>
                    </a:lnTo>
                    <a:lnTo>
                      <a:pt x="8" y="75"/>
                    </a:lnTo>
                    <a:lnTo>
                      <a:pt x="8" y="77"/>
                    </a:lnTo>
                    <a:lnTo>
                      <a:pt x="6" y="79"/>
                    </a:lnTo>
                    <a:lnTo>
                      <a:pt x="4" y="83"/>
                    </a:lnTo>
                    <a:lnTo>
                      <a:pt x="4" y="85"/>
                    </a:lnTo>
                    <a:lnTo>
                      <a:pt x="4" y="85"/>
                    </a:lnTo>
                    <a:lnTo>
                      <a:pt x="4" y="85"/>
                    </a:lnTo>
                    <a:lnTo>
                      <a:pt x="2" y="87"/>
                    </a:lnTo>
                    <a:lnTo>
                      <a:pt x="0" y="87"/>
                    </a:lnTo>
                    <a:lnTo>
                      <a:pt x="0" y="87"/>
                    </a:lnTo>
                    <a:lnTo>
                      <a:pt x="0" y="89"/>
                    </a:lnTo>
                    <a:lnTo>
                      <a:pt x="0" y="89"/>
                    </a:lnTo>
                    <a:lnTo>
                      <a:pt x="0" y="91"/>
                    </a:lnTo>
                    <a:lnTo>
                      <a:pt x="0" y="91"/>
                    </a:lnTo>
                    <a:lnTo>
                      <a:pt x="2" y="91"/>
                    </a:lnTo>
                    <a:lnTo>
                      <a:pt x="2" y="91"/>
                    </a:lnTo>
                    <a:lnTo>
                      <a:pt x="2" y="91"/>
                    </a:lnTo>
                    <a:lnTo>
                      <a:pt x="2" y="93"/>
                    </a:lnTo>
                    <a:lnTo>
                      <a:pt x="2" y="99"/>
                    </a:lnTo>
                    <a:lnTo>
                      <a:pt x="2" y="99"/>
                    </a:lnTo>
                    <a:lnTo>
                      <a:pt x="2" y="101"/>
                    </a:lnTo>
                    <a:lnTo>
                      <a:pt x="2" y="101"/>
                    </a:lnTo>
                    <a:lnTo>
                      <a:pt x="2" y="103"/>
                    </a:lnTo>
                    <a:lnTo>
                      <a:pt x="2" y="103"/>
                    </a:lnTo>
                    <a:lnTo>
                      <a:pt x="2" y="103"/>
                    </a:lnTo>
                    <a:lnTo>
                      <a:pt x="2" y="105"/>
                    </a:lnTo>
                    <a:lnTo>
                      <a:pt x="4" y="107"/>
                    </a:lnTo>
                    <a:lnTo>
                      <a:pt x="4" y="113"/>
                    </a:lnTo>
                    <a:lnTo>
                      <a:pt x="4" y="115"/>
                    </a:lnTo>
                    <a:lnTo>
                      <a:pt x="4" y="115"/>
                    </a:lnTo>
                    <a:lnTo>
                      <a:pt x="6" y="117"/>
                    </a:lnTo>
                    <a:lnTo>
                      <a:pt x="8" y="119"/>
                    </a:lnTo>
                    <a:lnTo>
                      <a:pt x="10" y="121"/>
                    </a:lnTo>
                    <a:lnTo>
                      <a:pt x="10" y="123"/>
                    </a:lnTo>
                    <a:lnTo>
                      <a:pt x="10" y="125"/>
                    </a:lnTo>
                    <a:lnTo>
                      <a:pt x="10" y="125"/>
                    </a:lnTo>
                    <a:lnTo>
                      <a:pt x="10" y="125"/>
                    </a:lnTo>
                    <a:lnTo>
                      <a:pt x="10" y="125"/>
                    </a:lnTo>
                    <a:lnTo>
                      <a:pt x="10" y="125"/>
                    </a:lnTo>
                    <a:lnTo>
                      <a:pt x="10" y="127"/>
                    </a:lnTo>
                    <a:lnTo>
                      <a:pt x="10" y="129"/>
                    </a:lnTo>
                    <a:lnTo>
                      <a:pt x="12" y="131"/>
                    </a:lnTo>
                    <a:lnTo>
                      <a:pt x="14" y="133"/>
                    </a:lnTo>
                    <a:lnTo>
                      <a:pt x="16" y="135"/>
                    </a:lnTo>
                    <a:lnTo>
                      <a:pt x="18" y="137"/>
                    </a:lnTo>
                    <a:lnTo>
                      <a:pt x="20" y="139"/>
                    </a:lnTo>
                    <a:lnTo>
                      <a:pt x="20" y="141"/>
                    </a:lnTo>
                    <a:lnTo>
                      <a:pt x="22" y="141"/>
                    </a:lnTo>
                    <a:lnTo>
                      <a:pt x="22" y="141"/>
                    </a:lnTo>
                    <a:lnTo>
                      <a:pt x="24" y="143"/>
                    </a:lnTo>
                    <a:lnTo>
                      <a:pt x="24" y="143"/>
                    </a:lnTo>
                    <a:lnTo>
                      <a:pt x="24" y="143"/>
                    </a:lnTo>
                    <a:lnTo>
                      <a:pt x="26" y="145"/>
                    </a:lnTo>
                    <a:lnTo>
                      <a:pt x="26" y="147"/>
                    </a:lnTo>
                    <a:lnTo>
                      <a:pt x="26" y="147"/>
                    </a:lnTo>
                    <a:lnTo>
                      <a:pt x="26" y="149"/>
                    </a:lnTo>
                    <a:lnTo>
                      <a:pt x="26" y="149"/>
                    </a:lnTo>
                    <a:lnTo>
                      <a:pt x="26" y="151"/>
                    </a:lnTo>
                    <a:lnTo>
                      <a:pt x="26" y="151"/>
                    </a:lnTo>
                    <a:lnTo>
                      <a:pt x="26" y="153"/>
                    </a:lnTo>
                    <a:lnTo>
                      <a:pt x="26" y="155"/>
                    </a:lnTo>
                    <a:lnTo>
                      <a:pt x="28" y="157"/>
                    </a:lnTo>
                    <a:lnTo>
                      <a:pt x="28" y="155"/>
                    </a:lnTo>
                    <a:lnTo>
                      <a:pt x="30" y="151"/>
                    </a:lnTo>
                    <a:lnTo>
                      <a:pt x="30" y="149"/>
                    </a:lnTo>
                    <a:lnTo>
                      <a:pt x="32" y="147"/>
                    </a:lnTo>
                    <a:lnTo>
                      <a:pt x="32" y="145"/>
                    </a:lnTo>
                    <a:lnTo>
                      <a:pt x="32" y="143"/>
                    </a:lnTo>
                    <a:lnTo>
                      <a:pt x="32" y="141"/>
                    </a:lnTo>
                    <a:lnTo>
                      <a:pt x="32" y="141"/>
                    </a:lnTo>
                    <a:lnTo>
                      <a:pt x="32" y="139"/>
                    </a:lnTo>
                    <a:lnTo>
                      <a:pt x="32" y="137"/>
                    </a:lnTo>
                    <a:lnTo>
                      <a:pt x="34" y="135"/>
                    </a:lnTo>
                    <a:lnTo>
                      <a:pt x="34" y="135"/>
                    </a:lnTo>
                    <a:lnTo>
                      <a:pt x="34" y="133"/>
                    </a:lnTo>
                    <a:lnTo>
                      <a:pt x="36" y="133"/>
                    </a:lnTo>
                    <a:lnTo>
                      <a:pt x="40" y="133"/>
                    </a:lnTo>
                    <a:lnTo>
                      <a:pt x="44" y="133"/>
                    </a:lnTo>
                    <a:lnTo>
                      <a:pt x="44" y="133"/>
                    </a:lnTo>
                    <a:lnTo>
                      <a:pt x="46" y="131"/>
                    </a:lnTo>
                    <a:lnTo>
                      <a:pt x="48" y="131"/>
                    </a:lnTo>
                    <a:lnTo>
                      <a:pt x="48" y="131"/>
                    </a:lnTo>
                    <a:lnTo>
                      <a:pt x="52" y="133"/>
                    </a:lnTo>
                    <a:lnTo>
                      <a:pt x="54" y="133"/>
                    </a:lnTo>
                    <a:lnTo>
                      <a:pt x="54" y="133"/>
                    </a:lnTo>
                    <a:lnTo>
                      <a:pt x="54" y="133"/>
                    </a:lnTo>
                    <a:lnTo>
                      <a:pt x="56" y="133"/>
                    </a:lnTo>
                    <a:lnTo>
                      <a:pt x="56" y="133"/>
                    </a:lnTo>
                    <a:lnTo>
                      <a:pt x="58" y="133"/>
                    </a:lnTo>
                    <a:lnTo>
                      <a:pt x="58" y="135"/>
                    </a:lnTo>
                    <a:lnTo>
                      <a:pt x="58" y="135"/>
                    </a:lnTo>
                    <a:lnTo>
                      <a:pt x="60" y="133"/>
                    </a:lnTo>
                    <a:lnTo>
                      <a:pt x="60" y="133"/>
                    </a:lnTo>
                    <a:lnTo>
                      <a:pt x="64" y="133"/>
                    </a:lnTo>
                    <a:lnTo>
                      <a:pt x="64" y="133"/>
                    </a:lnTo>
                    <a:lnTo>
                      <a:pt x="64" y="135"/>
                    </a:lnTo>
                    <a:lnTo>
                      <a:pt x="66" y="135"/>
                    </a:lnTo>
                    <a:lnTo>
                      <a:pt x="66" y="131"/>
                    </a:lnTo>
                    <a:lnTo>
                      <a:pt x="66" y="127"/>
                    </a:lnTo>
                    <a:lnTo>
                      <a:pt x="66" y="123"/>
                    </a:lnTo>
                    <a:lnTo>
                      <a:pt x="64" y="121"/>
                    </a:lnTo>
                    <a:lnTo>
                      <a:pt x="66" y="119"/>
                    </a:lnTo>
                    <a:lnTo>
                      <a:pt x="66" y="119"/>
                    </a:lnTo>
                    <a:lnTo>
                      <a:pt x="68" y="117"/>
                    </a:lnTo>
                    <a:lnTo>
                      <a:pt x="72" y="109"/>
                    </a:lnTo>
                    <a:lnTo>
                      <a:pt x="76" y="107"/>
                    </a:lnTo>
                    <a:lnTo>
                      <a:pt x="80" y="105"/>
                    </a:lnTo>
                    <a:lnTo>
                      <a:pt x="82" y="105"/>
                    </a:lnTo>
                    <a:lnTo>
                      <a:pt x="84" y="107"/>
                    </a:lnTo>
                    <a:lnTo>
                      <a:pt x="86" y="107"/>
                    </a:lnTo>
                    <a:lnTo>
                      <a:pt x="88" y="109"/>
                    </a:lnTo>
                    <a:lnTo>
                      <a:pt x="90" y="111"/>
                    </a:lnTo>
                    <a:lnTo>
                      <a:pt x="94" y="113"/>
                    </a:lnTo>
                    <a:lnTo>
                      <a:pt x="94" y="115"/>
                    </a:lnTo>
                    <a:lnTo>
                      <a:pt x="96" y="117"/>
                    </a:lnTo>
                    <a:lnTo>
                      <a:pt x="98" y="117"/>
                    </a:lnTo>
                    <a:lnTo>
                      <a:pt x="100" y="117"/>
                    </a:lnTo>
                    <a:lnTo>
                      <a:pt x="102" y="119"/>
                    </a:lnTo>
                    <a:lnTo>
                      <a:pt x="106" y="119"/>
                    </a:lnTo>
                    <a:lnTo>
                      <a:pt x="106" y="121"/>
                    </a:lnTo>
                    <a:lnTo>
                      <a:pt x="108" y="119"/>
                    </a:lnTo>
                    <a:lnTo>
                      <a:pt x="108" y="121"/>
                    </a:lnTo>
                    <a:lnTo>
                      <a:pt x="112" y="121"/>
                    </a:lnTo>
                    <a:lnTo>
                      <a:pt x="114" y="121"/>
                    </a:lnTo>
                    <a:lnTo>
                      <a:pt x="118" y="121"/>
                    </a:lnTo>
                    <a:lnTo>
                      <a:pt x="126" y="123"/>
                    </a:lnTo>
                    <a:lnTo>
                      <a:pt x="126" y="123"/>
                    </a:lnTo>
                    <a:lnTo>
                      <a:pt x="126" y="123"/>
                    </a:lnTo>
                    <a:lnTo>
                      <a:pt x="126" y="121"/>
                    </a:lnTo>
                    <a:lnTo>
                      <a:pt x="128" y="117"/>
                    </a:lnTo>
                    <a:lnTo>
                      <a:pt x="130" y="115"/>
                    </a:lnTo>
                    <a:lnTo>
                      <a:pt x="130" y="115"/>
                    </a:lnTo>
                    <a:lnTo>
                      <a:pt x="132" y="113"/>
                    </a:lnTo>
                    <a:lnTo>
                      <a:pt x="134" y="113"/>
                    </a:lnTo>
                    <a:lnTo>
                      <a:pt x="136" y="113"/>
                    </a:lnTo>
                    <a:lnTo>
                      <a:pt x="138" y="113"/>
                    </a:lnTo>
                    <a:lnTo>
                      <a:pt x="140" y="113"/>
                    </a:lnTo>
                    <a:lnTo>
                      <a:pt x="142" y="113"/>
                    </a:lnTo>
                    <a:lnTo>
                      <a:pt x="142" y="113"/>
                    </a:lnTo>
                    <a:lnTo>
                      <a:pt x="146" y="111"/>
                    </a:lnTo>
                    <a:lnTo>
                      <a:pt x="148" y="111"/>
                    </a:lnTo>
                    <a:lnTo>
                      <a:pt x="150" y="111"/>
                    </a:lnTo>
                    <a:lnTo>
                      <a:pt x="154" y="109"/>
                    </a:lnTo>
                    <a:lnTo>
                      <a:pt x="156" y="107"/>
                    </a:lnTo>
                    <a:lnTo>
                      <a:pt x="158" y="107"/>
                    </a:lnTo>
                    <a:lnTo>
                      <a:pt x="162" y="109"/>
                    </a:lnTo>
                    <a:lnTo>
                      <a:pt x="166" y="109"/>
                    </a:lnTo>
                    <a:lnTo>
                      <a:pt x="168" y="109"/>
                    </a:lnTo>
                    <a:lnTo>
                      <a:pt x="170" y="107"/>
                    </a:lnTo>
                    <a:lnTo>
                      <a:pt x="170" y="107"/>
                    </a:lnTo>
                    <a:lnTo>
                      <a:pt x="172" y="103"/>
                    </a:lnTo>
                    <a:lnTo>
                      <a:pt x="174" y="103"/>
                    </a:lnTo>
                    <a:lnTo>
                      <a:pt x="178" y="103"/>
                    </a:lnTo>
                    <a:lnTo>
                      <a:pt x="178" y="103"/>
                    </a:lnTo>
                    <a:lnTo>
                      <a:pt x="184" y="105"/>
                    </a:lnTo>
                    <a:lnTo>
                      <a:pt x="192" y="107"/>
                    </a:lnTo>
                    <a:lnTo>
                      <a:pt x="194" y="107"/>
                    </a:lnTo>
                    <a:lnTo>
                      <a:pt x="194" y="107"/>
                    </a:lnTo>
                    <a:lnTo>
                      <a:pt x="196" y="107"/>
                    </a:lnTo>
                    <a:lnTo>
                      <a:pt x="198" y="105"/>
                    </a:lnTo>
                    <a:lnTo>
                      <a:pt x="198" y="105"/>
                    </a:lnTo>
                    <a:lnTo>
                      <a:pt x="200" y="105"/>
                    </a:lnTo>
                    <a:lnTo>
                      <a:pt x="204" y="105"/>
                    </a:lnTo>
                    <a:lnTo>
                      <a:pt x="202" y="105"/>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36" name="Freeform 210">
                <a:extLst>
                  <a:ext uri="{FF2B5EF4-FFF2-40B4-BE49-F238E27FC236}">
                    <a16:creationId xmlns:a16="http://schemas.microsoft.com/office/drawing/2014/main" id="{DC95AD42-79EA-DFE8-2953-A95530EE0BA2}"/>
                  </a:ext>
                </a:extLst>
              </p:cNvPr>
              <p:cNvSpPr>
                <a:spLocks noEditPoints="1"/>
              </p:cNvSpPr>
              <p:nvPr/>
            </p:nvSpPr>
            <p:spPr bwMode="auto">
              <a:xfrm>
                <a:off x="2206" y="1724"/>
                <a:ext cx="26" cy="8"/>
              </a:xfrm>
              <a:custGeom>
                <a:avLst/>
                <a:gdLst>
                  <a:gd name="T0" fmla="*/ 2 w 26"/>
                  <a:gd name="T1" fmla="*/ 6 h 8"/>
                  <a:gd name="T2" fmla="*/ 2 w 26"/>
                  <a:gd name="T3" fmla="*/ 6 h 8"/>
                  <a:gd name="T4" fmla="*/ 0 w 26"/>
                  <a:gd name="T5" fmla="*/ 6 h 8"/>
                  <a:gd name="T6" fmla="*/ 0 w 26"/>
                  <a:gd name="T7" fmla="*/ 6 h 8"/>
                  <a:gd name="T8" fmla="*/ 0 w 26"/>
                  <a:gd name="T9" fmla="*/ 6 h 8"/>
                  <a:gd name="T10" fmla="*/ 0 w 26"/>
                  <a:gd name="T11" fmla="*/ 6 h 8"/>
                  <a:gd name="T12" fmla="*/ 0 w 26"/>
                  <a:gd name="T13" fmla="*/ 8 h 8"/>
                  <a:gd name="T14" fmla="*/ 2 w 26"/>
                  <a:gd name="T15" fmla="*/ 8 h 8"/>
                  <a:gd name="T16" fmla="*/ 2 w 26"/>
                  <a:gd name="T17" fmla="*/ 8 h 8"/>
                  <a:gd name="T18" fmla="*/ 2 w 26"/>
                  <a:gd name="T19" fmla="*/ 8 h 8"/>
                  <a:gd name="T20" fmla="*/ 4 w 26"/>
                  <a:gd name="T21" fmla="*/ 8 h 8"/>
                  <a:gd name="T22" fmla="*/ 4 w 26"/>
                  <a:gd name="T23" fmla="*/ 6 h 8"/>
                  <a:gd name="T24" fmla="*/ 2 w 26"/>
                  <a:gd name="T25" fmla="*/ 6 h 8"/>
                  <a:gd name="T26" fmla="*/ 22 w 26"/>
                  <a:gd name="T27" fmla="*/ 0 h 8"/>
                  <a:gd name="T28" fmla="*/ 22 w 26"/>
                  <a:gd name="T29" fmla="*/ 0 h 8"/>
                  <a:gd name="T30" fmla="*/ 22 w 26"/>
                  <a:gd name="T31" fmla="*/ 0 h 8"/>
                  <a:gd name="T32" fmla="*/ 20 w 26"/>
                  <a:gd name="T33" fmla="*/ 0 h 8"/>
                  <a:gd name="T34" fmla="*/ 20 w 26"/>
                  <a:gd name="T35" fmla="*/ 0 h 8"/>
                  <a:gd name="T36" fmla="*/ 20 w 26"/>
                  <a:gd name="T37" fmla="*/ 0 h 8"/>
                  <a:gd name="T38" fmla="*/ 20 w 26"/>
                  <a:gd name="T39" fmla="*/ 0 h 8"/>
                  <a:gd name="T40" fmla="*/ 22 w 26"/>
                  <a:gd name="T41" fmla="*/ 0 h 8"/>
                  <a:gd name="T42" fmla="*/ 22 w 26"/>
                  <a:gd name="T43" fmla="*/ 0 h 8"/>
                  <a:gd name="T44" fmla="*/ 22 w 26"/>
                  <a:gd name="T45" fmla="*/ 0 h 8"/>
                  <a:gd name="T46" fmla="*/ 22 w 26"/>
                  <a:gd name="T47" fmla="*/ 0 h 8"/>
                  <a:gd name="T48" fmla="*/ 22 w 26"/>
                  <a:gd name="T49" fmla="*/ 0 h 8"/>
                  <a:gd name="T50" fmla="*/ 22 w 26"/>
                  <a:gd name="T51" fmla="*/ 0 h 8"/>
                  <a:gd name="T52" fmla="*/ 26 w 26"/>
                  <a:gd name="T53" fmla="*/ 0 h 8"/>
                  <a:gd name="T54" fmla="*/ 26 w 26"/>
                  <a:gd name="T55" fmla="*/ 0 h 8"/>
                  <a:gd name="T56" fmla="*/ 26 w 26"/>
                  <a:gd name="T57" fmla="*/ 0 h 8"/>
                  <a:gd name="T58" fmla="*/ 26 w 26"/>
                  <a:gd name="T59" fmla="*/ 0 h 8"/>
                  <a:gd name="T60" fmla="*/ 24 w 26"/>
                  <a:gd name="T61" fmla="*/ 0 h 8"/>
                  <a:gd name="T62" fmla="*/ 24 w 26"/>
                  <a:gd name="T63" fmla="*/ 0 h 8"/>
                  <a:gd name="T64" fmla="*/ 26 w 26"/>
                  <a:gd name="T65" fmla="*/ 0 h 8"/>
                  <a:gd name="T66" fmla="*/ 26 w 26"/>
                  <a:gd name="T67" fmla="*/ 0 h 8"/>
                  <a:gd name="T68" fmla="*/ 26 w 26"/>
                  <a:gd name="T69" fmla="*/ 0 h 8"/>
                  <a:gd name="T70" fmla="*/ 26 w 26"/>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8">
                    <a:moveTo>
                      <a:pt x="2" y="6"/>
                    </a:moveTo>
                    <a:lnTo>
                      <a:pt x="2" y="6"/>
                    </a:lnTo>
                    <a:lnTo>
                      <a:pt x="0" y="6"/>
                    </a:lnTo>
                    <a:lnTo>
                      <a:pt x="0" y="6"/>
                    </a:lnTo>
                    <a:lnTo>
                      <a:pt x="0" y="6"/>
                    </a:lnTo>
                    <a:lnTo>
                      <a:pt x="0" y="6"/>
                    </a:lnTo>
                    <a:lnTo>
                      <a:pt x="0" y="8"/>
                    </a:lnTo>
                    <a:lnTo>
                      <a:pt x="2" y="8"/>
                    </a:lnTo>
                    <a:lnTo>
                      <a:pt x="2" y="8"/>
                    </a:lnTo>
                    <a:lnTo>
                      <a:pt x="2" y="8"/>
                    </a:lnTo>
                    <a:lnTo>
                      <a:pt x="4" y="8"/>
                    </a:lnTo>
                    <a:lnTo>
                      <a:pt x="4" y="6"/>
                    </a:lnTo>
                    <a:lnTo>
                      <a:pt x="2" y="6"/>
                    </a:lnTo>
                    <a:close/>
                    <a:moveTo>
                      <a:pt x="22" y="0"/>
                    </a:moveTo>
                    <a:lnTo>
                      <a:pt x="22" y="0"/>
                    </a:lnTo>
                    <a:lnTo>
                      <a:pt x="22" y="0"/>
                    </a:lnTo>
                    <a:lnTo>
                      <a:pt x="20" y="0"/>
                    </a:lnTo>
                    <a:lnTo>
                      <a:pt x="20" y="0"/>
                    </a:lnTo>
                    <a:lnTo>
                      <a:pt x="20" y="0"/>
                    </a:lnTo>
                    <a:lnTo>
                      <a:pt x="20" y="0"/>
                    </a:lnTo>
                    <a:lnTo>
                      <a:pt x="22" y="0"/>
                    </a:lnTo>
                    <a:lnTo>
                      <a:pt x="22" y="0"/>
                    </a:lnTo>
                    <a:lnTo>
                      <a:pt x="22" y="0"/>
                    </a:lnTo>
                    <a:lnTo>
                      <a:pt x="22" y="0"/>
                    </a:lnTo>
                    <a:lnTo>
                      <a:pt x="22" y="0"/>
                    </a:lnTo>
                    <a:lnTo>
                      <a:pt x="22" y="0"/>
                    </a:lnTo>
                    <a:close/>
                    <a:moveTo>
                      <a:pt x="26" y="0"/>
                    </a:moveTo>
                    <a:lnTo>
                      <a:pt x="26" y="0"/>
                    </a:lnTo>
                    <a:lnTo>
                      <a:pt x="26" y="0"/>
                    </a:lnTo>
                    <a:lnTo>
                      <a:pt x="26" y="0"/>
                    </a:lnTo>
                    <a:lnTo>
                      <a:pt x="24" y="0"/>
                    </a:lnTo>
                    <a:lnTo>
                      <a:pt x="24" y="0"/>
                    </a:lnTo>
                    <a:lnTo>
                      <a:pt x="26" y="0"/>
                    </a:lnTo>
                    <a:lnTo>
                      <a:pt x="26" y="0"/>
                    </a:lnTo>
                    <a:lnTo>
                      <a:pt x="26" y="0"/>
                    </a:lnTo>
                    <a:lnTo>
                      <a:pt x="26"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37" name="Freeform 211">
                <a:extLst>
                  <a:ext uri="{FF2B5EF4-FFF2-40B4-BE49-F238E27FC236}">
                    <a16:creationId xmlns:a16="http://schemas.microsoft.com/office/drawing/2014/main" id="{82E3468F-87DD-37D2-4056-882B7BACA4A1}"/>
                  </a:ext>
                </a:extLst>
              </p:cNvPr>
              <p:cNvSpPr>
                <a:spLocks noEditPoints="1"/>
              </p:cNvSpPr>
              <p:nvPr/>
            </p:nvSpPr>
            <p:spPr bwMode="auto">
              <a:xfrm>
                <a:off x="3075" y="1770"/>
                <a:ext cx="40" cy="42"/>
              </a:xfrm>
              <a:custGeom>
                <a:avLst/>
                <a:gdLst>
                  <a:gd name="T0" fmla="*/ 10 w 40"/>
                  <a:gd name="T1" fmla="*/ 38 h 42"/>
                  <a:gd name="T2" fmla="*/ 10 w 40"/>
                  <a:gd name="T3" fmla="*/ 40 h 42"/>
                  <a:gd name="T4" fmla="*/ 12 w 40"/>
                  <a:gd name="T5" fmla="*/ 42 h 42"/>
                  <a:gd name="T6" fmla="*/ 14 w 40"/>
                  <a:gd name="T7" fmla="*/ 40 h 42"/>
                  <a:gd name="T8" fmla="*/ 12 w 40"/>
                  <a:gd name="T9" fmla="*/ 38 h 42"/>
                  <a:gd name="T10" fmla="*/ 30 w 40"/>
                  <a:gd name="T11" fmla="*/ 34 h 42"/>
                  <a:gd name="T12" fmla="*/ 30 w 40"/>
                  <a:gd name="T13" fmla="*/ 36 h 42"/>
                  <a:gd name="T14" fmla="*/ 32 w 40"/>
                  <a:gd name="T15" fmla="*/ 36 h 42"/>
                  <a:gd name="T16" fmla="*/ 32 w 40"/>
                  <a:gd name="T17" fmla="*/ 34 h 42"/>
                  <a:gd name="T18" fmla="*/ 32 w 40"/>
                  <a:gd name="T19" fmla="*/ 32 h 42"/>
                  <a:gd name="T20" fmla="*/ 24 w 40"/>
                  <a:gd name="T21" fmla="*/ 34 h 42"/>
                  <a:gd name="T22" fmla="*/ 22 w 40"/>
                  <a:gd name="T23" fmla="*/ 32 h 42"/>
                  <a:gd name="T24" fmla="*/ 22 w 40"/>
                  <a:gd name="T25" fmla="*/ 34 h 42"/>
                  <a:gd name="T26" fmla="*/ 22 w 40"/>
                  <a:gd name="T27" fmla="*/ 36 h 42"/>
                  <a:gd name="T28" fmla="*/ 24 w 40"/>
                  <a:gd name="T29" fmla="*/ 40 h 42"/>
                  <a:gd name="T30" fmla="*/ 28 w 40"/>
                  <a:gd name="T31" fmla="*/ 38 h 42"/>
                  <a:gd name="T32" fmla="*/ 26 w 40"/>
                  <a:gd name="T33" fmla="*/ 36 h 42"/>
                  <a:gd name="T34" fmla="*/ 40 w 40"/>
                  <a:gd name="T35" fmla="*/ 16 h 42"/>
                  <a:gd name="T36" fmla="*/ 38 w 40"/>
                  <a:gd name="T37" fmla="*/ 16 h 42"/>
                  <a:gd name="T38" fmla="*/ 36 w 40"/>
                  <a:gd name="T39" fmla="*/ 18 h 42"/>
                  <a:gd name="T40" fmla="*/ 36 w 40"/>
                  <a:gd name="T41" fmla="*/ 20 h 42"/>
                  <a:gd name="T42" fmla="*/ 40 w 40"/>
                  <a:gd name="T43" fmla="*/ 20 h 42"/>
                  <a:gd name="T44" fmla="*/ 40 w 40"/>
                  <a:gd name="T45" fmla="*/ 18 h 42"/>
                  <a:gd name="T46" fmla="*/ 16 w 40"/>
                  <a:gd name="T47" fmla="*/ 8 h 42"/>
                  <a:gd name="T48" fmla="*/ 14 w 40"/>
                  <a:gd name="T49" fmla="*/ 8 h 42"/>
                  <a:gd name="T50" fmla="*/ 14 w 40"/>
                  <a:gd name="T51" fmla="*/ 12 h 42"/>
                  <a:gd name="T52" fmla="*/ 16 w 40"/>
                  <a:gd name="T53" fmla="*/ 10 h 42"/>
                  <a:gd name="T54" fmla="*/ 20 w 40"/>
                  <a:gd name="T55" fmla="*/ 10 h 42"/>
                  <a:gd name="T56" fmla="*/ 18 w 40"/>
                  <a:gd name="T57" fmla="*/ 10 h 42"/>
                  <a:gd name="T58" fmla="*/ 36 w 40"/>
                  <a:gd name="T59" fmla="*/ 10 h 42"/>
                  <a:gd name="T60" fmla="*/ 38 w 40"/>
                  <a:gd name="T61" fmla="*/ 8 h 42"/>
                  <a:gd name="T62" fmla="*/ 36 w 40"/>
                  <a:gd name="T63" fmla="*/ 6 h 42"/>
                  <a:gd name="T64" fmla="*/ 36 w 40"/>
                  <a:gd name="T65" fmla="*/ 8 h 42"/>
                  <a:gd name="T66" fmla="*/ 6 w 40"/>
                  <a:gd name="T67" fmla="*/ 4 h 42"/>
                  <a:gd name="T68" fmla="*/ 4 w 40"/>
                  <a:gd name="T69" fmla="*/ 4 h 42"/>
                  <a:gd name="T70" fmla="*/ 4 w 40"/>
                  <a:gd name="T71" fmla="*/ 6 h 42"/>
                  <a:gd name="T72" fmla="*/ 6 w 40"/>
                  <a:gd name="T73" fmla="*/ 6 h 42"/>
                  <a:gd name="T74" fmla="*/ 6 w 40"/>
                  <a:gd name="T75" fmla="*/ 4 h 42"/>
                  <a:gd name="T76" fmla="*/ 4 w 40"/>
                  <a:gd name="T77" fmla="*/ 0 h 42"/>
                  <a:gd name="T78" fmla="*/ 0 w 40"/>
                  <a:gd name="T79" fmla="*/ 0 h 42"/>
                  <a:gd name="T80" fmla="*/ 0 w 40"/>
                  <a:gd name="T81" fmla="*/ 2 h 42"/>
                  <a:gd name="T82" fmla="*/ 0 w 40"/>
                  <a:gd name="T83" fmla="*/ 4 h 42"/>
                  <a:gd name="T84" fmla="*/ 4 w 40"/>
                  <a:gd name="T85"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42">
                    <a:moveTo>
                      <a:pt x="12" y="38"/>
                    </a:moveTo>
                    <a:lnTo>
                      <a:pt x="10" y="38"/>
                    </a:lnTo>
                    <a:lnTo>
                      <a:pt x="10" y="40"/>
                    </a:lnTo>
                    <a:lnTo>
                      <a:pt x="10" y="40"/>
                    </a:lnTo>
                    <a:lnTo>
                      <a:pt x="12" y="42"/>
                    </a:lnTo>
                    <a:lnTo>
                      <a:pt x="12" y="42"/>
                    </a:lnTo>
                    <a:lnTo>
                      <a:pt x="14" y="40"/>
                    </a:lnTo>
                    <a:lnTo>
                      <a:pt x="14" y="40"/>
                    </a:lnTo>
                    <a:lnTo>
                      <a:pt x="14" y="38"/>
                    </a:lnTo>
                    <a:lnTo>
                      <a:pt x="12" y="38"/>
                    </a:lnTo>
                    <a:close/>
                    <a:moveTo>
                      <a:pt x="32" y="32"/>
                    </a:moveTo>
                    <a:lnTo>
                      <a:pt x="30" y="34"/>
                    </a:lnTo>
                    <a:lnTo>
                      <a:pt x="30" y="34"/>
                    </a:lnTo>
                    <a:lnTo>
                      <a:pt x="30" y="36"/>
                    </a:lnTo>
                    <a:lnTo>
                      <a:pt x="32" y="36"/>
                    </a:lnTo>
                    <a:lnTo>
                      <a:pt x="32" y="36"/>
                    </a:lnTo>
                    <a:lnTo>
                      <a:pt x="32" y="36"/>
                    </a:lnTo>
                    <a:lnTo>
                      <a:pt x="32" y="34"/>
                    </a:lnTo>
                    <a:lnTo>
                      <a:pt x="32" y="32"/>
                    </a:lnTo>
                    <a:lnTo>
                      <a:pt x="32" y="32"/>
                    </a:lnTo>
                    <a:close/>
                    <a:moveTo>
                      <a:pt x="26" y="36"/>
                    </a:moveTo>
                    <a:lnTo>
                      <a:pt x="24" y="34"/>
                    </a:lnTo>
                    <a:lnTo>
                      <a:pt x="24" y="32"/>
                    </a:lnTo>
                    <a:lnTo>
                      <a:pt x="22" y="32"/>
                    </a:lnTo>
                    <a:lnTo>
                      <a:pt x="22" y="32"/>
                    </a:lnTo>
                    <a:lnTo>
                      <a:pt x="22" y="34"/>
                    </a:lnTo>
                    <a:lnTo>
                      <a:pt x="22" y="36"/>
                    </a:lnTo>
                    <a:lnTo>
                      <a:pt x="22" y="36"/>
                    </a:lnTo>
                    <a:lnTo>
                      <a:pt x="24" y="38"/>
                    </a:lnTo>
                    <a:lnTo>
                      <a:pt x="24" y="40"/>
                    </a:lnTo>
                    <a:lnTo>
                      <a:pt x="26" y="40"/>
                    </a:lnTo>
                    <a:lnTo>
                      <a:pt x="28" y="38"/>
                    </a:lnTo>
                    <a:lnTo>
                      <a:pt x="26" y="36"/>
                    </a:lnTo>
                    <a:lnTo>
                      <a:pt x="26" y="36"/>
                    </a:lnTo>
                    <a:close/>
                    <a:moveTo>
                      <a:pt x="40" y="18"/>
                    </a:moveTo>
                    <a:lnTo>
                      <a:pt x="40" y="16"/>
                    </a:lnTo>
                    <a:lnTo>
                      <a:pt x="38" y="16"/>
                    </a:lnTo>
                    <a:lnTo>
                      <a:pt x="38" y="16"/>
                    </a:lnTo>
                    <a:lnTo>
                      <a:pt x="36" y="16"/>
                    </a:lnTo>
                    <a:lnTo>
                      <a:pt x="36" y="18"/>
                    </a:lnTo>
                    <a:lnTo>
                      <a:pt x="36" y="20"/>
                    </a:lnTo>
                    <a:lnTo>
                      <a:pt x="36" y="20"/>
                    </a:lnTo>
                    <a:lnTo>
                      <a:pt x="38" y="20"/>
                    </a:lnTo>
                    <a:lnTo>
                      <a:pt x="40" y="20"/>
                    </a:lnTo>
                    <a:lnTo>
                      <a:pt x="40" y="18"/>
                    </a:lnTo>
                    <a:lnTo>
                      <a:pt x="40" y="18"/>
                    </a:lnTo>
                    <a:close/>
                    <a:moveTo>
                      <a:pt x="18" y="10"/>
                    </a:moveTo>
                    <a:lnTo>
                      <a:pt x="16" y="8"/>
                    </a:lnTo>
                    <a:lnTo>
                      <a:pt x="14" y="8"/>
                    </a:lnTo>
                    <a:lnTo>
                      <a:pt x="14" y="8"/>
                    </a:lnTo>
                    <a:lnTo>
                      <a:pt x="14" y="10"/>
                    </a:lnTo>
                    <a:lnTo>
                      <a:pt x="14" y="12"/>
                    </a:lnTo>
                    <a:lnTo>
                      <a:pt x="16" y="10"/>
                    </a:lnTo>
                    <a:lnTo>
                      <a:pt x="16" y="10"/>
                    </a:lnTo>
                    <a:lnTo>
                      <a:pt x="18" y="10"/>
                    </a:lnTo>
                    <a:lnTo>
                      <a:pt x="20" y="10"/>
                    </a:lnTo>
                    <a:lnTo>
                      <a:pt x="20" y="10"/>
                    </a:lnTo>
                    <a:lnTo>
                      <a:pt x="18" y="10"/>
                    </a:lnTo>
                    <a:close/>
                    <a:moveTo>
                      <a:pt x="36" y="8"/>
                    </a:moveTo>
                    <a:lnTo>
                      <a:pt x="36" y="10"/>
                    </a:lnTo>
                    <a:lnTo>
                      <a:pt x="38" y="8"/>
                    </a:lnTo>
                    <a:lnTo>
                      <a:pt x="38" y="8"/>
                    </a:lnTo>
                    <a:lnTo>
                      <a:pt x="38" y="6"/>
                    </a:lnTo>
                    <a:lnTo>
                      <a:pt x="36" y="6"/>
                    </a:lnTo>
                    <a:lnTo>
                      <a:pt x="36" y="6"/>
                    </a:lnTo>
                    <a:lnTo>
                      <a:pt x="36" y="8"/>
                    </a:lnTo>
                    <a:lnTo>
                      <a:pt x="36" y="8"/>
                    </a:lnTo>
                    <a:close/>
                    <a:moveTo>
                      <a:pt x="6" y="4"/>
                    </a:moveTo>
                    <a:lnTo>
                      <a:pt x="4" y="4"/>
                    </a:lnTo>
                    <a:lnTo>
                      <a:pt x="4" y="4"/>
                    </a:lnTo>
                    <a:lnTo>
                      <a:pt x="4" y="6"/>
                    </a:lnTo>
                    <a:lnTo>
                      <a:pt x="4" y="6"/>
                    </a:lnTo>
                    <a:lnTo>
                      <a:pt x="6" y="6"/>
                    </a:lnTo>
                    <a:lnTo>
                      <a:pt x="6" y="6"/>
                    </a:lnTo>
                    <a:lnTo>
                      <a:pt x="6" y="6"/>
                    </a:lnTo>
                    <a:lnTo>
                      <a:pt x="6" y="4"/>
                    </a:lnTo>
                    <a:close/>
                    <a:moveTo>
                      <a:pt x="6" y="0"/>
                    </a:moveTo>
                    <a:lnTo>
                      <a:pt x="4" y="0"/>
                    </a:lnTo>
                    <a:lnTo>
                      <a:pt x="4" y="0"/>
                    </a:lnTo>
                    <a:lnTo>
                      <a:pt x="0" y="0"/>
                    </a:lnTo>
                    <a:lnTo>
                      <a:pt x="0" y="2"/>
                    </a:lnTo>
                    <a:lnTo>
                      <a:pt x="0" y="2"/>
                    </a:lnTo>
                    <a:lnTo>
                      <a:pt x="0" y="4"/>
                    </a:lnTo>
                    <a:lnTo>
                      <a:pt x="0" y="4"/>
                    </a:lnTo>
                    <a:lnTo>
                      <a:pt x="2" y="4"/>
                    </a:lnTo>
                    <a:lnTo>
                      <a:pt x="4" y="2"/>
                    </a:lnTo>
                    <a:lnTo>
                      <a:pt x="6"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38" name="Freeform 212">
                <a:extLst>
                  <a:ext uri="{FF2B5EF4-FFF2-40B4-BE49-F238E27FC236}">
                    <a16:creationId xmlns:a16="http://schemas.microsoft.com/office/drawing/2014/main" id="{F2F7ECE1-6A2A-B41B-B88D-6C07F3CBAFBC}"/>
                  </a:ext>
                </a:extLst>
              </p:cNvPr>
              <p:cNvSpPr>
                <a:spLocks noEditPoints="1"/>
              </p:cNvSpPr>
              <p:nvPr/>
            </p:nvSpPr>
            <p:spPr bwMode="auto">
              <a:xfrm>
                <a:off x="1720" y="686"/>
                <a:ext cx="1239" cy="641"/>
              </a:xfrm>
              <a:custGeom>
                <a:avLst/>
                <a:gdLst>
                  <a:gd name="T0" fmla="*/ 524 w 1239"/>
                  <a:gd name="T1" fmla="*/ 86 h 641"/>
                  <a:gd name="T2" fmla="*/ 665 w 1239"/>
                  <a:gd name="T3" fmla="*/ 102 h 641"/>
                  <a:gd name="T4" fmla="*/ 548 w 1239"/>
                  <a:gd name="T5" fmla="*/ 122 h 641"/>
                  <a:gd name="T6" fmla="*/ 641 w 1239"/>
                  <a:gd name="T7" fmla="*/ 122 h 641"/>
                  <a:gd name="T8" fmla="*/ 6 w 1239"/>
                  <a:gd name="T9" fmla="*/ 461 h 641"/>
                  <a:gd name="T10" fmla="*/ 24 w 1239"/>
                  <a:gd name="T11" fmla="*/ 491 h 641"/>
                  <a:gd name="T12" fmla="*/ 2 w 1239"/>
                  <a:gd name="T13" fmla="*/ 437 h 641"/>
                  <a:gd name="T14" fmla="*/ 877 w 1239"/>
                  <a:gd name="T15" fmla="*/ 108 h 641"/>
                  <a:gd name="T16" fmla="*/ 835 w 1239"/>
                  <a:gd name="T17" fmla="*/ 80 h 641"/>
                  <a:gd name="T18" fmla="*/ 813 w 1239"/>
                  <a:gd name="T19" fmla="*/ 90 h 641"/>
                  <a:gd name="T20" fmla="*/ 969 w 1239"/>
                  <a:gd name="T21" fmla="*/ 128 h 641"/>
                  <a:gd name="T22" fmla="*/ 951 w 1239"/>
                  <a:gd name="T23" fmla="*/ 40 h 641"/>
                  <a:gd name="T24" fmla="*/ 823 w 1239"/>
                  <a:gd name="T25" fmla="*/ 62 h 641"/>
                  <a:gd name="T26" fmla="*/ 655 w 1239"/>
                  <a:gd name="T27" fmla="*/ 186 h 641"/>
                  <a:gd name="T28" fmla="*/ 733 w 1239"/>
                  <a:gd name="T29" fmla="*/ 130 h 641"/>
                  <a:gd name="T30" fmla="*/ 587 w 1239"/>
                  <a:gd name="T31" fmla="*/ 134 h 641"/>
                  <a:gd name="T32" fmla="*/ 544 w 1239"/>
                  <a:gd name="T33" fmla="*/ 190 h 641"/>
                  <a:gd name="T34" fmla="*/ 621 w 1239"/>
                  <a:gd name="T35" fmla="*/ 194 h 641"/>
                  <a:gd name="T36" fmla="*/ 743 w 1239"/>
                  <a:gd name="T37" fmla="*/ 82 h 641"/>
                  <a:gd name="T38" fmla="*/ 757 w 1239"/>
                  <a:gd name="T39" fmla="*/ 54 h 641"/>
                  <a:gd name="T40" fmla="*/ 791 w 1239"/>
                  <a:gd name="T41" fmla="*/ 234 h 641"/>
                  <a:gd name="T42" fmla="*/ 915 w 1239"/>
                  <a:gd name="T43" fmla="*/ 287 h 641"/>
                  <a:gd name="T44" fmla="*/ 1013 w 1239"/>
                  <a:gd name="T45" fmla="*/ 479 h 641"/>
                  <a:gd name="T46" fmla="*/ 1009 w 1239"/>
                  <a:gd name="T47" fmla="*/ 543 h 641"/>
                  <a:gd name="T48" fmla="*/ 1239 w 1239"/>
                  <a:gd name="T49" fmla="*/ 8 h 641"/>
                  <a:gd name="T50" fmla="*/ 971 w 1239"/>
                  <a:gd name="T51" fmla="*/ 12 h 641"/>
                  <a:gd name="T52" fmla="*/ 969 w 1239"/>
                  <a:gd name="T53" fmla="*/ 46 h 641"/>
                  <a:gd name="T54" fmla="*/ 993 w 1239"/>
                  <a:gd name="T55" fmla="*/ 76 h 641"/>
                  <a:gd name="T56" fmla="*/ 1179 w 1239"/>
                  <a:gd name="T57" fmla="*/ 16 h 641"/>
                  <a:gd name="T58" fmla="*/ 1013 w 1239"/>
                  <a:gd name="T59" fmla="*/ 196 h 641"/>
                  <a:gd name="T60" fmla="*/ 1003 w 1239"/>
                  <a:gd name="T61" fmla="*/ 154 h 641"/>
                  <a:gd name="T62" fmla="*/ 905 w 1239"/>
                  <a:gd name="T63" fmla="*/ 120 h 641"/>
                  <a:gd name="T64" fmla="*/ 803 w 1239"/>
                  <a:gd name="T65" fmla="*/ 170 h 641"/>
                  <a:gd name="T66" fmla="*/ 945 w 1239"/>
                  <a:gd name="T67" fmla="*/ 198 h 641"/>
                  <a:gd name="T68" fmla="*/ 913 w 1239"/>
                  <a:gd name="T69" fmla="*/ 281 h 641"/>
                  <a:gd name="T70" fmla="*/ 997 w 1239"/>
                  <a:gd name="T71" fmla="*/ 253 h 641"/>
                  <a:gd name="T72" fmla="*/ 1055 w 1239"/>
                  <a:gd name="T73" fmla="*/ 228 h 641"/>
                  <a:gd name="T74" fmla="*/ 981 w 1239"/>
                  <a:gd name="T75" fmla="*/ 477 h 641"/>
                  <a:gd name="T76" fmla="*/ 983 w 1239"/>
                  <a:gd name="T77" fmla="*/ 399 h 641"/>
                  <a:gd name="T78" fmla="*/ 951 w 1239"/>
                  <a:gd name="T79" fmla="*/ 343 h 641"/>
                  <a:gd name="T80" fmla="*/ 897 w 1239"/>
                  <a:gd name="T81" fmla="*/ 313 h 641"/>
                  <a:gd name="T82" fmla="*/ 723 w 1239"/>
                  <a:gd name="T83" fmla="*/ 421 h 641"/>
                  <a:gd name="T84" fmla="*/ 621 w 1239"/>
                  <a:gd name="T85" fmla="*/ 383 h 641"/>
                  <a:gd name="T86" fmla="*/ 655 w 1239"/>
                  <a:gd name="T87" fmla="*/ 267 h 641"/>
                  <a:gd name="T88" fmla="*/ 803 w 1239"/>
                  <a:gd name="T89" fmla="*/ 228 h 641"/>
                  <a:gd name="T90" fmla="*/ 781 w 1239"/>
                  <a:gd name="T91" fmla="*/ 190 h 641"/>
                  <a:gd name="T92" fmla="*/ 705 w 1239"/>
                  <a:gd name="T93" fmla="*/ 174 h 641"/>
                  <a:gd name="T94" fmla="*/ 661 w 1239"/>
                  <a:gd name="T95" fmla="*/ 204 h 641"/>
                  <a:gd name="T96" fmla="*/ 518 w 1239"/>
                  <a:gd name="T97" fmla="*/ 218 h 641"/>
                  <a:gd name="T98" fmla="*/ 358 w 1239"/>
                  <a:gd name="T99" fmla="*/ 168 h 641"/>
                  <a:gd name="T100" fmla="*/ 236 w 1239"/>
                  <a:gd name="T101" fmla="*/ 190 h 641"/>
                  <a:gd name="T102" fmla="*/ 54 w 1239"/>
                  <a:gd name="T103" fmla="*/ 419 h 641"/>
                  <a:gd name="T104" fmla="*/ 52 w 1239"/>
                  <a:gd name="T105" fmla="*/ 489 h 641"/>
                  <a:gd name="T106" fmla="*/ 526 w 1239"/>
                  <a:gd name="T107" fmla="*/ 533 h 641"/>
                  <a:gd name="T108" fmla="*/ 593 w 1239"/>
                  <a:gd name="T109" fmla="*/ 565 h 641"/>
                  <a:gd name="T110" fmla="*/ 611 w 1239"/>
                  <a:gd name="T111" fmla="*/ 597 h 641"/>
                  <a:gd name="T112" fmla="*/ 665 w 1239"/>
                  <a:gd name="T113" fmla="*/ 603 h 641"/>
                  <a:gd name="T114" fmla="*/ 765 w 1239"/>
                  <a:gd name="T115" fmla="*/ 581 h 641"/>
                  <a:gd name="T116" fmla="*/ 829 w 1239"/>
                  <a:gd name="T117" fmla="*/ 613 h 641"/>
                  <a:gd name="T118" fmla="*/ 757 w 1239"/>
                  <a:gd name="T119" fmla="*/ 559 h 641"/>
                  <a:gd name="T120" fmla="*/ 893 w 1239"/>
                  <a:gd name="T121" fmla="*/ 507 h 641"/>
                  <a:gd name="T122" fmla="*/ 745 w 1239"/>
                  <a:gd name="T123" fmla="*/ 395 h 641"/>
                  <a:gd name="T124" fmla="*/ 755 w 1239"/>
                  <a:gd name="T125" fmla="*/ 27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9" h="641">
                    <a:moveTo>
                      <a:pt x="621" y="76"/>
                    </a:moveTo>
                    <a:lnTo>
                      <a:pt x="619" y="76"/>
                    </a:lnTo>
                    <a:lnTo>
                      <a:pt x="621" y="78"/>
                    </a:lnTo>
                    <a:lnTo>
                      <a:pt x="629" y="78"/>
                    </a:lnTo>
                    <a:lnTo>
                      <a:pt x="633" y="78"/>
                    </a:lnTo>
                    <a:lnTo>
                      <a:pt x="633" y="76"/>
                    </a:lnTo>
                    <a:lnTo>
                      <a:pt x="635" y="76"/>
                    </a:lnTo>
                    <a:lnTo>
                      <a:pt x="635" y="76"/>
                    </a:lnTo>
                    <a:lnTo>
                      <a:pt x="633" y="76"/>
                    </a:lnTo>
                    <a:lnTo>
                      <a:pt x="631" y="76"/>
                    </a:lnTo>
                    <a:lnTo>
                      <a:pt x="627" y="76"/>
                    </a:lnTo>
                    <a:lnTo>
                      <a:pt x="623" y="76"/>
                    </a:lnTo>
                    <a:lnTo>
                      <a:pt x="621" y="76"/>
                    </a:lnTo>
                    <a:close/>
                    <a:moveTo>
                      <a:pt x="532" y="210"/>
                    </a:moveTo>
                    <a:lnTo>
                      <a:pt x="532" y="208"/>
                    </a:lnTo>
                    <a:lnTo>
                      <a:pt x="532" y="210"/>
                    </a:lnTo>
                    <a:lnTo>
                      <a:pt x="530" y="210"/>
                    </a:lnTo>
                    <a:lnTo>
                      <a:pt x="530" y="210"/>
                    </a:lnTo>
                    <a:lnTo>
                      <a:pt x="528" y="212"/>
                    </a:lnTo>
                    <a:lnTo>
                      <a:pt x="528" y="212"/>
                    </a:lnTo>
                    <a:lnTo>
                      <a:pt x="528" y="214"/>
                    </a:lnTo>
                    <a:lnTo>
                      <a:pt x="528" y="214"/>
                    </a:lnTo>
                    <a:lnTo>
                      <a:pt x="528" y="214"/>
                    </a:lnTo>
                    <a:lnTo>
                      <a:pt x="530" y="212"/>
                    </a:lnTo>
                    <a:lnTo>
                      <a:pt x="532" y="212"/>
                    </a:lnTo>
                    <a:lnTo>
                      <a:pt x="532" y="212"/>
                    </a:lnTo>
                    <a:lnTo>
                      <a:pt x="532" y="212"/>
                    </a:lnTo>
                    <a:lnTo>
                      <a:pt x="532" y="210"/>
                    </a:lnTo>
                    <a:lnTo>
                      <a:pt x="532" y="210"/>
                    </a:lnTo>
                    <a:lnTo>
                      <a:pt x="532" y="210"/>
                    </a:lnTo>
                    <a:close/>
                    <a:moveTo>
                      <a:pt x="522" y="86"/>
                    </a:moveTo>
                    <a:lnTo>
                      <a:pt x="522" y="86"/>
                    </a:lnTo>
                    <a:lnTo>
                      <a:pt x="522" y="88"/>
                    </a:lnTo>
                    <a:lnTo>
                      <a:pt x="522" y="88"/>
                    </a:lnTo>
                    <a:lnTo>
                      <a:pt x="522" y="88"/>
                    </a:lnTo>
                    <a:lnTo>
                      <a:pt x="522" y="88"/>
                    </a:lnTo>
                    <a:lnTo>
                      <a:pt x="524" y="88"/>
                    </a:lnTo>
                    <a:lnTo>
                      <a:pt x="528" y="88"/>
                    </a:lnTo>
                    <a:lnTo>
                      <a:pt x="530" y="86"/>
                    </a:lnTo>
                    <a:lnTo>
                      <a:pt x="532" y="88"/>
                    </a:lnTo>
                    <a:lnTo>
                      <a:pt x="534" y="88"/>
                    </a:lnTo>
                    <a:lnTo>
                      <a:pt x="534" y="88"/>
                    </a:lnTo>
                    <a:lnTo>
                      <a:pt x="536" y="88"/>
                    </a:lnTo>
                    <a:lnTo>
                      <a:pt x="538" y="88"/>
                    </a:lnTo>
                    <a:lnTo>
                      <a:pt x="542" y="86"/>
                    </a:lnTo>
                    <a:lnTo>
                      <a:pt x="544" y="84"/>
                    </a:lnTo>
                    <a:lnTo>
                      <a:pt x="544" y="84"/>
                    </a:lnTo>
                    <a:lnTo>
                      <a:pt x="544" y="86"/>
                    </a:lnTo>
                    <a:lnTo>
                      <a:pt x="544" y="86"/>
                    </a:lnTo>
                    <a:lnTo>
                      <a:pt x="542" y="86"/>
                    </a:lnTo>
                    <a:lnTo>
                      <a:pt x="544" y="88"/>
                    </a:lnTo>
                    <a:lnTo>
                      <a:pt x="542" y="88"/>
                    </a:lnTo>
                    <a:lnTo>
                      <a:pt x="542" y="90"/>
                    </a:lnTo>
                    <a:lnTo>
                      <a:pt x="540" y="90"/>
                    </a:lnTo>
                    <a:lnTo>
                      <a:pt x="542" y="90"/>
                    </a:lnTo>
                    <a:lnTo>
                      <a:pt x="544" y="90"/>
                    </a:lnTo>
                    <a:lnTo>
                      <a:pt x="546" y="90"/>
                    </a:lnTo>
                    <a:lnTo>
                      <a:pt x="550" y="88"/>
                    </a:lnTo>
                    <a:lnTo>
                      <a:pt x="552" y="88"/>
                    </a:lnTo>
                    <a:lnTo>
                      <a:pt x="552" y="88"/>
                    </a:lnTo>
                    <a:lnTo>
                      <a:pt x="554" y="88"/>
                    </a:lnTo>
                    <a:lnTo>
                      <a:pt x="554" y="88"/>
                    </a:lnTo>
                    <a:lnTo>
                      <a:pt x="554" y="86"/>
                    </a:lnTo>
                    <a:lnTo>
                      <a:pt x="554" y="86"/>
                    </a:lnTo>
                    <a:lnTo>
                      <a:pt x="554" y="86"/>
                    </a:lnTo>
                    <a:lnTo>
                      <a:pt x="554" y="86"/>
                    </a:lnTo>
                    <a:lnTo>
                      <a:pt x="556" y="86"/>
                    </a:lnTo>
                    <a:lnTo>
                      <a:pt x="556" y="84"/>
                    </a:lnTo>
                    <a:lnTo>
                      <a:pt x="558" y="84"/>
                    </a:lnTo>
                    <a:lnTo>
                      <a:pt x="558" y="84"/>
                    </a:lnTo>
                    <a:lnTo>
                      <a:pt x="560" y="82"/>
                    </a:lnTo>
                    <a:lnTo>
                      <a:pt x="560" y="82"/>
                    </a:lnTo>
                    <a:lnTo>
                      <a:pt x="560" y="82"/>
                    </a:lnTo>
                    <a:lnTo>
                      <a:pt x="560" y="84"/>
                    </a:lnTo>
                    <a:lnTo>
                      <a:pt x="560" y="84"/>
                    </a:lnTo>
                    <a:lnTo>
                      <a:pt x="560" y="86"/>
                    </a:lnTo>
                    <a:lnTo>
                      <a:pt x="560" y="86"/>
                    </a:lnTo>
                    <a:lnTo>
                      <a:pt x="560" y="86"/>
                    </a:lnTo>
                    <a:lnTo>
                      <a:pt x="562" y="86"/>
                    </a:lnTo>
                    <a:lnTo>
                      <a:pt x="564" y="86"/>
                    </a:lnTo>
                    <a:lnTo>
                      <a:pt x="566" y="84"/>
                    </a:lnTo>
                    <a:lnTo>
                      <a:pt x="566" y="84"/>
                    </a:lnTo>
                    <a:lnTo>
                      <a:pt x="570" y="82"/>
                    </a:lnTo>
                    <a:lnTo>
                      <a:pt x="570" y="82"/>
                    </a:lnTo>
                    <a:lnTo>
                      <a:pt x="572" y="82"/>
                    </a:lnTo>
                    <a:lnTo>
                      <a:pt x="572" y="82"/>
                    </a:lnTo>
                    <a:lnTo>
                      <a:pt x="572" y="80"/>
                    </a:lnTo>
                    <a:lnTo>
                      <a:pt x="572" y="80"/>
                    </a:lnTo>
                    <a:lnTo>
                      <a:pt x="574" y="80"/>
                    </a:lnTo>
                    <a:lnTo>
                      <a:pt x="574" y="80"/>
                    </a:lnTo>
                    <a:lnTo>
                      <a:pt x="577" y="80"/>
                    </a:lnTo>
                    <a:lnTo>
                      <a:pt x="579" y="80"/>
                    </a:lnTo>
                    <a:lnTo>
                      <a:pt x="581" y="78"/>
                    </a:lnTo>
                    <a:lnTo>
                      <a:pt x="581" y="78"/>
                    </a:lnTo>
                    <a:lnTo>
                      <a:pt x="583" y="78"/>
                    </a:lnTo>
                    <a:lnTo>
                      <a:pt x="585" y="78"/>
                    </a:lnTo>
                    <a:lnTo>
                      <a:pt x="587" y="76"/>
                    </a:lnTo>
                    <a:lnTo>
                      <a:pt x="589" y="76"/>
                    </a:lnTo>
                    <a:lnTo>
                      <a:pt x="589" y="76"/>
                    </a:lnTo>
                    <a:lnTo>
                      <a:pt x="589" y="76"/>
                    </a:lnTo>
                    <a:lnTo>
                      <a:pt x="589" y="78"/>
                    </a:lnTo>
                    <a:lnTo>
                      <a:pt x="585" y="78"/>
                    </a:lnTo>
                    <a:lnTo>
                      <a:pt x="583" y="80"/>
                    </a:lnTo>
                    <a:lnTo>
                      <a:pt x="581" y="80"/>
                    </a:lnTo>
                    <a:lnTo>
                      <a:pt x="579" y="82"/>
                    </a:lnTo>
                    <a:lnTo>
                      <a:pt x="579" y="82"/>
                    </a:lnTo>
                    <a:lnTo>
                      <a:pt x="579" y="82"/>
                    </a:lnTo>
                    <a:lnTo>
                      <a:pt x="581" y="84"/>
                    </a:lnTo>
                    <a:lnTo>
                      <a:pt x="581" y="84"/>
                    </a:lnTo>
                    <a:lnTo>
                      <a:pt x="583" y="84"/>
                    </a:lnTo>
                    <a:lnTo>
                      <a:pt x="585" y="84"/>
                    </a:lnTo>
                    <a:lnTo>
                      <a:pt x="585" y="84"/>
                    </a:lnTo>
                    <a:lnTo>
                      <a:pt x="587" y="82"/>
                    </a:lnTo>
                    <a:lnTo>
                      <a:pt x="589" y="82"/>
                    </a:lnTo>
                    <a:lnTo>
                      <a:pt x="589" y="82"/>
                    </a:lnTo>
                    <a:lnTo>
                      <a:pt x="591" y="80"/>
                    </a:lnTo>
                    <a:lnTo>
                      <a:pt x="591" y="80"/>
                    </a:lnTo>
                    <a:lnTo>
                      <a:pt x="593" y="80"/>
                    </a:lnTo>
                    <a:lnTo>
                      <a:pt x="599" y="80"/>
                    </a:lnTo>
                    <a:lnTo>
                      <a:pt x="601" y="80"/>
                    </a:lnTo>
                    <a:lnTo>
                      <a:pt x="605" y="78"/>
                    </a:lnTo>
                    <a:lnTo>
                      <a:pt x="605" y="78"/>
                    </a:lnTo>
                    <a:lnTo>
                      <a:pt x="607" y="78"/>
                    </a:lnTo>
                    <a:lnTo>
                      <a:pt x="607" y="78"/>
                    </a:lnTo>
                    <a:lnTo>
                      <a:pt x="607" y="76"/>
                    </a:lnTo>
                    <a:lnTo>
                      <a:pt x="607" y="76"/>
                    </a:lnTo>
                    <a:lnTo>
                      <a:pt x="607" y="76"/>
                    </a:lnTo>
                    <a:lnTo>
                      <a:pt x="609" y="74"/>
                    </a:lnTo>
                    <a:lnTo>
                      <a:pt x="609" y="74"/>
                    </a:lnTo>
                    <a:lnTo>
                      <a:pt x="611" y="76"/>
                    </a:lnTo>
                    <a:lnTo>
                      <a:pt x="613" y="74"/>
                    </a:lnTo>
                    <a:lnTo>
                      <a:pt x="613" y="74"/>
                    </a:lnTo>
                    <a:lnTo>
                      <a:pt x="613" y="74"/>
                    </a:lnTo>
                    <a:lnTo>
                      <a:pt x="611" y="72"/>
                    </a:lnTo>
                    <a:lnTo>
                      <a:pt x="611" y="72"/>
                    </a:lnTo>
                    <a:lnTo>
                      <a:pt x="613" y="72"/>
                    </a:lnTo>
                    <a:lnTo>
                      <a:pt x="621" y="70"/>
                    </a:lnTo>
                    <a:lnTo>
                      <a:pt x="623" y="70"/>
                    </a:lnTo>
                    <a:lnTo>
                      <a:pt x="625" y="70"/>
                    </a:lnTo>
                    <a:lnTo>
                      <a:pt x="625" y="70"/>
                    </a:lnTo>
                    <a:lnTo>
                      <a:pt x="625" y="68"/>
                    </a:lnTo>
                    <a:lnTo>
                      <a:pt x="621" y="68"/>
                    </a:lnTo>
                    <a:lnTo>
                      <a:pt x="621" y="66"/>
                    </a:lnTo>
                    <a:lnTo>
                      <a:pt x="619" y="66"/>
                    </a:lnTo>
                    <a:lnTo>
                      <a:pt x="619" y="66"/>
                    </a:lnTo>
                    <a:lnTo>
                      <a:pt x="615" y="66"/>
                    </a:lnTo>
                    <a:lnTo>
                      <a:pt x="613" y="68"/>
                    </a:lnTo>
                    <a:lnTo>
                      <a:pt x="611" y="68"/>
                    </a:lnTo>
                    <a:lnTo>
                      <a:pt x="611" y="68"/>
                    </a:lnTo>
                    <a:lnTo>
                      <a:pt x="611" y="68"/>
                    </a:lnTo>
                    <a:lnTo>
                      <a:pt x="613" y="68"/>
                    </a:lnTo>
                    <a:lnTo>
                      <a:pt x="613" y="68"/>
                    </a:lnTo>
                    <a:lnTo>
                      <a:pt x="611" y="70"/>
                    </a:lnTo>
                    <a:lnTo>
                      <a:pt x="611" y="70"/>
                    </a:lnTo>
                    <a:lnTo>
                      <a:pt x="609" y="70"/>
                    </a:lnTo>
                    <a:lnTo>
                      <a:pt x="609" y="68"/>
                    </a:lnTo>
                    <a:lnTo>
                      <a:pt x="607" y="70"/>
                    </a:lnTo>
                    <a:lnTo>
                      <a:pt x="605" y="70"/>
                    </a:lnTo>
                    <a:lnTo>
                      <a:pt x="605" y="70"/>
                    </a:lnTo>
                    <a:lnTo>
                      <a:pt x="599" y="68"/>
                    </a:lnTo>
                    <a:lnTo>
                      <a:pt x="591" y="70"/>
                    </a:lnTo>
                    <a:lnTo>
                      <a:pt x="587" y="70"/>
                    </a:lnTo>
                    <a:lnTo>
                      <a:pt x="583" y="70"/>
                    </a:lnTo>
                    <a:lnTo>
                      <a:pt x="581" y="72"/>
                    </a:lnTo>
                    <a:lnTo>
                      <a:pt x="574" y="72"/>
                    </a:lnTo>
                    <a:lnTo>
                      <a:pt x="566" y="74"/>
                    </a:lnTo>
                    <a:lnTo>
                      <a:pt x="564" y="76"/>
                    </a:lnTo>
                    <a:lnTo>
                      <a:pt x="564" y="76"/>
                    </a:lnTo>
                    <a:lnTo>
                      <a:pt x="562" y="76"/>
                    </a:lnTo>
                    <a:lnTo>
                      <a:pt x="560" y="76"/>
                    </a:lnTo>
                    <a:lnTo>
                      <a:pt x="554" y="78"/>
                    </a:lnTo>
                    <a:lnTo>
                      <a:pt x="552" y="78"/>
                    </a:lnTo>
                    <a:lnTo>
                      <a:pt x="550" y="78"/>
                    </a:lnTo>
                    <a:lnTo>
                      <a:pt x="542" y="82"/>
                    </a:lnTo>
                    <a:lnTo>
                      <a:pt x="542" y="82"/>
                    </a:lnTo>
                    <a:lnTo>
                      <a:pt x="532" y="82"/>
                    </a:lnTo>
                    <a:lnTo>
                      <a:pt x="532" y="82"/>
                    </a:lnTo>
                    <a:lnTo>
                      <a:pt x="530" y="82"/>
                    </a:lnTo>
                    <a:lnTo>
                      <a:pt x="524" y="84"/>
                    </a:lnTo>
                    <a:lnTo>
                      <a:pt x="522" y="86"/>
                    </a:lnTo>
                    <a:lnTo>
                      <a:pt x="522" y="86"/>
                    </a:lnTo>
                    <a:lnTo>
                      <a:pt x="524" y="86"/>
                    </a:lnTo>
                    <a:lnTo>
                      <a:pt x="524" y="86"/>
                    </a:lnTo>
                    <a:lnTo>
                      <a:pt x="526" y="86"/>
                    </a:lnTo>
                    <a:lnTo>
                      <a:pt x="524" y="86"/>
                    </a:lnTo>
                    <a:lnTo>
                      <a:pt x="524" y="86"/>
                    </a:lnTo>
                    <a:lnTo>
                      <a:pt x="524" y="86"/>
                    </a:lnTo>
                    <a:lnTo>
                      <a:pt x="524" y="86"/>
                    </a:lnTo>
                    <a:lnTo>
                      <a:pt x="524" y="86"/>
                    </a:lnTo>
                    <a:lnTo>
                      <a:pt x="522" y="86"/>
                    </a:lnTo>
                    <a:close/>
                    <a:moveTo>
                      <a:pt x="631" y="90"/>
                    </a:moveTo>
                    <a:lnTo>
                      <a:pt x="629" y="90"/>
                    </a:lnTo>
                    <a:lnTo>
                      <a:pt x="629" y="90"/>
                    </a:lnTo>
                    <a:lnTo>
                      <a:pt x="631" y="90"/>
                    </a:lnTo>
                    <a:lnTo>
                      <a:pt x="633" y="88"/>
                    </a:lnTo>
                    <a:lnTo>
                      <a:pt x="633" y="88"/>
                    </a:lnTo>
                    <a:lnTo>
                      <a:pt x="631" y="86"/>
                    </a:lnTo>
                    <a:lnTo>
                      <a:pt x="631" y="84"/>
                    </a:lnTo>
                    <a:lnTo>
                      <a:pt x="629" y="84"/>
                    </a:lnTo>
                    <a:lnTo>
                      <a:pt x="627" y="84"/>
                    </a:lnTo>
                    <a:lnTo>
                      <a:pt x="625" y="84"/>
                    </a:lnTo>
                    <a:lnTo>
                      <a:pt x="619" y="84"/>
                    </a:lnTo>
                    <a:lnTo>
                      <a:pt x="617" y="84"/>
                    </a:lnTo>
                    <a:lnTo>
                      <a:pt x="617" y="84"/>
                    </a:lnTo>
                    <a:lnTo>
                      <a:pt x="619" y="82"/>
                    </a:lnTo>
                    <a:lnTo>
                      <a:pt x="619" y="82"/>
                    </a:lnTo>
                    <a:lnTo>
                      <a:pt x="619" y="82"/>
                    </a:lnTo>
                    <a:lnTo>
                      <a:pt x="619" y="82"/>
                    </a:lnTo>
                    <a:lnTo>
                      <a:pt x="619" y="82"/>
                    </a:lnTo>
                    <a:lnTo>
                      <a:pt x="619" y="80"/>
                    </a:lnTo>
                    <a:lnTo>
                      <a:pt x="617" y="80"/>
                    </a:lnTo>
                    <a:lnTo>
                      <a:pt x="615" y="80"/>
                    </a:lnTo>
                    <a:lnTo>
                      <a:pt x="613" y="80"/>
                    </a:lnTo>
                    <a:lnTo>
                      <a:pt x="605" y="82"/>
                    </a:lnTo>
                    <a:lnTo>
                      <a:pt x="601" y="82"/>
                    </a:lnTo>
                    <a:lnTo>
                      <a:pt x="601" y="82"/>
                    </a:lnTo>
                    <a:lnTo>
                      <a:pt x="599" y="84"/>
                    </a:lnTo>
                    <a:lnTo>
                      <a:pt x="599" y="84"/>
                    </a:lnTo>
                    <a:lnTo>
                      <a:pt x="599" y="84"/>
                    </a:lnTo>
                    <a:lnTo>
                      <a:pt x="601" y="84"/>
                    </a:lnTo>
                    <a:lnTo>
                      <a:pt x="607" y="84"/>
                    </a:lnTo>
                    <a:lnTo>
                      <a:pt x="607" y="84"/>
                    </a:lnTo>
                    <a:lnTo>
                      <a:pt x="607" y="86"/>
                    </a:lnTo>
                    <a:lnTo>
                      <a:pt x="607" y="86"/>
                    </a:lnTo>
                    <a:lnTo>
                      <a:pt x="597" y="84"/>
                    </a:lnTo>
                    <a:lnTo>
                      <a:pt x="595" y="84"/>
                    </a:lnTo>
                    <a:lnTo>
                      <a:pt x="593" y="84"/>
                    </a:lnTo>
                    <a:lnTo>
                      <a:pt x="589" y="86"/>
                    </a:lnTo>
                    <a:lnTo>
                      <a:pt x="587" y="86"/>
                    </a:lnTo>
                    <a:lnTo>
                      <a:pt x="587" y="86"/>
                    </a:lnTo>
                    <a:lnTo>
                      <a:pt x="587" y="88"/>
                    </a:lnTo>
                    <a:lnTo>
                      <a:pt x="585" y="88"/>
                    </a:lnTo>
                    <a:lnTo>
                      <a:pt x="583" y="88"/>
                    </a:lnTo>
                    <a:lnTo>
                      <a:pt x="583" y="88"/>
                    </a:lnTo>
                    <a:lnTo>
                      <a:pt x="585" y="88"/>
                    </a:lnTo>
                    <a:lnTo>
                      <a:pt x="585" y="90"/>
                    </a:lnTo>
                    <a:lnTo>
                      <a:pt x="593" y="88"/>
                    </a:lnTo>
                    <a:lnTo>
                      <a:pt x="601" y="88"/>
                    </a:lnTo>
                    <a:lnTo>
                      <a:pt x="597" y="90"/>
                    </a:lnTo>
                    <a:lnTo>
                      <a:pt x="593" y="90"/>
                    </a:lnTo>
                    <a:lnTo>
                      <a:pt x="591" y="90"/>
                    </a:lnTo>
                    <a:lnTo>
                      <a:pt x="583" y="90"/>
                    </a:lnTo>
                    <a:lnTo>
                      <a:pt x="579" y="90"/>
                    </a:lnTo>
                    <a:lnTo>
                      <a:pt x="577" y="90"/>
                    </a:lnTo>
                    <a:lnTo>
                      <a:pt x="574" y="92"/>
                    </a:lnTo>
                    <a:lnTo>
                      <a:pt x="572" y="92"/>
                    </a:lnTo>
                    <a:lnTo>
                      <a:pt x="570" y="92"/>
                    </a:lnTo>
                    <a:lnTo>
                      <a:pt x="572" y="92"/>
                    </a:lnTo>
                    <a:lnTo>
                      <a:pt x="579" y="94"/>
                    </a:lnTo>
                    <a:lnTo>
                      <a:pt x="583" y="92"/>
                    </a:lnTo>
                    <a:lnTo>
                      <a:pt x="595" y="92"/>
                    </a:lnTo>
                    <a:lnTo>
                      <a:pt x="595" y="92"/>
                    </a:lnTo>
                    <a:lnTo>
                      <a:pt x="595" y="92"/>
                    </a:lnTo>
                    <a:lnTo>
                      <a:pt x="593" y="92"/>
                    </a:lnTo>
                    <a:lnTo>
                      <a:pt x="591" y="92"/>
                    </a:lnTo>
                    <a:lnTo>
                      <a:pt x="581" y="94"/>
                    </a:lnTo>
                    <a:lnTo>
                      <a:pt x="579" y="94"/>
                    </a:lnTo>
                    <a:lnTo>
                      <a:pt x="570" y="94"/>
                    </a:lnTo>
                    <a:lnTo>
                      <a:pt x="568" y="94"/>
                    </a:lnTo>
                    <a:lnTo>
                      <a:pt x="566" y="94"/>
                    </a:lnTo>
                    <a:lnTo>
                      <a:pt x="566" y="96"/>
                    </a:lnTo>
                    <a:lnTo>
                      <a:pt x="564" y="96"/>
                    </a:lnTo>
                    <a:lnTo>
                      <a:pt x="562" y="96"/>
                    </a:lnTo>
                    <a:lnTo>
                      <a:pt x="560" y="96"/>
                    </a:lnTo>
                    <a:lnTo>
                      <a:pt x="560" y="98"/>
                    </a:lnTo>
                    <a:lnTo>
                      <a:pt x="558" y="98"/>
                    </a:lnTo>
                    <a:lnTo>
                      <a:pt x="558" y="98"/>
                    </a:lnTo>
                    <a:lnTo>
                      <a:pt x="558" y="98"/>
                    </a:lnTo>
                    <a:lnTo>
                      <a:pt x="562" y="100"/>
                    </a:lnTo>
                    <a:lnTo>
                      <a:pt x="564" y="100"/>
                    </a:lnTo>
                    <a:lnTo>
                      <a:pt x="568" y="98"/>
                    </a:lnTo>
                    <a:lnTo>
                      <a:pt x="570" y="100"/>
                    </a:lnTo>
                    <a:lnTo>
                      <a:pt x="572" y="102"/>
                    </a:lnTo>
                    <a:lnTo>
                      <a:pt x="574" y="102"/>
                    </a:lnTo>
                    <a:lnTo>
                      <a:pt x="574" y="102"/>
                    </a:lnTo>
                    <a:lnTo>
                      <a:pt x="577" y="100"/>
                    </a:lnTo>
                    <a:lnTo>
                      <a:pt x="577" y="100"/>
                    </a:lnTo>
                    <a:lnTo>
                      <a:pt x="579" y="100"/>
                    </a:lnTo>
                    <a:lnTo>
                      <a:pt x="579" y="100"/>
                    </a:lnTo>
                    <a:lnTo>
                      <a:pt x="581" y="100"/>
                    </a:lnTo>
                    <a:lnTo>
                      <a:pt x="581" y="100"/>
                    </a:lnTo>
                    <a:lnTo>
                      <a:pt x="581" y="100"/>
                    </a:lnTo>
                    <a:lnTo>
                      <a:pt x="581" y="102"/>
                    </a:lnTo>
                    <a:lnTo>
                      <a:pt x="581" y="102"/>
                    </a:lnTo>
                    <a:lnTo>
                      <a:pt x="581" y="102"/>
                    </a:lnTo>
                    <a:lnTo>
                      <a:pt x="583" y="102"/>
                    </a:lnTo>
                    <a:lnTo>
                      <a:pt x="589" y="100"/>
                    </a:lnTo>
                    <a:lnTo>
                      <a:pt x="591" y="100"/>
                    </a:lnTo>
                    <a:lnTo>
                      <a:pt x="593" y="98"/>
                    </a:lnTo>
                    <a:lnTo>
                      <a:pt x="593" y="98"/>
                    </a:lnTo>
                    <a:lnTo>
                      <a:pt x="593" y="98"/>
                    </a:lnTo>
                    <a:lnTo>
                      <a:pt x="593" y="98"/>
                    </a:lnTo>
                    <a:lnTo>
                      <a:pt x="593" y="98"/>
                    </a:lnTo>
                    <a:lnTo>
                      <a:pt x="595" y="98"/>
                    </a:lnTo>
                    <a:lnTo>
                      <a:pt x="595" y="98"/>
                    </a:lnTo>
                    <a:lnTo>
                      <a:pt x="597" y="98"/>
                    </a:lnTo>
                    <a:lnTo>
                      <a:pt x="599" y="96"/>
                    </a:lnTo>
                    <a:lnTo>
                      <a:pt x="601" y="96"/>
                    </a:lnTo>
                    <a:lnTo>
                      <a:pt x="601" y="96"/>
                    </a:lnTo>
                    <a:lnTo>
                      <a:pt x="601" y="96"/>
                    </a:lnTo>
                    <a:lnTo>
                      <a:pt x="601" y="96"/>
                    </a:lnTo>
                    <a:lnTo>
                      <a:pt x="601" y="96"/>
                    </a:lnTo>
                    <a:lnTo>
                      <a:pt x="605" y="96"/>
                    </a:lnTo>
                    <a:lnTo>
                      <a:pt x="607" y="96"/>
                    </a:lnTo>
                    <a:lnTo>
                      <a:pt x="605" y="96"/>
                    </a:lnTo>
                    <a:lnTo>
                      <a:pt x="601" y="96"/>
                    </a:lnTo>
                    <a:lnTo>
                      <a:pt x="601" y="98"/>
                    </a:lnTo>
                    <a:lnTo>
                      <a:pt x="599" y="98"/>
                    </a:lnTo>
                    <a:lnTo>
                      <a:pt x="599" y="98"/>
                    </a:lnTo>
                    <a:lnTo>
                      <a:pt x="597" y="98"/>
                    </a:lnTo>
                    <a:lnTo>
                      <a:pt x="597" y="100"/>
                    </a:lnTo>
                    <a:lnTo>
                      <a:pt x="597" y="100"/>
                    </a:lnTo>
                    <a:lnTo>
                      <a:pt x="597" y="100"/>
                    </a:lnTo>
                    <a:lnTo>
                      <a:pt x="597" y="100"/>
                    </a:lnTo>
                    <a:lnTo>
                      <a:pt x="601" y="100"/>
                    </a:lnTo>
                    <a:lnTo>
                      <a:pt x="605" y="100"/>
                    </a:lnTo>
                    <a:lnTo>
                      <a:pt x="607" y="100"/>
                    </a:lnTo>
                    <a:lnTo>
                      <a:pt x="609" y="100"/>
                    </a:lnTo>
                    <a:lnTo>
                      <a:pt x="611" y="98"/>
                    </a:lnTo>
                    <a:lnTo>
                      <a:pt x="611" y="98"/>
                    </a:lnTo>
                    <a:lnTo>
                      <a:pt x="611" y="98"/>
                    </a:lnTo>
                    <a:lnTo>
                      <a:pt x="613" y="98"/>
                    </a:lnTo>
                    <a:lnTo>
                      <a:pt x="613" y="100"/>
                    </a:lnTo>
                    <a:lnTo>
                      <a:pt x="615" y="100"/>
                    </a:lnTo>
                    <a:lnTo>
                      <a:pt x="617" y="100"/>
                    </a:lnTo>
                    <a:lnTo>
                      <a:pt x="619" y="98"/>
                    </a:lnTo>
                    <a:lnTo>
                      <a:pt x="621" y="98"/>
                    </a:lnTo>
                    <a:lnTo>
                      <a:pt x="623" y="98"/>
                    </a:lnTo>
                    <a:lnTo>
                      <a:pt x="627" y="98"/>
                    </a:lnTo>
                    <a:lnTo>
                      <a:pt x="629" y="98"/>
                    </a:lnTo>
                    <a:lnTo>
                      <a:pt x="629" y="98"/>
                    </a:lnTo>
                    <a:lnTo>
                      <a:pt x="627" y="98"/>
                    </a:lnTo>
                    <a:lnTo>
                      <a:pt x="625" y="100"/>
                    </a:lnTo>
                    <a:lnTo>
                      <a:pt x="621" y="100"/>
                    </a:lnTo>
                    <a:lnTo>
                      <a:pt x="617" y="100"/>
                    </a:lnTo>
                    <a:lnTo>
                      <a:pt x="617" y="102"/>
                    </a:lnTo>
                    <a:lnTo>
                      <a:pt x="615" y="102"/>
                    </a:lnTo>
                    <a:lnTo>
                      <a:pt x="613" y="102"/>
                    </a:lnTo>
                    <a:lnTo>
                      <a:pt x="607" y="102"/>
                    </a:lnTo>
                    <a:lnTo>
                      <a:pt x="605" y="102"/>
                    </a:lnTo>
                    <a:lnTo>
                      <a:pt x="597" y="102"/>
                    </a:lnTo>
                    <a:lnTo>
                      <a:pt x="591" y="104"/>
                    </a:lnTo>
                    <a:lnTo>
                      <a:pt x="587" y="104"/>
                    </a:lnTo>
                    <a:lnTo>
                      <a:pt x="583" y="106"/>
                    </a:lnTo>
                    <a:lnTo>
                      <a:pt x="583" y="106"/>
                    </a:lnTo>
                    <a:lnTo>
                      <a:pt x="583" y="106"/>
                    </a:lnTo>
                    <a:lnTo>
                      <a:pt x="583" y="108"/>
                    </a:lnTo>
                    <a:lnTo>
                      <a:pt x="585" y="108"/>
                    </a:lnTo>
                    <a:lnTo>
                      <a:pt x="585" y="108"/>
                    </a:lnTo>
                    <a:lnTo>
                      <a:pt x="587" y="110"/>
                    </a:lnTo>
                    <a:lnTo>
                      <a:pt x="591" y="110"/>
                    </a:lnTo>
                    <a:lnTo>
                      <a:pt x="597" y="110"/>
                    </a:lnTo>
                    <a:lnTo>
                      <a:pt x="607" y="108"/>
                    </a:lnTo>
                    <a:lnTo>
                      <a:pt x="613" y="108"/>
                    </a:lnTo>
                    <a:lnTo>
                      <a:pt x="619" y="106"/>
                    </a:lnTo>
                    <a:lnTo>
                      <a:pt x="621" y="106"/>
                    </a:lnTo>
                    <a:lnTo>
                      <a:pt x="623" y="104"/>
                    </a:lnTo>
                    <a:lnTo>
                      <a:pt x="625" y="104"/>
                    </a:lnTo>
                    <a:lnTo>
                      <a:pt x="627" y="104"/>
                    </a:lnTo>
                    <a:lnTo>
                      <a:pt x="631" y="104"/>
                    </a:lnTo>
                    <a:lnTo>
                      <a:pt x="639" y="102"/>
                    </a:lnTo>
                    <a:lnTo>
                      <a:pt x="645" y="102"/>
                    </a:lnTo>
                    <a:lnTo>
                      <a:pt x="649" y="100"/>
                    </a:lnTo>
                    <a:lnTo>
                      <a:pt x="651" y="100"/>
                    </a:lnTo>
                    <a:lnTo>
                      <a:pt x="651" y="100"/>
                    </a:lnTo>
                    <a:lnTo>
                      <a:pt x="649" y="102"/>
                    </a:lnTo>
                    <a:lnTo>
                      <a:pt x="649" y="102"/>
                    </a:lnTo>
                    <a:lnTo>
                      <a:pt x="649" y="102"/>
                    </a:lnTo>
                    <a:lnTo>
                      <a:pt x="651" y="102"/>
                    </a:lnTo>
                    <a:lnTo>
                      <a:pt x="651" y="102"/>
                    </a:lnTo>
                    <a:lnTo>
                      <a:pt x="653" y="102"/>
                    </a:lnTo>
                    <a:lnTo>
                      <a:pt x="655" y="102"/>
                    </a:lnTo>
                    <a:lnTo>
                      <a:pt x="659" y="102"/>
                    </a:lnTo>
                    <a:lnTo>
                      <a:pt x="661" y="102"/>
                    </a:lnTo>
                    <a:lnTo>
                      <a:pt x="665" y="102"/>
                    </a:lnTo>
                    <a:lnTo>
                      <a:pt x="665" y="102"/>
                    </a:lnTo>
                    <a:lnTo>
                      <a:pt x="667" y="102"/>
                    </a:lnTo>
                    <a:lnTo>
                      <a:pt x="671" y="102"/>
                    </a:lnTo>
                    <a:lnTo>
                      <a:pt x="679" y="100"/>
                    </a:lnTo>
                    <a:lnTo>
                      <a:pt x="681" y="100"/>
                    </a:lnTo>
                    <a:lnTo>
                      <a:pt x="683" y="98"/>
                    </a:lnTo>
                    <a:lnTo>
                      <a:pt x="689" y="96"/>
                    </a:lnTo>
                    <a:lnTo>
                      <a:pt x="691" y="94"/>
                    </a:lnTo>
                    <a:lnTo>
                      <a:pt x="695" y="92"/>
                    </a:lnTo>
                    <a:lnTo>
                      <a:pt x="697" y="92"/>
                    </a:lnTo>
                    <a:lnTo>
                      <a:pt x="697" y="90"/>
                    </a:lnTo>
                    <a:lnTo>
                      <a:pt x="699" y="90"/>
                    </a:lnTo>
                    <a:lnTo>
                      <a:pt x="699" y="88"/>
                    </a:lnTo>
                    <a:lnTo>
                      <a:pt x="699" y="88"/>
                    </a:lnTo>
                    <a:lnTo>
                      <a:pt x="699" y="88"/>
                    </a:lnTo>
                    <a:lnTo>
                      <a:pt x="697" y="88"/>
                    </a:lnTo>
                    <a:lnTo>
                      <a:pt x="693" y="86"/>
                    </a:lnTo>
                    <a:lnTo>
                      <a:pt x="691" y="86"/>
                    </a:lnTo>
                    <a:lnTo>
                      <a:pt x="689" y="88"/>
                    </a:lnTo>
                    <a:lnTo>
                      <a:pt x="687" y="88"/>
                    </a:lnTo>
                    <a:lnTo>
                      <a:pt x="687" y="88"/>
                    </a:lnTo>
                    <a:lnTo>
                      <a:pt x="685" y="88"/>
                    </a:lnTo>
                    <a:lnTo>
                      <a:pt x="685" y="90"/>
                    </a:lnTo>
                    <a:lnTo>
                      <a:pt x="685" y="90"/>
                    </a:lnTo>
                    <a:lnTo>
                      <a:pt x="685" y="90"/>
                    </a:lnTo>
                    <a:lnTo>
                      <a:pt x="685" y="90"/>
                    </a:lnTo>
                    <a:lnTo>
                      <a:pt x="683" y="90"/>
                    </a:lnTo>
                    <a:lnTo>
                      <a:pt x="681" y="90"/>
                    </a:lnTo>
                    <a:lnTo>
                      <a:pt x="681" y="92"/>
                    </a:lnTo>
                    <a:lnTo>
                      <a:pt x="681" y="92"/>
                    </a:lnTo>
                    <a:lnTo>
                      <a:pt x="681" y="90"/>
                    </a:lnTo>
                    <a:lnTo>
                      <a:pt x="683" y="90"/>
                    </a:lnTo>
                    <a:lnTo>
                      <a:pt x="683" y="90"/>
                    </a:lnTo>
                    <a:lnTo>
                      <a:pt x="683" y="90"/>
                    </a:lnTo>
                    <a:lnTo>
                      <a:pt x="681" y="88"/>
                    </a:lnTo>
                    <a:lnTo>
                      <a:pt x="679" y="88"/>
                    </a:lnTo>
                    <a:lnTo>
                      <a:pt x="679" y="88"/>
                    </a:lnTo>
                    <a:lnTo>
                      <a:pt x="677" y="90"/>
                    </a:lnTo>
                    <a:lnTo>
                      <a:pt x="673" y="90"/>
                    </a:lnTo>
                    <a:lnTo>
                      <a:pt x="671" y="90"/>
                    </a:lnTo>
                    <a:lnTo>
                      <a:pt x="671" y="90"/>
                    </a:lnTo>
                    <a:lnTo>
                      <a:pt x="673" y="90"/>
                    </a:lnTo>
                    <a:lnTo>
                      <a:pt x="677" y="88"/>
                    </a:lnTo>
                    <a:lnTo>
                      <a:pt x="677" y="88"/>
                    </a:lnTo>
                    <a:lnTo>
                      <a:pt x="677" y="88"/>
                    </a:lnTo>
                    <a:lnTo>
                      <a:pt x="679" y="88"/>
                    </a:lnTo>
                    <a:lnTo>
                      <a:pt x="679" y="86"/>
                    </a:lnTo>
                    <a:lnTo>
                      <a:pt x="677" y="86"/>
                    </a:lnTo>
                    <a:lnTo>
                      <a:pt x="677" y="86"/>
                    </a:lnTo>
                    <a:lnTo>
                      <a:pt x="675" y="86"/>
                    </a:lnTo>
                    <a:lnTo>
                      <a:pt x="673" y="86"/>
                    </a:lnTo>
                    <a:lnTo>
                      <a:pt x="673" y="86"/>
                    </a:lnTo>
                    <a:lnTo>
                      <a:pt x="673" y="86"/>
                    </a:lnTo>
                    <a:lnTo>
                      <a:pt x="673" y="86"/>
                    </a:lnTo>
                    <a:lnTo>
                      <a:pt x="675" y="86"/>
                    </a:lnTo>
                    <a:lnTo>
                      <a:pt x="677" y="84"/>
                    </a:lnTo>
                    <a:lnTo>
                      <a:pt x="679" y="84"/>
                    </a:lnTo>
                    <a:lnTo>
                      <a:pt x="679" y="82"/>
                    </a:lnTo>
                    <a:lnTo>
                      <a:pt x="679" y="82"/>
                    </a:lnTo>
                    <a:lnTo>
                      <a:pt x="679" y="82"/>
                    </a:lnTo>
                    <a:lnTo>
                      <a:pt x="679" y="82"/>
                    </a:lnTo>
                    <a:lnTo>
                      <a:pt x="679" y="80"/>
                    </a:lnTo>
                    <a:lnTo>
                      <a:pt x="679" y="80"/>
                    </a:lnTo>
                    <a:lnTo>
                      <a:pt x="681" y="80"/>
                    </a:lnTo>
                    <a:lnTo>
                      <a:pt x="681" y="80"/>
                    </a:lnTo>
                    <a:lnTo>
                      <a:pt x="681" y="78"/>
                    </a:lnTo>
                    <a:lnTo>
                      <a:pt x="683" y="78"/>
                    </a:lnTo>
                    <a:lnTo>
                      <a:pt x="685" y="78"/>
                    </a:lnTo>
                    <a:lnTo>
                      <a:pt x="685" y="78"/>
                    </a:lnTo>
                    <a:lnTo>
                      <a:pt x="685" y="78"/>
                    </a:lnTo>
                    <a:lnTo>
                      <a:pt x="685" y="78"/>
                    </a:lnTo>
                    <a:lnTo>
                      <a:pt x="683" y="76"/>
                    </a:lnTo>
                    <a:lnTo>
                      <a:pt x="679" y="76"/>
                    </a:lnTo>
                    <a:lnTo>
                      <a:pt x="679" y="76"/>
                    </a:lnTo>
                    <a:lnTo>
                      <a:pt x="677" y="78"/>
                    </a:lnTo>
                    <a:lnTo>
                      <a:pt x="673" y="78"/>
                    </a:lnTo>
                    <a:lnTo>
                      <a:pt x="667" y="80"/>
                    </a:lnTo>
                    <a:lnTo>
                      <a:pt x="665" y="80"/>
                    </a:lnTo>
                    <a:lnTo>
                      <a:pt x="659" y="82"/>
                    </a:lnTo>
                    <a:lnTo>
                      <a:pt x="659" y="82"/>
                    </a:lnTo>
                    <a:lnTo>
                      <a:pt x="659" y="82"/>
                    </a:lnTo>
                    <a:lnTo>
                      <a:pt x="657" y="82"/>
                    </a:lnTo>
                    <a:lnTo>
                      <a:pt x="657" y="84"/>
                    </a:lnTo>
                    <a:lnTo>
                      <a:pt x="657" y="84"/>
                    </a:lnTo>
                    <a:lnTo>
                      <a:pt x="659" y="84"/>
                    </a:lnTo>
                    <a:lnTo>
                      <a:pt x="661" y="84"/>
                    </a:lnTo>
                    <a:lnTo>
                      <a:pt x="663" y="86"/>
                    </a:lnTo>
                    <a:lnTo>
                      <a:pt x="663" y="86"/>
                    </a:lnTo>
                    <a:lnTo>
                      <a:pt x="661" y="86"/>
                    </a:lnTo>
                    <a:lnTo>
                      <a:pt x="661" y="86"/>
                    </a:lnTo>
                    <a:lnTo>
                      <a:pt x="661" y="88"/>
                    </a:lnTo>
                    <a:lnTo>
                      <a:pt x="655" y="88"/>
                    </a:lnTo>
                    <a:lnTo>
                      <a:pt x="653" y="90"/>
                    </a:lnTo>
                    <a:lnTo>
                      <a:pt x="659" y="92"/>
                    </a:lnTo>
                    <a:lnTo>
                      <a:pt x="659" y="92"/>
                    </a:lnTo>
                    <a:lnTo>
                      <a:pt x="659" y="92"/>
                    </a:lnTo>
                    <a:lnTo>
                      <a:pt x="657" y="94"/>
                    </a:lnTo>
                    <a:lnTo>
                      <a:pt x="657" y="94"/>
                    </a:lnTo>
                    <a:lnTo>
                      <a:pt x="655" y="94"/>
                    </a:lnTo>
                    <a:lnTo>
                      <a:pt x="655" y="94"/>
                    </a:lnTo>
                    <a:lnTo>
                      <a:pt x="641" y="94"/>
                    </a:lnTo>
                    <a:lnTo>
                      <a:pt x="639" y="94"/>
                    </a:lnTo>
                    <a:lnTo>
                      <a:pt x="637" y="94"/>
                    </a:lnTo>
                    <a:lnTo>
                      <a:pt x="635" y="94"/>
                    </a:lnTo>
                    <a:lnTo>
                      <a:pt x="633" y="94"/>
                    </a:lnTo>
                    <a:lnTo>
                      <a:pt x="633" y="92"/>
                    </a:lnTo>
                    <a:lnTo>
                      <a:pt x="633" y="92"/>
                    </a:lnTo>
                    <a:lnTo>
                      <a:pt x="635" y="90"/>
                    </a:lnTo>
                    <a:lnTo>
                      <a:pt x="635" y="90"/>
                    </a:lnTo>
                    <a:lnTo>
                      <a:pt x="635" y="90"/>
                    </a:lnTo>
                    <a:lnTo>
                      <a:pt x="633" y="90"/>
                    </a:lnTo>
                    <a:lnTo>
                      <a:pt x="631" y="90"/>
                    </a:lnTo>
                    <a:close/>
                    <a:moveTo>
                      <a:pt x="536" y="88"/>
                    </a:moveTo>
                    <a:lnTo>
                      <a:pt x="536" y="88"/>
                    </a:lnTo>
                    <a:lnTo>
                      <a:pt x="536" y="90"/>
                    </a:lnTo>
                    <a:lnTo>
                      <a:pt x="534" y="90"/>
                    </a:lnTo>
                    <a:lnTo>
                      <a:pt x="532" y="90"/>
                    </a:lnTo>
                    <a:lnTo>
                      <a:pt x="530" y="90"/>
                    </a:lnTo>
                    <a:lnTo>
                      <a:pt x="532" y="90"/>
                    </a:lnTo>
                    <a:lnTo>
                      <a:pt x="532" y="90"/>
                    </a:lnTo>
                    <a:lnTo>
                      <a:pt x="534" y="90"/>
                    </a:lnTo>
                    <a:lnTo>
                      <a:pt x="534" y="90"/>
                    </a:lnTo>
                    <a:lnTo>
                      <a:pt x="536" y="90"/>
                    </a:lnTo>
                    <a:lnTo>
                      <a:pt x="536" y="90"/>
                    </a:lnTo>
                    <a:lnTo>
                      <a:pt x="538" y="88"/>
                    </a:lnTo>
                    <a:lnTo>
                      <a:pt x="538" y="88"/>
                    </a:lnTo>
                    <a:lnTo>
                      <a:pt x="538" y="88"/>
                    </a:lnTo>
                    <a:lnTo>
                      <a:pt x="536" y="88"/>
                    </a:lnTo>
                    <a:lnTo>
                      <a:pt x="536" y="88"/>
                    </a:lnTo>
                    <a:close/>
                    <a:moveTo>
                      <a:pt x="208" y="180"/>
                    </a:moveTo>
                    <a:lnTo>
                      <a:pt x="210" y="180"/>
                    </a:lnTo>
                    <a:lnTo>
                      <a:pt x="212" y="180"/>
                    </a:lnTo>
                    <a:lnTo>
                      <a:pt x="212" y="180"/>
                    </a:lnTo>
                    <a:lnTo>
                      <a:pt x="210" y="178"/>
                    </a:lnTo>
                    <a:lnTo>
                      <a:pt x="210" y="178"/>
                    </a:lnTo>
                    <a:lnTo>
                      <a:pt x="208" y="180"/>
                    </a:lnTo>
                    <a:lnTo>
                      <a:pt x="208" y="180"/>
                    </a:lnTo>
                    <a:lnTo>
                      <a:pt x="208" y="180"/>
                    </a:lnTo>
                    <a:close/>
                    <a:moveTo>
                      <a:pt x="410" y="144"/>
                    </a:moveTo>
                    <a:lnTo>
                      <a:pt x="412" y="144"/>
                    </a:lnTo>
                    <a:lnTo>
                      <a:pt x="412" y="146"/>
                    </a:lnTo>
                    <a:lnTo>
                      <a:pt x="414" y="146"/>
                    </a:lnTo>
                    <a:lnTo>
                      <a:pt x="420" y="148"/>
                    </a:lnTo>
                    <a:lnTo>
                      <a:pt x="420" y="150"/>
                    </a:lnTo>
                    <a:lnTo>
                      <a:pt x="420" y="150"/>
                    </a:lnTo>
                    <a:lnTo>
                      <a:pt x="420" y="152"/>
                    </a:lnTo>
                    <a:lnTo>
                      <a:pt x="420" y="152"/>
                    </a:lnTo>
                    <a:lnTo>
                      <a:pt x="418" y="156"/>
                    </a:lnTo>
                    <a:lnTo>
                      <a:pt x="418" y="156"/>
                    </a:lnTo>
                    <a:lnTo>
                      <a:pt x="418" y="156"/>
                    </a:lnTo>
                    <a:lnTo>
                      <a:pt x="418" y="158"/>
                    </a:lnTo>
                    <a:lnTo>
                      <a:pt x="420" y="158"/>
                    </a:lnTo>
                    <a:lnTo>
                      <a:pt x="422" y="158"/>
                    </a:lnTo>
                    <a:lnTo>
                      <a:pt x="424" y="156"/>
                    </a:lnTo>
                    <a:lnTo>
                      <a:pt x="426" y="156"/>
                    </a:lnTo>
                    <a:lnTo>
                      <a:pt x="432" y="154"/>
                    </a:lnTo>
                    <a:lnTo>
                      <a:pt x="440" y="152"/>
                    </a:lnTo>
                    <a:lnTo>
                      <a:pt x="442" y="152"/>
                    </a:lnTo>
                    <a:lnTo>
                      <a:pt x="442" y="152"/>
                    </a:lnTo>
                    <a:lnTo>
                      <a:pt x="442" y="152"/>
                    </a:lnTo>
                    <a:lnTo>
                      <a:pt x="442" y="152"/>
                    </a:lnTo>
                    <a:lnTo>
                      <a:pt x="446" y="152"/>
                    </a:lnTo>
                    <a:lnTo>
                      <a:pt x="450" y="152"/>
                    </a:lnTo>
                    <a:lnTo>
                      <a:pt x="454" y="152"/>
                    </a:lnTo>
                    <a:lnTo>
                      <a:pt x="456" y="150"/>
                    </a:lnTo>
                    <a:lnTo>
                      <a:pt x="458" y="150"/>
                    </a:lnTo>
                    <a:lnTo>
                      <a:pt x="458" y="150"/>
                    </a:lnTo>
                    <a:lnTo>
                      <a:pt x="464" y="146"/>
                    </a:lnTo>
                    <a:lnTo>
                      <a:pt x="466" y="144"/>
                    </a:lnTo>
                    <a:lnTo>
                      <a:pt x="470" y="142"/>
                    </a:lnTo>
                    <a:lnTo>
                      <a:pt x="472" y="140"/>
                    </a:lnTo>
                    <a:lnTo>
                      <a:pt x="474" y="140"/>
                    </a:lnTo>
                    <a:lnTo>
                      <a:pt x="478" y="140"/>
                    </a:lnTo>
                    <a:lnTo>
                      <a:pt x="482" y="140"/>
                    </a:lnTo>
                    <a:lnTo>
                      <a:pt x="484" y="138"/>
                    </a:lnTo>
                    <a:lnTo>
                      <a:pt x="490" y="136"/>
                    </a:lnTo>
                    <a:lnTo>
                      <a:pt x="492" y="134"/>
                    </a:lnTo>
                    <a:lnTo>
                      <a:pt x="494" y="134"/>
                    </a:lnTo>
                    <a:lnTo>
                      <a:pt x="508" y="130"/>
                    </a:lnTo>
                    <a:lnTo>
                      <a:pt x="518" y="128"/>
                    </a:lnTo>
                    <a:lnTo>
                      <a:pt x="522" y="128"/>
                    </a:lnTo>
                    <a:lnTo>
                      <a:pt x="532" y="126"/>
                    </a:lnTo>
                    <a:lnTo>
                      <a:pt x="536" y="126"/>
                    </a:lnTo>
                    <a:lnTo>
                      <a:pt x="538" y="124"/>
                    </a:lnTo>
                    <a:lnTo>
                      <a:pt x="546" y="124"/>
                    </a:lnTo>
                    <a:lnTo>
                      <a:pt x="546" y="124"/>
                    </a:lnTo>
                    <a:lnTo>
                      <a:pt x="548" y="122"/>
                    </a:lnTo>
                    <a:lnTo>
                      <a:pt x="548" y="122"/>
                    </a:lnTo>
                    <a:lnTo>
                      <a:pt x="548" y="122"/>
                    </a:lnTo>
                    <a:lnTo>
                      <a:pt x="550" y="122"/>
                    </a:lnTo>
                    <a:lnTo>
                      <a:pt x="550" y="120"/>
                    </a:lnTo>
                    <a:lnTo>
                      <a:pt x="548" y="120"/>
                    </a:lnTo>
                    <a:lnTo>
                      <a:pt x="546" y="118"/>
                    </a:lnTo>
                    <a:lnTo>
                      <a:pt x="544" y="114"/>
                    </a:lnTo>
                    <a:lnTo>
                      <a:pt x="542" y="114"/>
                    </a:lnTo>
                    <a:lnTo>
                      <a:pt x="542" y="112"/>
                    </a:lnTo>
                    <a:lnTo>
                      <a:pt x="540" y="112"/>
                    </a:lnTo>
                    <a:lnTo>
                      <a:pt x="538" y="112"/>
                    </a:lnTo>
                    <a:lnTo>
                      <a:pt x="536" y="112"/>
                    </a:lnTo>
                    <a:lnTo>
                      <a:pt x="532" y="112"/>
                    </a:lnTo>
                    <a:lnTo>
                      <a:pt x="528" y="112"/>
                    </a:lnTo>
                    <a:lnTo>
                      <a:pt x="528" y="112"/>
                    </a:lnTo>
                    <a:lnTo>
                      <a:pt x="526" y="112"/>
                    </a:lnTo>
                    <a:lnTo>
                      <a:pt x="520" y="114"/>
                    </a:lnTo>
                    <a:lnTo>
                      <a:pt x="518" y="114"/>
                    </a:lnTo>
                    <a:lnTo>
                      <a:pt x="518" y="116"/>
                    </a:lnTo>
                    <a:lnTo>
                      <a:pt x="518" y="114"/>
                    </a:lnTo>
                    <a:lnTo>
                      <a:pt x="520" y="114"/>
                    </a:lnTo>
                    <a:lnTo>
                      <a:pt x="520" y="112"/>
                    </a:lnTo>
                    <a:lnTo>
                      <a:pt x="520" y="112"/>
                    </a:lnTo>
                    <a:lnTo>
                      <a:pt x="520" y="112"/>
                    </a:lnTo>
                    <a:lnTo>
                      <a:pt x="520" y="112"/>
                    </a:lnTo>
                    <a:lnTo>
                      <a:pt x="518" y="112"/>
                    </a:lnTo>
                    <a:lnTo>
                      <a:pt x="514" y="114"/>
                    </a:lnTo>
                    <a:lnTo>
                      <a:pt x="514" y="114"/>
                    </a:lnTo>
                    <a:lnTo>
                      <a:pt x="514" y="114"/>
                    </a:lnTo>
                    <a:lnTo>
                      <a:pt x="514" y="114"/>
                    </a:lnTo>
                    <a:lnTo>
                      <a:pt x="518" y="112"/>
                    </a:lnTo>
                    <a:lnTo>
                      <a:pt x="514" y="112"/>
                    </a:lnTo>
                    <a:lnTo>
                      <a:pt x="510" y="110"/>
                    </a:lnTo>
                    <a:lnTo>
                      <a:pt x="506" y="110"/>
                    </a:lnTo>
                    <a:lnTo>
                      <a:pt x="506" y="108"/>
                    </a:lnTo>
                    <a:lnTo>
                      <a:pt x="504" y="108"/>
                    </a:lnTo>
                    <a:lnTo>
                      <a:pt x="502" y="108"/>
                    </a:lnTo>
                    <a:lnTo>
                      <a:pt x="500" y="108"/>
                    </a:lnTo>
                    <a:lnTo>
                      <a:pt x="490" y="108"/>
                    </a:lnTo>
                    <a:lnTo>
                      <a:pt x="480" y="110"/>
                    </a:lnTo>
                    <a:lnTo>
                      <a:pt x="464" y="110"/>
                    </a:lnTo>
                    <a:lnTo>
                      <a:pt x="464" y="110"/>
                    </a:lnTo>
                    <a:lnTo>
                      <a:pt x="464" y="110"/>
                    </a:lnTo>
                    <a:lnTo>
                      <a:pt x="464" y="112"/>
                    </a:lnTo>
                    <a:lnTo>
                      <a:pt x="464" y="112"/>
                    </a:lnTo>
                    <a:lnTo>
                      <a:pt x="462" y="116"/>
                    </a:lnTo>
                    <a:lnTo>
                      <a:pt x="460" y="116"/>
                    </a:lnTo>
                    <a:lnTo>
                      <a:pt x="462" y="118"/>
                    </a:lnTo>
                    <a:lnTo>
                      <a:pt x="462" y="118"/>
                    </a:lnTo>
                    <a:lnTo>
                      <a:pt x="462" y="118"/>
                    </a:lnTo>
                    <a:lnTo>
                      <a:pt x="462" y="118"/>
                    </a:lnTo>
                    <a:lnTo>
                      <a:pt x="458" y="120"/>
                    </a:lnTo>
                    <a:lnTo>
                      <a:pt x="454" y="122"/>
                    </a:lnTo>
                    <a:lnTo>
                      <a:pt x="448" y="124"/>
                    </a:lnTo>
                    <a:lnTo>
                      <a:pt x="444" y="126"/>
                    </a:lnTo>
                    <a:lnTo>
                      <a:pt x="442" y="126"/>
                    </a:lnTo>
                    <a:lnTo>
                      <a:pt x="438" y="128"/>
                    </a:lnTo>
                    <a:lnTo>
                      <a:pt x="438" y="128"/>
                    </a:lnTo>
                    <a:lnTo>
                      <a:pt x="438" y="128"/>
                    </a:lnTo>
                    <a:lnTo>
                      <a:pt x="438" y="130"/>
                    </a:lnTo>
                    <a:lnTo>
                      <a:pt x="438" y="130"/>
                    </a:lnTo>
                    <a:lnTo>
                      <a:pt x="438" y="130"/>
                    </a:lnTo>
                    <a:lnTo>
                      <a:pt x="438" y="130"/>
                    </a:lnTo>
                    <a:lnTo>
                      <a:pt x="438" y="130"/>
                    </a:lnTo>
                    <a:lnTo>
                      <a:pt x="438" y="130"/>
                    </a:lnTo>
                    <a:lnTo>
                      <a:pt x="438" y="130"/>
                    </a:lnTo>
                    <a:lnTo>
                      <a:pt x="432" y="132"/>
                    </a:lnTo>
                    <a:lnTo>
                      <a:pt x="432" y="132"/>
                    </a:lnTo>
                    <a:lnTo>
                      <a:pt x="430" y="132"/>
                    </a:lnTo>
                    <a:lnTo>
                      <a:pt x="430" y="132"/>
                    </a:lnTo>
                    <a:lnTo>
                      <a:pt x="428" y="134"/>
                    </a:lnTo>
                    <a:lnTo>
                      <a:pt x="426" y="134"/>
                    </a:lnTo>
                    <a:lnTo>
                      <a:pt x="426" y="136"/>
                    </a:lnTo>
                    <a:lnTo>
                      <a:pt x="426" y="136"/>
                    </a:lnTo>
                    <a:lnTo>
                      <a:pt x="426" y="136"/>
                    </a:lnTo>
                    <a:lnTo>
                      <a:pt x="424" y="136"/>
                    </a:lnTo>
                    <a:lnTo>
                      <a:pt x="422" y="136"/>
                    </a:lnTo>
                    <a:lnTo>
                      <a:pt x="420" y="138"/>
                    </a:lnTo>
                    <a:lnTo>
                      <a:pt x="418" y="138"/>
                    </a:lnTo>
                    <a:lnTo>
                      <a:pt x="418" y="138"/>
                    </a:lnTo>
                    <a:lnTo>
                      <a:pt x="416" y="140"/>
                    </a:lnTo>
                    <a:lnTo>
                      <a:pt x="414" y="140"/>
                    </a:lnTo>
                    <a:lnTo>
                      <a:pt x="412" y="140"/>
                    </a:lnTo>
                    <a:lnTo>
                      <a:pt x="412" y="140"/>
                    </a:lnTo>
                    <a:lnTo>
                      <a:pt x="412" y="140"/>
                    </a:lnTo>
                    <a:lnTo>
                      <a:pt x="412" y="142"/>
                    </a:lnTo>
                    <a:lnTo>
                      <a:pt x="412" y="142"/>
                    </a:lnTo>
                    <a:lnTo>
                      <a:pt x="408" y="142"/>
                    </a:lnTo>
                    <a:lnTo>
                      <a:pt x="408" y="142"/>
                    </a:lnTo>
                    <a:lnTo>
                      <a:pt x="408" y="142"/>
                    </a:lnTo>
                    <a:lnTo>
                      <a:pt x="408" y="144"/>
                    </a:lnTo>
                    <a:lnTo>
                      <a:pt x="406" y="144"/>
                    </a:lnTo>
                    <a:lnTo>
                      <a:pt x="404" y="144"/>
                    </a:lnTo>
                    <a:lnTo>
                      <a:pt x="404" y="144"/>
                    </a:lnTo>
                    <a:lnTo>
                      <a:pt x="406" y="144"/>
                    </a:lnTo>
                    <a:lnTo>
                      <a:pt x="410" y="144"/>
                    </a:lnTo>
                    <a:close/>
                    <a:moveTo>
                      <a:pt x="653" y="66"/>
                    </a:moveTo>
                    <a:lnTo>
                      <a:pt x="653" y="66"/>
                    </a:lnTo>
                    <a:lnTo>
                      <a:pt x="653" y="66"/>
                    </a:lnTo>
                    <a:lnTo>
                      <a:pt x="653" y="66"/>
                    </a:lnTo>
                    <a:lnTo>
                      <a:pt x="653" y="68"/>
                    </a:lnTo>
                    <a:lnTo>
                      <a:pt x="655" y="68"/>
                    </a:lnTo>
                    <a:lnTo>
                      <a:pt x="657" y="68"/>
                    </a:lnTo>
                    <a:lnTo>
                      <a:pt x="659" y="70"/>
                    </a:lnTo>
                    <a:lnTo>
                      <a:pt x="661" y="70"/>
                    </a:lnTo>
                    <a:lnTo>
                      <a:pt x="671" y="68"/>
                    </a:lnTo>
                    <a:lnTo>
                      <a:pt x="671" y="68"/>
                    </a:lnTo>
                    <a:lnTo>
                      <a:pt x="673" y="68"/>
                    </a:lnTo>
                    <a:lnTo>
                      <a:pt x="677" y="68"/>
                    </a:lnTo>
                    <a:lnTo>
                      <a:pt x="681" y="68"/>
                    </a:lnTo>
                    <a:lnTo>
                      <a:pt x="683" y="66"/>
                    </a:lnTo>
                    <a:lnTo>
                      <a:pt x="685" y="66"/>
                    </a:lnTo>
                    <a:lnTo>
                      <a:pt x="685" y="66"/>
                    </a:lnTo>
                    <a:lnTo>
                      <a:pt x="687" y="64"/>
                    </a:lnTo>
                    <a:lnTo>
                      <a:pt x="687" y="64"/>
                    </a:lnTo>
                    <a:lnTo>
                      <a:pt x="687" y="64"/>
                    </a:lnTo>
                    <a:lnTo>
                      <a:pt x="687" y="64"/>
                    </a:lnTo>
                    <a:lnTo>
                      <a:pt x="687" y="64"/>
                    </a:lnTo>
                    <a:lnTo>
                      <a:pt x="683" y="64"/>
                    </a:lnTo>
                    <a:lnTo>
                      <a:pt x="681" y="64"/>
                    </a:lnTo>
                    <a:lnTo>
                      <a:pt x="681" y="62"/>
                    </a:lnTo>
                    <a:lnTo>
                      <a:pt x="683" y="62"/>
                    </a:lnTo>
                    <a:lnTo>
                      <a:pt x="683" y="62"/>
                    </a:lnTo>
                    <a:lnTo>
                      <a:pt x="691" y="62"/>
                    </a:lnTo>
                    <a:lnTo>
                      <a:pt x="695" y="62"/>
                    </a:lnTo>
                    <a:lnTo>
                      <a:pt x="697" y="60"/>
                    </a:lnTo>
                    <a:lnTo>
                      <a:pt x="699" y="60"/>
                    </a:lnTo>
                    <a:lnTo>
                      <a:pt x="699" y="60"/>
                    </a:lnTo>
                    <a:lnTo>
                      <a:pt x="699" y="60"/>
                    </a:lnTo>
                    <a:lnTo>
                      <a:pt x="691" y="60"/>
                    </a:lnTo>
                    <a:lnTo>
                      <a:pt x="689" y="60"/>
                    </a:lnTo>
                    <a:lnTo>
                      <a:pt x="687" y="60"/>
                    </a:lnTo>
                    <a:lnTo>
                      <a:pt x="683" y="60"/>
                    </a:lnTo>
                    <a:lnTo>
                      <a:pt x="671" y="60"/>
                    </a:lnTo>
                    <a:lnTo>
                      <a:pt x="665" y="62"/>
                    </a:lnTo>
                    <a:lnTo>
                      <a:pt x="661" y="62"/>
                    </a:lnTo>
                    <a:lnTo>
                      <a:pt x="661" y="62"/>
                    </a:lnTo>
                    <a:lnTo>
                      <a:pt x="659" y="62"/>
                    </a:lnTo>
                    <a:lnTo>
                      <a:pt x="659" y="62"/>
                    </a:lnTo>
                    <a:lnTo>
                      <a:pt x="657" y="62"/>
                    </a:lnTo>
                    <a:lnTo>
                      <a:pt x="657" y="62"/>
                    </a:lnTo>
                    <a:lnTo>
                      <a:pt x="657" y="64"/>
                    </a:lnTo>
                    <a:lnTo>
                      <a:pt x="655" y="64"/>
                    </a:lnTo>
                    <a:lnTo>
                      <a:pt x="655" y="64"/>
                    </a:lnTo>
                    <a:lnTo>
                      <a:pt x="655" y="66"/>
                    </a:lnTo>
                    <a:lnTo>
                      <a:pt x="655" y="66"/>
                    </a:lnTo>
                    <a:lnTo>
                      <a:pt x="653" y="66"/>
                    </a:lnTo>
                    <a:lnTo>
                      <a:pt x="653" y="66"/>
                    </a:lnTo>
                    <a:close/>
                    <a:moveTo>
                      <a:pt x="558" y="94"/>
                    </a:moveTo>
                    <a:lnTo>
                      <a:pt x="560" y="92"/>
                    </a:lnTo>
                    <a:lnTo>
                      <a:pt x="566" y="90"/>
                    </a:lnTo>
                    <a:lnTo>
                      <a:pt x="572" y="88"/>
                    </a:lnTo>
                    <a:lnTo>
                      <a:pt x="572" y="88"/>
                    </a:lnTo>
                    <a:lnTo>
                      <a:pt x="577" y="86"/>
                    </a:lnTo>
                    <a:lnTo>
                      <a:pt x="577" y="86"/>
                    </a:lnTo>
                    <a:lnTo>
                      <a:pt x="577" y="86"/>
                    </a:lnTo>
                    <a:lnTo>
                      <a:pt x="574" y="86"/>
                    </a:lnTo>
                    <a:lnTo>
                      <a:pt x="572" y="86"/>
                    </a:lnTo>
                    <a:lnTo>
                      <a:pt x="568" y="88"/>
                    </a:lnTo>
                    <a:lnTo>
                      <a:pt x="564" y="88"/>
                    </a:lnTo>
                    <a:lnTo>
                      <a:pt x="562" y="88"/>
                    </a:lnTo>
                    <a:lnTo>
                      <a:pt x="554" y="90"/>
                    </a:lnTo>
                    <a:lnTo>
                      <a:pt x="550" y="92"/>
                    </a:lnTo>
                    <a:lnTo>
                      <a:pt x="548" y="92"/>
                    </a:lnTo>
                    <a:lnTo>
                      <a:pt x="548" y="92"/>
                    </a:lnTo>
                    <a:lnTo>
                      <a:pt x="546" y="92"/>
                    </a:lnTo>
                    <a:lnTo>
                      <a:pt x="548" y="94"/>
                    </a:lnTo>
                    <a:lnTo>
                      <a:pt x="550" y="94"/>
                    </a:lnTo>
                    <a:lnTo>
                      <a:pt x="552" y="94"/>
                    </a:lnTo>
                    <a:lnTo>
                      <a:pt x="554" y="94"/>
                    </a:lnTo>
                    <a:lnTo>
                      <a:pt x="558" y="94"/>
                    </a:lnTo>
                    <a:close/>
                    <a:moveTo>
                      <a:pt x="655" y="128"/>
                    </a:moveTo>
                    <a:lnTo>
                      <a:pt x="655" y="128"/>
                    </a:lnTo>
                    <a:lnTo>
                      <a:pt x="659" y="128"/>
                    </a:lnTo>
                    <a:lnTo>
                      <a:pt x="663" y="126"/>
                    </a:lnTo>
                    <a:lnTo>
                      <a:pt x="665" y="124"/>
                    </a:lnTo>
                    <a:lnTo>
                      <a:pt x="667" y="122"/>
                    </a:lnTo>
                    <a:lnTo>
                      <a:pt x="667" y="122"/>
                    </a:lnTo>
                    <a:lnTo>
                      <a:pt x="667" y="122"/>
                    </a:lnTo>
                    <a:lnTo>
                      <a:pt x="667" y="120"/>
                    </a:lnTo>
                    <a:lnTo>
                      <a:pt x="667" y="120"/>
                    </a:lnTo>
                    <a:lnTo>
                      <a:pt x="667" y="120"/>
                    </a:lnTo>
                    <a:lnTo>
                      <a:pt x="665" y="118"/>
                    </a:lnTo>
                    <a:lnTo>
                      <a:pt x="663" y="118"/>
                    </a:lnTo>
                    <a:lnTo>
                      <a:pt x="661" y="118"/>
                    </a:lnTo>
                    <a:lnTo>
                      <a:pt x="651" y="120"/>
                    </a:lnTo>
                    <a:lnTo>
                      <a:pt x="647" y="120"/>
                    </a:lnTo>
                    <a:lnTo>
                      <a:pt x="647" y="120"/>
                    </a:lnTo>
                    <a:lnTo>
                      <a:pt x="643" y="120"/>
                    </a:lnTo>
                    <a:lnTo>
                      <a:pt x="641" y="122"/>
                    </a:lnTo>
                    <a:lnTo>
                      <a:pt x="641" y="122"/>
                    </a:lnTo>
                    <a:lnTo>
                      <a:pt x="643" y="122"/>
                    </a:lnTo>
                    <a:lnTo>
                      <a:pt x="643" y="124"/>
                    </a:lnTo>
                    <a:lnTo>
                      <a:pt x="645" y="126"/>
                    </a:lnTo>
                    <a:lnTo>
                      <a:pt x="645" y="126"/>
                    </a:lnTo>
                    <a:lnTo>
                      <a:pt x="645" y="126"/>
                    </a:lnTo>
                    <a:lnTo>
                      <a:pt x="647" y="128"/>
                    </a:lnTo>
                    <a:lnTo>
                      <a:pt x="647" y="130"/>
                    </a:lnTo>
                    <a:lnTo>
                      <a:pt x="647" y="130"/>
                    </a:lnTo>
                    <a:lnTo>
                      <a:pt x="649" y="130"/>
                    </a:lnTo>
                    <a:lnTo>
                      <a:pt x="649" y="130"/>
                    </a:lnTo>
                    <a:lnTo>
                      <a:pt x="651" y="130"/>
                    </a:lnTo>
                    <a:lnTo>
                      <a:pt x="653" y="130"/>
                    </a:lnTo>
                    <a:lnTo>
                      <a:pt x="655" y="128"/>
                    </a:lnTo>
                    <a:close/>
                    <a:moveTo>
                      <a:pt x="522" y="204"/>
                    </a:moveTo>
                    <a:lnTo>
                      <a:pt x="524" y="204"/>
                    </a:lnTo>
                    <a:lnTo>
                      <a:pt x="524" y="204"/>
                    </a:lnTo>
                    <a:lnTo>
                      <a:pt x="524" y="202"/>
                    </a:lnTo>
                    <a:lnTo>
                      <a:pt x="524" y="202"/>
                    </a:lnTo>
                    <a:lnTo>
                      <a:pt x="522" y="202"/>
                    </a:lnTo>
                    <a:lnTo>
                      <a:pt x="522" y="204"/>
                    </a:lnTo>
                    <a:close/>
                    <a:moveTo>
                      <a:pt x="524" y="204"/>
                    </a:moveTo>
                    <a:lnTo>
                      <a:pt x="524" y="204"/>
                    </a:lnTo>
                    <a:lnTo>
                      <a:pt x="524" y="204"/>
                    </a:lnTo>
                    <a:lnTo>
                      <a:pt x="524" y="204"/>
                    </a:lnTo>
                    <a:lnTo>
                      <a:pt x="526" y="206"/>
                    </a:lnTo>
                    <a:lnTo>
                      <a:pt x="526" y="206"/>
                    </a:lnTo>
                    <a:lnTo>
                      <a:pt x="526" y="206"/>
                    </a:lnTo>
                    <a:lnTo>
                      <a:pt x="528" y="204"/>
                    </a:lnTo>
                    <a:lnTo>
                      <a:pt x="528" y="204"/>
                    </a:lnTo>
                    <a:lnTo>
                      <a:pt x="526" y="204"/>
                    </a:lnTo>
                    <a:lnTo>
                      <a:pt x="524" y="204"/>
                    </a:lnTo>
                    <a:close/>
                    <a:moveTo>
                      <a:pt x="669" y="56"/>
                    </a:moveTo>
                    <a:lnTo>
                      <a:pt x="675" y="56"/>
                    </a:lnTo>
                    <a:lnTo>
                      <a:pt x="681" y="56"/>
                    </a:lnTo>
                    <a:lnTo>
                      <a:pt x="683" y="56"/>
                    </a:lnTo>
                    <a:lnTo>
                      <a:pt x="685" y="56"/>
                    </a:lnTo>
                    <a:lnTo>
                      <a:pt x="685" y="56"/>
                    </a:lnTo>
                    <a:lnTo>
                      <a:pt x="687" y="56"/>
                    </a:lnTo>
                    <a:lnTo>
                      <a:pt x="689" y="56"/>
                    </a:lnTo>
                    <a:lnTo>
                      <a:pt x="691" y="56"/>
                    </a:lnTo>
                    <a:lnTo>
                      <a:pt x="691" y="56"/>
                    </a:lnTo>
                    <a:lnTo>
                      <a:pt x="693" y="56"/>
                    </a:lnTo>
                    <a:lnTo>
                      <a:pt x="693" y="56"/>
                    </a:lnTo>
                    <a:lnTo>
                      <a:pt x="695" y="56"/>
                    </a:lnTo>
                    <a:lnTo>
                      <a:pt x="697" y="56"/>
                    </a:lnTo>
                    <a:lnTo>
                      <a:pt x="701" y="56"/>
                    </a:lnTo>
                    <a:lnTo>
                      <a:pt x="703" y="56"/>
                    </a:lnTo>
                    <a:lnTo>
                      <a:pt x="705" y="56"/>
                    </a:lnTo>
                    <a:lnTo>
                      <a:pt x="707" y="56"/>
                    </a:lnTo>
                    <a:lnTo>
                      <a:pt x="709" y="56"/>
                    </a:lnTo>
                    <a:lnTo>
                      <a:pt x="709" y="56"/>
                    </a:lnTo>
                    <a:lnTo>
                      <a:pt x="709" y="54"/>
                    </a:lnTo>
                    <a:lnTo>
                      <a:pt x="711" y="54"/>
                    </a:lnTo>
                    <a:lnTo>
                      <a:pt x="711" y="54"/>
                    </a:lnTo>
                    <a:lnTo>
                      <a:pt x="711" y="52"/>
                    </a:lnTo>
                    <a:lnTo>
                      <a:pt x="711" y="52"/>
                    </a:lnTo>
                    <a:lnTo>
                      <a:pt x="709" y="52"/>
                    </a:lnTo>
                    <a:lnTo>
                      <a:pt x="709" y="52"/>
                    </a:lnTo>
                    <a:lnTo>
                      <a:pt x="709" y="52"/>
                    </a:lnTo>
                    <a:lnTo>
                      <a:pt x="707" y="52"/>
                    </a:lnTo>
                    <a:lnTo>
                      <a:pt x="705" y="50"/>
                    </a:lnTo>
                    <a:lnTo>
                      <a:pt x="703" y="50"/>
                    </a:lnTo>
                    <a:lnTo>
                      <a:pt x="701" y="52"/>
                    </a:lnTo>
                    <a:lnTo>
                      <a:pt x="697" y="52"/>
                    </a:lnTo>
                    <a:lnTo>
                      <a:pt x="693" y="52"/>
                    </a:lnTo>
                    <a:lnTo>
                      <a:pt x="691" y="52"/>
                    </a:lnTo>
                    <a:lnTo>
                      <a:pt x="689" y="54"/>
                    </a:lnTo>
                    <a:lnTo>
                      <a:pt x="683" y="54"/>
                    </a:lnTo>
                    <a:lnTo>
                      <a:pt x="677" y="54"/>
                    </a:lnTo>
                    <a:lnTo>
                      <a:pt x="675" y="54"/>
                    </a:lnTo>
                    <a:lnTo>
                      <a:pt x="671" y="56"/>
                    </a:lnTo>
                    <a:lnTo>
                      <a:pt x="669" y="56"/>
                    </a:lnTo>
                    <a:lnTo>
                      <a:pt x="667" y="56"/>
                    </a:lnTo>
                    <a:lnTo>
                      <a:pt x="667" y="56"/>
                    </a:lnTo>
                    <a:lnTo>
                      <a:pt x="667" y="56"/>
                    </a:lnTo>
                    <a:lnTo>
                      <a:pt x="669" y="56"/>
                    </a:lnTo>
                    <a:close/>
                    <a:moveTo>
                      <a:pt x="4" y="463"/>
                    </a:moveTo>
                    <a:lnTo>
                      <a:pt x="4" y="463"/>
                    </a:lnTo>
                    <a:lnTo>
                      <a:pt x="2" y="465"/>
                    </a:lnTo>
                    <a:lnTo>
                      <a:pt x="2" y="465"/>
                    </a:lnTo>
                    <a:lnTo>
                      <a:pt x="2" y="465"/>
                    </a:lnTo>
                    <a:lnTo>
                      <a:pt x="2" y="465"/>
                    </a:lnTo>
                    <a:lnTo>
                      <a:pt x="4" y="463"/>
                    </a:lnTo>
                    <a:lnTo>
                      <a:pt x="4" y="463"/>
                    </a:lnTo>
                    <a:lnTo>
                      <a:pt x="4" y="463"/>
                    </a:lnTo>
                    <a:close/>
                    <a:moveTo>
                      <a:pt x="665" y="164"/>
                    </a:moveTo>
                    <a:lnTo>
                      <a:pt x="665" y="164"/>
                    </a:lnTo>
                    <a:lnTo>
                      <a:pt x="663" y="164"/>
                    </a:lnTo>
                    <a:lnTo>
                      <a:pt x="663" y="164"/>
                    </a:lnTo>
                    <a:lnTo>
                      <a:pt x="663" y="166"/>
                    </a:lnTo>
                    <a:lnTo>
                      <a:pt x="663" y="166"/>
                    </a:lnTo>
                    <a:lnTo>
                      <a:pt x="663" y="166"/>
                    </a:lnTo>
                    <a:lnTo>
                      <a:pt x="665" y="166"/>
                    </a:lnTo>
                    <a:lnTo>
                      <a:pt x="665" y="166"/>
                    </a:lnTo>
                    <a:lnTo>
                      <a:pt x="667" y="166"/>
                    </a:lnTo>
                    <a:lnTo>
                      <a:pt x="667" y="166"/>
                    </a:lnTo>
                    <a:lnTo>
                      <a:pt x="667" y="164"/>
                    </a:lnTo>
                    <a:lnTo>
                      <a:pt x="667" y="164"/>
                    </a:lnTo>
                    <a:lnTo>
                      <a:pt x="667" y="164"/>
                    </a:lnTo>
                    <a:lnTo>
                      <a:pt x="665" y="164"/>
                    </a:lnTo>
                    <a:close/>
                    <a:moveTo>
                      <a:pt x="707" y="96"/>
                    </a:moveTo>
                    <a:lnTo>
                      <a:pt x="707" y="96"/>
                    </a:lnTo>
                    <a:lnTo>
                      <a:pt x="707" y="96"/>
                    </a:lnTo>
                    <a:lnTo>
                      <a:pt x="705" y="96"/>
                    </a:lnTo>
                    <a:lnTo>
                      <a:pt x="703" y="96"/>
                    </a:lnTo>
                    <a:lnTo>
                      <a:pt x="701" y="96"/>
                    </a:lnTo>
                    <a:lnTo>
                      <a:pt x="699" y="96"/>
                    </a:lnTo>
                    <a:lnTo>
                      <a:pt x="697" y="96"/>
                    </a:lnTo>
                    <a:lnTo>
                      <a:pt x="695" y="98"/>
                    </a:lnTo>
                    <a:lnTo>
                      <a:pt x="693" y="98"/>
                    </a:lnTo>
                    <a:lnTo>
                      <a:pt x="693" y="98"/>
                    </a:lnTo>
                    <a:lnTo>
                      <a:pt x="693" y="100"/>
                    </a:lnTo>
                    <a:lnTo>
                      <a:pt x="693" y="100"/>
                    </a:lnTo>
                    <a:lnTo>
                      <a:pt x="693" y="100"/>
                    </a:lnTo>
                    <a:lnTo>
                      <a:pt x="697" y="100"/>
                    </a:lnTo>
                    <a:lnTo>
                      <a:pt x="699" y="100"/>
                    </a:lnTo>
                    <a:lnTo>
                      <a:pt x="703" y="100"/>
                    </a:lnTo>
                    <a:lnTo>
                      <a:pt x="705" y="100"/>
                    </a:lnTo>
                    <a:lnTo>
                      <a:pt x="705" y="100"/>
                    </a:lnTo>
                    <a:lnTo>
                      <a:pt x="705" y="98"/>
                    </a:lnTo>
                    <a:lnTo>
                      <a:pt x="707" y="98"/>
                    </a:lnTo>
                    <a:lnTo>
                      <a:pt x="707" y="98"/>
                    </a:lnTo>
                    <a:lnTo>
                      <a:pt x="707" y="98"/>
                    </a:lnTo>
                    <a:lnTo>
                      <a:pt x="707" y="98"/>
                    </a:lnTo>
                    <a:lnTo>
                      <a:pt x="707" y="96"/>
                    </a:lnTo>
                    <a:close/>
                    <a:moveTo>
                      <a:pt x="645" y="64"/>
                    </a:moveTo>
                    <a:lnTo>
                      <a:pt x="647" y="64"/>
                    </a:lnTo>
                    <a:lnTo>
                      <a:pt x="651" y="64"/>
                    </a:lnTo>
                    <a:lnTo>
                      <a:pt x="651" y="64"/>
                    </a:lnTo>
                    <a:lnTo>
                      <a:pt x="653" y="62"/>
                    </a:lnTo>
                    <a:lnTo>
                      <a:pt x="653" y="62"/>
                    </a:lnTo>
                    <a:lnTo>
                      <a:pt x="653" y="62"/>
                    </a:lnTo>
                    <a:lnTo>
                      <a:pt x="655" y="62"/>
                    </a:lnTo>
                    <a:lnTo>
                      <a:pt x="653" y="62"/>
                    </a:lnTo>
                    <a:lnTo>
                      <a:pt x="653" y="62"/>
                    </a:lnTo>
                    <a:lnTo>
                      <a:pt x="653" y="60"/>
                    </a:lnTo>
                    <a:lnTo>
                      <a:pt x="651" y="60"/>
                    </a:lnTo>
                    <a:lnTo>
                      <a:pt x="651" y="60"/>
                    </a:lnTo>
                    <a:lnTo>
                      <a:pt x="651" y="60"/>
                    </a:lnTo>
                    <a:lnTo>
                      <a:pt x="651" y="60"/>
                    </a:lnTo>
                    <a:lnTo>
                      <a:pt x="651" y="60"/>
                    </a:lnTo>
                    <a:lnTo>
                      <a:pt x="649" y="60"/>
                    </a:lnTo>
                    <a:lnTo>
                      <a:pt x="647" y="60"/>
                    </a:lnTo>
                    <a:lnTo>
                      <a:pt x="645" y="60"/>
                    </a:lnTo>
                    <a:lnTo>
                      <a:pt x="645" y="60"/>
                    </a:lnTo>
                    <a:lnTo>
                      <a:pt x="643" y="60"/>
                    </a:lnTo>
                    <a:lnTo>
                      <a:pt x="641" y="62"/>
                    </a:lnTo>
                    <a:lnTo>
                      <a:pt x="643" y="64"/>
                    </a:lnTo>
                    <a:lnTo>
                      <a:pt x="645" y="64"/>
                    </a:lnTo>
                    <a:close/>
                    <a:moveTo>
                      <a:pt x="44" y="447"/>
                    </a:moveTo>
                    <a:lnTo>
                      <a:pt x="44" y="447"/>
                    </a:lnTo>
                    <a:lnTo>
                      <a:pt x="46" y="443"/>
                    </a:lnTo>
                    <a:lnTo>
                      <a:pt x="46" y="443"/>
                    </a:lnTo>
                    <a:lnTo>
                      <a:pt x="46" y="443"/>
                    </a:lnTo>
                    <a:lnTo>
                      <a:pt x="46" y="443"/>
                    </a:lnTo>
                    <a:lnTo>
                      <a:pt x="46" y="443"/>
                    </a:lnTo>
                    <a:lnTo>
                      <a:pt x="44" y="445"/>
                    </a:lnTo>
                    <a:lnTo>
                      <a:pt x="42" y="445"/>
                    </a:lnTo>
                    <a:lnTo>
                      <a:pt x="42" y="445"/>
                    </a:lnTo>
                    <a:lnTo>
                      <a:pt x="42" y="447"/>
                    </a:lnTo>
                    <a:lnTo>
                      <a:pt x="42" y="447"/>
                    </a:lnTo>
                    <a:lnTo>
                      <a:pt x="44" y="447"/>
                    </a:lnTo>
                    <a:close/>
                    <a:moveTo>
                      <a:pt x="10" y="445"/>
                    </a:moveTo>
                    <a:lnTo>
                      <a:pt x="8" y="445"/>
                    </a:lnTo>
                    <a:lnTo>
                      <a:pt x="6" y="445"/>
                    </a:lnTo>
                    <a:lnTo>
                      <a:pt x="4" y="445"/>
                    </a:lnTo>
                    <a:lnTo>
                      <a:pt x="2" y="445"/>
                    </a:lnTo>
                    <a:lnTo>
                      <a:pt x="0" y="445"/>
                    </a:lnTo>
                    <a:lnTo>
                      <a:pt x="0" y="445"/>
                    </a:lnTo>
                    <a:lnTo>
                      <a:pt x="0" y="447"/>
                    </a:lnTo>
                    <a:lnTo>
                      <a:pt x="0" y="447"/>
                    </a:lnTo>
                    <a:lnTo>
                      <a:pt x="2" y="449"/>
                    </a:lnTo>
                    <a:lnTo>
                      <a:pt x="2" y="449"/>
                    </a:lnTo>
                    <a:lnTo>
                      <a:pt x="0" y="449"/>
                    </a:lnTo>
                    <a:lnTo>
                      <a:pt x="0" y="449"/>
                    </a:lnTo>
                    <a:lnTo>
                      <a:pt x="0" y="449"/>
                    </a:lnTo>
                    <a:lnTo>
                      <a:pt x="0" y="451"/>
                    </a:lnTo>
                    <a:lnTo>
                      <a:pt x="0" y="451"/>
                    </a:lnTo>
                    <a:lnTo>
                      <a:pt x="0" y="453"/>
                    </a:lnTo>
                    <a:lnTo>
                      <a:pt x="0" y="455"/>
                    </a:lnTo>
                    <a:lnTo>
                      <a:pt x="2" y="457"/>
                    </a:lnTo>
                    <a:lnTo>
                      <a:pt x="2" y="459"/>
                    </a:lnTo>
                    <a:lnTo>
                      <a:pt x="2" y="459"/>
                    </a:lnTo>
                    <a:lnTo>
                      <a:pt x="2" y="461"/>
                    </a:lnTo>
                    <a:lnTo>
                      <a:pt x="2" y="463"/>
                    </a:lnTo>
                    <a:lnTo>
                      <a:pt x="4" y="461"/>
                    </a:lnTo>
                    <a:lnTo>
                      <a:pt x="6" y="461"/>
                    </a:lnTo>
                    <a:lnTo>
                      <a:pt x="4" y="461"/>
                    </a:lnTo>
                    <a:lnTo>
                      <a:pt x="4" y="461"/>
                    </a:lnTo>
                    <a:lnTo>
                      <a:pt x="4" y="459"/>
                    </a:lnTo>
                    <a:lnTo>
                      <a:pt x="6" y="459"/>
                    </a:lnTo>
                    <a:lnTo>
                      <a:pt x="6" y="459"/>
                    </a:lnTo>
                    <a:lnTo>
                      <a:pt x="6" y="457"/>
                    </a:lnTo>
                    <a:lnTo>
                      <a:pt x="4" y="459"/>
                    </a:lnTo>
                    <a:lnTo>
                      <a:pt x="4" y="459"/>
                    </a:lnTo>
                    <a:lnTo>
                      <a:pt x="4" y="457"/>
                    </a:lnTo>
                    <a:lnTo>
                      <a:pt x="4" y="455"/>
                    </a:lnTo>
                    <a:lnTo>
                      <a:pt x="4" y="455"/>
                    </a:lnTo>
                    <a:lnTo>
                      <a:pt x="8" y="453"/>
                    </a:lnTo>
                    <a:lnTo>
                      <a:pt x="6" y="453"/>
                    </a:lnTo>
                    <a:lnTo>
                      <a:pt x="4" y="453"/>
                    </a:lnTo>
                    <a:lnTo>
                      <a:pt x="4" y="451"/>
                    </a:lnTo>
                    <a:lnTo>
                      <a:pt x="4" y="451"/>
                    </a:lnTo>
                    <a:lnTo>
                      <a:pt x="4" y="451"/>
                    </a:lnTo>
                    <a:lnTo>
                      <a:pt x="4" y="449"/>
                    </a:lnTo>
                    <a:lnTo>
                      <a:pt x="4" y="449"/>
                    </a:lnTo>
                    <a:lnTo>
                      <a:pt x="6" y="451"/>
                    </a:lnTo>
                    <a:lnTo>
                      <a:pt x="8" y="449"/>
                    </a:lnTo>
                    <a:lnTo>
                      <a:pt x="10" y="447"/>
                    </a:lnTo>
                    <a:lnTo>
                      <a:pt x="10" y="447"/>
                    </a:lnTo>
                    <a:lnTo>
                      <a:pt x="10" y="445"/>
                    </a:lnTo>
                    <a:lnTo>
                      <a:pt x="10" y="445"/>
                    </a:lnTo>
                    <a:lnTo>
                      <a:pt x="10" y="445"/>
                    </a:lnTo>
                    <a:close/>
                    <a:moveTo>
                      <a:pt x="38" y="451"/>
                    </a:moveTo>
                    <a:lnTo>
                      <a:pt x="38" y="451"/>
                    </a:lnTo>
                    <a:lnTo>
                      <a:pt x="38" y="451"/>
                    </a:lnTo>
                    <a:lnTo>
                      <a:pt x="38" y="453"/>
                    </a:lnTo>
                    <a:lnTo>
                      <a:pt x="38" y="453"/>
                    </a:lnTo>
                    <a:lnTo>
                      <a:pt x="36" y="455"/>
                    </a:lnTo>
                    <a:lnTo>
                      <a:pt x="38" y="455"/>
                    </a:lnTo>
                    <a:lnTo>
                      <a:pt x="38" y="457"/>
                    </a:lnTo>
                    <a:lnTo>
                      <a:pt x="38" y="457"/>
                    </a:lnTo>
                    <a:lnTo>
                      <a:pt x="40" y="455"/>
                    </a:lnTo>
                    <a:lnTo>
                      <a:pt x="40" y="453"/>
                    </a:lnTo>
                    <a:lnTo>
                      <a:pt x="40" y="451"/>
                    </a:lnTo>
                    <a:lnTo>
                      <a:pt x="38" y="451"/>
                    </a:lnTo>
                    <a:close/>
                    <a:moveTo>
                      <a:pt x="46" y="455"/>
                    </a:moveTo>
                    <a:lnTo>
                      <a:pt x="46" y="457"/>
                    </a:lnTo>
                    <a:lnTo>
                      <a:pt x="44" y="457"/>
                    </a:lnTo>
                    <a:lnTo>
                      <a:pt x="44" y="457"/>
                    </a:lnTo>
                    <a:lnTo>
                      <a:pt x="44" y="459"/>
                    </a:lnTo>
                    <a:lnTo>
                      <a:pt x="44" y="459"/>
                    </a:lnTo>
                    <a:lnTo>
                      <a:pt x="46" y="457"/>
                    </a:lnTo>
                    <a:lnTo>
                      <a:pt x="46" y="457"/>
                    </a:lnTo>
                    <a:lnTo>
                      <a:pt x="48" y="455"/>
                    </a:lnTo>
                    <a:lnTo>
                      <a:pt x="52" y="453"/>
                    </a:lnTo>
                    <a:lnTo>
                      <a:pt x="52" y="451"/>
                    </a:lnTo>
                    <a:lnTo>
                      <a:pt x="50" y="451"/>
                    </a:lnTo>
                    <a:lnTo>
                      <a:pt x="48" y="453"/>
                    </a:lnTo>
                    <a:lnTo>
                      <a:pt x="46" y="455"/>
                    </a:lnTo>
                    <a:close/>
                    <a:moveTo>
                      <a:pt x="40" y="445"/>
                    </a:moveTo>
                    <a:lnTo>
                      <a:pt x="40" y="445"/>
                    </a:lnTo>
                    <a:lnTo>
                      <a:pt x="40" y="445"/>
                    </a:lnTo>
                    <a:lnTo>
                      <a:pt x="40" y="447"/>
                    </a:lnTo>
                    <a:lnTo>
                      <a:pt x="40" y="447"/>
                    </a:lnTo>
                    <a:lnTo>
                      <a:pt x="40" y="449"/>
                    </a:lnTo>
                    <a:lnTo>
                      <a:pt x="40" y="449"/>
                    </a:lnTo>
                    <a:lnTo>
                      <a:pt x="40" y="449"/>
                    </a:lnTo>
                    <a:lnTo>
                      <a:pt x="40" y="447"/>
                    </a:lnTo>
                    <a:lnTo>
                      <a:pt x="42" y="445"/>
                    </a:lnTo>
                    <a:lnTo>
                      <a:pt x="42" y="445"/>
                    </a:lnTo>
                    <a:lnTo>
                      <a:pt x="40" y="445"/>
                    </a:lnTo>
                    <a:close/>
                    <a:moveTo>
                      <a:pt x="60" y="493"/>
                    </a:moveTo>
                    <a:lnTo>
                      <a:pt x="58" y="493"/>
                    </a:lnTo>
                    <a:lnTo>
                      <a:pt x="58" y="493"/>
                    </a:lnTo>
                    <a:lnTo>
                      <a:pt x="56" y="495"/>
                    </a:lnTo>
                    <a:lnTo>
                      <a:pt x="56" y="497"/>
                    </a:lnTo>
                    <a:lnTo>
                      <a:pt x="56" y="499"/>
                    </a:lnTo>
                    <a:lnTo>
                      <a:pt x="56" y="499"/>
                    </a:lnTo>
                    <a:lnTo>
                      <a:pt x="58" y="497"/>
                    </a:lnTo>
                    <a:lnTo>
                      <a:pt x="58" y="495"/>
                    </a:lnTo>
                    <a:lnTo>
                      <a:pt x="60" y="495"/>
                    </a:lnTo>
                    <a:lnTo>
                      <a:pt x="60" y="495"/>
                    </a:lnTo>
                    <a:lnTo>
                      <a:pt x="60" y="493"/>
                    </a:lnTo>
                    <a:lnTo>
                      <a:pt x="60" y="493"/>
                    </a:lnTo>
                    <a:lnTo>
                      <a:pt x="60" y="493"/>
                    </a:lnTo>
                    <a:close/>
                    <a:moveTo>
                      <a:pt x="60" y="497"/>
                    </a:moveTo>
                    <a:lnTo>
                      <a:pt x="60" y="497"/>
                    </a:lnTo>
                    <a:lnTo>
                      <a:pt x="58" y="497"/>
                    </a:lnTo>
                    <a:lnTo>
                      <a:pt x="58" y="499"/>
                    </a:lnTo>
                    <a:lnTo>
                      <a:pt x="58" y="499"/>
                    </a:lnTo>
                    <a:lnTo>
                      <a:pt x="60" y="499"/>
                    </a:lnTo>
                    <a:lnTo>
                      <a:pt x="60" y="499"/>
                    </a:lnTo>
                    <a:lnTo>
                      <a:pt x="60" y="497"/>
                    </a:lnTo>
                    <a:lnTo>
                      <a:pt x="60" y="497"/>
                    </a:lnTo>
                    <a:lnTo>
                      <a:pt x="60" y="495"/>
                    </a:lnTo>
                    <a:lnTo>
                      <a:pt x="60" y="497"/>
                    </a:lnTo>
                    <a:close/>
                    <a:moveTo>
                      <a:pt x="58" y="503"/>
                    </a:moveTo>
                    <a:lnTo>
                      <a:pt x="58" y="505"/>
                    </a:lnTo>
                    <a:lnTo>
                      <a:pt x="60" y="505"/>
                    </a:lnTo>
                    <a:lnTo>
                      <a:pt x="60" y="505"/>
                    </a:lnTo>
                    <a:lnTo>
                      <a:pt x="60" y="507"/>
                    </a:lnTo>
                    <a:lnTo>
                      <a:pt x="60" y="507"/>
                    </a:lnTo>
                    <a:lnTo>
                      <a:pt x="62" y="509"/>
                    </a:lnTo>
                    <a:lnTo>
                      <a:pt x="62" y="507"/>
                    </a:lnTo>
                    <a:lnTo>
                      <a:pt x="62" y="505"/>
                    </a:lnTo>
                    <a:lnTo>
                      <a:pt x="62" y="505"/>
                    </a:lnTo>
                    <a:lnTo>
                      <a:pt x="60" y="503"/>
                    </a:lnTo>
                    <a:lnTo>
                      <a:pt x="60" y="503"/>
                    </a:lnTo>
                    <a:lnTo>
                      <a:pt x="58" y="503"/>
                    </a:lnTo>
                    <a:close/>
                    <a:moveTo>
                      <a:pt x="36" y="471"/>
                    </a:moveTo>
                    <a:lnTo>
                      <a:pt x="36" y="471"/>
                    </a:lnTo>
                    <a:lnTo>
                      <a:pt x="36" y="473"/>
                    </a:lnTo>
                    <a:lnTo>
                      <a:pt x="36" y="475"/>
                    </a:lnTo>
                    <a:lnTo>
                      <a:pt x="36" y="475"/>
                    </a:lnTo>
                    <a:lnTo>
                      <a:pt x="36" y="475"/>
                    </a:lnTo>
                    <a:lnTo>
                      <a:pt x="38" y="475"/>
                    </a:lnTo>
                    <a:lnTo>
                      <a:pt x="38" y="473"/>
                    </a:lnTo>
                    <a:lnTo>
                      <a:pt x="38" y="473"/>
                    </a:lnTo>
                    <a:lnTo>
                      <a:pt x="40" y="471"/>
                    </a:lnTo>
                    <a:lnTo>
                      <a:pt x="40" y="471"/>
                    </a:lnTo>
                    <a:lnTo>
                      <a:pt x="40" y="471"/>
                    </a:lnTo>
                    <a:lnTo>
                      <a:pt x="40" y="471"/>
                    </a:lnTo>
                    <a:lnTo>
                      <a:pt x="38" y="471"/>
                    </a:lnTo>
                    <a:lnTo>
                      <a:pt x="36" y="471"/>
                    </a:lnTo>
                    <a:close/>
                    <a:moveTo>
                      <a:pt x="30" y="507"/>
                    </a:moveTo>
                    <a:lnTo>
                      <a:pt x="30" y="507"/>
                    </a:lnTo>
                    <a:lnTo>
                      <a:pt x="30" y="505"/>
                    </a:lnTo>
                    <a:lnTo>
                      <a:pt x="32" y="505"/>
                    </a:lnTo>
                    <a:lnTo>
                      <a:pt x="32" y="503"/>
                    </a:lnTo>
                    <a:lnTo>
                      <a:pt x="32" y="503"/>
                    </a:lnTo>
                    <a:lnTo>
                      <a:pt x="30" y="501"/>
                    </a:lnTo>
                    <a:lnTo>
                      <a:pt x="28" y="503"/>
                    </a:lnTo>
                    <a:lnTo>
                      <a:pt x="28" y="503"/>
                    </a:lnTo>
                    <a:lnTo>
                      <a:pt x="28" y="503"/>
                    </a:lnTo>
                    <a:lnTo>
                      <a:pt x="28" y="505"/>
                    </a:lnTo>
                    <a:lnTo>
                      <a:pt x="26" y="505"/>
                    </a:lnTo>
                    <a:lnTo>
                      <a:pt x="26" y="505"/>
                    </a:lnTo>
                    <a:lnTo>
                      <a:pt x="28" y="505"/>
                    </a:lnTo>
                    <a:lnTo>
                      <a:pt x="28" y="507"/>
                    </a:lnTo>
                    <a:lnTo>
                      <a:pt x="28" y="507"/>
                    </a:lnTo>
                    <a:lnTo>
                      <a:pt x="30" y="507"/>
                    </a:lnTo>
                    <a:close/>
                    <a:moveTo>
                      <a:pt x="62" y="523"/>
                    </a:moveTo>
                    <a:lnTo>
                      <a:pt x="62" y="523"/>
                    </a:lnTo>
                    <a:lnTo>
                      <a:pt x="60" y="525"/>
                    </a:lnTo>
                    <a:lnTo>
                      <a:pt x="60" y="525"/>
                    </a:lnTo>
                    <a:lnTo>
                      <a:pt x="62" y="521"/>
                    </a:lnTo>
                    <a:lnTo>
                      <a:pt x="60" y="517"/>
                    </a:lnTo>
                    <a:lnTo>
                      <a:pt x="62" y="515"/>
                    </a:lnTo>
                    <a:lnTo>
                      <a:pt x="62" y="515"/>
                    </a:lnTo>
                    <a:lnTo>
                      <a:pt x="62" y="515"/>
                    </a:lnTo>
                    <a:lnTo>
                      <a:pt x="60" y="513"/>
                    </a:lnTo>
                    <a:lnTo>
                      <a:pt x="60" y="511"/>
                    </a:lnTo>
                    <a:lnTo>
                      <a:pt x="56" y="511"/>
                    </a:lnTo>
                    <a:lnTo>
                      <a:pt x="54" y="509"/>
                    </a:lnTo>
                    <a:lnTo>
                      <a:pt x="54" y="507"/>
                    </a:lnTo>
                    <a:lnTo>
                      <a:pt x="54" y="505"/>
                    </a:lnTo>
                    <a:lnTo>
                      <a:pt x="54" y="505"/>
                    </a:lnTo>
                    <a:lnTo>
                      <a:pt x="54" y="505"/>
                    </a:lnTo>
                    <a:lnTo>
                      <a:pt x="54" y="505"/>
                    </a:lnTo>
                    <a:lnTo>
                      <a:pt x="54" y="503"/>
                    </a:lnTo>
                    <a:lnTo>
                      <a:pt x="54" y="499"/>
                    </a:lnTo>
                    <a:lnTo>
                      <a:pt x="54" y="497"/>
                    </a:lnTo>
                    <a:lnTo>
                      <a:pt x="54" y="495"/>
                    </a:lnTo>
                    <a:lnTo>
                      <a:pt x="54" y="495"/>
                    </a:lnTo>
                    <a:lnTo>
                      <a:pt x="54" y="493"/>
                    </a:lnTo>
                    <a:lnTo>
                      <a:pt x="54" y="493"/>
                    </a:lnTo>
                    <a:lnTo>
                      <a:pt x="50" y="493"/>
                    </a:lnTo>
                    <a:lnTo>
                      <a:pt x="46" y="491"/>
                    </a:lnTo>
                    <a:lnTo>
                      <a:pt x="40" y="491"/>
                    </a:lnTo>
                    <a:lnTo>
                      <a:pt x="36" y="489"/>
                    </a:lnTo>
                    <a:lnTo>
                      <a:pt x="32" y="485"/>
                    </a:lnTo>
                    <a:lnTo>
                      <a:pt x="28" y="485"/>
                    </a:lnTo>
                    <a:lnTo>
                      <a:pt x="26" y="485"/>
                    </a:lnTo>
                    <a:lnTo>
                      <a:pt x="24" y="485"/>
                    </a:lnTo>
                    <a:lnTo>
                      <a:pt x="22" y="485"/>
                    </a:lnTo>
                    <a:lnTo>
                      <a:pt x="22" y="487"/>
                    </a:lnTo>
                    <a:lnTo>
                      <a:pt x="20" y="487"/>
                    </a:lnTo>
                    <a:lnTo>
                      <a:pt x="20" y="489"/>
                    </a:lnTo>
                    <a:lnTo>
                      <a:pt x="22" y="491"/>
                    </a:lnTo>
                    <a:lnTo>
                      <a:pt x="22" y="491"/>
                    </a:lnTo>
                    <a:lnTo>
                      <a:pt x="24" y="491"/>
                    </a:lnTo>
                    <a:lnTo>
                      <a:pt x="24" y="491"/>
                    </a:lnTo>
                    <a:lnTo>
                      <a:pt x="26" y="491"/>
                    </a:lnTo>
                    <a:lnTo>
                      <a:pt x="28" y="489"/>
                    </a:lnTo>
                    <a:lnTo>
                      <a:pt x="28" y="489"/>
                    </a:lnTo>
                    <a:lnTo>
                      <a:pt x="30" y="489"/>
                    </a:lnTo>
                    <a:lnTo>
                      <a:pt x="32" y="489"/>
                    </a:lnTo>
                    <a:lnTo>
                      <a:pt x="30" y="491"/>
                    </a:lnTo>
                    <a:lnTo>
                      <a:pt x="30" y="491"/>
                    </a:lnTo>
                    <a:lnTo>
                      <a:pt x="28" y="493"/>
                    </a:lnTo>
                    <a:lnTo>
                      <a:pt x="28" y="493"/>
                    </a:lnTo>
                    <a:lnTo>
                      <a:pt x="28" y="491"/>
                    </a:lnTo>
                    <a:lnTo>
                      <a:pt x="28" y="491"/>
                    </a:lnTo>
                    <a:lnTo>
                      <a:pt x="24" y="491"/>
                    </a:lnTo>
                    <a:lnTo>
                      <a:pt x="24" y="491"/>
                    </a:lnTo>
                    <a:lnTo>
                      <a:pt x="24" y="491"/>
                    </a:lnTo>
                    <a:lnTo>
                      <a:pt x="22" y="493"/>
                    </a:lnTo>
                    <a:lnTo>
                      <a:pt x="22" y="495"/>
                    </a:lnTo>
                    <a:lnTo>
                      <a:pt x="22" y="495"/>
                    </a:lnTo>
                    <a:lnTo>
                      <a:pt x="22" y="495"/>
                    </a:lnTo>
                    <a:lnTo>
                      <a:pt x="22" y="497"/>
                    </a:lnTo>
                    <a:lnTo>
                      <a:pt x="20" y="497"/>
                    </a:lnTo>
                    <a:lnTo>
                      <a:pt x="20" y="497"/>
                    </a:lnTo>
                    <a:lnTo>
                      <a:pt x="20" y="497"/>
                    </a:lnTo>
                    <a:lnTo>
                      <a:pt x="20" y="497"/>
                    </a:lnTo>
                    <a:lnTo>
                      <a:pt x="22" y="497"/>
                    </a:lnTo>
                    <a:lnTo>
                      <a:pt x="26" y="497"/>
                    </a:lnTo>
                    <a:lnTo>
                      <a:pt x="26" y="497"/>
                    </a:lnTo>
                    <a:lnTo>
                      <a:pt x="26" y="499"/>
                    </a:lnTo>
                    <a:lnTo>
                      <a:pt x="26" y="499"/>
                    </a:lnTo>
                    <a:lnTo>
                      <a:pt x="26" y="499"/>
                    </a:lnTo>
                    <a:lnTo>
                      <a:pt x="28" y="499"/>
                    </a:lnTo>
                    <a:lnTo>
                      <a:pt x="28" y="497"/>
                    </a:lnTo>
                    <a:lnTo>
                      <a:pt x="28" y="497"/>
                    </a:lnTo>
                    <a:lnTo>
                      <a:pt x="28" y="497"/>
                    </a:lnTo>
                    <a:lnTo>
                      <a:pt x="28" y="497"/>
                    </a:lnTo>
                    <a:lnTo>
                      <a:pt x="28" y="499"/>
                    </a:lnTo>
                    <a:lnTo>
                      <a:pt x="28" y="499"/>
                    </a:lnTo>
                    <a:lnTo>
                      <a:pt x="26" y="499"/>
                    </a:lnTo>
                    <a:lnTo>
                      <a:pt x="26" y="501"/>
                    </a:lnTo>
                    <a:lnTo>
                      <a:pt x="26" y="501"/>
                    </a:lnTo>
                    <a:lnTo>
                      <a:pt x="26" y="501"/>
                    </a:lnTo>
                    <a:lnTo>
                      <a:pt x="28" y="501"/>
                    </a:lnTo>
                    <a:lnTo>
                      <a:pt x="28" y="501"/>
                    </a:lnTo>
                    <a:lnTo>
                      <a:pt x="30" y="501"/>
                    </a:lnTo>
                    <a:lnTo>
                      <a:pt x="30" y="501"/>
                    </a:lnTo>
                    <a:lnTo>
                      <a:pt x="30" y="501"/>
                    </a:lnTo>
                    <a:lnTo>
                      <a:pt x="30" y="501"/>
                    </a:lnTo>
                    <a:lnTo>
                      <a:pt x="32" y="501"/>
                    </a:lnTo>
                    <a:lnTo>
                      <a:pt x="32" y="501"/>
                    </a:lnTo>
                    <a:lnTo>
                      <a:pt x="32" y="503"/>
                    </a:lnTo>
                    <a:lnTo>
                      <a:pt x="32" y="505"/>
                    </a:lnTo>
                    <a:lnTo>
                      <a:pt x="32" y="505"/>
                    </a:lnTo>
                    <a:lnTo>
                      <a:pt x="34" y="505"/>
                    </a:lnTo>
                    <a:lnTo>
                      <a:pt x="34" y="505"/>
                    </a:lnTo>
                    <a:lnTo>
                      <a:pt x="34" y="505"/>
                    </a:lnTo>
                    <a:lnTo>
                      <a:pt x="38" y="505"/>
                    </a:lnTo>
                    <a:lnTo>
                      <a:pt x="36" y="505"/>
                    </a:lnTo>
                    <a:lnTo>
                      <a:pt x="32" y="507"/>
                    </a:lnTo>
                    <a:lnTo>
                      <a:pt x="30" y="507"/>
                    </a:lnTo>
                    <a:lnTo>
                      <a:pt x="30" y="507"/>
                    </a:lnTo>
                    <a:lnTo>
                      <a:pt x="30" y="507"/>
                    </a:lnTo>
                    <a:lnTo>
                      <a:pt x="28" y="509"/>
                    </a:lnTo>
                    <a:lnTo>
                      <a:pt x="28" y="511"/>
                    </a:lnTo>
                    <a:lnTo>
                      <a:pt x="28" y="511"/>
                    </a:lnTo>
                    <a:lnTo>
                      <a:pt x="30" y="509"/>
                    </a:lnTo>
                    <a:lnTo>
                      <a:pt x="30" y="509"/>
                    </a:lnTo>
                    <a:lnTo>
                      <a:pt x="32" y="511"/>
                    </a:lnTo>
                    <a:lnTo>
                      <a:pt x="32" y="511"/>
                    </a:lnTo>
                    <a:lnTo>
                      <a:pt x="32" y="509"/>
                    </a:lnTo>
                    <a:lnTo>
                      <a:pt x="32" y="509"/>
                    </a:lnTo>
                    <a:lnTo>
                      <a:pt x="34" y="509"/>
                    </a:lnTo>
                    <a:lnTo>
                      <a:pt x="34" y="509"/>
                    </a:lnTo>
                    <a:lnTo>
                      <a:pt x="34" y="509"/>
                    </a:lnTo>
                    <a:lnTo>
                      <a:pt x="34" y="511"/>
                    </a:lnTo>
                    <a:lnTo>
                      <a:pt x="34" y="511"/>
                    </a:lnTo>
                    <a:lnTo>
                      <a:pt x="36" y="511"/>
                    </a:lnTo>
                    <a:lnTo>
                      <a:pt x="36" y="511"/>
                    </a:lnTo>
                    <a:lnTo>
                      <a:pt x="34" y="513"/>
                    </a:lnTo>
                    <a:lnTo>
                      <a:pt x="34" y="513"/>
                    </a:lnTo>
                    <a:lnTo>
                      <a:pt x="34" y="513"/>
                    </a:lnTo>
                    <a:lnTo>
                      <a:pt x="36" y="513"/>
                    </a:lnTo>
                    <a:lnTo>
                      <a:pt x="36" y="513"/>
                    </a:lnTo>
                    <a:lnTo>
                      <a:pt x="36" y="513"/>
                    </a:lnTo>
                    <a:lnTo>
                      <a:pt x="38" y="513"/>
                    </a:lnTo>
                    <a:lnTo>
                      <a:pt x="38" y="513"/>
                    </a:lnTo>
                    <a:lnTo>
                      <a:pt x="38" y="513"/>
                    </a:lnTo>
                    <a:lnTo>
                      <a:pt x="36" y="515"/>
                    </a:lnTo>
                    <a:lnTo>
                      <a:pt x="34" y="515"/>
                    </a:lnTo>
                    <a:lnTo>
                      <a:pt x="34" y="515"/>
                    </a:lnTo>
                    <a:lnTo>
                      <a:pt x="36" y="517"/>
                    </a:lnTo>
                    <a:lnTo>
                      <a:pt x="36" y="517"/>
                    </a:lnTo>
                    <a:lnTo>
                      <a:pt x="36" y="519"/>
                    </a:lnTo>
                    <a:lnTo>
                      <a:pt x="38" y="519"/>
                    </a:lnTo>
                    <a:lnTo>
                      <a:pt x="40" y="517"/>
                    </a:lnTo>
                    <a:lnTo>
                      <a:pt x="42" y="517"/>
                    </a:lnTo>
                    <a:lnTo>
                      <a:pt x="46" y="517"/>
                    </a:lnTo>
                    <a:lnTo>
                      <a:pt x="46" y="517"/>
                    </a:lnTo>
                    <a:lnTo>
                      <a:pt x="48" y="515"/>
                    </a:lnTo>
                    <a:lnTo>
                      <a:pt x="48" y="515"/>
                    </a:lnTo>
                    <a:lnTo>
                      <a:pt x="50" y="513"/>
                    </a:lnTo>
                    <a:lnTo>
                      <a:pt x="50" y="513"/>
                    </a:lnTo>
                    <a:lnTo>
                      <a:pt x="48" y="515"/>
                    </a:lnTo>
                    <a:lnTo>
                      <a:pt x="48" y="515"/>
                    </a:lnTo>
                    <a:lnTo>
                      <a:pt x="46" y="517"/>
                    </a:lnTo>
                    <a:lnTo>
                      <a:pt x="44" y="517"/>
                    </a:lnTo>
                    <a:lnTo>
                      <a:pt x="40" y="521"/>
                    </a:lnTo>
                    <a:lnTo>
                      <a:pt x="40" y="521"/>
                    </a:lnTo>
                    <a:lnTo>
                      <a:pt x="40" y="521"/>
                    </a:lnTo>
                    <a:lnTo>
                      <a:pt x="40" y="523"/>
                    </a:lnTo>
                    <a:lnTo>
                      <a:pt x="42" y="523"/>
                    </a:lnTo>
                    <a:lnTo>
                      <a:pt x="44" y="525"/>
                    </a:lnTo>
                    <a:lnTo>
                      <a:pt x="46" y="525"/>
                    </a:lnTo>
                    <a:lnTo>
                      <a:pt x="50" y="527"/>
                    </a:lnTo>
                    <a:lnTo>
                      <a:pt x="52" y="527"/>
                    </a:lnTo>
                    <a:lnTo>
                      <a:pt x="56" y="529"/>
                    </a:lnTo>
                    <a:lnTo>
                      <a:pt x="56" y="529"/>
                    </a:lnTo>
                    <a:lnTo>
                      <a:pt x="56" y="529"/>
                    </a:lnTo>
                    <a:lnTo>
                      <a:pt x="58" y="527"/>
                    </a:lnTo>
                    <a:lnTo>
                      <a:pt x="58" y="527"/>
                    </a:lnTo>
                    <a:lnTo>
                      <a:pt x="60" y="527"/>
                    </a:lnTo>
                    <a:lnTo>
                      <a:pt x="60" y="527"/>
                    </a:lnTo>
                    <a:lnTo>
                      <a:pt x="62" y="527"/>
                    </a:lnTo>
                    <a:lnTo>
                      <a:pt x="62" y="523"/>
                    </a:lnTo>
                    <a:lnTo>
                      <a:pt x="62" y="523"/>
                    </a:lnTo>
                    <a:lnTo>
                      <a:pt x="62" y="523"/>
                    </a:lnTo>
                    <a:lnTo>
                      <a:pt x="62" y="523"/>
                    </a:lnTo>
                    <a:close/>
                    <a:moveTo>
                      <a:pt x="32" y="511"/>
                    </a:moveTo>
                    <a:lnTo>
                      <a:pt x="32" y="511"/>
                    </a:lnTo>
                    <a:lnTo>
                      <a:pt x="32" y="511"/>
                    </a:lnTo>
                    <a:lnTo>
                      <a:pt x="32" y="513"/>
                    </a:lnTo>
                    <a:lnTo>
                      <a:pt x="32" y="513"/>
                    </a:lnTo>
                    <a:lnTo>
                      <a:pt x="34" y="511"/>
                    </a:lnTo>
                    <a:lnTo>
                      <a:pt x="34" y="511"/>
                    </a:lnTo>
                    <a:lnTo>
                      <a:pt x="32" y="511"/>
                    </a:lnTo>
                    <a:close/>
                    <a:moveTo>
                      <a:pt x="40" y="453"/>
                    </a:moveTo>
                    <a:lnTo>
                      <a:pt x="42" y="453"/>
                    </a:lnTo>
                    <a:lnTo>
                      <a:pt x="42" y="453"/>
                    </a:lnTo>
                    <a:lnTo>
                      <a:pt x="44" y="453"/>
                    </a:lnTo>
                    <a:lnTo>
                      <a:pt x="44" y="453"/>
                    </a:lnTo>
                    <a:lnTo>
                      <a:pt x="42" y="455"/>
                    </a:lnTo>
                    <a:lnTo>
                      <a:pt x="42" y="455"/>
                    </a:lnTo>
                    <a:lnTo>
                      <a:pt x="40" y="457"/>
                    </a:lnTo>
                    <a:lnTo>
                      <a:pt x="38" y="459"/>
                    </a:lnTo>
                    <a:lnTo>
                      <a:pt x="38" y="461"/>
                    </a:lnTo>
                    <a:lnTo>
                      <a:pt x="40" y="459"/>
                    </a:lnTo>
                    <a:lnTo>
                      <a:pt x="42" y="457"/>
                    </a:lnTo>
                    <a:lnTo>
                      <a:pt x="44" y="457"/>
                    </a:lnTo>
                    <a:lnTo>
                      <a:pt x="46" y="455"/>
                    </a:lnTo>
                    <a:lnTo>
                      <a:pt x="50" y="449"/>
                    </a:lnTo>
                    <a:lnTo>
                      <a:pt x="52" y="447"/>
                    </a:lnTo>
                    <a:lnTo>
                      <a:pt x="50" y="445"/>
                    </a:lnTo>
                    <a:lnTo>
                      <a:pt x="50" y="445"/>
                    </a:lnTo>
                    <a:lnTo>
                      <a:pt x="50" y="443"/>
                    </a:lnTo>
                    <a:lnTo>
                      <a:pt x="48" y="443"/>
                    </a:lnTo>
                    <a:lnTo>
                      <a:pt x="48" y="445"/>
                    </a:lnTo>
                    <a:lnTo>
                      <a:pt x="46" y="445"/>
                    </a:lnTo>
                    <a:lnTo>
                      <a:pt x="44" y="447"/>
                    </a:lnTo>
                    <a:lnTo>
                      <a:pt x="42" y="447"/>
                    </a:lnTo>
                    <a:lnTo>
                      <a:pt x="42" y="449"/>
                    </a:lnTo>
                    <a:lnTo>
                      <a:pt x="42" y="449"/>
                    </a:lnTo>
                    <a:lnTo>
                      <a:pt x="42" y="451"/>
                    </a:lnTo>
                    <a:lnTo>
                      <a:pt x="42" y="451"/>
                    </a:lnTo>
                    <a:lnTo>
                      <a:pt x="40" y="453"/>
                    </a:lnTo>
                    <a:close/>
                    <a:moveTo>
                      <a:pt x="24" y="431"/>
                    </a:moveTo>
                    <a:lnTo>
                      <a:pt x="24" y="431"/>
                    </a:lnTo>
                    <a:lnTo>
                      <a:pt x="26" y="429"/>
                    </a:lnTo>
                    <a:lnTo>
                      <a:pt x="26" y="429"/>
                    </a:lnTo>
                    <a:lnTo>
                      <a:pt x="24" y="429"/>
                    </a:lnTo>
                    <a:lnTo>
                      <a:pt x="22" y="431"/>
                    </a:lnTo>
                    <a:lnTo>
                      <a:pt x="18" y="431"/>
                    </a:lnTo>
                    <a:lnTo>
                      <a:pt x="18" y="431"/>
                    </a:lnTo>
                    <a:lnTo>
                      <a:pt x="16" y="433"/>
                    </a:lnTo>
                    <a:lnTo>
                      <a:pt x="16" y="433"/>
                    </a:lnTo>
                    <a:lnTo>
                      <a:pt x="14" y="435"/>
                    </a:lnTo>
                    <a:lnTo>
                      <a:pt x="14" y="437"/>
                    </a:lnTo>
                    <a:lnTo>
                      <a:pt x="12" y="437"/>
                    </a:lnTo>
                    <a:lnTo>
                      <a:pt x="8" y="437"/>
                    </a:lnTo>
                    <a:lnTo>
                      <a:pt x="8" y="437"/>
                    </a:lnTo>
                    <a:lnTo>
                      <a:pt x="8" y="437"/>
                    </a:lnTo>
                    <a:lnTo>
                      <a:pt x="8" y="437"/>
                    </a:lnTo>
                    <a:lnTo>
                      <a:pt x="8" y="437"/>
                    </a:lnTo>
                    <a:lnTo>
                      <a:pt x="14" y="435"/>
                    </a:lnTo>
                    <a:lnTo>
                      <a:pt x="16" y="433"/>
                    </a:lnTo>
                    <a:lnTo>
                      <a:pt x="16" y="433"/>
                    </a:lnTo>
                    <a:lnTo>
                      <a:pt x="16" y="431"/>
                    </a:lnTo>
                    <a:lnTo>
                      <a:pt x="18" y="431"/>
                    </a:lnTo>
                    <a:lnTo>
                      <a:pt x="18" y="429"/>
                    </a:lnTo>
                    <a:lnTo>
                      <a:pt x="18" y="429"/>
                    </a:lnTo>
                    <a:lnTo>
                      <a:pt x="16" y="429"/>
                    </a:lnTo>
                    <a:lnTo>
                      <a:pt x="14" y="431"/>
                    </a:lnTo>
                    <a:lnTo>
                      <a:pt x="14" y="429"/>
                    </a:lnTo>
                    <a:lnTo>
                      <a:pt x="10" y="429"/>
                    </a:lnTo>
                    <a:lnTo>
                      <a:pt x="10" y="429"/>
                    </a:lnTo>
                    <a:lnTo>
                      <a:pt x="8" y="429"/>
                    </a:lnTo>
                    <a:lnTo>
                      <a:pt x="8" y="429"/>
                    </a:lnTo>
                    <a:lnTo>
                      <a:pt x="6" y="431"/>
                    </a:lnTo>
                    <a:lnTo>
                      <a:pt x="4" y="433"/>
                    </a:lnTo>
                    <a:lnTo>
                      <a:pt x="2" y="433"/>
                    </a:lnTo>
                    <a:lnTo>
                      <a:pt x="2" y="435"/>
                    </a:lnTo>
                    <a:lnTo>
                      <a:pt x="2" y="437"/>
                    </a:lnTo>
                    <a:lnTo>
                      <a:pt x="2" y="437"/>
                    </a:lnTo>
                    <a:lnTo>
                      <a:pt x="2" y="439"/>
                    </a:lnTo>
                    <a:lnTo>
                      <a:pt x="2" y="439"/>
                    </a:lnTo>
                    <a:lnTo>
                      <a:pt x="2" y="441"/>
                    </a:lnTo>
                    <a:lnTo>
                      <a:pt x="4" y="443"/>
                    </a:lnTo>
                    <a:lnTo>
                      <a:pt x="4" y="443"/>
                    </a:lnTo>
                    <a:lnTo>
                      <a:pt x="4" y="443"/>
                    </a:lnTo>
                    <a:lnTo>
                      <a:pt x="2" y="443"/>
                    </a:lnTo>
                    <a:lnTo>
                      <a:pt x="2" y="441"/>
                    </a:lnTo>
                    <a:lnTo>
                      <a:pt x="0" y="441"/>
                    </a:lnTo>
                    <a:lnTo>
                      <a:pt x="0" y="443"/>
                    </a:lnTo>
                    <a:lnTo>
                      <a:pt x="0" y="443"/>
                    </a:lnTo>
                    <a:lnTo>
                      <a:pt x="0" y="445"/>
                    </a:lnTo>
                    <a:lnTo>
                      <a:pt x="2" y="445"/>
                    </a:lnTo>
                    <a:lnTo>
                      <a:pt x="8" y="443"/>
                    </a:lnTo>
                    <a:lnTo>
                      <a:pt x="10" y="443"/>
                    </a:lnTo>
                    <a:lnTo>
                      <a:pt x="12" y="441"/>
                    </a:lnTo>
                    <a:lnTo>
                      <a:pt x="14" y="439"/>
                    </a:lnTo>
                    <a:lnTo>
                      <a:pt x="16" y="437"/>
                    </a:lnTo>
                    <a:lnTo>
                      <a:pt x="20" y="433"/>
                    </a:lnTo>
                    <a:lnTo>
                      <a:pt x="24" y="431"/>
                    </a:lnTo>
                    <a:close/>
                    <a:moveTo>
                      <a:pt x="32" y="439"/>
                    </a:moveTo>
                    <a:lnTo>
                      <a:pt x="34" y="439"/>
                    </a:lnTo>
                    <a:lnTo>
                      <a:pt x="34" y="441"/>
                    </a:lnTo>
                    <a:lnTo>
                      <a:pt x="34" y="443"/>
                    </a:lnTo>
                    <a:lnTo>
                      <a:pt x="34" y="445"/>
                    </a:lnTo>
                    <a:lnTo>
                      <a:pt x="36" y="445"/>
                    </a:lnTo>
                    <a:lnTo>
                      <a:pt x="36" y="445"/>
                    </a:lnTo>
                    <a:lnTo>
                      <a:pt x="38" y="445"/>
                    </a:lnTo>
                    <a:lnTo>
                      <a:pt x="38" y="443"/>
                    </a:lnTo>
                    <a:lnTo>
                      <a:pt x="38" y="441"/>
                    </a:lnTo>
                    <a:lnTo>
                      <a:pt x="38" y="439"/>
                    </a:lnTo>
                    <a:lnTo>
                      <a:pt x="38" y="439"/>
                    </a:lnTo>
                    <a:lnTo>
                      <a:pt x="36" y="437"/>
                    </a:lnTo>
                    <a:lnTo>
                      <a:pt x="34" y="437"/>
                    </a:lnTo>
                    <a:lnTo>
                      <a:pt x="32" y="439"/>
                    </a:lnTo>
                    <a:close/>
                    <a:moveTo>
                      <a:pt x="38" y="431"/>
                    </a:moveTo>
                    <a:lnTo>
                      <a:pt x="36" y="433"/>
                    </a:lnTo>
                    <a:lnTo>
                      <a:pt x="36" y="433"/>
                    </a:lnTo>
                    <a:lnTo>
                      <a:pt x="36" y="433"/>
                    </a:lnTo>
                    <a:lnTo>
                      <a:pt x="36" y="433"/>
                    </a:lnTo>
                    <a:lnTo>
                      <a:pt x="36" y="433"/>
                    </a:lnTo>
                    <a:lnTo>
                      <a:pt x="36" y="433"/>
                    </a:lnTo>
                    <a:lnTo>
                      <a:pt x="36" y="433"/>
                    </a:lnTo>
                    <a:lnTo>
                      <a:pt x="36" y="433"/>
                    </a:lnTo>
                    <a:lnTo>
                      <a:pt x="36" y="433"/>
                    </a:lnTo>
                    <a:lnTo>
                      <a:pt x="38" y="433"/>
                    </a:lnTo>
                    <a:lnTo>
                      <a:pt x="38" y="433"/>
                    </a:lnTo>
                    <a:lnTo>
                      <a:pt x="38" y="433"/>
                    </a:lnTo>
                    <a:lnTo>
                      <a:pt x="38" y="433"/>
                    </a:lnTo>
                    <a:lnTo>
                      <a:pt x="38" y="433"/>
                    </a:lnTo>
                    <a:lnTo>
                      <a:pt x="38" y="433"/>
                    </a:lnTo>
                    <a:lnTo>
                      <a:pt x="40" y="433"/>
                    </a:lnTo>
                    <a:lnTo>
                      <a:pt x="42" y="433"/>
                    </a:lnTo>
                    <a:lnTo>
                      <a:pt x="42" y="431"/>
                    </a:lnTo>
                    <a:lnTo>
                      <a:pt x="44" y="431"/>
                    </a:lnTo>
                    <a:lnTo>
                      <a:pt x="42" y="431"/>
                    </a:lnTo>
                    <a:lnTo>
                      <a:pt x="42" y="429"/>
                    </a:lnTo>
                    <a:lnTo>
                      <a:pt x="42" y="429"/>
                    </a:lnTo>
                    <a:lnTo>
                      <a:pt x="42" y="429"/>
                    </a:lnTo>
                    <a:lnTo>
                      <a:pt x="38" y="431"/>
                    </a:lnTo>
                    <a:close/>
                    <a:moveTo>
                      <a:pt x="46" y="421"/>
                    </a:moveTo>
                    <a:lnTo>
                      <a:pt x="46" y="421"/>
                    </a:lnTo>
                    <a:lnTo>
                      <a:pt x="46" y="421"/>
                    </a:lnTo>
                    <a:lnTo>
                      <a:pt x="46" y="421"/>
                    </a:lnTo>
                    <a:lnTo>
                      <a:pt x="44" y="421"/>
                    </a:lnTo>
                    <a:lnTo>
                      <a:pt x="44" y="421"/>
                    </a:lnTo>
                    <a:lnTo>
                      <a:pt x="42" y="423"/>
                    </a:lnTo>
                    <a:lnTo>
                      <a:pt x="42" y="423"/>
                    </a:lnTo>
                    <a:lnTo>
                      <a:pt x="42" y="423"/>
                    </a:lnTo>
                    <a:lnTo>
                      <a:pt x="42" y="423"/>
                    </a:lnTo>
                    <a:lnTo>
                      <a:pt x="44" y="421"/>
                    </a:lnTo>
                    <a:lnTo>
                      <a:pt x="46" y="421"/>
                    </a:lnTo>
                    <a:close/>
                    <a:moveTo>
                      <a:pt x="809" y="74"/>
                    </a:moveTo>
                    <a:lnTo>
                      <a:pt x="809" y="74"/>
                    </a:lnTo>
                    <a:lnTo>
                      <a:pt x="809" y="76"/>
                    </a:lnTo>
                    <a:lnTo>
                      <a:pt x="809" y="76"/>
                    </a:lnTo>
                    <a:lnTo>
                      <a:pt x="811" y="76"/>
                    </a:lnTo>
                    <a:lnTo>
                      <a:pt x="811" y="76"/>
                    </a:lnTo>
                    <a:lnTo>
                      <a:pt x="809" y="76"/>
                    </a:lnTo>
                    <a:lnTo>
                      <a:pt x="809" y="76"/>
                    </a:lnTo>
                    <a:lnTo>
                      <a:pt x="807" y="76"/>
                    </a:lnTo>
                    <a:lnTo>
                      <a:pt x="805" y="76"/>
                    </a:lnTo>
                    <a:lnTo>
                      <a:pt x="805" y="76"/>
                    </a:lnTo>
                    <a:lnTo>
                      <a:pt x="805" y="78"/>
                    </a:lnTo>
                    <a:lnTo>
                      <a:pt x="805" y="78"/>
                    </a:lnTo>
                    <a:lnTo>
                      <a:pt x="805" y="78"/>
                    </a:lnTo>
                    <a:lnTo>
                      <a:pt x="807" y="78"/>
                    </a:lnTo>
                    <a:lnTo>
                      <a:pt x="811" y="80"/>
                    </a:lnTo>
                    <a:lnTo>
                      <a:pt x="813" y="80"/>
                    </a:lnTo>
                    <a:lnTo>
                      <a:pt x="815" y="80"/>
                    </a:lnTo>
                    <a:lnTo>
                      <a:pt x="813" y="80"/>
                    </a:lnTo>
                    <a:lnTo>
                      <a:pt x="813" y="80"/>
                    </a:lnTo>
                    <a:lnTo>
                      <a:pt x="809" y="80"/>
                    </a:lnTo>
                    <a:lnTo>
                      <a:pt x="809" y="80"/>
                    </a:lnTo>
                    <a:lnTo>
                      <a:pt x="809" y="82"/>
                    </a:lnTo>
                    <a:lnTo>
                      <a:pt x="809" y="82"/>
                    </a:lnTo>
                    <a:lnTo>
                      <a:pt x="813" y="82"/>
                    </a:lnTo>
                    <a:lnTo>
                      <a:pt x="813" y="84"/>
                    </a:lnTo>
                    <a:lnTo>
                      <a:pt x="815" y="84"/>
                    </a:lnTo>
                    <a:lnTo>
                      <a:pt x="819" y="84"/>
                    </a:lnTo>
                    <a:lnTo>
                      <a:pt x="821" y="84"/>
                    </a:lnTo>
                    <a:lnTo>
                      <a:pt x="823" y="84"/>
                    </a:lnTo>
                    <a:lnTo>
                      <a:pt x="827" y="84"/>
                    </a:lnTo>
                    <a:lnTo>
                      <a:pt x="829" y="84"/>
                    </a:lnTo>
                    <a:lnTo>
                      <a:pt x="831" y="84"/>
                    </a:lnTo>
                    <a:lnTo>
                      <a:pt x="831" y="84"/>
                    </a:lnTo>
                    <a:lnTo>
                      <a:pt x="835" y="82"/>
                    </a:lnTo>
                    <a:lnTo>
                      <a:pt x="837" y="82"/>
                    </a:lnTo>
                    <a:lnTo>
                      <a:pt x="837" y="82"/>
                    </a:lnTo>
                    <a:lnTo>
                      <a:pt x="837" y="84"/>
                    </a:lnTo>
                    <a:lnTo>
                      <a:pt x="837" y="86"/>
                    </a:lnTo>
                    <a:lnTo>
                      <a:pt x="837" y="88"/>
                    </a:lnTo>
                    <a:lnTo>
                      <a:pt x="839" y="88"/>
                    </a:lnTo>
                    <a:lnTo>
                      <a:pt x="839" y="90"/>
                    </a:lnTo>
                    <a:lnTo>
                      <a:pt x="837" y="90"/>
                    </a:lnTo>
                    <a:lnTo>
                      <a:pt x="837" y="92"/>
                    </a:lnTo>
                    <a:lnTo>
                      <a:pt x="837" y="92"/>
                    </a:lnTo>
                    <a:lnTo>
                      <a:pt x="835" y="92"/>
                    </a:lnTo>
                    <a:lnTo>
                      <a:pt x="835" y="92"/>
                    </a:lnTo>
                    <a:lnTo>
                      <a:pt x="831" y="94"/>
                    </a:lnTo>
                    <a:lnTo>
                      <a:pt x="829" y="96"/>
                    </a:lnTo>
                    <a:lnTo>
                      <a:pt x="829" y="96"/>
                    </a:lnTo>
                    <a:lnTo>
                      <a:pt x="827" y="96"/>
                    </a:lnTo>
                    <a:lnTo>
                      <a:pt x="827" y="98"/>
                    </a:lnTo>
                    <a:lnTo>
                      <a:pt x="827" y="98"/>
                    </a:lnTo>
                    <a:lnTo>
                      <a:pt x="827" y="98"/>
                    </a:lnTo>
                    <a:lnTo>
                      <a:pt x="827" y="98"/>
                    </a:lnTo>
                    <a:lnTo>
                      <a:pt x="827" y="100"/>
                    </a:lnTo>
                    <a:lnTo>
                      <a:pt x="827" y="100"/>
                    </a:lnTo>
                    <a:lnTo>
                      <a:pt x="825" y="100"/>
                    </a:lnTo>
                    <a:lnTo>
                      <a:pt x="825" y="100"/>
                    </a:lnTo>
                    <a:lnTo>
                      <a:pt x="825" y="102"/>
                    </a:lnTo>
                    <a:lnTo>
                      <a:pt x="823" y="104"/>
                    </a:lnTo>
                    <a:lnTo>
                      <a:pt x="823" y="104"/>
                    </a:lnTo>
                    <a:lnTo>
                      <a:pt x="825" y="106"/>
                    </a:lnTo>
                    <a:lnTo>
                      <a:pt x="825" y="106"/>
                    </a:lnTo>
                    <a:lnTo>
                      <a:pt x="827" y="106"/>
                    </a:lnTo>
                    <a:lnTo>
                      <a:pt x="829" y="106"/>
                    </a:lnTo>
                    <a:lnTo>
                      <a:pt x="829" y="106"/>
                    </a:lnTo>
                    <a:lnTo>
                      <a:pt x="831" y="106"/>
                    </a:lnTo>
                    <a:lnTo>
                      <a:pt x="831" y="106"/>
                    </a:lnTo>
                    <a:lnTo>
                      <a:pt x="831" y="104"/>
                    </a:lnTo>
                    <a:lnTo>
                      <a:pt x="835" y="104"/>
                    </a:lnTo>
                    <a:lnTo>
                      <a:pt x="835" y="104"/>
                    </a:lnTo>
                    <a:lnTo>
                      <a:pt x="833" y="104"/>
                    </a:lnTo>
                    <a:lnTo>
                      <a:pt x="833" y="106"/>
                    </a:lnTo>
                    <a:lnTo>
                      <a:pt x="835" y="106"/>
                    </a:lnTo>
                    <a:lnTo>
                      <a:pt x="835" y="106"/>
                    </a:lnTo>
                    <a:lnTo>
                      <a:pt x="837" y="106"/>
                    </a:lnTo>
                    <a:lnTo>
                      <a:pt x="841" y="108"/>
                    </a:lnTo>
                    <a:lnTo>
                      <a:pt x="843" y="108"/>
                    </a:lnTo>
                    <a:lnTo>
                      <a:pt x="845" y="108"/>
                    </a:lnTo>
                    <a:lnTo>
                      <a:pt x="847" y="108"/>
                    </a:lnTo>
                    <a:lnTo>
                      <a:pt x="849" y="106"/>
                    </a:lnTo>
                    <a:lnTo>
                      <a:pt x="851" y="106"/>
                    </a:lnTo>
                    <a:lnTo>
                      <a:pt x="851" y="106"/>
                    </a:lnTo>
                    <a:lnTo>
                      <a:pt x="851" y="106"/>
                    </a:lnTo>
                    <a:lnTo>
                      <a:pt x="851" y="104"/>
                    </a:lnTo>
                    <a:lnTo>
                      <a:pt x="853" y="104"/>
                    </a:lnTo>
                    <a:lnTo>
                      <a:pt x="853" y="104"/>
                    </a:lnTo>
                    <a:lnTo>
                      <a:pt x="853" y="104"/>
                    </a:lnTo>
                    <a:lnTo>
                      <a:pt x="855" y="104"/>
                    </a:lnTo>
                    <a:lnTo>
                      <a:pt x="855" y="104"/>
                    </a:lnTo>
                    <a:lnTo>
                      <a:pt x="855" y="104"/>
                    </a:lnTo>
                    <a:lnTo>
                      <a:pt x="855" y="104"/>
                    </a:lnTo>
                    <a:lnTo>
                      <a:pt x="855" y="106"/>
                    </a:lnTo>
                    <a:lnTo>
                      <a:pt x="855" y="106"/>
                    </a:lnTo>
                    <a:lnTo>
                      <a:pt x="857" y="106"/>
                    </a:lnTo>
                    <a:lnTo>
                      <a:pt x="859" y="104"/>
                    </a:lnTo>
                    <a:lnTo>
                      <a:pt x="861" y="104"/>
                    </a:lnTo>
                    <a:lnTo>
                      <a:pt x="861" y="104"/>
                    </a:lnTo>
                    <a:lnTo>
                      <a:pt x="861" y="104"/>
                    </a:lnTo>
                    <a:lnTo>
                      <a:pt x="861" y="104"/>
                    </a:lnTo>
                    <a:lnTo>
                      <a:pt x="861" y="104"/>
                    </a:lnTo>
                    <a:lnTo>
                      <a:pt x="859" y="106"/>
                    </a:lnTo>
                    <a:lnTo>
                      <a:pt x="857" y="106"/>
                    </a:lnTo>
                    <a:lnTo>
                      <a:pt x="857" y="108"/>
                    </a:lnTo>
                    <a:lnTo>
                      <a:pt x="855" y="108"/>
                    </a:lnTo>
                    <a:lnTo>
                      <a:pt x="857" y="108"/>
                    </a:lnTo>
                    <a:lnTo>
                      <a:pt x="857" y="108"/>
                    </a:lnTo>
                    <a:lnTo>
                      <a:pt x="861" y="108"/>
                    </a:lnTo>
                    <a:lnTo>
                      <a:pt x="865" y="108"/>
                    </a:lnTo>
                    <a:lnTo>
                      <a:pt x="869" y="108"/>
                    </a:lnTo>
                    <a:lnTo>
                      <a:pt x="871" y="108"/>
                    </a:lnTo>
                    <a:lnTo>
                      <a:pt x="875" y="108"/>
                    </a:lnTo>
                    <a:lnTo>
                      <a:pt x="875" y="108"/>
                    </a:lnTo>
                    <a:lnTo>
                      <a:pt x="875" y="108"/>
                    </a:lnTo>
                    <a:lnTo>
                      <a:pt x="877" y="108"/>
                    </a:lnTo>
                    <a:lnTo>
                      <a:pt x="879" y="108"/>
                    </a:lnTo>
                    <a:lnTo>
                      <a:pt x="881" y="108"/>
                    </a:lnTo>
                    <a:lnTo>
                      <a:pt x="883" y="108"/>
                    </a:lnTo>
                    <a:lnTo>
                      <a:pt x="883" y="108"/>
                    </a:lnTo>
                    <a:lnTo>
                      <a:pt x="885" y="108"/>
                    </a:lnTo>
                    <a:lnTo>
                      <a:pt x="889" y="108"/>
                    </a:lnTo>
                    <a:lnTo>
                      <a:pt x="889" y="108"/>
                    </a:lnTo>
                    <a:lnTo>
                      <a:pt x="889" y="108"/>
                    </a:lnTo>
                    <a:lnTo>
                      <a:pt x="889" y="106"/>
                    </a:lnTo>
                    <a:lnTo>
                      <a:pt x="891" y="106"/>
                    </a:lnTo>
                    <a:lnTo>
                      <a:pt x="891" y="108"/>
                    </a:lnTo>
                    <a:lnTo>
                      <a:pt x="891" y="108"/>
                    </a:lnTo>
                    <a:lnTo>
                      <a:pt x="893" y="108"/>
                    </a:lnTo>
                    <a:lnTo>
                      <a:pt x="893" y="108"/>
                    </a:lnTo>
                    <a:lnTo>
                      <a:pt x="895" y="106"/>
                    </a:lnTo>
                    <a:lnTo>
                      <a:pt x="895" y="106"/>
                    </a:lnTo>
                    <a:lnTo>
                      <a:pt x="895" y="108"/>
                    </a:lnTo>
                    <a:lnTo>
                      <a:pt x="895" y="108"/>
                    </a:lnTo>
                    <a:lnTo>
                      <a:pt x="897" y="108"/>
                    </a:lnTo>
                    <a:lnTo>
                      <a:pt x="899" y="108"/>
                    </a:lnTo>
                    <a:lnTo>
                      <a:pt x="901" y="108"/>
                    </a:lnTo>
                    <a:lnTo>
                      <a:pt x="907" y="108"/>
                    </a:lnTo>
                    <a:lnTo>
                      <a:pt x="909" y="108"/>
                    </a:lnTo>
                    <a:lnTo>
                      <a:pt x="911" y="108"/>
                    </a:lnTo>
                    <a:lnTo>
                      <a:pt x="913" y="106"/>
                    </a:lnTo>
                    <a:lnTo>
                      <a:pt x="913" y="106"/>
                    </a:lnTo>
                    <a:lnTo>
                      <a:pt x="915" y="104"/>
                    </a:lnTo>
                    <a:lnTo>
                      <a:pt x="915" y="104"/>
                    </a:lnTo>
                    <a:lnTo>
                      <a:pt x="915" y="104"/>
                    </a:lnTo>
                    <a:lnTo>
                      <a:pt x="915" y="104"/>
                    </a:lnTo>
                    <a:lnTo>
                      <a:pt x="915" y="102"/>
                    </a:lnTo>
                    <a:lnTo>
                      <a:pt x="915" y="102"/>
                    </a:lnTo>
                    <a:lnTo>
                      <a:pt x="915" y="102"/>
                    </a:lnTo>
                    <a:lnTo>
                      <a:pt x="917" y="104"/>
                    </a:lnTo>
                    <a:lnTo>
                      <a:pt x="917" y="104"/>
                    </a:lnTo>
                    <a:lnTo>
                      <a:pt x="919" y="104"/>
                    </a:lnTo>
                    <a:lnTo>
                      <a:pt x="917" y="104"/>
                    </a:lnTo>
                    <a:lnTo>
                      <a:pt x="917" y="104"/>
                    </a:lnTo>
                    <a:lnTo>
                      <a:pt x="917" y="106"/>
                    </a:lnTo>
                    <a:lnTo>
                      <a:pt x="917" y="106"/>
                    </a:lnTo>
                    <a:lnTo>
                      <a:pt x="917" y="108"/>
                    </a:lnTo>
                    <a:lnTo>
                      <a:pt x="917" y="108"/>
                    </a:lnTo>
                    <a:lnTo>
                      <a:pt x="919" y="108"/>
                    </a:lnTo>
                    <a:lnTo>
                      <a:pt x="919" y="108"/>
                    </a:lnTo>
                    <a:lnTo>
                      <a:pt x="921" y="108"/>
                    </a:lnTo>
                    <a:lnTo>
                      <a:pt x="925" y="108"/>
                    </a:lnTo>
                    <a:lnTo>
                      <a:pt x="925" y="108"/>
                    </a:lnTo>
                    <a:lnTo>
                      <a:pt x="927" y="108"/>
                    </a:lnTo>
                    <a:lnTo>
                      <a:pt x="929" y="108"/>
                    </a:lnTo>
                    <a:lnTo>
                      <a:pt x="933" y="108"/>
                    </a:lnTo>
                    <a:lnTo>
                      <a:pt x="935" y="108"/>
                    </a:lnTo>
                    <a:lnTo>
                      <a:pt x="945" y="108"/>
                    </a:lnTo>
                    <a:lnTo>
                      <a:pt x="945" y="108"/>
                    </a:lnTo>
                    <a:lnTo>
                      <a:pt x="947" y="106"/>
                    </a:lnTo>
                    <a:lnTo>
                      <a:pt x="947" y="106"/>
                    </a:lnTo>
                    <a:lnTo>
                      <a:pt x="949" y="104"/>
                    </a:lnTo>
                    <a:lnTo>
                      <a:pt x="949" y="104"/>
                    </a:lnTo>
                    <a:lnTo>
                      <a:pt x="949" y="104"/>
                    </a:lnTo>
                    <a:lnTo>
                      <a:pt x="949" y="104"/>
                    </a:lnTo>
                    <a:lnTo>
                      <a:pt x="949" y="102"/>
                    </a:lnTo>
                    <a:lnTo>
                      <a:pt x="949" y="102"/>
                    </a:lnTo>
                    <a:lnTo>
                      <a:pt x="949" y="102"/>
                    </a:lnTo>
                    <a:lnTo>
                      <a:pt x="951" y="102"/>
                    </a:lnTo>
                    <a:lnTo>
                      <a:pt x="953" y="104"/>
                    </a:lnTo>
                    <a:lnTo>
                      <a:pt x="957" y="102"/>
                    </a:lnTo>
                    <a:lnTo>
                      <a:pt x="959" y="102"/>
                    </a:lnTo>
                    <a:lnTo>
                      <a:pt x="959" y="102"/>
                    </a:lnTo>
                    <a:lnTo>
                      <a:pt x="959" y="102"/>
                    </a:lnTo>
                    <a:lnTo>
                      <a:pt x="957" y="100"/>
                    </a:lnTo>
                    <a:lnTo>
                      <a:pt x="957" y="100"/>
                    </a:lnTo>
                    <a:lnTo>
                      <a:pt x="953" y="102"/>
                    </a:lnTo>
                    <a:lnTo>
                      <a:pt x="953" y="102"/>
                    </a:lnTo>
                    <a:lnTo>
                      <a:pt x="951" y="102"/>
                    </a:lnTo>
                    <a:lnTo>
                      <a:pt x="951" y="100"/>
                    </a:lnTo>
                    <a:lnTo>
                      <a:pt x="951" y="100"/>
                    </a:lnTo>
                    <a:lnTo>
                      <a:pt x="955" y="100"/>
                    </a:lnTo>
                    <a:lnTo>
                      <a:pt x="961" y="98"/>
                    </a:lnTo>
                    <a:lnTo>
                      <a:pt x="963" y="98"/>
                    </a:lnTo>
                    <a:lnTo>
                      <a:pt x="963" y="98"/>
                    </a:lnTo>
                    <a:lnTo>
                      <a:pt x="963" y="96"/>
                    </a:lnTo>
                    <a:lnTo>
                      <a:pt x="963" y="94"/>
                    </a:lnTo>
                    <a:lnTo>
                      <a:pt x="963" y="94"/>
                    </a:lnTo>
                    <a:lnTo>
                      <a:pt x="959" y="94"/>
                    </a:lnTo>
                    <a:lnTo>
                      <a:pt x="957" y="94"/>
                    </a:lnTo>
                    <a:lnTo>
                      <a:pt x="957" y="94"/>
                    </a:lnTo>
                    <a:lnTo>
                      <a:pt x="961" y="94"/>
                    </a:lnTo>
                    <a:lnTo>
                      <a:pt x="961" y="94"/>
                    </a:lnTo>
                    <a:lnTo>
                      <a:pt x="961" y="94"/>
                    </a:lnTo>
                    <a:lnTo>
                      <a:pt x="959" y="92"/>
                    </a:lnTo>
                    <a:lnTo>
                      <a:pt x="957" y="92"/>
                    </a:lnTo>
                    <a:lnTo>
                      <a:pt x="953" y="92"/>
                    </a:lnTo>
                    <a:lnTo>
                      <a:pt x="951" y="92"/>
                    </a:lnTo>
                    <a:lnTo>
                      <a:pt x="951" y="92"/>
                    </a:lnTo>
                    <a:lnTo>
                      <a:pt x="951" y="92"/>
                    </a:lnTo>
                    <a:lnTo>
                      <a:pt x="953" y="92"/>
                    </a:lnTo>
                    <a:lnTo>
                      <a:pt x="951" y="90"/>
                    </a:lnTo>
                    <a:lnTo>
                      <a:pt x="947" y="90"/>
                    </a:lnTo>
                    <a:lnTo>
                      <a:pt x="943" y="90"/>
                    </a:lnTo>
                    <a:lnTo>
                      <a:pt x="941" y="90"/>
                    </a:lnTo>
                    <a:lnTo>
                      <a:pt x="939" y="90"/>
                    </a:lnTo>
                    <a:lnTo>
                      <a:pt x="933" y="90"/>
                    </a:lnTo>
                    <a:lnTo>
                      <a:pt x="931" y="90"/>
                    </a:lnTo>
                    <a:lnTo>
                      <a:pt x="927" y="90"/>
                    </a:lnTo>
                    <a:lnTo>
                      <a:pt x="925" y="90"/>
                    </a:lnTo>
                    <a:lnTo>
                      <a:pt x="923" y="90"/>
                    </a:lnTo>
                    <a:lnTo>
                      <a:pt x="921" y="90"/>
                    </a:lnTo>
                    <a:lnTo>
                      <a:pt x="915" y="92"/>
                    </a:lnTo>
                    <a:lnTo>
                      <a:pt x="913" y="92"/>
                    </a:lnTo>
                    <a:lnTo>
                      <a:pt x="911" y="92"/>
                    </a:lnTo>
                    <a:lnTo>
                      <a:pt x="905" y="94"/>
                    </a:lnTo>
                    <a:lnTo>
                      <a:pt x="903" y="94"/>
                    </a:lnTo>
                    <a:lnTo>
                      <a:pt x="899" y="94"/>
                    </a:lnTo>
                    <a:lnTo>
                      <a:pt x="897" y="94"/>
                    </a:lnTo>
                    <a:lnTo>
                      <a:pt x="897" y="96"/>
                    </a:lnTo>
                    <a:lnTo>
                      <a:pt x="897" y="96"/>
                    </a:lnTo>
                    <a:lnTo>
                      <a:pt x="893" y="96"/>
                    </a:lnTo>
                    <a:lnTo>
                      <a:pt x="893" y="96"/>
                    </a:lnTo>
                    <a:lnTo>
                      <a:pt x="891" y="94"/>
                    </a:lnTo>
                    <a:lnTo>
                      <a:pt x="889" y="94"/>
                    </a:lnTo>
                    <a:lnTo>
                      <a:pt x="887" y="92"/>
                    </a:lnTo>
                    <a:lnTo>
                      <a:pt x="885" y="94"/>
                    </a:lnTo>
                    <a:lnTo>
                      <a:pt x="881" y="94"/>
                    </a:lnTo>
                    <a:lnTo>
                      <a:pt x="881" y="94"/>
                    </a:lnTo>
                    <a:lnTo>
                      <a:pt x="881" y="94"/>
                    </a:lnTo>
                    <a:lnTo>
                      <a:pt x="881" y="94"/>
                    </a:lnTo>
                    <a:lnTo>
                      <a:pt x="875" y="94"/>
                    </a:lnTo>
                    <a:lnTo>
                      <a:pt x="873" y="92"/>
                    </a:lnTo>
                    <a:lnTo>
                      <a:pt x="873" y="92"/>
                    </a:lnTo>
                    <a:lnTo>
                      <a:pt x="871" y="92"/>
                    </a:lnTo>
                    <a:lnTo>
                      <a:pt x="871" y="92"/>
                    </a:lnTo>
                    <a:lnTo>
                      <a:pt x="869" y="92"/>
                    </a:lnTo>
                    <a:lnTo>
                      <a:pt x="869" y="94"/>
                    </a:lnTo>
                    <a:lnTo>
                      <a:pt x="869" y="94"/>
                    </a:lnTo>
                    <a:lnTo>
                      <a:pt x="869" y="94"/>
                    </a:lnTo>
                    <a:lnTo>
                      <a:pt x="867" y="94"/>
                    </a:lnTo>
                    <a:lnTo>
                      <a:pt x="867" y="94"/>
                    </a:lnTo>
                    <a:lnTo>
                      <a:pt x="867" y="94"/>
                    </a:lnTo>
                    <a:lnTo>
                      <a:pt x="865" y="94"/>
                    </a:lnTo>
                    <a:lnTo>
                      <a:pt x="863" y="94"/>
                    </a:lnTo>
                    <a:lnTo>
                      <a:pt x="861" y="94"/>
                    </a:lnTo>
                    <a:lnTo>
                      <a:pt x="861" y="94"/>
                    </a:lnTo>
                    <a:lnTo>
                      <a:pt x="865" y="92"/>
                    </a:lnTo>
                    <a:lnTo>
                      <a:pt x="867" y="92"/>
                    </a:lnTo>
                    <a:lnTo>
                      <a:pt x="867" y="90"/>
                    </a:lnTo>
                    <a:lnTo>
                      <a:pt x="869" y="90"/>
                    </a:lnTo>
                    <a:lnTo>
                      <a:pt x="867" y="90"/>
                    </a:lnTo>
                    <a:lnTo>
                      <a:pt x="867" y="90"/>
                    </a:lnTo>
                    <a:lnTo>
                      <a:pt x="865" y="90"/>
                    </a:lnTo>
                    <a:lnTo>
                      <a:pt x="865" y="90"/>
                    </a:lnTo>
                    <a:lnTo>
                      <a:pt x="865" y="88"/>
                    </a:lnTo>
                    <a:lnTo>
                      <a:pt x="865" y="88"/>
                    </a:lnTo>
                    <a:lnTo>
                      <a:pt x="863" y="88"/>
                    </a:lnTo>
                    <a:lnTo>
                      <a:pt x="863" y="86"/>
                    </a:lnTo>
                    <a:lnTo>
                      <a:pt x="861" y="86"/>
                    </a:lnTo>
                    <a:lnTo>
                      <a:pt x="857" y="86"/>
                    </a:lnTo>
                    <a:lnTo>
                      <a:pt x="857" y="86"/>
                    </a:lnTo>
                    <a:lnTo>
                      <a:pt x="855" y="86"/>
                    </a:lnTo>
                    <a:lnTo>
                      <a:pt x="853" y="86"/>
                    </a:lnTo>
                    <a:lnTo>
                      <a:pt x="853" y="84"/>
                    </a:lnTo>
                    <a:lnTo>
                      <a:pt x="855" y="84"/>
                    </a:lnTo>
                    <a:lnTo>
                      <a:pt x="859" y="84"/>
                    </a:lnTo>
                    <a:lnTo>
                      <a:pt x="863" y="86"/>
                    </a:lnTo>
                    <a:lnTo>
                      <a:pt x="873" y="84"/>
                    </a:lnTo>
                    <a:lnTo>
                      <a:pt x="875" y="84"/>
                    </a:lnTo>
                    <a:lnTo>
                      <a:pt x="875" y="84"/>
                    </a:lnTo>
                    <a:lnTo>
                      <a:pt x="875" y="84"/>
                    </a:lnTo>
                    <a:lnTo>
                      <a:pt x="877" y="84"/>
                    </a:lnTo>
                    <a:lnTo>
                      <a:pt x="861" y="82"/>
                    </a:lnTo>
                    <a:lnTo>
                      <a:pt x="857" y="82"/>
                    </a:lnTo>
                    <a:lnTo>
                      <a:pt x="857" y="82"/>
                    </a:lnTo>
                    <a:lnTo>
                      <a:pt x="857" y="80"/>
                    </a:lnTo>
                    <a:lnTo>
                      <a:pt x="857" y="80"/>
                    </a:lnTo>
                    <a:lnTo>
                      <a:pt x="859" y="80"/>
                    </a:lnTo>
                    <a:lnTo>
                      <a:pt x="859" y="80"/>
                    </a:lnTo>
                    <a:lnTo>
                      <a:pt x="863" y="80"/>
                    </a:lnTo>
                    <a:lnTo>
                      <a:pt x="865" y="82"/>
                    </a:lnTo>
                    <a:lnTo>
                      <a:pt x="867" y="80"/>
                    </a:lnTo>
                    <a:lnTo>
                      <a:pt x="867" y="80"/>
                    </a:lnTo>
                    <a:lnTo>
                      <a:pt x="867" y="80"/>
                    </a:lnTo>
                    <a:lnTo>
                      <a:pt x="865" y="80"/>
                    </a:lnTo>
                    <a:lnTo>
                      <a:pt x="863" y="78"/>
                    </a:lnTo>
                    <a:lnTo>
                      <a:pt x="861" y="78"/>
                    </a:lnTo>
                    <a:lnTo>
                      <a:pt x="859" y="78"/>
                    </a:lnTo>
                    <a:lnTo>
                      <a:pt x="857" y="78"/>
                    </a:lnTo>
                    <a:lnTo>
                      <a:pt x="849" y="78"/>
                    </a:lnTo>
                    <a:lnTo>
                      <a:pt x="845" y="80"/>
                    </a:lnTo>
                    <a:lnTo>
                      <a:pt x="843" y="78"/>
                    </a:lnTo>
                    <a:lnTo>
                      <a:pt x="835" y="80"/>
                    </a:lnTo>
                    <a:lnTo>
                      <a:pt x="835" y="82"/>
                    </a:lnTo>
                    <a:lnTo>
                      <a:pt x="835" y="80"/>
                    </a:lnTo>
                    <a:lnTo>
                      <a:pt x="837" y="80"/>
                    </a:lnTo>
                    <a:lnTo>
                      <a:pt x="839" y="80"/>
                    </a:lnTo>
                    <a:lnTo>
                      <a:pt x="841" y="78"/>
                    </a:lnTo>
                    <a:lnTo>
                      <a:pt x="841" y="78"/>
                    </a:lnTo>
                    <a:lnTo>
                      <a:pt x="841" y="78"/>
                    </a:lnTo>
                    <a:lnTo>
                      <a:pt x="843" y="78"/>
                    </a:lnTo>
                    <a:lnTo>
                      <a:pt x="843" y="78"/>
                    </a:lnTo>
                    <a:lnTo>
                      <a:pt x="843" y="76"/>
                    </a:lnTo>
                    <a:lnTo>
                      <a:pt x="843" y="76"/>
                    </a:lnTo>
                    <a:lnTo>
                      <a:pt x="841" y="76"/>
                    </a:lnTo>
                    <a:lnTo>
                      <a:pt x="841" y="76"/>
                    </a:lnTo>
                    <a:lnTo>
                      <a:pt x="839" y="74"/>
                    </a:lnTo>
                    <a:lnTo>
                      <a:pt x="839" y="74"/>
                    </a:lnTo>
                    <a:lnTo>
                      <a:pt x="837" y="76"/>
                    </a:lnTo>
                    <a:lnTo>
                      <a:pt x="835" y="74"/>
                    </a:lnTo>
                    <a:lnTo>
                      <a:pt x="831" y="74"/>
                    </a:lnTo>
                    <a:lnTo>
                      <a:pt x="827" y="74"/>
                    </a:lnTo>
                    <a:lnTo>
                      <a:pt x="823" y="72"/>
                    </a:lnTo>
                    <a:lnTo>
                      <a:pt x="821" y="72"/>
                    </a:lnTo>
                    <a:lnTo>
                      <a:pt x="819" y="74"/>
                    </a:lnTo>
                    <a:lnTo>
                      <a:pt x="815" y="74"/>
                    </a:lnTo>
                    <a:lnTo>
                      <a:pt x="813" y="74"/>
                    </a:lnTo>
                    <a:lnTo>
                      <a:pt x="811" y="74"/>
                    </a:lnTo>
                    <a:lnTo>
                      <a:pt x="809" y="74"/>
                    </a:lnTo>
                    <a:lnTo>
                      <a:pt x="809" y="74"/>
                    </a:lnTo>
                    <a:close/>
                    <a:moveTo>
                      <a:pt x="763" y="108"/>
                    </a:moveTo>
                    <a:lnTo>
                      <a:pt x="763" y="108"/>
                    </a:lnTo>
                    <a:lnTo>
                      <a:pt x="763" y="106"/>
                    </a:lnTo>
                    <a:lnTo>
                      <a:pt x="763" y="106"/>
                    </a:lnTo>
                    <a:lnTo>
                      <a:pt x="761" y="106"/>
                    </a:lnTo>
                    <a:lnTo>
                      <a:pt x="757" y="108"/>
                    </a:lnTo>
                    <a:lnTo>
                      <a:pt x="757" y="108"/>
                    </a:lnTo>
                    <a:lnTo>
                      <a:pt x="757" y="108"/>
                    </a:lnTo>
                    <a:lnTo>
                      <a:pt x="761" y="108"/>
                    </a:lnTo>
                    <a:lnTo>
                      <a:pt x="763" y="108"/>
                    </a:lnTo>
                    <a:close/>
                    <a:moveTo>
                      <a:pt x="809" y="126"/>
                    </a:moveTo>
                    <a:lnTo>
                      <a:pt x="811" y="124"/>
                    </a:lnTo>
                    <a:lnTo>
                      <a:pt x="813" y="122"/>
                    </a:lnTo>
                    <a:lnTo>
                      <a:pt x="815" y="122"/>
                    </a:lnTo>
                    <a:lnTo>
                      <a:pt x="815" y="122"/>
                    </a:lnTo>
                    <a:lnTo>
                      <a:pt x="817" y="122"/>
                    </a:lnTo>
                    <a:lnTo>
                      <a:pt x="821" y="120"/>
                    </a:lnTo>
                    <a:lnTo>
                      <a:pt x="823" y="118"/>
                    </a:lnTo>
                    <a:lnTo>
                      <a:pt x="825" y="118"/>
                    </a:lnTo>
                    <a:lnTo>
                      <a:pt x="827" y="118"/>
                    </a:lnTo>
                    <a:lnTo>
                      <a:pt x="825" y="116"/>
                    </a:lnTo>
                    <a:lnTo>
                      <a:pt x="825" y="116"/>
                    </a:lnTo>
                    <a:lnTo>
                      <a:pt x="821" y="116"/>
                    </a:lnTo>
                    <a:lnTo>
                      <a:pt x="815" y="114"/>
                    </a:lnTo>
                    <a:lnTo>
                      <a:pt x="813" y="116"/>
                    </a:lnTo>
                    <a:lnTo>
                      <a:pt x="807" y="116"/>
                    </a:lnTo>
                    <a:lnTo>
                      <a:pt x="807" y="116"/>
                    </a:lnTo>
                    <a:lnTo>
                      <a:pt x="807" y="114"/>
                    </a:lnTo>
                    <a:lnTo>
                      <a:pt x="805" y="114"/>
                    </a:lnTo>
                    <a:lnTo>
                      <a:pt x="805" y="114"/>
                    </a:lnTo>
                    <a:lnTo>
                      <a:pt x="801" y="114"/>
                    </a:lnTo>
                    <a:lnTo>
                      <a:pt x="799" y="112"/>
                    </a:lnTo>
                    <a:lnTo>
                      <a:pt x="797" y="112"/>
                    </a:lnTo>
                    <a:lnTo>
                      <a:pt x="793" y="114"/>
                    </a:lnTo>
                    <a:lnTo>
                      <a:pt x="791" y="114"/>
                    </a:lnTo>
                    <a:lnTo>
                      <a:pt x="785" y="114"/>
                    </a:lnTo>
                    <a:lnTo>
                      <a:pt x="783" y="114"/>
                    </a:lnTo>
                    <a:lnTo>
                      <a:pt x="779" y="114"/>
                    </a:lnTo>
                    <a:lnTo>
                      <a:pt x="779" y="114"/>
                    </a:lnTo>
                    <a:lnTo>
                      <a:pt x="777" y="116"/>
                    </a:lnTo>
                    <a:lnTo>
                      <a:pt x="777" y="116"/>
                    </a:lnTo>
                    <a:lnTo>
                      <a:pt x="775" y="116"/>
                    </a:lnTo>
                    <a:lnTo>
                      <a:pt x="775" y="116"/>
                    </a:lnTo>
                    <a:lnTo>
                      <a:pt x="775" y="116"/>
                    </a:lnTo>
                    <a:lnTo>
                      <a:pt x="775" y="118"/>
                    </a:lnTo>
                    <a:lnTo>
                      <a:pt x="775" y="120"/>
                    </a:lnTo>
                    <a:lnTo>
                      <a:pt x="775" y="120"/>
                    </a:lnTo>
                    <a:lnTo>
                      <a:pt x="777" y="120"/>
                    </a:lnTo>
                    <a:lnTo>
                      <a:pt x="777" y="120"/>
                    </a:lnTo>
                    <a:lnTo>
                      <a:pt x="775" y="120"/>
                    </a:lnTo>
                    <a:lnTo>
                      <a:pt x="773" y="120"/>
                    </a:lnTo>
                    <a:lnTo>
                      <a:pt x="771" y="118"/>
                    </a:lnTo>
                    <a:lnTo>
                      <a:pt x="769" y="118"/>
                    </a:lnTo>
                    <a:lnTo>
                      <a:pt x="767" y="120"/>
                    </a:lnTo>
                    <a:lnTo>
                      <a:pt x="767" y="120"/>
                    </a:lnTo>
                    <a:lnTo>
                      <a:pt x="767" y="120"/>
                    </a:lnTo>
                    <a:lnTo>
                      <a:pt x="765" y="120"/>
                    </a:lnTo>
                    <a:lnTo>
                      <a:pt x="765" y="122"/>
                    </a:lnTo>
                    <a:lnTo>
                      <a:pt x="761" y="124"/>
                    </a:lnTo>
                    <a:lnTo>
                      <a:pt x="759" y="128"/>
                    </a:lnTo>
                    <a:lnTo>
                      <a:pt x="759" y="128"/>
                    </a:lnTo>
                    <a:lnTo>
                      <a:pt x="757" y="130"/>
                    </a:lnTo>
                    <a:lnTo>
                      <a:pt x="755" y="130"/>
                    </a:lnTo>
                    <a:lnTo>
                      <a:pt x="755" y="132"/>
                    </a:lnTo>
                    <a:lnTo>
                      <a:pt x="753" y="132"/>
                    </a:lnTo>
                    <a:lnTo>
                      <a:pt x="753" y="132"/>
                    </a:lnTo>
                    <a:lnTo>
                      <a:pt x="753" y="136"/>
                    </a:lnTo>
                    <a:lnTo>
                      <a:pt x="751" y="138"/>
                    </a:lnTo>
                    <a:lnTo>
                      <a:pt x="749" y="142"/>
                    </a:lnTo>
                    <a:lnTo>
                      <a:pt x="745" y="144"/>
                    </a:lnTo>
                    <a:lnTo>
                      <a:pt x="747" y="144"/>
                    </a:lnTo>
                    <a:lnTo>
                      <a:pt x="753" y="144"/>
                    </a:lnTo>
                    <a:lnTo>
                      <a:pt x="753" y="144"/>
                    </a:lnTo>
                    <a:lnTo>
                      <a:pt x="757" y="144"/>
                    </a:lnTo>
                    <a:lnTo>
                      <a:pt x="759" y="144"/>
                    </a:lnTo>
                    <a:lnTo>
                      <a:pt x="761" y="142"/>
                    </a:lnTo>
                    <a:lnTo>
                      <a:pt x="763" y="140"/>
                    </a:lnTo>
                    <a:lnTo>
                      <a:pt x="769" y="138"/>
                    </a:lnTo>
                    <a:lnTo>
                      <a:pt x="771" y="138"/>
                    </a:lnTo>
                    <a:lnTo>
                      <a:pt x="771" y="136"/>
                    </a:lnTo>
                    <a:lnTo>
                      <a:pt x="771" y="136"/>
                    </a:lnTo>
                    <a:lnTo>
                      <a:pt x="771" y="136"/>
                    </a:lnTo>
                    <a:lnTo>
                      <a:pt x="771" y="134"/>
                    </a:lnTo>
                    <a:lnTo>
                      <a:pt x="771" y="134"/>
                    </a:lnTo>
                    <a:lnTo>
                      <a:pt x="769" y="134"/>
                    </a:lnTo>
                    <a:lnTo>
                      <a:pt x="767" y="134"/>
                    </a:lnTo>
                    <a:lnTo>
                      <a:pt x="775" y="132"/>
                    </a:lnTo>
                    <a:lnTo>
                      <a:pt x="777" y="132"/>
                    </a:lnTo>
                    <a:lnTo>
                      <a:pt x="787" y="134"/>
                    </a:lnTo>
                    <a:lnTo>
                      <a:pt x="789" y="134"/>
                    </a:lnTo>
                    <a:lnTo>
                      <a:pt x="791" y="134"/>
                    </a:lnTo>
                    <a:lnTo>
                      <a:pt x="795" y="132"/>
                    </a:lnTo>
                    <a:lnTo>
                      <a:pt x="797" y="130"/>
                    </a:lnTo>
                    <a:lnTo>
                      <a:pt x="801" y="130"/>
                    </a:lnTo>
                    <a:lnTo>
                      <a:pt x="803" y="128"/>
                    </a:lnTo>
                    <a:lnTo>
                      <a:pt x="805" y="126"/>
                    </a:lnTo>
                    <a:lnTo>
                      <a:pt x="805" y="126"/>
                    </a:lnTo>
                    <a:lnTo>
                      <a:pt x="803" y="126"/>
                    </a:lnTo>
                    <a:lnTo>
                      <a:pt x="807" y="126"/>
                    </a:lnTo>
                    <a:lnTo>
                      <a:pt x="809" y="126"/>
                    </a:lnTo>
                    <a:close/>
                    <a:moveTo>
                      <a:pt x="763" y="182"/>
                    </a:moveTo>
                    <a:lnTo>
                      <a:pt x="763" y="182"/>
                    </a:lnTo>
                    <a:lnTo>
                      <a:pt x="761" y="182"/>
                    </a:lnTo>
                    <a:lnTo>
                      <a:pt x="761" y="182"/>
                    </a:lnTo>
                    <a:lnTo>
                      <a:pt x="761" y="184"/>
                    </a:lnTo>
                    <a:lnTo>
                      <a:pt x="761" y="184"/>
                    </a:lnTo>
                    <a:lnTo>
                      <a:pt x="761" y="184"/>
                    </a:lnTo>
                    <a:lnTo>
                      <a:pt x="761" y="184"/>
                    </a:lnTo>
                    <a:lnTo>
                      <a:pt x="763" y="184"/>
                    </a:lnTo>
                    <a:lnTo>
                      <a:pt x="765" y="182"/>
                    </a:lnTo>
                    <a:lnTo>
                      <a:pt x="765" y="182"/>
                    </a:lnTo>
                    <a:lnTo>
                      <a:pt x="765" y="182"/>
                    </a:lnTo>
                    <a:lnTo>
                      <a:pt x="765" y="182"/>
                    </a:lnTo>
                    <a:lnTo>
                      <a:pt x="763" y="182"/>
                    </a:lnTo>
                    <a:close/>
                    <a:moveTo>
                      <a:pt x="783" y="206"/>
                    </a:moveTo>
                    <a:lnTo>
                      <a:pt x="783" y="206"/>
                    </a:lnTo>
                    <a:lnTo>
                      <a:pt x="783" y="206"/>
                    </a:lnTo>
                    <a:lnTo>
                      <a:pt x="783" y="206"/>
                    </a:lnTo>
                    <a:lnTo>
                      <a:pt x="783" y="208"/>
                    </a:lnTo>
                    <a:lnTo>
                      <a:pt x="785" y="208"/>
                    </a:lnTo>
                    <a:lnTo>
                      <a:pt x="785" y="208"/>
                    </a:lnTo>
                    <a:lnTo>
                      <a:pt x="785" y="208"/>
                    </a:lnTo>
                    <a:lnTo>
                      <a:pt x="787" y="206"/>
                    </a:lnTo>
                    <a:lnTo>
                      <a:pt x="787" y="206"/>
                    </a:lnTo>
                    <a:lnTo>
                      <a:pt x="789" y="206"/>
                    </a:lnTo>
                    <a:lnTo>
                      <a:pt x="789" y="204"/>
                    </a:lnTo>
                    <a:lnTo>
                      <a:pt x="791" y="204"/>
                    </a:lnTo>
                    <a:lnTo>
                      <a:pt x="791" y="202"/>
                    </a:lnTo>
                    <a:lnTo>
                      <a:pt x="791" y="202"/>
                    </a:lnTo>
                    <a:lnTo>
                      <a:pt x="793" y="200"/>
                    </a:lnTo>
                    <a:lnTo>
                      <a:pt x="793" y="200"/>
                    </a:lnTo>
                    <a:lnTo>
                      <a:pt x="793" y="200"/>
                    </a:lnTo>
                    <a:lnTo>
                      <a:pt x="791" y="198"/>
                    </a:lnTo>
                    <a:lnTo>
                      <a:pt x="789" y="200"/>
                    </a:lnTo>
                    <a:lnTo>
                      <a:pt x="787" y="200"/>
                    </a:lnTo>
                    <a:lnTo>
                      <a:pt x="787" y="202"/>
                    </a:lnTo>
                    <a:lnTo>
                      <a:pt x="785" y="202"/>
                    </a:lnTo>
                    <a:lnTo>
                      <a:pt x="785" y="202"/>
                    </a:lnTo>
                    <a:lnTo>
                      <a:pt x="785" y="202"/>
                    </a:lnTo>
                    <a:lnTo>
                      <a:pt x="785" y="204"/>
                    </a:lnTo>
                    <a:lnTo>
                      <a:pt x="783" y="204"/>
                    </a:lnTo>
                    <a:lnTo>
                      <a:pt x="783" y="206"/>
                    </a:lnTo>
                    <a:close/>
                    <a:moveTo>
                      <a:pt x="745" y="126"/>
                    </a:moveTo>
                    <a:lnTo>
                      <a:pt x="743" y="128"/>
                    </a:lnTo>
                    <a:lnTo>
                      <a:pt x="743" y="128"/>
                    </a:lnTo>
                    <a:lnTo>
                      <a:pt x="741" y="128"/>
                    </a:lnTo>
                    <a:lnTo>
                      <a:pt x="741" y="128"/>
                    </a:lnTo>
                    <a:lnTo>
                      <a:pt x="739" y="130"/>
                    </a:lnTo>
                    <a:lnTo>
                      <a:pt x="741" y="130"/>
                    </a:lnTo>
                    <a:lnTo>
                      <a:pt x="743" y="130"/>
                    </a:lnTo>
                    <a:lnTo>
                      <a:pt x="743" y="130"/>
                    </a:lnTo>
                    <a:lnTo>
                      <a:pt x="743" y="130"/>
                    </a:lnTo>
                    <a:lnTo>
                      <a:pt x="745" y="130"/>
                    </a:lnTo>
                    <a:lnTo>
                      <a:pt x="745" y="128"/>
                    </a:lnTo>
                    <a:lnTo>
                      <a:pt x="747" y="128"/>
                    </a:lnTo>
                    <a:lnTo>
                      <a:pt x="747" y="128"/>
                    </a:lnTo>
                    <a:lnTo>
                      <a:pt x="745" y="128"/>
                    </a:lnTo>
                    <a:lnTo>
                      <a:pt x="745" y="128"/>
                    </a:lnTo>
                    <a:lnTo>
                      <a:pt x="745" y="128"/>
                    </a:lnTo>
                    <a:lnTo>
                      <a:pt x="745" y="126"/>
                    </a:lnTo>
                    <a:close/>
                    <a:moveTo>
                      <a:pt x="813" y="90"/>
                    </a:moveTo>
                    <a:lnTo>
                      <a:pt x="815" y="90"/>
                    </a:lnTo>
                    <a:lnTo>
                      <a:pt x="815" y="90"/>
                    </a:lnTo>
                    <a:lnTo>
                      <a:pt x="815" y="90"/>
                    </a:lnTo>
                    <a:lnTo>
                      <a:pt x="815" y="90"/>
                    </a:lnTo>
                    <a:lnTo>
                      <a:pt x="815" y="88"/>
                    </a:lnTo>
                    <a:lnTo>
                      <a:pt x="815" y="88"/>
                    </a:lnTo>
                    <a:lnTo>
                      <a:pt x="817" y="88"/>
                    </a:lnTo>
                    <a:lnTo>
                      <a:pt x="817" y="88"/>
                    </a:lnTo>
                    <a:lnTo>
                      <a:pt x="817" y="88"/>
                    </a:lnTo>
                    <a:lnTo>
                      <a:pt x="813" y="88"/>
                    </a:lnTo>
                    <a:lnTo>
                      <a:pt x="813" y="88"/>
                    </a:lnTo>
                    <a:lnTo>
                      <a:pt x="811" y="88"/>
                    </a:lnTo>
                    <a:lnTo>
                      <a:pt x="811" y="88"/>
                    </a:lnTo>
                    <a:lnTo>
                      <a:pt x="811" y="88"/>
                    </a:lnTo>
                    <a:lnTo>
                      <a:pt x="811" y="88"/>
                    </a:lnTo>
                    <a:lnTo>
                      <a:pt x="811" y="90"/>
                    </a:lnTo>
                    <a:lnTo>
                      <a:pt x="811" y="90"/>
                    </a:lnTo>
                    <a:lnTo>
                      <a:pt x="811" y="90"/>
                    </a:lnTo>
                    <a:lnTo>
                      <a:pt x="811" y="90"/>
                    </a:lnTo>
                    <a:lnTo>
                      <a:pt x="811" y="90"/>
                    </a:lnTo>
                    <a:lnTo>
                      <a:pt x="813" y="90"/>
                    </a:lnTo>
                    <a:close/>
                    <a:moveTo>
                      <a:pt x="781" y="106"/>
                    </a:moveTo>
                    <a:lnTo>
                      <a:pt x="781" y="106"/>
                    </a:lnTo>
                    <a:lnTo>
                      <a:pt x="779" y="106"/>
                    </a:lnTo>
                    <a:lnTo>
                      <a:pt x="779" y="108"/>
                    </a:lnTo>
                    <a:lnTo>
                      <a:pt x="779" y="108"/>
                    </a:lnTo>
                    <a:lnTo>
                      <a:pt x="779" y="108"/>
                    </a:lnTo>
                    <a:lnTo>
                      <a:pt x="781" y="108"/>
                    </a:lnTo>
                    <a:lnTo>
                      <a:pt x="783" y="108"/>
                    </a:lnTo>
                    <a:lnTo>
                      <a:pt x="783" y="108"/>
                    </a:lnTo>
                    <a:lnTo>
                      <a:pt x="783" y="108"/>
                    </a:lnTo>
                    <a:lnTo>
                      <a:pt x="785" y="108"/>
                    </a:lnTo>
                    <a:lnTo>
                      <a:pt x="783" y="108"/>
                    </a:lnTo>
                    <a:lnTo>
                      <a:pt x="783" y="106"/>
                    </a:lnTo>
                    <a:lnTo>
                      <a:pt x="781" y="106"/>
                    </a:lnTo>
                    <a:close/>
                    <a:moveTo>
                      <a:pt x="779" y="100"/>
                    </a:moveTo>
                    <a:lnTo>
                      <a:pt x="779" y="100"/>
                    </a:lnTo>
                    <a:lnTo>
                      <a:pt x="777" y="102"/>
                    </a:lnTo>
                    <a:lnTo>
                      <a:pt x="777" y="102"/>
                    </a:lnTo>
                    <a:lnTo>
                      <a:pt x="779" y="102"/>
                    </a:lnTo>
                    <a:lnTo>
                      <a:pt x="779" y="102"/>
                    </a:lnTo>
                    <a:lnTo>
                      <a:pt x="779" y="102"/>
                    </a:lnTo>
                    <a:lnTo>
                      <a:pt x="779" y="102"/>
                    </a:lnTo>
                    <a:lnTo>
                      <a:pt x="779" y="102"/>
                    </a:lnTo>
                    <a:lnTo>
                      <a:pt x="781" y="102"/>
                    </a:lnTo>
                    <a:lnTo>
                      <a:pt x="781" y="102"/>
                    </a:lnTo>
                    <a:lnTo>
                      <a:pt x="783" y="104"/>
                    </a:lnTo>
                    <a:lnTo>
                      <a:pt x="787" y="104"/>
                    </a:lnTo>
                    <a:lnTo>
                      <a:pt x="789" y="104"/>
                    </a:lnTo>
                    <a:lnTo>
                      <a:pt x="791" y="106"/>
                    </a:lnTo>
                    <a:lnTo>
                      <a:pt x="791" y="106"/>
                    </a:lnTo>
                    <a:lnTo>
                      <a:pt x="791" y="106"/>
                    </a:lnTo>
                    <a:lnTo>
                      <a:pt x="793" y="106"/>
                    </a:lnTo>
                    <a:lnTo>
                      <a:pt x="797" y="106"/>
                    </a:lnTo>
                    <a:lnTo>
                      <a:pt x="799" y="106"/>
                    </a:lnTo>
                    <a:lnTo>
                      <a:pt x="803" y="106"/>
                    </a:lnTo>
                    <a:lnTo>
                      <a:pt x="805" y="106"/>
                    </a:lnTo>
                    <a:lnTo>
                      <a:pt x="805" y="106"/>
                    </a:lnTo>
                    <a:lnTo>
                      <a:pt x="805" y="106"/>
                    </a:lnTo>
                    <a:lnTo>
                      <a:pt x="807" y="104"/>
                    </a:lnTo>
                    <a:lnTo>
                      <a:pt x="807" y="104"/>
                    </a:lnTo>
                    <a:lnTo>
                      <a:pt x="807" y="104"/>
                    </a:lnTo>
                    <a:lnTo>
                      <a:pt x="809" y="104"/>
                    </a:lnTo>
                    <a:lnTo>
                      <a:pt x="809" y="102"/>
                    </a:lnTo>
                    <a:lnTo>
                      <a:pt x="809" y="102"/>
                    </a:lnTo>
                    <a:lnTo>
                      <a:pt x="811" y="100"/>
                    </a:lnTo>
                    <a:lnTo>
                      <a:pt x="811" y="100"/>
                    </a:lnTo>
                    <a:lnTo>
                      <a:pt x="811" y="100"/>
                    </a:lnTo>
                    <a:lnTo>
                      <a:pt x="813" y="100"/>
                    </a:lnTo>
                    <a:lnTo>
                      <a:pt x="813" y="98"/>
                    </a:lnTo>
                    <a:lnTo>
                      <a:pt x="813" y="98"/>
                    </a:lnTo>
                    <a:lnTo>
                      <a:pt x="813" y="96"/>
                    </a:lnTo>
                    <a:lnTo>
                      <a:pt x="813" y="96"/>
                    </a:lnTo>
                    <a:lnTo>
                      <a:pt x="811" y="94"/>
                    </a:lnTo>
                    <a:lnTo>
                      <a:pt x="811" y="92"/>
                    </a:lnTo>
                    <a:lnTo>
                      <a:pt x="809" y="92"/>
                    </a:lnTo>
                    <a:lnTo>
                      <a:pt x="807" y="92"/>
                    </a:lnTo>
                    <a:lnTo>
                      <a:pt x="805" y="92"/>
                    </a:lnTo>
                    <a:lnTo>
                      <a:pt x="797" y="94"/>
                    </a:lnTo>
                    <a:lnTo>
                      <a:pt x="793" y="94"/>
                    </a:lnTo>
                    <a:lnTo>
                      <a:pt x="791" y="96"/>
                    </a:lnTo>
                    <a:lnTo>
                      <a:pt x="789" y="96"/>
                    </a:lnTo>
                    <a:lnTo>
                      <a:pt x="787" y="98"/>
                    </a:lnTo>
                    <a:lnTo>
                      <a:pt x="787" y="98"/>
                    </a:lnTo>
                    <a:lnTo>
                      <a:pt x="785" y="98"/>
                    </a:lnTo>
                    <a:lnTo>
                      <a:pt x="783" y="98"/>
                    </a:lnTo>
                    <a:lnTo>
                      <a:pt x="779" y="100"/>
                    </a:lnTo>
                    <a:lnTo>
                      <a:pt x="779" y="100"/>
                    </a:lnTo>
                    <a:close/>
                    <a:moveTo>
                      <a:pt x="783" y="96"/>
                    </a:moveTo>
                    <a:lnTo>
                      <a:pt x="783" y="96"/>
                    </a:lnTo>
                    <a:lnTo>
                      <a:pt x="785" y="96"/>
                    </a:lnTo>
                    <a:lnTo>
                      <a:pt x="787" y="94"/>
                    </a:lnTo>
                    <a:lnTo>
                      <a:pt x="789" y="94"/>
                    </a:lnTo>
                    <a:lnTo>
                      <a:pt x="789" y="94"/>
                    </a:lnTo>
                    <a:lnTo>
                      <a:pt x="791" y="94"/>
                    </a:lnTo>
                    <a:lnTo>
                      <a:pt x="791" y="94"/>
                    </a:lnTo>
                    <a:lnTo>
                      <a:pt x="793" y="94"/>
                    </a:lnTo>
                    <a:lnTo>
                      <a:pt x="793" y="94"/>
                    </a:lnTo>
                    <a:lnTo>
                      <a:pt x="793" y="94"/>
                    </a:lnTo>
                    <a:lnTo>
                      <a:pt x="793" y="92"/>
                    </a:lnTo>
                    <a:lnTo>
                      <a:pt x="791" y="92"/>
                    </a:lnTo>
                    <a:lnTo>
                      <a:pt x="791" y="92"/>
                    </a:lnTo>
                    <a:lnTo>
                      <a:pt x="791" y="92"/>
                    </a:lnTo>
                    <a:lnTo>
                      <a:pt x="789" y="92"/>
                    </a:lnTo>
                    <a:lnTo>
                      <a:pt x="789" y="94"/>
                    </a:lnTo>
                    <a:lnTo>
                      <a:pt x="783" y="94"/>
                    </a:lnTo>
                    <a:lnTo>
                      <a:pt x="783" y="94"/>
                    </a:lnTo>
                    <a:lnTo>
                      <a:pt x="781" y="94"/>
                    </a:lnTo>
                    <a:lnTo>
                      <a:pt x="781" y="96"/>
                    </a:lnTo>
                    <a:lnTo>
                      <a:pt x="781" y="96"/>
                    </a:lnTo>
                    <a:lnTo>
                      <a:pt x="781" y="96"/>
                    </a:lnTo>
                    <a:lnTo>
                      <a:pt x="783" y="96"/>
                    </a:lnTo>
                    <a:close/>
                    <a:moveTo>
                      <a:pt x="845" y="64"/>
                    </a:moveTo>
                    <a:lnTo>
                      <a:pt x="843" y="64"/>
                    </a:lnTo>
                    <a:lnTo>
                      <a:pt x="839" y="64"/>
                    </a:lnTo>
                    <a:lnTo>
                      <a:pt x="837" y="64"/>
                    </a:lnTo>
                    <a:lnTo>
                      <a:pt x="835" y="64"/>
                    </a:lnTo>
                    <a:lnTo>
                      <a:pt x="829" y="64"/>
                    </a:lnTo>
                    <a:lnTo>
                      <a:pt x="829" y="64"/>
                    </a:lnTo>
                    <a:lnTo>
                      <a:pt x="827" y="64"/>
                    </a:lnTo>
                    <a:lnTo>
                      <a:pt x="827" y="66"/>
                    </a:lnTo>
                    <a:lnTo>
                      <a:pt x="827" y="66"/>
                    </a:lnTo>
                    <a:lnTo>
                      <a:pt x="827" y="68"/>
                    </a:lnTo>
                    <a:lnTo>
                      <a:pt x="827" y="68"/>
                    </a:lnTo>
                    <a:lnTo>
                      <a:pt x="843" y="68"/>
                    </a:lnTo>
                    <a:lnTo>
                      <a:pt x="849" y="68"/>
                    </a:lnTo>
                    <a:lnTo>
                      <a:pt x="849" y="68"/>
                    </a:lnTo>
                    <a:lnTo>
                      <a:pt x="851" y="68"/>
                    </a:lnTo>
                    <a:lnTo>
                      <a:pt x="853" y="68"/>
                    </a:lnTo>
                    <a:lnTo>
                      <a:pt x="857" y="66"/>
                    </a:lnTo>
                    <a:lnTo>
                      <a:pt x="859" y="64"/>
                    </a:lnTo>
                    <a:lnTo>
                      <a:pt x="859" y="64"/>
                    </a:lnTo>
                    <a:lnTo>
                      <a:pt x="859" y="64"/>
                    </a:lnTo>
                    <a:lnTo>
                      <a:pt x="857" y="64"/>
                    </a:lnTo>
                    <a:lnTo>
                      <a:pt x="857" y="64"/>
                    </a:lnTo>
                    <a:lnTo>
                      <a:pt x="851" y="64"/>
                    </a:lnTo>
                    <a:lnTo>
                      <a:pt x="845" y="64"/>
                    </a:lnTo>
                    <a:close/>
                    <a:moveTo>
                      <a:pt x="967" y="126"/>
                    </a:moveTo>
                    <a:lnTo>
                      <a:pt x="965" y="126"/>
                    </a:lnTo>
                    <a:lnTo>
                      <a:pt x="963" y="124"/>
                    </a:lnTo>
                    <a:lnTo>
                      <a:pt x="963" y="124"/>
                    </a:lnTo>
                    <a:lnTo>
                      <a:pt x="963" y="124"/>
                    </a:lnTo>
                    <a:lnTo>
                      <a:pt x="963" y="122"/>
                    </a:lnTo>
                    <a:lnTo>
                      <a:pt x="963" y="122"/>
                    </a:lnTo>
                    <a:lnTo>
                      <a:pt x="957" y="120"/>
                    </a:lnTo>
                    <a:lnTo>
                      <a:pt x="953" y="120"/>
                    </a:lnTo>
                    <a:lnTo>
                      <a:pt x="941" y="120"/>
                    </a:lnTo>
                    <a:lnTo>
                      <a:pt x="941" y="120"/>
                    </a:lnTo>
                    <a:lnTo>
                      <a:pt x="937" y="120"/>
                    </a:lnTo>
                    <a:lnTo>
                      <a:pt x="935" y="120"/>
                    </a:lnTo>
                    <a:lnTo>
                      <a:pt x="933" y="118"/>
                    </a:lnTo>
                    <a:lnTo>
                      <a:pt x="931" y="118"/>
                    </a:lnTo>
                    <a:lnTo>
                      <a:pt x="929" y="118"/>
                    </a:lnTo>
                    <a:lnTo>
                      <a:pt x="927" y="118"/>
                    </a:lnTo>
                    <a:lnTo>
                      <a:pt x="927" y="120"/>
                    </a:lnTo>
                    <a:lnTo>
                      <a:pt x="927" y="120"/>
                    </a:lnTo>
                    <a:lnTo>
                      <a:pt x="925" y="122"/>
                    </a:lnTo>
                    <a:lnTo>
                      <a:pt x="925" y="122"/>
                    </a:lnTo>
                    <a:lnTo>
                      <a:pt x="925" y="122"/>
                    </a:lnTo>
                    <a:lnTo>
                      <a:pt x="925" y="122"/>
                    </a:lnTo>
                    <a:lnTo>
                      <a:pt x="925" y="122"/>
                    </a:lnTo>
                    <a:lnTo>
                      <a:pt x="923" y="124"/>
                    </a:lnTo>
                    <a:lnTo>
                      <a:pt x="923" y="124"/>
                    </a:lnTo>
                    <a:lnTo>
                      <a:pt x="923" y="124"/>
                    </a:lnTo>
                    <a:lnTo>
                      <a:pt x="923" y="126"/>
                    </a:lnTo>
                    <a:lnTo>
                      <a:pt x="923" y="126"/>
                    </a:lnTo>
                    <a:lnTo>
                      <a:pt x="927" y="126"/>
                    </a:lnTo>
                    <a:lnTo>
                      <a:pt x="927" y="126"/>
                    </a:lnTo>
                    <a:lnTo>
                      <a:pt x="927" y="128"/>
                    </a:lnTo>
                    <a:lnTo>
                      <a:pt x="927" y="128"/>
                    </a:lnTo>
                    <a:lnTo>
                      <a:pt x="925" y="130"/>
                    </a:lnTo>
                    <a:lnTo>
                      <a:pt x="925" y="132"/>
                    </a:lnTo>
                    <a:lnTo>
                      <a:pt x="925" y="132"/>
                    </a:lnTo>
                    <a:lnTo>
                      <a:pt x="927" y="132"/>
                    </a:lnTo>
                    <a:lnTo>
                      <a:pt x="929" y="134"/>
                    </a:lnTo>
                    <a:lnTo>
                      <a:pt x="931" y="134"/>
                    </a:lnTo>
                    <a:lnTo>
                      <a:pt x="933" y="132"/>
                    </a:lnTo>
                    <a:lnTo>
                      <a:pt x="941" y="132"/>
                    </a:lnTo>
                    <a:lnTo>
                      <a:pt x="943" y="132"/>
                    </a:lnTo>
                    <a:lnTo>
                      <a:pt x="949" y="132"/>
                    </a:lnTo>
                    <a:lnTo>
                      <a:pt x="957" y="132"/>
                    </a:lnTo>
                    <a:lnTo>
                      <a:pt x="963" y="132"/>
                    </a:lnTo>
                    <a:lnTo>
                      <a:pt x="967" y="132"/>
                    </a:lnTo>
                    <a:lnTo>
                      <a:pt x="967" y="132"/>
                    </a:lnTo>
                    <a:lnTo>
                      <a:pt x="967" y="130"/>
                    </a:lnTo>
                    <a:lnTo>
                      <a:pt x="967" y="130"/>
                    </a:lnTo>
                    <a:lnTo>
                      <a:pt x="967" y="130"/>
                    </a:lnTo>
                    <a:lnTo>
                      <a:pt x="969" y="128"/>
                    </a:lnTo>
                    <a:lnTo>
                      <a:pt x="967" y="128"/>
                    </a:lnTo>
                    <a:lnTo>
                      <a:pt x="967" y="128"/>
                    </a:lnTo>
                    <a:lnTo>
                      <a:pt x="967" y="128"/>
                    </a:lnTo>
                    <a:lnTo>
                      <a:pt x="967" y="126"/>
                    </a:lnTo>
                    <a:lnTo>
                      <a:pt x="967" y="126"/>
                    </a:lnTo>
                    <a:close/>
                    <a:moveTo>
                      <a:pt x="883" y="70"/>
                    </a:moveTo>
                    <a:lnTo>
                      <a:pt x="887" y="70"/>
                    </a:lnTo>
                    <a:lnTo>
                      <a:pt x="887" y="70"/>
                    </a:lnTo>
                    <a:lnTo>
                      <a:pt x="889" y="70"/>
                    </a:lnTo>
                    <a:lnTo>
                      <a:pt x="889" y="70"/>
                    </a:lnTo>
                    <a:lnTo>
                      <a:pt x="889" y="68"/>
                    </a:lnTo>
                    <a:lnTo>
                      <a:pt x="891" y="68"/>
                    </a:lnTo>
                    <a:lnTo>
                      <a:pt x="889" y="68"/>
                    </a:lnTo>
                    <a:lnTo>
                      <a:pt x="889" y="66"/>
                    </a:lnTo>
                    <a:lnTo>
                      <a:pt x="887" y="66"/>
                    </a:lnTo>
                    <a:lnTo>
                      <a:pt x="885" y="66"/>
                    </a:lnTo>
                    <a:lnTo>
                      <a:pt x="883" y="66"/>
                    </a:lnTo>
                    <a:lnTo>
                      <a:pt x="881" y="66"/>
                    </a:lnTo>
                    <a:lnTo>
                      <a:pt x="879" y="66"/>
                    </a:lnTo>
                    <a:lnTo>
                      <a:pt x="879" y="66"/>
                    </a:lnTo>
                    <a:lnTo>
                      <a:pt x="877" y="66"/>
                    </a:lnTo>
                    <a:lnTo>
                      <a:pt x="877" y="68"/>
                    </a:lnTo>
                    <a:lnTo>
                      <a:pt x="875" y="68"/>
                    </a:lnTo>
                    <a:lnTo>
                      <a:pt x="875" y="68"/>
                    </a:lnTo>
                    <a:lnTo>
                      <a:pt x="875" y="70"/>
                    </a:lnTo>
                    <a:lnTo>
                      <a:pt x="881" y="70"/>
                    </a:lnTo>
                    <a:lnTo>
                      <a:pt x="883" y="70"/>
                    </a:lnTo>
                    <a:close/>
                    <a:moveTo>
                      <a:pt x="881" y="40"/>
                    </a:moveTo>
                    <a:lnTo>
                      <a:pt x="871" y="40"/>
                    </a:lnTo>
                    <a:lnTo>
                      <a:pt x="867" y="40"/>
                    </a:lnTo>
                    <a:lnTo>
                      <a:pt x="867" y="42"/>
                    </a:lnTo>
                    <a:lnTo>
                      <a:pt x="863" y="42"/>
                    </a:lnTo>
                    <a:lnTo>
                      <a:pt x="865" y="42"/>
                    </a:lnTo>
                    <a:lnTo>
                      <a:pt x="867" y="44"/>
                    </a:lnTo>
                    <a:lnTo>
                      <a:pt x="867" y="44"/>
                    </a:lnTo>
                    <a:lnTo>
                      <a:pt x="869" y="44"/>
                    </a:lnTo>
                    <a:lnTo>
                      <a:pt x="871" y="44"/>
                    </a:lnTo>
                    <a:lnTo>
                      <a:pt x="877" y="42"/>
                    </a:lnTo>
                    <a:lnTo>
                      <a:pt x="877" y="42"/>
                    </a:lnTo>
                    <a:lnTo>
                      <a:pt x="879" y="42"/>
                    </a:lnTo>
                    <a:lnTo>
                      <a:pt x="881" y="42"/>
                    </a:lnTo>
                    <a:lnTo>
                      <a:pt x="881" y="42"/>
                    </a:lnTo>
                    <a:lnTo>
                      <a:pt x="879" y="44"/>
                    </a:lnTo>
                    <a:lnTo>
                      <a:pt x="879" y="44"/>
                    </a:lnTo>
                    <a:lnTo>
                      <a:pt x="879" y="44"/>
                    </a:lnTo>
                    <a:lnTo>
                      <a:pt x="879" y="44"/>
                    </a:lnTo>
                    <a:lnTo>
                      <a:pt x="879" y="44"/>
                    </a:lnTo>
                    <a:lnTo>
                      <a:pt x="885" y="44"/>
                    </a:lnTo>
                    <a:lnTo>
                      <a:pt x="887" y="44"/>
                    </a:lnTo>
                    <a:lnTo>
                      <a:pt x="891" y="42"/>
                    </a:lnTo>
                    <a:lnTo>
                      <a:pt x="893" y="42"/>
                    </a:lnTo>
                    <a:lnTo>
                      <a:pt x="895" y="42"/>
                    </a:lnTo>
                    <a:lnTo>
                      <a:pt x="897" y="42"/>
                    </a:lnTo>
                    <a:lnTo>
                      <a:pt x="897" y="42"/>
                    </a:lnTo>
                    <a:lnTo>
                      <a:pt x="903" y="44"/>
                    </a:lnTo>
                    <a:lnTo>
                      <a:pt x="907" y="42"/>
                    </a:lnTo>
                    <a:lnTo>
                      <a:pt x="907" y="44"/>
                    </a:lnTo>
                    <a:lnTo>
                      <a:pt x="901" y="44"/>
                    </a:lnTo>
                    <a:lnTo>
                      <a:pt x="893" y="44"/>
                    </a:lnTo>
                    <a:lnTo>
                      <a:pt x="891" y="46"/>
                    </a:lnTo>
                    <a:lnTo>
                      <a:pt x="889" y="46"/>
                    </a:lnTo>
                    <a:lnTo>
                      <a:pt x="885" y="46"/>
                    </a:lnTo>
                    <a:lnTo>
                      <a:pt x="883" y="46"/>
                    </a:lnTo>
                    <a:lnTo>
                      <a:pt x="875" y="48"/>
                    </a:lnTo>
                    <a:lnTo>
                      <a:pt x="873" y="48"/>
                    </a:lnTo>
                    <a:lnTo>
                      <a:pt x="871" y="48"/>
                    </a:lnTo>
                    <a:lnTo>
                      <a:pt x="871" y="48"/>
                    </a:lnTo>
                    <a:lnTo>
                      <a:pt x="871" y="48"/>
                    </a:lnTo>
                    <a:lnTo>
                      <a:pt x="873" y="50"/>
                    </a:lnTo>
                    <a:lnTo>
                      <a:pt x="877" y="50"/>
                    </a:lnTo>
                    <a:lnTo>
                      <a:pt x="879" y="50"/>
                    </a:lnTo>
                    <a:lnTo>
                      <a:pt x="877" y="50"/>
                    </a:lnTo>
                    <a:lnTo>
                      <a:pt x="875" y="50"/>
                    </a:lnTo>
                    <a:lnTo>
                      <a:pt x="873" y="50"/>
                    </a:lnTo>
                    <a:lnTo>
                      <a:pt x="873" y="50"/>
                    </a:lnTo>
                    <a:lnTo>
                      <a:pt x="873" y="52"/>
                    </a:lnTo>
                    <a:lnTo>
                      <a:pt x="873" y="52"/>
                    </a:lnTo>
                    <a:lnTo>
                      <a:pt x="875" y="52"/>
                    </a:lnTo>
                    <a:lnTo>
                      <a:pt x="875" y="52"/>
                    </a:lnTo>
                    <a:lnTo>
                      <a:pt x="877" y="52"/>
                    </a:lnTo>
                    <a:lnTo>
                      <a:pt x="879" y="52"/>
                    </a:lnTo>
                    <a:lnTo>
                      <a:pt x="887" y="54"/>
                    </a:lnTo>
                    <a:lnTo>
                      <a:pt x="887" y="54"/>
                    </a:lnTo>
                    <a:lnTo>
                      <a:pt x="883" y="54"/>
                    </a:lnTo>
                    <a:lnTo>
                      <a:pt x="877" y="54"/>
                    </a:lnTo>
                    <a:lnTo>
                      <a:pt x="875" y="54"/>
                    </a:lnTo>
                    <a:lnTo>
                      <a:pt x="875" y="54"/>
                    </a:lnTo>
                    <a:lnTo>
                      <a:pt x="877" y="56"/>
                    </a:lnTo>
                    <a:lnTo>
                      <a:pt x="879" y="56"/>
                    </a:lnTo>
                    <a:lnTo>
                      <a:pt x="881" y="58"/>
                    </a:lnTo>
                    <a:lnTo>
                      <a:pt x="885" y="58"/>
                    </a:lnTo>
                    <a:lnTo>
                      <a:pt x="891" y="58"/>
                    </a:lnTo>
                    <a:lnTo>
                      <a:pt x="893" y="58"/>
                    </a:lnTo>
                    <a:lnTo>
                      <a:pt x="895" y="58"/>
                    </a:lnTo>
                    <a:lnTo>
                      <a:pt x="897" y="58"/>
                    </a:lnTo>
                    <a:lnTo>
                      <a:pt x="897" y="58"/>
                    </a:lnTo>
                    <a:lnTo>
                      <a:pt x="897" y="58"/>
                    </a:lnTo>
                    <a:lnTo>
                      <a:pt x="897" y="58"/>
                    </a:lnTo>
                    <a:lnTo>
                      <a:pt x="895" y="56"/>
                    </a:lnTo>
                    <a:lnTo>
                      <a:pt x="895" y="56"/>
                    </a:lnTo>
                    <a:lnTo>
                      <a:pt x="897" y="56"/>
                    </a:lnTo>
                    <a:lnTo>
                      <a:pt x="899" y="56"/>
                    </a:lnTo>
                    <a:lnTo>
                      <a:pt x="901" y="56"/>
                    </a:lnTo>
                    <a:lnTo>
                      <a:pt x="901" y="56"/>
                    </a:lnTo>
                    <a:lnTo>
                      <a:pt x="901" y="58"/>
                    </a:lnTo>
                    <a:lnTo>
                      <a:pt x="903" y="58"/>
                    </a:lnTo>
                    <a:lnTo>
                      <a:pt x="903" y="58"/>
                    </a:lnTo>
                    <a:lnTo>
                      <a:pt x="903" y="58"/>
                    </a:lnTo>
                    <a:lnTo>
                      <a:pt x="905" y="58"/>
                    </a:lnTo>
                    <a:lnTo>
                      <a:pt x="905" y="58"/>
                    </a:lnTo>
                    <a:lnTo>
                      <a:pt x="905" y="58"/>
                    </a:lnTo>
                    <a:lnTo>
                      <a:pt x="905" y="56"/>
                    </a:lnTo>
                    <a:lnTo>
                      <a:pt x="905" y="56"/>
                    </a:lnTo>
                    <a:lnTo>
                      <a:pt x="905" y="54"/>
                    </a:lnTo>
                    <a:lnTo>
                      <a:pt x="905" y="54"/>
                    </a:lnTo>
                    <a:lnTo>
                      <a:pt x="907" y="52"/>
                    </a:lnTo>
                    <a:lnTo>
                      <a:pt x="907" y="52"/>
                    </a:lnTo>
                    <a:lnTo>
                      <a:pt x="907" y="54"/>
                    </a:lnTo>
                    <a:lnTo>
                      <a:pt x="907" y="54"/>
                    </a:lnTo>
                    <a:lnTo>
                      <a:pt x="909" y="56"/>
                    </a:lnTo>
                    <a:lnTo>
                      <a:pt x="909" y="58"/>
                    </a:lnTo>
                    <a:lnTo>
                      <a:pt x="911" y="58"/>
                    </a:lnTo>
                    <a:lnTo>
                      <a:pt x="911" y="58"/>
                    </a:lnTo>
                    <a:lnTo>
                      <a:pt x="913" y="58"/>
                    </a:lnTo>
                    <a:lnTo>
                      <a:pt x="913" y="58"/>
                    </a:lnTo>
                    <a:lnTo>
                      <a:pt x="917" y="56"/>
                    </a:lnTo>
                    <a:lnTo>
                      <a:pt x="917" y="56"/>
                    </a:lnTo>
                    <a:lnTo>
                      <a:pt x="919" y="54"/>
                    </a:lnTo>
                    <a:lnTo>
                      <a:pt x="919" y="54"/>
                    </a:lnTo>
                    <a:lnTo>
                      <a:pt x="919" y="52"/>
                    </a:lnTo>
                    <a:lnTo>
                      <a:pt x="919" y="52"/>
                    </a:lnTo>
                    <a:lnTo>
                      <a:pt x="921" y="52"/>
                    </a:lnTo>
                    <a:lnTo>
                      <a:pt x="923" y="54"/>
                    </a:lnTo>
                    <a:lnTo>
                      <a:pt x="923" y="54"/>
                    </a:lnTo>
                    <a:lnTo>
                      <a:pt x="925" y="54"/>
                    </a:lnTo>
                    <a:lnTo>
                      <a:pt x="927" y="54"/>
                    </a:lnTo>
                    <a:lnTo>
                      <a:pt x="927" y="54"/>
                    </a:lnTo>
                    <a:lnTo>
                      <a:pt x="927" y="52"/>
                    </a:lnTo>
                    <a:lnTo>
                      <a:pt x="927" y="52"/>
                    </a:lnTo>
                    <a:lnTo>
                      <a:pt x="927" y="52"/>
                    </a:lnTo>
                    <a:lnTo>
                      <a:pt x="925" y="52"/>
                    </a:lnTo>
                    <a:lnTo>
                      <a:pt x="925" y="52"/>
                    </a:lnTo>
                    <a:lnTo>
                      <a:pt x="927" y="52"/>
                    </a:lnTo>
                    <a:lnTo>
                      <a:pt x="927" y="50"/>
                    </a:lnTo>
                    <a:lnTo>
                      <a:pt x="929" y="50"/>
                    </a:lnTo>
                    <a:lnTo>
                      <a:pt x="931" y="48"/>
                    </a:lnTo>
                    <a:lnTo>
                      <a:pt x="933" y="48"/>
                    </a:lnTo>
                    <a:lnTo>
                      <a:pt x="933" y="48"/>
                    </a:lnTo>
                    <a:lnTo>
                      <a:pt x="935" y="48"/>
                    </a:lnTo>
                    <a:lnTo>
                      <a:pt x="937" y="48"/>
                    </a:lnTo>
                    <a:lnTo>
                      <a:pt x="935" y="48"/>
                    </a:lnTo>
                    <a:lnTo>
                      <a:pt x="933" y="48"/>
                    </a:lnTo>
                    <a:lnTo>
                      <a:pt x="933" y="48"/>
                    </a:lnTo>
                    <a:lnTo>
                      <a:pt x="933" y="50"/>
                    </a:lnTo>
                    <a:lnTo>
                      <a:pt x="931" y="50"/>
                    </a:lnTo>
                    <a:lnTo>
                      <a:pt x="931" y="50"/>
                    </a:lnTo>
                    <a:lnTo>
                      <a:pt x="931" y="52"/>
                    </a:lnTo>
                    <a:lnTo>
                      <a:pt x="933" y="52"/>
                    </a:lnTo>
                    <a:lnTo>
                      <a:pt x="935" y="52"/>
                    </a:lnTo>
                    <a:lnTo>
                      <a:pt x="939" y="50"/>
                    </a:lnTo>
                    <a:lnTo>
                      <a:pt x="941" y="50"/>
                    </a:lnTo>
                    <a:lnTo>
                      <a:pt x="941" y="48"/>
                    </a:lnTo>
                    <a:lnTo>
                      <a:pt x="943" y="48"/>
                    </a:lnTo>
                    <a:lnTo>
                      <a:pt x="945" y="48"/>
                    </a:lnTo>
                    <a:lnTo>
                      <a:pt x="945" y="48"/>
                    </a:lnTo>
                    <a:lnTo>
                      <a:pt x="947" y="48"/>
                    </a:lnTo>
                    <a:lnTo>
                      <a:pt x="949" y="48"/>
                    </a:lnTo>
                    <a:lnTo>
                      <a:pt x="955" y="46"/>
                    </a:lnTo>
                    <a:lnTo>
                      <a:pt x="963" y="46"/>
                    </a:lnTo>
                    <a:lnTo>
                      <a:pt x="965" y="44"/>
                    </a:lnTo>
                    <a:lnTo>
                      <a:pt x="967" y="44"/>
                    </a:lnTo>
                    <a:lnTo>
                      <a:pt x="969" y="44"/>
                    </a:lnTo>
                    <a:lnTo>
                      <a:pt x="967" y="42"/>
                    </a:lnTo>
                    <a:lnTo>
                      <a:pt x="967" y="42"/>
                    </a:lnTo>
                    <a:lnTo>
                      <a:pt x="967" y="40"/>
                    </a:lnTo>
                    <a:lnTo>
                      <a:pt x="967" y="40"/>
                    </a:lnTo>
                    <a:lnTo>
                      <a:pt x="965" y="40"/>
                    </a:lnTo>
                    <a:lnTo>
                      <a:pt x="965" y="40"/>
                    </a:lnTo>
                    <a:lnTo>
                      <a:pt x="961" y="42"/>
                    </a:lnTo>
                    <a:lnTo>
                      <a:pt x="961" y="42"/>
                    </a:lnTo>
                    <a:lnTo>
                      <a:pt x="961" y="40"/>
                    </a:lnTo>
                    <a:lnTo>
                      <a:pt x="961" y="40"/>
                    </a:lnTo>
                    <a:lnTo>
                      <a:pt x="961" y="40"/>
                    </a:lnTo>
                    <a:lnTo>
                      <a:pt x="961" y="40"/>
                    </a:lnTo>
                    <a:lnTo>
                      <a:pt x="957" y="40"/>
                    </a:lnTo>
                    <a:lnTo>
                      <a:pt x="955" y="40"/>
                    </a:lnTo>
                    <a:lnTo>
                      <a:pt x="953" y="40"/>
                    </a:lnTo>
                    <a:lnTo>
                      <a:pt x="951" y="40"/>
                    </a:lnTo>
                    <a:lnTo>
                      <a:pt x="951" y="40"/>
                    </a:lnTo>
                    <a:lnTo>
                      <a:pt x="951" y="40"/>
                    </a:lnTo>
                    <a:lnTo>
                      <a:pt x="953" y="40"/>
                    </a:lnTo>
                    <a:lnTo>
                      <a:pt x="957" y="38"/>
                    </a:lnTo>
                    <a:lnTo>
                      <a:pt x="959" y="36"/>
                    </a:lnTo>
                    <a:lnTo>
                      <a:pt x="959" y="36"/>
                    </a:lnTo>
                    <a:lnTo>
                      <a:pt x="959" y="34"/>
                    </a:lnTo>
                    <a:lnTo>
                      <a:pt x="957" y="34"/>
                    </a:lnTo>
                    <a:lnTo>
                      <a:pt x="955" y="34"/>
                    </a:lnTo>
                    <a:lnTo>
                      <a:pt x="953" y="34"/>
                    </a:lnTo>
                    <a:lnTo>
                      <a:pt x="953" y="34"/>
                    </a:lnTo>
                    <a:lnTo>
                      <a:pt x="953" y="34"/>
                    </a:lnTo>
                    <a:lnTo>
                      <a:pt x="957" y="34"/>
                    </a:lnTo>
                    <a:lnTo>
                      <a:pt x="957" y="32"/>
                    </a:lnTo>
                    <a:lnTo>
                      <a:pt x="959" y="32"/>
                    </a:lnTo>
                    <a:lnTo>
                      <a:pt x="959" y="32"/>
                    </a:lnTo>
                    <a:lnTo>
                      <a:pt x="959" y="30"/>
                    </a:lnTo>
                    <a:lnTo>
                      <a:pt x="957" y="30"/>
                    </a:lnTo>
                    <a:lnTo>
                      <a:pt x="955" y="30"/>
                    </a:lnTo>
                    <a:lnTo>
                      <a:pt x="953" y="30"/>
                    </a:lnTo>
                    <a:lnTo>
                      <a:pt x="951" y="30"/>
                    </a:lnTo>
                    <a:lnTo>
                      <a:pt x="949" y="30"/>
                    </a:lnTo>
                    <a:lnTo>
                      <a:pt x="949" y="32"/>
                    </a:lnTo>
                    <a:lnTo>
                      <a:pt x="949" y="32"/>
                    </a:lnTo>
                    <a:lnTo>
                      <a:pt x="949" y="32"/>
                    </a:lnTo>
                    <a:lnTo>
                      <a:pt x="949" y="32"/>
                    </a:lnTo>
                    <a:lnTo>
                      <a:pt x="951" y="34"/>
                    </a:lnTo>
                    <a:lnTo>
                      <a:pt x="951" y="34"/>
                    </a:lnTo>
                    <a:lnTo>
                      <a:pt x="949" y="34"/>
                    </a:lnTo>
                    <a:lnTo>
                      <a:pt x="949" y="34"/>
                    </a:lnTo>
                    <a:lnTo>
                      <a:pt x="947" y="34"/>
                    </a:lnTo>
                    <a:lnTo>
                      <a:pt x="945" y="34"/>
                    </a:lnTo>
                    <a:lnTo>
                      <a:pt x="943" y="32"/>
                    </a:lnTo>
                    <a:lnTo>
                      <a:pt x="943" y="32"/>
                    </a:lnTo>
                    <a:lnTo>
                      <a:pt x="943" y="32"/>
                    </a:lnTo>
                    <a:lnTo>
                      <a:pt x="945" y="30"/>
                    </a:lnTo>
                    <a:lnTo>
                      <a:pt x="945" y="30"/>
                    </a:lnTo>
                    <a:lnTo>
                      <a:pt x="945" y="30"/>
                    </a:lnTo>
                    <a:lnTo>
                      <a:pt x="945" y="30"/>
                    </a:lnTo>
                    <a:lnTo>
                      <a:pt x="947" y="30"/>
                    </a:lnTo>
                    <a:lnTo>
                      <a:pt x="947" y="30"/>
                    </a:lnTo>
                    <a:lnTo>
                      <a:pt x="947" y="30"/>
                    </a:lnTo>
                    <a:lnTo>
                      <a:pt x="947" y="30"/>
                    </a:lnTo>
                    <a:lnTo>
                      <a:pt x="945" y="28"/>
                    </a:lnTo>
                    <a:lnTo>
                      <a:pt x="943" y="28"/>
                    </a:lnTo>
                    <a:lnTo>
                      <a:pt x="943" y="28"/>
                    </a:lnTo>
                    <a:lnTo>
                      <a:pt x="941" y="30"/>
                    </a:lnTo>
                    <a:lnTo>
                      <a:pt x="939" y="30"/>
                    </a:lnTo>
                    <a:lnTo>
                      <a:pt x="937" y="28"/>
                    </a:lnTo>
                    <a:lnTo>
                      <a:pt x="935" y="28"/>
                    </a:lnTo>
                    <a:lnTo>
                      <a:pt x="933" y="28"/>
                    </a:lnTo>
                    <a:lnTo>
                      <a:pt x="935" y="28"/>
                    </a:lnTo>
                    <a:lnTo>
                      <a:pt x="935" y="28"/>
                    </a:lnTo>
                    <a:lnTo>
                      <a:pt x="935" y="28"/>
                    </a:lnTo>
                    <a:lnTo>
                      <a:pt x="933" y="26"/>
                    </a:lnTo>
                    <a:lnTo>
                      <a:pt x="933" y="26"/>
                    </a:lnTo>
                    <a:lnTo>
                      <a:pt x="931" y="22"/>
                    </a:lnTo>
                    <a:lnTo>
                      <a:pt x="931" y="22"/>
                    </a:lnTo>
                    <a:lnTo>
                      <a:pt x="931" y="22"/>
                    </a:lnTo>
                    <a:lnTo>
                      <a:pt x="929" y="20"/>
                    </a:lnTo>
                    <a:lnTo>
                      <a:pt x="929" y="20"/>
                    </a:lnTo>
                    <a:lnTo>
                      <a:pt x="923" y="20"/>
                    </a:lnTo>
                    <a:lnTo>
                      <a:pt x="921" y="20"/>
                    </a:lnTo>
                    <a:lnTo>
                      <a:pt x="917" y="20"/>
                    </a:lnTo>
                    <a:lnTo>
                      <a:pt x="913" y="20"/>
                    </a:lnTo>
                    <a:lnTo>
                      <a:pt x="913" y="20"/>
                    </a:lnTo>
                    <a:lnTo>
                      <a:pt x="911" y="20"/>
                    </a:lnTo>
                    <a:lnTo>
                      <a:pt x="911" y="20"/>
                    </a:lnTo>
                    <a:lnTo>
                      <a:pt x="911" y="20"/>
                    </a:lnTo>
                    <a:lnTo>
                      <a:pt x="911" y="20"/>
                    </a:lnTo>
                    <a:lnTo>
                      <a:pt x="911" y="20"/>
                    </a:lnTo>
                    <a:lnTo>
                      <a:pt x="911" y="20"/>
                    </a:lnTo>
                    <a:lnTo>
                      <a:pt x="913" y="22"/>
                    </a:lnTo>
                    <a:lnTo>
                      <a:pt x="917" y="22"/>
                    </a:lnTo>
                    <a:lnTo>
                      <a:pt x="919" y="22"/>
                    </a:lnTo>
                    <a:lnTo>
                      <a:pt x="919" y="22"/>
                    </a:lnTo>
                    <a:lnTo>
                      <a:pt x="917" y="22"/>
                    </a:lnTo>
                    <a:lnTo>
                      <a:pt x="917" y="22"/>
                    </a:lnTo>
                    <a:lnTo>
                      <a:pt x="915" y="22"/>
                    </a:lnTo>
                    <a:lnTo>
                      <a:pt x="915" y="22"/>
                    </a:lnTo>
                    <a:lnTo>
                      <a:pt x="911" y="22"/>
                    </a:lnTo>
                    <a:lnTo>
                      <a:pt x="907" y="22"/>
                    </a:lnTo>
                    <a:lnTo>
                      <a:pt x="903" y="24"/>
                    </a:lnTo>
                    <a:lnTo>
                      <a:pt x="899" y="22"/>
                    </a:lnTo>
                    <a:lnTo>
                      <a:pt x="897" y="24"/>
                    </a:lnTo>
                    <a:lnTo>
                      <a:pt x="891" y="26"/>
                    </a:lnTo>
                    <a:lnTo>
                      <a:pt x="891" y="26"/>
                    </a:lnTo>
                    <a:lnTo>
                      <a:pt x="893" y="26"/>
                    </a:lnTo>
                    <a:lnTo>
                      <a:pt x="897" y="26"/>
                    </a:lnTo>
                    <a:lnTo>
                      <a:pt x="897" y="28"/>
                    </a:lnTo>
                    <a:lnTo>
                      <a:pt x="899" y="28"/>
                    </a:lnTo>
                    <a:lnTo>
                      <a:pt x="901" y="28"/>
                    </a:lnTo>
                    <a:lnTo>
                      <a:pt x="901" y="28"/>
                    </a:lnTo>
                    <a:lnTo>
                      <a:pt x="897" y="28"/>
                    </a:lnTo>
                    <a:lnTo>
                      <a:pt x="893" y="28"/>
                    </a:lnTo>
                    <a:lnTo>
                      <a:pt x="893" y="28"/>
                    </a:lnTo>
                    <a:lnTo>
                      <a:pt x="893" y="28"/>
                    </a:lnTo>
                    <a:lnTo>
                      <a:pt x="891" y="28"/>
                    </a:lnTo>
                    <a:lnTo>
                      <a:pt x="889" y="28"/>
                    </a:lnTo>
                    <a:lnTo>
                      <a:pt x="887" y="26"/>
                    </a:lnTo>
                    <a:lnTo>
                      <a:pt x="885" y="26"/>
                    </a:lnTo>
                    <a:lnTo>
                      <a:pt x="883" y="28"/>
                    </a:lnTo>
                    <a:lnTo>
                      <a:pt x="879" y="28"/>
                    </a:lnTo>
                    <a:lnTo>
                      <a:pt x="881" y="30"/>
                    </a:lnTo>
                    <a:lnTo>
                      <a:pt x="883" y="30"/>
                    </a:lnTo>
                    <a:lnTo>
                      <a:pt x="883" y="30"/>
                    </a:lnTo>
                    <a:lnTo>
                      <a:pt x="881" y="30"/>
                    </a:lnTo>
                    <a:lnTo>
                      <a:pt x="879" y="30"/>
                    </a:lnTo>
                    <a:lnTo>
                      <a:pt x="877" y="30"/>
                    </a:lnTo>
                    <a:lnTo>
                      <a:pt x="875" y="32"/>
                    </a:lnTo>
                    <a:lnTo>
                      <a:pt x="873" y="32"/>
                    </a:lnTo>
                    <a:lnTo>
                      <a:pt x="873" y="32"/>
                    </a:lnTo>
                    <a:lnTo>
                      <a:pt x="873" y="32"/>
                    </a:lnTo>
                    <a:lnTo>
                      <a:pt x="873" y="32"/>
                    </a:lnTo>
                    <a:lnTo>
                      <a:pt x="873" y="32"/>
                    </a:lnTo>
                    <a:lnTo>
                      <a:pt x="875" y="32"/>
                    </a:lnTo>
                    <a:lnTo>
                      <a:pt x="877" y="32"/>
                    </a:lnTo>
                    <a:lnTo>
                      <a:pt x="879" y="32"/>
                    </a:lnTo>
                    <a:lnTo>
                      <a:pt x="879" y="34"/>
                    </a:lnTo>
                    <a:lnTo>
                      <a:pt x="881" y="34"/>
                    </a:lnTo>
                    <a:lnTo>
                      <a:pt x="889" y="32"/>
                    </a:lnTo>
                    <a:lnTo>
                      <a:pt x="891" y="32"/>
                    </a:lnTo>
                    <a:lnTo>
                      <a:pt x="891" y="34"/>
                    </a:lnTo>
                    <a:lnTo>
                      <a:pt x="887" y="34"/>
                    </a:lnTo>
                    <a:lnTo>
                      <a:pt x="887" y="34"/>
                    </a:lnTo>
                    <a:lnTo>
                      <a:pt x="887" y="34"/>
                    </a:lnTo>
                    <a:lnTo>
                      <a:pt x="887" y="34"/>
                    </a:lnTo>
                    <a:lnTo>
                      <a:pt x="887" y="34"/>
                    </a:lnTo>
                    <a:lnTo>
                      <a:pt x="885" y="34"/>
                    </a:lnTo>
                    <a:lnTo>
                      <a:pt x="879" y="34"/>
                    </a:lnTo>
                    <a:lnTo>
                      <a:pt x="875" y="34"/>
                    </a:lnTo>
                    <a:lnTo>
                      <a:pt x="867" y="34"/>
                    </a:lnTo>
                    <a:lnTo>
                      <a:pt x="865" y="34"/>
                    </a:lnTo>
                    <a:lnTo>
                      <a:pt x="865" y="36"/>
                    </a:lnTo>
                    <a:lnTo>
                      <a:pt x="865" y="36"/>
                    </a:lnTo>
                    <a:lnTo>
                      <a:pt x="865" y="38"/>
                    </a:lnTo>
                    <a:lnTo>
                      <a:pt x="867" y="38"/>
                    </a:lnTo>
                    <a:lnTo>
                      <a:pt x="867" y="40"/>
                    </a:lnTo>
                    <a:lnTo>
                      <a:pt x="869" y="40"/>
                    </a:lnTo>
                    <a:lnTo>
                      <a:pt x="869" y="40"/>
                    </a:lnTo>
                    <a:lnTo>
                      <a:pt x="873" y="40"/>
                    </a:lnTo>
                    <a:lnTo>
                      <a:pt x="875" y="40"/>
                    </a:lnTo>
                    <a:lnTo>
                      <a:pt x="881" y="38"/>
                    </a:lnTo>
                    <a:lnTo>
                      <a:pt x="883" y="38"/>
                    </a:lnTo>
                    <a:lnTo>
                      <a:pt x="881" y="40"/>
                    </a:lnTo>
                    <a:lnTo>
                      <a:pt x="881" y="40"/>
                    </a:lnTo>
                    <a:close/>
                    <a:moveTo>
                      <a:pt x="875" y="80"/>
                    </a:moveTo>
                    <a:lnTo>
                      <a:pt x="875" y="78"/>
                    </a:lnTo>
                    <a:lnTo>
                      <a:pt x="877" y="78"/>
                    </a:lnTo>
                    <a:lnTo>
                      <a:pt x="879" y="78"/>
                    </a:lnTo>
                    <a:lnTo>
                      <a:pt x="879" y="78"/>
                    </a:lnTo>
                    <a:lnTo>
                      <a:pt x="879" y="78"/>
                    </a:lnTo>
                    <a:lnTo>
                      <a:pt x="879" y="76"/>
                    </a:lnTo>
                    <a:lnTo>
                      <a:pt x="879" y="76"/>
                    </a:lnTo>
                    <a:lnTo>
                      <a:pt x="877" y="76"/>
                    </a:lnTo>
                    <a:lnTo>
                      <a:pt x="875" y="76"/>
                    </a:lnTo>
                    <a:lnTo>
                      <a:pt x="873" y="76"/>
                    </a:lnTo>
                    <a:lnTo>
                      <a:pt x="871" y="76"/>
                    </a:lnTo>
                    <a:lnTo>
                      <a:pt x="871" y="78"/>
                    </a:lnTo>
                    <a:lnTo>
                      <a:pt x="869" y="78"/>
                    </a:lnTo>
                    <a:lnTo>
                      <a:pt x="869" y="78"/>
                    </a:lnTo>
                    <a:lnTo>
                      <a:pt x="871" y="80"/>
                    </a:lnTo>
                    <a:lnTo>
                      <a:pt x="871" y="80"/>
                    </a:lnTo>
                    <a:lnTo>
                      <a:pt x="871" y="80"/>
                    </a:lnTo>
                    <a:lnTo>
                      <a:pt x="871" y="80"/>
                    </a:lnTo>
                    <a:lnTo>
                      <a:pt x="873" y="80"/>
                    </a:lnTo>
                    <a:lnTo>
                      <a:pt x="875" y="80"/>
                    </a:lnTo>
                    <a:lnTo>
                      <a:pt x="875" y="80"/>
                    </a:lnTo>
                    <a:lnTo>
                      <a:pt x="875" y="80"/>
                    </a:lnTo>
                    <a:lnTo>
                      <a:pt x="875" y="80"/>
                    </a:lnTo>
                    <a:lnTo>
                      <a:pt x="875" y="80"/>
                    </a:lnTo>
                    <a:lnTo>
                      <a:pt x="875" y="80"/>
                    </a:lnTo>
                    <a:close/>
                    <a:moveTo>
                      <a:pt x="64" y="519"/>
                    </a:moveTo>
                    <a:lnTo>
                      <a:pt x="62" y="519"/>
                    </a:lnTo>
                    <a:lnTo>
                      <a:pt x="62" y="521"/>
                    </a:lnTo>
                    <a:lnTo>
                      <a:pt x="62" y="521"/>
                    </a:lnTo>
                    <a:lnTo>
                      <a:pt x="62" y="521"/>
                    </a:lnTo>
                    <a:lnTo>
                      <a:pt x="62" y="521"/>
                    </a:lnTo>
                    <a:lnTo>
                      <a:pt x="64" y="521"/>
                    </a:lnTo>
                    <a:lnTo>
                      <a:pt x="64" y="521"/>
                    </a:lnTo>
                    <a:lnTo>
                      <a:pt x="64" y="519"/>
                    </a:lnTo>
                    <a:lnTo>
                      <a:pt x="64" y="519"/>
                    </a:lnTo>
                    <a:lnTo>
                      <a:pt x="64" y="519"/>
                    </a:lnTo>
                    <a:close/>
                    <a:moveTo>
                      <a:pt x="823" y="62"/>
                    </a:moveTo>
                    <a:lnTo>
                      <a:pt x="825" y="62"/>
                    </a:lnTo>
                    <a:lnTo>
                      <a:pt x="823" y="62"/>
                    </a:lnTo>
                    <a:lnTo>
                      <a:pt x="823" y="62"/>
                    </a:lnTo>
                    <a:lnTo>
                      <a:pt x="823" y="62"/>
                    </a:lnTo>
                    <a:lnTo>
                      <a:pt x="823" y="64"/>
                    </a:lnTo>
                    <a:lnTo>
                      <a:pt x="825" y="62"/>
                    </a:lnTo>
                    <a:lnTo>
                      <a:pt x="827" y="62"/>
                    </a:lnTo>
                    <a:lnTo>
                      <a:pt x="829" y="62"/>
                    </a:lnTo>
                    <a:lnTo>
                      <a:pt x="833" y="62"/>
                    </a:lnTo>
                    <a:lnTo>
                      <a:pt x="839" y="62"/>
                    </a:lnTo>
                    <a:lnTo>
                      <a:pt x="841" y="60"/>
                    </a:lnTo>
                    <a:lnTo>
                      <a:pt x="841" y="60"/>
                    </a:lnTo>
                    <a:lnTo>
                      <a:pt x="843" y="60"/>
                    </a:lnTo>
                    <a:lnTo>
                      <a:pt x="845" y="60"/>
                    </a:lnTo>
                    <a:lnTo>
                      <a:pt x="849" y="60"/>
                    </a:lnTo>
                    <a:lnTo>
                      <a:pt x="849" y="60"/>
                    </a:lnTo>
                    <a:lnTo>
                      <a:pt x="849" y="58"/>
                    </a:lnTo>
                    <a:lnTo>
                      <a:pt x="849" y="58"/>
                    </a:lnTo>
                    <a:lnTo>
                      <a:pt x="847" y="58"/>
                    </a:lnTo>
                    <a:lnTo>
                      <a:pt x="849" y="58"/>
                    </a:lnTo>
                    <a:lnTo>
                      <a:pt x="851" y="56"/>
                    </a:lnTo>
                    <a:lnTo>
                      <a:pt x="853" y="56"/>
                    </a:lnTo>
                    <a:lnTo>
                      <a:pt x="853" y="56"/>
                    </a:lnTo>
                    <a:lnTo>
                      <a:pt x="853" y="56"/>
                    </a:lnTo>
                    <a:lnTo>
                      <a:pt x="853" y="54"/>
                    </a:lnTo>
                    <a:lnTo>
                      <a:pt x="851" y="54"/>
                    </a:lnTo>
                    <a:lnTo>
                      <a:pt x="849" y="54"/>
                    </a:lnTo>
                    <a:lnTo>
                      <a:pt x="845" y="54"/>
                    </a:lnTo>
                    <a:lnTo>
                      <a:pt x="843" y="54"/>
                    </a:lnTo>
                    <a:lnTo>
                      <a:pt x="843" y="54"/>
                    </a:lnTo>
                    <a:lnTo>
                      <a:pt x="843" y="54"/>
                    </a:lnTo>
                    <a:lnTo>
                      <a:pt x="843" y="52"/>
                    </a:lnTo>
                    <a:lnTo>
                      <a:pt x="843" y="52"/>
                    </a:lnTo>
                    <a:lnTo>
                      <a:pt x="843" y="52"/>
                    </a:lnTo>
                    <a:lnTo>
                      <a:pt x="839" y="52"/>
                    </a:lnTo>
                    <a:lnTo>
                      <a:pt x="837" y="50"/>
                    </a:lnTo>
                    <a:lnTo>
                      <a:pt x="837" y="50"/>
                    </a:lnTo>
                    <a:lnTo>
                      <a:pt x="835" y="50"/>
                    </a:lnTo>
                    <a:lnTo>
                      <a:pt x="829" y="50"/>
                    </a:lnTo>
                    <a:lnTo>
                      <a:pt x="829" y="50"/>
                    </a:lnTo>
                    <a:lnTo>
                      <a:pt x="827" y="50"/>
                    </a:lnTo>
                    <a:lnTo>
                      <a:pt x="825" y="50"/>
                    </a:lnTo>
                    <a:lnTo>
                      <a:pt x="825" y="52"/>
                    </a:lnTo>
                    <a:lnTo>
                      <a:pt x="825" y="52"/>
                    </a:lnTo>
                    <a:lnTo>
                      <a:pt x="825" y="54"/>
                    </a:lnTo>
                    <a:lnTo>
                      <a:pt x="821" y="54"/>
                    </a:lnTo>
                    <a:lnTo>
                      <a:pt x="821" y="54"/>
                    </a:lnTo>
                    <a:lnTo>
                      <a:pt x="821" y="54"/>
                    </a:lnTo>
                    <a:lnTo>
                      <a:pt x="821" y="54"/>
                    </a:lnTo>
                    <a:lnTo>
                      <a:pt x="821" y="54"/>
                    </a:lnTo>
                    <a:lnTo>
                      <a:pt x="821" y="56"/>
                    </a:lnTo>
                    <a:lnTo>
                      <a:pt x="823" y="56"/>
                    </a:lnTo>
                    <a:lnTo>
                      <a:pt x="821" y="56"/>
                    </a:lnTo>
                    <a:lnTo>
                      <a:pt x="823" y="58"/>
                    </a:lnTo>
                    <a:lnTo>
                      <a:pt x="821" y="58"/>
                    </a:lnTo>
                    <a:lnTo>
                      <a:pt x="827" y="58"/>
                    </a:lnTo>
                    <a:lnTo>
                      <a:pt x="829" y="58"/>
                    </a:lnTo>
                    <a:lnTo>
                      <a:pt x="829" y="58"/>
                    </a:lnTo>
                    <a:lnTo>
                      <a:pt x="829" y="58"/>
                    </a:lnTo>
                    <a:lnTo>
                      <a:pt x="827" y="58"/>
                    </a:lnTo>
                    <a:lnTo>
                      <a:pt x="825" y="60"/>
                    </a:lnTo>
                    <a:lnTo>
                      <a:pt x="821" y="60"/>
                    </a:lnTo>
                    <a:lnTo>
                      <a:pt x="821" y="60"/>
                    </a:lnTo>
                    <a:lnTo>
                      <a:pt x="821" y="60"/>
                    </a:lnTo>
                    <a:lnTo>
                      <a:pt x="821" y="60"/>
                    </a:lnTo>
                    <a:lnTo>
                      <a:pt x="823" y="62"/>
                    </a:lnTo>
                    <a:close/>
                    <a:moveTo>
                      <a:pt x="831" y="36"/>
                    </a:moveTo>
                    <a:lnTo>
                      <a:pt x="835" y="36"/>
                    </a:lnTo>
                    <a:lnTo>
                      <a:pt x="835" y="38"/>
                    </a:lnTo>
                    <a:lnTo>
                      <a:pt x="835" y="38"/>
                    </a:lnTo>
                    <a:lnTo>
                      <a:pt x="835" y="38"/>
                    </a:lnTo>
                    <a:lnTo>
                      <a:pt x="835" y="38"/>
                    </a:lnTo>
                    <a:lnTo>
                      <a:pt x="837" y="38"/>
                    </a:lnTo>
                    <a:lnTo>
                      <a:pt x="839" y="38"/>
                    </a:lnTo>
                    <a:lnTo>
                      <a:pt x="839" y="38"/>
                    </a:lnTo>
                    <a:lnTo>
                      <a:pt x="841" y="38"/>
                    </a:lnTo>
                    <a:lnTo>
                      <a:pt x="841" y="38"/>
                    </a:lnTo>
                    <a:lnTo>
                      <a:pt x="843" y="36"/>
                    </a:lnTo>
                    <a:lnTo>
                      <a:pt x="845" y="34"/>
                    </a:lnTo>
                    <a:lnTo>
                      <a:pt x="845" y="34"/>
                    </a:lnTo>
                    <a:lnTo>
                      <a:pt x="843" y="34"/>
                    </a:lnTo>
                    <a:lnTo>
                      <a:pt x="843" y="34"/>
                    </a:lnTo>
                    <a:lnTo>
                      <a:pt x="841" y="34"/>
                    </a:lnTo>
                    <a:lnTo>
                      <a:pt x="837" y="34"/>
                    </a:lnTo>
                    <a:lnTo>
                      <a:pt x="837" y="34"/>
                    </a:lnTo>
                    <a:lnTo>
                      <a:pt x="833" y="34"/>
                    </a:lnTo>
                    <a:lnTo>
                      <a:pt x="833" y="34"/>
                    </a:lnTo>
                    <a:lnTo>
                      <a:pt x="831" y="34"/>
                    </a:lnTo>
                    <a:lnTo>
                      <a:pt x="831" y="36"/>
                    </a:lnTo>
                    <a:lnTo>
                      <a:pt x="829" y="36"/>
                    </a:lnTo>
                    <a:lnTo>
                      <a:pt x="829" y="36"/>
                    </a:lnTo>
                    <a:lnTo>
                      <a:pt x="831" y="36"/>
                    </a:lnTo>
                    <a:lnTo>
                      <a:pt x="831" y="36"/>
                    </a:lnTo>
                    <a:close/>
                    <a:moveTo>
                      <a:pt x="769" y="64"/>
                    </a:moveTo>
                    <a:lnTo>
                      <a:pt x="771" y="64"/>
                    </a:lnTo>
                    <a:lnTo>
                      <a:pt x="773" y="64"/>
                    </a:lnTo>
                    <a:lnTo>
                      <a:pt x="775" y="64"/>
                    </a:lnTo>
                    <a:lnTo>
                      <a:pt x="777" y="64"/>
                    </a:lnTo>
                    <a:lnTo>
                      <a:pt x="781" y="64"/>
                    </a:lnTo>
                    <a:lnTo>
                      <a:pt x="781" y="64"/>
                    </a:lnTo>
                    <a:lnTo>
                      <a:pt x="781" y="64"/>
                    </a:lnTo>
                    <a:lnTo>
                      <a:pt x="781" y="62"/>
                    </a:lnTo>
                    <a:lnTo>
                      <a:pt x="781" y="62"/>
                    </a:lnTo>
                    <a:lnTo>
                      <a:pt x="779" y="62"/>
                    </a:lnTo>
                    <a:lnTo>
                      <a:pt x="777" y="62"/>
                    </a:lnTo>
                    <a:lnTo>
                      <a:pt x="775" y="62"/>
                    </a:lnTo>
                    <a:lnTo>
                      <a:pt x="771" y="62"/>
                    </a:lnTo>
                    <a:lnTo>
                      <a:pt x="769" y="62"/>
                    </a:lnTo>
                    <a:lnTo>
                      <a:pt x="769" y="62"/>
                    </a:lnTo>
                    <a:lnTo>
                      <a:pt x="767" y="62"/>
                    </a:lnTo>
                    <a:lnTo>
                      <a:pt x="767" y="64"/>
                    </a:lnTo>
                    <a:lnTo>
                      <a:pt x="767" y="64"/>
                    </a:lnTo>
                    <a:lnTo>
                      <a:pt x="769" y="64"/>
                    </a:lnTo>
                    <a:close/>
                    <a:moveTo>
                      <a:pt x="663" y="192"/>
                    </a:moveTo>
                    <a:lnTo>
                      <a:pt x="663" y="192"/>
                    </a:lnTo>
                    <a:lnTo>
                      <a:pt x="663" y="192"/>
                    </a:lnTo>
                    <a:lnTo>
                      <a:pt x="667" y="194"/>
                    </a:lnTo>
                    <a:lnTo>
                      <a:pt x="669" y="194"/>
                    </a:lnTo>
                    <a:lnTo>
                      <a:pt x="669" y="196"/>
                    </a:lnTo>
                    <a:lnTo>
                      <a:pt x="671" y="196"/>
                    </a:lnTo>
                    <a:lnTo>
                      <a:pt x="675" y="196"/>
                    </a:lnTo>
                    <a:lnTo>
                      <a:pt x="679" y="196"/>
                    </a:lnTo>
                    <a:lnTo>
                      <a:pt x="681" y="196"/>
                    </a:lnTo>
                    <a:lnTo>
                      <a:pt x="683" y="196"/>
                    </a:lnTo>
                    <a:lnTo>
                      <a:pt x="687" y="194"/>
                    </a:lnTo>
                    <a:lnTo>
                      <a:pt x="689" y="194"/>
                    </a:lnTo>
                    <a:lnTo>
                      <a:pt x="691" y="194"/>
                    </a:lnTo>
                    <a:lnTo>
                      <a:pt x="693" y="192"/>
                    </a:lnTo>
                    <a:lnTo>
                      <a:pt x="693" y="192"/>
                    </a:lnTo>
                    <a:lnTo>
                      <a:pt x="695" y="192"/>
                    </a:lnTo>
                    <a:lnTo>
                      <a:pt x="697" y="192"/>
                    </a:lnTo>
                    <a:lnTo>
                      <a:pt x="699" y="192"/>
                    </a:lnTo>
                    <a:lnTo>
                      <a:pt x="699" y="190"/>
                    </a:lnTo>
                    <a:lnTo>
                      <a:pt x="699" y="190"/>
                    </a:lnTo>
                    <a:lnTo>
                      <a:pt x="699" y="190"/>
                    </a:lnTo>
                    <a:lnTo>
                      <a:pt x="697" y="190"/>
                    </a:lnTo>
                    <a:lnTo>
                      <a:pt x="695" y="190"/>
                    </a:lnTo>
                    <a:lnTo>
                      <a:pt x="695" y="190"/>
                    </a:lnTo>
                    <a:lnTo>
                      <a:pt x="695" y="190"/>
                    </a:lnTo>
                    <a:lnTo>
                      <a:pt x="693" y="188"/>
                    </a:lnTo>
                    <a:lnTo>
                      <a:pt x="695" y="186"/>
                    </a:lnTo>
                    <a:lnTo>
                      <a:pt x="695" y="184"/>
                    </a:lnTo>
                    <a:lnTo>
                      <a:pt x="695" y="184"/>
                    </a:lnTo>
                    <a:lnTo>
                      <a:pt x="691" y="182"/>
                    </a:lnTo>
                    <a:lnTo>
                      <a:pt x="691" y="180"/>
                    </a:lnTo>
                    <a:lnTo>
                      <a:pt x="689" y="180"/>
                    </a:lnTo>
                    <a:lnTo>
                      <a:pt x="689" y="180"/>
                    </a:lnTo>
                    <a:lnTo>
                      <a:pt x="689" y="178"/>
                    </a:lnTo>
                    <a:lnTo>
                      <a:pt x="689" y="178"/>
                    </a:lnTo>
                    <a:lnTo>
                      <a:pt x="687" y="178"/>
                    </a:lnTo>
                    <a:lnTo>
                      <a:pt x="687" y="178"/>
                    </a:lnTo>
                    <a:lnTo>
                      <a:pt x="685" y="178"/>
                    </a:lnTo>
                    <a:lnTo>
                      <a:pt x="685" y="178"/>
                    </a:lnTo>
                    <a:lnTo>
                      <a:pt x="685" y="178"/>
                    </a:lnTo>
                    <a:lnTo>
                      <a:pt x="687" y="178"/>
                    </a:lnTo>
                    <a:lnTo>
                      <a:pt x="687" y="178"/>
                    </a:lnTo>
                    <a:lnTo>
                      <a:pt x="687" y="178"/>
                    </a:lnTo>
                    <a:lnTo>
                      <a:pt x="687" y="178"/>
                    </a:lnTo>
                    <a:lnTo>
                      <a:pt x="687" y="176"/>
                    </a:lnTo>
                    <a:lnTo>
                      <a:pt x="685" y="176"/>
                    </a:lnTo>
                    <a:lnTo>
                      <a:pt x="685" y="176"/>
                    </a:lnTo>
                    <a:lnTo>
                      <a:pt x="683" y="176"/>
                    </a:lnTo>
                    <a:lnTo>
                      <a:pt x="681" y="176"/>
                    </a:lnTo>
                    <a:lnTo>
                      <a:pt x="679" y="176"/>
                    </a:lnTo>
                    <a:lnTo>
                      <a:pt x="679" y="176"/>
                    </a:lnTo>
                    <a:lnTo>
                      <a:pt x="677" y="178"/>
                    </a:lnTo>
                    <a:lnTo>
                      <a:pt x="677" y="178"/>
                    </a:lnTo>
                    <a:lnTo>
                      <a:pt x="677" y="178"/>
                    </a:lnTo>
                    <a:lnTo>
                      <a:pt x="675" y="178"/>
                    </a:lnTo>
                    <a:lnTo>
                      <a:pt x="675" y="180"/>
                    </a:lnTo>
                    <a:lnTo>
                      <a:pt x="677" y="182"/>
                    </a:lnTo>
                    <a:lnTo>
                      <a:pt x="675" y="182"/>
                    </a:lnTo>
                    <a:lnTo>
                      <a:pt x="675" y="182"/>
                    </a:lnTo>
                    <a:lnTo>
                      <a:pt x="673" y="180"/>
                    </a:lnTo>
                    <a:lnTo>
                      <a:pt x="673" y="180"/>
                    </a:lnTo>
                    <a:lnTo>
                      <a:pt x="673" y="180"/>
                    </a:lnTo>
                    <a:lnTo>
                      <a:pt x="671" y="180"/>
                    </a:lnTo>
                    <a:lnTo>
                      <a:pt x="671" y="180"/>
                    </a:lnTo>
                    <a:lnTo>
                      <a:pt x="671" y="180"/>
                    </a:lnTo>
                    <a:lnTo>
                      <a:pt x="671" y="182"/>
                    </a:lnTo>
                    <a:lnTo>
                      <a:pt x="671" y="182"/>
                    </a:lnTo>
                    <a:lnTo>
                      <a:pt x="671" y="182"/>
                    </a:lnTo>
                    <a:lnTo>
                      <a:pt x="671" y="182"/>
                    </a:lnTo>
                    <a:lnTo>
                      <a:pt x="671" y="182"/>
                    </a:lnTo>
                    <a:lnTo>
                      <a:pt x="671" y="184"/>
                    </a:lnTo>
                    <a:lnTo>
                      <a:pt x="669" y="184"/>
                    </a:lnTo>
                    <a:lnTo>
                      <a:pt x="669" y="184"/>
                    </a:lnTo>
                    <a:lnTo>
                      <a:pt x="665" y="186"/>
                    </a:lnTo>
                    <a:lnTo>
                      <a:pt x="663" y="186"/>
                    </a:lnTo>
                    <a:lnTo>
                      <a:pt x="659" y="186"/>
                    </a:lnTo>
                    <a:lnTo>
                      <a:pt x="655" y="186"/>
                    </a:lnTo>
                    <a:lnTo>
                      <a:pt x="655" y="186"/>
                    </a:lnTo>
                    <a:lnTo>
                      <a:pt x="653" y="188"/>
                    </a:lnTo>
                    <a:lnTo>
                      <a:pt x="653" y="188"/>
                    </a:lnTo>
                    <a:lnTo>
                      <a:pt x="653" y="188"/>
                    </a:lnTo>
                    <a:lnTo>
                      <a:pt x="653" y="190"/>
                    </a:lnTo>
                    <a:lnTo>
                      <a:pt x="653" y="190"/>
                    </a:lnTo>
                    <a:lnTo>
                      <a:pt x="653" y="190"/>
                    </a:lnTo>
                    <a:lnTo>
                      <a:pt x="655" y="190"/>
                    </a:lnTo>
                    <a:lnTo>
                      <a:pt x="655" y="190"/>
                    </a:lnTo>
                    <a:lnTo>
                      <a:pt x="657" y="190"/>
                    </a:lnTo>
                    <a:lnTo>
                      <a:pt x="657" y="190"/>
                    </a:lnTo>
                    <a:lnTo>
                      <a:pt x="659" y="190"/>
                    </a:lnTo>
                    <a:lnTo>
                      <a:pt x="659" y="190"/>
                    </a:lnTo>
                    <a:lnTo>
                      <a:pt x="659" y="190"/>
                    </a:lnTo>
                    <a:lnTo>
                      <a:pt x="659" y="190"/>
                    </a:lnTo>
                    <a:lnTo>
                      <a:pt x="659" y="190"/>
                    </a:lnTo>
                    <a:lnTo>
                      <a:pt x="659" y="190"/>
                    </a:lnTo>
                    <a:lnTo>
                      <a:pt x="659" y="192"/>
                    </a:lnTo>
                    <a:lnTo>
                      <a:pt x="659" y="192"/>
                    </a:lnTo>
                    <a:lnTo>
                      <a:pt x="661" y="192"/>
                    </a:lnTo>
                    <a:lnTo>
                      <a:pt x="663" y="192"/>
                    </a:lnTo>
                    <a:lnTo>
                      <a:pt x="663" y="190"/>
                    </a:lnTo>
                    <a:lnTo>
                      <a:pt x="665" y="190"/>
                    </a:lnTo>
                    <a:lnTo>
                      <a:pt x="665" y="190"/>
                    </a:lnTo>
                    <a:lnTo>
                      <a:pt x="665" y="192"/>
                    </a:lnTo>
                    <a:lnTo>
                      <a:pt x="663" y="192"/>
                    </a:lnTo>
                    <a:close/>
                    <a:moveTo>
                      <a:pt x="709" y="118"/>
                    </a:moveTo>
                    <a:lnTo>
                      <a:pt x="709" y="120"/>
                    </a:lnTo>
                    <a:lnTo>
                      <a:pt x="709" y="120"/>
                    </a:lnTo>
                    <a:lnTo>
                      <a:pt x="709" y="120"/>
                    </a:lnTo>
                    <a:lnTo>
                      <a:pt x="709" y="120"/>
                    </a:lnTo>
                    <a:lnTo>
                      <a:pt x="711" y="122"/>
                    </a:lnTo>
                    <a:lnTo>
                      <a:pt x="711" y="122"/>
                    </a:lnTo>
                    <a:lnTo>
                      <a:pt x="711" y="122"/>
                    </a:lnTo>
                    <a:lnTo>
                      <a:pt x="711" y="122"/>
                    </a:lnTo>
                    <a:lnTo>
                      <a:pt x="709" y="124"/>
                    </a:lnTo>
                    <a:lnTo>
                      <a:pt x="709" y="122"/>
                    </a:lnTo>
                    <a:lnTo>
                      <a:pt x="709" y="122"/>
                    </a:lnTo>
                    <a:lnTo>
                      <a:pt x="707" y="120"/>
                    </a:lnTo>
                    <a:lnTo>
                      <a:pt x="705" y="122"/>
                    </a:lnTo>
                    <a:lnTo>
                      <a:pt x="703" y="122"/>
                    </a:lnTo>
                    <a:lnTo>
                      <a:pt x="701" y="122"/>
                    </a:lnTo>
                    <a:lnTo>
                      <a:pt x="699" y="122"/>
                    </a:lnTo>
                    <a:lnTo>
                      <a:pt x="699" y="122"/>
                    </a:lnTo>
                    <a:lnTo>
                      <a:pt x="699" y="124"/>
                    </a:lnTo>
                    <a:lnTo>
                      <a:pt x="699" y="124"/>
                    </a:lnTo>
                    <a:lnTo>
                      <a:pt x="703" y="126"/>
                    </a:lnTo>
                    <a:lnTo>
                      <a:pt x="705" y="126"/>
                    </a:lnTo>
                    <a:lnTo>
                      <a:pt x="707" y="126"/>
                    </a:lnTo>
                    <a:lnTo>
                      <a:pt x="707" y="126"/>
                    </a:lnTo>
                    <a:lnTo>
                      <a:pt x="709" y="124"/>
                    </a:lnTo>
                    <a:lnTo>
                      <a:pt x="711" y="124"/>
                    </a:lnTo>
                    <a:lnTo>
                      <a:pt x="711" y="126"/>
                    </a:lnTo>
                    <a:lnTo>
                      <a:pt x="713" y="126"/>
                    </a:lnTo>
                    <a:lnTo>
                      <a:pt x="711" y="126"/>
                    </a:lnTo>
                    <a:lnTo>
                      <a:pt x="711" y="126"/>
                    </a:lnTo>
                    <a:lnTo>
                      <a:pt x="709" y="126"/>
                    </a:lnTo>
                    <a:lnTo>
                      <a:pt x="709" y="126"/>
                    </a:lnTo>
                    <a:lnTo>
                      <a:pt x="707" y="126"/>
                    </a:lnTo>
                    <a:lnTo>
                      <a:pt x="707" y="126"/>
                    </a:lnTo>
                    <a:lnTo>
                      <a:pt x="705" y="126"/>
                    </a:lnTo>
                    <a:lnTo>
                      <a:pt x="705" y="128"/>
                    </a:lnTo>
                    <a:lnTo>
                      <a:pt x="705" y="128"/>
                    </a:lnTo>
                    <a:lnTo>
                      <a:pt x="705" y="128"/>
                    </a:lnTo>
                    <a:lnTo>
                      <a:pt x="707" y="128"/>
                    </a:lnTo>
                    <a:lnTo>
                      <a:pt x="707" y="128"/>
                    </a:lnTo>
                    <a:lnTo>
                      <a:pt x="707" y="128"/>
                    </a:lnTo>
                    <a:lnTo>
                      <a:pt x="707" y="128"/>
                    </a:lnTo>
                    <a:lnTo>
                      <a:pt x="707" y="130"/>
                    </a:lnTo>
                    <a:lnTo>
                      <a:pt x="707" y="130"/>
                    </a:lnTo>
                    <a:lnTo>
                      <a:pt x="705" y="130"/>
                    </a:lnTo>
                    <a:lnTo>
                      <a:pt x="705" y="132"/>
                    </a:lnTo>
                    <a:lnTo>
                      <a:pt x="705" y="130"/>
                    </a:lnTo>
                    <a:lnTo>
                      <a:pt x="703" y="130"/>
                    </a:lnTo>
                    <a:lnTo>
                      <a:pt x="703" y="130"/>
                    </a:lnTo>
                    <a:lnTo>
                      <a:pt x="701" y="132"/>
                    </a:lnTo>
                    <a:lnTo>
                      <a:pt x="699" y="132"/>
                    </a:lnTo>
                    <a:lnTo>
                      <a:pt x="699" y="132"/>
                    </a:lnTo>
                    <a:lnTo>
                      <a:pt x="693" y="134"/>
                    </a:lnTo>
                    <a:lnTo>
                      <a:pt x="691" y="134"/>
                    </a:lnTo>
                    <a:lnTo>
                      <a:pt x="689" y="134"/>
                    </a:lnTo>
                    <a:lnTo>
                      <a:pt x="689" y="134"/>
                    </a:lnTo>
                    <a:lnTo>
                      <a:pt x="689" y="132"/>
                    </a:lnTo>
                    <a:lnTo>
                      <a:pt x="689" y="132"/>
                    </a:lnTo>
                    <a:lnTo>
                      <a:pt x="689" y="130"/>
                    </a:lnTo>
                    <a:lnTo>
                      <a:pt x="689" y="130"/>
                    </a:lnTo>
                    <a:lnTo>
                      <a:pt x="689" y="130"/>
                    </a:lnTo>
                    <a:lnTo>
                      <a:pt x="689" y="130"/>
                    </a:lnTo>
                    <a:lnTo>
                      <a:pt x="689" y="128"/>
                    </a:lnTo>
                    <a:lnTo>
                      <a:pt x="687" y="128"/>
                    </a:lnTo>
                    <a:lnTo>
                      <a:pt x="685" y="128"/>
                    </a:lnTo>
                    <a:lnTo>
                      <a:pt x="683" y="128"/>
                    </a:lnTo>
                    <a:lnTo>
                      <a:pt x="681" y="130"/>
                    </a:lnTo>
                    <a:lnTo>
                      <a:pt x="679" y="130"/>
                    </a:lnTo>
                    <a:lnTo>
                      <a:pt x="677" y="130"/>
                    </a:lnTo>
                    <a:lnTo>
                      <a:pt x="677" y="132"/>
                    </a:lnTo>
                    <a:lnTo>
                      <a:pt x="675" y="132"/>
                    </a:lnTo>
                    <a:lnTo>
                      <a:pt x="675" y="132"/>
                    </a:lnTo>
                    <a:lnTo>
                      <a:pt x="675" y="134"/>
                    </a:lnTo>
                    <a:lnTo>
                      <a:pt x="675" y="136"/>
                    </a:lnTo>
                    <a:lnTo>
                      <a:pt x="679" y="136"/>
                    </a:lnTo>
                    <a:lnTo>
                      <a:pt x="679" y="138"/>
                    </a:lnTo>
                    <a:lnTo>
                      <a:pt x="679" y="138"/>
                    </a:lnTo>
                    <a:lnTo>
                      <a:pt x="679" y="138"/>
                    </a:lnTo>
                    <a:lnTo>
                      <a:pt x="679" y="140"/>
                    </a:lnTo>
                    <a:lnTo>
                      <a:pt x="679" y="140"/>
                    </a:lnTo>
                    <a:lnTo>
                      <a:pt x="681" y="140"/>
                    </a:lnTo>
                    <a:lnTo>
                      <a:pt x="683" y="140"/>
                    </a:lnTo>
                    <a:lnTo>
                      <a:pt x="683" y="140"/>
                    </a:lnTo>
                    <a:lnTo>
                      <a:pt x="683" y="140"/>
                    </a:lnTo>
                    <a:lnTo>
                      <a:pt x="685" y="140"/>
                    </a:lnTo>
                    <a:lnTo>
                      <a:pt x="685" y="140"/>
                    </a:lnTo>
                    <a:lnTo>
                      <a:pt x="685" y="140"/>
                    </a:lnTo>
                    <a:lnTo>
                      <a:pt x="687" y="142"/>
                    </a:lnTo>
                    <a:lnTo>
                      <a:pt x="687" y="142"/>
                    </a:lnTo>
                    <a:lnTo>
                      <a:pt x="689" y="142"/>
                    </a:lnTo>
                    <a:lnTo>
                      <a:pt x="689" y="144"/>
                    </a:lnTo>
                    <a:lnTo>
                      <a:pt x="689" y="146"/>
                    </a:lnTo>
                    <a:lnTo>
                      <a:pt x="691" y="148"/>
                    </a:lnTo>
                    <a:lnTo>
                      <a:pt x="691" y="150"/>
                    </a:lnTo>
                    <a:lnTo>
                      <a:pt x="693" y="150"/>
                    </a:lnTo>
                    <a:lnTo>
                      <a:pt x="691" y="152"/>
                    </a:lnTo>
                    <a:lnTo>
                      <a:pt x="691" y="152"/>
                    </a:lnTo>
                    <a:lnTo>
                      <a:pt x="691" y="154"/>
                    </a:lnTo>
                    <a:lnTo>
                      <a:pt x="693" y="154"/>
                    </a:lnTo>
                    <a:lnTo>
                      <a:pt x="695" y="154"/>
                    </a:lnTo>
                    <a:lnTo>
                      <a:pt x="695" y="154"/>
                    </a:lnTo>
                    <a:lnTo>
                      <a:pt x="697" y="154"/>
                    </a:lnTo>
                    <a:lnTo>
                      <a:pt x="699" y="154"/>
                    </a:lnTo>
                    <a:lnTo>
                      <a:pt x="699" y="154"/>
                    </a:lnTo>
                    <a:lnTo>
                      <a:pt x="703" y="152"/>
                    </a:lnTo>
                    <a:lnTo>
                      <a:pt x="705" y="152"/>
                    </a:lnTo>
                    <a:lnTo>
                      <a:pt x="705" y="152"/>
                    </a:lnTo>
                    <a:lnTo>
                      <a:pt x="705" y="150"/>
                    </a:lnTo>
                    <a:lnTo>
                      <a:pt x="705" y="148"/>
                    </a:lnTo>
                    <a:lnTo>
                      <a:pt x="705" y="148"/>
                    </a:lnTo>
                    <a:lnTo>
                      <a:pt x="707" y="146"/>
                    </a:lnTo>
                    <a:lnTo>
                      <a:pt x="709" y="146"/>
                    </a:lnTo>
                    <a:lnTo>
                      <a:pt x="709" y="146"/>
                    </a:lnTo>
                    <a:lnTo>
                      <a:pt x="709" y="146"/>
                    </a:lnTo>
                    <a:lnTo>
                      <a:pt x="707" y="146"/>
                    </a:lnTo>
                    <a:lnTo>
                      <a:pt x="707" y="148"/>
                    </a:lnTo>
                    <a:lnTo>
                      <a:pt x="707" y="148"/>
                    </a:lnTo>
                    <a:lnTo>
                      <a:pt x="707" y="148"/>
                    </a:lnTo>
                    <a:lnTo>
                      <a:pt x="707" y="148"/>
                    </a:lnTo>
                    <a:lnTo>
                      <a:pt x="713" y="150"/>
                    </a:lnTo>
                    <a:lnTo>
                      <a:pt x="715" y="150"/>
                    </a:lnTo>
                    <a:lnTo>
                      <a:pt x="719" y="148"/>
                    </a:lnTo>
                    <a:lnTo>
                      <a:pt x="719" y="148"/>
                    </a:lnTo>
                    <a:lnTo>
                      <a:pt x="721" y="148"/>
                    </a:lnTo>
                    <a:lnTo>
                      <a:pt x="723" y="146"/>
                    </a:lnTo>
                    <a:lnTo>
                      <a:pt x="727" y="146"/>
                    </a:lnTo>
                    <a:lnTo>
                      <a:pt x="729" y="144"/>
                    </a:lnTo>
                    <a:lnTo>
                      <a:pt x="729" y="144"/>
                    </a:lnTo>
                    <a:lnTo>
                      <a:pt x="729" y="144"/>
                    </a:lnTo>
                    <a:lnTo>
                      <a:pt x="729" y="144"/>
                    </a:lnTo>
                    <a:lnTo>
                      <a:pt x="731" y="142"/>
                    </a:lnTo>
                    <a:lnTo>
                      <a:pt x="733" y="142"/>
                    </a:lnTo>
                    <a:lnTo>
                      <a:pt x="733" y="140"/>
                    </a:lnTo>
                    <a:lnTo>
                      <a:pt x="733" y="140"/>
                    </a:lnTo>
                    <a:lnTo>
                      <a:pt x="733" y="140"/>
                    </a:lnTo>
                    <a:lnTo>
                      <a:pt x="733" y="140"/>
                    </a:lnTo>
                    <a:lnTo>
                      <a:pt x="733" y="140"/>
                    </a:lnTo>
                    <a:lnTo>
                      <a:pt x="733" y="140"/>
                    </a:lnTo>
                    <a:lnTo>
                      <a:pt x="735" y="140"/>
                    </a:lnTo>
                    <a:lnTo>
                      <a:pt x="737" y="138"/>
                    </a:lnTo>
                    <a:lnTo>
                      <a:pt x="737" y="138"/>
                    </a:lnTo>
                    <a:lnTo>
                      <a:pt x="739" y="136"/>
                    </a:lnTo>
                    <a:lnTo>
                      <a:pt x="741" y="136"/>
                    </a:lnTo>
                    <a:lnTo>
                      <a:pt x="741" y="134"/>
                    </a:lnTo>
                    <a:lnTo>
                      <a:pt x="741" y="134"/>
                    </a:lnTo>
                    <a:lnTo>
                      <a:pt x="741" y="134"/>
                    </a:lnTo>
                    <a:lnTo>
                      <a:pt x="741" y="134"/>
                    </a:lnTo>
                    <a:lnTo>
                      <a:pt x="737" y="134"/>
                    </a:lnTo>
                    <a:lnTo>
                      <a:pt x="735" y="134"/>
                    </a:lnTo>
                    <a:lnTo>
                      <a:pt x="733" y="134"/>
                    </a:lnTo>
                    <a:lnTo>
                      <a:pt x="733" y="134"/>
                    </a:lnTo>
                    <a:lnTo>
                      <a:pt x="735" y="134"/>
                    </a:lnTo>
                    <a:lnTo>
                      <a:pt x="735" y="134"/>
                    </a:lnTo>
                    <a:lnTo>
                      <a:pt x="737" y="132"/>
                    </a:lnTo>
                    <a:lnTo>
                      <a:pt x="735" y="132"/>
                    </a:lnTo>
                    <a:lnTo>
                      <a:pt x="735" y="132"/>
                    </a:lnTo>
                    <a:lnTo>
                      <a:pt x="735" y="132"/>
                    </a:lnTo>
                    <a:lnTo>
                      <a:pt x="735" y="130"/>
                    </a:lnTo>
                    <a:lnTo>
                      <a:pt x="737" y="130"/>
                    </a:lnTo>
                    <a:lnTo>
                      <a:pt x="737" y="130"/>
                    </a:lnTo>
                    <a:lnTo>
                      <a:pt x="735" y="130"/>
                    </a:lnTo>
                    <a:lnTo>
                      <a:pt x="735" y="130"/>
                    </a:lnTo>
                    <a:lnTo>
                      <a:pt x="733" y="130"/>
                    </a:lnTo>
                    <a:lnTo>
                      <a:pt x="731" y="130"/>
                    </a:lnTo>
                    <a:lnTo>
                      <a:pt x="729" y="130"/>
                    </a:lnTo>
                    <a:lnTo>
                      <a:pt x="727" y="130"/>
                    </a:lnTo>
                    <a:lnTo>
                      <a:pt x="725" y="130"/>
                    </a:lnTo>
                    <a:lnTo>
                      <a:pt x="725" y="130"/>
                    </a:lnTo>
                    <a:lnTo>
                      <a:pt x="725" y="130"/>
                    </a:lnTo>
                    <a:lnTo>
                      <a:pt x="725" y="130"/>
                    </a:lnTo>
                    <a:lnTo>
                      <a:pt x="725" y="130"/>
                    </a:lnTo>
                    <a:lnTo>
                      <a:pt x="727" y="128"/>
                    </a:lnTo>
                    <a:lnTo>
                      <a:pt x="729" y="128"/>
                    </a:lnTo>
                    <a:lnTo>
                      <a:pt x="737" y="126"/>
                    </a:lnTo>
                    <a:lnTo>
                      <a:pt x="741" y="124"/>
                    </a:lnTo>
                    <a:lnTo>
                      <a:pt x="745" y="124"/>
                    </a:lnTo>
                    <a:lnTo>
                      <a:pt x="745" y="124"/>
                    </a:lnTo>
                    <a:lnTo>
                      <a:pt x="745" y="122"/>
                    </a:lnTo>
                    <a:lnTo>
                      <a:pt x="745" y="122"/>
                    </a:lnTo>
                    <a:lnTo>
                      <a:pt x="743" y="122"/>
                    </a:lnTo>
                    <a:lnTo>
                      <a:pt x="743" y="122"/>
                    </a:lnTo>
                    <a:lnTo>
                      <a:pt x="741" y="122"/>
                    </a:lnTo>
                    <a:lnTo>
                      <a:pt x="741" y="122"/>
                    </a:lnTo>
                    <a:lnTo>
                      <a:pt x="743" y="122"/>
                    </a:lnTo>
                    <a:lnTo>
                      <a:pt x="743" y="122"/>
                    </a:lnTo>
                    <a:lnTo>
                      <a:pt x="743" y="122"/>
                    </a:lnTo>
                    <a:lnTo>
                      <a:pt x="745" y="122"/>
                    </a:lnTo>
                    <a:lnTo>
                      <a:pt x="747" y="122"/>
                    </a:lnTo>
                    <a:lnTo>
                      <a:pt x="749" y="122"/>
                    </a:lnTo>
                    <a:lnTo>
                      <a:pt x="749" y="120"/>
                    </a:lnTo>
                    <a:lnTo>
                      <a:pt x="751" y="120"/>
                    </a:lnTo>
                    <a:lnTo>
                      <a:pt x="751" y="120"/>
                    </a:lnTo>
                    <a:lnTo>
                      <a:pt x="751" y="120"/>
                    </a:lnTo>
                    <a:lnTo>
                      <a:pt x="753" y="118"/>
                    </a:lnTo>
                    <a:lnTo>
                      <a:pt x="753" y="118"/>
                    </a:lnTo>
                    <a:lnTo>
                      <a:pt x="751" y="118"/>
                    </a:lnTo>
                    <a:lnTo>
                      <a:pt x="751" y="118"/>
                    </a:lnTo>
                    <a:lnTo>
                      <a:pt x="749" y="116"/>
                    </a:lnTo>
                    <a:lnTo>
                      <a:pt x="747" y="116"/>
                    </a:lnTo>
                    <a:lnTo>
                      <a:pt x="745" y="116"/>
                    </a:lnTo>
                    <a:lnTo>
                      <a:pt x="745" y="118"/>
                    </a:lnTo>
                    <a:lnTo>
                      <a:pt x="741" y="118"/>
                    </a:lnTo>
                    <a:lnTo>
                      <a:pt x="737" y="118"/>
                    </a:lnTo>
                    <a:lnTo>
                      <a:pt x="733" y="118"/>
                    </a:lnTo>
                    <a:lnTo>
                      <a:pt x="731" y="118"/>
                    </a:lnTo>
                    <a:lnTo>
                      <a:pt x="729" y="120"/>
                    </a:lnTo>
                    <a:lnTo>
                      <a:pt x="723" y="116"/>
                    </a:lnTo>
                    <a:lnTo>
                      <a:pt x="721" y="116"/>
                    </a:lnTo>
                    <a:lnTo>
                      <a:pt x="721" y="116"/>
                    </a:lnTo>
                    <a:lnTo>
                      <a:pt x="719" y="118"/>
                    </a:lnTo>
                    <a:lnTo>
                      <a:pt x="721" y="118"/>
                    </a:lnTo>
                    <a:lnTo>
                      <a:pt x="721" y="118"/>
                    </a:lnTo>
                    <a:lnTo>
                      <a:pt x="723" y="118"/>
                    </a:lnTo>
                    <a:lnTo>
                      <a:pt x="723" y="118"/>
                    </a:lnTo>
                    <a:lnTo>
                      <a:pt x="721" y="118"/>
                    </a:lnTo>
                    <a:lnTo>
                      <a:pt x="719" y="118"/>
                    </a:lnTo>
                    <a:lnTo>
                      <a:pt x="717" y="118"/>
                    </a:lnTo>
                    <a:lnTo>
                      <a:pt x="711" y="118"/>
                    </a:lnTo>
                    <a:lnTo>
                      <a:pt x="711" y="118"/>
                    </a:lnTo>
                    <a:lnTo>
                      <a:pt x="709" y="118"/>
                    </a:lnTo>
                    <a:close/>
                    <a:moveTo>
                      <a:pt x="649" y="176"/>
                    </a:moveTo>
                    <a:lnTo>
                      <a:pt x="651" y="172"/>
                    </a:lnTo>
                    <a:lnTo>
                      <a:pt x="651" y="172"/>
                    </a:lnTo>
                    <a:lnTo>
                      <a:pt x="651" y="172"/>
                    </a:lnTo>
                    <a:lnTo>
                      <a:pt x="651" y="172"/>
                    </a:lnTo>
                    <a:lnTo>
                      <a:pt x="651" y="172"/>
                    </a:lnTo>
                    <a:lnTo>
                      <a:pt x="647" y="172"/>
                    </a:lnTo>
                    <a:lnTo>
                      <a:pt x="647" y="170"/>
                    </a:lnTo>
                    <a:lnTo>
                      <a:pt x="647" y="170"/>
                    </a:lnTo>
                    <a:lnTo>
                      <a:pt x="647" y="170"/>
                    </a:lnTo>
                    <a:lnTo>
                      <a:pt x="647" y="170"/>
                    </a:lnTo>
                    <a:lnTo>
                      <a:pt x="647" y="170"/>
                    </a:lnTo>
                    <a:lnTo>
                      <a:pt x="645" y="170"/>
                    </a:lnTo>
                    <a:lnTo>
                      <a:pt x="643" y="170"/>
                    </a:lnTo>
                    <a:lnTo>
                      <a:pt x="641" y="168"/>
                    </a:lnTo>
                    <a:lnTo>
                      <a:pt x="639" y="166"/>
                    </a:lnTo>
                    <a:lnTo>
                      <a:pt x="639" y="166"/>
                    </a:lnTo>
                    <a:lnTo>
                      <a:pt x="637" y="164"/>
                    </a:lnTo>
                    <a:lnTo>
                      <a:pt x="637" y="164"/>
                    </a:lnTo>
                    <a:lnTo>
                      <a:pt x="637" y="164"/>
                    </a:lnTo>
                    <a:lnTo>
                      <a:pt x="637" y="166"/>
                    </a:lnTo>
                    <a:lnTo>
                      <a:pt x="635" y="166"/>
                    </a:lnTo>
                    <a:lnTo>
                      <a:pt x="635" y="166"/>
                    </a:lnTo>
                    <a:lnTo>
                      <a:pt x="635" y="166"/>
                    </a:lnTo>
                    <a:lnTo>
                      <a:pt x="635" y="166"/>
                    </a:lnTo>
                    <a:lnTo>
                      <a:pt x="635" y="166"/>
                    </a:lnTo>
                    <a:lnTo>
                      <a:pt x="633" y="164"/>
                    </a:lnTo>
                    <a:lnTo>
                      <a:pt x="631" y="164"/>
                    </a:lnTo>
                    <a:lnTo>
                      <a:pt x="629" y="162"/>
                    </a:lnTo>
                    <a:lnTo>
                      <a:pt x="629" y="162"/>
                    </a:lnTo>
                    <a:lnTo>
                      <a:pt x="629" y="160"/>
                    </a:lnTo>
                    <a:lnTo>
                      <a:pt x="627" y="158"/>
                    </a:lnTo>
                    <a:lnTo>
                      <a:pt x="627" y="158"/>
                    </a:lnTo>
                    <a:lnTo>
                      <a:pt x="627" y="156"/>
                    </a:lnTo>
                    <a:lnTo>
                      <a:pt x="631" y="154"/>
                    </a:lnTo>
                    <a:lnTo>
                      <a:pt x="633" y="154"/>
                    </a:lnTo>
                    <a:lnTo>
                      <a:pt x="633" y="154"/>
                    </a:lnTo>
                    <a:lnTo>
                      <a:pt x="635" y="152"/>
                    </a:lnTo>
                    <a:lnTo>
                      <a:pt x="635" y="152"/>
                    </a:lnTo>
                    <a:lnTo>
                      <a:pt x="635" y="152"/>
                    </a:lnTo>
                    <a:lnTo>
                      <a:pt x="635" y="152"/>
                    </a:lnTo>
                    <a:lnTo>
                      <a:pt x="637" y="150"/>
                    </a:lnTo>
                    <a:lnTo>
                      <a:pt x="637" y="148"/>
                    </a:lnTo>
                    <a:lnTo>
                      <a:pt x="637" y="146"/>
                    </a:lnTo>
                    <a:lnTo>
                      <a:pt x="637" y="146"/>
                    </a:lnTo>
                    <a:lnTo>
                      <a:pt x="639" y="144"/>
                    </a:lnTo>
                    <a:lnTo>
                      <a:pt x="641" y="138"/>
                    </a:lnTo>
                    <a:lnTo>
                      <a:pt x="641" y="138"/>
                    </a:lnTo>
                    <a:lnTo>
                      <a:pt x="643" y="136"/>
                    </a:lnTo>
                    <a:lnTo>
                      <a:pt x="643" y="134"/>
                    </a:lnTo>
                    <a:lnTo>
                      <a:pt x="645" y="134"/>
                    </a:lnTo>
                    <a:lnTo>
                      <a:pt x="645" y="134"/>
                    </a:lnTo>
                    <a:lnTo>
                      <a:pt x="645" y="134"/>
                    </a:lnTo>
                    <a:lnTo>
                      <a:pt x="645" y="132"/>
                    </a:lnTo>
                    <a:lnTo>
                      <a:pt x="645" y="132"/>
                    </a:lnTo>
                    <a:lnTo>
                      <a:pt x="645" y="132"/>
                    </a:lnTo>
                    <a:lnTo>
                      <a:pt x="645" y="130"/>
                    </a:lnTo>
                    <a:lnTo>
                      <a:pt x="645" y="130"/>
                    </a:lnTo>
                    <a:lnTo>
                      <a:pt x="643" y="128"/>
                    </a:lnTo>
                    <a:lnTo>
                      <a:pt x="641" y="126"/>
                    </a:lnTo>
                    <a:lnTo>
                      <a:pt x="639" y="126"/>
                    </a:lnTo>
                    <a:lnTo>
                      <a:pt x="637" y="126"/>
                    </a:lnTo>
                    <a:lnTo>
                      <a:pt x="635" y="126"/>
                    </a:lnTo>
                    <a:lnTo>
                      <a:pt x="635" y="126"/>
                    </a:lnTo>
                    <a:lnTo>
                      <a:pt x="633" y="126"/>
                    </a:lnTo>
                    <a:lnTo>
                      <a:pt x="631" y="126"/>
                    </a:lnTo>
                    <a:lnTo>
                      <a:pt x="629" y="124"/>
                    </a:lnTo>
                    <a:lnTo>
                      <a:pt x="627" y="124"/>
                    </a:lnTo>
                    <a:lnTo>
                      <a:pt x="625" y="126"/>
                    </a:lnTo>
                    <a:lnTo>
                      <a:pt x="625" y="126"/>
                    </a:lnTo>
                    <a:lnTo>
                      <a:pt x="625" y="126"/>
                    </a:lnTo>
                    <a:lnTo>
                      <a:pt x="625" y="126"/>
                    </a:lnTo>
                    <a:lnTo>
                      <a:pt x="625" y="126"/>
                    </a:lnTo>
                    <a:lnTo>
                      <a:pt x="623" y="126"/>
                    </a:lnTo>
                    <a:lnTo>
                      <a:pt x="621" y="126"/>
                    </a:lnTo>
                    <a:lnTo>
                      <a:pt x="621" y="128"/>
                    </a:lnTo>
                    <a:lnTo>
                      <a:pt x="621" y="128"/>
                    </a:lnTo>
                    <a:lnTo>
                      <a:pt x="615" y="134"/>
                    </a:lnTo>
                    <a:lnTo>
                      <a:pt x="615" y="136"/>
                    </a:lnTo>
                    <a:lnTo>
                      <a:pt x="615" y="136"/>
                    </a:lnTo>
                    <a:lnTo>
                      <a:pt x="613" y="136"/>
                    </a:lnTo>
                    <a:lnTo>
                      <a:pt x="613" y="136"/>
                    </a:lnTo>
                    <a:lnTo>
                      <a:pt x="613" y="138"/>
                    </a:lnTo>
                    <a:lnTo>
                      <a:pt x="613" y="138"/>
                    </a:lnTo>
                    <a:lnTo>
                      <a:pt x="611" y="138"/>
                    </a:lnTo>
                    <a:lnTo>
                      <a:pt x="611" y="140"/>
                    </a:lnTo>
                    <a:lnTo>
                      <a:pt x="609" y="142"/>
                    </a:lnTo>
                    <a:lnTo>
                      <a:pt x="609" y="144"/>
                    </a:lnTo>
                    <a:lnTo>
                      <a:pt x="609" y="146"/>
                    </a:lnTo>
                    <a:lnTo>
                      <a:pt x="609" y="146"/>
                    </a:lnTo>
                    <a:lnTo>
                      <a:pt x="609" y="146"/>
                    </a:lnTo>
                    <a:lnTo>
                      <a:pt x="609" y="146"/>
                    </a:lnTo>
                    <a:lnTo>
                      <a:pt x="609" y="146"/>
                    </a:lnTo>
                    <a:lnTo>
                      <a:pt x="609" y="146"/>
                    </a:lnTo>
                    <a:lnTo>
                      <a:pt x="603" y="148"/>
                    </a:lnTo>
                    <a:lnTo>
                      <a:pt x="601" y="148"/>
                    </a:lnTo>
                    <a:lnTo>
                      <a:pt x="601" y="150"/>
                    </a:lnTo>
                    <a:lnTo>
                      <a:pt x="599" y="150"/>
                    </a:lnTo>
                    <a:lnTo>
                      <a:pt x="599" y="150"/>
                    </a:lnTo>
                    <a:lnTo>
                      <a:pt x="599" y="148"/>
                    </a:lnTo>
                    <a:lnTo>
                      <a:pt x="597" y="148"/>
                    </a:lnTo>
                    <a:lnTo>
                      <a:pt x="597" y="148"/>
                    </a:lnTo>
                    <a:lnTo>
                      <a:pt x="597" y="148"/>
                    </a:lnTo>
                    <a:lnTo>
                      <a:pt x="599" y="146"/>
                    </a:lnTo>
                    <a:lnTo>
                      <a:pt x="601" y="142"/>
                    </a:lnTo>
                    <a:lnTo>
                      <a:pt x="603" y="140"/>
                    </a:lnTo>
                    <a:lnTo>
                      <a:pt x="603" y="138"/>
                    </a:lnTo>
                    <a:lnTo>
                      <a:pt x="605" y="136"/>
                    </a:lnTo>
                    <a:lnTo>
                      <a:pt x="605" y="136"/>
                    </a:lnTo>
                    <a:lnTo>
                      <a:pt x="605" y="136"/>
                    </a:lnTo>
                    <a:lnTo>
                      <a:pt x="603" y="136"/>
                    </a:lnTo>
                    <a:lnTo>
                      <a:pt x="603" y="136"/>
                    </a:lnTo>
                    <a:lnTo>
                      <a:pt x="603" y="134"/>
                    </a:lnTo>
                    <a:lnTo>
                      <a:pt x="605" y="134"/>
                    </a:lnTo>
                    <a:lnTo>
                      <a:pt x="605" y="134"/>
                    </a:lnTo>
                    <a:lnTo>
                      <a:pt x="603" y="134"/>
                    </a:lnTo>
                    <a:lnTo>
                      <a:pt x="603" y="134"/>
                    </a:lnTo>
                    <a:lnTo>
                      <a:pt x="603" y="132"/>
                    </a:lnTo>
                    <a:lnTo>
                      <a:pt x="601" y="132"/>
                    </a:lnTo>
                    <a:lnTo>
                      <a:pt x="601" y="132"/>
                    </a:lnTo>
                    <a:lnTo>
                      <a:pt x="599" y="130"/>
                    </a:lnTo>
                    <a:lnTo>
                      <a:pt x="597" y="130"/>
                    </a:lnTo>
                    <a:lnTo>
                      <a:pt x="593" y="130"/>
                    </a:lnTo>
                    <a:lnTo>
                      <a:pt x="591" y="130"/>
                    </a:lnTo>
                    <a:lnTo>
                      <a:pt x="591" y="130"/>
                    </a:lnTo>
                    <a:lnTo>
                      <a:pt x="591" y="132"/>
                    </a:lnTo>
                    <a:lnTo>
                      <a:pt x="593" y="132"/>
                    </a:lnTo>
                    <a:lnTo>
                      <a:pt x="593" y="132"/>
                    </a:lnTo>
                    <a:lnTo>
                      <a:pt x="591" y="134"/>
                    </a:lnTo>
                    <a:lnTo>
                      <a:pt x="591" y="134"/>
                    </a:lnTo>
                    <a:lnTo>
                      <a:pt x="587" y="134"/>
                    </a:lnTo>
                    <a:lnTo>
                      <a:pt x="587" y="136"/>
                    </a:lnTo>
                    <a:lnTo>
                      <a:pt x="583" y="136"/>
                    </a:lnTo>
                    <a:lnTo>
                      <a:pt x="579" y="138"/>
                    </a:lnTo>
                    <a:lnTo>
                      <a:pt x="574" y="138"/>
                    </a:lnTo>
                    <a:lnTo>
                      <a:pt x="574" y="138"/>
                    </a:lnTo>
                    <a:lnTo>
                      <a:pt x="572" y="138"/>
                    </a:lnTo>
                    <a:lnTo>
                      <a:pt x="574" y="138"/>
                    </a:lnTo>
                    <a:lnTo>
                      <a:pt x="574" y="138"/>
                    </a:lnTo>
                    <a:lnTo>
                      <a:pt x="574" y="138"/>
                    </a:lnTo>
                    <a:lnTo>
                      <a:pt x="574" y="138"/>
                    </a:lnTo>
                    <a:lnTo>
                      <a:pt x="574" y="138"/>
                    </a:lnTo>
                    <a:lnTo>
                      <a:pt x="574" y="138"/>
                    </a:lnTo>
                    <a:lnTo>
                      <a:pt x="572" y="138"/>
                    </a:lnTo>
                    <a:lnTo>
                      <a:pt x="570" y="138"/>
                    </a:lnTo>
                    <a:lnTo>
                      <a:pt x="568" y="140"/>
                    </a:lnTo>
                    <a:lnTo>
                      <a:pt x="568" y="140"/>
                    </a:lnTo>
                    <a:lnTo>
                      <a:pt x="566" y="138"/>
                    </a:lnTo>
                    <a:lnTo>
                      <a:pt x="568" y="138"/>
                    </a:lnTo>
                    <a:lnTo>
                      <a:pt x="570" y="138"/>
                    </a:lnTo>
                    <a:lnTo>
                      <a:pt x="577" y="136"/>
                    </a:lnTo>
                    <a:lnTo>
                      <a:pt x="579" y="134"/>
                    </a:lnTo>
                    <a:lnTo>
                      <a:pt x="581" y="134"/>
                    </a:lnTo>
                    <a:lnTo>
                      <a:pt x="579" y="132"/>
                    </a:lnTo>
                    <a:lnTo>
                      <a:pt x="574" y="132"/>
                    </a:lnTo>
                    <a:lnTo>
                      <a:pt x="570" y="130"/>
                    </a:lnTo>
                    <a:lnTo>
                      <a:pt x="568" y="130"/>
                    </a:lnTo>
                    <a:lnTo>
                      <a:pt x="564" y="130"/>
                    </a:lnTo>
                    <a:lnTo>
                      <a:pt x="562" y="130"/>
                    </a:lnTo>
                    <a:lnTo>
                      <a:pt x="562" y="130"/>
                    </a:lnTo>
                    <a:lnTo>
                      <a:pt x="558" y="132"/>
                    </a:lnTo>
                    <a:lnTo>
                      <a:pt x="556" y="132"/>
                    </a:lnTo>
                    <a:lnTo>
                      <a:pt x="556" y="134"/>
                    </a:lnTo>
                    <a:lnTo>
                      <a:pt x="554" y="134"/>
                    </a:lnTo>
                    <a:lnTo>
                      <a:pt x="554" y="134"/>
                    </a:lnTo>
                    <a:lnTo>
                      <a:pt x="552" y="134"/>
                    </a:lnTo>
                    <a:lnTo>
                      <a:pt x="552" y="134"/>
                    </a:lnTo>
                    <a:lnTo>
                      <a:pt x="552" y="134"/>
                    </a:lnTo>
                    <a:lnTo>
                      <a:pt x="548" y="134"/>
                    </a:lnTo>
                    <a:lnTo>
                      <a:pt x="546" y="134"/>
                    </a:lnTo>
                    <a:lnTo>
                      <a:pt x="544" y="136"/>
                    </a:lnTo>
                    <a:lnTo>
                      <a:pt x="542" y="136"/>
                    </a:lnTo>
                    <a:lnTo>
                      <a:pt x="542" y="136"/>
                    </a:lnTo>
                    <a:lnTo>
                      <a:pt x="542" y="134"/>
                    </a:lnTo>
                    <a:lnTo>
                      <a:pt x="546" y="134"/>
                    </a:lnTo>
                    <a:lnTo>
                      <a:pt x="548" y="132"/>
                    </a:lnTo>
                    <a:lnTo>
                      <a:pt x="550" y="132"/>
                    </a:lnTo>
                    <a:lnTo>
                      <a:pt x="552" y="130"/>
                    </a:lnTo>
                    <a:lnTo>
                      <a:pt x="552" y="130"/>
                    </a:lnTo>
                    <a:lnTo>
                      <a:pt x="554" y="130"/>
                    </a:lnTo>
                    <a:lnTo>
                      <a:pt x="554" y="128"/>
                    </a:lnTo>
                    <a:lnTo>
                      <a:pt x="556" y="126"/>
                    </a:lnTo>
                    <a:lnTo>
                      <a:pt x="558" y="126"/>
                    </a:lnTo>
                    <a:lnTo>
                      <a:pt x="558" y="126"/>
                    </a:lnTo>
                    <a:lnTo>
                      <a:pt x="558" y="126"/>
                    </a:lnTo>
                    <a:lnTo>
                      <a:pt x="556" y="124"/>
                    </a:lnTo>
                    <a:lnTo>
                      <a:pt x="554" y="124"/>
                    </a:lnTo>
                    <a:lnTo>
                      <a:pt x="542" y="126"/>
                    </a:lnTo>
                    <a:lnTo>
                      <a:pt x="528" y="128"/>
                    </a:lnTo>
                    <a:lnTo>
                      <a:pt x="522" y="130"/>
                    </a:lnTo>
                    <a:lnTo>
                      <a:pt x="518" y="130"/>
                    </a:lnTo>
                    <a:lnTo>
                      <a:pt x="512" y="132"/>
                    </a:lnTo>
                    <a:lnTo>
                      <a:pt x="502" y="134"/>
                    </a:lnTo>
                    <a:lnTo>
                      <a:pt x="498" y="136"/>
                    </a:lnTo>
                    <a:lnTo>
                      <a:pt x="496" y="138"/>
                    </a:lnTo>
                    <a:lnTo>
                      <a:pt x="494" y="138"/>
                    </a:lnTo>
                    <a:lnTo>
                      <a:pt x="494" y="138"/>
                    </a:lnTo>
                    <a:lnTo>
                      <a:pt x="494" y="138"/>
                    </a:lnTo>
                    <a:lnTo>
                      <a:pt x="496" y="140"/>
                    </a:lnTo>
                    <a:lnTo>
                      <a:pt x="496" y="140"/>
                    </a:lnTo>
                    <a:lnTo>
                      <a:pt x="494" y="140"/>
                    </a:lnTo>
                    <a:lnTo>
                      <a:pt x="492" y="140"/>
                    </a:lnTo>
                    <a:lnTo>
                      <a:pt x="488" y="142"/>
                    </a:lnTo>
                    <a:lnTo>
                      <a:pt x="482" y="144"/>
                    </a:lnTo>
                    <a:lnTo>
                      <a:pt x="482" y="144"/>
                    </a:lnTo>
                    <a:lnTo>
                      <a:pt x="480" y="146"/>
                    </a:lnTo>
                    <a:lnTo>
                      <a:pt x="478" y="146"/>
                    </a:lnTo>
                    <a:lnTo>
                      <a:pt x="476" y="148"/>
                    </a:lnTo>
                    <a:lnTo>
                      <a:pt x="476" y="148"/>
                    </a:lnTo>
                    <a:lnTo>
                      <a:pt x="476" y="148"/>
                    </a:lnTo>
                    <a:lnTo>
                      <a:pt x="480" y="150"/>
                    </a:lnTo>
                    <a:lnTo>
                      <a:pt x="482" y="150"/>
                    </a:lnTo>
                    <a:lnTo>
                      <a:pt x="488" y="148"/>
                    </a:lnTo>
                    <a:lnTo>
                      <a:pt x="488" y="148"/>
                    </a:lnTo>
                    <a:lnTo>
                      <a:pt x="486" y="150"/>
                    </a:lnTo>
                    <a:lnTo>
                      <a:pt x="482" y="150"/>
                    </a:lnTo>
                    <a:lnTo>
                      <a:pt x="480" y="152"/>
                    </a:lnTo>
                    <a:lnTo>
                      <a:pt x="480" y="152"/>
                    </a:lnTo>
                    <a:lnTo>
                      <a:pt x="480" y="152"/>
                    </a:lnTo>
                    <a:lnTo>
                      <a:pt x="482" y="152"/>
                    </a:lnTo>
                    <a:lnTo>
                      <a:pt x="484" y="152"/>
                    </a:lnTo>
                    <a:lnTo>
                      <a:pt x="490" y="152"/>
                    </a:lnTo>
                    <a:lnTo>
                      <a:pt x="496" y="152"/>
                    </a:lnTo>
                    <a:lnTo>
                      <a:pt x="510" y="150"/>
                    </a:lnTo>
                    <a:lnTo>
                      <a:pt x="514" y="152"/>
                    </a:lnTo>
                    <a:lnTo>
                      <a:pt x="514" y="152"/>
                    </a:lnTo>
                    <a:lnTo>
                      <a:pt x="512" y="152"/>
                    </a:lnTo>
                    <a:lnTo>
                      <a:pt x="510" y="152"/>
                    </a:lnTo>
                    <a:lnTo>
                      <a:pt x="508" y="152"/>
                    </a:lnTo>
                    <a:lnTo>
                      <a:pt x="506" y="152"/>
                    </a:lnTo>
                    <a:lnTo>
                      <a:pt x="504" y="152"/>
                    </a:lnTo>
                    <a:lnTo>
                      <a:pt x="504" y="152"/>
                    </a:lnTo>
                    <a:lnTo>
                      <a:pt x="504" y="152"/>
                    </a:lnTo>
                    <a:lnTo>
                      <a:pt x="504" y="152"/>
                    </a:lnTo>
                    <a:lnTo>
                      <a:pt x="502" y="154"/>
                    </a:lnTo>
                    <a:lnTo>
                      <a:pt x="500" y="154"/>
                    </a:lnTo>
                    <a:lnTo>
                      <a:pt x="498" y="154"/>
                    </a:lnTo>
                    <a:lnTo>
                      <a:pt x="492" y="154"/>
                    </a:lnTo>
                    <a:lnTo>
                      <a:pt x="486" y="156"/>
                    </a:lnTo>
                    <a:lnTo>
                      <a:pt x="480" y="156"/>
                    </a:lnTo>
                    <a:lnTo>
                      <a:pt x="478" y="156"/>
                    </a:lnTo>
                    <a:lnTo>
                      <a:pt x="472" y="158"/>
                    </a:lnTo>
                    <a:lnTo>
                      <a:pt x="470" y="158"/>
                    </a:lnTo>
                    <a:lnTo>
                      <a:pt x="470" y="160"/>
                    </a:lnTo>
                    <a:lnTo>
                      <a:pt x="470" y="160"/>
                    </a:lnTo>
                    <a:lnTo>
                      <a:pt x="472" y="164"/>
                    </a:lnTo>
                    <a:lnTo>
                      <a:pt x="478" y="164"/>
                    </a:lnTo>
                    <a:lnTo>
                      <a:pt x="486" y="164"/>
                    </a:lnTo>
                    <a:lnTo>
                      <a:pt x="488" y="164"/>
                    </a:lnTo>
                    <a:lnTo>
                      <a:pt x="488" y="164"/>
                    </a:lnTo>
                    <a:lnTo>
                      <a:pt x="490" y="164"/>
                    </a:lnTo>
                    <a:lnTo>
                      <a:pt x="498" y="164"/>
                    </a:lnTo>
                    <a:lnTo>
                      <a:pt x="504" y="164"/>
                    </a:lnTo>
                    <a:lnTo>
                      <a:pt x="506" y="164"/>
                    </a:lnTo>
                    <a:lnTo>
                      <a:pt x="510" y="164"/>
                    </a:lnTo>
                    <a:lnTo>
                      <a:pt x="510" y="164"/>
                    </a:lnTo>
                    <a:lnTo>
                      <a:pt x="514" y="164"/>
                    </a:lnTo>
                    <a:lnTo>
                      <a:pt x="516" y="164"/>
                    </a:lnTo>
                    <a:lnTo>
                      <a:pt x="520" y="164"/>
                    </a:lnTo>
                    <a:lnTo>
                      <a:pt x="522" y="164"/>
                    </a:lnTo>
                    <a:lnTo>
                      <a:pt x="530" y="166"/>
                    </a:lnTo>
                    <a:lnTo>
                      <a:pt x="534" y="168"/>
                    </a:lnTo>
                    <a:lnTo>
                      <a:pt x="534" y="168"/>
                    </a:lnTo>
                    <a:lnTo>
                      <a:pt x="532" y="170"/>
                    </a:lnTo>
                    <a:lnTo>
                      <a:pt x="532" y="170"/>
                    </a:lnTo>
                    <a:lnTo>
                      <a:pt x="528" y="170"/>
                    </a:lnTo>
                    <a:lnTo>
                      <a:pt x="526" y="170"/>
                    </a:lnTo>
                    <a:lnTo>
                      <a:pt x="522" y="170"/>
                    </a:lnTo>
                    <a:lnTo>
                      <a:pt x="522" y="170"/>
                    </a:lnTo>
                    <a:lnTo>
                      <a:pt x="516" y="170"/>
                    </a:lnTo>
                    <a:lnTo>
                      <a:pt x="510" y="170"/>
                    </a:lnTo>
                    <a:lnTo>
                      <a:pt x="508" y="170"/>
                    </a:lnTo>
                    <a:lnTo>
                      <a:pt x="506" y="168"/>
                    </a:lnTo>
                    <a:lnTo>
                      <a:pt x="500" y="168"/>
                    </a:lnTo>
                    <a:lnTo>
                      <a:pt x="490" y="170"/>
                    </a:lnTo>
                    <a:lnTo>
                      <a:pt x="476" y="170"/>
                    </a:lnTo>
                    <a:lnTo>
                      <a:pt x="468" y="172"/>
                    </a:lnTo>
                    <a:lnTo>
                      <a:pt x="468" y="172"/>
                    </a:lnTo>
                    <a:lnTo>
                      <a:pt x="466" y="172"/>
                    </a:lnTo>
                    <a:lnTo>
                      <a:pt x="466" y="174"/>
                    </a:lnTo>
                    <a:lnTo>
                      <a:pt x="464" y="176"/>
                    </a:lnTo>
                    <a:lnTo>
                      <a:pt x="464" y="176"/>
                    </a:lnTo>
                    <a:lnTo>
                      <a:pt x="464" y="176"/>
                    </a:lnTo>
                    <a:lnTo>
                      <a:pt x="464" y="178"/>
                    </a:lnTo>
                    <a:lnTo>
                      <a:pt x="464" y="180"/>
                    </a:lnTo>
                    <a:lnTo>
                      <a:pt x="464" y="180"/>
                    </a:lnTo>
                    <a:lnTo>
                      <a:pt x="464" y="182"/>
                    </a:lnTo>
                    <a:lnTo>
                      <a:pt x="464" y="182"/>
                    </a:lnTo>
                    <a:lnTo>
                      <a:pt x="464" y="182"/>
                    </a:lnTo>
                    <a:lnTo>
                      <a:pt x="468" y="184"/>
                    </a:lnTo>
                    <a:lnTo>
                      <a:pt x="470" y="184"/>
                    </a:lnTo>
                    <a:lnTo>
                      <a:pt x="472" y="184"/>
                    </a:lnTo>
                    <a:lnTo>
                      <a:pt x="476" y="184"/>
                    </a:lnTo>
                    <a:lnTo>
                      <a:pt x="482" y="184"/>
                    </a:lnTo>
                    <a:lnTo>
                      <a:pt x="486" y="184"/>
                    </a:lnTo>
                    <a:lnTo>
                      <a:pt x="488" y="184"/>
                    </a:lnTo>
                    <a:lnTo>
                      <a:pt x="492" y="186"/>
                    </a:lnTo>
                    <a:lnTo>
                      <a:pt x="492" y="186"/>
                    </a:lnTo>
                    <a:lnTo>
                      <a:pt x="490" y="188"/>
                    </a:lnTo>
                    <a:lnTo>
                      <a:pt x="490" y="188"/>
                    </a:lnTo>
                    <a:lnTo>
                      <a:pt x="488" y="190"/>
                    </a:lnTo>
                    <a:lnTo>
                      <a:pt x="486" y="192"/>
                    </a:lnTo>
                    <a:lnTo>
                      <a:pt x="486" y="194"/>
                    </a:lnTo>
                    <a:lnTo>
                      <a:pt x="486" y="196"/>
                    </a:lnTo>
                    <a:lnTo>
                      <a:pt x="488" y="196"/>
                    </a:lnTo>
                    <a:lnTo>
                      <a:pt x="488" y="196"/>
                    </a:lnTo>
                    <a:lnTo>
                      <a:pt x="490" y="196"/>
                    </a:lnTo>
                    <a:lnTo>
                      <a:pt x="492" y="196"/>
                    </a:lnTo>
                    <a:lnTo>
                      <a:pt x="498" y="196"/>
                    </a:lnTo>
                    <a:lnTo>
                      <a:pt x="506" y="196"/>
                    </a:lnTo>
                    <a:lnTo>
                      <a:pt x="508" y="196"/>
                    </a:lnTo>
                    <a:lnTo>
                      <a:pt x="512" y="194"/>
                    </a:lnTo>
                    <a:lnTo>
                      <a:pt x="514" y="194"/>
                    </a:lnTo>
                    <a:lnTo>
                      <a:pt x="514" y="194"/>
                    </a:lnTo>
                    <a:lnTo>
                      <a:pt x="520" y="194"/>
                    </a:lnTo>
                    <a:lnTo>
                      <a:pt x="526" y="194"/>
                    </a:lnTo>
                    <a:lnTo>
                      <a:pt x="532" y="194"/>
                    </a:lnTo>
                    <a:lnTo>
                      <a:pt x="540" y="192"/>
                    </a:lnTo>
                    <a:lnTo>
                      <a:pt x="544" y="190"/>
                    </a:lnTo>
                    <a:lnTo>
                      <a:pt x="546" y="190"/>
                    </a:lnTo>
                    <a:lnTo>
                      <a:pt x="550" y="190"/>
                    </a:lnTo>
                    <a:lnTo>
                      <a:pt x="556" y="190"/>
                    </a:lnTo>
                    <a:lnTo>
                      <a:pt x="560" y="188"/>
                    </a:lnTo>
                    <a:lnTo>
                      <a:pt x="562" y="188"/>
                    </a:lnTo>
                    <a:lnTo>
                      <a:pt x="566" y="186"/>
                    </a:lnTo>
                    <a:lnTo>
                      <a:pt x="568" y="186"/>
                    </a:lnTo>
                    <a:lnTo>
                      <a:pt x="572" y="184"/>
                    </a:lnTo>
                    <a:lnTo>
                      <a:pt x="574" y="182"/>
                    </a:lnTo>
                    <a:lnTo>
                      <a:pt x="577" y="182"/>
                    </a:lnTo>
                    <a:lnTo>
                      <a:pt x="579" y="182"/>
                    </a:lnTo>
                    <a:lnTo>
                      <a:pt x="579" y="182"/>
                    </a:lnTo>
                    <a:lnTo>
                      <a:pt x="581" y="182"/>
                    </a:lnTo>
                    <a:lnTo>
                      <a:pt x="579" y="184"/>
                    </a:lnTo>
                    <a:lnTo>
                      <a:pt x="579" y="184"/>
                    </a:lnTo>
                    <a:lnTo>
                      <a:pt x="579" y="184"/>
                    </a:lnTo>
                    <a:lnTo>
                      <a:pt x="577" y="184"/>
                    </a:lnTo>
                    <a:lnTo>
                      <a:pt x="579" y="186"/>
                    </a:lnTo>
                    <a:lnTo>
                      <a:pt x="579" y="186"/>
                    </a:lnTo>
                    <a:lnTo>
                      <a:pt x="581" y="186"/>
                    </a:lnTo>
                    <a:lnTo>
                      <a:pt x="583" y="186"/>
                    </a:lnTo>
                    <a:lnTo>
                      <a:pt x="585" y="186"/>
                    </a:lnTo>
                    <a:lnTo>
                      <a:pt x="589" y="186"/>
                    </a:lnTo>
                    <a:lnTo>
                      <a:pt x="591" y="188"/>
                    </a:lnTo>
                    <a:lnTo>
                      <a:pt x="591" y="188"/>
                    </a:lnTo>
                    <a:lnTo>
                      <a:pt x="591" y="188"/>
                    </a:lnTo>
                    <a:lnTo>
                      <a:pt x="587" y="188"/>
                    </a:lnTo>
                    <a:lnTo>
                      <a:pt x="587" y="190"/>
                    </a:lnTo>
                    <a:lnTo>
                      <a:pt x="587" y="190"/>
                    </a:lnTo>
                    <a:lnTo>
                      <a:pt x="593" y="190"/>
                    </a:lnTo>
                    <a:lnTo>
                      <a:pt x="595" y="190"/>
                    </a:lnTo>
                    <a:lnTo>
                      <a:pt x="597" y="190"/>
                    </a:lnTo>
                    <a:lnTo>
                      <a:pt x="599" y="190"/>
                    </a:lnTo>
                    <a:lnTo>
                      <a:pt x="601" y="190"/>
                    </a:lnTo>
                    <a:lnTo>
                      <a:pt x="605" y="192"/>
                    </a:lnTo>
                    <a:lnTo>
                      <a:pt x="609" y="190"/>
                    </a:lnTo>
                    <a:lnTo>
                      <a:pt x="611" y="192"/>
                    </a:lnTo>
                    <a:lnTo>
                      <a:pt x="613" y="190"/>
                    </a:lnTo>
                    <a:lnTo>
                      <a:pt x="613" y="190"/>
                    </a:lnTo>
                    <a:lnTo>
                      <a:pt x="617" y="190"/>
                    </a:lnTo>
                    <a:lnTo>
                      <a:pt x="619" y="190"/>
                    </a:lnTo>
                    <a:lnTo>
                      <a:pt x="625" y="188"/>
                    </a:lnTo>
                    <a:lnTo>
                      <a:pt x="627" y="188"/>
                    </a:lnTo>
                    <a:lnTo>
                      <a:pt x="629" y="186"/>
                    </a:lnTo>
                    <a:lnTo>
                      <a:pt x="629" y="186"/>
                    </a:lnTo>
                    <a:lnTo>
                      <a:pt x="629" y="186"/>
                    </a:lnTo>
                    <a:lnTo>
                      <a:pt x="629" y="184"/>
                    </a:lnTo>
                    <a:lnTo>
                      <a:pt x="629" y="184"/>
                    </a:lnTo>
                    <a:lnTo>
                      <a:pt x="627" y="184"/>
                    </a:lnTo>
                    <a:lnTo>
                      <a:pt x="627" y="184"/>
                    </a:lnTo>
                    <a:lnTo>
                      <a:pt x="627" y="184"/>
                    </a:lnTo>
                    <a:lnTo>
                      <a:pt x="627" y="184"/>
                    </a:lnTo>
                    <a:lnTo>
                      <a:pt x="629" y="184"/>
                    </a:lnTo>
                    <a:lnTo>
                      <a:pt x="629" y="182"/>
                    </a:lnTo>
                    <a:lnTo>
                      <a:pt x="631" y="182"/>
                    </a:lnTo>
                    <a:lnTo>
                      <a:pt x="631" y="182"/>
                    </a:lnTo>
                    <a:lnTo>
                      <a:pt x="631" y="182"/>
                    </a:lnTo>
                    <a:lnTo>
                      <a:pt x="629" y="182"/>
                    </a:lnTo>
                    <a:lnTo>
                      <a:pt x="627" y="182"/>
                    </a:lnTo>
                    <a:lnTo>
                      <a:pt x="625" y="182"/>
                    </a:lnTo>
                    <a:lnTo>
                      <a:pt x="621" y="182"/>
                    </a:lnTo>
                    <a:lnTo>
                      <a:pt x="619" y="184"/>
                    </a:lnTo>
                    <a:lnTo>
                      <a:pt x="615" y="186"/>
                    </a:lnTo>
                    <a:lnTo>
                      <a:pt x="615" y="186"/>
                    </a:lnTo>
                    <a:lnTo>
                      <a:pt x="615" y="184"/>
                    </a:lnTo>
                    <a:lnTo>
                      <a:pt x="617" y="182"/>
                    </a:lnTo>
                    <a:lnTo>
                      <a:pt x="619" y="182"/>
                    </a:lnTo>
                    <a:lnTo>
                      <a:pt x="619" y="182"/>
                    </a:lnTo>
                    <a:lnTo>
                      <a:pt x="619" y="182"/>
                    </a:lnTo>
                    <a:lnTo>
                      <a:pt x="619" y="182"/>
                    </a:lnTo>
                    <a:lnTo>
                      <a:pt x="619" y="180"/>
                    </a:lnTo>
                    <a:lnTo>
                      <a:pt x="617" y="180"/>
                    </a:lnTo>
                    <a:lnTo>
                      <a:pt x="617" y="180"/>
                    </a:lnTo>
                    <a:lnTo>
                      <a:pt x="617" y="178"/>
                    </a:lnTo>
                    <a:lnTo>
                      <a:pt x="617" y="178"/>
                    </a:lnTo>
                    <a:lnTo>
                      <a:pt x="619" y="178"/>
                    </a:lnTo>
                    <a:lnTo>
                      <a:pt x="619" y="178"/>
                    </a:lnTo>
                    <a:lnTo>
                      <a:pt x="621" y="180"/>
                    </a:lnTo>
                    <a:lnTo>
                      <a:pt x="623" y="180"/>
                    </a:lnTo>
                    <a:lnTo>
                      <a:pt x="623" y="180"/>
                    </a:lnTo>
                    <a:lnTo>
                      <a:pt x="625" y="180"/>
                    </a:lnTo>
                    <a:lnTo>
                      <a:pt x="627" y="180"/>
                    </a:lnTo>
                    <a:lnTo>
                      <a:pt x="627" y="180"/>
                    </a:lnTo>
                    <a:lnTo>
                      <a:pt x="627" y="180"/>
                    </a:lnTo>
                    <a:lnTo>
                      <a:pt x="627" y="178"/>
                    </a:lnTo>
                    <a:lnTo>
                      <a:pt x="629" y="178"/>
                    </a:lnTo>
                    <a:lnTo>
                      <a:pt x="629" y="178"/>
                    </a:lnTo>
                    <a:lnTo>
                      <a:pt x="629" y="176"/>
                    </a:lnTo>
                    <a:lnTo>
                      <a:pt x="633" y="176"/>
                    </a:lnTo>
                    <a:lnTo>
                      <a:pt x="635" y="176"/>
                    </a:lnTo>
                    <a:lnTo>
                      <a:pt x="635" y="176"/>
                    </a:lnTo>
                    <a:lnTo>
                      <a:pt x="635" y="176"/>
                    </a:lnTo>
                    <a:lnTo>
                      <a:pt x="637" y="178"/>
                    </a:lnTo>
                    <a:lnTo>
                      <a:pt x="637" y="178"/>
                    </a:lnTo>
                    <a:lnTo>
                      <a:pt x="639" y="178"/>
                    </a:lnTo>
                    <a:lnTo>
                      <a:pt x="639" y="178"/>
                    </a:lnTo>
                    <a:lnTo>
                      <a:pt x="641" y="178"/>
                    </a:lnTo>
                    <a:lnTo>
                      <a:pt x="643" y="176"/>
                    </a:lnTo>
                    <a:lnTo>
                      <a:pt x="643" y="176"/>
                    </a:lnTo>
                    <a:lnTo>
                      <a:pt x="643" y="176"/>
                    </a:lnTo>
                    <a:lnTo>
                      <a:pt x="643" y="178"/>
                    </a:lnTo>
                    <a:lnTo>
                      <a:pt x="643" y="178"/>
                    </a:lnTo>
                    <a:lnTo>
                      <a:pt x="643" y="178"/>
                    </a:lnTo>
                    <a:lnTo>
                      <a:pt x="645" y="178"/>
                    </a:lnTo>
                    <a:lnTo>
                      <a:pt x="645" y="178"/>
                    </a:lnTo>
                    <a:lnTo>
                      <a:pt x="647" y="178"/>
                    </a:lnTo>
                    <a:lnTo>
                      <a:pt x="649" y="176"/>
                    </a:lnTo>
                    <a:lnTo>
                      <a:pt x="649" y="176"/>
                    </a:lnTo>
                    <a:close/>
                    <a:moveTo>
                      <a:pt x="703" y="182"/>
                    </a:moveTo>
                    <a:lnTo>
                      <a:pt x="703" y="182"/>
                    </a:lnTo>
                    <a:lnTo>
                      <a:pt x="703" y="182"/>
                    </a:lnTo>
                    <a:lnTo>
                      <a:pt x="701" y="184"/>
                    </a:lnTo>
                    <a:lnTo>
                      <a:pt x="701" y="184"/>
                    </a:lnTo>
                    <a:lnTo>
                      <a:pt x="703" y="184"/>
                    </a:lnTo>
                    <a:lnTo>
                      <a:pt x="703" y="184"/>
                    </a:lnTo>
                    <a:lnTo>
                      <a:pt x="705" y="182"/>
                    </a:lnTo>
                    <a:lnTo>
                      <a:pt x="705" y="182"/>
                    </a:lnTo>
                    <a:lnTo>
                      <a:pt x="707" y="182"/>
                    </a:lnTo>
                    <a:lnTo>
                      <a:pt x="707" y="180"/>
                    </a:lnTo>
                    <a:lnTo>
                      <a:pt x="707" y="180"/>
                    </a:lnTo>
                    <a:lnTo>
                      <a:pt x="707" y="180"/>
                    </a:lnTo>
                    <a:lnTo>
                      <a:pt x="705" y="178"/>
                    </a:lnTo>
                    <a:lnTo>
                      <a:pt x="705" y="178"/>
                    </a:lnTo>
                    <a:lnTo>
                      <a:pt x="703" y="180"/>
                    </a:lnTo>
                    <a:lnTo>
                      <a:pt x="701" y="180"/>
                    </a:lnTo>
                    <a:lnTo>
                      <a:pt x="701" y="180"/>
                    </a:lnTo>
                    <a:lnTo>
                      <a:pt x="699" y="182"/>
                    </a:lnTo>
                    <a:lnTo>
                      <a:pt x="699" y="182"/>
                    </a:lnTo>
                    <a:lnTo>
                      <a:pt x="699" y="182"/>
                    </a:lnTo>
                    <a:lnTo>
                      <a:pt x="699" y="182"/>
                    </a:lnTo>
                    <a:lnTo>
                      <a:pt x="699" y="184"/>
                    </a:lnTo>
                    <a:lnTo>
                      <a:pt x="701" y="182"/>
                    </a:lnTo>
                    <a:lnTo>
                      <a:pt x="701" y="182"/>
                    </a:lnTo>
                    <a:lnTo>
                      <a:pt x="703" y="180"/>
                    </a:lnTo>
                    <a:lnTo>
                      <a:pt x="703" y="180"/>
                    </a:lnTo>
                    <a:lnTo>
                      <a:pt x="703" y="180"/>
                    </a:lnTo>
                    <a:lnTo>
                      <a:pt x="703" y="180"/>
                    </a:lnTo>
                    <a:lnTo>
                      <a:pt x="705" y="180"/>
                    </a:lnTo>
                    <a:lnTo>
                      <a:pt x="703" y="180"/>
                    </a:lnTo>
                    <a:lnTo>
                      <a:pt x="703" y="182"/>
                    </a:lnTo>
                    <a:close/>
                    <a:moveTo>
                      <a:pt x="647" y="186"/>
                    </a:moveTo>
                    <a:lnTo>
                      <a:pt x="645" y="188"/>
                    </a:lnTo>
                    <a:lnTo>
                      <a:pt x="645" y="188"/>
                    </a:lnTo>
                    <a:lnTo>
                      <a:pt x="645" y="188"/>
                    </a:lnTo>
                    <a:lnTo>
                      <a:pt x="645" y="188"/>
                    </a:lnTo>
                    <a:lnTo>
                      <a:pt x="645" y="188"/>
                    </a:lnTo>
                    <a:lnTo>
                      <a:pt x="647" y="190"/>
                    </a:lnTo>
                    <a:lnTo>
                      <a:pt x="647" y="188"/>
                    </a:lnTo>
                    <a:lnTo>
                      <a:pt x="647" y="188"/>
                    </a:lnTo>
                    <a:lnTo>
                      <a:pt x="647" y="188"/>
                    </a:lnTo>
                    <a:lnTo>
                      <a:pt x="647" y="186"/>
                    </a:lnTo>
                    <a:lnTo>
                      <a:pt x="647" y="186"/>
                    </a:lnTo>
                    <a:lnTo>
                      <a:pt x="647" y="186"/>
                    </a:lnTo>
                    <a:close/>
                    <a:moveTo>
                      <a:pt x="639" y="192"/>
                    </a:moveTo>
                    <a:lnTo>
                      <a:pt x="639" y="192"/>
                    </a:lnTo>
                    <a:lnTo>
                      <a:pt x="641" y="192"/>
                    </a:lnTo>
                    <a:lnTo>
                      <a:pt x="641" y="192"/>
                    </a:lnTo>
                    <a:lnTo>
                      <a:pt x="641" y="192"/>
                    </a:lnTo>
                    <a:lnTo>
                      <a:pt x="643" y="190"/>
                    </a:lnTo>
                    <a:lnTo>
                      <a:pt x="643" y="190"/>
                    </a:lnTo>
                    <a:lnTo>
                      <a:pt x="643" y="190"/>
                    </a:lnTo>
                    <a:lnTo>
                      <a:pt x="643" y="188"/>
                    </a:lnTo>
                    <a:lnTo>
                      <a:pt x="643" y="188"/>
                    </a:lnTo>
                    <a:lnTo>
                      <a:pt x="641" y="188"/>
                    </a:lnTo>
                    <a:lnTo>
                      <a:pt x="641" y="188"/>
                    </a:lnTo>
                    <a:lnTo>
                      <a:pt x="641" y="188"/>
                    </a:lnTo>
                    <a:lnTo>
                      <a:pt x="639" y="188"/>
                    </a:lnTo>
                    <a:lnTo>
                      <a:pt x="639" y="188"/>
                    </a:lnTo>
                    <a:lnTo>
                      <a:pt x="639" y="190"/>
                    </a:lnTo>
                    <a:lnTo>
                      <a:pt x="637" y="190"/>
                    </a:lnTo>
                    <a:lnTo>
                      <a:pt x="637" y="192"/>
                    </a:lnTo>
                    <a:lnTo>
                      <a:pt x="637" y="192"/>
                    </a:lnTo>
                    <a:lnTo>
                      <a:pt x="637" y="192"/>
                    </a:lnTo>
                    <a:lnTo>
                      <a:pt x="637" y="192"/>
                    </a:lnTo>
                    <a:lnTo>
                      <a:pt x="639" y="192"/>
                    </a:lnTo>
                    <a:lnTo>
                      <a:pt x="639" y="192"/>
                    </a:lnTo>
                    <a:lnTo>
                      <a:pt x="639" y="192"/>
                    </a:lnTo>
                    <a:lnTo>
                      <a:pt x="639" y="192"/>
                    </a:lnTo>
                    <a:lnTo>
                      <a:pt x="639" y="192"/>
                    </a:lnTo>
                    <a:close/>
                    <a:moveTo>
                      <a:pt x="619" y="192"/>
                    </a:moveTo>
                    <a:lnTo>
                      <a:pt x="619" y="192"/>
                    </a:lnTo>
                    <a:lnTo>
                      <a:pt x="617" y="192"/>
                    </a:lnTo>
                    <a:lnTo>
                      <a:pt x="615" y="194"/>
                    </a:lnTo>
                    <a:lnTo>
                      <a:pt x="617" y="194"/>
                    </a:lnTo>
                    <a:lnTo>
                      <a:pt x="619" y="194"/>
                    </a:lnTo>
                    <a:lnTo>
                      <a:pt x="619" y="194"/>
                    </a:lnTo>
                    <a:lnTo>
                      <a:pt x="619" y="194"/>
                    </a:lnTo>
                    <a:lnTo>
                      <a:pt x="621" y="194"/>
                    </a:lnTo>
                    <a:lnTo>
                      <a:pt x="623" y="194"/>
                    </a:lnTo>
                    <a:lnTo>
                      <a:pt x="623" y="192"/>
                    </a:lnTo>
                    <a:lnTo>
                      <a:pt x="623" y="192"/>
                    </a:lnTo>
                    <a:lnTo>
                      <a:pt x="623" y="192"/>
                    </a:lnTo>
                    <a:lnTo>
                      <a:pt x="623" y="192"/>
                    </a:lnTo>
                    <a:lnTo>
                      <a:pt x="621" y="190"/>
                    </a:lnTo>
                    <a:lnTo>
                      <a:pt x="619" y="192"/>
                    </a:lnTo>
                    <a:close/>
                    <a:moveTo>
                      <a:pt x="639" y="182"/>
                    </a:moveTo>
                    <a:lnTo>
                      <a:pt x="639" y="182"/>
                    </a:lnTo>
                    <a:lnTo>
                      <a:pt x="639" y="182"/>
                    </a:lnTo>
                    <a:lnTo>
                      <a:pt x="641" y="182"/>
                    </a:lnTo>
                    <a:lnTo>
                      <a:pt x="641" y="182"/>
                    </a:lnTo>
                    <a:lnTo>
                      <a:pt x="641" y="182"/>
                    </a:lnTo>
                    <a:lnTo>
                      <a:pt x="643" y="182"/>
                    </a:lnTo>
                    <a:lnTo>
                      <a:pt x="643" y="180"/>
                    </a:lnTo>
                    <a:lnTo>
                      <a:pt x="643" y="180"/>
                    </a:lnTo>
                    <a:lnTo>
                      <a:pt x="641" y="180"/>
                    </a:lnTo>
                    <a:lnTo>
                      <a:pt x="641" y="180"/>
                    </a:lnTo>
                    <a:lnTo>
                      <a:pt x="639" y="180"/>
                    </a:lnTo>
                    <a:lnTo>
                      <a:pt x="639" y="180"/>
                    </a:lnTo>
                    <a:lnTo>
                      <a:pt x="639" y="180"/>
                    </a:lnTo>
                    <a:lnTo>
                      <a:pt x="641" y="180"/>
                    </a:lnTo>
                    <a:lnTo>
                      <a:pt x="641" y="182"/>
                    </a:lnTo>
                    <a:lnTo>
                      <a:pt x="641" y="182"/>
                    </a:lnTo>
                    <a:lnTo>
                      <a:pt x="639" y="182"/>
                    </a:lnTo>
                    <a:lnTo>
                      <a:pt x="639" y="182"/>
                    </a:lnTo>
                    <a:lnTo>
                      <a:pt x="639" y="182"/>
                    </a:lnTo>
                    <a:lnTo>
                      <a:pt x="639" y="182"/>
                    </a:lnTo>
                    <a:close/>
                    <a:moveTo>
                      <a:pt x="585" y="194"/>
                    </a:moveTo>
                    <a:lnTo>
                      <a:pt x="583" y="194"/>
                    </a:lnTo>
                    <a:lnTo>
                      <a:pt x="583" y="196"/>
                    </a:lnTo>
                    <a:lnTo>
                      <a:pt x="583" y="196"/>
                    </a:lnTo>
                    <a:lnTo>
                      <a:pt x="583" y="196"/>
                    </a:lnTo>
                    <a:lnTo>
                      <a:pt x="583" y="196"/>
                    </a:lnTo>
                    <a:lnTo>
                      <a:pt x="585" y="198"/>
                    </a:lnTo>
                    <a:lnTo>
                      <a:pt x="585" y="198"/>
                    </a:lnTo>
                    <a:lnTo>
                      <a:pt x="587" y="198"/>
                    </a:lnTo>
                    <a:lnTo>
                      <a:pt x="587" y="196"/>
                    </a:lnTo>
                    <a:lnTo>
                      <a:pt x="587" y="196"/>
                    </a:lnTo>
                    <a:lnTo>
                      <a:pt x="589" y="196"/>
                    </a:lnTo>
                    <a:lnTo>
                      <a:pt x="589" y="196"/>
                    </a:lnTo>
                    <a:lnTo>
                      <a:pt x="587" y="194"/>
                    </a:lnTo>
                    <a:lnTo>
                      <a:pt x="587" y="194"/>
                    </a:lnTo>
                    <a:lnTo>
                      <a:pt x="585" y="194"/>
                    </a:lnTo>
                    <a:close/>
                    <a:moveTo>
                      <a:pt x="735" y="90"/>
                    </a:moveTo>
                    <a:lnTo>
                      <a:pt x="731" y="90"/>
                    </a:lnTo>
                    <a:lnTo>
                      <a:pt x="731" y="90"/>
                    </a:lnTo>
                    <a:lnTo>
                      <a:pt x="729" y="92"/>
                    </a:lnTo>
                    <a:lnTo>
                      <a:pt x="723" y="92"/>
                    </a:lnTo>
                    <a:lnTo>
                      <a:pt x="723" y="92"/>
                    </a:lnTo>
                    <a:lnTo>
                      <a:pt x="723" y="94"/>
                    </a:lnTo>
                    <a:lnTo>
                      <a:pt x="723" y="94"/>
                    </a:lnTo>
                    <a:lnTo>
                      <a:pt x="723" y="94"/>
                    </a:lnTo>
                    <a:lnTo>
                      <a:pt x="737" y="92"/>
                    </a:lnTo>
                    <a:lnTo>
                      <a:pt x="739" y="94"/>
                    </a:lnTo>
                    <a:lnTo>
                      <a:pt x="743" y="92"/>
                    </a:lnTo>
                    <a:lnTo>
                      <a:pt x="755" y="92"/>
                    </a:lnTo>
                    <a:lnTo>
                      <a:pt x="763" y="92"/>
                    </a:lnTo>
                    <a:lnTo>
                      <a:pt x="761" y="92"/>
                    </a:lnTo>
                    <a:lnTo>
                      <a:pt x="757" y="92"/>
                    </a:lnTo>
                    <a:lnTo>
                      <a:pt x="755" y="92"/>
                    </a:lnTo>
                    <a:lnTo>
                      <a:pt x="755" y="92"/>
                    </a:lnTo>
                    <a:lnTo>
                      <a:pt x="751" y="94"/>
                    </a:lnTo>
                    <a:lnTo>
                      <a:pt x="747" y="94"/>
                    </a:lnTo>
                    <a:lnTo>
                      <a:pt x="741" y="96"/>
                    </a:lnTo>
                    <a:lnTo>
                      <a:pt x="741" y="96"/>
                    </a:lnTo>
                    <a:lnTo>
                      <a:pt x="739" y="96"/>
                    </a:lnTo>
                    <a:lnTo>
                      <a:pt x="741" y="96"/>
                    </a:lnTo>
                    <a:lnTo>
                      <a:pt x="743" y="98"/>
                    </a:lnTo>
                    <a:lnTo>
                      <a:pt x="745" y="98"/>
                    </a:lnTo>
                    <a:lnTo>
                      <a:pt x="743" y="98"/>
                    </a:lnTo>
                    <a:lnTo>
                      <a:pt x="741" y="98"/>
                    </a:lnTo>
                    <a:lnTo>
                      <a:pt x="739" y="98"/>
                    </a:lnTo>
                    <a:lnTo>
                      <a:pt x="739" y="100"/>
                    </a:lnTo>
                    <a:lnTo>
                      <a:pt x="739" y="100"/>
                    </a:lnTo>
                    <a:lnTo>
                      <a:pt x="739" y="102"/>
                    </a:lnTo>
                    <a:lnTo>
                      <a:pt x="743" y="102"/>
                    </a:lnTo>
                    <a:lnTo>
                      <a:pt x="745" y="102"/>
                    </a:lnTo>
                    <a:lnTo>
                      <a:pt x="749" y="100"/>
                    </a:lnTo>
                    <a:lnTo>
                      <a:pt x="749" y="100"/>
                    </a:lnTo>
                    <a:lnTo>
                      <a:pt x="749" y="100"/>
                    </a:lnTo>
                    <a:lnTo>
                      <a:pt x="751" y="102"/>
                    </a:lnTo>
                    <a:lnTo>
                      <a:pt x="753" y="100"/>
                    </a:lnTo>
                    <a:lnTo>
                      <a:pt x="755" y="100"/>
                    </a:lnTo>
                    <a:lnTo>
                      <a:pt x="755" y="102"/>
                    </a:lnTo>
                    <a:lnTo>
                      <a:pt x="757" y="102"/>
                    </a:lnTo>
                    <a:lnTo>
                      <a:pt x="761" y="100"/>
                    </a:lnTo>
                    <a:lnTo>
                      <a:pt x="761" y="100"/>
                    </a:lnTo>
                    <a:lnTo>
                      <a:pt x="763" y="100"/>
                    </a:lnTo>
                    <a:lnTo>
                      <a:pt x="765" y="100"/>
                    </a:lnTo>
                    <a:lnTo>
                      <a:pt x="765" y="100"/>
                    </a:lnTo>
                    <a:lnTo>
                      <a:pt x="765" y="100"/>
                    </a:lnTo>
                    <a:lnTo>
                      <a:pt x="765" y="98"/>
                    </a:lnTo>
                    <a:lnTo>
                      <a:pt x="765" y="98"/>
                    </a:lnTo>
                    <a:lnTo>
                      <a:pt x="765" y="98"/>
                    </a:lnTo>
                    <a:lnTo>
                      <a:pt x="765" y="100"/>
                    </a:lnTo>
                    <a:lnTo>
                      <a:pt x="767" y="100"/>
                    </a:lnTo>
                    <a:lnTo>
                      <a:pt x="767" y="100"/>
                    </a:lnTo>
                    <a:lnTo>
                      <a:pt x="769" y="100"/>
                    </a:lnTo>
                    <a:lnTo>
                      <a:pt x="769" y="100"/>
                    </a:lnTo>
                    <a:lnTo>
                      <a:pt x="769" y="98"/>
                    </a:lnTo>
                    <a:lnTo>
                      <a:pt x="769" y="98"/>
                    </a:lnTo>
                    <a:lnTo>
                      <a:pt x="771" y="96"/>
                    </a:lnTo>
                    <a:lnTo>
                      <a:pt x="775" y="94"/>
                    </a:lnTo>
                    <a:lnTo>
                      <a:pt x="777" y="94"/>
                    </a:lnTo>
                    <a:lnTo>
                      <a:pt x="777" y="96"/>
                    </a:lnTo>
                    <a:lnTo>
                      <a:pt x="777" y="96"/>
                    </a:lnTo>
                    <a:lnTo>
                      <a:pt x="779" y="94"/>
                    </a:lnTo>
                    <a:lnTo>
                      <a:pt x="781" y="92"/>
                    </a:lnTo>
                    <a:lnTo>
                      <a:pt x="781" y="92"/>
                    </a:lnTo>
                    <a:lnTo>
                      <a:pt x="777" y="90"/>
                    </a:lnTo>
                    <a:lnTo>
                      <a:pt x="777" y="90"/>
                    </a:lnTo>
                    <a:lnTo>
                      <a:pt x="779" y="90"/>
                    </a:lnTo>
                    <a:lnTo>
                      <a:pt x="781" y="90"/>
                    </a:lnTo>
                    <a:lnTo>
                      <a:pt x="781" y="90"/>
                    </a:lnTo>
                    <a:lnTo>
                      <a:pt x="783" y="88"/>
                    </a:lnTo>
                    <a:lnTo>
                      <a:pt x="783" y="88"/>
                    </a:lnTo>
                    <a:lnTo>
                      <a:pt x="785" y="86"/>
                    </a:lnTo>
                    <a:lnTo>
                      <a:pt x="787" y="86"/>
                    </a:lnTo>
                    <a:lnTo>
                      <a:pt x="787" y="86"/>
                    </a:lnTo>
                    <a:lnTo>
                      <a:pt x="789" y="84"/>
                    </a:lnTo>
                    <a:lnTo>
                      <a:pt x="789" y="84"/>
                    </a:lnTo>
                    <a:lnTo>
                      <a:pt x="789" y="84"/>
                    </a:lnTo>
                    <a:lnTo>
                      <a:pt x="789" y="82"/>
                    </a:lnTo>
                    <a:lnTo>
                      <a:pt x="789" y="82"/>
                    </a:lnTo>
                    <a:lnTo>
                      <a:pt x="789" y="82"/>
                    </a:lnTo>
                    <a:lnTo>
                      <a:pt x="791" y="82"/>
                    </a:lnTo>
                    <a:lnTo>
                      <a:pt x="791" y="80"/>
                    </a:lnTo>
                    <a:lnTo>
                      <a:pt x="791" y="80"/>
                    </a:lnTo>
                    <a:lnTo>
                      <a:pt x="791" y="80"/>
                    </a:lnTo>
                    <a:lnTo>
                      <a:pt x="789" y="80"/>
                    </a:lnTo>
                    <a:lnTo>
                      <a:pt x="787" y="80"/>
                    </a:lnTo>
                    <a:lnTo>
                      <a:pt x="787" y="80"/>
                    </a:lnTo>
                    <a:lnTo>
                      <a:pt x="787" y="78"/>
                    </a:lnTo>
                    <a:lnTo>
                      <a:pt x="785" y="78"/>
                    </a:lnTo>
                    <a:lnTo>
                      <a:pt x="781" y="78"/>
                    </a:lnTo>
                    <a:lnTo>
                      <a:pt x="781" y="78"/>
                    </a:lnTo>
                    <a:lnTo>
                      <a:pt x="779" y="80"/>
                    </a:lnTo>
                    <a:lnTo>
                      <a:pt x="779" y="82"/>
                    </a:lnTo>
                    <a:lnTo>
                      <a:pt x="775" y="82"/>
                    </a:lnTo>
                    <a:lnTo>
                      <a:pt x="775" y="80"/>
                    </a:lnTo>
                    <a:lnTo>
                      <a:pt x="773" y="78"/>
                    </a:lnTo>
                    <a:lnTo>
                      <a:pt x="773" y="78"/>
                    </a:lnTo>
                    <a:lnTo>
                      <a:pt x="769" y="78"/>
                    </a:lnTo>
                    <a:lnTo>
                      <a:pt x="767" y="78"/>
                    </a:lnTo>
                    <a:lnTo>
                      <a:pt x="763" y="80"/>
                    </a:lnTo>
                    <a:lnTo>
                      <a:pt x="759" y="80"/>
                    </a:lnTo>
                    <a:lnTo>
                      <a:pt x="759" y="80"/>
                    </a:lnTo>
                    <a:lnTo>
                      <a:pt x="759" y="82"/>
                    </a:lnTo>
                    <a:lnTo>
                      <a:pt x="759" y="82"/>
                    </a:lnTo>
                    <a:lnTo>
                      <a:pt x="759" y="82"/>
                    </a:lnTo>
                    <a:lnTo>
                      <a:pt x="763" y="82"/>
                    </a:lnTo>
                    <a:lnTo>
                      <a:pt x="765" y="82"/>
                    </a:lnTo>
                    <a:lnTo>
                      <a:pt x="765" y="84"/>
                    </a:lnTo>
                    <a:lnTo>
                      <a:pt x="765" y="84"/>
                    </a:lnTo>
                    <a:lnTo>
                      <a:pt x="763" y="84"/>
                    </a:lnTo>
                    <a:lnTo>
                      <a:pt x="761" y="84"/>
                    </a:lnTo>
                    <a:lnTo>
                      <a:pt x="759" y="84"/>
                    </a:lnTo>
                    <a:lnTo>
                      <a:pt x="759" y="84"/>
                    </a:lnTo>
                    <a:lnTo>
                      <a:pt x="761" y="84"/>
                    </a:lnTo>
                    <a:lnTo>
                      <a:pt x="763" y="84"/>
                    </a:lnTo>
                    <a:lnTo>
                      <a:pt x="763" y="86"/>
                    </a:lnTo>
                    <a:lnTo>
                      <a:pt x="767" y="86"/>
                    </a:lnTo>
                    <a:lnTo>
                      <a:pt x="763" y="86"/>
                    </a:lnTo>
                    <a:lnTo>
                      <a:pt x="761" y="86"/>
                    </a:lnTo>
                    <a:lnTo>
                      <a:pt x="761" y="86"/>
                    </a:lnTo>
                    <a:lnTo>
                      <a:pt x="759" y="86"/>
                    </a:lnTo>
                    <a:lnTo>
                      <a:pt x="759" y="86"/>
                    </a:lnTo>
                    <a:lnTo>
                      <a:pt x="759" y="86"/>
                    </a:lnTo>
                    <a:lnTo>
                      <a:pt x="761" y="88"/>
                    </a:lnTo>
                    <a:lnTo>
                      <a:pt x="761" y="88"/>
                    </a:lnTo>
                    <a:lnTo>
                      <a:pt x="761" y="88"/>
                    </a:lnTo>
                    <a:lnTo>
                      <a:pt x="759" y="88"/>
                    </a:lnTo>
                    <a:lnTo>
                      <a:pt x="757" y="88"/>
                    </a:lnTo>
                    <a:lnTo>
                      <a:pt x="757" y="88"/>
                    </a:lnTo>
                    <a:lnTo>
                      <a:pt x="757" y="88"/>
                    </a:lnTo>
                    <a:lnTo>
                      <a:pt x="753" y="84"/>
                    </a:lnTo>
                    <a:lnTo>
                      <a:pt x="753" y="84"/>
                    </a:lnTo>
                    <a:lnTo>
                      <a:pt x="753" y="84"/>
                    </a:lnTo>
                    <a:lnTo>
                      <a:pt x="753" y="84"/>
                    </a:lnTo>
                    <a:lnTo>
                      <a:pt x="753" y="82"/>
                    </a:lnTo>
                    <a:lnTo>
                      <a:pt x="753" y="82"/>
                    </a:lnTo>
                    <a:lnTo>
                      <a:pt x="751" y="82"/>
                    </a:lnTo>
                    <a:lnTo>
                      <a:pt x="749" y="82"/>
                    </a:lnTo>
                    <a:lnTo>
                      <a:pt x="749" y="82"/>
                    </a:lnTo>
                    <a:lnTo>
                      <a:pt x="747" y="82"/>
                    </a:lnTo>
                    <a:lnTo>
                      <a:pt x="745" y="82"/>
                    </a:lnTo>
                    <a:lnTo>
                      <a:pt x="743" y="82"/>
                    </a:lnTo>
                    <a:lnTo>
                      <a:pt x="741" y="84"/>
                    </a:lnTo>
                    <a:lnTo>
                      <a:pt x="743" y="84"/>
                    </a:lnTo>
                    <a:lnTo>
                      <a:pt x="743" y="84"/>
                    </a:lnTo>
                    <a:lnTo>
                      <a:pt x="747" y="84"/>
                    </a:lnTo>
                    <a:lnTo>
                      <a:pt x="747" y="84"/>
                    </a:lnTo>
                    <a:lnTo>
                      <a:pt x="743" y="86"/>
                    </a:lnTo>
                    <a:lnTo>
                      <a:pt x="741" y="86"/>
                    </a:lnTo>
                    <a:lnTo>
                      <a:pt x="741" y="86"/>
                    </a:lnTo>
                    <a:lnTo>
                      <a:pt x="741" y="86"/>
                    </a:lnTo>
                    <a:lnTo>
                      <a:pt x="741" y="88"/>
                    </a:lnTo>
                    <a:lnTo>
                      <a:pt x="743" y="88"/>
                    </a:lnTo>
                    <a:lnTo>
                      <a:pt x="743" y="88"/>
                    </a:lnTo>
                    <a:lnTo>
                      <a:pt x="741" y="88"/>
                    </a:lnTo>
                    <a:lnTo>
                      <a:pt x="741" y="88"/>
                    </a:lnTo>
                    <a:lnTo>
                      <a:pt x="741" y="90"/>
                    </a:lnTo>
                    <a:lnTo>
                      <a:pt x="741" y="90"/>
                    </a:lnTo>
                    <a:lnTo>
                      <a:pt x="741" y="90"/>
                    </a:lnTo>
                    <a:lnTo>
                      <a:pt x="745" y="90"/>
                    </a:lnTo>
                    <a:lnTo>
                      <a:pt x="745" y="90"/>
                    </a:lnTo>
                    <a:lnTo>
                      <a:pt x="743" y="90"/>
                    </a:lnTo>
                    <a:lnTo>
                      <a:pt x="741" y="90"/>
                    </a:lnTo>
                    <a:lnTo>
                      <a:pt x="741" y="90"/>
                    </a:lnTo>
                    <a:lnTo>
                      <a:pt x="739" y="90"/>
                    </a:lnTo>
                    <a:lnTo>
                      <a:pt x="737" y="88"/>
                    </a:lnTo>
                    <a:lnTo>
                      <a:pt x="735" y="90"/>
                    </a:lnTo>
                    <a:close/>
                    <a:moveTo>
                      <a:pt x="757" y="80"/>
                    </a:moveTo>
                    <a:lnTo>
                      <a:pt x="763" y="78"/>
                    </a:lnTo>
                    <a:lnTo>
                      <a:pt x="769" y="78"/>
                    </a:lnTo>
                    <a:lnTo>
                      <a:pt x="767" y="78"/>
                    </a:lnTo>
                    <a:lnTo>
                      <a:pt x="767" y="78"/>
                    </a:lnTo>
                    <a:lnTo>
                      <a:pt x="763" y="78"/>
                    </a:lnTo>
                    <a:lnTo>
                      <a:pt x="763" y="78"/>
                    </a:lnTo>
                    <a:lnTo>
                      <a:pt x="759" y="78"/>
                    </a:lnTo>
                    <a:lnTo>
                      <a:pt x="755" y="78"/>
                    </a:lnTo>
                    <a:lnTo>
                      <a:pt x="753" y="80"/>
                    </a:lnTo>
                    <a:lnTo>
                      <a:pt x="753" y="80"/>
                    </a:lnTo>
                    <a:lnTo>
                      <a:pt x="753" y="80"/>
                    </a:lnTo>
                    <a:lnTo>
                      <a:pt x="757" y="80"/>
                    </a:lnTo>
                    <a:close/>
                    <a:moveTo>
                      <a:pt x="719" y="86"/>
                    </a:moveTo>
                    <a:lnTo>
                      <a:pt x="719" y="86"/>
                    </a:lnTo>
                    <a:lnTo>
                      <a:pt x="717" y="88"/>
                    </a:lnTo>
                    <a:lnTo>
                      <a:pt x="717" y="88"/>
                    </a:lnTo>
                    <a:lnTo>
                      <a:pt x="725" y="88"/>
                    </a:lnTo>
                    <a:lnTo>
                      <a:pt x="725" y="88"/>
                    </a:lnTo>
                    <a:lnTo>
                      <a:pt x="721" y="90"/>
                    </a:lnTo>
                    <a:lnTo>
                      <a:pt x="721" y="90"/>
                    </a:lnTo>
                    <a:lnTo>
                      <a:pt x="723" y="90"/>
                    </a:lnTo>
                    <a:lnTo>
                      <a:pt x="729" y="90"/>
                    </a:lnTo>
                    <a:lnTo>
                      <a:pt x="729" y="90"/>
                    </a:lnTo>
                    <a:lnTo>
                      <a:pt x="731" y="90"/>
                    </a:lnTo>
                    <a:lnTo>
                      <a:pt x="733" y="88"/>
                    </a:lnTo>
                    <a:lnTo>
                      <a:pt x="737" y="88"/>
                    </a:lnTo>
                    <a:lnTo>
                      <a:pt x="737" y="88"/>
                    </a:lnTo>
                    <a:lnTo>
                      <a:pt x="737" y="88"/>
                    </a:lnTo>
                    <a:lnTo>
                      <a:pt x="735" y="88"/>
                    </a:lnTo>
                    <a:lnTo>
                      <a:pt x="735" y="86"/>
                    </a:lnTo>
                    <a:lnTo>
                      <a:pt x="735" y="86"/>
                    </a:lnTo>
                    <a:lnTo>
                      <a:pt x="737" y="84"/>
                    </a:lnTo>
                    <a:lnTo>
                      <a:pt x="737" y="84"/>
                    </a:lnTo>
                    <a:lnTo>
                      <a:pt x="737" y="84"/>
                    </a:lnTo>
                    <a:lnTo>
                      <a:pt x="733" y="84"/>
                    </a:lnTo>
                    <a:lnTo>
                      <a:pt x="727" y="84"/>
                    </a:lnTo>
                    <a:lnTo>
                      <a:pt x="721" y="84"/>
                    </a:lnTo>
                    <a:lnTo>
                      <a:pt x="717" y="84"/>
                    </a:lnTo>
                    <a:lnTo>
                      <a:pt x="715" y="86"/>
                    </a:lnTo>
                    <a:lnTo>
                      <a:pt x="715" y="86"/>
                    </a:lnTo>
                    <a:lnTo>
                      <a:pt x="719" y="86"/>
                    </a:lnTo>
                    <a:close/>
                    <a:moveTo>
                      <a:pt x="755" y="56"/>
                    </a:moveTo>
                    <a:lnTo>
                      <a:pt x="757" y="58"/>
                    </a:lnTo>
                    <a:lnTo>
                      <a:pt x="761" y="58"/>
                    </a:lnTo>
                    <a:lnTo>
                      <a:pt x="765" y="56"/>
                    </a:lnTo>
                    <a:lnTo>
                      <a:pt x="775" y="56"/>
                    </a:lnTo>
                    <a:lnTo>
                      <a:pt x="773" y="56"/>
                    </a:lnTo>
                    <a:lnTo>
                      <a:pt x="773" y="56"/>
                    </a:lnTo>
                    <a:lnTo>
                      <a:pt x="773" y="56"/>
                    </a:lnTo>
                    <a:lnTo>
                      <a:pt x="773" y="58"/>
                    </a:lnTo>
                    <a:lnTo>
                      <a:pt x="773" y="58"/>
                    </a:lnTo>
                    <a:lnTo>
                      <a:pt x="777" y="56"/>
                    </a:lnTo>
                    <a:lnTo>
                      <a:pt x="779" y="56"/>
                    </a:lnTo>
                    <a:lnTo>
                      <a:pt x="781" y="58"/>
                    </a:lnTo>
                    <a:lnTo>
                      <a:pt x="787" y="58"/>
                    </a:lnTo>
                    <a:lnTo>
                      <a:pt x="789" y="58"/>
                    </a:lnTo>
                    <a:lnTo>
                      <a:pt x="789" y="58"/>
                    </a:lnTo>
                    <a:lnTo>
                      <a:pt x="789" y="60"/>
                    </a:lnTo>
                    <a:lnTo>
                      <a:pt x="789" y="60"/>
                    </a:lnTo>
                    <a:lnTo>
                      <a:pt x="787" y="60"/>
                    </a:lnTo>
                    <a:lnTo>
                      <a:pt x="787" y="60"/>
                    </a:lnTo>
                    <a:lnTo>
                      <a:pt x="787" y="62"/>
                    </a:lnTo>
                    <a:lnTo>
                      <a:pt x="787" y="62"/>
                    </a:lnTo>
                    <a:lnTo>
                      <a:pt x="789" y="62"/>
                    </a:lnTo>
                    <a:lnTo>
                      <a:pt x="793" y="64"/>
                    </a:lnTo>
                    <a:lnTo>
                      <a:pt x="795" y="62"/>
                    </a:lnTo>
                    <a:lnTo>
                      <a:pt x="799" y="62"/>
                    </a:lnTo>
                    <a:lnTo>
                      <a:pt x="801" y="62"/>
                    </a:lnTo>
                    <a:lnTo>
                      <a:pt x="803" y="62"/>
                    </a:lnTo>
                    <a:lnTo>
                      <a:pt x="805" y="60"/>
                    </a:lnTo>
                    <a:lnTo>
                      <a:pt x="805" y="60"/>
                    </a:lnTo>
                    <a:lnTo>
                      <a:pt x="805" y="60"/>
                    </a:lnTo>
                    <a:lnTo>
                      <a:pt x="807" y="60"/>
                    </a:lnTo>
                    <a:lnTo>
                      <a:pt x="807" y="58"/>
                    </a:lnTo>
                    <a:lnTo>
                      <a:pt x="805" y="56"/>
                    </a:lnTo>
                    <a:lnTo>
                      <a:pt x="803" y="56"/>
                    </a:lnTo>
                    <a:lnTo>
                      <a:pt x="803" y="56"/>
                    </a:lnTo>
                    <a:lnTo>
                      <a:pt x="805" y="56"/>
                    </a:lnTo>
                    <a:lnTo>
                      <a:pt x="805" y="56"/>
                    </a:lnTo>
                    <a:lnTo>
                      <a:pt x="805" y="54"/>
                    </a:lnTo>
                    <a:lnTo>
                      <a:pt x="805" y="54"/>
                    </a:lnTo>
                    <a:lnTo>
                      <a:pt x="807" y="54"/>
                    </a:lnTo>
                    <a:lnTo>
                      <a:pt x="809" y="54"/>
                    </a:lnTo>
                    <a:lnTo>
                      <a:pt x="811" y="54"/>
                    </a:lnTo>
                    <a:lnTo>
                      <a:pt x="811" y="52"/>
                    </a:lnTo>
                    <a:lnTo>
                      <a:pt x="809" y="52"/>
                    </a:lnTo>
                    <a:lnTo>
                      <a:pt x="809" y="52"/>
                    </a:lnTo>
                    <a:lnTo>
                      <a:pt x="807" y="50"/>
                    </a:lnTo>
                    <a:lnTo>
                      <a:pt x="801" y="50"/>
                    </a:lnTo>
                    <a:lnTo>
                      <a:pt x="799" y="50"/>
                    </a:lnTo>
                    <a:lnTo>
                      <a:pt x="799" y="50"/>
                    </a:lnTo>
                    <a:lnTo>
                      <a:pt x="801" y="50"/>
                    </a:lnTo>
                    <a:lnTo>
                      <a:pt x="803" y="48"/>
                    </a:lnTo>
                    <a:lnTo>
                      <a:pt x="803" y="48"/>
                    </a:lnTo>
                    <a:lnTo>
                      <a:pt x="803" y="48"/>
                    </a:lnTo>
                    <a:lnTo>
                      <a:pt x="803" y="48"/>
                    </a:lnTo>
                    <a:lnTo>
                      <a:pt x="801" y="48"/>
                    </a:lnTo>
                    <a:lnTo>
                      <a:pt x="799" y="46"/>
                    </a:lnTo>
                    <a:lnTo>
                      <a:pt x="797" y="46"/>
                    </a:lnTo>
                    <a:lnTo>
                      <a:pt x="795" y="46"/>
                    </a:lnTo>
                    <a:lnTo>
                      <a:pt x="793" y="48"/>
                    </a:lnTo>
                    <a:lnTo>
                      <a:pt x="791" y="48"/>
                    </a:lnTo>
                    <a:lnTo>
                      <a:pt x="789" y="48"/>
                    </a:lnTo>
                    <a:lnTo>
                      <a:pt x="789" y="48"/>
                    </a:lnTo>
                    <a:lnTo>
                      <a:pt x="787" y="48"/>
                    </a:lnTo>
                    <a:lnTo>
                      <a:pt x="785" y="50"/>
                    </a:lnTo>
                    <a:lnTo>
                      <a:pt x="787" y="48"/>
                    </a:lnTo>
                    <a:lnTo>
                      <a:pt x="787" y="48"/>
                    </a:lnTo>
                    <a:lnTo>
                      <a:pt x="787" y="48"/>
                    </a:lnTo>
                    <a:lnTo>
                      <a:pt x="787" y="48"/>
                    </a:lnTo>
                    <a:lnTo>
                      <a:pt x="787" y="48"/>
                    </a:lnTo>
                    <a:lnTo>
                      <a:pt x="789" y="48"/>
                    </a:lnTo>
                    <a:lnTo>
                      <a:pt x="789" y="46"/>
                    </a:lnTo>
                    <a:lnTo>
                      <a:pt x="789" y="46"/>
                    </a:lnTo>
                    <a:lnTo>
                      <a:pt x="789" y="46"/>
                    </a:lnTo>
                    <a:lnTo>
                      <a:pt x="789" y="44"/>
                    </a:lnTo>
                    <a:lnTo>
                      <a:pt x="787" y="44"/>
                    </a:lnTo>
                    <a:lnTo>
                      <a:pt x="785" y="44"/>
                    </a:lnTo>
                    <a:lnTo>
                      <a:pt x="783" y="44"/>
                    </a:lnTo>
                    <a:lnTo>
                      <a:pt x="781" y="44"/>
                    </a:lnTo>
                    <a:lnTo>
                      <a:pt x="771" y="44"/>
                    </a:lnTo>
                    <a:lnTo>
                      <a:pt x="767" y="44"/>
                    </a:lnTo>
                    <a:lnTo>
                      <a:pt x="765" y="44"/>
                    </a:lnTo>
                    <a:lnTo>
                      <a:pt x="763" y="44"/>
                    </a:lnTo>
                    <a:lnTo>
                      <a:pt x="761" y="46"/>
                    </a:lnTo>
                    <a:lnTo>
                      <a:pt x="761" y="46"/>
                    </a:lnTo>
                    <a:lnTo>
                      <a:pt x="759" y="46"/>
                    </a:lnTo>
                    <a:lnTo>
                      <a:pt x="759" y="48"/>
                    </a:lnTo>
                    <a:lnTo>
                      <a:pt x="761" y="48"/>
                    </a:lnTo>
                    <a:lnTo>
                      <a:pt x="767" y="48"/>
                    </a:lnTo>
                    <a:lnTo>
                      <a:pt x="767" y="48"/>
                    </a:lnTo>
                    <a:lnTo>
                      <a:pt x="767" y="48"/>
                    </a:lnTo>
                    <a:lnTo>
                      <a:pt x="763" y="50"/>
                    </a:lnTo>
                    <a:lnTo>
                      <a:pt x="761" y="50"/>
                    </a:lnTo>
                    <a:lnTo>
                      <a:pt x="761" y="50"/>
                    </a:lnTo>
                    <a:lnTo>
                      <a:pt x="761" y="50"/>
                    </a:lnTo>
                    <a:lnTo>
                      <a:pt x="763" y="50"/>
                    </a:lnTo>
                    <a:lnTo>
                      <a:pt x="763" y="50"/>
                    </a:lnTo>
                    <a:lnTo>
                      <a:pt x="769" y="48"/>
                    </a:lnTo>
                    <a:lnTo>
                      <a:pt x="773" y="48"/>
                    </a:lnTo>
                    <a:lnTo>
                      <a:pt x="773" y="48"/>
                    </a:lnTo>
                    <a:lnTo>
                      <a:pt x="773" y="48"/>
                    </a:lnTo>
                    <a:lnTo>
                      <a:pt x="773" y="48"/>
                    </a:lnTo>
                    <a:lnTo>
                      <a:pt x="773" y="48"/>
                    </a:lnTo>
                    <a:lnTo>
                      <a:pt x="769" y="50"/>
                    </a:lnTo>
                    <a:lnTo>
                      <a:pt x="769" y="50"/>
                    </a:lnTo>
                    <a:lnTo>
                      <a:pt x="769" y="50"/>
                    </a:lnTo>
                    <a:lnTo>
                      <a:pt x="769" y="50"/>
                    </a:lnTo>
                    <a:lnTo>
                      <a:pt x="775" y="50"/>
                    </a:lnTo>
                    <a:lnTo>
                      <a:pt x="775" y="50"/>
                    </a:lnTo>
                    <a:lnTo>
                      <a:pt x="775" y="50"/>
                    </a:lnTo>
                    <a:lnTo>
                      <a:pt x="773" y="52"/>
                    </a:lnTo>
                    <a:lnTo>
                      <a:pt x="769" y="52"/>
                    </a:lnTo>
                    <a:lnTo>
                      <a:pt x="767" y="52"/>
                    </a:lnTo>
                    <a:lnTo>
                      <a:pt x="771" y="52"/>
                    </a:lnTo>
                    <a:lnTo>
                      <a:pt x="771" y="52"/>
                    </a:lnTo>
                    <a:lnTo>
                      <a:pt x="769" y="54"/>
                    </a:lnTo>
                    <a:lnTo>
                      <a:pt x="767" y="54"/>
                    </a:lnTo>
                    <a:lnTo>
                      <a:pt x="763" y="54"/>
                    </a:lnTo>
                    <a:lnTo>
                      <a:pt x="759" y="54"/>
                    </a:lnTo>
                    <a:lnTo>
                      <a:pt x="757" y="54"/>
                    </a:lnTo>
                    <a:lnTo>
                      <a:pt x="757" y="54"/>
                    </a:lnTo>
                    <a:lnTo>
                      <a:pt x="755" y="54"/>
                    </a:lnTo>
                    <a:lnTo>
                      <a:pt x="753" y="54"/>
                    </a:lnTo>
                    <a:lnTo>
                      <a:pt x="753" y="56"/>
                    </a:lnTo>
                    <a:lnTo>
                      <a:pt x="753" y="56"/>
                    </a:lnTo>
                    <a:lnTo>
                      <a:pt x="755" y="56"/>
                    </a:lnTo>
                    <a:close/>
                    <a:moveTo>
                      <a:pt x="771" y="58"/>
                    </a:moveTo>
                    <a:lnTo>
                      <a:pt x="771" y="58"/>
                    </a:lnTo>
                    <a:lnTo>
                      <a:pt x="771" y="56"/>
                    </a:lnTo>
                    <a:lnTo>
                      <a:pt x="771" y="58"/>
                    </a:lnTo>
                    <a:lnTo>
                      <a:pt x="769" y="58"/>
                    </a:lnTo>
                    <a:lnTo>
                      <a:pt x="765" y="58"/>
                    </a:lnTo>
                    <a:lnTo>
                      <a:pt x="765" y="58"/>
                    </a:lnTo>
                    <a:lnTo>
                      <a:pt x="765" y="58"/>
                    </a:lnTo>
                    <a:lnTo>
                      <a:pt x="765" y="58"/>
                    </a:lnTo>
                    <a:lnTo>
                      <a:pt x="767" y="58"/>
                    </a:lnTo>
                    <a:lnTo>
                      <a:pt x="767" y="58"/>
                    </a:lnTo>
                    <a:lnTo>
                      <a:pt x="771" y="58"/>
                    </a:lnTo>
                    <a:close/>
                    <a:moveTo>
                      <a:pt x="747" y="114"/>
                    </a:moveTo>
                    <a:lnTo>
                      <a:pt x="741" y="114"/>
                    </a:lnTo>
                    <a:lnTo>
                      <a:pt x="737" y="114"/>
                    </a:lnTo>
                    <a:lnTo>
                      <a:pt x="737" y="116"/>
                    </a:lnTo>
                    <a:lnTo>
                      <a:pt x="735" y="116"/>
                    </a:lnTo>
                    <a:lnTo>
                      <a:pt x="735" y="116"/>
                    </a:lnTo>
                    <a:lnTo>
                      <a:pt x="733" y="116"/>
                    </a:lnTo>
                    <a:lnTo>
                      <a:pt x="731" y="116"/>
                    </a:lnTo>
                    <a:lnTo>
                      <a:pt x="729" y="116"/>
                    </a:lnTo>
                    <a:lnTo>
                      <a:pt x="729" y="116"/>
                    </a:lnTo>
                    <a:lnTo>
                      <a:pt x="729" y="116"/>
                    </a:lnTo>
                    <a:lnTo>
                      <a:pt x="729" y="118"/>
                    </a:lnTo>
                    <a:lnTo>
                      <a:pt x="733" y="118"/>
                    </a:lnTo>
                    <a:lnTo>
                      <a:pt x="735" y="118"/>
                    </a:lnTo>
                    <a:lnTo>
                      <a:pt x="735" y="118"/>
                    </a:lnTo>
                    <a:lnTo>
                      <a:pt x="737" y="118"/>
                    </a:lnTo>
                    <a:lnTo>
                      <a:pt x="737" y="118"/>
                    </a:lnTo>
                    <a:lnTo>
                      <a:pt x="741" y="118"/>
                    </a:lnTo>
                    <a:lnTo>
                      <a:pt x="743" y="116"/>
                    </a:lnTo>
                    <a:lnTo>
                      <a:pt x="747" y="116"/>
                    </a:lnTo>
                    <a:lnTo>
                      <a:pt x="749" y="116"/>
                    </a:lnTo>
                    <a:lnTo>
                      <a:pt x="751" y="114"/>
                    </a:lnTo>
                    <a:lnTo>
                      <a:pt x="751" y="114"/>
                    </a:lnTo>
                    <a:lnTo>
                      <a:pt x="751" y="114"/>
                    </a:lnTo>
                    <a:lnTo>
                      <a:pt x="751" y="114"/>
                    </a:lnTo>
                    <a:lnTo>
                      <a:pt x="751" y="114"/>
                    </a:lnTo>
                    <a:lnTo>
                      <a:pt x="747" y="114"/>
                    </a:lnTo>
                    <a:close/>
                    <a:moveTo>
                      <a:pt x="729" y="82"/>
                    </a:moveTo>
                    <a:lnTo>
                      <a:pt x="731" y="82"/>
                    </a:lnTo>
                    <a:lnTo>
                      <a:pt x="733" y="82"/>
                    </a:lnTo>
                    <a:lnTo>
                      <a:pt x="735" y="82"/>
                    </a:lnTo>
                    <a:lnTo>
                      <a:pt x="735" y="82"/>
                    </a:lnTo>
                    <a:lnTo>
                      <a:pt x="735" y="82"/>
                    </a:lnTo>
                    <a:lnTo>
                      <a:pt x="735" y="80"/>
                    </a:lnTo>
                    <a:lnTo>
                      <a:pt x="731" y="80"/>
                    </a:lnTo>
                    <a:lnTo>
                      <a:pt x="731" y="80"/>
                    </a:lnTo>
                    <a:lnTo>
                      <a:pt x="731" y="80"/>
                    </a:lnTo>
                    <a:lnTo>
                      <a:pt x="731" y="80"/>
                    </a:lnTo>
                    <a:lnTo>
                      <a:pt x="729" y="80"/>
                    </a:lnTo>
                    <a:lnTo>
                      <a:pt x="727" y="80"/>
                    </a:lnTo>
                    <a:lnTo>
                      <a:pt x="729" y="78"/>
                    </a:lnTo>
                    <a:lnTo>
                      <a:pt x="729" y="78"/>
                    </a:lnTo>
                    <a:lnTo>
                      <a:pt x="729" y="78"/>
                    </a:lnTo>
                    <a:lnTo>
                      <a:pt x="729" y="78"/>
                    </a:lnTo>
                    <a:lnTo>
                      <a:pt x="727" y="78"/>
                    </a:lnTo>
                    <a:lnTo>
                      <a:pt x="723" y="78"/>
                    </a:lnTo>
                    <a:lnTo>
                      <a:pt x="723" y="80"/>
                    </a:lnTo>
                    <a:lnTo>
                      <a:pt x="721" y="80"/>
                    </a:lnTo>
                    <a:lnTo>
                      <a:pt x="721" y="80"/>
                    </a:lnTo>
                    <a:lnTo>
                      <a:pt x="721" y="80"/>
                    </a:lnTo>
                    <a:lnTo>
                      <a:pt x="719" y="82"/>
                    </a:lnTo>
                    <a:lnTo>
                      <a:pt x="719" y="82"/>
                    </a:lnTo>
                    <a:lnTo>
                      <a:pt x="721" y="82"/>
                    </a:lnTo>
                    <a:lnTo>
                      <a:pt x="729" y="82"/>
                    </a:lnTo>
                    <a:close/>
                    <a:moveTo>
                      <a:pt x="729" y="72"/>
                    </a:moveTo>
                    <a:lnTo>
                      <a:pt x="731" y="72"/>
                    </a:lnTo>
                    <a:lnTo>
                      <a:pt x="733" y="72"/>
                    </a:lnTo>
                    <a:lnTo>
                      <a:pt x="733" y="72"/>
                    </a:lnTo>
                    <a:lnTo>
                      <a:pt x="735" y="70"/>
                    </a:lnTo>
                    <a:lnTo>
                      <a:pt x="735" y="70"/>
                    </a:lnTo>
                    <a:lnTo>
                      <a:pt x="737" y="70"/>
                    </a:lnTo>
                    <a:lnTo>
                      <a:pt x="737" y="70"/>
                    </a:lnTo>
                    <a:lnTo>
                      <a:pt x="735" y="68"/>
                    </a:lnTo>
                    <a:lnTo>
                      <a:pt x="735" y="68"/>
                    </a:lnTo>
                    <a:lnTo>
                      <a:pt x="735" y="68"/>
                    </a:lnTo>
                    <a:lnTo>
                      <a:pt x="735" y="68"/>
                    </a:lnTo>
                    <a:lnTo>
                      <a:pt x="735" y="66"/>
                    </a:lnTo>
                    <a:lnTo>
                      <a:pt x="735" y="66"/>
                    </a:lnTo>
                    <a:lnTo>
                      <a:pt x="735" y="64"/>
                    </a:lnTo>
                    <a:lnTo>
                      <a:pt x="733" y="64"/>
                    </a:lnTo>
                    <a:lnTo>
                      <a:pt x="731" y="64"/>
                    </a:lnTo>
                    <a:lnTo>
                      <a:pt x="729" y="64"/>
                    </a:lnTo>
                    <a:lnTo>
                      <a:pt x="729" y="64"/>
                    </a:lnTo>
                    <a:lnTo>
                      <a:pt x="729" y="66"/>
                    </a:lnTo>
                    <a:lnTo>
                      <a:pt x="727" y="66"/>
                    </a:lnTo>
                    <a:lnTo>
                      <a:pt x="729" y="66"/>
                    </a:lnTo>
                    <a:lnTo>
                      <a:pt x="727" y="68"/>
                    </a:lnTo>
                    <a:lnTo>
                      <a:pt x="727" y="70"/>
                    </a:lnTo>
                    <a:lnTo>
                      <a:pt x="727" y="70"/>
                    </a:lnTo>
                    <a:lnTo>
                      <a:pt x="727" y="72"/>
                    </a:lnTo>
                    <a:lnTo>
                      <a:pt x="729" y="72"/>
                    </a:lnTo>
                    <a:close/>
                    <a:moveTo>
                      <a:pt x="779" y="287"/>
                    </a:moveTo>
                    <a:lnTo>
                      <a:pt x="781" y="287"/>
                    </a:lnTo>
                    <a:lnTo>
                      <a:pt x="781" y="285"/>
                    </a:lnTo>
                    <a:lnTo>
                      <a:pt x="781" y="285"/>
                    </a:lnTo>
                    <a:lnTo>
                      <a:pt x="783" y="283"/>
                    </a:lnTo>
                    <a:lnTo>
                      <a:pt x="781" y="283"/>
                    </a:lnTo>
                    <a:lnTo>
                      <a:pt x="781" y="283"/>
                    </a:lnTo>
                    <a:lnTo>
                      <a:pt x="781" y="283"/>
                    </a:lnTo>
                    <a:lnTo>
                      <a:pt x="779" y="283"/>
                    </a:lnTo>
                    <a:lnTo>
                      <a:pt x="777" y="283"/>
                    </a:lnTo>
                    <a:lnTo>
                      <a:pt x="773" y="283"/>
                    </a:lnTo>
                    <a:lnTo>
                      <a:pt x="769" y="285"/>
                    </a:lnTo>
                    <a:lnTo>
                      <a:pt x="769" y="285"/>
                    </a:lnTo>
                    <a:lnTo>
                      <a:pt x="767" y="285"/>
                    </a:lnTo>
                    <a:lnTo>
                      <a:pt x="765" y="283"/>
                    </a:lnTo>
                    <a:lnTo>
                      <a:pt x="765" y="285"/>
                    </a:lnTo>
                    <a:lnTo>
                      <a:pt x="757" y="289"/>
                    </a:lnTo>
                    <a:lnTo>
                      <a:pt x="753" y="291"/>
                    </a:lnTo>
                    <a:lnTo>
                      <a:pt x="753" y="291"/>
                    </a:lnTo>
                    <a:lnTo>
                      <a:pt x="753" y="291"/>
                    </a:lnTo>
                    <a:lnTo>
                      <a:pt x="753" y="293"/>
                    </a:lnTo>
                    <a:lnTo>
                      <a:pt x="753" y="293"/>
                    </a:lnTo>
                    <a:lnTo>
                      <a:pt x="753" y="295"/>
                    </a:lnTo>
                    <a:lnTo>
                      <a:pt x="751" y="295"/>
                    </a:lnTo>
                    <a:lnTo>
                      <a:pt x="751" y="297"/>
                    </a:lnTo>
                    <a:lnTo>
                      <a:pt x="757" y="295"/>
                    </a:lnTo>
                    <a:lnTo>
                      <a:pt x="759" y="295"/>
                    </a:lnTo>
                    <a:lnTo>
                      <a:pt x="759" y="295"/>
                    </a:lnTo>
                    <a:lnTo>
                      <a:pt x="761" y="295"/>
                    </a:lnTo>
                    <a:lnTo>
                      <a:pt x="761" y="295"/>
                    </a:lnTo>
                    <a:lnTo>
                      <a:pt x="769" y="293"/>
                    </a:lnTo>
                    <a:lnTo>
                      <a:pt x="771" y="291"/>
                    </a:lnTo>
                    <a:lnTo>
                      <a:pt x="773" y="291"/>
                    </a:lnTo>
                    <a:lnTo>
                      <a:pt x="777" y="289"/>
                    </a:lnTo>
                    <a:lnTo>
                      <a:pt x="779" y="287"/>
                    </a:lnTo>
                    <a:close/>
                    <a:moveTo>
                      <a:pt x="971" y="323"/>
                    </a:moveTo>
                    <a:lnTo>
                      <a:pt x="969" y="323"/>
                    </a:lnTo>
                    <a:lnTo>
                      <a:pt x="969" y="323"/>
                    </a:lnTo>
                    <a:lnTo>
                      <a:pt x="969" y="325"/>
                    </a:lnTo>
                    <a:lnTo>
                      <a:pt x="969" y="325"/>
                    </a:lnTo>
                    <a:lnTo>
                      <a:pt x="971" y="325"/>
                    </a:lnTo>
                    <a:lnTo>
                      <a:pt x="973" y="327"/>
                    </a:lnTo>
                    <a:lnTo>
                      <a:pt x="973" y="325"/>
                    </a:lnTo>
                    <a:lnTo>
                      <a:pt x="973" y="325"/>
                    </a:lnTo>
                    <a:lnTo>
                      <a:pt x="973" y="323"/>
                    </a:lnTo>
                    <a:lnTo>
                      <a:pt x="971" y="323"/>
                    </a:lnTo>
                    <a:lnTo>
                      <a:pt x="971" y="323"/>
                    </a:lnTo>
                    <a:close/>
                    <a:moveTo>
                      <a:pt x="981" y="371"/>
                    </a:moveTo>
                    <a:lnTo>
                      <a:pt x="981" y="371"/>
                    </a:lnTo>
                    <a:lnTo>
                      <a:pt x="981" y="371"/>
                    </a:lnTo>
                    <a:lnTo>
                      <a:pt x="981" y="371"/>
                    </a:lnTo>
                    <a:lnTo>
                      <a:pt x="979" y="371"/>
                    </a:lnTo>
                    <a:lnTo>
                      <a:pt x="979" y="371"/>
                    </a:lnTo>
                    <a:lnTo>
                      <a:pt x="979" y="373"/>
                    </a:lnTo>
                    <a:lnTo>
                      <a:pt x="981" y="373"/>
                    </a:lnTo>
                    <a:lnTo>
                      <a:pt x="983" y="373"/>
                    </a:lnTo>
                    <a:lnTo>
                      <a:pt x="983" y="373"/>
                    </a:lnTo>
                    <a:lnTo>
                      <a:pt x="983" y="371"/>
                    </a:lnTo>
                    <a:lnTo>
                      <a:pt x="981" y="371"/>
                    </a:lnTo>
                    <a:close/>
                    <a:moveTo>
                      <a:pt x="973" y="305"/>
                    </a:moveTo>
                    <a:lnTo>
                      <a:pt x="973" y="305"/>
                    </a:lnTo>
                    <a:lnTo>
                      <a:pt x="973" y="305"/>
                    </a:lnTo>
                    <a:lnTo>
                      <a:pt x="973" y="305"/>
                    </a:lnTo>
                    <a:lnTo>
                      <a:pt x="975" y="307"/>
                    </a:lnTo>
                    <a:lnTo>
                      <a:pt x="975" y="307"/>
                    </a:lnTo>
                    <a:lnTo>
                      <a:pt x="977" y="309"/>
                    </a:lnTo>
                    <a:lnTo>
                      <a:pt x="977" y="309"/>
                    </a:lnTo>
                    <a:lnTo>
                      <a:pt x="977" y="309"/>
                    </a:lnTo>
                    <a:lnTo>
                      <a:pt x="977" y="309"/>
                    </a:lnTo>
                    <a:lnTo>
                      <a:pt x="979" y="309"/>
                    </a:lnTo>
                    <a:lnTo>
                      <a:pt x="979" y="307"/>
                    </a:lnTo>
                    <a:lnTo>
                      <a:pt x="981" y="307"/>
                    </a:lnTo>
                    <a:lnTo>
                      <a:pt x="981" y="307"/>
                    </a:lnTo>
                    <a:lnTo>
                      <a:pt x="981" y="305"/>
                    </a:lnTo>
                    <a:lnTo>
                      <a:pt x="981" y="305"/>
                    </a:lnTo>
                    <a:lnTo>
                      <a:pt x="981" y="305"/>
                    </a:lnTo>
                    <a:lnTo>
                      <a:pt x="979" y="303"/>
                    </a:lnTo>
                    <a:lnTo>
                      <a:pt x="977" y="303"/>
                    </a:lnTo>
                    <a:lnTo>
                      <a:pt x="973" y="305"/>
                    </a:lnTo>
                    <a:close/>
                    <a:moveTo>
                      <a:pt x="797" y="236"/>
                    </a:moveTo>
                    <a:lnTo>
                      <a:pt x="797" y="236"/>
                    </a:lnTo>
                    <a:lnTo>
                      <a:pt x="795" y="234"/>
                    </a:lnTo>
                    <a:lnTo>
                      <a:pt x="795" y="234"/>
                    </a:lnTo>
                    <a:lnTo>
                      <a:pt x="793" y="234"/>
                    </a:lnTo>
                    <a:lnTo>
                      <a:pt x="791" y="232"/>
                    </a:lnTo>
                    <a:lnTo>
                      <a:pt x="789" y="232"/>
                    </a:lnTo>
                    <a:lnTo>
                      <a:pt x="789" y="232"/>
                    </a:lnTo>
                    <a:lnTo>
                      <a:pt x="789" y="234"/>
                    </a:lnTo>
                    <a:lnTo>
                      <a:pt x="789" y="234"/>
                    </a:lnTo>
                    <a:lnTo>
                      <a:pt x="791" y="234"/>
                    </a:lnTo>
                    <a:lnTo>
                      <a:pt x="791" y="234"/>
                    </a:lnTo>
                    <a:lnTo>
                      <a:pt x="791" y="236"/>
                    </a:lnTo>
                    <a:lnTo>
                      <a:pt x="791" y="236"/>
                    </a:lnTo>
                    <a:lnTo>
                      <a:pt x="791" y="236"/>
                    </a:lnTo>
                    <a:lnTo>
                      <a:pt x="789" y="238"/>
                    </a:lnTo>
                    <a:lnTo>
                      <a:pt x="791" y="238"/>
                    </a:lnTo>
                    <a:lnTo>
                      <a:pt x="791" y="238"/>
                    </a:lnTo>
                    <a:lnTo>
                      <a:pt x="793" y="238"/>
                    </a:lnTo>
                    <a:lnTo>
                      <a:pt x="793" y="238"/>
                    </a:lnTo>
                    <a:lnTo>
                      <a:pt x="795" y="238"/>
                    </a:lnTo>
                    <a:lnTo>
                      <a:pt x="793" y="238"/>
                    </a:lnTo>
                    <a:lnTo>
                      <a:pt x="793" y="240"/>
                    </a:lnTo>
                    <a:lnTo>
                      <a:pt x="793" y="240"/>
                    </a:lnTo>
                    <a:lnTo>
                      <a:pt x="793" y="240"/>
                    </a:lnTo>
                    <a:lnTo>
                      <a:pt x="795" y="240"/>
                    </a:lnTo>
                    <a:lnTo>
                      <a:pt x="795" y="240"/>
                    </a:lnTo>
                    <a:lnTo>
                      <a:pt x="795" y="240"/>
                    </a:lnTo>
                    <a:lnTo>
                      <a:pt x="795" y="240"/>
                    </a:lnTo>
                    <a:lnTo>
                      <a:pt x="795" y="240"/>
                    </a:lnTo>
                    <a:lnTo>
                      <a:pt x="795" y="240"/>
                    </a:lnTo>
                    <a:lnTo>
                      <a:pt x="795" y="240"/>
                    </a:lnTo>
                    <a:lnTo>
                      <a:pt x="797" y="240"/>
                    </a:lnTo>
                    <a:lnTo>
                      <a:pt x="797" y="240"/>
                    </a:lnTo>
                    <a:lnTo>
                      <a:pt x="799" y="240"/>
                    </a:lnTo>
                    <a:lnTo>
                      <a:pt x="799" y="240"/>
                    </a:lnTo>
                    <a:lnTo>
                      <a:pt x="799" y="238"/>
                    </a:lnTo>
                    <a:lnTo>
                      <a:pt x="799" y="238"/>
                    </a:lnTo>
                    <a:lnTo>
                      <a:pt x="797" y="238"/>
                    </a:lnTo>
                    <a:lnTo>
                      <a:pt x="795" y="238"/>
                    </a:lnTo>
                    <a:lnTo>
                      <a:pt x="795" y="238"/>
                    </a:lnTo>
                    <a:lnTo>
                      <a:pt x="795" y="236"/>
                    </a:lnTo>
                    <a:lnTo>
                      <a:pt x="795" y="236"/>
                    </a:lnTo>
                    <a:lnTo>
                      <a:pt x="797" y="236"/>
                    </a:lnTo>
                    <a:close/>
                    <a:moveTo>
                      <a:pt x="1025" y="507"/>
                    </a:moveTo>
                    <a:lnTo>
                      <a:pt x="1029" y="505"/>
                    </a:lnTo>
                    <a:lnTo>
                      <a:pt x="1029" y="505"/>
                    </a:lnTo>
                    <a:lnTo>
                      <a:pt x="1027" y="505"/>
                    </a:lnTo>
                    <a:lnTo>
                      <a:pt x="1027" y="505"/>
                    </a:lnTo>
                    <a:lnTo>
                      <a:pt x="1025" y="505"/>
                    </a:lnTo>
                    <a:lnTo>
                      <a:pt x="1025" y="505"/>
                    </a:lnTo>
                    <a:lnTo>
                      <a:pt x="1025" y="505"/>
                    </a:lnTo>
                    <a:lnTo>
                      <a:pt x="1025" y="505"/>
                    </a:lnTo>
                    <a:lnTo>
                      <a:pt x="1023" y="507"/>
                    </a:lnTo>
                    <a:lnTo>
                      <a:pt x="1025" y="507"/>
                    </a:lnTo>
                    <a:lnTo>
                      <a:pt x="1025" y="507"/>
                    </a:lnTo>
                    <a:close/>
                    <a:moveTo>
                      <a:pt x="1027" y="465"/>
                    </a:moveTo>
                    <a:lnTo>
                      <a:pt x="1025" y="465"/>
                    </a:lnTo>
                    <a:lnTo>
                      <a:pt x="1023" y="467"/>
                    </a:lnTo>
                    <a:lnTo>
                      <a:pt x="1023" y="467"/>
                    </a:lnTo>
                    <a:lnTo>
                      <a:pt x="1023" y="467"/>
                    </a:lnTo>
                    <a:lnTo>
                      <a:pt x="1025" y="467"/>
                    </a:lnTo>
                    <a:lnTo>
                      <a:pt x="1025" y="467"/>
                    </a:lnTo>
                    <a:lnTo>
                      <a:pt x="1027" y="465"/>
                    </a:lnTo>
                    <a:close/>
                    <a:moveTo>
                      <a:pt x="987" y="291"/>
                    </a:moveTo>
                    <a:lnTo>
                      <a:pt x="985" y="291"/>
                    </a:lnTo>
                    <a:lnTo>
                      <a:pt x="987" y="291"/>
                    </a:lnTo>
                    <a:lnTo>
                      <a:pt x="987" y="293"/>
                    </a:lnTo>
                    <a:lnTo>
                      <a:pt x="989" y="293"/>
                    </a:lnTo>
                    <a:lnTo>
                      <a:pt x="991" y="293"/>
                    </a:lnTo>
                    <a:lnTo>
                      <a:pt x="991" y="293"/>
                    </a:lnTo>
                    <a:lnTo>
                      <a:pt x="993" y="291"/>
                    </a:lnTo>
                    <a:lnTo>
                      <a:pt x="993" y="291"/>
                    </a:lnTo>
                    <a:lnTo>
                      <a:pt x="993" y="289"/>
                    </a:lnTo>
                    <a:lnTo>
                      <a:pt x="991" y="289"/>
                    </a:lnTo>
                    <a:lnTo>
                      <a:pt x="989" y="289"/>
                    </a:lnTo>
                    <a:lnTo>
                      <a:pt x="989" y="289"/>
                    </a:lnTo>
                    <a:lnTo>
                      <a:pt x="987" y="291"/>
                    </a:lnTo>
                    <a:lnTo>
                      <a:pt x="987" y="291"/>
                    </a:lnTo>
                    <a:lnTo>
                      <a:pt x="987" y="291"/>
                    </a:lnTo>
                    <a:lnTo>
                      <a:pt x="987" y="291"/>
                    </a:lnTo>
                    <a:close/>
                    <a:moveTo>
                      <a:pt x="979" y="395"/>
                    </a:moveTo>
                    <a:lnTo>
                      <a:pt x="979" y="395"/>
                    </a:lnTo>
                    <a:lnTo>
                      <a:pt x="979" y="395"/>
                    </a:lnTo>
                    <a:lnTo>
                      <a:pt x="977" y="397"/>
                    </a:lnTo>
                    <a:lnTo>
                      <a:pt x="977" y="397"/>
                    </a:lnTo>
                    <a:lnTo>
                      <a:pt x="979" y="397"/>
                    </a:lnTo>
                    <a:lnTo>
                      <a:pt x="981" y="397"/>
                    </a:lnTo>
                    <a:lnTo>
                      <a:pt x="981" y="397"/>
                    </a:lnTo>
                    <a:lnTo>
                      <a:pt x="981" y="397"/>
                    </a:lnTo>
                    <a:lnTo>
                      <a:pt x="981" y="395"/>
                    </a:lnTo>
                    <a:lnTo>
                      <a:pt x="981" y="395"/>
                    </a:lnTo>
                    <a:lnTo>
                      <a:pt x="979" y="395"/>
                    </a:lnTo>
                    <a:close/>
                    <a:moveTo>
                      <a:pt x="925" y="327"/>
                    </a:moveTo>
                    <a:lnTo>
                      <a:pt x="927" y="327"/>
                    </a:lnTo>
                    <a:lnTo>
                      <a:pt x="929" y="325"/>
                    </a:lnTo>
                    <a:lnTo>
                      <a:pt x="931" y="325"/>
                    </a:lnTo>
                    <a:lnTo>
                      <a:pt x="931" y="323"/>
                    </a:lnTo>
                    <a:lnTo>
                      <a:pt x="931" y="323"/>
                    </a:lnTo>
                    <a:lnTo>
                      <a:pt x="931" y="323"/>
                    </a:lnTo>
                    <a:lnTo>
                      <a:pt x="931" y="321"/>
                    </a:lnTo>
                    <a:lnTo>
                      <a:pt x="929" y="321"/>
                    </a:lnTo>
                    <a:lnTo>
                      <a:pt x="929" y="323"/>
                    </a:lnTo>
                    <a:lnTo>
                      <a:pt x="927" y="323"/>
                    </a:lnTo>
                    <a:lnTo>
                      <a:pt x="925" y="325"/>
                    </a:lnTo>
                    <a:lnTo>
                      <a:pt x="923" y="327"/>
                    </a:lnTo>
                    <a:lnTo>
                      <a:pt x="923" y="327"/>
                    </a:lnTo>
                    <a:lnTo>
                      <a:pt x="923" y="327"/>
                    </a:lnTo>
                    <a:lnTo>
                      <a:pt x="925" y="327"/>
                    </a:lnTo>
                    <a:close/>
                    <a:moveTo>
                      <a:pt x="697" y="465"/>
                    </a:moveTo>
                    <a:lnTo>
                      <a:pt x="697" y="465"/>
                    </a:lnTo>
                    <a:lnTo>
                      <a:pt x="699" y="467"/>
                    </a:lnTo>
                    <a:lnTo>
                      <a:pt x="699" y="467"/>
                    </a:lnTo>
                    <a:lnTo>
                      <a:pt x="701" y="467"/>
                    </a:lnTo>
                    <a:lnTo>
                      <a:pt x="701" y="465"/>
                    </a:lnTo>
                    <a:lnTo>
                      <a:pt x="701" y="465"/>
                    </a:lnTo>
                    <a:lnTo>
                      <a:pt x="701" y="465"/>
                    </a:lnTo>
                    <a:lnTo>
                      <a:pt x="703" y="465"/>
                    </a:lnTo>
                    <a:lnTo>
                      <a:pt x="703" y="463"/>
                    </a:lnTo>
                    <a:lnTo>
                      <a:pt x="703" y="463"/>
                    </a:lnTo>
                    <a:lnTo>
                      <a:pt x="697" y="465"/>
                    </a:lnTo>
                    <a:close/>
                    <a:moveTo>
                      <a:pt x="705" y="443"/>
                    </a:moveTo>
                    <a:lnTo>
                      <a:pt x="705" y="443"/>
                    </a:lnTo>
                    <a:lnTo>
                      <a:pt x="705" y="443"/>
                    </a:lnTo>
                    <a:lnTo>
                      <a:pt x="705" y="443"/>
                    </a:lnTo>
                    <a:lnTo>
                      <a:pt x="705" y="443"/>
                    </a:lnTo>
                    <a:lnTo>
                      <a:pt x="705" y="443"/>
                    </a:lnTo>
                    <a:lnTo>
                      <a:pt x="705" y="443"/>
                    </a:lnTo>
                    <a:lnTo>
                      <a:pt x="705" y="441"/>
                    </a:lnTo>
                    <a:lnTo>
                      <a:pt x="705" y="443"/>
                    </a:lnTo>
                    <a:close/>
                    <a:moveTo>
                      <a:pt x="631" y="301"/>
                    </a:moveTo>
                    <a:lnTo>
                      <a:pt x="631" y="301"/>
                    </a:lnTo>
                    <a:lnTo>
                      <a:pt x="633" y="301"/>
                    </a:lnTo>
                    <a:lnTo>
                      <a:pt x="633" y="301"/>
                    </a:lnTo>
                    <a:lnTo>
                      <a:pt x="633" y="301"/>
                    </a:lnTo>
                    <a:lnTo>
                      <a:pt x="633" y="301"/>
                    </a:lnTo>
                    <a:lnTo>
                      <a:pt x="633" y="299"/>
                    </a:lnTo>
                    <a:lnTo>
                      <a:pt x="631" y="301"/>
                    </a:lnTo>
                    <a:close/>
                    <a:moveTo>
                      <a:pt x="807" y="232"/>
                    </a:moveTo>
                    <a:lnTo>
                      <a:pt x="807" y="232"/>
                    </a:lnTo>
                    <a:lnTo>
                      <a:pt x="809" y="230"/>
                    </a:lnTo>
                    <a:lnTo>
                      <a:pt x="809" y="230"/>
                    </a:lnTo>
                    <a:lnTo>
                      <a:pt x="809" y="230"/>
                    </a:lnTo>
                    <a:lnTo>
                      <a:pt x="807" y="230"/>
                    </a:lnTo>
                    <a:lnTo>
                      <a:pt x="807" y="230"/>
                    </a:lnTo>
                    <a:lnTo>
                      <a:pt x="807" y="230"/>
                    </a:lnTo>
                    <a:lnTo>
                      <a:pt x="807" y="230"/>
                    </a:lnTo>
                    <a:lnTo>
                      <a:pt x="807" y="230"/>
                    </a:lnTo>
                    <a:lnTo>
                      <a:pt x="807" y="230"/>
                    </a:lnTo>
                    <a:lnTo>
                      <a:pt x="807" y="232"/>
                    </a:lnTo>
                    <a:close/>
                    <a:moveTo>
                      <a:pt x="901" y="345"/>
                    </a:moveTo>
                    <a:lnTo>
                      <a:pt x="901" y="345"/>
                    </a:lnTo>
                    <a:lnTo>
                      <a:pt x="899" y="345"/>
                    </a:lnTo>
                    <a:lnTo>
                      <a:pt x="899" y="347"/>
                    </a:lnTo>
                    <a:lnTo>
                      <a:pt x="899" y="347"/>
                    </a:lnTo>
                    <a:lnTo>
                      <a:pt x="899" y="349"/>
                    </a:lnTo>
                    <a:lnTo>
                      <a:pt x="899" y="349"/>
                    </a:lnTo>
                    <a:lnTo>
                      <a:pt x="899" y="347"/>
                    </a:lnTo>
                    <a:lnTo>
                      <a:pt x="899" y="349"/>
                    </a:lnTo>
                    <a:lnTo>
                      <a:pt x="901" y="347"/>
                    </a:lnTo>
                    <a:lnTo>
                      <a:pt x="901" y="347"/>
                    </a:lnTo>
                    <a:lnTo>
                      <a:pt x="901" y="347"/>
                    </a:lnTo>
                    <a:lnTo>
                      <a:pt x="901" y="347"/>
                    </a:lnTo>
                    <a:lnTo>
                      <a:pt x="901" y="345"/>
                    </a:lnTo>
                    <a:close/>
                    <a:moveTo>
                      <a:pt x="689" y="445"/>
                    </a:moveTo>
                    <a:lnTo>
                      <a:pt x="687" y="445"/>
                    </a:lnTo>
                    <a:lnTo>
                      <a:pt x="679" y="445"/>
                    </a:lnTo>
                    <a:lnTo>
                      <a:pt x="679" y="445"/>
                    </a:lnTo>
                    <a:lnTo>
                      <a:pt x="677" y="445"/>
                    </a:lnTo>
                    <a:lnTo>
                      <a:pt x="675" y="447"/>
                    </a:lnTo>
                    <a:lnTo>
                      <a:pt x="675" y="447"/>
                    </a:lnTo>
                    <a:lnTo>
                      <a:pt x="677" y="449"/>
                    </a:lnTo>
                    <a:lnTo>
                      <a:pt x="683" y="451"/>
                    </a:lnTo>
                    <a:lnTo>
                      <a:pt x="685" y="451"/>
                    </a:lnTo>
                    <a:lnTo>
                      <a:pt x="687" y="453"/>
                    </a:lnTo>
                    <a:lnTo>
                      <a:pt x="689" y="453"/>
                    </a:lnTo>
                    <a:lnTo>
                      <a:pt x="689" y="453"/>
                    </a:lnTo>
                    <a:lnTo>
                      <a:pt x="691" y="451"/>
                    </a:lnTo>
                    <a:lnTo>
                      <a:pt x="691" y="451"/>
                    </a:lnTo>
                    <a:lnTo>
                      <a:pt x="691" y="449"/>
                    </a:lnTo>
                    <a:lnTo>
                      <a:pt x="691" y="447"/>
                    </a:lnTo>
                    <a:lnTo>
                      <a:pt x="689" y="445"/>
                    </a:lnTo>
                    <a:close/>
                    <a:moveTo>
                      <a:pt x="915" y="289"/>
                    </a:moveTo>
                    <a:lnTo>
                      <a:pt x="917" y="289"/>
                    </a:lnTo>
                    <a:lnTo>
                      <a:pt x="919" y="289"/>
                    </a:lnTo>
                    <a:lnTo>
                      <a:pt x="919" y="289"/>
                    </a:lnTo>
                    <a:lnTo>
                      <a:pt x="921" y="289"/>
                    </a:lnTo>
                    <a:lnTo>
                      <a:pt x="921" y="289"/>
                    </a:lnTo>
                    <a:lnTo>
                      <a:pt x="921" y="289"/>
                    </a:lnTo>
                    <a:lnTo>
                      <a:pt x="921" y="289"/>
                    </a:lnTo>
                    <a:lnTo>
                      <a:pt x="921" y="289"/>
                    </a:lnTo>
                    <a:lnTo>
                      <a:pt x="921" y="287"/>
                    </a:lnTo>
                    <a:lnTo>
                      <a:pt x="919" y="285"/>
                    </a:lnTo>
                    <a:lnTo>
                      <a:pt x="917" y="285"/>
                    </a:lnTo>
                    <a:lnTo>
                      <a:pt x="915" y="285"/>
                    </a:lnTo>
                    <a:lnTo>
                      <a:pt x="915" y="285"/>
                    </a:lnTo>
                    <a:lnTo>
                      <a:pt x="913" y="285"/>
                    </a:lnTo>
                    <a:lnTo>
                      <a:pt x="913" y="285"/>
                    </a:lnTo>
                    <a:lnTo>
                      <a:pt x="915" y="287"/>
                    </a:lnTo>
                    <a:lnTo>
                      <a:pt x="915" y="287"/>
                    </a:lnTo>
                    <a:lnTo>
                      <a:pt x="915" y="289"/>
                    </a:lnTo>
                    <a:lnTo>
                      <a:pt x="915" y="289"/>
                    </a:lnTo>
                    <a:close/>
                    <a:moveTo>
                      <a:pt x="873" y="289"/>
                    </a:moveTo>
                    <a:lnTo>
                      <a:pt x="875" y="289"/>
                    </a:lnTo>
                    <a:lnTo>
                      <a:pt x="877" y="289"/>
                    </a:lnTo>
                    <a:lnTo>
                      <a:pt x="877" y="289"/>
                    </a:lnTo>
                    <a:lnTo>
                      <a:pt x="877" y="289"/>
                    </a:lnTo>
                    <a:lnTo>
                      <a:pt x="875" y="287"/>
                    </a:lnTo>
                    <a:lnTo>
                      <a:pt x="873" y="287"/>
                    </a:lnTo>
                    <a:lnTo>
                      <a:pt x="871" y="287"/>
                    </a:lnTo>
                    <a:lnTo>
                      <a:pt x="871" y="287"/>
                    </a:lnTo>
                    <a:lnTo>
                      <a:pt x="869" y="287"/>
                    </a:lnTo>
                    <a:lnTo>
                      <a:pt x="869" y="287"/>
                    </a:lnTo>
                    <a:lnTo>
                      <a:pt x="871" y="287"/>
                    </a:lnTo>
                    <a:lnTo>
                      <a:pt x="873" y="289"/>
                    </a:lnTo>
                    <a:close/>
                    <a:moveTo>
                      <a:pt x="981" y="301"/>
                    </a:moveTo>
                    <a:lnTo>
                      <a:pt x="979" y="301"/>
                    </a:lnTo>
                    <a:lnTo>
                      <a:pt x="979" y="301"/>
                    </a:lnTo>
                    <a:lnTo>
                      <a:pt x="979" y="299"/>
                    </a:lnTo>
                    <a:lnTo>
                      <a:pt x="979" y="299"/>
                    </a:lnTo>
                    <a:lnTo>
                      <a:pt x="979" y="299"/>
                    </a:lnTo>
                    <a:lnTo>
                      <a:pt x="977" y="299"/>
                    </a:lnTo>
                    <a:lnTo>
                      <a:pt x="977" y="301"/>
                    </a:lnTo>
                    <a:lnTo>
                      <a:pt x="977" y="301"/>
                    </a:lnTo>
                    <a:lnTo>
                      <a:pt x="977" y="301"/>
                    </a:lnTo>
                    <a:lnTo>
                      <a:pt x="979" y="303"/>
                    </a:lnTo>
                    <a:lnTo>
                      <a:pt x="979" y="303"/>
                    </a:lnTo>
                    <a:lnTo>
                      <a:pt x="981" y="303"/>
                    </a:lnTo>
                    <a:lnTo>
                      <a:pt x="981" y="303"/>
                    </a:lnTo>
                    <a:lnTo>
                      <a:pt x="981" y="301"/>
                    </a:lnTo>
                    <a:lnTo>
                      <a:pt x="981" y="301"/>
                    </a:lnTo>
                    <a:lnTo>
                      <a:pt x="981" y="301"/>
                    </a:lnTo>
                    <a:lnTo>
                      <a:pt x="981" y="301"/>
                    </a:lnTo>
                    <a:lnTo>
                      <a:pt x="981" y="301"/>
                    </a:lnTo>
                    <a:close/>
                    <a:moveTo>
                      <a:pt x="1035" y="523"/>
                    </a:moveTo>
                    <a:lnTo>
                      <a:pt x="1035" y="523"/>
                    </a:lnTo>
                    <a:lnTo>
                      <a:pt x="1033" y="525"/>
                    </a:lnTo>
                    <a:lnTo>
                      <a:pt x="1031" y="525"/>
                    </a:lnTo>
                    <a:lnTo>
                      <a:pt x="1031" y="525"/>
                    </a:lnTo>
                    <a:lnTo>
                      <a:pt x="1029" y="525"/>
                    </a:lnTo>
                    <a:lnTo>
                      <a:pt x="1027" y="527"/>
                    </a:lnTo>
                    <a:lnTo>
                      <a:pt x="1027" y="525"/>
                    </a:lnTo>
                    <a:lnTo>
                      <a:pt x="1025" y="525"/>
                    </a:lnTo>
                    <a:lnTo>
                      <a:pt x="1023" y="527"/>
                    </a:lnTo>
                    <a:lnTo>
                      <a:pt x="1023" y="527"/>
                    </a:lnTo>
                    <a:lnTo>
                      <a:pt x="1021" y="527"/>
                    </a:lnTo>
                    <a:lnTo>
                      <a:pt x="1019" y="527"/>
                    </a:lnTo>
                    <a:lnTo>
                      <a:pt x="1019" y="527"/>
                    </a:lnTo>
                    <a:lnTo>
                      <a:pt x="1019" y="527"/>
                    </a:lnTo>
                    <a:lnTo>
                      <a:pt x="1023" y="527"/>
                    </a:lnTo>
                    <a:lnTo>
                      <a:pt x="1025" y="525"/>
                    </a:lnTo>
                    <a:lnTo>
                      <a:pt x="1025" y="525"/>
                    </a:lnTo>
                    <a:lnTo>
                      <a:pt x="1027" y="523"/>
                    </a:lnTo>
                    <a:lnTo>
                      <a:pt x="1027" y="523"/>
                    </a:lnTo>
                    <a:lnTo>
                      <a:pt x="1025" y="523"/>
                    </a:lnTo>
                    <a:lnTo>
                      <a:pt x="1023" y="523"/>
                    </a:lnTo>
                    <a:lnTo>
                      <a:pt x="1023" y="523"/>
                    </a:lnTo>
                    <a:lnTo>
                      <a:pt x="1023" y="521"/>
                    </a:lnTo>
                    <a:lnTo>
                      <a:pt x="1023" y="521"/>
                    </a:lnTo>
                    <a:lnTo>
                      <a:pt x="1025" y="521"/>
                    </a:lnTo>
                    <a:lnTo>
                      <a:pt x="1025" y="521"/>
                    </a:lnTo>
                    <a:lnTo>
                      <a:pt x="1025" y="521"/>
                    </a:lnTo>
                    <a:lnTo>
                      <a:pt x="1023" y="521"/>
                    </a:lnTo>
                    <a:lnTo>
                      <a:pt x="1021" y="521"/>
                    </a:lnTo>
                    <a:lnTo>
                      <a:pt x="1021" y="521"/>
                    </a:lnTo>
                    <a:lnTo>
                      <a:pt x="1025" y="519"/>
                    </a:lnTo>
                    <a:lnTo>
                      <a:pt x="1025" y="519"/>
                    </a:lnTo>
                    <a:lnTo>
                      <a:pt x="1027" y="517"/>
                    </a:lnTo>
                    <a:lnTo>
                      <a:pt x="1027" y="517"/>
                    </a:lnTo>
                    <a:lnTo>
                      <a:pt x="1027" y="517"/>
                    </a:lnTo>
                    <a:lnTo>
                      <a:pt x="1029" y="515"/>
                    </a:lnTo>
                    <a:lnTo>
                      <a:pt x="1031" y="515"/>
                    </a:lnTo>
                    <a:lnTo>
                      <a:pt x="1031" y="513"/>
                    </a:lnTo>
                    <a:lnTo>
                      <a:pt x="1031" y="513"/>
                    </a:lnTo>
                    <a:lnTo>
                      <a:pt x="1031" y="511"/>
                    </a:lnTo>
                    <a:lnTo>
                      <a:pt x="1029" y="511"/>
                    </a:lnTo>
                    <a:lnTo>
                      <a:pt x="1029" y="509"/>
                    </a:lnTo>
                    <a:lnTo>
                      <a:pt x="1027" y="509"/>
                    </a:lnTo>
                    <a:lnTo>
                      <a:pt x="1023" y="509"/>
                    </a:lnTo>
                    <a:lnTo>
                      <a:pt x="1023" y="509"/>
                    </a:lnTo>
                    <a:lnTo>
                      <a:pt x="1021" y="509"/>
                    </a:lnTo>
                    <a:lnTo>
                      <a:pt x="1021" y="511"/>
                    </a:lnTo>
                    <a:lnTo>
                      <a:pt x="1021" y="511"/>
                    </a:lnTo>
                    <a:lnTo>
                      <a:pt x="1019" y="511"/>
                    </a:lnTo>
                    <a:lnTo>
                      <a:pt x="1021" y="511"/>
                    </a:lnTo>
                    <a:lnTo>
                      <a:pt x="1021" y="509"/>
                    </a:lnTo>
                    <a:lnTo>
                      <a:pt x="1021" y="507"/>
                    </a:lnTo>
                    <a:lnTo>
                      <a:pt x="1021" y="507"/>
                    </a:lnTo>
                    <a:lnTo>
                      <a:pt x="1019" y="509"/>
                    </a:lnTo>
                    <a:lnTo>
                      <a:pt x="1017" y="509"/>
                    </a:lnTo>
                    <a:lnTo>
                      <a:pt x="1017" y="511"/>
                    </a:lnTo>
                    <a:lnTo>
                      <a:pt x="1015" y="511"/>
                    </a:lnTo>
                    <a:lnTo>
                      <a:pt x="1015" y="511"/>
                    </a:lnTo>
                    <a:lnTo>
                      <a:pt x="1013" y="511"/>
                    </a:lnTo>
                    <a:lnTo>
                      <a:pt x="1013" y="513"/>
                    </a:lnTo>
                    <a:lnTo>
                      <a:pt x="1011" y="513"/>
                    </a:lnTo>
                    <a:lnTo>
                      <a:pt x="1013" y="511"/>
                    </a:lnTo>
                    <a:lnTo>
                      <a:pt x="1011" y="511"/>
                    </a:lnTo>
                    <a:lnTo>
                      <a:pt x="1011" y="511"/>
                    </a:lnTo>
                    <a:lnTo>
                      <a:pt x="1009" y="513"/>
                    </a:lnTo>
                    <a:lnTo>
                      <a:pt x="1009" y="513"/>
                    </a:lnTo>
                    <a:lnTo>
                      <a:pt x="1009" y="513"/>
                    </a:lnTo>
                    <a:lnTo>
                      <a:pt x="1007" y="515"/>
                    </a:lnTo>
                    <a:lnTo>
                      <a:pt x="1007" y="515"/>
                    </a:lnTo>
                    <a:lnTo>
                      <a:pt x="1007" y="515"/>
                    </a:lnTo>
                    <a:lnTo>
                      <a:pt x="1007" y="515"/>
                    </a:lnTo>
                    <a:lnTo>
                      <a:pt x="1007" y="515"/>
                    </a:lnTo>
                    <a:lnTo>
                      <a:pt x="1007" y="515"/>
                    </a:lnTo>
                    <a:lnTo>
                      <a:pt x="1009" y="513"/>
                    </a:lnTo>
                    <a:lnTo>
                      <a:pt x="1009" y="511"/>
                    </a:lnTo>
                    <a:lnTo>
                      <a:pt x="1011" y="509"/>
                    </a:lnTo>
                    <a:lnTo>
                      <a:pt x="1011" y="509"/>
                    </a:lnTo>
                    <a:lnTo>
                      <a:pt x="1011" y="509"/>
                    </a:lnTo>
                    <a:lnTo>
                      <a:pt x="1011" y="507"/>
                    </a:lnTo>
                    <a:lnTo>
                      <a:pt x="1009" y="509"/>
                    </a:lnTo>
                    <a:lnTo>
                      <a:pt x="1009" y="509"/>
                    </a:lnTo>
                    <a:lnTo>
                      <a:pt x="1009" y="511"/>
                    </a:lnTo>
                    <a:lnTo>
                      <a:pt x="1007" y="511"/>
                    </a:lnTo>
                    <a:lnTo>
                      <a:pt x="1007" y="511"/>
                    </a:lnTo>
                    <a:lnTo>
                      <a:pt x="1009" y="509"/>
                    </a:lnTo>
                    <a:lnTo>
                      <a:pt x="1009" y="509"/>
                    </a:lnTo>
                    <a:lnTo>
                      <a:pt x="1009" y="509"/>
                    </a:lnTo>
                    <a:lnTo>
                      <a:pt x="1007" y="509"/>
                    </a:lnTo>
                    <a:lnTo>
                      <a:pt x="1003" y="509"/>
                    </a:lnTo>
                    <a:lnTo>
                      <a:pt x="1003" y="509"/>
                    </a:lnTo>
                    <a:lnTo>
                      <a:pt x="999" y="509"/>
                    </a:lnTo>
                    <a:lnTo>
                      <a:pt x="999" y="509"/>
                    </a:lnTo>
                    <a:lnTo>
                      <a:pt x="1001" y="507"/>
                    </a:lnTo>
                    <a:lnTo>
                      <a:pt x="1003" y="505"/>
                    </a:lnTo>
                    <a:lnTo>
                      <a:pt x="1003" y="505"/>
                    </a:lnTo>
                    <a:lnTo>
                      <a:pt x="1003" y="505"/>
                    </a:lnTo>
                    <a:lnTo>
                      <a:pt x="1001" y="505"/>
                    </a:lnTo>
                    <a:lnTo>
                      <a:pt x="1001" y="505"/>
                    </a:lnTo>
                    <a:lnTo>
                      <a:pt x="999" y="507"/>
                    </a:lnTo>
                    <a:lnTo>
                      <a:pt x="999" y="507"/>
                    </a:lnTo>
                    <a:lnTo>
                      <a:pt x="1001" y="505"/>
                    </a:lnTo>
                    <a:lnTo>
                      <a:pt x="1005" y="503"/>
                    </a:lnTo>
                    <a:lnTo>
                      <a:pt x="1007" y="501"/>
                    </a:lnTo>
                    <a:lnTo>
                      <a:pt x="1009" y="501"/>
                    </a:lnTo>
                    <a:lnTo>
                      <a:pt x="1009" y="499"/>
                    </a:lnTo>
                    <a:lnTo>
                      <a:pt x="1009" y="499"/>
                    </a:lnTo>
                    <a:lnTo>
                      <a:pt x="1007" y="501"/>
                    </a:lnTo>
                    <a:lnTo>
                      <a:pt x="1005" y="501"/>
                    </a:lnTo>
                    <a:lnTo>
                      <a:pt x="1005" y="499"/>
                    </a:lnTo>
                    <a:lnTo>
                      <a:pt x="1005" y="499"/>
                    </a:lnTo>
                    <a:lnTo>
                      <a:pt x="1001" y="499"/>
                    </a:lnTo>
                    <a:lnTo>
                      <a:pt x="1001" y="501"/>
                    </a:lnTo>
                    <a:lnTo>
                      <a:pt x="1001" y="501"/>
                    </a:lnTo>
                    <a:lnTo>
                      <a:pt x="1001" y="499"/>
                    </a:lnTo>
                    <a:lnTo>
                      <a:pt x="1001" y="499"/>
                    </a:lnTo>
                    <a:lnTo>
                      <a:pt x="1001" y="497"/>
                    </a:lnTo>
                    <a:lnTo>
                      <a:pt x="1001" y="497"/>
                    </a:lnTo>
                    <a:lnTo>
                      <a:pt x="1001" y="499"/>
                    </a:lnTo>
                    <a:lnTo>
                      <a:pt x="999" y="499"/>
                    </a:lnTo>
                    <a:lnTo>
                      <a:pt x="997" y="501"/>
                    </a:lnTo>
                    <a:lnTo>
                      <a:pt x="997" y="501"/>
                    </a:lnTo>
                    <a:lnTo>
                      <a:pt x="995" y="501"/>
                    </a:lnTo>
                    <a:lnTo>
                      <a:pt x="993" y="503"/>
                    </a:lnTo>
                    <a:lnTo>
                      <a:pt x="991" y="505"/>
                    </a:lnTo>
                    <a:lnTo>
                      <a:pt x="989" y="507"/>
                    </a:lnTo>
                    <a:lnTo>
                      <a:pt x="989" y="505"/>
                    </a:lnTo>
                    <a:lnTo>
                      <a:pt x="991" y="505"/>
                    </a:lnTo>
                    <a:lnTo>
                      <a:pt x="989" y="505"/>
                    </a:lnTo>
                    <a:lnTo>
                      <a:pt x="989" y="503"/>
                    </a:lnTo>
                    <a:lnTo>
                      <a:pt x="991" y="503"/>
                    </a:lnTo>
                    <a:lnTo>
                      <a:pt x="991" y="503"/>
                    </a:lnTo>
                    <a:lnTo>
                      <a:pt x="991" y="501"/>
                    </a:lnTo>
                    <a:lnTo>
                      <a:pt x="993" y="501"/>
                    </a:lnTo>
                    <a:lnTo>
                      <a:pt x="993" y="501"/>
                    </a:lnTo>
                    <a:lnTo>
                      <a:pt x="993" y="499"/>
                    </a:lnTo>
                    <a:lnTo>
                      <a:pt x="993" y="499"/>
                    </a:lnTo>
                    <a:lnTo>
                      <a:pt x="997" y="497"/>
                    </a:lnTo>
                    <a:lnTo>
                      <a:pt x="999" y="495"/>
                    </a:lnTo>
                    <a:lnTo>
                      <a:pt x="999" y="493"/>
                    </a:lnTo>
                    <a:lnTo>
                      <a:pt x="999" y="493"/>
                    </a:lnTo>
                    <a:lnTo>
                      <a:pt x="1001" y="493"/>
                    </a:lnTo>
                    <a:lnTo>
                      <a:pt x="1005" y="489"/>
                    </a:lnTo>
                    <a:lnTo>
                      <a:pt x="1005" y="489"/>
                    </a:lnTo>
                    <a:lnTo>
                      <a:pt x="1007" y="487"/>
                    </a:lnTo>
                    <a:lnTo>
                      <a:pt x="1007" y="487"/>
                    </a:lnTo>
                    <a:lnTo>
                      <a:pt x="1007" y="487"/>
                    </a:lnTo>
                    <a:lnTo>
                      <a:pt x="1009" y="485"/>
                    </a:lnTo>
                    <a:lnTo>
                      <a:pt x="1011" y="485"/>
                    </a:lnTo>
                    <a:lnTo>
                      <a:pt x="1013" y="481"/>
                    </a:lnTo>
                    <a:lnTo>
                      <a:pt x="1013" y="481"/>
                    </a:lnTo>
                    <a:lnTo>
                      <a:pt x="1013" y="481"/>
                    </a:lnTo>
                    <a:lnTo>
                      <a:pt x="1013" y="479"/>
                    </a:lnTo>
                    <a:lnTo>
                      <a:pt x="1013" y="479"/>
                    </a:lnTo>
                    <a:lnTo>
                      <a:pt x="1013" y="479"/>
                    </a:lnTo>
                    <a:lnTo>
                      <a:pt x="1013" y="479"/>
                    </a:lnTo>
                    <a:lnTo>
                      <a:pt x="1011" y="479"/>
                    </a:lnTo>
                    <a:lnTo>
                      <a:pt x="1011" y="479"/>
                    </a:lnTo>
                    <a:lnTo>
                      <a:pt x="1011" y="479"/>
                    </a:lnTo>
                    <a:lnTo>
                      <a:pt x="1011" y="477"/>
                    </a:lnTo>
                    <a:lnTo>
                      <a:pt x="1011" y="477"/>
                    </a:lnTo>
                    <a:lnTo>
                      <a:pt x="1013" y="477"/>
                    </a:lnTo>
                    <a:lnTo>
                      <a:pt x="1015" y="477"/>
                    </a:lnTo>
                    <a:lnTo>
                      <a:pt x="1017" y="475"/>
                    </a:lnTo>
                    <a:lnTo>
                      <a:pt x="1017" y="475"/>
                    </a:lnTo>
                    <a:lnTo>
                      <a:pt x="1019" y="475"/>
                    </a:lnTo>
                    <a:lnTo>
                      <a:pt x="1021" y="473"/>
                    </a:lnTo>
                    <a:lnTo>
                      <a:pt x="1021" y="473"/>
                    </a:lnTo>
                    <a:lnTo>
                      <a:pt x="1021" y="473"/>
                    </a:lnTo>
                    <a:lnTo>
                      <a:pt x="1021" y="473"/>
                    </a:lnTo>
                    <a:lnTo>
                      <a:pt x="1017" y="473"/>
                    </a:lnTo>
                    <a:lnTo>
                      <a:pt x="1017" y="473"/>
                    </a:lnTo>
                    <a:lnTo>
                      <a:pt x="1017" y="473"/>
                    </a:lnTo>
                    <a:lnTo>
                      <a:pt x="1017" y="475"/>
                    </a:lnTo>
                    <a:lnTo>
                      <a:pt x="1015" y="473"/>
                    </a:lnTo>
                    <a:lnTo>
                      <a:pt x="1015" y="473"/>
                    </a:lnTo>
                    <a:lnTo>
                      <a:pt x="1013" y="473"/>
                    </a:lnTo>
                    <a:lnTo>
                      <a:pt x="1009" y="475"/>
                    </a:lnTo>
                    <a:lnTo>
                      <a:pt x="1005" y="475"/>
                    </a:lnTo>
                    <a:lnTo>
                      <a:pt x="1003" y="477"/>
                    </a:lnTo>
                    <a:lnTo>
                      <a:pt x="1003" y="477"/>
                    </a:lnTo>
                    <a:lnTo>
                      <a:pt x="1001" y="477"/>
                    </a:lnTo>
                    <a:lnTo>
                      <a:pt x="999" y="479"/>
                    </a:lnTo>
                    <a:lnTo>
                      <a:pt x="999" y="481"/>
                    </a:lnTo>
                    <a:lnTo>
                      <a:pt x="997" y="481"/>
                    </a:lnTo>
                    <a:lnTo>
                      <a:pt x="995" y="483"/>
                    </a:lnTo>
                    <a:lnTo>
                      <a:pt x="995" y="483"/>
                    </a:lnTo>
                    <a:lnTo>
                      <a:pt x="995" y="483"/>
                    </a:lnTo>
                    <a:lnTo>
                      <a:pt x="995" y="483"/>
                    </a:lnTo>
                    <a:lnTo>
                      <a:pt x="995" y="485"/>
                    </a:lnTo>
                    <a:lnTo>
                      <a:pt x="993" y="487"/>
                    </a:lnTo>
                    <a:lnTo>
                      <a:pt x="991" y="487"/>
                    </a:lnTo>
                    <a:lnTo>
                      <a:pt x="991" y="487"/>
                    </a:lnTo>
                    <a:lnTo>
                      <a:pt x="989" y="487"/>
                    </a:lnTo>
                    <a:lnTo>
                      <a:pt x="989" y="489"/>
                    </a:lnTo>
                    <a:lnTo>
                      <a:pt x="989" y="489"/>
                    </a:lnTo>
                    <a:lnTo>
                      <a:pt x="991" y="489"/>
                    </a:lnTo>
                    <a:lnTo>
                      <a:pt x="991" y="489"/>
                    </a:lnTo>
                    <a:lnTo>
                      <a:pt x="989" y="489"/>
                    </a:lnTo>
                    <a:lnTo>
                      <a:pt x="989" y="489"/>
                    </a:lnTo>
                    <a:lnTo>
                      <a:pt x="987" y="491"/>
                    </a:lnTo>
                    <a:lnTo>
                      <a:pt x="985" y="491"/>
                    </a:lnTo>
                    <a:lnTo>
                      <a:pt x="983" y="497"/>
                    </a:lnTo>
                    <a:lnTo>
                      <a:pt x="979" y="499"/>
                    </a:lnTo>
                    <a:lnTo>
                      <a:pt x="975" y="505"/>
                    </a:lnTo>
                    <a:lnTo>
                      <a:pt x="975" y="505"/>
                    </a:lnTo>
                    <a:lnTo>
                      <a:pt x="975" y="507"/>
                    </a:lnTo>
                    <a:lnTo>
                      <a:pt x="975" y="509"/>
                    </a:lnTo>
                    <a:lnTo>
                      <a:pt x="975" y="509"/>
                    </a:lnTo>
                    <a:lnTo>
                      <a:pt x="975" y="509"/>
                    </a:lnTo>
                    <a:lnTo>
                      <a:pt x="973" y="507"/>
                    </a:lnTo>
                    <a:lnTo>
                      <a:pt x="973" y="507"/>
                    </a:lnTo>
                    <a:lnTo>
                      <a:pt x="971" y="509"/>
                    </a:lnTo>
                    <a:lnTo>
                      <a:pt x="969" y="509"/>
                    </a:lnTo>
                    <a:lnTo>
                      <a:pt x="969" y="511"/>
                    </a:lnTo>
                    <a:lnTo>
                      <a:pt x="969" y="511"/>
                    </a:lnTo>
                    <a:lnTo>
                      <a:pt x="969" y="513"/>
                    </a:lnTo>
                    <a:lnTo>
                      <a:pt x="969" y="513"/>
                    </a:lnTo>
                    <a:lnTo>
                      <a:pt x="971" y="513"/>
                    </a:lnTo>
                    <a:lnTo>
                      <a:pt x="971" y="513"/>
                    </a:lnTo>
                    <a:lnTo>
                      <a:pt x="969" y="513"/>
                    </a:lnTo>
                    <a:lnTo>
                      <a:pt x="969" y="515"/>
                    </a:lnTo>
                    <a:lnTo>
                      <a:pt x="969" y="517"/>
                    </a:lnTo>
                    <a:lnTo>
                      <a:pt x="969" y="517"/>
                    </a:lnTo>
                    <a:lnTo>
                      <a:pt x="969" y="517"/>
                    </a:lnTo>
                    <a:lnTo>
                      <a:pt x="969" y="517"/>
                    </a:lnTo>
                    <a:lnTo>
                      <a:pt x="969" y="517"/>
                    </a:lnTo>
                    <a:lnTo>
                      <a:pt x="967" y="515"/>
                    </a:lnTo>
                    <a:lnTo>
                      <a:pt x="965" y="515"/>
                    </a:lnTo>
                    <a:lnTo>
                      <a:pt x="965" y="515"/>
                    </a:lnTo>
                    <a:lnTo>
                      <a:pt x="965" y="515"/>
                    </a:lnTo>
                    <a:lnTo>
                      <a:pt x="963" y="517"/>
                    </a:lnTo>
                    <a:lnTo>
                      <a:pt x="961" y="519"/>
                    </a:lnTo>
                    <a:lnTo>
                      <a:pt x="959" y="521"/>
                    </a:lnTo>
                    <a:lnTo>
                      <a:pt x="957" y="523"/>
                    </a:lnTo>
                    <a:lnTo>
                      <a:pt x="957" y="525"/>
                    </a:lnTo>
                    <a:lnTo>
                      <a:pt x="955" y="523"/>
                    </a:lnTo>
                    <a:lnTo>
                      <a:pt x="955" y="523"/>
                    </a:lnTo>
                    <a:lnTo>
                      <a:pt x="955" y="523"/>
                    </a:lnTo>
                    <a:lnTo>
                      <a:pt x="955" y="523"/>
                    </a:lnTo>
                    <a:lnTo>
                      <a:pt x="957" y="521"/>
                    </a:lnTo>
                    <a:lnTo>
                      <a:pt x="955" y="521"/>
                    </a:lnTo>
                    <a:lnTo>
                      <a:pt x="951" y="523"/>
                    </a:lnTo>
                    <a:lnTo>
                      <a:pt x="951" y="525"/>
                    </a:lnTo>
                    <a:lnTo>
                      <a:pt x="949" y="525"/>
                    </a:lnTo>
                    <a:lnTo>
                      <a:pt x="953" y="525"/>
                    </a:lnTo>
                    <a:lnTo>
                      <a:pt x="957" y="525"/>
                    </a:lnTo>
                    <a:lnTo>
                      <a:pt x="957" y="525"/>
                    </a:lnTo>
                    <a:lnTo>
                      <a:pt x="959" y="525"/>
                    </a:lnTo>
                    <a:lnTo>
                      <a:pt x="961" y="525"/>
                    </a:lnTo>
                    <a:lnTo>
                      <a:pt x="961" y="525"/>
                    </a:lnTo>
                    <a:lnTo>
                      <a:pt x="959" y="527"/>
                    </a:lnTo>
                    <a:lnTo>
                      <a:pt x="957" y="527"/>
                    </a:lnTo>
                    <a:lnTo>
                      <a:pt x="955" y="529"/>
                    </a:lnTo>
                    <a:lnTo>
                      <a:pt x="951" y="531"/>
                    </a:lnTo>
                    <a:lnTo>
                      <a:pt x="945" y="535"/>
                    </a:lnTo>
                    <a:lnTo>
                      <a:pt x="943" y="535"/>
                    </a:lnTo>
                    <a:lnTo>
                      <a:pt x="943" y="537"/>
                    </a:lnTo>
                    <a:lnTo>
                      <a:pt x="943" y="537"/>
                    </a:lnTo>
                    <a:lnTo>
                      <a:pt x="943" y="539"/>
                    </a:lnTo>
                    <a:lnTo>
                      <a:pt x="943" y="541"/>
                    </a:lnTo>
                    <a:lnTo>
                      <a:pt x="943" y="541"/>
                    </a:lnTo>
                    <a:lnTo>
                      <a:pt x="945" y="543"/>
                    </a:lnTo>
                    <a:lnTo>
                      <a:pt x="947" y="541"/>
                    </a:lnTo>
                    <a:lnTo>
                      <a:pt x="951" y="541"/>
                    </a:lnTo>
                    <a:lnTo>
                      <a:pt x="953" y="541"/>
                    </a:lnTo>
                    <a:lnTo>
                      <a:pt x="955" y="541"/>
                    </a:lnTo>
                    <a:lnTo>
                      <a:pt x="957" y="539"/>
                    </a:lnTo>
                    <a:lnTo>
                      <a:pt x="957" y="539"/>
                    </a:lnTo>
                    <a:lnTo>
                      <a:pt x="957" y="541"/>
                    </a:lnTo>
                    <a:lnTo>
                      <a:pt x="957" y="541"/>
                    </a:lnTo>
                    <a:lnTo>
                      <a:pt x="961" y="541"/>
                    </a:lnTo>
                    <a:lnTo>
                      <a:pt x="963" y="541"/>
                    </a:lnTo>
                    <a:lnTo>
                      <a:pt x="965" y="541"/>
                    </a:lnTo>
                    <a:lnTo>
                      <a:pt x="967" y="541"/>
                    </a:lnTo>
                    <a:lnTo>
                      <a:pt x="975" y="541"/>
                    </a:lnTo>
                    <a:lnTo>
                      <a:pt x="977" y="543"/>
                    </a:lnTo>
                    <a:lnTo>
                      <a:pt x="979" y="541"/>
                    </a:lnTo>
                    <a:lnTo>
                      <a:pt x="981" y="541"/>
                    </a:lnTo>
                    <a:lnTo>
                      <a:pt x="983" y="541"/>
                    </a:lnTo>
                    <a:lnTo>
                      <a:pt x="985" y="541"/>
                    </a:lnTo>
                    <a:lnTo>
                      <a:pt x="985" y="541"/>
                    </a:lnTo>
                    <a:lnTo>
                      <a:pt x="987" y="539"/>
                    </a:lnTo>
                    <a:lnTo>
                      <a:pt x="987" y="539"/>
                    </a:lnTo>
                    <a:lnTo>
                      <a:pt x="987" y="539"/>
                    </a:lnTo>
                    <a:lnTo>
                      <a:pt x="989" y="539"/>
                    </a:lnTo>
                    <a:lnTo>
                      <a:pt x="991" y="539"/>
                    </a:lnTo>
                    <a:lnTo>
                      <a:pt x="991" y="537"/>
                    </a:lnTo>
                    <a:lnTo>
                      <a:pt x="991" y="539"/>
                    </a:lnTo>
                    <a:lnTo>
                      <a:pt x="989" y="541"/>
                    </a:lnTo>
                    <a:lnTo>
                      <a:pt x="987" y="543"/>
                    </a:lnTo>
                    <a:lnTo>
                      <a:pt x="985" y="543"/>
                    </a:lnTo>
                    <a:lnTo>
                      <a:pt x="987" y="543"/>
                    </a:lnTo>
                    <a:lnTo>
                      <a:pt x="989" y="543"/>
                    </a:lnTo>
                    <a:lnTo>
                      <a:pt x="991" y="543"/>
                    </a:lnTo>
                    <a:lnTo>
                      <a:pt x="991" y="543"/>
                    </a:lnTo>
                    <a:lnTo>
                      <a:pt x="993" y="543"/>
                    </a:lnTo>
                    <a:lnTo>
                      <a:pt x="995" y="543"/>
                    </a:lnTo>
                    <a:lnTo>
                      <a:pt x="995" y="543"/>
                    </a:lnTo>
                    <a:lnTo>
                      <a:pt x="995" y="543"/>
                    </a:lnTo>
                    <a:lnTo>
                      <a:pt x="995" y="543"/>
                    </a:lnTo>
                    <a:lnTo>
                      <a:pt x="997" y="541"/>
                    </a:lnTo>
                    <a:lnTo>
                      <a:pt x="997" y="541"/>
                    </a:lnTo>
                    <a:lnTo>
                      <a:pt x="999" y="541"/>
                    </a:lnTo>
                    <a:lnTo>
                      <a:pt x="1001" y="541"/>
                    </a:lnTo>
                    <a:lnTo>
                      <a:pt x="1001" y="541"/>
                    </a:lnTo>
                    <a:lnTo>
                      <a:pt x="1003" y="541"/>
                    </a:lnTo>
                    <a:lnTo>
                      <a:pt x="1003" y="541"/>
                    </a:lnTo>
                    <a:lnTo>
                      <a:pt x="1005" y="541"/>
                    </a:lnTo>
                    <a:lnTo>
                      <a:pt x="1005" y="541"/>
                    </a:lnTo>
                    <a:lnTo>
                      <a:pt x="1003" y="543"/>
                    </a:lnTo>
                    <a:lnTo>
                      <a:pt x="1001" y="543"/>
                    </a:lnTo>
                    <a:lnTo>
                      <a:pt x="999" y="545"/>
                    </a:lnTo>
                    <a:lnTo>
                      <a:pt x="995" y="547"/>
                    </a:lnTo>
                    <a:lnTo>
                      <a:pt x="995" y="549"/>
                    </a:lnTo>
                    <a:lnTo>
                      <a:pt x="993" y="549"/>
                    </a:lnTo>
                    <a:lnTo>
                      <a:pt x="991" y="549"/>
                    </a:lnTo>
                    <a:lnTo>
                      <a:pt x="989" y="551"/>
                    </a:lnTo>
                    <a:lnTo>
                      <a:pt x="987" y="551"/>
                    </a:lnTo>
                    <a:lnTo>
                      <a:pt x="985" y="551"/>
                    </a:lnTo>
                    <a:lnTo>
                      <a:pt x="985" y="553"/>
                    </a:lnTo>
                    <a:lnTo>
                      <a:pt x="985" y="553"/>
                    </a:lnTo>
                    <a:lnTo>
                      <a:pt x="985" y="553"/>
                    </a:lnTo>
                    <a:lnTo>
                      <a:pt x="985" y="553"/>
                    </a:lnTo>
                    <a:lnTo>
                      <a:pt x="985" y="555"/>
                    </a:lnTo>
                    <a:lnTo>
                      <a:pt x="987" y="555"/>
                    </a:lnTo>
                    <a:lnTo>
                      <a:pt x="989" y="555"/>
                    </a:lnTo>
                    <a:lnTo>
                      <a:pt x="991" y="553"/>
                    </a:lnTo>
                    <a:lnTo>
                      <a:pt x="991" y="553"/>
                    </a:lnTo>
                    <a:lnTo>
                      <a:pt x="993" y="553"/>
                    </a:lnTo>
                    <a:lnTo>
                      <a:pt x="993" y="553"/>
                    </a:lnTo>
                    <a:lnTo>
                      <a:pt x="995" y="553"/>
                    </a:lnTo>
                    <a:lnTo>
                      <a:pt x="997" y="551"/>
                    </a:lnTo>
                    <a:lnTo>
                      <a:pt x="997" y="551"/>
                    </a:lnTo>
                    <a:lnTo>
                      <a:pt x="999" y="549"/>
                    </a:lnTo>
                    <a:lnTo>
                      <a:pt x="1003" y="545"/>
                    </a:lnTo>
                    <a:lnTo>
                      <a:pt x="1003" y="545"/>
                    </a:lnTo>
                    <a:lnTo>
                      <a:pt x="1005" y="545"/>
                    </a:lnTo>
                    <a:lnTo>
                      <a:pt x="1005" y="545"/>
                    </a:lnTo>
                    <a:lnTo>
                      <a:pt x="1007" y="543"/>
                    </a:lnTo>
                    <a:lnTo>
                      <a:pt x="1009" y="543"/>
                    </a:lnTo>
                    <a:lnTo>
                      <a:pt x="1009" y="543"/>
                    </a:lnTo>
                    <a:lnTo>
                      <a:pt x="1007" y="545"/>
                    </a:lnTo>
                    <a:lnTo>
                      <a:pt x="1007" y="545"/>
                    </a:lnTo>
                    <a:lnTo>
                      <a:pt x="1009" y="545"/>
                    </a:lnTo>
                    <a:lnTo>
                      <a:pt x="1009" y="545"/>
                    </a:lnTo>
                    <a:lnTo>
                      <a:pt x="1009" y="543"/>
                    </a:lnTo>
                    <a:lnTo>
                      <a:pt x="1011" y="543"/>
                    </a:lnTo>
                    <a:lnTo>
                      <a:pt x="1013" y="539"/>
                    </a:lnTo>
                    <a:lnTo>
                      <a:pt x="1015" y="537"/>
                    </a:lnTo>
                    <a:lnTo>
                      <a:pt x="1015" y="537"/>
                    </a:lnTo>
                    <a:lnTo>
                      <a:pt x="1017" y="537"/>
                    </a:lnTo>
                    <a:lnTo>
                      <a:pt x="1017" y="539"/>
                    </a:lnTo>
                    <a:lnTo>
                      <a:pt x="1017" y="541"/>
                    </a:lnTo>
                    <a:lnTo>
                      <a:pt x="1017" y="543"/>
                    </a:lnTo>
                    <a:lnTo>
                      <a:pt x="1017" y="543"/>
                    </a:lnTo>
                    <a:lnTo>
                      <a:pt x="1017" y="545"/>
                    </a:lnTo>
                    <a:lnTo>
                      <a:pt x="1017" y="545"/>
                    </a:lnTo>
                    <a:lnTo>
                      <a:pt x="1015" y="547"/>
                    </a:lnTo>
                    <a:lnTo>
                      <a:pt x="1011" y="551"/>
                    </a:lnTo>
                    <a:lnTo>
                      <a:pt x="1011" y="553"/>
                    </a:lnTo>
                    <a:lnTo>
                      <a:pt x="1009" y="553"/>
                    </a:lnTo>
                    <a:lnTo>
                      <a:pt x="1009" y="555"/>
                    </a:lnTo>
                    <a:lnTo>
                      <a:pt x="1009" y="555"/>
                    </a:lnTo>
                    <a:lnTo>
                      <a:pt x="1011" y="555"/>
                    </a:lnTo>
                    <a:lnTo>
                      <a:pt x="1011" y="555"/>
                    </a:lnTo>
                    <a:lnTo>
                      <a:pt x="1011" y="555"/>
                    </a:lnTo>
                    <a:lnTo>
                      <a:pt x="1015" y="553"/>
                    </a:lnTo>
                    <a:lnTo>
                      <a:pt x="1015" y="551"/>
                    </a:lnTo>
                    <a:lnTo>
                      <a:pt x="1017" y="551"/>
                    </a:lnTo>
                    <a:lnTo>
                      <a:pt x="1019" y="549"/>
                    </a:lnTo>
                    <a:lnTo>
                      <a:pt x="1019" y="549"/>
                    </a:lnTo>
                    <a:lnTo>
                      <a:pt x="1019" y="549"/>
                    </a:lnTo>
                    <a:lnTo>
                      <a:pt x="1019" y="551"/>
                    </a:lnTo>
                    <a:lnTo>
                      <a:pt x="1017" y="551"/>
                    </a:lnTo>
                    <a:lnTo>
                      <a:pt x="1019" y="553"/>
                    </a:lnTo>
                    <a:lnTo>
                      <a:pt x="1017" y="553"/>
                    </a:lnTo>
                    <a:lnTo>
                      <a:pt x="1017" y="557"/>
                    </a:lnTo>
                    <a:lnTo>
                      <a:pt x="1017" y="559"/>
                    </a:lnTo>
                    <a:lnTo>
                      <a:pt x="1017" y="559"/>
                    </a:lnTo>
                    <a:lnTo>
                      <a:pt x="1017" y="559"/>
                    </a:lnTo>
                    <a:lnTo>
                      <a:pt x="1019" y="557"/>
                    </a:lnTo>
                    <a:lnTo>
                      <a:pt x="1021" y="557"/>
                    </a:lnTo>
                    <a:lnTo>
                      <a:pt x="1021" y="557"/>
                    </a:lnTo>
                    <a:lnTo>
                      <a:pt x="1021" y="557"/>
                    </a:lnTo>
                    <a:lnTo>
                      <a:pt x="1021" y="557"/>
                    </a:lnTo>
                    <a:lnTo>
                      <a:pt x="1023" y="559"/>
                    </a:lnTo>
                    <a:lnTo>
                      <a:pt x="1023" y="557"/>
                    </a:lnTo>
                    <a:lnTo>
                      <a:pt x="1023" y="557"/>
                    </a:lnTo>
                    <a:lnTo>
                      <a:pt x="1025" y="557"/>
                    </a:lnTo>
                    <a:lnTo>
                      <a:pt x="1025" y="555"/>
                    </a:lnTo>
                    <a:lnTo>
                      <a:pt x="1027" y="553"/>
                    </a:lnTo>
                    <a:lnTo>
                      <a:pt x="1029" y="551"/>
                    </a:lnTo>
                    <a:lnTo>
                      <a:pt x="1029" y="551"/>
                    </a:lnTo>
                    <a:lnTo>
                      <a:pt x="1029" y="551"/>
                    </a:lnTo>
                    <a:lnTo>
                      <a:pt x="1033" y="545"/>
                    </a:lnTo>
                    <a:lnTo>
                      <a:pt x="1033" y="543"/>
                    </a:lnTo>
                    <a:lnTo>
                      <a:pt x="1035" y="543"/>
                    </a:lnTo>
                    <a:lnTo>
                      <a:pt x="1035" y="541"/>
                    </a:lnTo>
                    <a:lnTo>
                      <a:pt x="1035" y="539"/>
                    </a:lnTo>
                    <a:lnTo>
                      <a:pt x="1035" y="539"/>
                    </a:lnTo>
                    <a:lnTo>
                      <a:pt x="1035" y="539"/>
                    </a:lnTo>
                    <a:lnTo>
                      <a:pt x="1033" y="539"/>
                    </a:lnTo>
                    <a:lnTo>
                      <a:pt x="1033" y="539"/>
                    </a:lnTo>
                    <a:lnTo>
                      <a:pt x="1031" y="541"/>
                    </a:lnTo>
                    <a:lnTo>
                      <a:pt x="1031" y="543"/>
                    </a:lnTo>
                    <a:lnTo>
                      <a:pt x="1029" y="543"/>
                    </a:lnTo>
                    <a:lnTo>
                      <a:pt x="1027" y="545"/>
                    </a:lnTo>
                    <a:lnTo>
                      <a:pt x="1027" y="543"/>
                    </a:lnTo>
                    <a:lnTo>
                      <a:pt x="1027" y="543"/>
                    </a:lnTo>
                    <a:lnTo>
                      <a:pt x="1027" y="541"/>
                    </a:lnTo>
                    <a:lnTo>
                      <a:pt x="1029" y="539"/>
                    </a:lnTo>
                    <a:lnTo>
                      <a:pt x="1029" y="537"/>
                    </a:lnTo>
                    <a:lnTo>
                      <a:pt x="1033" y="535"/>
                    </a:lnTo>
                    <a:lnTo>
                      <a:pt x="1033" y="535"/>
                    </a:lnTo>
                    <a:lnTo>
                      <a:pt x="1035" y="533"/>
                    </a:lnTo>
                    <a:lnTo>
                      <a:pt x="1035" y="533"/>
                    </a:lnTo>
                    <a:lnTo>
                      <a:pt x="1035" y="533"/>
                    </a:lnTo>
                    <a:lnTo>
                      <a:pt x="1035" y="531"/>
                    </a:lnTo>
                    <a:lnTo>
                      <a:pt x="1031" y="533"/>
                    </a:lnTo>
                    <a:lnTo>
                      <a:pt x="1029" y="535"/>
                    </a:lnTo>
                    <a:lnTo>
                      <a:pt x="1023" y="539"/>
                    </a:lnTo>
                    <a:lnTo>
                      <a:pt x="1021" y="541"/>
                    </a:lnTo>
                    <a:lnTo>
                      <a:pt x="1021" y="541"/>
                    </a:lnTo>
                    <a:lnTo>
                      <a:pt x="1019" y="541"/>
                    </a:lnTo>
                    <a:lnTo>
                      <a:pt x="1019" y="541"/>
                    </a:lnTo>
                    <a:lnTo>
                      <a:pt x="1019" y="539"/>
                    </a:lnTo>
                    <a:lnTo>
                      <a:pt x="1019" y="539"/>
                    </a:lnTo>
                    <a:lnTo>
                      <a:pt x="1019" y="539"/>
                    </a:lnTo>
                    <a:lnTo>
                      <a:pt x="1023" y="535"/>
                    </a:lnTo>
                    <a:lnTo>
                      <a:pt x="1023" y="535"/>
                    </a:lnTo>
                    <a:lnTo>
                      <a:pt x="1023" y="535"/>
                    </a:lnTo>
                    <a:lnTo>
                      <a:pt x="1023" y="535"/>
                    </a:lnTo>
                    <a:lnTo>
                      <a:pt x="1021" y="535"/>
                    </a:lnTo>
                    <a:lnTo>
                      <a:pt x="1021" y="535"/>
                    </a:lnTo>
                    <a:lnTo>
                      <a:pt x="1021" y="533"/>
                    </a:lnTo>
                    <a:lnTo>
                      <a:pt x="1023" y="533"/>
                    </a:lnTo>
                    <a:lnTo>
                      <a:pt x="1023" y="533"/>
                    </a:lnTo>
                    <a:lnTo>
                      <a:pt x="1025" y="533"/>
                    </a:lnTo>
                    <a:lnTo>
                      <a:pt x="1025" y="533"/>
                    </a:lnTo>
                    <a:lnTo>
                      <a:pt x="1025" y="531"/>
                    </a:lnTo>
                    <a:lnTo>
                      <a:pt x="1025" y="531"/>
                    </a:lnTo>
                    <a:lnTo>
                      <a:pt x="1027" y="531"/>
                    </a:lnTo>
                    <a:lnTo>
                      <a:pt x="1029" y="529"/>
                    </a:lnTo>
                    <a:lnTo>
                      <a:pt x="1029" y="529"/>
                    </a:lnTo>
                    <a:lnTo>
                      <a:pt x="1031" y="529"/>
                    </a:lnTo>
                    <a:lnTo>
                      <a:pt x="1031" y="529"/>
                    </a:lnTo>
                    <a:lnTo>
                      <a:pt x="1031" y="527"/>
                    </a:lnTo>
                    <a:lnTo>
                      <a:pt x="1033" y="527"/>
                    </a:lnTo>
                    <a:lnTo>
                      <a:pt x="1035" y="527"/>
                    </a:lnTo>
                    <a:lnTo>
                      <a:pt x="1035" y="525"/>
                    </a:lnTo>
                    <a:lnTo>
                      <a:pt x="1035" y="525"/>
                    </a:lnTo>
                    <a:lnTo>
                      <a:pt x="1035" y="523"/>
                    </a:lnTo>
                    <a:lnTo>
                      <a:pt x="1035" y="523"/>
                    </a:lnTo>
                    <a:lnTo>
                      <a:pt x="1035" y="523"/>
                    </a:lnTo>
                    <a:close/>
                    <a:moveTo>
                      <a:pt x="929" y="194"/>
                    </a:moveTo>
                    <a:lnTo>
                      <a:pt x="929" y="192"/>
                    </a:lnTo>
                    <a:lnTo>
                      <a:pt x="927" y="194"/>
                    </a:lnTo>
                    <a:lnTo>
                      <a:pt x="925" y="194"/>
                    </a:lnTo>
                    <a:lnTo>
                      <a:pt x="925" y="194"/>
                    </a:lnTo>
                    <a:lnTo>
                      <a:pt x="925" y="196"/>
                    </a:lnTo>
                    <a:lnTo>
                      <a:pt x="923" y="196"/>
                    </a:lnTo>
                    <a:lnTo>
                      <a:pt x="925" y="196"/>
                    </a:lnTo>
                    <a:lnTo>
                      <a:pt x="927" y="198"/>
                    </a:lnTo>
                    <a:lnTo>
                      <a:pt x="927" y="198"/>
                    </a:lnTo>
                    <a:lnTo>
                      <a:pt x="927" y="198"/>
                    </a:lnTo>
                    <a:lnTo>
                      <a:pt x="929" y="198"/>
                    </a:lnTo>
                    <a:lnTo>
                      <a:pt x="929" y="198"/>
                    </a:lnTo>
                    <a:lnTo>
                      <a:pt x="929" y="198"/>
                    </a:lnTo>
                    <a:lnTo>
                      <a:pt x="929" y="198"/>
                    </a:lnTo>
                    <a:lnTo>
                      <a:pt x="929" y="196"/>
                    </a:lnTo>
                    <a:lnTo>
                      <a:pt x="931" y="196"/>
                    </a:lnTo>
                    <a:lnTo>
                      <a:pt x="931" y="196"/>
                    </a:lnTo>
                    <a:lnTo>
                      <a:pt x="931" y="196"/>
                    </a:lnTo>
                    <a:lnTo>
                      <a:pt x="931" y="194"/>
                    </a:lnTo>
                    <a:lnTo>
                      <a:pt x="929" y="194"/>
                    </a:lnTo>
                    <a:close/>
                    <a:moveTo>
                      <a:pt x="927" y="202"/>
                    </a:moveTo>
                    <a:lnTo>
                      <a:pt x="925" y="204"/>
                    </a:lnTo>
                    <a:lnTo>
                      <a:pt x="925" y="204"/>
                    </a:lnTo>
                    <a:lnTo>
                      <a:pt x="925" y="204"/>
                    </a:lnTo>
                    <a:lnTo>
                      <a:pt x="925" y="206"/>
                    </a:lnTo>
                    <a:lnTo>
                      <a:pt x="927" y="206"/>
                    </a:lnTo>
                    <a:lnTo>
                      <a:pt x="927" y="206"/>
                    </a:lnTo>
                    <a:lnTo>
                      <a:pt x="931" y="206"/>
                    </a:lnTo>
                    <a:lnTo>
                      <a:pt x="937" y="206"/>
                    </a:lnTo>
                    <a:lnTo>
                      <a:pt x="939" y="206"/>
                    </a:lnTo>
                    <a:lnTo>
                      <a:pt x="939" y="206"/>
                    </a:lnTo>
                    <a:lnTo>
                      <a:pt x="939" y="206"/>
                    </a:lnTo>
                    <a:lnTo>
                      <a:pt x="941" y="204"/>
                    </a:lnTo>
                    <a:lnTo>
                      <a:pt x="941" y="204"/>
                    </a:lnTo>
                    <a:lnTo>
                      <a:pt x="941" y="204"/>
                    </a:lnTo>
                    <a:lnTo>
                      <a:pt x="939" y="204"/>
                    </a:lnTo>
                    <a:lnTo>
                      <a:pt x="935" y="204"/>
                    </a:lnTo>
                    <a:lnTo>
                      <a:pt x="933" y="202"/>
                    </a:lnTo>
                    <a:lnTo>
                      <a:pt x="931" y="202"/>
                    </a:lnTo>
                    <a:lnTo>
                      <a:pt x="927" y="202"/>
                    </a:lnTo>
                    <a:lnTo>
                      <a:pt x="927" y="202"/>
                    </a:lnTo>
                    <a:close/>
                    <a:moveTo>
                      <a:pt x="879" y="198"/>
                    </a:moveTo>
                    <a:lnTo>
                      <a:pt x="877" y="200"/>
                    </a:lnTo>
                    <a:lnTo>
                      <a:pt x="877" y="200"/>
                    </a:lnTo>
                    <a:lnTo>
                      <a:pt x="877" y="200"/>
                    </a:lnTo>
                    <a:lnTo>
                      <a:pt x="879" y="200"/>
                    </a:lnTo>
                    <a:lnTo>
                      <a:pt x="881" y="200"/>
                    </a:lnTo>
                    <a:lnTo>
                      <a:pt x="881" y="198"/>
                    </a:lnTo>
                    <a:lnTo>
                      <a:pt x="881" y="198"/>
                    </a:lnTo>
                    <a:lnTo>
                      <a:pt x="879" y="198"/>
                    </a:lnTo>
                    <a:close/>
                    <a:moveTo>
                      <a:pt x="905" y="178"/>
                    </a:moveTo>
                    <a:lnTo>
                      <a:pt x="905" y="178"/>
                    </a:lnTo>
                    <a:lnTo>
                      <a:pt x="905" y="178"/>
                    </a:lnTo>
                    <a:lnTo>
                      <a:pt x="905" y="178"/>
                    </a:lnTo>
                    <a:lnTo>
                      <a:pt x="903" y="178"/>
                    </a:lnTo>
                    <a:lnTo>
                      <a:pt x="903" y="178"/>
                    </a:lnTo>
                    <a:lnTo>
                      <a:pt x="901" y="178"/>
                    </a:lnTo>
                    <a:lnTo>
                      <a:pt x="897" y="180"/>
                    </a:lnTo>
                    <a:lnTo>
                      <a:pt x="895" y="182"/>
                    </a:lnTo>
                    <a:lnTo>
                      <a:pt x="897" y="182"/>
                    </a:lnTo>
                    <a:lnTo>
                      <a:pt x="897" y="180"/>
                    </a:lnTo>
                    <a:lnTo>
                      <a:pt x="899" y="180"/>
                    </a:lnTo>
                    <a:lnTo>
                      <a:pt x="901" y="180"/>
                    </a:lnTo>
                    <a:lnTo>
                      <a:pt x="903" y="180"/>
                    </a:lnTo>
                    <a:lnTo>
                      <a:pt x="907" y="180"/>
                    </a:lnTo>
                    <a:lnTo>
                      <a:pt x="907" y="178"/>
                    </a:lnTo>
                    <a:lnTo>
                      <a:pt x="907" y="178"/>
                    </a:lnTo>
                    <a:lnTo>
                      <a:pt x="907" y="178"/>
                    </a:lnTo>
                    <a:lnTo>
                      <a:pt x="907" y="178"/>
                    </a:lnTo>
                    <a:lnTo>
                      <a:pt x="905" y="178"/>
                    </a:lnTo>
                    <a:close/>
                    <a:moveTo>
                      <a:pt x="1239" y="8"/>
                    </a:moveTo>
                    <a:lnTo>
                      <a:pt x="1239" y="8"/>
                    </a:lnTo>
                    <a:lnTo>
                      <a:pt x="1239" y="8"/>
                    </a:lnTo>
                    <a:lnTo>
                      <a:pt x="1237" y="6"/>
                    </a:lnTo>
                    <a:lnTo>
                      <a:pt x="1229" y="6"/>
                    </a:lnTo>
                    <a:lnTo>
                      <a:pt x="1221" y="8"/>
                    </a:lnTo>
                    <a:lnTo>
                      <a:pt x="1221" y="8"/>
                    </a:lnTo>
                    <a:lnTo>
                      <a:pt x="1225" y="6"/>
                    </a:lnTo>
                    <a:lnTo>
                      <a:pt x="1225" y="6"/>
                    </a:lnTo>
                    <a:lnTo>
                      <a:pt x="1223" y="6"/>
                    </a:lnTo>
                    <a:lnTo>
                      <a:pt x="1221" y="4"/>
                    </a:lnTo>
                    <a:lnTo>
                      <a:pt x="1221" y="4"/>
                    </a:lnTo>
                    <a:lnTo>
                      <a:pt x="1221" y="4"/>
                    </a:lnTo>
                    <a:lnTo>
                      <a:pt x="1223" y="4"/>
                    </a:lnTo>
                    <a:lnTo>
                      <a:pt x="1223" y="4"/>
                    </a:lnTo>
                    <a:lnTo>
                      <a:pt x="1223" y="4"/>
                    </a:lnTo>
                    <a:lnTo>
                      <a:pt x="1223" y="4"/>
                    </a:lnTo>
                    <a:lnTo>
                      <a:pt x="1219" y="4"/>
                    </a:lnTo>
                    <a:lnTo>
                      <a:pt x="1217" y="4"/>
                    </a:lnTo>
                    <a:lnTo>
                      <a:pt x="1215" y="4"/>
                    </a:lnTo>
                    <a:lnTo>
                      <a:pt x="1213" y="4"/>
                    </a:lnTo>
                    <a:lnTo>
                      <a:pt x="1213" y="4"/>
                    </a:lnTo>
                    <a:lnTo>
                      <a:pt x="1213" y="2"/>
                    </a:lnTo>
                    <a:lnTo>
                      <a:pt x="1211" y="2"/>
                    </a:lnTo>
                    <a:lnTo>
                      <a:pt x="1211" y="2"/>
                    </a:lnTo>
                    <a:lnTo>
                      <a:pt x="1209" y="2"/>
                    </a:lnTo>
                    <a:lnTo>
                      <a:pt x="1209" y="2"/>
                    </a:lnTo>
                    <a:lnTo>
                      <a:pt x="1207" y="4"/>
                    </a:lnTo>
                    <a:lnTo>
                      <a:pt x="1207" y="4"/>
                    </a:lnTo>
                    <a:lnTo>
                      <a:pt x="1205" y="4"/>
                    </a:lnTo>
                    <a:lnTo>
                      <a:pt x="1205" y="4"/>
                    </a:lnTo>
                    <a:lnTo>
                      <a:pt x="1203" y="4"/>
                    </a:lnTo>
                    <a:lnTo>
                      <a:pt x="1199" y="4"/>
                    </a:lnTo>
                    <a:lnTo>
                      <a:pt x="1193" y="4"/>
                    </a:lnTo>
                    <a:lnTo>
                      <a:pt x="1191" y="4"/>
                    </a:lnTo>
                    <a:lnTo>
                      <a:pt x="1189" y="4"/>
                    </a:lnTo>
                    <a:lnTo>
                      <a:pt x="1185" y="6"/>
                    </a:lnTo>
                    <a:lnTo>
                      <a:pt x="1183" y="6"/>
                    </a:lnTo>
                    <a:lnTo>
                      <a:pt x="1177" y="6"/>
                    </a:lnTo>
                    <a:lnTo>
                      <a:pt x="1175" y="6"/>
                    </a:lnTo>
                    <a:lnTo>
                      <a:pt x="1177" y="4"/>
                    </a:lnTo>
                    <a:lnTo>
                      <a:pt x="1193" y="4"/>
                    </a:lnTo>
                    <a:lnTo>
                      <a:pt x="1195" y="4"/>
                    </a:lnTo>
                    <a:lnTo>
                      <a:pt x="1197" y="2"/>
                    </a:lnTo>
                    <a:lnTo>
                      <a:pt x="1197" y="2"/>
                    </a:lnTo>
                    <a:lnTo>
                      <a:pt x="1197" y="2"/>
                    </a:lnTo>
                    <a:lnTo>
                      <a:pt x="1189" y="2"/>
                    </a:lnTo>
                    <a:lnTo>
                      <a:pt x="1187" y="2"/>
                    </a:lnTo>
                    <a:lnTo>
                      <a:pt x="1183" y="2"/>
                    </a:lnTo>
                    <a:lnTo>
                      <a:pt x="1183" y="2"/>
                    </a:lnTo>
                    <a:lnTo>
                      <a:pt x="1181" y="2"/>
                    </a:lnTo>
                    <a:lnTo>
                      <a:pt x="1177" y="2"/>
                    </a:lnTo>
                    <a:lnTo>
                      <a:pt x="1171" y="2"/>
                    </a:lnTo>
                    <a:lnTo>
                      <a:pt x="1169" y="2"/>
                    </a:lnTo>
                    <a:lnTo>
                      <a:pt x="1169" y="0"/>
                    </a:lnTo>
                    <a:lnTo>
                      <a:pt x="1167" y="0"/>
                    </a:lnTo>
                    <a:lnTo>
                      <a:pt x="1167" y="0"/>
                    </a:lnTo>
                    <a:lnTo>
                      <a:pt x="1159" y="0"/>
                    </a:lnTo>
                    <a:lnTo>
                      <a:pt x="1157" y="0"/>
                    </a:lnTo>
                    <a:lnTo>
                      <a:pt x="1153" y="2"/>
                    </a:lnTo>
                    <a:lnTo>
                      <a:pt x="1153" y="2"/>
                    </a:lnTo>
                    <a:lnTo>
                      <a:pt x="1153" y="2"/>
                    </a:lnTo>
                    <a:lnTo>
                      <a:pt x="1155" y="2"/>
                    </a:lnTo>
                    <a:lnTo>
                      <a:pt x="1155" y="2"/>
                    </a:lnTo>
                    <a:lnTo>
                      <a:pt x="1153" y="2"/>
                    </a:lnTo>
                    <a:lnTo>
                      <a:pt x="1151" y="2"/>
                    </a:lnTo>
                    <a:lnTo>
                      <a:pt x="1147" y="0"/>
                    </a:lnTo>
                    <a:lnTo>
                      <a:pt x="1147" y="0"/>
                    </a:lnTo>
                    <a:lnTo>
                      <a:pt x="1139" y="0"/>
                    </a:lnTo>
                    <a:lnTo>
                      <a:pt x="1135" y="2"/>
                    </a:lnTo>
                    <a:lnTo>
                      <a:pt x="1133" y="2"/>
                    </a:lnTo>
                    <a:lnTo>
                      <a:pt x="1133" y="2"/>
                    </a:lnTo>
                    <a:lnTo>
                      <a:pt x="1131" y="2"/>
                    </a:lnTo>
                    <a:lnTo>
                      <a:pt x="1133" y="4"/>
                    </a:lnTo>
                    <a:lnTo>
                      <a:pt x="1137" y="4"/>
                    </a:lnTo>
                    <a:lnTo>
                      <a:pt x="1137" y="4"/>
                    </a:lnTo>
                    <a:lnTo>
                      <a:pt x="1131" y="4"/>
                    </a:lnTo>
                    <a:lnTo>
                      <a:pt x="1129" y="4"/>
                    </a:lnTo>
                    <a:lnTo>
                      <a:pt x="1127" y="2"/>
                    </a:lnTo>
                    <a:lnTo>
                      <a:pt x="1127" y="2"/>
                    </a:lnTo>
                    <a:lnTo>
                      <a:pt x="1125" y="2"/>
                    </a:lnTo>
                    <a:lnTo>
                      <a:pt x="1125" y="2"/>
                    </a:lnTo>
                    <a:lnTo>
                      <a:pt x="1113" y="2"/>
                    </a:lnTo>
                    <a:lnTo>
                      <a:pt x="1099" y="2"/>
                    </a:lnTo>
                    <a:lnTo>
                      <a:pt x="1099" y="2"/>
                    </a:lnTo>
                    <a:lnTo>
                      <a:pt x="1099" y="2"/>
                    </a:lnTo>
                    <a:lnTo>
                      <a:pt x="1103" y="4"/>
                    </a:lnTo>
                    <a:lnTo>
                      <a:pt x="1105" y="4"/>
                    </a:lnTo>
                    <a:lnTo>
                      <a:pt x="1105" y="4"/>
                    </a:lnTo>
                    <a:lnTo>
                      <a:pt x="1107" y="6"/>
                    </a:lnTo>
                    <a:lnTo>
                      <a:pt x="1107" y="6"/>
                    </a:lnTo>
                    <a:lnTo>
                      <a:pt x="1105" y="6"/>
                    </a:lnTo>
                    <a:lnTo>
                      <a:pt x="1103" y="6"/>
                    </a:lnTo>
                    <a:lnTo>
                      <a:pt x="1101" y="6"/>
                    </a:lnTo>
                    <a:lnTo>
                      <a:pt x="1101" y="6"/>
                    </a:lnTo>
                    <a:lnTo>
                      <a:pt x="1101" y="6"/>
                    </a:lnTo>
                    <a:lnTo>
                      <a:pt x="1101" y="6"/>
                    </a:lnTo>
                    <a:lnTo>
                      <a:pt x="1095" y="4"/>
                    </a:lnTo>
                    <a:lnTo>
                      <a:pt x="1093" y="2"/>
                    </a:lnTo>
                    <a:lnTo>
                      <a:pt x="1093" y="2"/>
                    </a:lnTo>
                    <a:lnTo>
                      <a:pt x="1089" y="2"/>
                    </a:lnTo>
                    <a:lnTo>
                      <a:pt x="1085" y="2"/>
                    </a:lnTo>
                    <a:lnTo>
                      <a:pt x="1079" y="2"/>
                    </a:lnTo>
                    <a:lnTo>
                      <a:pt x="1073" y="2"/>
                    </a:lnTo>
                    <a:lnTo>
                      <a:pt x="1069" y="2"/>
                    </a:lnTo>
                    <a:lnTo>
                      <a:pt x="1069" y="2"/>
                    </a:lnTo>
                    <a:lnTo>
                      <a:pt x="1071" y="4"/>
                    </a:lnTo>
                    <a:lnTo>
                      <a:pt x="1071" y="4"/>
                    </a:lnTo>
                    <a:lnTo>
                      <a:pt x="1073" y="4"/>
                    </a:lnTo>
                    <a:lnTo>
                      <a:pt x="1075" y="4"/>
                    </a:lnTo>
                    <a:lnTo>
                      <a:pt x="1079" y="4"/>
                    </a:lnTo>
                    <a:lnTo>
                      <a:pt x="1079" y="4"/>
                    </a:lnTo>
                    <a:lnTo>
                      <a:pt x="1077" y="4"/>
                    </a:lnTo>
                    <a:lnTo>
                      <a:pt x="1067" y="4"/>
                    </a:lnTo>
                    <a:lnTo>
                      <a:pt x="1063" y="4"/>
                    </a:lnTo>
                    <a:lnTo>
                      <a:pt x="1059" y="4"/>
                    </a:lnTo>
                    <a:lnTo>
                      <a:pt x="1057" y="4"/>
                    </a:lnTo>
                    <a:lnTo>
                      <a:pt x="1057" y="4"/>
                    </a:lnTo>
                    <a:lnTo>
                      <a:pt x="1057" y="4"/>
                    </a:lnTo>
                    <a:lnTo>
                      <a:pt x="1059" y="6"/>
                    </a:lnTo>
                    <a:lnTo>
                      <a:pt x="1057" y="6"/>
                    </a:lnTo>
                    <a:lnTo>
                      <a:pt x="1055" y="6"/>
                    </a:lnTo>
                    <a:lnTo>
                      <a:pt x="1053" y="6"/>
                    </a:lnTo>
                    <a:lnTo>
                      <a:pt x="1051" y="6"/>
                    </a:lnTo>
                    <a:lnTo>
                      <a:pt x="1047" y="6"/>
                    </a:lnTo>
                    <a:lnTo>
                      <a:pt x="1047" y="6"/>
                    </a:lnTo>
                    <a:lnTo>
                      <a:pt x="1047" y="6"/>
                    </a:lnTo>
                    <a:lnTo>
                      <a:pt x="1049" y="6"/>
                    </a:lnTo>
                    <a:lnTo>
                      <a:pt x="1049" y="6"/>
                    </a:lnTo>
                    <a:lnTo>
                      <a:pt x="1045" y="6"/>
                    </a:lnTo>
                    <a:lnTo>
                      <a:pt x="1043" y="8"/>
                    </a:lnTo>
                    <a:lnTo>
                      <a:pt x="1041" y="8"/>
                    </a:lnTo>
                    <a:lnTo>
                      <a:pt x="1041" y="8"/>
                    </a:lnTo>
                    <a:lnTo>
                      <a:pt x="1041" y="8"/>
                    </a:lnTo>
                    <a:lnTo>
                      <a:pt x="1043" y="10"/>
                    </a:lnTo>
                    <a:lnTo>
                      <a:pt x="1047" y="10"/>
                    </a:lnTo>
                    <a:lnTo>
                      <a:pt x="1057" y="12"/>
                    </a:lnTo>
                    <a:lnTo>
                      <a:pt x="1061" y="12"/>
                    </a:lnTo>
                    <a:lnTo>
                      <a:pt x="1061" y="14"/>
                    </a:lnTo>
                    <a:lnTo>
                      <a:pt x="1061" y="14"/>
                    </a:lnTo>
                    <a:lnTo>
                      <a:pt x="1059" y="14"/>
                    </a:lnTo>
                    <a:lnTo>
                      <a:pt x="1057" y="12"/>
                    </a:lnTo>
                    <a:lnTo>
                      <a:pt x="1055" y="12"/>
                    </a:lnTo>
                    <a:lnTo>
                      <a:pt x="1053" y="12"/>
                    </a:lnTo>
                    <a:lnTo>
                      <a:pt x="1045" y="10"/>
                    </a:lnTo>
                    <a:lnTo>
                      <a:pt x="1039" y="10"/>
                    </a:lnTo>
                    <a:lnTo>
                      <a:pt x="1037" y="10"/>
                    </a:lnTo>
                    <a:lnTo>
                      <a:pt x="1037" y="10"/>
                    </a:lnTo>
                    <a:lnTo>
                      <a:pt x="1035" y="10"/>
                    </a:lnTo>
                    <a:lnTo>
                      <a:pt x="1035" y="10"/>
                    </a:lnTo>
                    <a:lnTo>
                      <a:pt x="1035" y="10"/>
                    </a:lnTo>
                    <a:lnTo>
                      <a:pt x="1037" y="12"/>
                    </a:lnTo>
                    <a:lnTo>
                      <a:pt x="1037" y="12"/>
                    </a:lnTo>
                    <a:lnTo>
                      <a:pt x="1033" y="12"/>
                    </a:lnTo>
                    <a:lnTo>
                      <a:pt x="1033" y="12"/>
                    </a:lnTo>
                    <a:lnTo>
                      <a:pt x="1031" y="10"/>
                    </a:lnTo>
                    <a:lnTo>
                      <a:pt x="1031" y="10"/>
                    </a:lnTo>
                    <a:lnTo>
                      <a:pt x="1029" y="8"/>
                    </a:lnTo>
                    <a:lnTo>
                      <a:pt x="1027" y="8"/>
                    </a:lnTo>
                    <a:lnTo>
                      <a:pt x="1021" y="8"/>
                    </a:lnTo>
                    <a:lnTo>
                      <a:pt x="1021" y="8"/>
                    </a:lnTo>
                    <a:lnTo>
                      <a:pt x="1019" y="8"/>
                    </a:lnTo>
                    <a:lnTo>
                      <a:pt x="1019" y="8"/>
                    </a:lnTo>
                    <a:lnTo>
                      <a:pt x="1013" y="8"/>
                    </a:lnTo>
                    <a:lnTo>
                      <a:pt x="1011" y="8"/>
                    </a:lnTo>
                    <a:lnTo>
                      <a:pt x="1007" y="10"/>
                    </a:lnTo>
                    <a:lnTo>
                      <a:pt x="1005" y="10"/>
                    </a:lnTo>
                    <a:lnTo>
                      <a:pt x="1003" y="10"/>
                    </a:lnTo>
                    <a:lnTo>
                      <a:pt x="999" y="10"/>
                    </a:lnTo>
                    <a:lnTo>
                      <a:pt x="999" y="10"/>
                    </a:lnTo>
                    <a:lnTo>
                      <a:pt x="1009" y="12"/>
                    </a:lnTo>
                    <a:lnTo>
                      <a:pt x="1009" y="12"/>
                    </a:lnTo>
                    <a:lnTo>
                      <a:pt x="1009" y="12"/>
                    </a:lnTo>
                    <a:lnTo>
                      <a:pt x="1009" y="12"/>
                    </a:lnTo>
                    <a:lnTo>
                      <a:pt x="1007" y="12"/>
                    </a:lnTo>
                    <a:lnTo>
                      <a:pt x="1005" y="12"/>
                    </a:lnTo>
                    <a:lnTo>
                      <a:pt x="1003" y="12"/>
                    </a:lnTo>
                    <a:lnTo>
                      <a:pt x="1001" y="12"/>
                    </a:lnTo>
                    <a:lnTo>
                      <a:pt x="999" y="12"/>
                    </a:lnTo>
                    <a:lnTo>
                      <a:pt x="997" y="12"/>
                    </a:lnTo>
                    <a:lnTo>
                      <a:pt x="995" y="12"/>
                    </a:lnTo>
                    <a:lnTo>
                      <a:pt x="993" y="12"/>
                    </a:lnTo>
                    <a:lnTo>
                      <a:pt x="991" y="12"/>
                    </a:lnTo>
                    <a:lnTo>
                      <a:pt x="991" y="12"/>
                    </a:lnTo>
                    <a:lnTo>
                      <a:pt x="989" y="12"/>
                    </a:lnTo>
                    <a:lnTo>
                      <a:pt x="989" y="12"/>
                    </a:lnTo>
                    <a:lnTo>
                      <a:pt x="987" y="12"/>
                    </a:lnTo>
                    <a:lnTo>
                      <a:pt x="983" y="12"/>
                    </a:lnTo>
                    <a:lnTo>
                      <a:pt x="977" y="12"/>
                    </a:lnTo>
                    <a:lnTo>
                      <a:pt x="973" y="12"/>
                    </a:lnTo>
                    <a:lnTo>
                      <a:pt x="971" y="12"/>
                    </a:lnTo>
                    <a:lnTo>
                      <a:pt x="967" y="14"/>
                    </a:lnTo>
                    <a:lnTo>
                      <a:pt x="965" y="14"/>
                    </a:lnTo>
                    <a:lnTo>
                      <a:pt x="959" y="14"/>
                    </a:lnTo>
                    <a:lnTo>
                      <a:pt x="957" y="14"/>
                    </a:lnTo>
                    <a:lnTo>
                      <a:pt x="951" y="14"/>
                    </a:lnTo>
                    <a:lnTo>
                      <a:pt x="947" y="14"/>
                    </a:lnTo>
                    <a:lnTo>
                      <a:pt x="945" y="16"/>
                    </a:lnTo>
                    <a:lnTo>
                      <a:pt x="943" y="16"/>
                    </a:lnTo>
                    <a:lnTo>
                      <a:pt x="941" y="16"/>
                    </a:lnTo>
                    <a:lnTo>
                      <a:pt x="943" y="16"/>
                    </a:lnTo>
                    <a:lnTo>
                      <a:pt x="943" y="16"/>
                    </a:lnTo>
                    <a:lnTo>
                      <a:pt x="945" y="16"/>
                    </a:lnTo>
                    <a:lnTo>
                      <a:pt x="949" y="16"/>
                    </a:lnTo>
                    <a:lnTo>
                      <a:pt x="951" y="16"/>
                    </a:lnTo>
                    <a:lnTo>
                      <a:pt x="953" y="16"/>
                    </a:lnTo>
                    <a:lnTo>
                      <a:pt x="953" y="16"/>
                    </a:lnTo>
                    <a:lnTo>
                      <a:pt x="959" y="16"/>
                    </a:lnTo>
                    <a:lnTo>
                      <a:pt x="959" y="16"/>
                    </a:lnTo>
                    <a:lnTo>
                      <a:pt x="949" y="18"/>
                    </a:lnTo>
                    <a:lnTo>
                      <a:pt x="947" y="18"/>
                    </a:lnTo>
                    <a:lnTo>
                      <a:pt x="949" y="18"/>
                    </a:lnTo>
                    <a:lnTo>
                      <a:pt x="951" y="18"/>
                    </a:lnTo>
                    <a:lnTo>
                      <a:pt x="965" y="18"/>
                    </a:lnTo>
                    <a:lnTo>
                      <a:pt x="971" y="18"/>
                    </a:lnTo>
                    <a:lnTo>
                      <a:pt x="973" y="18"/>
                    </a:lnTo>
                    <a:lnTo>
                      <a:pt x="979" y="18"/>
                    </a:lnTo>
                    <a:lnTo>
                      <a:pt x="977" y="18"/>
                    </a:lnTo>
                    <a:lnTo>
                      <a:pt x="973" y="18"/>
                    </a:lnTo>
                    <a:lnTo>
                      <a:pt x="969" y="18"/>
                    </a:lnTo>
                    <a:lnTo>
                      <a:pt x="965" y="18"/>
                    </a:lnTo>
                    <a:lnTo>
                      <a:pt x="959" y="20"/>
                    </a:lnTo>
                    <a:lnTo>
                      <a:pt x="955" y="20"/>
                    </a:lnTo>
                    <a:lnTo>
                      <a:pt x="955" y="20"/>
                    </a:lnTo>
                    <a:lnTo>
                      <a:pt x="959" y="20"/>
                    </a:lnTo>
                    <a:lnTo>
                      <a:pt x="957" y="20"/>
                    </a:lnTo>
                    <a:lnTo>
                      <a:pt x="955" y="20"/>
                    </a:lnTo>
                    <a:lnTo>
                      <a:pt x="951" y="22"/>
                    </a:lnTo>
                    <a:lnTo>
                      <a:pt x="949" y="22"/>
                    </a:lnTo>
                    <a:lnTo>
                      <a:pt x="949" y="22"/>
                    </a:lnTo>
                    <a:lnTo>
                      <a:pt x="951" y="24"/>
                    </a:lnTo>
                    <a:lnTo>
                      <a:pt x="953" y="24"/>
                    </a:lnTo>
                    <a:lnTo>
                      <a:pt x="959" y="22"/>
                    </a:lnTo>
                    <a:lnTo>
                      <a:pt x="975" y="22"/>
                    </a:lnTo>
                    <a:lnTo>
                      <a:pt x="981" y="22"/>
                    </a:lnTo>
                    <a:lnTo>
                      <a:pt x="991" y="20"/>
                    </a:lnTo>
                    <a:lnTo>
                      <a:pt x="995" y="20"/>
                    </a:lnTo>
                    <a:lnTo>
                      <a:pt x="997" y="20"/>
                    </a:lnTo>
                    <a:lnTo>
                      <a:pt x="999" y="20"/>
                    </a:lnTo>
                    <a:lnTo>
                      <a:pt x="999" y="20"/>
                    </a:lnTo>
                    <a:lnTo>
                      <a:pt x="989" y="22"/>
                    </a:lnTo>
                    <a:lnTo>
                      <a:pt x="981" y="24"/>
                    </a:lnTo>
                    <a:lnTo>
                      <a:pt x="977" y="24"/>
                    </a:lnTo>
                    <a:lnTo>
                      <a:pt x="971" y="24"/>
                    </a:lnTo>
                    <a:lnTo>
                      <a:pt x="963" y="24"/>
                    </a:lnTo>
                    <a:lnTo>
                      <a:pt x="953" y="24"/>
                    </a:lnTo>
                    <a:lnTo>
                      <a:pt x="953" y="24"/>
                    </a:lnTo>
                    <a:lnTo>
                      <a:pt x="953" y="24"/>
                    </a:lnTo>
                    <a:lnTo>
                      <a:pt x="953" y="26"/>
                    </a:lnTo>
                    <a:lnTo>
                      <a:pt x="953" y="26"/>
                    </a:lnTo>
                    <a:lnTo>
                      <a:pt x="955" y="26"/>
                    </a:lnTo>
                    <a:lnTo>
                      <a:pt x="957" y="26"/>
                    </a:lnTo>
                    <a:lnTo>
                      <a:pt x="959" y="26"/>
                    </a:lnTo>
                    <a:lnTo>
                      <a:pt x="961" y="28"/>
                    </a:lnTo>
                    <a:lnTo>
                      <a:pt x="963" y="28"/>
                    </a:lnTo>
                    <a:lnTo>
                      <a:pt x="967" y="28"/>
                    </a:lnTo>
                    <a:lnTo>
                      <a:pt x="971" y="26"/>
                    </a:lnTo>
                    <a:lnTo>
                      <a:pt x="983" y="24"/>
                    </a:lnTo>
                    <a:lnTo>
                      <a:pt x="985" y="24"/>
                    </a:lnTo>
                    <a:lnTo>
                      <a:pt x="989" y="24"/>
                    </a:lnTo>
                    <a:lnTo>
                      <a:pt x="1001" y="22"/>
                    </a:lnTo>
                    <a:lnTo>
                      <a:pt x="1013" y="22"/>
                    </a:lnTo>
                    <a:lnTo>
                      <a:pt x="1013" y="22"/>
                    </a:lnTo>
                    <a:lnTo>
                      <a:pt x="999" y="22"/>
                    </a:lnTo>
                    <a:lnTo>
                      <a:pt x="993" y="24"/>
                    </a:lnTo>
                    <a:lnTo>
                      <a:pt x="987" y="24"/>
                    </a:lnTo>
                    <a:lnTo>
                      <a:pt x="979" y="26"/>
                    </a:lnTo>
                    <a:lnTo>
                      <a:pt x="977" y="26"/>
                    </a:lnTo>
                    <a:lnTo>
                      <a:pt x="975" y="28"/>
                    </a:lnTo>
                    <a:lnTo>
                      <a:pt x="973" y="28"/>
                    </a:lnTo>
                    <a:lnTo>
                      <a:pt x="973" y="28"/>
                    </a:lnTo>
                    <a:lnTo>
                      <a:pt x="977" y="28"/>
                    </a:lnTo>
                    <a:lnTo>
                      <a:pt x="977" y="28"/>
                    </a:lnTo>
                    <a:lnTo>
                      <a:pt x="981" y="28"/>
                    </a:lnTo>
                    <a:lnTo>
                      <a:pt x="985" y="28"/>
                    </a:lnTo>
                    <a:lnTo>
                      <a:pt x="987" y="30"/>
                    </a:lnTo>
                    <a:lnTo>
                      <a:pt x="993" y="28"/>
                    </a:lnTo>
                    <a:lnTo>
                      <a:pt x="995" y="28"/>
                    </a:lnTo>
                    <a:lnTo>
                      <a:pt x="997" y="28"/>
                    </a:lnTo>
                    <a:lnTo>
                      <a:pt x="999" y="28"/>
                    </a:lnTo>
                    <a:lnTo>
                      <a:pt x="1003" y="28"/>
                    </a:lnTo>
                    <a:lnTo>
                      <a:pt x="1007" y="26"/>
                    </a:lnTo>
                    <a:lnTo>
                      <a:pt x="1013" y="26"/>
                    </a:lnTo>
                    <a:lnTo>
                      <a:pt x="1015" y="26"/>
                    </a:lnTo>
                    <a:lnTo>
                      <a:pt x="1019" y="26"/>
                    </a:lnTo>
                    <a:lnTo>
                      <a:pt x="1017" y="26"/>
                    </a:lnTo>
                    <a:lnTo>
                      <a:pt x="1011" y="28"/>
                    </a:lnTo>
                    <a:lnTo>
                      <a:pt x="1009" y="28"/>
                    </a:lnTo>
                    <a:lnTo>
                      <a:pt x="1011" y="28"/>
                    </a:lnTo>
                    <a:lnTo>
                      <a:pt x="1013" y="28"/>
                    </a:lnTo>
                    <a:lnTo>
                      <a:pt x="1023" y="28"/>
                    </a:lnTo>
                    <a:lnTo>
                      <a:pt x="1025" y="28"/>
                    </a:lnTo>
                    <a:lnTo>
                      <a:pt x="1029" y="28"/>
                    </a:lnTo>
                    <a:lnTo>
                      <a:pt x="1039" y="26"/>
                    </a:lnTo>
                    <a:lnTo>
                      <a:pt x="1043" y="26"/>
                    </a:lnTo>
                    <a:lnTo>
                      <a:pt x="1045" y="24"/>
                    </a:lnTo>
                    <a:lnTo>
                      <a:pt x="1047" y="24"/>
                    </a:lnTo>
                    <a:lnTo>
                      <a:pt x="1047" y="24"/>
                    </a:lnTo>
                    <a:lnTo>
                      <a:pt x="1049" y="24"/>
                    </a:lnTo>
                    <a:lnTo>
                      <a:pt x="1051" y="22"/>
                    </a:lnTo>
                    <a:lnTo>
                      <a:pt x="1053" y="22"/>
                    </a:lnTo>
                    <a:lnTo>
                      <a:pt x="1053" y="22"/>
                    </a:lnTo>
                    <a:lnTo>
                      <a:pt x="1055" y="22"/>
                    </a:lnTo>
                    <a:lnTo>
                      <a:pt x="1057" y="22"/>
                    </a:lnTo>
                    <a:lnTo>
                      <a:pt x="1063" y="20"/>
                    </a:lnTo>
                    <a:lnTo>
                      <a:pt x="1067" y="20"/>
                    </a:lnTo>
                    <a:lnTo>
                      <a:pt x="1079" y="18"/>
                    </a:lnTo>
                    <a:lnTo>
                      <a:pt x="1077" y="20"/>
                    </a:lnTo>
                    <a:lnTo>
                      <a:pt x="1071" y="20"/>
                    </a:lnTo>
                    <a:lnTo>
                      <a:pt x="1063" y="22"/>
                    </a:lnTo>
                    <a:lnTo>
                      <a:pt x="1059" y="22"/>
                    </a:lnTo>
                    <a:lnTo>
                      <a:pt x="1057" y="22"/>
                    </a:lnTo>
                    <a:lnTo>
                      <a:pt x="1055" y="24"/>
                    </a:lnTo>
                    <a:lnTo>
                      <a:pt x="1055" y="24"/>
                    </a:lnTo>
                    <a:lnTo>
                      <a:pt x="1057" y="24"/>
                    </a:lnTo>
                    <a:lnTo>
                      <a:pt x="1061" y="24"/>
                    </a:lnTo>
                    <a:lnTo>
                      <a:pt x="1067" y="24"/>
                    </a:lnTo>
                    <a:lnTo>
                      <a:pt x="1069" y="24"/>
                    </a:lnTo>
                    <a:lnTo>
                      <a:pt x="1071" y="24"/>
                    </a:lnTo>
                    <a:lnTo>
                      <a:pt x="1071" y="26"/>
                    </a:lnTo>
                    <a:lnTo>
                      <a:pt x="1069" y="26"/>
                    </a:lnTo>
                    <a:lnTo>
                      <a:pt x="1065" y="26"/>
                    </a:lnTo>
                    <a:lnTo>
                      <a:pt x="1055" y="26"/>
                    </a:lnTo>
                    <a:lnTo>
                      <a:pt x="1041" y="28"/>
                    </a:lnTo>
                    <a:lnTo>
                      <a:pt x="1041" y="28"/>
                    </a:lnTo>
                    <a:lnTo>
                      <a:pt x="1035" y="28"/>
                    </a:lnTo>
                    <a:lnTo>
                      <a:pt x="1025" y="30"/>
                    </a:lnTo>
                    <a:lnTo>
                      <a:pt x="1009" y="30"/>
                    </a:lnTo>
                    <a:lnTo>
                      <a:pt x="1007" y="32"/>
                    </a:lnTo>
                    <a:lnTo>
                      <a:pt x="1005" y="32"/>
                    </a:lnTo>
                    <a:lnTo>
                      <a:pt x="1003" y="32"/>
                    </a:lnTo>
                    <a:lnTo>
                      <a:pt x="1005" y="34"/>
                    </a:lnTo>
                    <a:lnTo>
                      <a:pt x="1007" y="34"/>
                    </a:lnTo>
                    <a:lnTo>
                      <a:pt x="1009" y="36"/>
                    </a:lnTo>
                    <a:lnTo>
                      <a:pt x="1011" y="36"/>
                    </a:lnTo>
                    <a:lnTo>
                      <a:pt x="1011" y="38"/>
                    </a:lnTo>
                    <a:lnTo>
                      <a:pt x="1013" y="38"/>
                    </a:lnTo>
                    <a:lnTo>
                      <a:pt x="1013" y="40"/>
                    </a:lnTo>
                    <a:lnTo>
                      <a:pt x="1017" y="40"/>
                    </a:lnTo>
                    <a:lnTo>
                      <a:pt x="1021" y="40"/>
                    </a:lnTo>
                    <a:lnTo>
                      <a:pt x="1023" y="40"/>
                    </a:lnTo>
                    <a:lnTo>
                      <a:pt x="1021" y="40"/>
                    </a:lnTo>
                    <a:lnTo>
                      <a:pt x="1017" y="40"/>
                    </a:lnTo>
                    <a:lnTo>
                      <a:pt x="1015" y="40"/>
                    </a:lnTo>
                    <a:lnTo>
                      <a:pt x="1013" y="40"/>
                    </a:lnTo>
                    <a:lnTo>
                      <a:pt x="1009" y="40"/>
                    </a:lnTo>
                    <a:lnTo>
                      <a:pt x="1007" y="40"/>
                    </a:lnTo>
                    <a:lnTo>
                      <a:pt x="1005" y="38"/>
                    </a:lnTo>
                    <a:lnTo>
                      <a:pt x="1005" y="38"/>
                    </a:lnTo>
                    <a:lnTo>
                      <a:pt x="1003" y="36"/>
                    </a:lnTo>
                    <a:lnTo>
                      <a:pt x="1003" y="36"/>
                    </a:lnTo>
                    <a:lnTo>
                      <a:pt x="999" y="34"/>
                    </a:lnTo>
                    <a:lnTo>
                      <a:pt x="997" y="34"/>
                    </a:lnTo>
                    <a:lnTo>
                      <a:pt x="995" y="32"/>
                    </a:lnTo>
                    <a:lnTo>
                      <a:pt x="993" y="32"/>
                    </a:lnTo>
                    <a:lnTo>
                      <a:pt x="987" y="32"/>
                    </a:lnTo>
                    <a:lnTo>
                      <a:pt x="983" y="32"/>
                    </a:lnTo>
                    <a:lnTo>
                      <a:pt x="971" y="32"/>
                    </a:lnTo>
                    <a:lnTo>
                      <a:pt x="969" y="32"/>
                    </a:lnTo>
                    <a:lnTo>
                      <a:pt x="965" y="34"/>
                    </a:lnTo>
                    <a:lnTo>
                      <a:pt x="965" y="36"/>
                    </a:lnTo>
                    <a:lnTo>
                      <a:pt x="963" y="38"/>
                    </a:lnTo>
                    <a:lnTo>
                      <a:pt x="965" y="38"/>
                    </a:lnTo>
                    <a:lnTo>
                      <a:pt x="965" y="38"/>
                    </a:lnTo>
                    <a:lnTo>
                      <a:pt x="969" y="40"/>
                    </a:lnTo>
                    <a:lnTo>
                      <a:pt x="971" y="40"/>
                    </a:lnTo>
                    <a:lnTo>
                      <a:pt x="973" y="40"/>
                    </a:lnTo>
                    <a:lnTo>
                      <a:pt x="973" y="42"/>
                    </a:lnTo>
                    <a:lnTo>
                      <a:pt x="975" y="42"/>
                    </a:lnTo>
                    <a:lnTo>
                      <a:pt x="975" y="44"/>
                    </a:lnTo>
                    <a:lnTo>
                      <a:pt x="975" y="44"/>
                    </a:lnTo>
                    <a:lnTo>
                      <a:pt x="977" y="46"/>
                    </a:lnTo>
                    <a:lnTo>
                      <a:pt x="979" y="46"/>
                    </a:lnTo>
                    <a:lnTo>
                      <a:pt x="979" y="46"/>
                    </a:lnTo>
                    <a:lnTo>
                      <a:pt x="977" y="46"/>
                    </a:lnTo>
                    <a:lnTo>
                      <a:pt x="975" y="46"/>
                    </a:lnTo>
                    <a:lnTo>
                      <a:pt x="973" y="46"/>
                    </a:lnTo>
                    <a:lnTo>
                      <a:pt x="971" y="46"/>
                    </a:lnTo>
                    <a:lnTo>
                      <a:pt x="969" y="46"/>
                    </a:lnTo>
                    <a:lnTo>
                      <a:pt x="969" y="46"/>
                    </a:lnTo>
                    <a:lnTo>
                      <a:pt x="969" y="48"/>
                    </a:lnTo>
                    <a:lnTo>
                      <a:pt x="969" y="48"/>
                    </a:lnTo>
                    <a:lnTo>
                      <a:pt x="969" y="48"/>
                    </a:lnTo>
                    <a:lnTo>
                      <a:pt x="971" y="48"/>
                    </a:lnTo>
                    <a:lnTo>
                      <a:pt x="975" y="48"/>
                    </a:lnTo>
                    <a:lnTo>
                      <a:pt x="981" y="48"/>
                    </a:lnTo>
                    <a:lnTo>
                      <a:pt x="985" y="48"/>
                    </a:lnTo>
                    <a:lnTo>
                      <a:pt x="987" y="48"/>
                    </a:lnTo>
                    <a:lnTo>
                      <a:pt x="989" y="48"/>
                    </a:lnTo>
                    <a:lnTo>
                      <a:pt x="993" y="48"/>
                    </a:lnTo>
                    <a:lnTo>
                      <a:pt x="995" y="48"/>
                    </a:lnTo>
                    <a:lnTo>
                      <a:pt x="995" y="48"/>
                    </a:lnTo>
                    <a:lnTo>
                      <a:pt x="995" y="48"/>
                    </a:lnTo>
                    <a:lnTo>
                      <a:pt x="993" y="48"/>
                    </a:lnTo>
                    <a:lnTo>
                      <a:pt x="989" y="50"/>
                    </a:lnTo>
                    <a:lnTo>
                      <a:pt x="989" y="50"/>
                    </a:lnTo>
                    <a:lnTo>
                      <a:pt x="987" y="50"/>
                    </a:lnTo>
                    <a:lnTo>
                      <a:pt x="981" y="50"/>
                    </a:lnTo>
                    <a:lnTo>
                      <a:pt x="979" y="50"/>
                    </a:lnTo>
                    <a:lnTo>
                      <a:pt x="977" y="50"/>
                    </a:lnTo>
                    <a:lnTo>
                      <a:pt x="977" y="50"/>
                    </a:lnTo>
                    <a:lnTo>
                      <a:pt x="975" y="50"/>
                    </a:lnTo>
                    <a:lnTo>
                      <a:pt x="971" y="50"/>
                    </a:lnTo>
                    <a:lnTo>
                      <a:pt x="963" y="50"/>
                    </a:lnTo>
                    <a:lnTo>
                      <a:pt x="963" y="48"/>
                    </a:lnTo>
                    <a:lnTo>
                      <a:pt x="959" y="48"/>
                    </a:lnTo>
                    <a:lnTo>
                      <a:pt x="955" y="50"/>
                    </a:lnTo>
                    <a:lnTo>
                      <a:pt x="949" y="50"/>
                    </a:lnTo>
                    <a:lnTo>
                      <a:pt x="941" y="50"/>
                    </a:lnTo>
                    <a:lnTo>
                      <a:pt x="939" y="52"/>
                    </a:lnTo>
                    <a:lnTo>
                      <a:pt x="935" y="54"/>
                    </a:lnTo>
                    <a:lnTo>
                      <a:pt x="931" y="54"/>
                    </a:lnTo>
                    <a:lnTo>
                      <a:pt x="929" y="56"/>
                    </a:lnTo>
                    <a:lnTo>
                      <a:pt x="927" y="56"/>
                    </a:lnTo>
                    <a:lnTo>
                      <a:pt x="925" y="58"/>
                    </a:lnTo>
                    <a:lnTo>
                      <a:pt x="925" y="58"/>
                    </a:lnTo>
                    <a:lnTo>
                      <a:pt x="931" y="58"/>
                    </a:lnTo>
                    <a:lnTo>
                      <a:pt x="933" y="58"/>
                    </a:lnTo>
                    <a:lnTo>
                      <a:pt x="937" y="58"/>
                    </a:lnTo>
                    <a:lnTo>
                      <a:pt x="941" y="56"/>
                    </a:lnTo>
                    <a:lnTo>
                      <a:pt x="943" y="56"/>
                    </a:lnTo>
                    <a:lnTo>
                      <a:pt x="939" y="58"/>
                    </a:lnTo>
                    <a:lnTo>
                      <a:pt x="937" y="60"/>
                    </a:lnTo>
                    <a:lnTo>
                      <a:pt x="943" y="60"/>
                    </a:lnTo>
                    <a:lnTo>
                      <a:pt x="945" y="58"/>
                    </a:lnTo>
                    <a:lnTo>
                      <a:pt x="947" y="58"/>
                    </a:lnTo>
                    <a:lnTo>
                      <a:pt x="953" y="56"/>
                    </a:lnTo>
                    <a:lnTo>
                      <a:pt x="959" y="54"/>
                    </a:lnTo>
                    <a:lnTo>
                      <a:pt x="953" y="58"/>
                    </a:lnTo>
                    <a:lnTo>
                      <a:pt x="957" y="58"/>
                    </a:lnTo>
                    <a:lnTo>
                      <a:pt x="957" y="58"/>
                    </a:lnTo>
                    <a:lnTo>
                      <a:pt x="959" y="58"/>
                    </a:lnTo>
                    <a:lnTo>
                      <a:pt x="955" y="58"/>
                    </a:lnTo>
                    <a:lnTo>
                      <a:pt x="955" y="58"/>
                    </a:lnTo>
                    <a:lnTo>
                      <a:pt x="949" y="60"/>
                    </a:lnTo>
                    <a:lnTo>
                      <a:pt x="945" y="60"/>
                    </a:lnTo>
                    <a:lnTo>
                      <a:pt x="941" y="62"/>
                    </a:lnTo>
                    <a:lnTo>
                      <a:pt x="941" y="64"/>
                    </a:lnTo>
                    <a:lnTo>
                      <a:pt x="937" y="66"/>
                    </a:lnTo>
                    <a:lnTo>
                      <a:pt x="939" y="66"/>
                    </a:lnTo>
                    <a:lnTo>
                      <a:pt x="941" y="68"/>
                    </a:lnTo>
                    <a:lnTo>
                      <a:pt x="945" y="66"/>
                    </a:lnTo>
                    <a:lnTo>
                      <a:pt x="949" y="66"/>
                    </a:lnTo>
                    <a:lnTo>
                      <a:pt x="951" y="66"/>
                    </a:lnTo>
                    <a:lnTo>
                      <a:pt x="953" y="66"/>
                    </a:lnTo>
                    <a:lnTo>
                      <a:pt x="957" y="66"/>
                    </a:lnTo>
                    <a:lnTo>
                      <a:pt x="959" y="64"/>
                    </a:lnTo>
                    <a:lnTo>
                      <a:pt x="971" y="62"/>
                    </a:lnTo>
                    <a:lnTo>
                      <a:pt x="971" y="60"/>
                    </a:lnTo>
                    <a:lnTo>
                      <a:pt x="971" y="62"/>
                    </a:lnTo>
                    <a:lnTo>
                      <a:pt x="969" y="62"/>
                    </a:lnTo>
                    <a:lnTo>
                      <a:pt x="969" y="62"/>
                    </a:lnTo>
                    <a:lnTo>
                      <a:pt x="965" y="64"/>
                    </a:lnTo>
                    <a:lnTo>
                      <a:pt x="959" y="66"/>
                    </a:lnTo>
                    <a:lnTo>
                      <a:pt x="955" y="66"/>
                    </a:lnTo>
                    <a:lnTo>
                      <a:pt x="955" y="68"/>
                    </a:lnTo>
                    <a:lnTo>
                      <a:pt x="953" y="68"/>
                    </a:lnTo>
                    <a:lnTo>
                      <a:pt x="951" y="68"/>
                    </a:lnTo>
                    <a:lnTo>
                      <a:pt x="949" y="68"/>
                    </a:lnTo>
                    <a:lnTo>
                      <a:pt x="943" y="68"/>
                    </a:lnTo>
                    <a:lnTo>
                      <a:pt x="941" y="68"/>
                    </a:lnTo>
                    <a:lnTo>
                      <a:pt x="939" y="68"/>
                    </a:lnTo>
                    <a:lnTo>
                      <a:pt x="933" y="68"/>
                    </a:lnTo>
                    <a:lnTo>
                      <a:pt x="933" y="66"/>
                    </a:lnTo>
                    <a:lnTo>
                      <a:pt x="933" y="66"/>
                    </a:lnTo>
                    <a:lnTo>
                      <a:pt x="931" y="64"/>
                    </a:lnTo>
                    <a:lnTo>
                      <a:pt x="931" y="64"/>
                    </a:lnTo>
                    <a:lnTo>
                      <a:pt x="927" y="62"/>
                    </a:lnTo>
                    <a:lnTo>
                      <a:pt x="925" y="62"/>
                    </a:lnTo>
                    <a:lnTo>
                      <a:pt x="923" y="62"/>
                    </a:lnTo>
                    <a:lnTo>
                      <a:pt x="921" y="62"/>
                    </a:lnTo>
                    <a:lnTo>
                      <a:pt x="917" y="62"/>
                    </a:lnTo>
                    <a:lnTo>
                      <a:pt x="913" y="64"/>
                    </a:lnTo>
                    <a:lnTo>
                      <a:pt x="911" y="64"/>
                    </a:lnTo>
                    <a:lnTo>
                      <a:pt x="911" y="66"/>
                    </a:lnTo>
                    <a:lnTo>
                      <a:pt x="911" y="68"/>
                    </a:lnTo>
                    <a:lnTo>
                      <a:pt x="911" y="68"/>
                    </a:lnTo>
                    <a:lnTo>
                      <a:pt x="911" y="68"/>
                    </a:lnTo>
                    <a:lnTo>
                      <a:pt x="913" y="70"/>
                    </a:lnTo>
                    <a:lnTo>
                      <a:pt x="913" y="70"/>
                    </a:lnTo>
                    <a:lnTo>
                      <a:pt x="915" y="70"/>
                    </a:lnTo>
                    <a:lnTo>
                      <a:pt x="915" y="70"/>
                    </a:lnTo>
                    <a:lnTo>
                      <a:pt x="915" y="72"/>
                    </a:lnTo>
                    <a:lnTo>
                      <a:pt x="915" y="72"/>
                    </a:lnTo>
                    <a:lnTo>
                      <a:pt x="915" y="72"/>
                    </a:lnTo>
                    <a:lnTo>
                      <a:pt x="913" y="72"/>
                    </a:lnTo>
                    <a:lnTo>
                      <a:pt x="909" y="72"/>
                    </a:lnTo>
                    <a:lnTo>
                      <a:pt x="907" y="72"/>
                    </a:lnTo>
                    <a:lnTo>
                      <a:pt x="905" y="72"/>
                    </a:lnTo>
                    <a:lnTo>
                      <a:pt x="901" y="72"/>
                    </a:lnTo>
                    <a:lnTo>
                      <a:pt x="899" y="72"/>
                    </a:lnTo>
                    <a:lnTo>
                      <a:pt x="897" y="72"/>
                    </a:lnTo>
                    <a:lnTo>
                      <a:pt x="893" y="74"/>
                    </a:lnTo>
                    <a:lnTo>
                      <a:pt x="883" y="76"/>
                    </a:lnTo>
                    <a:lnTo>
                      <a:pt x="879" y="78"/>
                    </a:lnTo>
                    <a:lnTo>
                      <a:pt x="877" y="80"/>
                    </a:lnTo>
                    <a:lnTo>
                      <a:pt x="877" y="80"/>
                    </a:lnTo>
                    <a:lnTo>
                      <a:pt x="883" y="82"/>
                    </a:lnTo>
                    <a:lnTo>
                      <a:pt x="885" y="82"/>
                    </a:lnTo>
                    <a:lnTo>
                      <a:pt x="887" y="80"/>
                    </a:lnTo>
                    <a:lnTo>
                      <a:pt x="889" y="78"/>
                    </a:lnTo>
                    <a:lnTo>
                      <a:pt x="891" y="76"/>
                    </a:lnTo>
                    <a:lnTo>
                      <a:pt x="889" y="80"/>
                    </a:lnTo>
                    <a:lnTo>
                      <a:pt x="887" y="82"/>
                    </a:lnTo>
                    <a:lnTo>
                      <a:pt x="891" y="82"/>
                    </a:lnTo>
                    <a:lnTo>
                      <a:pt x="895" y="82"/>
                    </a:lnTo>
                    <a:lnTo>
                      <a:pt x="899" y="80"/>
                    </a:lnTo>
                    <a:lnTo>
                      <a:pt x="899" y="82"/>
                    </a:lnTo>
                    <a:lnTo>
                      <a:pt x="901" y="82"/>
                    </a:lnTo>
                    <a:lnTo>
                      <a:pt x="905" y="82"/>
                    </a:lnTo>
                    <a:lnTo>
                      <a:pt x="907" y="80"/>
                    </a:lnTo>
                    <a:lnTo>
                      <a:pt x="909" y="80"/>
                    </a:lnTo>
                    <a:lnTo>
                      <a:pt x="911" y="80"/>
                    </a:lnTo>
                    <a:lnTo>
                      <a:pt x="911" y="80"/>
                    </a:lnTo>
                    <a:lnTo>
                      <a:pt x="911" y="80"/>
                    </a:lnTo>
                    <a:lnTo>
                      <a:pt x="911" y="82"/>
                    </a:lnTo>
                    <a:lnTo>
                      <a:pt x="915" y="82"/>
                    </a:lnTo>
                    <a:lnTo>
                      <a:pt x="917" y="84"/>
                    </a:lnTo>
                    <a:lnTo>
                      <a:pt x="919" y="84"/>
                    </a:lnTo>
                    <a:lnTo>
                      <a:pt x="929" y="82"/>
                    </a:lnTo>
                    <a:lnTo>
                      <a:pt x="935" y="78"/>
                    </a:lnTo>
                    <a:lnTo>
                      <a:pt x="935" y="80"/>
                    </a:lnTo>
                    <a:lnTo>
                      <a:pt x="935" y="82"/>
                    </a:lnTo>
                    <a:lnTo>
                      <a:pt x="939" y="82"/>
                    </a:lnTo>
                    <a:lnTo>
                      <a:pt x="951" y="82"/>
                    </a:lnTo>
                    <a:lnTo>
                      <a:pt x="953" y="80"/>
                    </a:lnTo>
                    <a:lnTo>
                      <a:pt x="953" y="80"/>
                    </a:lnTo>
                    <a:lnTo>
                      <a:pt x="953" y="78"/>
                    </a:lnTo>
                    <a:lnTo>
                      <a:pt x="953" y="78"/>
                    </a:lnTo>
                    <a:lnTo>
                      <a:pt x="953" y="78"/>
                    </a:lnTo>
                    <a:lnTo>
                      <a:pt x="953" y="78"/>
                    </a:lnTo>
                    <a:lnTo>
                      <a:pt x="955" y="78"/>
                    </a:lnTo>
                    <a:lnTo>
                      <a:pt x="955" y="78"/>
                    </a:lnTo>
                    <a:lnTo>
                      <a:pt x="955" y="78"/>
                    </a:lnTo>
                    <a:lnTo>
                      <a:pt x="957" y="78"/>
                    </a:lnTo>
                    <a:lnTo>
                      <a:pt x="957" y="80"/>
                    </a:lnTo>
                    <a:lnTo>
                      <a:pt x="957" y="80"/>
                    </a:lnTo>
                    <a:lnTo>
                      <a:pt x="959" y="80"/>
                    </a:lnTo>
                    <a:lnTo>
                      <a:pt x="961" y="80"/>
                    </a:lnTo>
                    <a:lnTo>
                      <a:pt x="961" y="80"/>
                    </a:lnTo>
                    <a:lnTo>
                      <a:pt x="963" y="80"/>
                    </a:lnTo>
                    <a:lnTo>
                      <a:pt x="965" y="80"/>
                    </a:lnTo>
                    <a:lnTo>
                      <a:pt x="965" y="80"/>
                    </a:lnTo>
                    <a:lnTo>
                      <a:pt x="965" y="82"/>
                    </a:lnTo>
                    <a:lnTo>
                      <a:pt x="965" y="82"/>
                    </a:lnTo>
                    <a:lnTo>
                      <a:pt x="963" y="82"/>
                    </a:lnTo>
                    <a:lnTo>
                      <a:pt x="963" y="84"/>
                    </a:lnTo>
                    <a:lnTo>
                      <a:pt x="961" y="84"/>
                    </a:lnTo>
                    <a:lnTo>
                      <a:pt x="961" y="84"/>
                    </a:lnTo>
                    <a:lnTo>
                      <a:pt x="963" y="84"/>
                    </a:lnTo>
                    <a:lnTo>
                      <a:pt x="963" y="84"/>
                    </a:lnTo>
                    <a:lnTo>
                      <a:pt x="969" y="84"/>
                    </a:lnTo>
                    <a:lnTo>
                      <a:pt x="973" y="84"/>
                    </a:lnTo>
                    <a:lnTo>
                      <a:pt x="977" y="84"/>
                    </a:lnTo>
                    <a:lnTo>
                      <a:pt x="981" y="82"/>
                    </a:lnTo>
                    <a:lnTo>
                      <a:pt x="983" y="82"/>
                    </a:lnTo>
                    <a:lnTo>
                      <a:pt x="987" y="82"/>
                    </a:lnTo>
                    <a:lnTo>
                      <a:pt x="995" y="80"/>
                    </a:lnTo>
                    <a:lnTo>
                      <a:pt x="997" y="78"/>
                    </a:lnTo>
                    <a:lnTo>
                      <a:pt x="1001" y="78"/>
                    </a:lnTo>
                    <a:lnTo>
                      <a:pt x="1001" y="76"/>
                    </a:lnTo>
                    <a:lnTo>
                      <a:pt x="1001" y="74"/>
                    </a:lnTo>
                    <a:lnTo>
                      <a:pt x="1001" y="74"/>
                    </a:lnTo>
                    <a:lnTo>
                      <a:pt x="999" y="74"/>
                    </a:lnTo>
                    <a:lnTo>
                      <a:pt x="999" y="74"/>
                    </a:lnTo>
                    <a:lnTo>
                      <a:pt x="995" y="76"/>
                    </a:lnTo>
                    <a:lnTo>
                      <a:pt x="993" y="76"/>
                    </a:lnTo>
                    <a:lnTo>
                      <a:pt x="993" y="76"/>
                    </a:lnTo>
                    <a:lnTo>
                      <a:pt x="991" y="74"/>
                    </a:lnTo>
                    <a:lnTo>
                      <a:pt x="989" y="74"/>
                    </a:lnTo>
                    <a:lnTo>
                      <a:pt x="991" y="74"/>
                    </a:lnTo>
                    <a:lnTo>
                      <a:pt x="991" y="72"/>
                    </a:lnTo>
                    <a:lnTo>
                      <a:pt x="993" y="72"/>
                    </a:lnTo>
                    <a:lnTo>
                      <a:pt x="991" y="72"/>
                    </a:lnTo>
                    <a:lnTo>
                      <a:pt x="987" y="72"/>
                    </a:lnTo>
                    <a:lnTo>
                      <a:pt x="983" y="72"/>
                    </a:lnTo>
                    <a:lnTo>
                      <a:pt x="983" y="72"/>
                    </a:lnTo>
                    <a:lnTo>
                      <a:pt x="979" y="70"/>
                    </a:lnTo>
                    <a:lnTo>
                      <a:pt x="979" y="70"/>
                    </a:lnTo>
                    <a:lnTo>
                      <a:pt x="975" y="70"/>
                    </a:lnTo>
                    <a:lnTo>
                      <a:pt x="973" y="70"/>
                    </a:lnTo>
                    <a:lnTo>
                      <a:pt x="971" y="70"/>
                    </a:lnTo>
                    <a:lnTo>
                      <a:pt x="969" y="72"/>
                    </a:lnTo>
                    <a:lnTo>
                      <a:pt x="967" y="70"/>
                    </a:lnTo>
                    <a:lnTo>
                      <a:pt x="967" y="70"/>
                    </a:lnTo>
                    <a:lnTo>
                      <a:pt x="967" y="70"/>
                    </a:lnTo>
                    <a:lnTo>
                      <a:pt x="967" y="70"/>
                    </a:lnTo>
                    <a:lnTo>
                      <a:pt x="969" y="70"/>
                    </a:lnTo>
                    <a:lnTo>
                      <a:pt x="973" y="70"/>
                    </a:lnTo>
                    <a:lnTo>
                      <a:pt x="975" y="70"/>
                    </a:lnTo>
                    <a:lnTo>
                      <a:pt x="975" y="68"/>
                    </a:lnTo>
                    <a:lnTo>
                      <a:pt x="975" y="68"/>
                    </a:lnTo>
                    <a:lnTo>
                      <a:pt x="975" y="68"/>
                    </a:lnTo>
                    <a:lnTo>
                      <a:pt x="973" y="68"/>
                    </a:lnTo>
                    <a:lnTo>
                      <a:pt x="975" y="66"/>
                    </a:lnTo>
                    <a:lnTo>
                      <a:pt x="975" y="66"/>
                    </a:lnTo>
                    <a:lnTo>
                      <a:pt x="977" y="68"/>
                    </a:lnTo>
                    <a:lnTo>
                      <a:pt x="979" y="68"/>
                    </a:lnTo>
                    <a:lnTo>
                      <a:pt x="981" y="70"/>
                    </a:lnTo>
                    <a:lnTo>
                      <a:pt x="985" y="70"/>
                    </a:lnTo>
                    <a:lnTo>
                      <a:pt x="989" y="70"/>
                    </a:lnTo>
                    <a:lnTo>
                      <a:pt x="997" y="70"/>
                    </a:lnTo>
                    <a:lnTo>
                      <a:pt x="999" y="70"/>
                    </a:lnTo>
                    <a:lnTo>
                      <a:pt x="1001" y="70"/>
                    </a:lnTo>
                    <a:lnTo>
                      <a:pt x="1005" y="68"/>
                    </a:lnTo>
                    <a:lnTo>
                      <a:pt x="1007" y="68"/>
                    </a:lnTo>
                    <a:lnTo>
                      <a:pt x="1009" y="68"/>
                    </a:lnTo>
                    <a:lnTo>
                      <a:pt x="1011" y="66"/>
                    </a:lnTo>
                    <a:lnTo>
                      <a:pt x="1013" y="66"/>
                    </a:lnTo>
                    <a:lnTo>
                      <a:pt x="1013" y="64"/>
                    </a:lnTo>
                    <a:lnTo>
                      <a:pt x="1015" y="62"/>
                    </a:lnTo>
                    <a:lnTo>
                      <a:pt x="1017" y="62"/>
                    </a:lnTo>
                    <a:lnTo>
                      <a:pt x="1017" y="62"/>
                    </a:lnTo>
                    <a:lnTo>
                      <a:pt x="1023" y="62"/>
                    </a:lnTo>
                    <a:lnTo>
                      <a:pt x="1027" y="62"/>
                    </a:lnTo>
                    <a:lnTo>
                      <a:pt x="1031" y="62"/>
                    </a:lnTo>
                    <a:lnTo>
                      <a:pt x="1035" y="60"/>
                    </a:lnTo>
                    <a:lnTo>
                      <a:pt x="1037" y="60"/>
                    </a:lnTo>
                    <a:lnTo>
                      <a:pt x="1039" y="60"/>
                    </a:lnTo>
                    <a:lnTo>
                      <a:pt x="1041" y="60"/>
                    </a:lnTo>
                    <a:lnTo>
                      <a:pt x="1047" y="58"/>
                    </a:lnTo>
                    <a:lnTo>
                      <a:pt x="1051" y="56"/>
                    </a:lnTo>
                    <a:lnTo>
                      <a:pt x="1051" y="56"/>
                    </a:lnTo>
                    <a:lnTo>
                      <a:pt x="1049" y="56"/>
                    </a:lnTo>
                    <a:lnTo>
                      <a:pt x="1045" y="54"/>
                    </a:lnTo>
                    <a:lnTo>
                      <a:pt x="1041" y="54"/>
                    </a:lnTo>
                    <a:lnTo>
                      <a:pt x="1043" y="54"/>
                    </a:lnTo>
                    <a:lnTo>
                      <a:pt x="1047" y="54"/>
                    </a:lnTo>
                    <a:lnTo>
                      <a:pt x="1053" y="54"/>
                    </a:lnTo>
                    <a:lnTo>
                      <a:pt x="1057" y="54"/>
                    </a:lnTo>
                    <a:lnTo>
                      <a:pt x="1063" y="52"/>
                    </a:lnTo>
                    <a:lnTo>
                      <a:pt x="1063" y="52"/>
                    </a:lnTo>
                    <a:lnTo>
                      <a:pt x="1065" y="52"/>
                    </a:lnTo>
                    <a:lnTo>
                      <a:pt x="1065" y="50"/>
                    </a:lnTo>
                    <a:lnTo>
                      <a:pt x="1063" y="50"/>
                    </a:lnTo>
                    <a:lnTo>
                      <a:pt x="1061" y="50"/>
                    </a:lnTo>
                    <a:lnTo>
                      <a:pt x="1057" y="50"/>
                    </a:lnTo>
                    <a:lnTo>
                      <a:pt x="1053" y="50"/>
                    </a:lnTo>
                    <a:lnTo>
                      <a:pt x="1053" y="48"/>
                    </a:lnTo>
                    <a:lnTo>
                      <a:pt x="1053" y="48"/>
                    </a:lnTo>
                    <a:lnTo>
                      <a:pt x="1051" y="48"/>
                    </a:lnTo>
                    <a:lnTo>
                      <a:pt x="1049" y="48"/>
                    </a:lnTo>
                    <a:lnTo>
                      <a:pt x="1045" y="48"/>
                    </a:lnTo>
                    <a:lnTo>
                      <a:pt x="1037" y="48"/>
                    </a:lnTo>
                    <a:lnTo>
                      <a:pt x="1035" y="48"/>
                    </a:lnTo>
                    <a:lnTo>
                      <a:pt x="1033" y="48"/>
                    </a:lnTo>
                    <a:lnTo>
                      <a:pt x="1033" y="48"/>
                    </a:lnTo>
                    <a:lnTo>
                      <a:pt x="1031" y="48"/>
                    </a:lnTo>
                    <a:lnTo>
                      <a:pt x="1029" y="48"/>
                    </a:lnTo>
                    <a:lnTo>
                      <a:pt x="1029" y="46"/>
                    </a:lnTo>
                    <a:lnTo>
                      <a:pt x="1029" y="46"/>
                    </a:lnTo>
                    <a:lnTo>
                      <a:pt x="1031" y="46"/>
                    </a:lnTo>
                    <a:lnTo>
                      <a:pt x="1035" y="46"/>
                    </a:lnTo>
                    <a:lnTo>
                      <a:pt x="1037" y="46"/>
                    </a:lnTo>
                    <a:lnTo>
                      <a:pt x="1041" y="46"/>
                    </a:lnTo>
                    <a:lnTo>
                      <a:pt x="1047" y="46"/>
                    </a:lnTo>
                    <a:lnTo>
                      <a:pt x="1049" y="46"/>
                    </a:lnTo>
                    <a:lnTo>
                      <a:pt x="1051" y="46"/>
                    </a:lnTo>
                    <a:lnTo>
                      <a:pt x="1053" y="46"/>
                    </a:lnTo>
                    <a:lnTo>
                      <a:pt x="1055" y="46"/>
                    </a:lnTo>
                    <a:lnTo>
                      <a:pt x="1059" y="46"/>
                    </a:lnTo>
                    <a:lnTo>
                      <a:pt x="1059" y="46"/>
                    </a:lnTo>
                    <a:lnTo>
                      <a:pt x="1061" y="48"/>
                    </a:lnTo>
                    <a:lnTo>
                      <a:pt x="1067" y="48"/>
                    </a:lnTo>
                    <a:lnTo>
                      <a:pt x="1069" y="46"/>
                    </a:lnTo>
                    <a:lnTo>
                      <a:pt x="1071" y="44"/>
                    </a:lnTo>
                    <a:lnTo>
                      <a:pt x="1069" y="44"/>
                    </a:lnTo>
                    <a:lnTo>
                      <a:pt x="1065" y="46"/>
                    </a:lnTo>
                    <a:lnTo>
                      <a:pt x="1063" y="44"/>
                    </a:lnTo>
                    <a:lnTo>
                      <a:pt x="1061" y="44"/>
                    </a:lnTo>
                    <a:lnTo>
                      <a:pt x="1059" y="44"/>
                    </a:lnTo>
                    <a:lnTo>
                      <a:pt x="1057" y="44"/>
                    </a:lnTo>
                    <a:lnTo>
                      <a:pt x="1057" y="42"/>
                    </a:lnTo>
                    <a:lnTo>
                      <a:pt x="1053" y="42"/>
                    </a:lnTo>
                    <a:lnTo>
                      <a:pt x="1051" y="42"/>
                    </a:lnTo>
                    <a:lnTo>
                      <a:pt x="1051" y="42"/>
                    </a:lnTo>
                    <a:lnTo>
                      <a:pt x="1057" y="42"/>
                    </a:lnTo>
                    <a:lnTo>
                      <a:pt x="1059" y="42"/>
                    </a:lnTo>
                    <a:lnTo>
                      <a:pt x="1061" y="42"/>
                    </a:lnTo>
                    <a:lnTo>
                      <a:pt x="1065" y="42"/>
                    </a:lnTo>
                    <a:lnTo>
                      <a:pt x="1067" y="42"/>
                    </a:lnTo>
                    <a:lnTo>
                      <a:pt x="1071" y="42"/>
                    </a:lnTo>
                    <a:lnTo>
                      <a:pt x="1075" y="42"/>
                    </a:lnTo>
                    <a:lnTo>
                      <a:pt x="1077" y="42"/>
                    </a:lnTo>
                    <a:lnTo>
                      <a:pt x="1079" y="42"/>
                    </a:lnTo>
                    <a:lnTo>
                      <a:pt x="1081" y="42"/>
                    </a:lnTo>
                    <a:lnTo>
                      <a:pt x="1085" y="42"/>
                    </a:lnTo>
                    <a:lnTo>
                      <a:pt x="1087" y="42"/>
                    </a:lnTo>
                    <a:lnTo>
                      <a:pt x="1087" y="42"/>
                    </a:lnTo>
                    <a:lnTo>
                      <a:pt x="1089" y="40"/>
                    </a:lnTo>
                    <a:lnTo>
                      <a:pt x="1089" y="40"/>
                    </a:lnTo>
                    <a:lnTo>
                      <a:pt x="1089" y="40"/>
                    </a:lnTo>
                    <a:lnTo>
                      <a:pt x="1089" y="38"/>
                    </a:lnTo>
                    <a:lnTo>
                      <a:pt x="1089" y="38"/>
                    </a:lnTo>
                    <a:lnTo>
                      <a:pt x="1087" y="38"/>
                    </a:lnTo>
                    <a:lnTo>
                      <a:pt x="1083" y="38"/>
                    </a:lnTo>
                    <a:lnTo>
                      <a:pt x="1079" y="38"/>
                    </a:lnTo>
                    <a:lnTo>
                      <a:pt x="1079" y="38"/>
                    </a:lnTo>
                    <a:lnTo>
                      <a:pt x="1081" y="36"/>
                    </a:lnTo>
                    <a:lnTo>
                      <a:pt x="1085" y="36"/>
                    </a:lnTo>
                    <a:lnTo>
                      <a:pt x="1087" y="38"/>
                    </a:lnTo>
                    <a:lnTo>
                      <a:pt x="1091" y="38"/>
                    </a:lnTo>
                    <a:lnTo>
                      <a:pt x="1099" y="40"/>
                    </a:lnTo>
                    <a:lnTo>
                      <a:pt x="1101" y="40"/>
                    </a:lnTo>
                    <a:lnTo>
                      <a:pt x="1103" y="38"/>
                    </a:lnTo>
                    <a:lnTo>
                      <a:pt x="1109" y="38"/>
                    </a:lnTo>
                    <a:lnTo>
                      <a:pt x="1111" y="38"/>
                    </a:lnTo>
                    <a:lnTo>
                      <a:pt x="1113" y="38"/>
                    </a:lnTo>
                    <a:lnTo>
                      <a:pt x="1113" y="36"/>
                    </a:lnTo>
                    <a:lnTo>
                      <a:pt x="1113" y="36"/>
                    </a:lnTo>
                    <a:lnTo>
                      <a:pt x="1111" y="36"/>
                    </a:lnTo>
                    <a:lnTo>
                      <a:pt x="1119" y="36"/>
                    </a:lnTo>
                    <a:lnTo>
                      <a:pt x="1121" y="34"/>
                    </a:lnTo>
                    <a:lnTo>
                      <a:pt x="1123" y="34"/>
                    </a:lnTo>
                    <a:lnTo>
                      <a:pt x="1121" y="34"/>
                    </a:lnTo>
                    <a:lnTo>
                      <a:pt x="1119" y="34"/>
                    </a:lnTo>
                    <a:lnTo>
                      <a:pt x="1111" y="34"/>
                    </a:lnTo>
                    <a:lnTo>
                      <a:pt x="1109" y="34"/>
                    </a:lnTo>
                    <a:lnTo>
                      <a:pt x="1107" y="34"/>
                    </a:lnTo>
                    <a:lnTo>
                      <a:pt x="1107" y="34"/>
                    </a:lnTo>
                    <a:lnTo>
                      <a:pt x="1109" y="34"/>
                    </a:lnTo>
                    <a:lnTo>
                      <a:pt x="1111" y="34"/>
                    </a:lnTo>
                    <a:lnTo>
                      <a:pt x="1111" y="34"/>
                    </a:lnTo>
                    <a:lnTo>
                      <a:pt x="1113" y="34"/>
                    </a:lnTo>
                    <a:lnTo>
                      <a:pt x="1119" y="34"/>
                    </a:lnTo>
                    <a:lnTo>
                      <a:pt x="1127" y="32"/>
                    </a:lnTo>
                    <a:lnTo>
                      <a:pt x="1129" y="32"/>
                    </a:lnTo>
                    <a:lnTo>
                      <a:pt x="1127" y="30"/>
                    </a:lnTo>
                    <a:lnTo>
                      <a:pt x="1127" y="28"/>
                    </a:lnTo>
                    <a:lnTo>
                      <a:pt x="1127" y="28"/>
                    </a:lnTo>
                    <a:lnTo>
                      <a:pt x="1129" y="30"/>
                    </a:lnTo>
                    <a:lnTo>
                      <a:pt x="1131" y="30"/>
                    </a:lnTo>
                    <a:lnTo>
                      <a:pt x="1131" y="30"/>
                    </a:lnTo>
                    <a:lnTo>
                      <a:pt x="1133" y="30"/>
                    </a:lnTo>
                    <a:lnTo>
                      <a:pt x="1135" y="30"/>
                    </a:lnTo>
                    <a:lnTo>
                      <a:pt x="1137" y="30"/>
                    </a:lnTo>
                    <a:lnTo>
                      <a:pt x="1145" y="28"/>
                    </a:lnTo>
                    <a:lnTo>
                      <a:pt x="1149" y="28"/>
                    </a:lnTo>
                    <a:lnTo>
                      <a:pt x="1159" y="26"/>
                    </a:lnTo>
                    <a:lnTo>
                      <a:pt x="1171" y="22"/>
                    </a:lnTo>
                    <a:lnTo>
                      <a:pt x="1177" y="22"/>
                    </a:lnTo>
                    <a:lnTo>
                      <a:pt x="1187" y="20"/>
                    </a:lnTo>
                    <a:lnTo>
                      <a:pt x="1195" y="18"/>
                    </a:lnTo>
                    <a:lnTo>
                      <a:pt x="1195" y="18"/>
                    </a:lnTo>
                    <a:lnTo>
                      <a:pt x="1191" y="18"/>
                    </a:lnTo>
                    <a:lnTo>
                      <a:pt x="1187" y="18"/>
                    </a:lnTo>
                    <a:lnTo>
                      <a:pt x="1159" y="20"/>
                    </a:lnTo>
                    <a:lnTo>
                      <a:pt x="1157" y="20"/>
                    </a:lnTo>
                    <a:lnTo>
                      <a:pt x="1155" y="20"/>
                    </a:lnTo>
                    <a:lnTo>
                      <a:pt x="1157" y="20"/>
                    </a:lnTo>
                    <a:lnTo>
                      <a:pt x="1175" y="18"/>
                    </a:lnTo>
                    <a:lnTo>
                      <a:pt x="1177" y="18"/>
                    </a:lnTo>
                    <a:lnTo>
                      <a:pt x="1177" y="18"/>
                    </a:lnTo>
                    <a:lnTo>
                      <a:pt x="1177" y="18"/>
                    </a:lnTo>
                    <a:lnTo>
                      <a:pt x="1179" y="16"/>
                    </a:lnTo>
                    <a:lnTo>
                      <a:pt x="1185" y="16"/>
                    </a:lnTo>
                    <a:lnTo>
                      <a:pt x="1189" y="16"/>
                    </a:lnTo>
                    <a:lnTo>
                      <a:pt x="1191" y="16"/>
                    </a:lnTo>
                    <a:lnTo>
                      <a:pt x="1193" y="16"/>
                    </a:lnTo>
                    <a:lnTo>
                      <a:pt x="1195" y="16"/>
                    </a:lnTo>
                    <a:lnTo>
                      <a:pt x="1201" y="16"/>
                    </a:lnTo>
                    <a:lnTo>
                      <a:pt x="1203" y="16"/>
                    </a:lnTo>
                    <a:lnTo>
                      <a:pt x="1205" y="14"/>
                    </a:lnTo>
                    <a:lnTo>
                      <a:pt x="1211" y="14"/>
                    </a:lnTo>
                    <a:lnTo>
                      <a:pt x="1223" y="12"/>
                    </a:lnTo>
                    <a:lnTo>
                      <a:pt x="1227" y="12"/>
                    </a:lnTo>
                    <a:lnTo>
                      <a:pt x="1229" y="12"/>
                    </a:lnTo>
                    <a:lnTo>
                      <a:pt x="1235" y="10"/>
                    </a:lnTo>
                    <a:lnTo>
                      <a:pt x="1239" y="10"/>
                    </a:lnTo>
                    <a:lnTo>
                      <a:pt x="1239" y="8"/>
                    </a:lnTo>
                    <a:lnTo>
                      <a:pt x="1239" y="8"/>
                    </a:lnTo>
                    <a:close/>
                    <a:moveTo>
                      <a:pt x="1021" y="178"/>
                    </a:moveTo>
                    <a:lnTo>
                      <a:pt x="1021" y="178"/>
                    </a:lnTo>
                    <a:lnTo>
                      <a:pt x="1019" y="180"/>
                    </a:lnTo>
                    <a:lnTo>
                      <a:pt x="1017" y="180"/>
                    </a:lnTo>
                    <a:lnTo>
                      <a:pt x="1021" y="180"/>
                    </a:lnTo>
                    <a:lnTo>
                      <a:pt x="1021" y="180"/>
                    </a:lnTo>
                    <a:lnTo>
                      <a:pt x="1023" y="180"/>
                    </a:lnTo>
                    <a:lnTo>
                      <a:pt x="1023" y="178"/>
                    </a:lnTo>
                    <a:lnTo>
                      <a:pt x="1023" y="178"/>
                    </a:lnTo>
                    <a:lnTo>
                      <a:pt x="1023" y="178"/>
                    </a:lnTo>
                    <a:lnTo>
                      <a:pt x="1021" y="178"/>
                    </a:lnTo>
                    <a:close/>
                    <a:moveTo>
                      <a:pt x="1059" y="216"/>
                    </a:moveTo>
                    <a:lnTo>
                      <a:pt x="1061" y="216"/>
                    </a:lnTo>
                    <a:lnTo>
                      <a:pt x="1061" y="216"/>
                    </a:lnTo>
                    <a:lnTo>
                      <a:pt x="1061" y="216"/>
                    </a:lnTo>
                    <a:lnTo>
                      <a:pt x="1059" y="216"/>
                    </a:lnTo>
                    <a:lnTo>
                      <a:pt x="1057" y="216"/>
                    </a:lnTo>
                    <a:lnTo>
                      <a:pt x="1057" y="218"/>
                    </a:lnTo>
                    <a:lnTo>
                      <a:pt x="1055" y="218"/>
                    </a:lnTo>
                    <a:lnTo>
                      <a:pt x="1055" y="218"/>
                    </a:lnTo>
                    <a:lnTo>
                      <a:pt x="1055" y="218"/>
                    </a:lnTo>
                    <a:lnTo>
                      <a:pt x="1057" y="218"/>
                    </a:lnTo>
                    <a:lnTo>
                      <a:pt x="1059" y="216"/>
                    </a:lnTo>
                    <a:close/>
                    <a:moveTo>
                      <a:pt x="973" y="90"/>
                    </a:moveTo>
                    <a:lnTo>
                      <a:pt x="975" y="90"/>
                    </a:lnTo>
                    <a:lnTo>
                      <a:pt x="977" y="90"/>
                    </a:lnTo>
                    <a:lnTo>
                      <a:pt x="977" y="88"/>
                    </a:lnTo>
                    <a:lnTo>
                      <a:pt x="977" y="88"/>
                    </a:lnTo>
                    <a:lnTo>
                      <a:pt x="979" y="88"/>
                    </a:lnTo>
                    <a:lnTo>
                      <a:pt x="981" y="86"/>
                    </a:lnTo>
                    <a:lnTo>
                      <a:pt x="981" y="86"/>
                    </a:lnTo>
                    <a:lnTo>
                      <a:pt x="981" y="86"/>
                    </a:lnTo>
                    <a:lnTo>
                      <a:pt x="979" y="86"/>
                    </a:lnTo>
                    <a:lnTo>
                      <a:pt x="975" y="88"/>
                    </a:lnTo>
                    <a:lnTo>
                      <a:pt x="973" y="88"/>
                    </a:lnTo>
                    <a:lnTo>
                      <a:pt x="969" y="88"/>
                    </a:lnTo>
                    <a:lnTo>
                      <a:pt x="969" y="90"/>
                    </a:lnTo>
                    <a:lnTo>
                      <a:pt x="971" y="90"/>
                    </a:lnTo>
                    <a:lnTo>
                      <a:pt x="973" y="90"/>
                    </a:lnTo>
                    <a:close/>
                    <a:moveTo>
                      <a:pt x="1013" y="487"/>
                    </a:moveTo>
                    <a:lnTo>
                      <a:pt x="1013" y="487"/>
                    </a:lnTo>
                    <a:lnTo>
                      <a:pt x="1013" y="487"/>
                    </a:lnTo>
                    <a:lnTo>
                      <a:pt x="1013" y="487"/>
                    </a:lnTo>
                    <a:lnTo>
                      <a:pt x="1013" y="487"/>
                    </a:lnTo>
                    <a:lnTo>
                      <a:pt x="1015" y="487"/>
                    </a:lnTo>
                    <a:lnTo>
                      <a:pt x="1015" y="487"/>
                    </a:lnTo>
                    <a:lnTo>
                      <a:pt x="1015" y="485"/>
                    </a:lnTo>
                    <a:lnTo>
                      <a:pt x="1015" y="485"/>
                    </a:lnTo>
                    <a:lnTo>
                      <a:pt x="1013" y="487"/>
                    </a:lnTo>
                    <a:lnTo>
                      <a:pt x="1013" y="487"/>
                    </a:lnTo>
                    <a:close/>
                    <a:moveTo>
                      <a:pt x="1017" y="507"/>
                    </a:moveTo>
                    <a:lnTo>
                      <a:pt x="1017" y="507"/>
                    </a:lnTo>
                    <a:lnTo>
                      <a:pt x="1015" y="507"/>
                    </a:lnTo>
                    <a:lnTo>
                      <a:pt x="1017" y="509"/>
                    </a:lnTo>
                    <a:lnTo>
                      <a:pt x="1017" y="509"/>
                    </a:lnTo>
                    <a:lnTo>
                      <a:pt x="1017" y="509"/>
                    </a:lnTo>
                    <a:lnTo>
                      <a:pt x="1017" y="507"/>
                    </a:lnTo>
                    <a:lnTo>
                      <a:pt x="1021" y="507"/>
                    </a:lnTo>
                    <a:lnTo>
                      <a:pt x="1021" y="507"/>
                    </a:lnTo>
                    <a:lnTo>
                      <a:pt x="1021" y="507"/>
                    </a:lnTo>
                    <a:lnTo>
                      <a:pt x="1019" y="507"/>
                    </a:lnTo>
                    <a:lnTo>
                      <a:pt x="1017" y="507"/>
                    </a:lnTo>
                    <a:lnTo>
                      <a:pt x="1017" y="507"/>
                    </a:lnTo>
                    <a:lnTo>
                      <a:pt x="1017" y="507"/>
                    </a:lnTo>
                    <a:lnTo>
                      <a:pt x="1017" y="507"/>
                    </a:lnTo>
                    <a:lnTo>
                      <a:pt x="1017" y="507"/>
                    </a:lnTo>
                    <a:close/>
                    <a:moveTo>
                      <a:pt x="1067" y="222"/>
                    </a:moveTo>
                    <a:lnTo>
                      <a:pt x="1065" y="220"/>
                    </a:lnTo>
                    <a:lnTo>
                      <a:pt x="1065" y="218"/>
                    </a:lnTo>
                    <a:lnTo>
                      <a:pt x="1063" y="218"/>
                    </a:lnTo>
                    <a:lnTo>
                      <a:pt x="1059" y="220"/>
                    </a:lnTo>
                    <a:lnTo>
                      <a:pt x="1057" y="220"/>
                    </a:lnTo>
                    <a:lnTo>
                      <a:pt x="1055" y="220"/>
                    </a:lnTo>
                    <a:lnTo>
                      <a:pt x="1055" y="220"/>
                    </a:lnTo>
                    <a:lnTo>
                      <a:pt x="1053" y="220"/>
                    </a:lnTo>
                    <a:lnTo>
                      <a:pt x="1053" y="220"/>
                    </a:lnTo>
                    <a:lnTo>
                      <a:pt x="1049" y="220"/>
                    </a:lnTo>
                    <a:lnTo>
                      <a:pt x="1045" y="220"/>
                    </a:lnTo>
                    <a:lnTo>
                      <a:pt x="1043" y="222"/>
                    </a:lnTo>
                    <a:lnTo>
                      <a:pt x="1043" y="222"/>
                    </a:lnTo>
                    <a:lnTo>
                      <a:pt x="1049" y="218"/>
                    </a:lnTo>
                    <a:lnTo>
                      <a:pt x="1049" y="218"/>
                    </a:lnTo>
                    <a:lnTo>
                      <a:pt x="1051" y="218"/>
                    </a:lnTo>
                    <a:lnTo>
                      <a:pt x="1051" y="218"/>
                    </a:lnTo>
                    <a:lnTo>
                      <a:pt x="1053" y="216"/>
                    </a:lnTo>
                    <a:lnTo>
                      <a:pt x="1055" y="216"/>
                    </a:lnTo>
                    <a:lnTo>
                      <a:pt x="1051" y="214"/>
                    </a:lnTo>
                    <a:lnTo>
                      <a:pt x="1049" y="214"/>
                    </a:lnTo>
                    <a:lnTo>
                      <a:pt x="1049" y="214"/>
                    </a:lnTo>
                    <a:lnTo>
                      <a:pt x="1047" y="214"/>
                    </a:lnTo>
                    <a:lnTo>
                      <a:pt x="1045" y="214"/>
                    </a:lnTo>
                    <a:lnTo>
                      <a:pt x="1045" y="214"/>
                    </a:lnTo>
                    <a:lnTo>
                      <a:pt x="1043" y="214"/>
                    </a:lnTo>
                    <a:lnTo>
                      <a:pt x="1041" y="214"/>
                    </a:lnTo>
                    <a:lnTo>
                      <a:pt x="1039" y="214"/>
                    </a:lnTo>
                    <a:lnTo>
                      <a:pt x="1039" y="214"/>
                    </a:lnTo>
                    <a:lnTo>
                      <a:pt x="1037" y="214"/>
                    </a:lnTo>
                    <a:lnTo>
                      <a:pt x="1035" y="214"/>
                    </a:lnTo>
                    <a:lnTo>
                      <a:pt x="1037" y="214"/>
                    </a:lnTo>
                    <a:lnTo>
                      <a:pt x="1039" y="214"/>
                    </a:lnTo>
                    <a:lnTo>
                      <a:pt x="1041" y="214"/>
                    </a:lnTo>
                    <a:lnTo>
                      <a:pt x="1043" y="214"/>
                    </a:lnTo>
                    <a:lnTo>
                      <a:pt x="1045" y="212"/>
                    </a:lnTo>
                    <a:lnTo>
                      <a:pt x="1047" y="210"/>
                    </a:lnTo>
                    <a:lnTo>
                      <a:pt x="1047" y="208"/>
                    </a:lnTo>
                    <a:lnTo>
                      <a:pt x="1045" y="210"/>
                    </a:lnTo>
                    <a:lnTo>
                      <a:pt x="1043" y="208"/>
                    </a:lnTo>
                    <a:lnTo>
                      <a:pt x="1043" y="206"/>
                    </a:lnTo>
                    <a:lnTo>
                      <a:pt x="1041" y="206"/>
                    </a:lnTo>
                    <a:lnTo>
                      <a:pt x="1039" y="206"/>
                    </a:lnTo>
                    <a:lnTo>
                      <a:pt x="1037" y="206"/>
                    </a:lnTo>
                    <a:lnTo>
                      <a:pt x="1037" y="206"/>
                    </a:lnTo>
                    <a:lnTo>
                      <a:pt x="1037" y="206"/>
                    </a:lnTo>
                    <a:lnTo>
                      <a:pt x="1039" y="204"/>
                    </a:lnTo>
                    <a:lnTo>
                      <a:pt x="1039" y="204"/>
                    </a:lnTo>
                    <a:lnTo>
                      <a:pt x="1041" y="204"/>
                    </a:lnTo>
                    <a:lnTo>
                      <a:pt x="1039" y="204"/>
                    </a:lnTo>
                    <a:lnTo>
                      <a:pt x="1039" y="202"/>
                    </a:lnTo>
                    <a:lnTo>
                      <a:pt x="1039" y="204"/>
                    </a:lnTo>
                    <a:lnTo>
                      <a:pt x="1035" y="204"/>
                    </a:lnTo>
                    <a:lnTo>
                      <a:pt x="1033" y="206"/>
                    </a:lnTo>
                    <a:lnTo>
                      <a:pt x="1031" y="206"/>
                    </a:lnTo>
                    <a:lnTo>
                      <a:pt x="1031" y="208"/>
                    </a:lnTo>
                    <a:lnTo>
                      <a:pt x="1031" y="208"/>
                    </a:lnTo>
                    <a:lnTo>
                      <a:pt x="1031" y="208"/>
                    </a:lnTo>
                    <a:lnTo>
                      <a:pt x="1031" y="208"/>
                    </a:lnTo>
                    <a:lnTo>
                      <a:pt x="1031" y="206"/>
                    </a:lnTo>
                    <a:lnTo>
                      <a:pt x="1033" y="204"/>
                    </a:lnTo>
                    <a:lnTo>
                      <a:pt x="1033" y="204"/>
                    </a:lnTo>
                    <a:lnTo>
                      <a:pt x="1031" y="204"/>
                    </a:lnTo>
                    <a:lnTo>
                      <a:pt x="1031" y="204"/>
                    </a:lnTo>
                    <a:lnTo>
                      <a:pt x="1029" y="204"/>
                    </a:lnTo>
                    <a:lnTo>
                      <a:pt x="1027" y="204"/>
                    </a:lnTo>
                    <a:lnTo>
                      <a:pt x="1027" y="204"/>
                    </a:lnTo>
                    <a:lnTo>
                      <a:pt x="1029" y="204"/>
                    </a:lnTo>
                    <a:lnTo>
                      <a:pt x="1029" y="202"/>
                    </a:lnTo>
                    <a:lnTo>
                      <a:pt x="1027" y="202"/>
                    </a:lnTo>
                    <a:lnTo>
                      <a:pt x="1025" y="204"/>
                    </a:lnTo>
                    <a:lnTo>
                      <a:pt x="1021" y="206"/>
                    </a:lnTo>
                    <a:lnTo>
                      <a:pt x="1021" y="206"/>
                    </a:lnTo>
                    <a:lnTo>
                      <a:pt x="1021" y="206"/>
                    </a:lnTo>
                    <a:lnTo>
                      <a:pt x="1019" y="206"/>
                    </a:lnTo>
                    <a:lnTo>
                      <a:pt x="1019" y="206"/>
                    </a:lnTo>
                    <a:lnTo>
                      <a:pt x="1021" y="204"/>
                    </a:lnTo>
                    <a:lnTo>
                      <a:pt x="1025" y="202"/>
                    </a:lnTo>
                    <a:lnTo>
                      <a:pt x="1025" y="202"/>
                    </a:lnTo>
                    <a:lnTo>
                      <a:pt x="1027" y="200"/>
                    </a:lnTo>
                    <a:lnTo>
                      <a:pt x="1023" y="200"/>
                    </a:lnTo>
                    <a:lnTo>
                      <a:pt x="1021" y="200"/>
                    </a:lnTo>
                    <a:lnTo>
                      <a:pt x="1021" y="202"/>
                    </a:lnTo>
                    <a:lnTo>
                      <a:pt x="1019" y="204"/>
                    </a:lnTo>
                    <a:lnTo>
                      <a:pt x="1019" y="204"/>
                    </a:lnTo>
                    <a:lnTo>
                      <a:pt x="1021" y="202"/>
                    </a:lnTo>
                    <a:lnTo>
                      <a:pt x="1019" y="202"/>
                    </a:lnTo>
                    <a:lnTo>
                      <a:pt x="1017" y="202"/>
                    </a:lnTo>
                    <a:lnTo>
                      <a:pt x="1017" y="202"/>
                    </a:lnTo>
                    <a:lnTo>
                      <a:pt x="1017" y="202"/>
                    </a:lnTo>
                    <a:lnTo>
                      <a:pt x="1019" y="200"/>
                    </a:lnTo>
                    <a:lnTo>
                      <a:pt x="1019" y="200"/>
                    </a:lnTo>
                    <a:lnTo>
                      <a:pt x="1019" y="200"/>
                    </a:lnTo>
                    <a:lnTo>
                      <a:pt x="1019" y="198"/>
                    </a:lnTo>
                    <a:lnTo>
                      <a:pt x="1019" y="198"/>
                    </a:lnTo>
                    <a:lnTo>
                      <a:pt x="1023" y="198"/>
                    </a:lnTo>
                    <a:lnTo>
                      <a:pt x="1023" y="196"/>
                    </a:lnTo>
                    <a:lnTo>
                      <a:pt x="1023" y="196"/>
                    </a:lnTo>
                    <a:lnTo>
                      <a:pt x="1021" y="196"/>
                    </a:lnTo>
                    <a:lnTo>
                      <a:pt x="1019" y="196"/>
                    </a:lnTo>
                    <a:lnTo>
                      <a:pt x="1017" y="196"/>
                    </a:lnTo>
                    <a:lnTo>
                      <a:pt x="1017" y="196"/>
                    </a:lnTo>
                    <a:lnTo>
                      <a:pt x="1015" y="196"/>
                    </a:lnTo>
                    <a:lnTo>
                      <a:pt x="1015" y="196"/>
                    </a:lnTo>
                    <a:lnTo>
                      <a:pt x="1013" y="196"/>
                    </a:lnTo>
                    <a:lnTo>
                      <a:pt x="1013" y="196"/>
                    </a:lnTo>
                    <a:lnTo>
                      <a:pt x="1011" y="196"/>
                    </a:lnTo>
                    <a:lnTo>
                      <a:pt x="1009" y="196"/>
                    </a:lnTo>
                    <a:lnTo>
                      <a:pt x="1009" y="196"/>
                    </a:lnTo>
                    <a:lnTo>
                      <a:pt x="1009" y="194"/>
                    </a:lnTo>
                    <a:lnTo>
                      <a:pt x="1009" y="194"/>
                    </a:lnTo>
                    <a:lnTo>
                      <a:pt x="1009" y="192"/>
                    </a:lnTo>
                    <a:lnTo>
                      <a:pt x="1007" y="192"/>
                    </a:lnTo>
                    <a:lnTo>
                      <a:pt x="1005" y="192"/>
                    </a:lnTo>
                    <a:lnTo>
                      <a:pt x="1001" y="192"/>
                    </a:lnTo>
                    <a:lnTo>
                      <a:pt x="997" y="190"/>
                    </a:lnTo>
                    <a:lnTo>
                      <a:pt x="997" y="190"/>
                    </a:lnTo>
                    <a:lnTo>
                      <a:pt x="997" y="190"/>
                    </a:lnTo>
                    <a:lnTo>
                      <a:pt x="999" y="190"/>
                    </a:lnTo>
                    <a:lnTo>
                      <a:pt x="1003" y="192"/>
                    </a:lnTo>
                    <a:lnTo>
                      <a:pt x="1005" y="192"/>
                    </a:lnTo>
                    <a:lnTo>
                      <a:pt x="1007" y="190"/>
                    </a:lnTo>
                    <a:lnTo>
                      <a:pt x="1007" y="190"/>
                    </a:lnTo>
                    <a:lnTo>
                      <a:pt x="1009" y="190"/>
                    </a:lnTo>
                    <a:lnTo>
                      <a:pt x="1011" y="192"/>
                    </a:lnTo>
                    <a:lnTo>
                      <a:pt x="1013" y="192"/>
                    </a:lnTo>
                    <a:lnTo>
                      <a:pt x="1015" y="190"/>
                    </a:lnTo>
                    <a:lnTo>
                      <a:pt x="1017" y="190"/>
                    </a:lnTo>
                    <a:lnTo>
                      <a:pt x="1017" y="188"/>
                    </a:lnTo>
                    <a:lnTo>
                      <a:pt x="1017" y="188"/>
                    </a:lnTo>
                    <a:lnTo>
                      <a:pt x="1015" y="186"/>
                    </a:lnTo>
                    <a:lnTo>
                      <a:pt x="1013" y="186"/>
                    </a:lnTo>
                    <a:lnTo>
                      <a:pt x="1011" y="186"/>
                    </a:lnTo>
                    <a:lnTo>
                      <a:pt x="1003" y="188"/>
                    </a:lnTo>
                    <a:lnTo>
                      <a:pt x="1003" y="186"/>
                    </a:lnTo>
                    <a:lnTo>
                      <a:pt x="1009" y="186"/>
                    </a:lnTo>
                    <a:lnTo>
                      <a:pt x="1011" y="184"/>
                    </a:lnTo>
                    <a:lnTo>
                      <a:pt x="1015" y="186"/>
                    </a:lnTo>
                    <a:lnTo>
                      <a:pt x="1017" y="184"/>
                    </a:lnTo>
                    <a:lnTo>
                      <a:pt x="1019" y="186"/>
                    </a:lnTo>
                    <a:lnTo>
                      <a:pt x="1021" y="186"/>
                    </a:lnTo>
                    <a:lnTo>
                      <a:pt x="1021" y="186"/>
                    </a:lnTo>
                    <a:lnTo>
                      <a:pt x="1023" y="186"/>
                    </a:lnTo>
                    <a:lnTo>
                      <a:pt x="1025" y="186"/>
                    </a:lnTo>
                    <a:lnTo>
                      <a:pt x="1029" y="186"/>
                    </a:lnTo>
                    <a:lnTo>
                      <a:pt x="1031" y="186"/>
                    </a:lnTo>
                    <a:lnTo>
                      <a:pt x="1031" y="186"/>
                    </a:lnTo>
                    <a:lnTo>
                      <a:pt x="1033" y="184"/>
                    </a:lnTo>
                    <a:lnTo>
                      <a:pt x="1033" y="184"/>
                    </a:lnTo>
                    <a:lnTo>
                      <a:pt x="1033" y="184"/>
                    </a:lnTo>
                    <a:lnTo>
                      <a:pt x="1031" y="184"/>
                    </a:lnTo>
                    <a:lnTo>
                      <a:pt x="1029" y="182"/>
                    </a:lnTo>
                    <a:lnTo>
                      <a:pt x="1027" y="182"/>
                    </a:lnTo>
                    <a:lnTo>
                      <a:pt x="1027" y="182"/>
                    </a:lnTo>
                    <a:lnTo>
                      <a:pt x="1023" y="182"/>
                    </a:lnTo>
                    <a:lnTo>
                      <a:pt x="1021" y="182"/>
                    </a:lnTo>
                    <a:lnTo>
                      <a:pt x="1021" y="182"/>
                    </a:lnTo>
                    <a:lnTo>
                      <a:pt x="1019" y="182"/>
                    </a:lnTo>
                    <a:lnTo>
                      <a:pt x="1015" y="180"/>
                    </a:lnTo>
                    <a:lnTo>
                      <a:pt x="1011" y="180"/>
                    </a:lnTo>
                    <a:lnTo>
                      <a:pt x="1007" y="180"/>
                    </a:lnTo>
                    <a:lnTo>
                      <a:pt x="1005" y="180"/>
                    </a:lnTo>
                    <a:lnTo>
                      <a:pt x="1005" y="180"/>
                    </a:lnTo>
                    <a:lnTo>
                      <a:pt x="1007" y="180"/>
                    </a:lnTo>
                    <a:lnTo>
                      <a:pt x="1011" y="178"/>
                    </a:lnTo>
                    <a:lnTo>
                      <a:pt x="1013" y="178"/>
                    </a:lnTo>
                    <a:lnTo>
                      <a:pt x="1017" y="178"/>
                    </a:lnTo>
                    <a:lnTo>
                      <a:pt x="1017" y="178"/>
                    </a:lnTo>
                    <a:lnTo>
                      <a:pt x="1019" y="178"/>
                    </a:lnTo>
                    <a:lnTo>
                      <a:pt x="1019" y="178"/>
                    </a:lnTo>
                    <a:lnTo>
                      <a:pt x="1021" y="178"/>
                    </a:lnTo>
                    <a:lnTo>
                      <a:pt x="1023" y="176"/>
                    </a:lnTo>
                    <a:lnTo>
                      <a:pt x="1025" y="176"/>
                    </a:lnTo>
                    <a:lnTo>
                      <a:pt x="1029" y="178"/>
                    </a:lnTo>
                    <a:lnTo>
                      <a:pt x="1031" y="178"/>
                    </a:lnTo>
                    <a:lnTo>
                      <a:pt x="1031" y="178"/>
                    </a:lnTo>
                    <a:lnTo>
                      <a:pt x="1031" y="178"/>
                    </a:lnTo>
                    <a:lnTo>
                      <a:pt x="1033" y="176"/>
                    </a:lnTo>
                    <a:lnTo>
                      <a:pt x="1033" y="176"/>
                    </a:lnTo>
                    <a:lnTo>
                      <a:pt x="1033" y="174"/>
                    </a:lnTo>
                    <a:lnTo>
                      <a:pt x="1033" y="172"/>
                    </a:lnTo>
                    <a:lnTo>
                      <a:pt x="1031" y="170"/>
                    </a:lnTo>
                    <a:lnTo>
                      <a:pt x="1029" y="170"/>
                    </a:lnTo>
                    <a:lnTo>
                      <a:pt x="1027" y="168"/>
                    </a:lnTo>
                    <a:lnTo>
                      <a:pt x="1027" y="168"/>
                    </a:lnTo>
                    <a:lnTo>
                      <a:pt x="1025" y="170"/>
                    </a:lnTo>
                    <a:lnTo>
                      <a:pt x="1023" y="170"/>
                    </a:lnTo>
                    <a:lnTo>
                      <a:pt x="1023" y="170"/>
                    </a:lnTo>
                    <a:lnTo>
                      <a:pt x="1023" y="170"/>
                    </a:lnTo>
                    <a:lnTo>
                      <a:pt x="1023" y="172"/>
                    </a:lnTo>
                    <a:lnTo>
                      <a:pt x="1023" y="172"/>
                    </a:lnTo>
                    <a:lnTo>
                      <a:pt x="1023" y="172"/>
                    </a:lnTo>
                    <a:lnTo>
                      <a:pt x="1021" y="172"/>
                    </a:lnTo>
                    <a:lnTo>
                      <a:pt x="1019" y="172"/>
                    </a:lnTo>
                    <a:lnTo>
                      <a:pt x="1019" y="172"/>
                    </a:lnTo>
                    <a:lnTo>
                      <a:pt x="1017" y="174"/>
                    </a:lnTo>
                    <a:lnTo>
                      <a:pt x="1015" y="174"/>
                    </a:lnTo>
                    <a:lnTo>
                      <a:pt x="1015" y="174"/>
                    </a:lnTo>
                    <a:lnTo>
                      <a:pt x="1013" y="174"/>
                    </a:lnTo>
                    <a:lnTo>
                      <a:pt x="1017" y="172"/>
                    </a:lnTo>
                    <a:lnTo>
                      <a:pt x="1017" y="172"/>
                    </a:lnTo>
                    <a:lnTo>
                      <a:pt x="1019" y="172"/>
                    </a:lnTo>
                    <a:lnTo>
                      <a:pt x="1019" y="170"/>
                    </a:lnTo>
                    <a:lnTo>
                      <a:pt x="1019" y="170"/>
                    </a:lnTo>
                    <a:lnTo>
                      <a:pt x="1019" y="170"/>
                    </a:lnTo>
                    <a:lnTo>
                      <a:pt x="1017" y="170"/>
                    </a:lnTo>
                    <a:lnTo>
                      <a:pt x="1013" y="170"/>
                    </a:lnTo>
                    <a:lnTo>
                      <a:pt x="1009" y="170"/>
                    </a:lnTo>
                    <a:lnTo>
                      <a:pt x="1007" y="172"/>
                    </a:lnTo>
                    <a:lnTo>
                      <a:pt x="1005" y="172"/>
                    </a:lnTo>
                    <a:lnTo>
                      <a:pt x="1003" y="172"/>
                    </a:lnTo>
                    <a:lnTo>
                      <a:pt x="1001" y="172"/>
                    </a:lnTo>
                    <a:lnTo>
                      <a:pt x="1003" y="172"/>
                    </a:lnTo>
                    <a:lnTo>
                      <a:pt x="1007" y="170"/>
                    </a:lnTo>
                    <a:lnTo>
                      <a:pt x="1011" y="170"/>
                    </a:lnTo>
                    <a:lnTo>
                      <a:pt x="1013" y="170"/>
                    </a:lnTo>
                    <a:lnTo>
                      <a:pt x="1015" y="170"/>
                    </a:lnTo>
                    <a:lnTo>
                      <a:pt x="1019" y="168"/>
                    </a:lnTo>
                    <a:lnTo>
                      <a:pt x="1019" y="168"/>
                    </a:lnTo>
                    <a:lnTo>
                      <a:pt x="1021" y="168"/>
                    </a:lnTo>
                    <a:lnTo>
                      <a:pt x="1023" y="168"/>
                    </a:lnTo>
                    <a:lnTo>
                      <a:pt x="1023" y="168"/>
                    </a:lnTo>
                    <a:lnTo>
                      <a:pt x="1025" y="166"/>
                    </a:lnTo>
                    <a:lnTo>
                      <a:pt x="1025" y="166"/>
                    </a:lnTo>
                    <a:lnTo>
                      <a:pt x="1027" y="166"/>
                    </a:lnTo>
                    <a:lnTo>
                      <a:pt x="1027" y="164"/>
                    </a:lnTo>
                    <a:lnTo>
                      <a:pt x="1027" y="164"/>
                    </a:lnTo>
                    <a:lnTo>
                      <a:pt x="1025" y="164"/>
                    </a:lnTo>
                    <a:lnTo>
                      <a:pt x="1023" y="164"/>
                    </a:lnTo>
                    <a:lnTo>
                      <a:pt x="1021" y="162"/>
                    </a:lnTo>
                    <a:lnTo>
                      <a:pt x="1019" y="162"/>
                    </a:lnTo>
                    <a:lnTo>
                      <a:pt x="1019" y="162"/>
                    </a:lnTo>
                    <a:lnTo>
                      <a:pt x="1017" y="162"/>
                    </a:lnTo>
                    <a:lnTo>
                      <a:pt x="1015" y="162"/>
                    </a:lnTo>
                    <a:lnTo>
                      <a:pt x="1015" y="162"/>
                    </a:lnTo>
                    <a:lnTo>
                      <a:pt x="1013" y="162"/>
                    </a:lnTo>
                    <a:lnTo>
                      <a:pt x="1011" y="160"/>
                    </a:lnTo>
                    <a:lnTo>
                      <a:pt x="1011" y="162"/>
                    </a:lnTo>
                    <a:lnTo>
                      <a:pt x="1007" y="162"/>
                    </a:lnTo>
                    <a:lnTo>
                      <a:pt x="1003" y="162"/>
                    </a:lnTo>
                    <a:lnTo>
                      <a:pt x="999" y="164"/>
                    </a:lnTo>
                    <a:lnTo>
                      <a:pt x="997" y="164"/>
                    </a:lnTo>
                    <a:lnTo>
                      <a:pt x="995" y="166"/>
                    </a:lnTo>
                    <a:lnTo>
                      <a:pt x="989" y="170"/>
                    </a:lnTo>
                    <a:lnTo>
                      <a:pt x="987" y="172"/>
                    </a:lnTo>
                    <a:lnTo>
                      <a:pt x="987" y="172"/>
                    </a:lnTo>
                    <a:lnTo>
                      <a:pt x="993" y="168"/>
                    </a:lnTo>
                    <a:lnTo>
                      <a:pt x="993" y="166"/>
                    </a:lnTo>
                    <a:lnTo>
                      <a:pt x="993" y="166"/>
                    </a:lnTo>
                    <a:lnTo>
                      <a:pt x="993" y="166"/>
                    </a:lnTo>
                    <a:lnTo>
                      <a:pt x="993" y="166"/>
                    </a:lnTo>
                    <a:lnTo>
                      <a:pt x="991" y="166"/>
                    </a:lnTo>
                    <a:lnTo>
                      <a:pt x="989" y="166"/>
                    </a:lnTo>
                    <a:lnTo>
                      <a:pt x="987" y="168"/>
                    </a:lnTo>
                    <a:lnTo>
                      <a:pt x="987" y="168"/>
                    </a:lnTo>
                    <a:lnTo>
                      <a:pt x="987" y="168"/>
                    </a:lnTo>
                    <a:lnTo>
                      <a:pt x="985" y="166"/>
                    </a:lnTo>
                    <a:lnTo>
                      <a:pt x="987" y="166"/>
                    </a:lnTo>
                    <a:lnTo>
                      <a:pt x="987" y="166"/>
                    </a:lnTo>
                    <a:lnTo>
                      <a:pt x="989" y="166"/>
                    </a:lnTo>
                    <a:lnTo>
                      <a:pt x="991" y="164"/>
                    </a:lnTo>
                    <a:lnTo>
                      <a:pt x="993" y="164"/>
                    </a:lnTo>
                    <a:lnTo>
                      <a:pt x="995" y="164"/>
                    </a:lnTo>
                    <a:lnTo>
                      <a:pt x="997" y="164"/>
                    </a:lnTo>
                    <a:lnTo>
                      <a:pt x="1003" y="162"/>
                    </a:lnTo>
                    <a:lnTo>
                      <a:pt x="1005" y="160"/>
                    </a:lnTo>
                    <a:lnTo>
                      <a:pt x="1005" y="160"/>
                    </a:lnTo>
                    <a:lnTo>
                      <a:pt x="1005" y="158"/>
                    </a:lnTo>
                    <a:lnTo>
                      <a:pt x="1007" y="158"/>
                    </a:lnTo>
                    <a:lnTo>
                      <a:pt x="1005" y="158"/>
                    </a:lnTo>
                    <a:lnTo>
                      <a:pt x="1005" y="156"/>
                    </a:lnTo>
                    <a:lnTo>
                      <a:pt x="1005" y="158"/>
                    </a:lnTo>
                    <a:lnTo>
                      <a:pt x="1001" y="158"/>
                    </a:lnTo>
                    <a:lnTo>
                      <a:pt x="999" y="158"/>
                    </a:lnTo>
                    <a:lnTo>
                      <a:pt x="997" y="158"/>
                    </a:lnTo>
                    <a:lnTo>
                      <a:pt x="995" y="158"/>
                    </a:lnTo>
                    <a:lnTo>
                      <a:pt x="991" y="158"/>
                    </a:lnTo>
                    <a:lnTo>
                      <a:pt x="989" y="160"/>
                    </a:lnTo>
                    <a:lnTo>
                      <a:pt x="987" y="160"/>
                    </a:lnTo>
                    <a:lnTo>
                      <a:pt x="985" y="162"/>
                    </a:lnTo>
                    <a:lnTo>
                      <a:pt x="981" y="162"/>
                    </a:lnTo>
                    <a:lnTo>
                      <a:pt x="983" y="160"/>
                    </a:lnTo>
                    <a:lnTo>
                      <a:pt x="985" y="160"/>
                    </a:lnTo>
                    <a:lnTo>
                      <a:pt x="987" y="160"/>
                    </a:lnTo>
                    <a:lnTo>
                      <a:pt x="991" y="158"/>
                    </a:lnTo>
                    <a:lnTo>
                      <a:pt x="993" y="158"/>
                    </a:lnTo>
                    <a:lnTo>
                      <a:pt x="993" y="158"/>
                    </a:lnTo>
                    <a:lnTo>
                      <a:pt x="997" y="158"/>
                    </a:lnTo>
                    <a:lnTo>
                      <a:pt x="997" y="158"/>
                    </a:lnTo>
                    <a:lnTo>
                      <a:pt x="999" y="156"/>
                    </a:lnTo>
                    <a:lnTo>
                      <a:pt x="1003" y="156"/>
                    </a:lnTo>
                    <a:lnTo>
                      <a:pt x="1003" y="154"/>
                    </a:lnTo>
                    <a:lnTo>
                      <a:pt x="1003" y="154"/>
                    </a:lnTo>
                    <a:lnTo>
                      <a:pt x="1003" y="154"/>
                    </a:lnTo>
                    <a:lnTo>
                      <a:pt x="1003" y="152"/>
                    </a:lnTo>
                    <a:lnTo>
                      <a:pt x="1001" y="152"/>
                    </a:lnTo>
                    <a:lnTo>
                      <a:pt x="1001" y="152"/>
                    </a:lnTo>
                    <a:lnTo>
                      <a:pt x="999" y="150"/>
                    </a:lnTo>
                    <a:lnTo>
                      <a:pt x="997" y="150"/>
                    </a:lnTo>
                    <a:lnTo>
                      <a:pt x="993" y="150"/>
                    </a:lnTo>
                    <a:lnTo>
                      <a:pt x="991" y="150"/>
                    </a:lnTo>
                    <a:lnTo>
                      <a:pt x="991" y="150"/>
                    </a:lnTo>
                    <a:lnTo>
                      <a:pt x="991" y="150"/>
                    </a:lnTo>
                    <a:lnTo>
                      <a:pt x="989" y="148"/>
                    </a:lnTo>
                    <a:lnTo>
                      <a:pt x="983" y="150"/>
                    </a:lnTo>
                    <a:lnTo>
                      <a:pt x="983" y="150"/>
                    </a:lnTo>
                    <a:lnTo>
                      <a:pt x="981" y="152"/>
                    </a:lnTo>
                    <a:lnTo>
                      <a:pt x="981" y="154"/>
                    </a:lnTo>
                    <a:lnTo>
                      <a:pt x="981" y="154"/>
                    </a:lnTo>
                    <a:lnTo>
                      <a:pt x="981" y="154"/>
                    </a:lnTo>
                    <a:lnTo>
                      <a:pt x="979" y="154"/>
                    </a:lnTo>
                    <a:lnTo>
                      <a:pt x="979" y="152"/>
                    </a:lnTo>
                    <a:lnTo>
                      <a:pt x="979" y="150"/>
                    </a:lnTo>
                    <a:lnTo>
                      <a:pt x="979" y="150"/>
                    </a:lnTo>
                    <a:lnTo>
                      <a:pt x="975" y="150"/>
                    </a:lnTo>
                    <a:lnTo>
                      <a:pt x="975" y="152"/>
                    </a:lnTo>
                    <a:lnTo>
                      <a:pt x="973" y="152"/>
                    </a:lnTo>
                    <a:lnTo>
                      <a:pt x="971" y="152"/>
                    </a:lnTo>
                    <a:lnTo>
                      <a:pt x="977" y="150"/>
                    </a:lnTo>
                    <a:lnTo>
                      <a:pt x="979" y="148"/>
                    </a:lnTo>
                    <a:lnTo>
                      <a:pt x="981" y="148"/>
                    </a:lnTo>
                    <a:lnTo>
                      <a:pt x="979" y="148"/>
                    </a:lnTo>
                    <a:lnTo>
                      <a:pt x="979" y="148"/>
                    </a:lnTo>
                    <a:lnTo>
                      <a:pt x="977" y="148"/>
                    </a:lnTo>
                    <a:lnTo>
                      <a:pt x="975" y="148"/>
                    </a:lnTo>
                    <a:lnTo>
                      <a:pt x="971" y="148"/>
                    </a:lnTo>
                    <a:lnTo>
                      <a:pt x="971" y="150"/>
                    </a:lnTo>
                    <a:lnTo>
                      <a:pt x="969" y="150"/>
                    </a:lnTo>
                    <a:lnTo>
                      <a:pt x="965" y="152"/>
                    </a:lnTo>
                    <a:lnTo>
                      <a:pt x="963" y="154"/>
                    </a:lnTo>
                    <a:lnTo>
                      <a:pt x="959" y="156"/>
                    </a:lnTo>
                    <a:lnTo>
                      <a:pt x="959" y="156"/>
                    </a:lnTo>
                    <a:lnTo>
                      <a:pt x="961" y="154"/>
                    </a:lnTo>
                    <a:lnTo>
                      <a:pt x="963" y="152"/>
                    </a:lnTo>
                    <a:lnTo>
                      <a:pt x="965" y="152"/>
                    </a:lnTo>
                    <a:lnTo>
                      <a:pt x="965" y="152"/>
                    </a:lnTo>
                    <a:lnTo>
                      <a:pt x="965" y="150"/>
                    </a:lnTo>
                    <a:lnTo>
                      <a:pt x="967" y="150"/>
                    </a:lnTo>
                    <a:lnTo>
                      <a:pt x="969" y="148"/>
                    </a:lnTo>
                    <a:lnTo>
                      <a:pt x="965" y="148"/>
                    </a:lnTo>
                    <a:lnTo>
                      <a:pt x="963" y="148"/>
                    </a:lnTo>
                    <a:lnTo>
                      <a:pt x="963" y="148"/>
                    </a:lnTo>
                    <a:lnTo>
                      <a:pt x="967" y="148"/>
                    </a:lnTo>
                    <a:lnTo>
                      <a:pt x="969" y="148"/>
                    </a:lnTo>
                    <a:lnTo>
                      <a:pt x="971" y="148"/>
                    </a:lnTo>
                    <a:lnTo>
                      <a:pt x="975" y="146"/>
                    </a:lnTo>
                    <a:lnTo>
                      <a:pt x="975" y="146"/>
                    </a:lnTo>
                    <a:lnTo>
                      <a:pt x="977" y="144"/>
                    </a:lnTo>
                    <a:lnTo>
                      <a:pt x="977" y="144"/>
                    </a:lnTo>
                    <a:lnTo>
                      <a:pt x="977" y="144"/>
                    </a:lnTo>
                    <a:lnTo>
                      <a:pt x="977" y="144"/>
                    </a:lnTo>
                    <a:lnTo>
                      <a:pt x="977" y="142"/>
                    </a:lnTo>
                    <a:lnTo>
                      <a:pt x="975" y="142"/>
                    </a:lnTo>
                    <a:lnTo>
                      <a:pt x="973" y="142"/>
                    </a:lnTo>
                    <a:lnTo>
                      <a:pt x="971" y="142"/>
                    </a:lnTo>
                    <a:lnTo>
                      <a:pt x="969" y="144"/>
                    </a:lnTo>
                    <a:lnTo>
                      <a:pt x="965" y="144"/>
                    </a:lnTo>
                    <a:lnTo>
                      <a:pt x="961" y="146"/>
                    </a:lnTo>
                    <a:lnTo>
                      <a:pt x="959" y="146"/>
                    </a:lnTo>
                    <a:lnTo>
                      <a:pt x="957" y="148"/>
                    </a:lnTo>
                    <a:lnTo>
                      <a:pt x="955" y="148"/>
                    </a:lnTo>
                    <a:lnTo>
                      <a:pt x="955" y="148"/>
                    </a:lnTo>
                    <a:lnTo>
                      <a:pt x="955" y="148"/>
                    </a:lnTo>
                    <a:lnTo>
                      <a:pt x="957" y="146"/>
                    </a:lnTo>
                    <a:lnTo>
                      <a:pt x="961" y="144"/>
                    </a:lnTo>
                    <a:lnTo>
                      <a:pt x="963" y="144"/>
                    </a:lnTo>
                    <a:lnTo>
                      <a:pt x="965" y="144"/>
                    </a:lnTo>
                    <a:lnTo>
                      <a:pt x="971" y="140"/>
                    </a:lnTo>
                    <a:lnTo>
                      <a:pt x="971" y="140"/>
                    </a:lnTo>
                    <a:lnTo>
                      <a:pt x="973" y="140"/>
                    </a:lnTo>
                    <a:lnTo>
                      <a:pt x="973" y="138"/>
                    </a:lnTo>
                    <a:lnTo>
                      <a:pt x="973" y="138"/>
                    </a:lnTo>
                    <a:lnTo>
                      <a:pt x="971" y="136"/>
                    </a:lnTo>
                    <a:lnTo>
                      <a:pt x="969" y="136"/>
                    </a:lnTo>
                    <a:lnTo>
                      <a:pt x="967" y="136"/>
                    </a:lnTo>
                    <a:lnTo>
                      <a:pt x="965" y="136"/>
                    </a:lnTo>
                    <a:lnTo>
                      <a:pt x="963" y="136"/>
                    </a:lnTo>
                    <a:lnTo>
                      <a:pt x="963" y="136"/>
                    </a:lnTo>
                    <a:lnTo>
                      <a:pt x="961" y="134"/>
                    </a:lnTo>
                    <a:lnTo>
                      <a:pt x="959" y="134"/>
                    </a:lnTo>
                    <a:lnTo>
                      <a:pt x="957" y="134"/>
                    </a:lnTo>
                    <a:lnTo>
                      <a:pt x="953" y="134"/>
                    </a:lnTo>
                    <a:lnTo>
                      <a:pt x="949" y="134"/>
                    </a:lnTo>
                    <a:lnTo>
                      <a:pt x="947" y="134"/>
                    </a:lnTo>
                    <a:lnTo>
                      <a:pt x="945" y="134"/>
                    </a:lnTo>
                    <a:lnTo>
                      <a:pt x="939" y="136"/>
                    </a:lnTo>
                    <a:lnTo>
                      <a:pt x="939" y="136"/>
                    </a:lnTo>
                    <a:lnTo>
                      <a:pt x="937" y="136"/>
                    </a:lnTo>
                    <a:lnTo>
                      <a:pt x="937" y="136"/>
                    </a:lnTo>
                    <a:lnTo>
                      <a:pt x="937" y="138"/>
                    </a:lnTo>
                    <a:lnTo>
                      <a:pt x="937" y="138"/>
                    </a:lnTo>
                    <a:lnTo>
                      <a:pt x="937" y="138"/>
                    </a:lnTo>
                    <a:lnTo>
                      <a:pt x="941" y="140"/>
                    </a:lnTo>
                    <a:lnTo>
                      <a:pt x="943" y="140"/>
                    </a:lnTo>
                    <a:lnTo>
                      <a:pt x="943" y="140"/>
                    </a:lnTo>
                    <a:lnTo>
                      <a:pt x="943" y="142"/>
                    </a:lnTo>
                    <a:lnTo>
                      <a:pt x="941" y="142"/>
                    </a:lnTo>
                    <a:lnTo>
                      <a:pt x="937" y="140"/>
                    </a:lnTo>
                    <a:lnTo>
                      <a:pt x="935" y="140"/>
                    </a:lnTo>
                    <a:lnTo>
                      <a:pt x="935" y="140"/>
                    </a:lnTo>
                    <a:lnTo>
                      <a:pt x="933" y="140"/>
                    </a:lnTo>
                    <a:lnTo>
                      <a:pt x="933" y="138"/>
                    </a:lnTo>
                    <a:lnTo>
                      <a:pt x="931" y="140"/>
                    </a:lnTo>
                    <a:lnTo>
                      <a:pt x="927" y="142"/>
                    </a:lnTo>
                    <a:lnTo>
                      <a:pt x="927" y="144"/>
                    </a:lnTo>
                    <a:lnTo>
                      <a:pt x="927" y="144"/>
                    </a:lnTo>
                    <a:lnTo>
                      <a:pt x="929" y="144"/>
                    </a:lnTo>
                    <a:lnTo>
                      <a:pt x="927" y="146"/>
                    </a:lnTo>
                    <a:lnTo>
                      <a:pt x="927" y="146"/>
                    </a:lnTo>
                    <a:lnTo>
                      <a:pt x="927" y="146"/>
                    </a:lnTo>
                    <a:lnTo>
                      <a:pt x="927" y="144"/>
                    </a:lnTo>
                    <a:lnTo>
                      <a:pt x="925" y="144"/>
                    </a:lnTo>
                    <a:lnTo>
                      <a:pt x="925" y="142"/>
                    </a:lnTo>
                    <a:lnTo>
                      <a:pt x="927" y="142"/>
                    </a:lnTo>
                    <a:lnTo>
                      <a:pt x="929" y="140"/>
                    </a:lnTo>
                    <a:lnTo>
                      <a:pt x="927" y="138"/>
                    </a:lnTo>
                    <a:lnTo>
                      <a:pt x="927" y="138"/>
                    </a:lnTo>
                    <a:lnTo>
                      <a:pt x="925" y="140"/>
                    </a:lnTo>
                    <a:lnTo>
                      <a:pt x="923" y="140"/>
                    </a:lnTo>
                    <a:lnTo>
                      <a:pt x="921" y="140"/>
                    </a:lnTo>
                    <a:lnTo>
                      <a:pt x="921" y="138"/>
                    </a:lnTo>
                    <a:lnTo>
                      <a:pt x="921" y="138"/>
                    </a:lnTo>
                    <a:lnTo>
                      <a:pt x="921" y="138"/>
                    </a:lnTo>
                    <a:lnTo>
                      <a:pt x="919" y="138"/>
                    </a:lnTo>
                    <a:lnTo>
                      <a:pt x="919" y="138"/>
                    </a:lnTo>
                    <a:lnTo>
                      <a:pt x="917" y="138"/>
                    </a:lnTo>
                    <a:lnTo>
                      <a:pt x="917" y="140"/>
                    </a:lnTo>
                    <a:lnTo>
                      <a:pt x="917" y="140"/>
                    </a:lnTo>
                    <a:lnTo>
                      <a:pt x="917" y="142"/>
                    </a:lnTo>
                    <a:lnTo>
                      <a:pt x="917" y="142"/>
                    </a:lnTo>
                    <a:lnTo>
                      <a:pt x="915" y="140"/>
                    </a:lnTo>
                    <a:lnTo>
                      <a:pt x="915" y="140"/>
                    </a:lnTo>
                    <a:lnTo>
                      <a:pt x="911" y="142"/>
                    </a:lnTo>
                    <a:lnTo>
                      <a:pt x="905" y="144"/>
                    </a:lnTo>
                    <a:lnTo>
                      <a:pt x="903" y="144"/>
                    </a:lnTo>
                    <a:lnTo>
                      <a:pt x="903" y="146"/>
                    </a:lnTo>
                    <a:lnTo>
                      <a:pt x="903" y="146"/>
                    </a:lnTo>
                    <a:lnTo>
                      <a:pt x="903" y="146"/>
                    </a:lnTo>
                    <a:lnTo>
                      <a:pt x="903" y="144"/>
                    </a:lnTo>
                    <a:lnTo>
                      <a:pt x="903" y="144"/>
                    </a:lnTo>
                    <a:lnTo>
                      <a:pt x="903" y="144"/>
                    </a:lnTo>
                    <a:lnTo>
                      <a:pt x="903" y="144"/>
                    </a:lnTo>
                    <a:lnTo>
                      <a:pt x="905" y="142"/>
                    </a:lnTo>
                    <a:lnTo>
                      <a:pt x="905" y="142"/>
                    </a:lnTo>
                    <a:lnTo>
                      <a:pt x="905" y="142"/>
                    </a:lnTo>
                    <a:lnTo>
                      <a:pt x="907" y="142"/>
                    </a:lnTo>
                    <a:lnTo>
                      <a:pt x="907" y="142"/>
                    </a:lnTo>
                    <a:lnTo>
                      <a:pt x="905" y="142"/>
                    </a:lnTo>
                    <a:lnTo>
                      <a:pt x="905" y="140"/>
                    </a:lnTo>
                    <a:lnTo>
                      <a:pt x="907" y="140"/>
                    </a:lnTo>
                    <a:lnTo>
                      <a:pt x="911" y="140"/>
                    </a:lnTo>
                    <a:lnTo>
                      <a:pt x="913" y="138"/>
                    </a:lnTo>
                    <a:lnTo>
                      <a:pt x="913" y="138"/>
                    </a:lnTo>
                    <a:lnTo>
                      <a:pt x="911" y="138"/>
                    </a:lnTo>
                    <a:lnTo>
                      <a:pt x="903" y="140"/>
                    </a:lnTo>
                    <a:lnTo>
                      <a:pt x="905" y="140"/>
                    </a:lnTo>
                    <a:lnTo>
                      <a:pt x="909" y="138"/>
                    </a:lnTo>
                    <a:lnTo>
                      <a:pt x="913" y="136"/>
                    </a:lnTo>
                    <a:lnTo>
                      <a:pt x="917" y="134"/>
                    </a:lnTo>
                    <a:lnTo>
                      <a:pt x="919" y="134"/>
                    </a:lnTo>
                    <a:lnTo>
                      <a:pt x="921" y="134"/>
                    </a:lnTo>
                    <a:lnTo>
                      <a:pt x="921" y="132"/>
                    </a:lnTo>
                    <a:lnTo>
                      <a:pt x="919" y="132"/>
                    </a:lnTo>
                    <a:lnTo>
                      <a:pt x="919" y="132"/>
                    </a:lnTo>
                    <a:lnTo>
                      <a:pt x="919" y="130"/>
                    </a:lnTo>
                    <a:lnTo>
                      <a:pt x="919" y="130"/>
                    </a:lnTo>
                    <a:lnTo>
                      <a:pt x="921" y="128"/>
                    </a:lnTo>
                    <a:lnTo>
                      <a:pt x="921" y="128"/>
                    </a:lnTo>
                    <a:lnTo>
                      <a:pt x="921" y="128"/>
                    </a:lnTo>
                    <a:lnTo>
                      <a:pt x="921" y="126"/>
                    </a:lnTo>
                    <a:lnTo>
                      <a:pt x="919" y="126"/>
                    </a:lnTo>
                    <a:lnTo>
                      <a:pt x="919" y="126"/>
                    </a:lnTo>
                    <a:lnTo>
                      <a:pt x="919" y="122"/>
                    </a:lnTo>
                    <a:lnTo>
                      <a:pt x="919" y="120"/>
                    </a:lnTo>
                    <a:lnTo>
                      <a:pt x="919" y="120"/>
                    </a:lnTo>
                    <a:lnTo>
                      <a:pt x="919" y="120"/>
                    </a:lnTo>
                    <a:lnTo>
                      <a:pt x="915" y="120"/>
                    </a:lnTo>
                    <a:lnTo>
                      <a:pt x="913" y="120"/>
                    </a:lnTo>
                    <a:lnTo>
                      <a:pt x="907" y="120"/>
                    </a:lnTo>
                    <a:lnTo>
                      <a:pt x="905" y="120"/>
                    </a:lnTo>
                    <a:lnTo>
                      <a:pt x="905" y="120"/>
                    </a:lnTo>
                    <a:lnTo>
                      <a:pt x="903" y="120"/>
                    </a:lnTo>
                    <a:lnTo>
                      <a:pt x="899" y="120"/>
                    </a:lnTo>
                    <a:lnTo>
                      <a:pt x="893" y="122"/>
                    </a:lnTo>
                    <a:lnTo>
                      <a:pt x="891" y="122"/>
                    </a:lnTo>
                    <a:lnTo>
                      <a:pt x="891" y="122"/>
                    </a:lnTo>
                    <a:lnTo>
                      <a:pt x="891" y="124"/>
                    </a:lnTo>
                    <a:lnTo>
                      <a:pt x="891" y="124"/>
                    </a:lnTo>
                    <a:lnTo>
                      <a:pt x="889" y="122"/>
                    </a:lnTo>
                    <a:lnTo>
                      <a:pt x="885" y="124"/>
                    </a:lnTo>
                    <a:lnTo>
                      <a:pt x="881" y="124"/>
                    </a:lnTo>
                    <a:lnTo>
                      <a:pt x="877" y="124"/>
                    </a:lnTo>
                    <a:lnTo>
                      <a:pt x="869" y="128"/>
                    </a:lnTo>
                    <a:lnTo>
                      <a:pt x="869" y="128"/>
                    </a:lnTo>
                    <a:lnTo>
                      <a:pt x="871" y="130"/>
                    </a:lnTo>
                    <a:lnTo>
                      <a:pt x="877" y="132"/>
                    </a:lnTo>
                    <a:lnTo>
                      <a:pt x="877" y="132"/>
                    </a:lnTo>
                    <a:lnTo>
                      <a:pt x="871" y="130"/>
                    </a:lnTo>
                    <a:lnTo>
                      <a:pt x="869" y="130"/>
                    </a:lnTo>
                    <a:lnTo>
                      <a:pt x="867" y="130"/>
                    </a:lnTo>
                    <a:lnTo>
                      <a:pt x="865" y="130"/>
                    </a:lnTo>
                    <a:lnTo>
                      <a:pt x="863" y="132"/>
                    </a:lnTo>
                    <a:lnTo>
                      <a:pt x="863" y="132"/>
                    </a:lnTo>
                    <a:lnTo>
                      <a:pt x="861" y="132"/>
                    </a:lnTo>
                    <a:lnTo>
                      <a:pt x="861" y="134"/>
                    </a:lnTo>
                    <a:lnTo>
                      <a:pt x="859" y="134"/>
                    </a:lnTo>
                    <a:lnTo>
                      <a:pt x="859" y="136"/>
                    </a:lnTo>
                    <a:lnTo>
                      <a:pt x="859" y="136"/>
                    </a:lnTo>
                    <a:lnTo>
                      <a:pt x="859" y="136"/>
                    </a:lnTo>
                    <a:lnTo>
                      <a:pt x="861" y="138"/>
                    </a:lnTo>
                    <a:lnTo>
                      <a:pt x="861" y="138"/>
                    </a:lnTo>
                    <a:lnTo>
                      <a:pt x="861" y="138"/>
                    </a:lnTo>
                    <a:lnTo>
                      <a:pt x="863" y="138"/>
                    </a:lnTo>
                    <a:lnTo>
                      <a:pt x="865" y="138"/>
                    </a:lnTo>
                    <a:lnTo>
                      <a:pt x="865" y="138"/>
                    </a:lnTo>
                    <a:lnTo>
                      <a:pt x="867" y="138"/>
                    </a:lnTo>
                    <a:lnTo>
                      <a:pt x="867" y="138"/>
                    </a:lnTo>
                    <a:lnTo>
                      <a:pt x="865" y="140"/>
                    </a:lnTo>
                    <a:lnTo>
                      <a:pt x="865" y="140"/>
                    </a:lnTo>
                    <a:lnTo>
                      <a:pt x="865" y="140"/>
                    </a:lnTo>
                    <a:lnTo>
                      <a:pt x="865" y="142"/>
                    </a:lnTo>
                    <a:lnTo>
                      <a:pt x="867" y="142"/>
                    </a:lnTo>
                    <a:lnTo>
                      <a:pt x="867" y="144"/>
                    </a:lnTo>
                    <a:lnTo>
                      <a:pt x="867" y="144"/>
                    </a:lnTo>
                    <a:lnTo>
                      <a:pt x="867" y="144"/>
                    </a:lnTo>
                    <a:lnTo>
                      <a:pt x="865" y="142"/>
                    </a:lnTo>
                    <a:lnTo>
                      <a:pt x="861" y="140"/>
                    </a:lnTo>
                    <a:lnTo>
                      <a:pt x="857" y="140"/>
                    </a:lnTo>
                    <a:lnTo>
                      <a:pt x="857" y="140"/>
                    </a:lnTo>
                    <a:lnTo>
                      <a:pt x="853" y="142"/>
                    </a:lnTo>
                    <a:lnTo>
                      <a:pt x="851" y="144"/>
                    </a:lnTo>
                    <a:lnTo>
                      <a:pt x="849" y="144"/>
                    </a:lnTo>
                    <a:lnTo>
                      <a:pt x="849" y="144"/>
                    </a:lnTo>
                    <a:lnTo>
                      <a:pt x="849" y="144"/>
                    </a:lnTo>
                    <a:lnTo>
                      <a:pt x="849" y="146"/>
                    </a:lnTo>
                    <a:lnTo>
                      <a:pt x="851" y="146"/>
                    </a:lnTo>
                    <a:lnTo>
                      <a:pt x="851" y="148"/>
                    </a:lnTo>
                    <a:lnTo>
                      <a:pt x="851" y="148"/>
                    </a:lnTo>
                    <a:lnTo>
                      <a:pt x="851" y="148"/>
                    </a:lnTo>
                    <a:lnTo>
                      <a:pt x="853" y="148"/>
                    </a:lnTo>
                    <a:lnTo>
                      <a:pt x="853" y="148"/>
                    </a:lnTo>
                    <a:lnTo>
                      <a:pt x="855" y="148"/>
                    </a:lnTo>
                    <a:lnTo>
                      <a:pt x="857" y="150"/>
                    </a:lnTo>
                    <a:lnTo>
                      <a:pt x="857" y="150"/>
                    </a:lnTo>
                    <a:lnTo>
                      <a:pt x="855" y="152"/>
                    </a:lnTo>
                    <a:lnTo>
                      <a:pt x="855" y="152"/>
                    </a:lnTo>
                    <a:lnTo>
                      <a:pt x="853" y="154"/>
                    </a:lnTo>
                    <a:lnTo>
                      <a:pt x="849" y="158"/>
                    </a:lnTo>
                    <a:lnTo>
                      <a:pt x="847" y="158"/>
                    </a:lnTo>
                    <a:lnTo>
                      <a:pt x="847" y="158"/>
                    </a:lnTo>
                    <a:lnTo>
                      <a:pt x="845" y="158"/>
                    </a:lnTo>
                    <a:lnTo>
                      <a:pt x="845" y="158"/>
                    </a:lnTo>
                    <a:lnTo>
                      <a:pt x="845" y="158"/>
                    </a:lnTo>
                    <a:lnTo>
                      <a:pt x="845" y="158"/>
                    </a:lnTo>
                    <a:lnTo>
                      <a:pt x="847" y="156"/>
                    </a:lnTo>
                    <a:lnTo>
                      <a:pt x="845" y="156"/>
                    </a:lnTo>
                    <a:lnTo>
                      <a:pt x="839" y="156"/>
                    </a:lnTo>
                    <a:lnTo>
                      <a:pt x="837" y="156"/>
                    </a:lnTo>
                    <a:lnTo>
                      <a:pt x="833" y="158"/>
                    </a:lnTo>
                    <a:lnTo>
                      <a:pt x="831" y="158"/>
                    </a:lnTo>
                    <a:lnTo>
                      <a:pt x="827" y="158"/>
                    </a:lnTo>
                    <a:lnTo>
                      <a:pt x="827" y="158"/>
                    </a:lnTo>
                    <a:lnTo>
                      <a:pt x="829" y="158"/>
                    </a:lnTo>
                    <a:lnTo>
                      <a:pt x="833" y="158"/>
                    </a:lnTo>
                    <a:lnTo>
                      <a:pt x="837" y="156"/>
                    </a:lnTo>
                    <a:lnTo>
                      <a:pt x="839" y="156"/>
                    </a:lnTo>
                    <a:lnTo>
                      <a:pt x="843" y="156"/>
                    </a:lnTo>
                    <a:lnTo>
                      <a:pt x="847" y="154"/>
                    </a:lnTo>
                    <a:lnTo>
                      <a:pt x="849" y="154"/>
                    </a:lnTo>
                    <a:lnTo>
                      <a:pt x="849" y="152"/>
                    </a:lnTo>
                    <a:lnTo>
                      <a:pt x="847" y="152"/>
                    </a:lnTo>
                    <a:lnTo>
                      <a:pt x="847" y="150"/>
                    </a:lnTo>
                    <a:lnTo>
                      <a:pt x="845" y="150"/>
                    </a:lnTo>
                    <a:lnTo>
                      <a:pt x="843" y="148"/>
                    </a:lnTo>
                    <a:lnTo>
                      <a:pt x="843" y="146"/>
                    </a:lnTo>
                    <a:lnTo>
                      <a:pt x="845" y="144"/>
                    </a:lnTo>
                    <a:lnTo>
                      <a:pt x="845" y="142"/>
                    </a:lnTo>
                    <a:lnTo>
                      <a:pt x="845" y="142"/>
                    </a:lnTo>
                    <a:lnTo>
                      <a:pt x="847" y="140"/>
                    </a:lnTo>
                    <a:lnTo>
                      <a:pt x="849" y="138"/>
                    </a:lnTo>
                    <a:lnTo>
                      <a:pt x="851" y="138"/>
                    </a:lnTo>
                    <a:lnTo>
                      <a:pt x="851" y="136"/>
                    </a:lnTo>
                    <a:lnTo>
                      <a:pt x="849" y="134"/>
                    </a:lnTo>
                    <a:lnTo>
                      <a:pt x="851" y="134"/>
                    </a:lnTo>
                    <a:lnTo>
                      <a:pt x="851" y="132"/>
                    </a:lnTo>
                    <a:lnTo>
                      <a:pt x="853" y="132"/>
                    </a:lnTo>
                    <a:lnTo>
                      <a:pt x="853" y="130"/>
                    </a:lnTo>
                    <a:lnTo>
                      <a:pt x="855" y="130"/>
                    </a:lnTo>
                    <a:lnTo>
                      <a:pt x="863" y="126"/>
                    </a:lnTo>
                    <a:lnTo>
                      <a:pt x="865" y="126"/>
                    </a:lnTo>
                    <a:lnTo>
                      <a:pt x="871" y="122"/>
                    </a:lnTo>
                    <a:lnTo>
                      <a:pt x="875" y="122"/>
                    </a:lnTo>
                    <a:lnTo>
                      <a:pt x="879" y="120"/>
                    </a:lnTo>
                    <a:lnTo>
                      <a:pt x="883" y="120"/>
                    </a:lnTo>
                    <a:lnTo>
                      <a:pt x="883" y="120"/>
                    </a:lnTo>
                    <a:lnTo>
                      <a:pt x="883" y="118"/>
                    </a:lnTo>
                    <a:lnTo>
                      <a:pt x="883" y="118"/>
                    </a:lnTo>
                    <a:lnTo>
                      <a:pt x="883" y="118"/>
                    </a:lnTo>
                    <a:lnTo>
                      <a:pt x="873" y="118"/>
                    </a:lnTo>
                    <a:lnTo>
                      <a:pt x="869" y="118"/>
                    </a:lnTo>
                    <a:lnTo>
                      <a:pt x="865" y="118"/>
                    </a:lnTo>
                    <a:lnTo>
                      <a:pt x="855" y="118"/>
                    </a:lnTo>
                    <a:lnTo>
                      <a:pt x="853" y="120"/>
                    </a:lnTo>
                    <a:lnTo>
                      <a:pt x="849" y="120"/>
                    </a:lnTo>
                    <a:lnTo>
                      <a:pt x="845" y="122"/>
                    </a:lnTo>
                    <a:lnTo>
                      <a:pt x="837" y="124"/>
                    </a:lnTo>
                    <a:lnTo>
                      <a:pt x="837" y="124"/>
                    </a:lnTo>
                    <a:lnTo>
                      <a:pt x="837" y="124"/>
                    </a:lnTo>
                    <a:lnTo>
                      <a:pt x="835" y="124"/>
                    </a:lnTo>
                    <a:lnTo>
                      <a:pt x="835" y="126"/>
                    </a:lnTo>
                    <a:lnTo>
                      <a:pt x="833" y="126"/>
                    </a:lnTo>
                    <a:lnTo>
                      <a:pt x="829" y="126"/>
                    </a:lnTo>
                    <a:lnTo>
                      <a:pt x="827" y="128"/>
                    </a:lnTo>
                    <a:lnTo>
                      <a:pt x="827" y="128"/>
                    </a:lnTo>
                    <a:lnTo>
                      <a:pt x="825" y="130"/>
                    </a:lnTo>
                    <a:lnTo>
                      <a:pt x="825" y="130"/>
                    </a:lnTo>
                    <a:lnTo>
                      <a:pt x="823" y="132"/>
                    </a:lnTo>
                    <a:lnTo>
                      <a:pt x="821" y="132"/>
                    </a:lnTo>
                    <a:lnTo>
                      <a:pt x="817" y="134"/>
                    </a:lnTo>
                    <a:lnTo>
                      <a:pt x="815" y="136"/>
                    </a:lnTo>
                    <a:lnTo>
                      <a:pt x="811" y="138"/>
                    </a:lnTo>
                    <a:lnTo>
                      <a:pt x="811" y="138"/>
                    </a:lnTo>
                    <a:lnTo>
                      <a:pt x="809" y="138"/>
                    </a:lnTo>
                    <a:lnTo>
                      <a:pt x="809" y="140"/>
                    </a:lnTo>
                    <a:lnTo>
                      <a:pt x="809" y="140"/>
                    </a:lnTo>
                    <a:lnTo>
                      <a:pt x="807" y="140"/>
                    </a:lnTo>
                    <a:lnTo>
                      <a:pt x="809" y="142"/>
                    </a:lnTo>
                    <a:lnTo>
                      <a:pt x="809" y="142"/>
                    </a:lnTo>
                    <a:lnTo>
                      <a:pt x="809" y="142"/>
                    </a:lnTo>
                    <a:lnTo>
                      <a:pt x="805" y="144"/>
                    </a:lnTo>
                    <a:lnTo>
                      <a:pt x="801" y="144"/>
                    </a:lnTo>
                    <a:lnTo>
                      <a:pt x="801" y="146"/>
                    </a:lnTo>
                    <a:lnTo>
                      <a:pt x="801" y="146"/>
                    </a:lnTo>
                    <a:lnTo>
                      <a:pt x="801" y="148"/>
                    </a:lnTo>
                    <a:lnTo>
                      <a:pt x="799" y="150"/>
                    </a:lnTo>
                    <a:lnTo>
                      <a:pt x="797" y="152"/>
                    </a:lnTo>
                    <a:lnTo>
                      <a:pt x="797" y="152"/>
                    </a:lnTo>
                    <a:lnTo>
                      <a:pt x="799" y="152"/>
                    </a:lnTo>
                    <a:lnTo>
                      <a:pt x="801" y="154"/>
                    </a:lnTo>
                    <a:lnTo>
                      <a:pt x="803" y="154"/>
                    </a:lnTo>
                    <a:lnTo>
                      <a:pt x="809" y="156"/>
                    </a:lnTo>
                    <a:lnTo>
                      <a:pt x="813" y="156"/>
                    </a:lnTo>
                    <a:lnTo>
                      <a:pt x="815" y="156"/>
                    </a:lnTo>
                    <a:lnTo>
                      <a:pt x="817" y="156"/>
                    </a:lnTo>
                    <a:lnTo>
                      <a:pt x="817" y="156"/>
                    </a:lnTo>
                    <a:lnTo>
                      <a:pt x="819" y="158"/>
                    </a:lnTo>
                    <a:lnTo>
                      <a:pt x="821" y="158"/>
                    </a:lnTo>
                    <a:lnTo>
                      <a:pt x="821" y="158"/>
                    </a:lnTo>
                    <a:lnTo>
                      <a:pt x="817" y="160"/>
                    </a:lnTo>
                    <a:lnTo>
                      <a:pt x="813" y="160"/>
                    </a:lnTo>
                    <a:lnTo>
                      <a:pt x="811" y="160"/>
                    </a:lnTo>
                    <a:lnTo>
                      <a:pt x="807" y="158"/>
                    </a:lnTo>
                    <a:lnTo>
                      <a:pt x="807" y="158"/>
                    </a:lnTo>
                    <a:lnTo>
                      <a:pt x="805" y="158"/>
                    </a:lnTo>
                    <a:lnTo>
                      <a:pt x="801" y="158"/>
                    </a:lnTo>
                    <a:lnTo>
                      <a:pt x="797" y="158"/>
                    </a:lnTo>
                    <a:lnTo>
                      <a:pt x="795" y="158"/>
                    </a:lnTo>
                    <a:lnTo>
                      <a:pt x="797" y="158"/>
                    </a:lnTo>
                    <a:lnTo>
                      <a:pt x="795" y="158"/>
                    </a:lnTo>
                    <a:lnTo>
                      <a:pt x="795" y="162"/>
                    </a:lnTo>
                    <a:lnTo>
                      <a:pt x="795" y="162"/>
                    </a:lnTo>
                    <a:lnTo>
                      <a:pt x="795" y="166"/>
                    </a:lnTo>
                    <a:lnTo>
                      <a:pt x="795" y="166"/>
                    </a:lnTo>
                    <a:lnTo>
                      <a:pt x="797" y="166"/>
                    </a:lnTo>
                    <a:lnTo>
                      <a:pt x="799" y="166"/>
                    </a:lnTo>
                    <a:lnTo>
                      <a:pt x="801" y="168"/>
                    </a:lnTo>
                    <a:lnTo>
                      <a:pt x="803" y="170"/>
                    </a:lnTo>
                    <a:lnTo>
                      <a:pt x="803" y="170"/>
                    </a:lnTo>
                    <a:lnTo>
                      <a:pt x="803" y="170"/>
                    </a:lnTo>
                    <a:lnTo>
                      <a:pt x="805" y="168"/>
                    </a:lnTo>
                    <a:lnTo>
                      <a:pt x="807" y="168"/>
                    </a:lnTo>
                    <a:lnTo>
                      <a:pt x="807" y="168"/>
                    </a:lnTo>
                    <a:lnTo>
                      <a:pt x="811" y="168"/>
                    </a:lnTo>
                    <a:lnTo>
                      <a:pt x="813" y="168"/>
                    </a:lnTo>
                    <a:lnTo>
                      <a:pt x="813" y="168"/>
                    </a:lnTo>
                    <a:lnTo>
                      <a:pt x="813" y="168"/>
                    </a:lnTo>
                    <a:lnTo>
                      <a:pt x="813" y="168"/>
                    </a:lnTo>
                    <a:lnTo>
                      <a:pt x="813" y="168"/>
                    </a:lnTo>
                    <a:lnTo>
                      <a:pt x="817" y="168"/>
                    </a:lnTo>
                    <a:lnTo>
                      <a:pt x="817" y="168"/>
                    </a:lnTo>
                    <a:lnTo>
                      <a:pt x="819" y="168"/>
                    </a:lnTo>
                    <a:lnTo>
                      <a:pt x="823" y="166"/>
                    </a:lnTo>
                    <a:lnTo>
                      <a:pt x="821" y="166"/>
                    </a:lnTo>
                    <a:lnTo>
                      <a:pt x="821" y="168"/>
                    </a:lnTo>
                    <a:lnTo>
                      <a:pt x="819" y="168"/>
                    </a:lnTo>
                    <a:lnTo>
                      <a:pt x="819" y="170"/>
                    </a:lnTo>
                    <a:lnTo>
                      <a:pt x="819" y="170"/>
                    </a:lnTo>
                    <a:lnTo>
                      <a:pt x="819" y="172"/>
                    </a:lnTo>
                    <a:lnTo>
                      <a:pt x="819" y="172"/>
                    </a:lnTo>
                    <a:lnTo>
                      <a:pt x="823" y="172"/>
                    </a:lnTo>
                    <a:lnTo>
                      <a:pt x="829" y="172"/>
                    </a:lnTo>
                    <a:lnTo>
                      <a:pt x="833" y="172"/>
                    </a:lnTo>
                    <a:lnTo>
                      <a:pt x="835" y="172"/>
                    </a:lnTo>
                    <a:lnTo>
                      <a:pt x="835" y="172"/>
                    </a:lnTo>
                    <a:lnTo>
                      <a:pt x="835" y="172"/>
                    </a:lnTo>
                    <a:lnTo>
                      <a:pt x="837" y="174"/>
                    </a:lnTo>
                    <a:lnTo>
                      <a:pt x="845" y="174"/>
                    </a:lnTo>
                    <a:lnTo>
                      <a:pt x="849" y="174"/>
                    </a:lnTo>
                    <a:lnTo>
                      <a:pt x="853" y="174"/>
                    </a:lnTo>
                    <a:lnTo>
                      <a:pt x="853" y="174"/>
                    </a:lnTo>
                    <a:lnTo>
                      <a:pt x="855" y="174"/>
                    </a:lnTo>
                    <a:lnTo>
                      <a:pt x="859" y="176"/>
                    </a:lnTo>
                    <a:lnTo>
                      <a:pt x="861" y="176"/>
                    </a:lnTo>
                    <a:lnTo>
                      <a:pt x="863" y="176"/>
                    </a:lnTo>
                    <a:lnTo>
                      <a:pt x="865" y="176"/>
                    </a:lnTo>
                    <a:lnTo>
                      <a:pt x="871" y="174"/>
                    </a:lnTo>
                    <a:lnTo>
                      <a:pt x="875" y="178"/>
                    </a:lnTo>
                    <a:lnTo>
                      <a:pt x="877" y="176"/>
                    </a:lnTo>
                    <a:lnTo>
                      <a:pt x="877" y="176"/>
                    </a:lnTo>
                    <a:lnTo>
                      <a:pt x="877" y="176"/>
                    </a:lnTo>
                    <a:lnTo>
                      <a:pt x="875" y="174"/>
                    </a:lnTo>
                    <a:lnTo>
                      <a:pt x="875" y="174"/>
                    </a:lnTo>
                    <a:lnTo>
                      <a:pt x="873" y="174"/>
                    </a:lnTo>
                    <a:lnTo>
                      <a:pt x="873" y="174"/>
                    </a:lnTo>
                    <a:lnTo>
                      <a:pt x="871" y="172"/>
                    </a:lnTo>
                    <a:lnTo>
                      <a:pt x="871" y="172"/>
                    </a:lnTo>
                    <a:lnTo>
                      <a:pt x="873" y="172"/>
                    </a:lnTo>
                    <a:lnTo>
                      <a:pt x="877" y="172"/>
                    </a:lnTo>
                    <a:lnTo>
                      <a:pt x="881" y="172"/>
                    </a:lnTo>
                    <a:lnTo>
                      <a:pt x="881" y="172"/>
                    </a:lnTo>
                    <a:lnTo>
                      <a:pt x="885" y="174"/>
                    </a:lnTo>
                    <a:lnTo>
                      <a:pt x="885" y="174"/>
                    </a:lnTo>
                    <a:lnTo>
                      <a:pt x="887" y="174"/>
                    </a:lnTo>
                    <a:lnTo>
                      <a:pt x="891" y="174"/>
                    </a:lnTo>
                    <a:lnTo>
                      <a:pt x="893" y="176"/>
                    </a:lnTo>
                    <a:lnTo>
                      <a:pt x="895" y="174"/>
                    </a:lnTo>
                    <a:lnTo>
                      <a:pt x="899" y="174"/>
                    </a:lnTo>
                    <a:lnTo>
                      <a:pt x="901" y="174"/>
                    </a:lnTo>
                    <a:lnTo>
                      <a:pt x="903" y="174"/>
                    </a:lnTo>
                    <a:lnTo>
                      <a:pt x="903" y="172"/>
                    </a:lnTo>
                    <a:lnTo>
                      <a:pt x="903" y="172"/>
                    </a:lnTo>
                    <a:lnTo>
                      <a:pt x="905" y="170"/>
                    </a:lnTo>
                    <a:lnTo>
                      <a:pt x="905" y="170"/>
                    </a:lnTo>
                    <a:lnTo>
                      <a:pt x="905" y="170"/>
                    </a:lnTo>
                    <a:lnTo>
                      <a:pt x="903" y="168"/>
                    </a:lnTo>
                    <a:lnTo>
                      <a:pt x="901" y="168"/>
                    </a:lnTo>
                    <a:lnTo>
                      <a:pt x="901" y="168"/>
                    </a:lnTo>
                    <a:lnTo>
                      <a:pt x="901" y="166"/>
                    </a:lnTo>
                    <a:lnTo>
                      <a:pt x="901" y="166"/>
                    </a:lnTo>
                    <a:lnTo>
                      <a:pt x="903" y="166"/>
                    </a:lnTo>
                    <a:lnTo>
                      <a:pt x="905" y="164"/>
                    </a:lnTo>
                    <a:lnTo>
                      <a:pt x="907" y="164"/>
                    </a:lnTo>
                    <a:lnTo>
                      <a:pt x="907" y="164"/>
                    </a:lnTo>
                    <a:lnTo>
                      <a:pt x="907" y="166"/>
                    </a:lnTo>
                    <a:lnTo>
                      <a:pt x="907" y="166"/>
                    </a:lnTo>
                    <a:lnTo>
                      <a:pt x="907" y="166"/>
                    </a:lnTo>
                    <a:lnTo>
                      <a:pt x="909" y="168"/>
                    </a:lnTo>
                    <a:lnTo>
                      <a:pt x="909" y="168"/>
                    </a:lnTo>
                    <a:lnTo>
                      <a:pt x="909" y="168"/>
                    </a:lnTo>
                    <a:lnTo>
                      <a:pt x="911" y="170"/>
                    </a:lnTo>
                    <a:lnTo>
                      <a:pt x="911" y="170"/>
                    </a:lnTo>
                    <a:lnTo>
                      <a:pt x="913" y="170"/>
                    </a:lnTo>
                    <a:lnTo>
                      <a:pt x="917" y="170"/>
                    </a:lnTo>
                    <a:lnTo>
                      <a:pt x="917" y="170"/>
                    </a:lnTo>
                    <a:lnTo>
                      <a:pt x="917" y="170"/>
                    </a:lnTo>
                    <a:lnTo>
                      <a:pt x="915" y="172"/>
                    </a:lnTo>
                    <a:lnTo>
                      <a:pt x="915" y="174"/>
                    </a:lnTo>
                    <a:lnTo>
                      <a:pt x="915" y="174"/>
                    </a:lnTo>
                    <a:lnTo>
                      <a:pt x="915" y="176"/>
                    </a:lnTo>
                    <a:lnTo>
                      <a:pt x="915" y="176"/>
                    </a:lnTo>
                    <a:lnTo>
                      <a:pt x="919" y="176"/>
                    </a:lnTo>
                    <a:lnTo>
                      <a:pt x="921" y="176"/>
                    </a:lnTo>
                    <a:lnTo>
                      <a:pt x="921" y="176"/>
                    </a:lnTo>
                    <a:lnTo>
                      <a:pt x="921" y="176"/>
                    </a:lnTo>
                    <a:lnTo>
                      <a:pt x="921" y="178"/>
                    </a:lnTo>
                    <a:lnTo>
                      <a:pt x="919" y="178"/>
                    </a:lnTo>
                    <a:lnTo>
                      <a:pt x="917" y="178"/>
                    </a:lnTo>
                    <a:lnTo>
                      <a:pt x="917" y="178"/>
                    </a:lnTo>
                    <a:lnTo>
                      <a:pt x="917" y="178"/>
                    </a:lnTo>
                    <a:lnTo>
                      <a:pt x="917" y="180"/>
                    </a:lnTo>
                    <a:lnTo>
                      <a:pt x="919" y="180"/>
                    </a:lnTo>
                    <a:lnTo>
                      <a:pt x="921" y="180"/>
                    </a:lnTo>
                    <a:lnTo>
                      <a:pt x="921" y="180"/>
                    </a:lnTo>
                    <a:lnTo>
                      <a:pt x="923" y="178"/>
                    </a:lnTo>
                    <a:lnTo>
                      <a:pt x="925" y="178"/>
                    </a:lnTo>
                    <a:lnTo>
                      <a:pt x="925" y="178"/>
                    </a:lnTo>
                    <a:lnTo>
                      <a:pt x="927" y="178"/>
                    </a:lnTo>
                    <a:lnTo>
                      <a:pt x="927" y="178"/>
                    </a:lnTo>
                    <a:lnTo>
                      <a:pt x="925" y="180"/>
                    </a:lnTo>
                    <a:lnTo>
                      <a:pt x="923" y="180"/>
                    </a:lnTo>
                    <a:lnTo>
                      <a:pt x="923" y="180"/>
                    </a:lnTo>
                    <a:lnTo>
                      <a:pt x="923" y="180"/>
                    </a:lnTo>
                    <a:lnTo>
                      <a:pt x="923" y="182"/>
                    </a:lnTo>
                    <a:lnTo>
                      <a:pt x="923" y="182"/>
                    </a:lnTo>
                    <a:lnTo>
                      <a:pt x="923" y="182"/>
                    </a:lnTo>
                    <a:lnTo>
                      <a:pt x="925" y="182"/>
                    </a:lnTo>
                    <a:lnTo>
                      <a:pt x="927" y="182"/>
                    </a:lnTo>
                    <a:lnTo>
                      <a:pt x="929" y="184"/>
                    </a:lnTo>
                    <a:lnTo>
                      <a:pt x="929" y="184"/>
                    </a:lnTo>
                    <a:lnTo>
                      <a:pt x="929" y="186"/>
                    </a:lnTo>
                    <a:lnTo>
                      <a:pt x="929" y="186"/>
                    </a:lnTo>
                    <a:lnTo>
                      <a:pt x="927" y="186"/>
                    </a:lnTo>
                    <a:lnTo>
                      <a:pt x="925" y="188"/>
                    </a:lnTo>
                    <a:lnTo>
                      <a:pt x="923" y="188"/>
                    </a:lnTo>
                    <a:lnTo>
                      <a:pt x="921" y="188"/>
                    </a:lnTo>
                    <a:lnTo>
                      <a:pt x="919" y="188"/>
                    </a:lnTo>
                    <a:lnTo>
                      <a:pt x="917" y="188"/>
                    </a:lnTo>
                    <a:lnTo>
                      <a:pt x="917" y="188"/>
                    </a:lnTo>
                    <a:lnTo>
                      <a:pt x="915" y="188"/>
                    </a:lnTo>
                    <a:lnTo>
                      <a:pt x="915" y="190"/>
                    </a:lnTo>
                    <a:lnTo>
                      <a:pt x="913" y="192"/>
                    </a:lnTo>
                    <a:lnTo>
                      <a:pt x="913" y="192"/>
                    </a:lnTo>
                    <a:lnTo>
                      <a:pt x="913" y="192"/>
                    </a:lnTo>
                    <a:lnTo>
                      <a:pt x="913" y="192"/>
                    </a:lnTo>
                    <a:lnTo>
                      <a:pt x="913" y="192"/>
                    </a:lnTo>
                    <a:lnTo>
                      <a:pt x="915" y="194"/>
                    </a:lnTo>
                    <a:lnTo>
                      <a:pt x="917" y="192"/>
                    </a:lnTo>
                    <a:lnTo>
                      <a:pt x="923" y="190"/>
                    </a:lnTo>
                    <a:lnTo>
                      <a:pt x="925" y="190"/>
                    </a:lnTo>
                    <a:lnTo>
                      <a:pt x="927" y="190"/>
                    </a:lnTo>
                    <a:lnTo>
                      <a:pt x="929" y="188"/>
                    </a:lnTo>
                    <a:lnTo>
                      <a:pt x="929" y="190"/>
                    </a:lnTo>
                    <a:lnTo>
                      <a:pt x="931" y="190"/>
                    </a:lnTo>
                    <a:lnTo>
                      <a:pt x="933" y="190"/>
                    </a:lnTo>
                    <a:lnTo>
                      <a:pt x="935" y="188"/>
                    </a:lnTo>
                    <a:lnTo>
                      <a:pt x="937" y="188"/>
                    </a:lnTo>
                    <a:lnTo>
                      <a:pt x="937" y="188"/>
                    </a:lnTo>
                    <a:lnTo>
                      <a:pt x="937" y="188"/>
                    </a:lnTo>
                    <a:lnTo>
                      <a:pt x="937" y="188"/>
                    </a:lnTo>
                    <a:lnTo>
                      <a:pt x="935" y="188"/>
                    </a:lnTo>
                    <a:lnTo>
                      <a:pt x="933" y="188"/>
                    </a:lnTo>
                    <a:lnTo>
                      <a:pt x="935" y="190"/>
                    </a:lnTo>
                    <a:lnTo>
                      <a:pt x="935" y="190"/>
                    </a:lnTo>
                    <a:lnTo>
                      <a:pt x="935" y="190"/>
                    </a:lnTo>
                    <a:lnTo>
                      <a:pt x="935" y="190"/>
                    </a:lnTo>
                    <a:lnTo>
                      <a:pt x="933" y="192"/>
                    </a:lnTo>
                    <a:lnTo>
                      <a:pt x="933" y="192"/>
                    </a:lnTo>
                    <a:lnTo>
                      <a:pt x="933" y="192"/>
                    </a:lnTo>
                    <a:lnTo>
                      <a:pt x="935" y="192"/>
                    </a:lnTo>
                    <a:lnTo>
                      <a:pt x="935" y="192"/>
                    </a:lnTo>
                    <a:lnTo>
                      <a:pt x="935" y="192"/>
                    </a:lnTo>
                    <a:lnTo>
                      <a:pt x="935" y="192"/>
                    </a:lnTo>
                    <a:lnTo>
                      <a:pt x="935" y="192"/>
                    </a:lnTo>
                    <a:lnTo>
                      <a:pt x="935" y="194"/>
                    </a:lnTo>
                    <a:lnTo>
                      <a:pt x="937" y="196"/>
                    </a:lnTo>
                    <a:lnTo>
                      <a:pt x="937" y="196"/>
                    </a:lnTo>
                    <a:lnTo>
                      <a:pt x="939" y="196"/>
                    </a:lnTo>
                    <a:lnTo>
                      <a:pt x="941" y="196"/>
                    </a:lnTo>
                    <a:lnTo>
                      <a:pt x="941" y="194"/>
                    </a:lnTo>
                    <a:lnTo>
                      <a:pt x="941" y="192"/>
                    </a:lnTo>
                    <a:lnTo>
                      <a:pt x="941" y="192"/>
                    </a:lnTo>
                    <a:lnTo>
                      <a:pt x="943" y="192"/>
                    </a:lnTo>
                    <a:lnTo>
                      <a:pt x="943" y="192"/>
                    </a:lnTo>
                    <a:lnTo>
                      <a:pt x="943" y="194"/>
                    </a:lnTo>
                    <a:lnTo>
                      <a:pt x="943" y="194"/>
                    </a:lnTo>
                    <a:lnTo>
                      <a:pt x="943" y="194"/>
                    </a:lnTo>
                    <a:lnTo>
                      <a:pt x="943" y="194"/>
                    </a:lnTo>
                    <a:lnTo>
                      <a:pt x="941" y="196"/>
                    </a:lnTo>
                    <a:lnTo>
                      <a:pt x="941" y="196"/>
                    </a:lnTo>
                    <a:lnTo>
                      <a:pt x="941" y="196"/>
                    </a:lnTo>
                    <a:lnTo>
                      <a:pt x="941" y="198"/>
                    </a:lnTo>
                    <a:lnTo>
                      <a:pt x="941" y="198"/>
                    </a:lnTo>
                    <a:lnTo>
                      <a:pt x="941" y="200"/>
                    </a:lnTo>
                    <a:lnTo>
                      <a:pt x="943" y="198"/>
                    </a:lnTo>
                    <a:lnTo>
                      <a:pt x="947" y="198"/>
                    </a:lnTo>
                    <a:lnTo>
                      <a:pt x="947" y="198"/>
                    </a:lnTo>
                    <a:lnTo>
                      <a:pt x="945" y="198"/>
                    </a:lnTo>
                    <a:lnTo>
                      <a:pt x="945" y="200"/>
                    </a:lnTo>
                    <a:lnTo>
                      <a:pt x="947" y="202"/>
                    </a:lnTo>
                    <a:lnTo>
                      <a:pt x="947" y="204"/>
                    </a:lnTo>
                    <a:lnTo>
                      <a:pt x="947" y="206"/>
                    </a:lnTo>
                    <a:lnTo>
                      <a:pt x="947" y="208"/>
                    </a:lnTo>
                    <a:lnTo>
                      <a:pt x="947" y="214"/>
                    </a:lnTo>
                    <a:lnTo>
                      <a:pt x="947" y="214"/>
                    </a:lnTo>
                    <a:lnTo>
                      <a:pt x="947" y="214"/>
                    </a:lnTo>
                    <a:lnTo>
                      <a:pt x="947" y="214"/>
                    </a:lnTo>
                    <a:lnTo>
                      <a:pt x="943" y="216"/>
                    </a:lnTo>
                    <a:lnTo>
                      <a:pt x="943" y="218"/>
                    </a:lnTo>
                    <a:lnTo>
                      <a:pt x="939" y="218"/>
                    </a:lnTo>
                    <a:lnTo>
                      <a:pt x="937" y="218"/>
                    </a:lnTo>
                    <a:lnTo>
                      <a:pt x="935" y="220"/>
                    </a:lnTo>
                    <a:lnTo>
                      <a:pt x="933" y="222"/>
                    </a:lnTo>
                    <a:lnTo>
                      <a:pt x="933" y="222"/>
                    </a:lnTo>
                    <a:lnTo>
                      <a:pt x="931" y="224"/>
                    </a:lnTo>
                    <a:lnTo>
                      <a:pt x="929" y="224"/>
                    </a:lnTo>
                    <a:lnTo>
                      <a:pt x="929" y="224"/>
                    </a:lnTo>
                    <a:lnTo>
                      <a:pt x="927" y="224"/>
                    </a:lnTo>
                    <a:lnTo>
                      <a:pt x="925" y="226"/>
                    </a:lnTo>
                    <a:lnTo>
                      <a:pt x="923" y="226"/>
                    </a:lnTo>
                    <a:lnTo>
                      <a:pt x="917" y="228"/>
                    </a:lnTo>
                    <a:lnTo>
                      <a:pt x="911" y="232"/>
                    </a:lnTo>
                    <a:lnTo>
                      <a:pt x="909" y="232"/>
                    </a:lnTo>
                    <a:lnTo>
                      <a:pt x="909" y="232"/>
                    </a:lnTo>
                    <a:lnTo>
                      <a:pt x="909" y="232"/>
                    </a:lnTo>
                    <a:lnTo>
                      <a:pt x="909" y="234"/>
                    </a:lnTo>
                    <a:lnTo>
                      <a:pt x="911" y="236"/>
                    </a:lnTo>
                    <a:lnTo>
                      <a:pt x="913" y="238"/>
                    </a:lnTo>
                    <a:lnTo>
                      <a:pt x="913" y="238"/>
                    </a:lnTo>
                    <a:lnTo>
                      <a:pt x="913" y="240"/>
                    </a:lnTo>
                    <a:lnTo>
                      <a:pt x="913" y="242"/>
                    </a:lnTo>
                    <a:lnTo>
                      <a:pt x="913" y="242"/>
                    </a:lnTo>
                    <a:lnTo>
                      <a:pt x="911" y="242"/>
                    </a:lnTo>
                    <a:lnTo>
                      <a:pt x="909" y="242"/>
                    </a:lnTo>
                    <a:lnTo>
                      <a:pt x="907" y="242"/>
                    </a:lnTo>
                    <a:lnTo>
                      <a:pt x="905" y="242"/>
                    </a:lnTo>
                    <a:lnTo>
                      <a:pt x="903" y="242"/>
                    </a:lnTo>
                    <a:lnTo>
                      <a:pt x="901" y="245"/>
                    </a:lnTo>
                    <a:lnTo>
                      <a:pt x="899" y="245"/>
                    </a:lnTo>
                    <a:lnTo>
                      <a:pt x="899" y="245"/>
                    </a:lnTo>
                    <a:lnTo>
                      <a:pt x="897" y="245"/>
                    </a:lnTo>
                    <a:lnTo>
                      <a:pt x="895" y="245"/>
                    </a:lnTo>
                    <a:lnTo>
                      <a:pt x="893" y="245"/>
                    </a:lnTo>
                    <a:lnTo>
                      <a:pt x="893" y="245"/>
                    </a:lnTo>
                    <a:lnTo>
                      <a:pt x="891" y="245"/>
                    </a:lnTo>
                    <a:lnTo>
                      <a:pt x="891" y="247"/>
                    </a:lnTo>
                    <a:lnTo>
                      <a:pt x="889" y="247"/>
                    </a:lnTo>
                    <a:lnTo>
                      <a:pt x="885" y="247"/>
                    </a:lnTo>
                    <a:lnTo>
                      <a:pt x="883" y="247"/>
                    </a:lnTo>
                    <a:lnTo>
                      <a:pt x="883" y="247"/>
                    </a:lnTo>
                    <a:lnTo>
                      <a:pt x="885" y="249"/>
                    </a:lnTo>
                    <a:lnTo>
                      <a:pt x="885" y="249"/>
                    </a:lnTo>
                    <a:lnTo>
                      <a:pt x="885" y="251"/>
                    </a:lnTo>
                    <a:lnTo>
                      <a:pt x="885" y="251"/>
                    </a:lnTo>
                    <a:lnTo>
                      <a:pt x="885" y="251"/>
                    </a:lnTo>
                    <a:lnTo>
                      <a:pt x="883" y="251"/>
                    </a:lnTo>
                    <a:lnTo>
                      <a:pt x="883" y="253"/>
                    </a:lnTo>
                    <a:lnTo>
                      <a:pt x="883" y="253"/>
                    </a:lnTo>
                    <a:lnTo>
                      <a:pt x="883" y="253"/>
                    </a:lnTo>
                    <a:lnTo>
                      <a:pt x="881" y="253"/>
                    </a:lnTo>
                    <a:lnTo>
                      <a:pt x="881" y="253"/>
                    </a:lnTo>
                    <a:lnTo>
                      <a:pt x="881" y="253"/>
                    </a:lnTo>
                    <a:lnTo>
                      <a:pt x="883" y="251"/>
                    </a:lnTo>
                    <a:lnTo>
                      <a:pt x="883" y="251"/>
                    </a:lnTo>
                    <a:lnTo>
                      <a:pt x="883" y="251"/>
                    </a:lnTo>
                    <a:lnTo>
                      <a:pt x="883" y="249"/>
                    </a:lnTo>
                    <a:lnTo>
                      <a:pt x="883" y="247"/>
                    </a:lnTo>
                    <a:lnTo>
                      <a:pt x="879" y="247"/>
                    </a:lnTo>
                    <a:lnTo>
                      <a:pt x="875" y="245"/>
                    </a:lnTo>
                    <a:lnTo>
                      <a:pt x="873" y="245"/>
                    </a:lnTo>
                    <a:lnTo>
                      <a:pt x="871" y="245"/>
                    </a:lnTo>
                    <a:lnTo>
                      <a:pt x="869" y="245"/>
                    </a:lnTo>
                    <a:lnTo>
                      <a:pt x="867" y="242"/>
                    </a:lnTo>
                    <a:lnTo>
                      <a:pt x="867" y="242"/>
                    </a:lnTo>
                    <a:lnTo>
                      <a:pt x="867" y="245"/>
                    </a:lnTo>
                    <a:lnTo>
                      <a:pt x="865" y="245"/>
                    </a:lnTo>
                    <a:lnTo>
                      <a:pt x="865" y="245"/>
                    </a:lnTo>
                    <a:lnTo>
                      <a:pt x="863" y="245"/>
                    </a:lnTo>
                    <a:lnTo>
                      <a:pt x="863" y="247"/>
                    </a:lnTo>
                    <a:lnTo>
                      <a:pt x="863" y="247"/>
                    </a:lnTo>
                    <a:lnTo>
                      <a:pt x="863" y="249"/>
                    </a:lnTo>
                    <a:lnTo>
                      <a:pt x="855" y="249"/>
                    </a:lnTo>
                    <a:lnTo>
                      <a:pt x="853" y="251"/>
                    </a:lnTo>
                    <a:lnTo>
                      <a:pt x="853" y="251"/>
                    </a:lnTo>
                    <a:lnTo>
                      <a:pt x="851" y="251"/>
                    </a:lnTo>
                    <a:lnTo>
                      <a:pt x="849" y="255"/>
                    </a:lnTo>
                    <a:lnTo>
                      <a:pt x="849" y="255"/>
                    </a:lnTo>
                    <a:lnTo>
                      <a:pt x="849" y="255"/>
                    </a:lnTo>
                    <a:lnTo>
                      <a:pt x="847" y="257"/>
                    </a:lnTo>
                    <a:lnTo>
                      <a:pt x="847" y="257"/>
                    </a:lnTo>
                    <a:lnTo>
                      <a:pt x="847" y="259"/>
                    </a:lnTo>
                    <a:lnTo>
                      <a:pt x="847" y="259"/>
                    </a:lnTo>
                    <a:lnTo>
                      <a:pt x="849" y="261"/>
                    </a:lnTo>
                    <a:lnTo>
                      <a:pt x="849" y="261"/>
                    </a:lnTo>
                    <a:lnTo>
                      <a:pt x="851" y="261"/>
                    </a:lnTo>
                    <a:lnTo>
                      <a:pt x="853" y="261"/>
                    </a:lnTo>
                    <a:lnTo>
                      <a:pt x="853" y="263"/>
                    </a:lnTo>
                    <a:lnTo>
                      <a:pt x="855" y="263"/>
                    </a:lnTo>
                    <a:lnTo>
                      <a:pt x="855" y="263"/>
                    </a:lnTo>
                    <a:lnTo>
                      <a:pt x="857" y="263"/>
                    </a:lnTo>
                    <a:lnTo>
                      <a:pt x="859" y="263"/>
                    </a:lnTo>
                    <a:lnTo>
                      <a:pt x="861" y="263"/>
                    </a:lnTo>
                    <a:lnTo>
                      <a:pt x="863" y="263"/>
                    </a:lnTo>
                    <a:lnTo>
                      <a:pt x="863" y="261"/>
                    </a:lnTo>
                    <a:lnTo>
                      <a:pt x="863" y="263"/>
                    </a:lnTo>
                    <a:lnTo>
                      <a:pt x="865" y="261"/>
                    </a:lnTo>
                    <a:lnTo>
                      <a:pt x="869" y="261"/>
                    </a:lnTo>
                    <a:lnTo>
                      <a:pt x="871" y="261"/>
                    </a:lnTo>
                    <a:lnTo>
                      <a:pt x="873" y="261"/>
                    </a:lnTo>
                    <a:lnTo>
                      <a:pt x="873" y="261"/>
                    </a:lnTo>
                    <a:lnTo>
                      <a:pt x="875" y="259"/>
                    </a:lnTo>
                    <a:lnTo>
                      <a:pt x="879" y="259"/>
                    </a:lnTo>
                    <a:lnTo>
                      <a:pt x="881" y="259"/>
                    </a:lnTo>
                    <a:lnTo>
                      <a:pt x="881" y="259"/>
                    </a:lnTo>
                    <a:lnTo>
                      <a:pt x="883" y="259"/>
                    </a:lnTo>
                    <a:lnTo>
                      <a:pt x="885" y="259"/>
                    </a:lnTo>
                    <a:lnTo>
                      <a:pt x="887" y="259"/>
                    </a:lnTo>
                    <a:lnTo>
                      <a:pt x="889" y="257"/>
                    </a:lnTo>
                    <a:lnTo>
                      <a:pt x="889" y="257"/>
                    </a:lnTo>
                    <a:lnTo>
                      <a:pt x="889" y="255"/>
                    </a:lnTo>
                    <a:lnTo>
                      <a:pt x="889" y="255"/>
                    </a:lnTo>
                    <a:lnTo>
                      <a:pt x="889" y="255"/>
                    </a:lnTo>
                    <a:lnTo>
                      <a:pt x="889" y="255"/>
                    </a:lnTo>
                    <a:lnTo>
                      <a:pt x="891" y="255"/>
                    </a:lnTo>
                    <a:lnTo>
                      <a:pt x="891" y="253"/>
                    </a:lnTo>
                    <a:lnTo>
                      <a:pt x="891" y="253"/>
                    </a:lnTo>
                    <a:lnTo>
                      <a:pt x="893" y="253"/>
                    </a:lnTo>
                    <a:lnTo>
                      <a:pt x="893" y="255"/>
                    </a:lnTo>
                    <a:lnTo>
                      <a:pt x="891" y="255"/>
                    </a:lnTo>
                    <a:lnTo>
                      <a:pt x="891" y="257"/>
                    </a:lnTo>
                    <a:lnTo>
                      <a:pt x="893" y="257"/>
                    </a:lnTo>
                    <a:lnTo>
                      <a:pt x="893" y="257"/>
                    </a:lnTo>
                    <a:lnTo>
                      <a:pt x="895" y="257"/>
                    </a:lnTo>
                    <a:lnTo>
                      <a:pt x="895" y="257"/>
                    </a:lnTo>
                    <a:lnTo>
                      <a:pt x="895" y="259"/>
                    </a:lnTo>
                    <a:lnTo>
                      <a:pt x="895" y="259"/>
                    </a:lnTo>
                    <a:lnTo>
                      <a:pt x="895" y="261"/>
                    </a:lnTo>
                    <a:lnTo>
                      <a:pt x="895" y="261"/>
                    </a:lnTo>
                    <a:lnTo>
                      <a:pt x="895" y="259"/>
                    </a:lnTo>
                    <a:lnTo>
                      <a:pt x="897" y="259"/>
                    </a:lnTo>
                    <a:lnTo>
                      <a:pt x="899" y="257"/>
                    </a:lnTo>
                    <a:lnTo>
                      <a:pt x="899" y="257"/>
                    </a:lnTo>
                    <a:lnTo>
                      <a:pt x="899" y="257"/>
                    </a:lnTo>
                    <a:lnTo>
                      <a:pt x="901" y="257"/>
                    </a:lnTo>
                    <a:lnTo>
                      <a:pt x="901" y="257"/>
                    </a:lnTo>
                    <a:lnTo>
                      <a:pt x="905" y="257"/>
                    </a:lnTo>
                    <a:lnTo>
                      <a:pt x="905" y="257"/>
                    </a:lnTo>
                    <a:lnTo>
                      <a:pt x="905" y="257"/>
                    </a:lnTo>
                    <a:lnTo>
                      <a:pt x="903" y="261"/>
                    </a:lnTo>
                    <a:lnTo>
                      <a:pt x="901" y="261"/>
                    </a:lnTo>
                    <a:lnTo>
                      <a:pt x="903" y="261"/>
                    </a:lnTo>
                    <a:lnTo>
                      <a:pt x="903" y="261"/>
                    </a:lnTo>
                    <a:lnTo>
                      <a:pt x="903" y="263"/>
                    </a:lnTo>
                    <a:lnTo>
                      <a:pt x="905" y="265"/>
                    </a:lnTo>
                    <a:lnTo>
                      <a:pt x="907" y="267"/>
                    </a:lnTo>
                    <a:lnTo>
                      <a:pt x="907" y="267"/>
                    </a:lnTo>
                    <a:lnTo>
                      <a:pt x="907" y="267"/>
                    </a:lnTo>
                    <a:lnTo>
                      <a:pt x="907" y="269"/>
                    </a:lnTo>
                    <a:lnTo>
                      <a:pt x="907" y="269"/>
                    </a:lnTo>
                    <a:lnTo>
                      <a:pt x="907" y="269"/>
                    </a:lnTo>
                    <a:lnTo>
                      <a:pt x="911" y="269"/>
                    </a:lnTo>
                    <a:lnTo>
                      <a:pt x="911" y="269"/>
                    </a:lnTo>
                    <a:lnTo>
                      <a:pt x="913" y="269"/>
                    </a:lnTo>
                    <a:lnTo>
                      <a:pt x="911" y="269"/>
                    </a:lnTo>
                    <a:lnTo>
                      <a:pt x="911" y="269"/>
                    </a:lnTo>
                    <a:lnTo>
                      <a:pt x="909" y="271"/>
                    </a:lnTo>
                    <a:lnTo>
                      <a:pt x="909" y="271"/>
                    </a:lnTo>
                    <a:lnTo>
                      <a:pt x="909" y="271"/>
                    </a:lnTo>
                    <a:lnTo>
                      <a:pt x="915" y="271"/>
                    </a:lnTo>
                    <a:lnTo>
                      <a:pt x="915" y="271"/>
                    </a:lnTo>
                    <a:lnTo>
                      <a:pt x="917" y="273"/>
                    </a:lnTo>
                    <a:lnTo>
                      <a:pt x="917" y="273"/>
                    </a:lnTo>
                    <a:lnTo>
                      <a:pt x="917" y="273"/>
                    </a:lnTo>
                    <a:lnTo>
                      <a:pt x="917" y="273"/>
                    </a:lnTo>
                    <a:lnTo>
                      <a:pt x="919" y="273"/>
                    </a:lnTo>
                    <a:lnTo>
                      <a:pt x="919" y="273"/>
                    </a:lnTo>
                    <a:lnTo>
                      <a:pt x="917" y="275"/>
                    </a:lnTo>
                    <a:lnTo>
                      <a:pt x="915" y="275"/>
                    </a:lnTo>
                    <a:lnTo>
                      <a:pt x="913" y="275"/>
                    </a:lnTo>
                    <a:lnTo>
                      <a:pt x="911" y="275"/>
                    </a:lnTo>
                    <a:lnTo>
                      <a:pt x="909" y="275"/>
                    </a:lnTo>
                    <a:lnTo>
                      <a:pt x="909" y="277"/>
                    </a:lnTo>
                    <a:lnTo>
                      <a:pt x="911" y="277"/>
                    </a:lnTo>
                    <a:lnTo>
                      <a:pt x="911" y="279"/>
                    </a:lnTo>
                    <a:lnTo>
                      <a:pt x="913" y="281"/>
                    </a:lnTo>
                    <a:lnTo>
                      <a:pt x="913" y="281"/>
                    </a:lnTo>
                    <a:lnTo>
                      <a:pt x="915" y="283"/>
                    </a:lnTo>
                    <a:lnTo>
                      <a:pt x="919" y="281"/>
                    </a:lnTo>
                    <a:lnTo>
                      <a:pt x="919" y="281"/>
                    </a:lnTo>
                    <a:lnTo>
                      <a:pt x="917" y="283"/>
                    </a:lnTo>
                    <a:lnTo>
                      <a:pt x="915" y="283"/>
                    </a:lnTo>
                    <a:lnTo>
                      <a:pt x="917" y="283"/>
                    </a:lnTo>
                    <a:lnTo>
                      <a:pt x="919" y="285"/>
                    </a:lnTo>
                    <a:lnTo>
                      <a:pt x="921" y="285"/>
                    </a:lnTo>
                    <a:lnTo>
                      <a:pt x="923" y="287"/>
                    </a:lnTo>
                    <a:lnTo>
                      <a:pt x="925" y="287"/>
                    </a:lnTo>
                    <a:lnTo>
                      <a:pt x="927" y="287"/>
                    </a:lnTo>
                    <a:lnTo>
                      <a:pt x="927" y="287"/>
                    </a:lnTo>
                    <a:lnTo>
                      <a:pt x="929" y="287"/>
                    </a:lnTo>
                    <a:lnTo>
                      <a:pt x="931" y="287"/>
                    </a:lnTo>
                    <a:lnTo>
                      <a:pt x="933" y="287"/>
                    </a:lnTo>
                    <a:lnTo>
                      <a:pt x="933" y="289"/>
                    </a:lnTo>
                    <a:lnTo>
                      <a:pt x="935" y="291"/>
                    </a:lnTo>
                    <a:lnTo>
                      <a:pt x="935" y="293"/>
                    </a:lnTo>
                    <a:lnTo>
                      <a:pt x="939" y="293"/>
                    </a:lnTo>
                    <a:lnTo>
                      <a:pt x="939" y="295"/>
                    </a:lnTo>
                    <a:lnTo>
                      <a:pt x="939" y="295"/>
                    </a:lnTo>
                    <a:lnTo>
                      <a:pt x="941" y="295"/>
                    </a:lnTo>
                    <a:lnTo>
                      <a:pt x="953" y="297"/>
                    </a:lnTo>
                    <a:lnTo>
                      <a:pt x="953" y="297"/>
                    </a:lnTo>
                    <a:lnTo>
                      <a:pt x="953" y="297"/>
                    </a:lnTo>
                    <a:lnTo>
                      <a:pt x="955" y="297"/>
                    </a:lnTo>
                    <a:lnTo>
                      <a:pt x="959" y="299"/>
                    </a:lnTo>
                    <a:lnTo>
                      <a:pt x="961" y="299"/>
                    </a:lnTo>
                    <a:lnTo>
                      <a:pt x="963" y="301"/>
                    </a:lnTo>
                    <a:lnTo>
                      <a:pt x="963" y="301"/>
                    </a:lnTo>
                    <a:lnTo>
                      <a:pt x="965" y="301"/>
                    </a:lnTo>
                    <a:lnTo>
                      <a:pt x="967" y="301"/>
                    </a:lnTo>
                    <a:lnTo>
                      <a:pt x="967" y="301"/>
                    </a:lnTo>
                    <a:lnTo>
                      <a:pt x="967" y="299"/>
                    </a:lnTo>
                    <a:lnTo>
                      <a:pt x="967" y="297"/>
                    </a:lnTo>
                    <a:lnTo>
                      <a:pt x="969" y="297"/>
                    </a:lnTo>
                    <a:lnTo>
                      <a:pt x="969" y="297"/>
                    </a:lnTo>
                    <a:lnTo>
                      <a:pt x="971" y="297"/>
                    </a:lnTo>
                    <a:lnTo>
                      <a:pt x="971" y="295"/>
                    </a:lnTo>
                    <a:lnTo>
                      <a:pt x="971" y="295"/>
                    </a:lnTo>
                    <a:lnTo>
                      <a:pt x="969" y="295"/>
                    </a:lnTo>
                    <a:lnTo>
                      <a:pt x="969" y="293"/>
                    </a:lnTo>
                    <a:lnTo>
                      <a:pt x="967" y="293"/>
                    </a:lnTo>
                    <a:lnTo>
                      <a:pt x="967" y="291"/>
                    </a:lnTo>
                    <a:lnTo>
                      <a:pt x="967" y="291"/>
                    </a:lnTo>
                    <a:lnTo>
                      <a:pt x="967" y="289"/>
                    </a:lnTo>
                    <a:lnTo>
                      <a:pt x="965" y="289"/>
                    </a:lnTo>
                    <a:lnTo>
                      <a:pt x="963" y="287"/>
                    </a:lnTo>
                    <a:lnTo>
                      <a:pt x="963" y="287"/>
                    </a:lnTo>
                    <a:lnTo>
                      <a:pt x="961" y="285"/>
                    </a:lnTo>
                    <a:lnTo>
                      <a:pt x="961" y="285"/>
                    </a:lnTo>
                    <a:lnTo>
                      <a:pt x="961" y="285"/>
                    </a:lnTo>
                    <a:lnTo>
                      <a:pt x="959" y="283"/>
                    </a:lnTo>
                    <a:lnTo>
                      <a:pt x="957" y="283"/>
                    </a:lnTo>
                    <a:lnTo>
                      <a:pt x="957" y="283"/>
                    </a:lnTo>
                    <a:lnTo>
                      <a:pt x="959" y="281"/>
                    </a:lnTo>
                    <a:lnTo>
                      <a:pt x="959" y="281"/>
                    </a:lnTo>
                    <a:lnTo>
                      <a:pt x="957" y="281"/>
                    </a:lnTo>
                    <a:lnTo>
                      <a:pt x="955" y="281"/>
                    </a:lnTo>
                    <a:lnTo>
                      <a:pt x="953" y="279"/>
                    </a:lnTo>
                    <a:lnTo>
                      <a:pt x="953" y="279"/>
                    </a:lnTo>
                    <a:lnTo>
                      <a:pt x="953" y="277"/>
                    </a:lnTo>
                    <a:lnTo>
                      <a:pt x="951" y="275"/>
                    </a:lnTo>
                    <a:lnTo>
                      <a:pt x="951" y="275"/>
                    </a:lnTo>
                    <a:lnTo>
                      <a:pt x="951" y="273"/>
                    </a:lnTo>
                    <a:lnTo>
                      <a:pt x="949" y="271"/>
                    </a:lnTo>
                    <a:lnTo>
                      <a:pt x="951" y="271"/>
                    </a:lnTo>
                    <a:lnTo>
                      <a:pt x="953" y="271"/>
                    </a:lnTo>
                    <a:lnTo>
                      <a:pt x="955" y="271"/>
                    </a:lnTo>
                    <a:lnTo>
                      <a:pt x="957" y="273"/>
                    </a:lnTo>
                    <a:lnTo>
                      <a:pt x="961" y="275"/>
                    </a:lnTo>
                    <a:lnTo>
                      <a:pt x="961" y="275"/>
                    </a:lnTo>
                    <a:lnTo>
                      <a:pt x="961" y="275"/>
                    </a:lnTo>
                    <a:lnTo>
                      <a:pt x="961" y="275"/>
                    </a:lnTo>
                    <a:lnTo>
                      <a:pt x="963" y="273"/>
                    </a:lnTo>
                    <a:lnTo>
                      <a:pt x="963" y="271"/>
                    </a:lnTo>
                    <a:lnTo>
                      <a:pt x="963" y="271"/>
                    </a:lnTo>
                    <a:lnTo>
                      <a:pt x="963" y="273"/>
                    </a:lnTo>
                    <a:lnTo>
                      <a:pt x="965" y="275"/>
                    </a:lnTo>
                    <a:lnTo>
                      <a:pt x="967" y="277"/>
                    </a:lnTo>
                    <a:lnTo>
                      <a:pt x="967" y="277"/>
                    </a:lnTo>
                    <a:lnTo>
                      <a:pt x="969" y="277"/>
                    </a:lnTo>
                    <a:lnTo>
                      <a:pt x="969" y="277"/>
                    </a:lnTo>
                    <a:lnTo>
                      <a:pt x="969" y="279"/>
                    </a:lnTo>
                    <a:lnTo>
                      <a:pt x="969" y="279"/>
                    </a:lnTo>
                    <a:lnTo>
                      <a:pt x="971" y="279"/>
                    </a:lnTo>
                    <a:lnTo>
                      <a:pt x="971" y="281"/>
                    </a:lnTo>
                    <a:lnTo>
                      <a:pt x="971" y="281"/>
                    </a:lnTo>
                    <a:lnTo>
                      <a:pt x="971" y="281"/>
                    </a:lnTo>
                    <a:lnTo>
                      <a:pt x="971" y="281"/>
                    </a:lnTo>
                    <a:lnTo>
                      <a:pt x="971" y="281"/>
                    </a:lnTo>
                    <a:lnTo>
                      <a:pt x="971" y="281"/>
                    </a:lnTo>
                    <a:lnTo>
                      <a:pt x="973" y="279"/>
                    </a:lnTo>
                    <a:lnTo>
                      <a:pt x="973" y="279"/>
                    </a:lnTo>
                    <a:lnTo>
                      <a:pt x="973" y="279"/>
                    </a:lnTo>
                    <a:lnTo>
                      <a:pt x="973" y="281"/>
                    </a:lnTo>
                    <a:lnTo>
                      <a:pt x="973" y="283"/>
                    </a:lnTo>
                    <a:lnTo>
                      <a:pt x="975" y="283"/>
                    </a:lnTo>
                    <a:lnTo>
                      <a:pt x="975" y="283"/>
                    </a:lnTo>
                    <a:lnTo>
                      <a:pt x="975" y="283"/>
                    </a:lnTo>
                    <a:lnTo>
                      <a:pt x="977" y="281"/>
                    </a:lnTo>
                    <a:lnTo>
                      <a:pt x="977" y="281"/>
                    </a:lnTo>
                    <a:lnTo>
                      <a:pt x="977" y="281"/>
                    </a:lnTo>
                    <a:lnTo>
                      <a:pt x="979" y="283"/>
                    </a:lnTo>
                    <a:lnTo>
                      <a:pt x="979" y="283"/>
                    </a:lnTo>
                    <a:lnTo>
                      <a:pt x="979" y="283"/>
                    </a:lnTo>
                    <a:lnTo>
                      <a:pt x="979" y="285"/>
                    </a:lnTo>
                    <a:lnTo>
                      <a:pt x="979" y="285"/>
                    </a:lnTo>
                    <a:lnTo>
                      <a:pt x="981" y="283"/>
                    </a:lnTo>
                    <a:lnTo>
                      <a:pt x="981" y="283"/>
                    </a:lnTo>
                    <a:lnTo>
                      <a:pt x="983" y="285"/>
                    </a:lnTo>
                    <a:lnTo>
                      <a:pt x="983" y="287"/>
                    </a:lnTo>
                    <a:lnTo>
                      <a:pt x="985" y="287"/>
                    </a:lnTo>
                    <a:lnTo>
                      <a:pt x="985" y="289"/>
                    </a:lnTo>
                    <a:lnTo>
                      <a:pt x="985" y="289"/>
                    </a:lnTo>
                    <a:lnTo>
                      <a:pt x="987" y="289"/>
                    </a:lnTo>
                    <a:lnTo>
                      <a:pt x="987" y="287"/>
                    </a:lnTo>
                    <a:lnTo>
                      <a:pt x="987" y="283"/>
                    </a:lnTo>
                    <a:lnTo>
                      <a:pt x="989" y="283"/>
                    </a:lnTo>
                    <a:lnTo>
                      <a:pt x="991" y="285"/>
                    </a:lnTo>
                    <a:lnTo>
                      <a:pt x="991" y="285"/>
                    </a:lnTo>
                    <a:lnTo>
                      <a:pt x="993" y="285"/>
                    </a:lnTo>
                    <a:lnTo>
                      <a:pt x="993" y="285"/>
                    </a:lnTo>
                    <a:lnTo>
                      <a:pt x="993" y="283"/>
                    </a:lnTo>
                    <a:lnTo>
                      <a:pt x="993" y="283"/>
                    </a:lnTo>
                    <a:lnTo>
                      <a:pt x="993" y="283"/>
                    </a:lnTo>
                    <a:lnTo>
                      <a:pt x="993" y="281"/>
                    </a:lnTo>
                    <a:lnTo>
                      <a:pt x="993" y="281"/>
                    </a:lnTo>
                    <a:lnTo>
                      <a:pt x="993" y="279"/>
                    </a:lnTo>
                    <a:lnTo>
                      <a:pt x="993" y="279"/>
                    </a:lnTo>
                    <a:lnTo>
                      <a:pt x="993" y="279"/>
                    </a:lnTo>
                    <a:lnTo>
                      <a:pt x="993" y="279"/>
                    </a:lnTo>
                    <a:lnTo>
                      <a:pt x="993" y="277"/>
                    </a:lnTo>
                    <a:lnTo>
                      <a:pt x="995" y="275"/>
                    </a:lnTo>
                    <a:lnTo>
                      <a:pt x="995" y="273"/>
                    </a:lnTo>
                    <a:lnTo>
                      <a:pt x="995" y="271"/>
                    </a:lnTo>
                    <a:lnTo>
                      <a:pt x="995" y="271"/>
                    </a:lnTo>
                    <a:lnTo>
                      <a:pt x="995" y="271"/>
                    </a:lnTo>
                    <a:lnTo>
                      <a:pt x="997" y="273"/>
                    </a:lnTo>
                    <a:lnTo>
                      <a:pt x="997" y="273"/>
                    </a:lnTo>
                    <a:lnTo>
                      <a:pt x="997" y="273"/>
                    </a:lnTo>
                    <a:lnTo>
                      <a:pt x="997" y="279"/>
                    </a:lnTo>
                    <a:lnTo>
                      <a:pt x="997" y="279"/>
                    </a:lnTo>
                    <a:lnTo>
                      <a:pt x="997" y="279"/>
                    </a:lnTo>
                    <a:lnTo>
                      <a:pt x="999" y="279"/>
                    </a:lnTo>
                    <a:lnTo>
                      <a:pt x="999" y="277"/>
                    </a:lnTo>
                    <a:lnTo>
                      <a:pt x="1001" y="275"/>
                    </a:lnTo>
                    <a:lnTo>
                      <a:pt x="1001" y="273"/>
                    </a:lnTo>
                    <a:lnTo>
                      <a:pt x="1003" y="271"/>
                    </a:lnTo>
                    <a:lnTo>
                      <a:pt x="1003" y="271"/>
                    </a:lnTo>
                    <a:lnTo>
                      <a:pt x="1005" y="271"/>
                    </a:lnTo>
                    <a:lnTo>
                      <a:pt x="1005" y="271"/>
                    </a:lnTo>
                    <a:lnTo>
                      <a:pt x="1005" y="269"/>
                    </a:lnTo>
                    <a:lnTo>
                      <a:pt x="1003" y="269"/>
                    </a:lnTo>
                    <a:lnTo>
                      <a:pt x="1001" y="269"/>
                    </a:lnTo>
                    <a:lnTo>
                      <a:pt x="1001" y="269"/>
                    </a:lnTo>
                    <a:lnTo>
                      <a:pt x="1003" y="267"/>
                    </a:lnTo>
                    <a:lnTo>
                      <a:pt x="1005" y="267"/>
                    </a:lnTo>
                    <a:lnTo>
                      <a:pt x="1005" y="267"/>
                    </a:lnTo>
                    <a:lnTo>
                      <a:pt x="1003" y="267"/>
                    </a:lnTo>
                    <a:lnTo>
                      <a:pt x="1001" y="267"/>
                    </a:lnTo>
                    <a:lnTo>
                      <a:pt x="999" y="267"/>
                    </a:lnTo>
                    <a:lnTo>
                      <a:pt x="999" y="267"/>
                    </a:lnTo>
                    <a:lnTo>
                      <a:pt x="999" y="267"/>
                    </a:lnTo>
                    <a:lnTo>
                      <a:pt x="999" y="265"/>
                    </a:lnTo>
                    <a:lnTo>
                      <a:pt x="999" y="265"/>
                    </a:lnTo>
                    <a:lnTo>
                      <a:pt x="999" y="265"/>
                    </a:lnTo>
                    <a:lnTo>
                      <a:pt x="999" y="263"/>
                    </a:lnTo>
                    <a:lnTo>
                      <a:pt x="997" y="263"/>
                    </a:lnTo>
                    <a:lnTo>
                      <a:pt x="995" y="263"/>
                    </a:lnTo>
                    <a:lnTo>
                      <a:pt x="995" y="261"/>
                    </a:lnTo>
                    <a:lnTo>
                      <a:pt x="997" y="261"/>
                    </a:lnTo>
                    <a:lnTo>
                      <a:pt x="999" y="261"/>
                    </a:lnTo>
                    <a:lnTo>
                      <a:pt x="1001" y="261"/>
                    </a:lnTo>
                    <a:lnTo>
                      <a:pt x="1003" y="259"/>
                    </a:lnTo>
                    <a:lnTo>
                      <a:pt x="1003" y="259"/>
                    </a:lnTo>
                    <a:lnTo>
                      <a:pt x="1003" y="259"/>
                    </a:lnTo>
                    <a:lnTo>
                      <a:pt x="999" y="259"/>
                    </a:lnTo>
                    <a:lnTo>
                      <a:pt x="999" y="259"/>
                    </a:lnTo>
                    <a:lnTo>
                      <a:pt x="999" y="259"/>
                    </a:lnTo>
                    <a:lnTo>
                      <a:pt x="1001" y="257"/>
                    </a:lnTo>
                    <a:lnTo>
                      <a:pt x="1003" y="257"/>
                    </a:lnTo>
                    <a:lnTo>
                      <a:pt x="1001" y="255"/>
                    </a:lnTo>
                    <a:lnTo>
                      <a:pt x="1001" y="255"/>
                    </a:lnTo>
                    <a:lnTo>
                      <a:pt x="999" y="255"/>
                    </a:lnTo>
                    <a:lnTo>
                      <a:pt x="999" y="255"/>
                    </a:lnTo>
                    <a:lnTo>
                      <a:pt x="999" y="253"/>
                    </a:lnTo>
                    <a:lnTo>
                      <a:pt x="997" y="253"/>
                    </a:lnTo>
                    <a:lnTo>
                      <a:pt x="995" y="253"/>
                    </a:lnTo>
                    <a:lnTo>
                      <a:pt x="995" y="255"/>
                    </a:lnTo>
                    <a:lnTo>
                      <a:pt x="993" y="255"/>
                    </a:lnTo>
                    <a:lnTo>
                      <a:pt x="993" y="255"/>
                    </a:lnTo>
                    <a:lnTo>
                      <a:pt x="991" y="255"/>
                    </a:lnTo>
                    <a:lnTo>
                      <a:pt x="991" y="255"/>
                    </a:lnTo>
                    <a:lnTo>
                      <a:pt x="993" y="253"/>
                    </a:lnTo>
                    <a:lnTo>
                      <a:pt x="993" y="253"/>
                    </a:lnTo>
                    <a:lnTo>
                      <a:pt x="993" y="253"/>
                    </a:lnTo>
                    <a:lnTo>
                      <a:pt x="991" y="251"/>
                    </a:lnTo>
                    <a:lnTo>
                      <a:pt x="989" y="251"/>
                    </a:lnTo>
                    <a:lnTo>
                      <a:pt x="989" y="251"/>
                    </a:lnTo>
                    <a:lnTo>
                      <a:pt x="987" y="253"/>
                    </a:lnTo>
                    <a:lnTo>
                      <a:pt x="987" y="253"/>
                    </a:lnTo>
                    <a:lnTo>
                      <a:pt x="987" y="253"/>
                    </a:lnTo>
                    <a:lnTo>
                      <a:pt x="989" y="251"/>
                    </a:lnTo>
                    <a:lnTo>
                      <a:pt x="989" y="249"/>
                    </a:lnTo>
                    <a:lnTo>
                      <a:pt x="989" y="249"/>
                    </a:lnTo>
                    <a:lnTo>
                      <a:pt x="987" y="249"/>
                    </a:lnTo>
                    <a:lnTo>
                      <a:pt x="987" y="249"/>
                    </a:lnTo>
                    <a:lnTo>
                      <a:pt x="987" y="249"/>
                    </a:lnTo>
                    <a:lnTo>
                      <a:pt x="987" y="249"/>
                    </a:lnTo>
                    <a:lnTo>
                      <a:pt x="987" y="249"/>
                    </a:lnTo>
                    <a:lnTo>
                      <a:pt x="987" y="249"/>
                    </a:lnTo>
                    <a:lnTo>
                      <a:pt x="987" y="247"/>
                    </a:lnTo>
                    <a:lnTo>
                      <a:pt x="987" y="247"/>
                    </a:lnTo>
                    <a:lnTo>
                      <a:pt x="985" y="245"/>
                    </a:lnTo>
                    <a:lnTo>
                      <a:pt x="985" y="245"/>
                    </a:lnTo>
                    <a:lnTo>
                      <a:pt x="985" y="245"/>
                    </a:lnTo>
                    <a:lnTo>
                      <a:pt x="989" y="245"/>
                    </a:lnTo>
                    <a:lnTo>
                      <a:pt x="989" y="245"/>
                    </a:lnTo>
                    <a:lnTo>
                      <a:pt x="987" y="242"/>
                    </a:lnTo>
                    <a:lnTo>
                      <a:pt x="987" y="242"/>
                    </a:lnTo>
                    <a:lnTo>
                      <a:pt x="987" y="242"/>
                    </a:lnTo>
                    <a:lnTo>
                      <a:pt x="987" y="240"/>
                    </a:lnTo>
                    <a:lnTo>
                      <a:pt x="985" y="240"/>
                    </a:lnTo>
                    <a:lnTo>
                      <a:pt x="985" y="240"/>
                    </a:lnTo>
                    <a:lnTo>
                      <a:pt x="985" y="240"/>
                    </a:lnTo>
                    <a:lnTo>
                      <a:pt x="983" y="240"/>
                    </a:lnTo>
                    <a:lnTo>
                      <a:pt x="981" y="242"/>
                    </a:lnTo>
                    <a:lnTo>
                      <a:pt x="979" y="242"/>
                    </a:lnTo>
                    <a:lnTo>
                      <a:pt x="979" y="240"/>
                    </a:lnTo>
                    <a:lnTo>
                      <a:pt x="981" y="240"/>
                    </a:lnTo>
                    <a:lnTo>
                      <a:pt x="983" y="238"/>
                    </a:lnTo>
                    <a:lnTo>
                      <a:pt x="983" y="238"/>
                    </a:lnTo>
                    <a:lnTo>
                      <a:pt x="981" y="238"/>
                    </a:lnTo>
                    <a:lnTo>
                      <a:pt x="981" y="238"/>
                    </a:lnTo>
                    <a:lnTo>
                      <a:pt x="979" y="236"/>
                    </a:lnTo>
                    <a:lnTo>
                      <a:pt x="979" y="236"/>
                    </a:lnTo>
                    <a:lnTo>
                      <a:pt x="981" y="234"/>
                    </a:lnTo>
                    <a:lnTo>
                      <a:pt x="981" y="234"/>
                    </a:lnTo>
                    <a:lnTo>
                      <a:pt x="981" y="234"/>
                    </a:lnTo>
                    <a:lnTo>
                      <a:pt x="979" y="232"/>
                    </a:lnTo>
                    <a:lnTo>
                      <a:pt x="979" y="232"/>
                    </a:lnTo>
                    <a:lnTo>
                      <a:pt x="977" y="232"/>
                    </a:lnTo>
                    <a:lnTo>
                      <a:pt x="977" y="232"/>
                    </a:lnTo>
                    <a:lnTo>
                      <a:pt x="979" y="230"/>
                    </a:lnTo>
                    <a:lnTo>
                      <a:pt x="981" y="230"/>
                    </a:lnTo>
                    <a:lnTo>
                      <a:pt x="983" y="232"/>
                    </a:lnTo>
                    <a:lnTo>
                      <a:pt x="985" y="234"/>
                    </a:lnTo>
                    <a:lnTo>
                      <a:pt x="985" y="234"/>
                    </a:lnTo>
                    <a:lnTo>
                      <a:pt x="989" y="236"/>
                    </a:lnTo>
                    <a:lnTo>
                      <a:pt x="989" y="236"/>
                    </a:lnTo>
                    <a:lnTo>
                      <a:pt x="991" y="236"/>
                    </a:lnTo>
                    <a:lnTo>
                      <a:pt x="991" y="236"/>
                    </a:lnTo>
                    <a:lnTo>
                      <a:pt x="993" y="234"/>
                    </a:lnTo>
                    <a:lnTo>
                      <a:pt x="993" y="232"/>
                    </a:lnTo>
                    <a:lnTo>
                      <a:pt x="991" y="232"/>
                    </a:lnTo>
                    <a:lnTo>
                      <a:pt x="989" y="230"/>
                    </a:lnTo>
                    <a:lnTo>
                      <a:pt x="989" y="228"/>
                    </a:lnTo>
                    <a:lnTo>
                      <a:pt x="989" y="228"/>
                    </a:lnTo>
                    <a:lnTo>
                      <a:pt x="989" y="226"/>
                    </a:lnTo>
                    <a:lnTo>
                      <a:pt x="991" y="228"/>
                    </a:lnTo>
                    <a:lnTo>
                      <a:pt x="993" y="228"/>
                    </a:lnTo>
                    <a:lnTo>
                      <a:pt x="995" y="230"/>
                    </a:lnTo>
                    <a:lnTo>
                      <a:pt x="995" y="230"/>
                    </a:lnTo>
                    <a:lnTo>
                      <a:pt x="995" y="230"/>
                    </a:lnTo>
                    <a:lnTo>
                      <a:pt x="997" y="230"/>
                    </a:lnTo>
                    <a:lnTo>
                      <a:pt x="997" y="228"/>
                    </a:lnTo>
                    <a:lnTo>
                      <a:pt x="997" y="226"/>
                    </a:lnTo>
                    <a:lnTo>
                      <a:pt x="997" y="226"/>
                    </a:lnTo>
                    <a:lnTo>
                      <a:pt x="999" y="226"/>
                    </a:lnTo>
                    <a:lnTo>
                      <a:pt x="999" y="226"/>
                    </a:lnTo>
                    <a:lnTo>
                      <a:pt x="1001" y="226"/>
                    </a:lnTo>
                    <a:lnTo>
                      <a:pt x="1001" y="226"/>
                    </a:lnTo>
                    <a:lnTo>
                      <a:pt x="1001" y="224"/>
                    </a:lnTo>
                    <a:lnTo>
                      <a:pt x="1001" y="224"/>
                    </a:lnTo>
                    <a:lnTo>
                      <a:pt x="1003" y="226"/>
                    </a:lnTo>
                    <a:lnTo>
                      <a:pt x="1003" y="226"/>
                    </a:lnTo>
                    <a:lnTo>
                      <a:pt x="1003" y="226"/>
                    </a:lnTo>
                    <a:lnTo>
                      <a:pt x="1003" y="228"/>
                    </a:lnTo>
                    <a:lnTo>
                      <a:pt x="1005" y="230"/>
                    </a:lnTo>
                    <a:lnTo>
                      <a:pt x="1005" y="230"/>
                    </a:lnTo>
                    <a:lnTo>
                      <a:pt x="1007" y="230"/>
                    </a:lnTo>
                    <a:lnTo>
                      <a:pt x="1007" y="232"/>
                    </a:lnTo>
                    <a:lnTo>
                      <a:pt x="1007" y="232"/>
                    </a:lnTo>
                    <a:lnTo>
                      <a:pt x="1009" y="232"/>
                    </a:lnTo>
                    <a:lnTo>
                      <a:pt x="1011" y="232"/>
                    </a:lnTo>
                    <a:lnTo>
                      <a:pt x="1011" y="232"/>
                    </a:lnTo>
                    <a:lnTo>
                      <a:pt x="1013" y="232"/>
                    </a:lnTo>
                    <a:lnTo>
                      <a:pt x="1013" y="232"/>
                    </a:lnTo>
                    <a:lnTo>
                      <a:pt x="1009" y="234"/>
                    </a:lnTo>
                    <a:lnTo>
                      <a:pt x="1009" y="234"/>
                    </a:lnTo>
                    <a:lnTo>
                      <a:pt x="1009" y="234"/>
                    </a:lnTo>
                    <a:lnTo>
                      <a:pt x="1013" y="234"/>
                    </a:lnTo>
                    <a:lnTo>
                      <a:pt x="1015" y="234"/>
                    </a:lnTo>
                    <a:lnTo>
                      <a:pt x="1015" y="234"/>
                    </a:lnTo>
                    <a:lnTo>
                      <a:pt x="1019" y="234"/>
                    </a:lnTo>
                    <a:lnTo>
                      <a:pt x="1021" y="232"/>
                    </a:lnTo>
                    <a:lnTo>
                      <a:pt x="1025" y="230"/>
                    </a:lnTo>
                    <a:lnTo>
                      <a:pt x="1025" y="230"/>
                    </a:lnTo>
                    <a:lnTo>
                      <a:pt x="1029" y="230"/>
                    </a:lnTo>
                    <a:lnTo>
                      <a:pt x="1029" y="230"/>
                    </a:lnTo>
                    <a:lnTo>
                      <a:pt x="1027" y="230"/>
                    </a:lnTo>
                    <a:lnTo>
                      <a:pt x="1025" y="232"/>
                    </a:lnTo>
                    <a:lnTo>
                      <a:pt x="1023" y="234"/>
                    </a:lnTo>
                    <a:lnTo>
                      <a:pt x="1021" y="234"/>
                    </a:lnTo>
                    <a:lnTo>
                      <a:pt x="1019" y="234"/>
                    </a:lnTo>
                    <a:lnTo>
                      <a:pt x="1017" y="236"/>
                    </a:lnTo>
                    <a:lnTo>
                      <a:pt x="1015" y="236"/>
                    </a:lnTo>
                    <a:lnTo>
                      <a:pt x="1013" y="238"/>
                    </a:lnTo>
                    <a:lnTo>
                      <a:pt x="1013" y="238"/>
                    </a:lnTo>
                    <a:lnTo>
                      <a:pt x="1013" y="238"/>
                    </a:lnTo>
                    <a:lnTo>
                      <a:pt x="1013" y="240"/>
                    </a:lnTo>
                    <a:lnTo>
                      <a:pt x="1013" y="240"/>
                    </a:lnTo>
                    <a:lnTo>
                      <a:pt x="1013" y="240"/>
                    </a:lnTo>
                    <a:lnTo>
                      <a:pt x="1013" y="242"/>
                    </a:lnTo>
                    <a:lnTo>
                      <a:pt x="1013" y="242"/>
                    </a:lnTo>
                    <a:lnTo>
                      <a:pt x="1013" y="245"/>
                    </a:lnTo>
                    <a:lnTo>
                      <a:pt x="1015" y="247"/>
                    </a:lnTo>
                    <a:lnTo>
                      <a:pt x="1015" y="247"/>
                    </a:lnTo>
                    <a:lnTo>
                      <a:pt x="1015" y="249"/>
                    </a:lnTo>
                    <a:lnTo>
                      <a:pt x="1015" y="249"/>
                    </a:lnTo>
                    <a:lnTo>
                      <a:pt x="1019" y="247"/>
                    </a:lnTo>
                    <a:lnTo>
                      <a:pt x="1021" y="245"/>
                    </a:lnTo>
                    <a:lnTo>
                      <a:pt x="1021" y="245"/>
                    </a:lnTo>
                    <a:lnTo>
                      <a:pt x="1023" y="245"/>
                    </a:lnTo>
                    <a:lnTo>
                      <a:pt x="1021" y="245"/>
                    </a:lnTo>
                    <a:lnTo>
                      <a:pt x="1019" y="249"/>
                    </a:lnTo>
                    <a:lnTo>
                      <a:pt x="1019" y="249"/>
                    </a:lnTo>
                    <a:lnTo>
                      <a:pt x="1021" y="249"/>
                    </a:lnTo>
                    <a:lnTo>
                      <a:pt x="1021" y="249"/>
                    </a:lnTo>
                    <a:lnTo>
                      <a:pt x="1023" y="249"/>
                    </a:lnTo>
                    <a:lnTo>
                      <a:pt x="1023" y="249"/>
                    </a:lnTo>
                    <a:lnTo>
                      <a:pt x="1025" y="249"/>
                    </a:lnTo>
                    <a:lnTo>
                      <a:pt x="1025" y="251"/>
                    </a:lnTo>
                    <a:lnTo>
                      <a:pt x="1025" y="251"/>
                    </a:lnTo>
                    <a:lnTo>
                      <a:pt x="1025" y="253"/>
                    </a:lnTo>
                    <a:lnTo>
                      <a:pt x="1027" y="251"/>
                    </a:lnTo>
                    <a:lnTo>
                      <a:pt x="1029" y="249"/>
                    </a:lnTo>
                    <a:lnTo>
                      <a:pt x="1031" y="247"/>
                    </a:lnTo>
                    <a:lnTo>
                      <a:pt x="1035" y="242"/>
                    </a:lnTo>
                    <a:lnTo>
                      <a:pt x="1035" y="240"/>
                    </a:lnTo>
                    <a:lnTo>
                      <a:pt x="1033" y="240"/>
                    </a:lnTo>
                    <a:lnTo>
                      <a:pt x="1031" y="240"/>
                    </a:lnTo>
                    <a:lnTo>
                      <a:pt x="1031" y="240"/>
                    </a:lnTo>
                    <a:lnTo>
                      <a:pt x="1035" y="238"/>
                    </a:lnTo>
                    <a:lnTo>
                      <a:pt x="1035" y="238"/>
                    </a:lnTo>
                    <a:lnTo>
                      <a:pt x="1035" y="236"/>
                    </a:lnTo>
                    <a:lnTo>
                      <a:pt x="1035" y="236"/>
                    </a:lnTo>
                    <a:lnTo>
                      <a:pt x="1037" y="240"/>
                    </a:lnTo>
                    <a:lnTo>
                      <a:pt x="1037" y="240"/>
                    </a:lnTo>
                    <a:lnTo>
                      <a:pt x="1039" y="240"/>
                    </a:lnTo>
                    <a:lnTo>
                      <a:pt x="1041" y="240"/>
                    </a:lnTo>
                    <a:lnTo>
                      <a:pt x="1043" y="240"/>
                    </a:lnTo>
                    <a:lnTo>
                      <a:pt x="1043" y="240"/>
                    </a:lnTo>
                    <a:lnTo>
                      <a:pt x="1045" y="238"/>
                    </a:lnTo>
                    <a:lnTo>
                      <a:pt x="1047" y="238"/>
                    </a:lnTo>
                    <a:lnTo>
                      <a:pt x="1049" y="236"/>
                    </a:lnTo>
                    <a:lnTo>
                      <a:pt x="1049" y="236"/>
                    </a:lnTo>
                    <a:lnTo>
                      <a:pt x="1049" y="236"/>
                    </a:lnTo>
                    <a:lnTo>
                      <a:pt x="1049" y="236"/>
                    </a:lnTo>
                    <a:lnTo>
                      <a:pt x="1049" y="234"/>
                    </a:lnTo>
                    <a:lnTo>
                      <a:pt x="1047" y="234"/>
                    </a:lnTo>
                    <a:lnTo>
                      <a:pt x="1047" y="234"/>
                    </a:lnTo>
                    <a:lnTo>
                      <a:pt x="1049" y="234"/>
                    </a:lnTo>
                    <a:lnTo>
                      <a:pt x="1051" y="234"/>
                    </a:lnTo>
                    <a:lnTo>
                      <a:pt x="1053" y="234"/>
                    </a:lnTo>
                    <a:lnTo>
                      <a:pt x="1055" y="234"/>
                    </a:lnTo>
                    <a:lnTo>
                      <a:pt x="1055" y="234"/>
                    </a:lnTo>
                    <a:lnTo>
                      <a:pt x="1053" y="232"/>
                    </a:lnTo>
                    <a:lnTo>
                      <a:pt x="1051" y="230"/>
                    </a:lnTo>
                    <a:lnTo>
                      <a:pt x="1051" y="230"/>
                    </a:lnTo>
                    <a:lnTo>
                      <a:pt x="1053" y="230"/>
                    </a:lnTo>
                    <a:lnTo>
                      <a:pt x="1053" y="230"/>
                    </a:lnTo>
                    <a:lnTo>
                      <a:pt x="1051" y="228"/>
                    </a:lnTo>
                    <a:lnTo>
                      <a:pt x="1053" y="228"/>
                    </a:lnTo>
                    <a:lnTo>
                      <a:pt x="1055" y="228"/>
                    </a:lnTo>
                    <a:lnTo>
                      <a:pt x="1055" y="228"/>
                    </a:lnTo>
                    <a:lnTo>
                      <a:pt x="1055" y="230"/>
                    </a:lnTo>
                    <a:lnTo>
                      <a:pt x="1059" y="230"/>
                    </a:lnTo>
                    <a:lnTo>
                      <a:pt x="1059" y="230"/>
                    </a:lnTo>
                    <a:lnTo>
                      <a:pt x="1063" y="228"/>
                    </a:lnTo>
                    <a:lnTo>
                      <a:pt x="1063" y="228"/>
                    </a:lnTo>
                    <a:lnTo>
                      <a:pt x="1063" y="226"/>
                    </a:lnTo>
                    <a:lnTo>
                      <a:pt x="1059" y="224"/>
                    </a:lnTo>
                    <a:lnTo>
                      <a:pt x="1059" y="224"/>
                    </a:lnTo>
                    <a:lnTo>
                      <a:pt x="1061" y="224"/>
                    </a:lnTo>
                    <a:lnTo>
                      <a:pt x="1063" y="224"/>
                    </a:lnTo>
                    <a:lnTo>
                      <a:pt x="1063" y="224"/>
                    </a:lnTo>
                    <a:lnTo>
                      <a:pt x="1065" y="226"/>
                    </a:lnTo>
                    <a:lnTo>
                      <a:pt x="1067" y="226"/>
                    </a:lnTo>
                    <a:lnTo>
                      <a:pt x="1069" y="224"/>
                    </a:lnTo>
                    <a:lnTo>
                      <a:pt x="1069" y="224"/>
                    </a:lnTo>
                    <a:lnTo>
                      <a:pt x="1069" y="224"/>
                    </a:lnTo>
                    <a:lnTo>
                      <a:pt x="1067" y="222"/>
                    </a:lnTo>
                    <a:close/>
                    <a:moveTo>
                      <a:pt x="1013" y="541"/>
                    </a:moveTo>
                    <a:lnTo>
                      <a:pt x="1015" y="541"/>
                    </a:lnTo>
                    <a:lnTo>
                      <a:pt x="1013" y="541"/>
                    </a:lnTo>
                    <a:lnTo>
                      <a:pt x="1013" y="541"/>
                    </a:lnTo>
                    <a:lnTo>
                      <a:pt x="1013" y="543"/>
                    </a:lnTo>
                    <a:lnTo>
                      <a:pt x="1013" y="543"/>
                    </a:lnTo>
                    <a:lnTo>
                      <a:pt x="1011" y="543"/>
                    </a:lnTo>
                    <a:lnTo>
                      <a:pt x="1011" y="545"/>
                    </a:lnTo>
                    <a:lnTo>
                      <a:pt x="1011" y="545"/>
                    </a:lnTo>
                    <a:lnTo>
                      <a:pt x="1011" y="545"/>
                    </a:lnTo>
                    <a:lnTo>
                      <a:pt x="1011" y="545"/>
                    </a:lnTo>
                    <a:lnTo>
                      <a:pt x="1013" y="541"/>
                    </a:lnTo>
                    <a:close/>
                    <a:moveTo>
                      <a:pt x="883" y="176"/>
                    </a:moveTo>
                    <a:lnTo>
                      <a:pt x="883" y="176"/>
                    </a:lnTo>
                    <a:lnTo>
                      <a:pt x="881" y="176"/>
                    </a:lnTo>
                    <a:lnTo>
                      <a:pt x="881" y="176"/>
                    </a:lnTo>
                    <a:lnTo>
                      <a:pt x="881" y="178"/>
                    </a:lnTo>
                    <a:lnTo>
                      <a:pt x="881" y="178"/>
                    </a:lnTo>
                    <a:lnTo>
                      <a:pt x="879" y="178"/>
                    </a:lnTo>
                    <a:lnTo>
                      <a:pt x="877" y="178"/>
                    </a:lnTo>
                    <a:lnTo>
                      <a:pt x="877" y="178"/>
                    </a:lnTo>
                    <a:lnTo>
                      <a:pt x="875" y="178"/>
                    </a:lnTo>
                    <a:lnTo>
                      <a:pt x="875" y="178"/>
                    </a:lnTo>
                    <a:lnTo>
                      <a:pt x="879" y="178"/>
                    </a:lnTo>
                    <a:lnTo>
                      <a:pt x="879" y="178"/>
                    </a:lnTo>
                    <a:lnTo>
                      <a:pt x="879" y="180"/>
                    </a:lnTo>
                    <a:lnTo>
                      <a:pt x="881" y="180"/>
                    </a:lnTo>
                    <a:lnTo>
                      <a:pt x="881" y="180"/>
                    </a:lnTo>
                    <a:lnTo>
                      <a:pt x="881" y="180"/>
                    </a:lnTo>
                    <a:lnTo>
                      <a:pt x="881" y="180"/>
                    </a:lnTo>
                    <a:lnTo>
                      <a:pt x="881" y="180"/>
                    </a:lnTo>
                    <a:lnTo>
                      <a:pt x="883" y="180"/>
                    </a:lnTo>
                    <a:lnTo>
                      <a:pt x="883" y="180"/>
                    </a:lnTo>
                    <a:lnTo>
                      <a:pt x="883" y="180"/>
                    </a:lnTo>
                    <a:lnTo>
                      <a:pt x="883" y="180"/>
                    </a:lnTo>
                    <a:lnTo>
                      <a:pt x="883" y="178"/>
                    </a:lnTo>
                    <a:lnTo>
                      <a:pt x="885" y="180"/>
                    </a:lnTo>
                    <a:lnTo>
                      <a:pt x="889" y="178"/>
                    </a:lnTo>
                    <a:lnTo>
                      <a:pt x="891" y="178"/>
                    </a:lnTo>
                    <a:lnTo>
                      <a:pt x="893" y="178"/>
                    </a:lnTo>
                    <a:lnTo>
                      <a:pt x="893" y="178"/>
                    </a:lnTo>
                    <a:lnTo>
                      <a:pt x="893" y="176"/>
                    </a:lnTo>
                    <a:lnTo>
                      <a:pt x="891" y="176"/>
                    </a:lnTo>
                    <a:lnTo>
                      <a:pt x="889" y="176"/>
                    </a:lnTo>
                    <a:lnTo>
                      <a:pt x="887" y="178"/>
                    </a:lnTo>
                    <a:lnTo>
                      <a:pt x="885" y="178"/>
                    </a:lnTo>
                    <a:lnTo>
                      <a:pt x="885" y="178"/>
                    </a:lnTo>
                    <a:lnTo>
                      <a:pt x="885" y="178"/>
                    </a:lnTo>
                    <a:lnTo>
                      <a:pt x="885" y="176"/>
                    </a:lnTo>
                    <a:lnTo>
                      <a:pt x="883" y="176"/>
                    </a:lnTo>
                    <a:close/>
                    <a:moveTo>
                      <a:pt x="911" y="186"/>
                    </a:moveTo>
                    <a:lnTo>
                      <a:pt x="913" y="186"/>
                    </a:lnTo>
                    <a:lnTo>
                      <a:pt x="915" y="186"/>
                    </a:lnTo>
                    <a:lnTo>
                      <a:pt x="915" y="184"/>
                    </a:lnTo>
                    <a:lnTo>
                      <a:pt x="917" y="184"/>
                    </a:lnTo>
                    <a:lnTo>
                      <a:pt x="919" y="184"/>
                    </a:lnTo>
                    <a:lnTo>
                      <a:pt x="919" y="184"/>
                    </a:lnTo>
                    <a:lnTo>
                      <a:pt x="919" y="182"/>
                    </a:lnTo>
                    <a:lnTo>
                      <a:pt x="919" y="182"/>
                    </a:lnTo>
                    <a:lnTo>
                      <a:pt x="919" y="182"/>
                    </a:lnTo>
                    <a:lnTo>
                      <a:pt x="915" y="182"/>
                    </a:lnTo>
                    <a:lnTo>
                      <a:pt x="915" y="182"/>
                    </a:lnTo>
                    <a:lnTo>
                      <a:pt x="913" y="182"/>
                    </a:lnTo>
                    <a:lnTo>
                      <a:pt x="913" y="182"/>
                    </a:lnTo>
                    <a:lnTo>
                      <a:pt x="911" y="182"/>
                    </a:lnTo>
                    <a:lnTo>
                      <a:pt x="911" y="182"/>
                    </a:lnTo>
                    <a:lnTo>
                      <a:pt x="911" y="184"/>
                    </a:lnTo>
                    <a:lnTo>
                      <a:pt x="909" y="184"/>
                    </a:lnTo>
                    <a:lnTo>
                      <a:pt x="909" y="186"/>
                    </a:lnTo>
                    <a:lnTo>
                      <a:pt x="909" y="186"/>
                    </a:lnTo>
                    <a:lnTo>
                      <a:pt x="911" y="186"/>
                    </a:lnTo>
                    <a:lnTo>
                      <a:pt x="911" y="186"/>
                    </a:lnTo>
                    <a:close/>
                    <a:moveTo>
                      <a:pt x="905" y="200"/>
                    </a:moveTo>
                    <a:lnTo>
                      <a:pt x="905" y="200"/>
                    </a:lnTo>
                    <a:lnTo>
                      <a:pt x="901" y="202"/>
                    </a:lnTo>
                    <a:lnTo>
                      <a:pt x="897" y="204"/>
                    </a:lnTo>
                    <a:lnTo>
                      <a:pt x="895" y="206"/>
                    </a:lnTo>
                    <a:lnTo>
                      <a:pt x="893" y="208"/>
                    </a:lnTo>
                    <a:lnTo>
                      <a:pt x="893" y="208"/>
                    </a:lnTo>
                    <a:lnTo>
                      <a:pt x="891" y="212"/>
                    </a:lnTo>
                    <a:lnTo>
                      <a:pt x="891" y="212"/>
                    </a:lnTo>
                    <a:lnTo>
                      <a:pt x="891" y="214"/>
                    </a:lnTo>
                    <a:lnTo>
                      <a:pt x="891" y="214"/>
                    </a:lnTo>
                    <a:lnTo>
                      <a:pt x="891" y="216"/>
                    </a:lnTo>
                    <a:lnTo>
                      <a:pt x="893" y="216"/>
                    </a:lnTo>
                    <a:lnTo>
                      <a:pt x="895" y="216"/>
                    </a:lnTo>
                    <a:lnTo>
                      <a:pt x="899" y="214"/>
                    </a:lnTo>
                    <a:lnTo>
                      <a:pt x="903" y="214"/>
                    </a:lnTo>
                    <a:lnTo>
                      <a:pt x="905" y="214"/>
                    </a:lnTo>
                    <a:lnTo>
                      <a:pt x="911" y="214"/>
                    </a:lnTo>
                    <a:lnTo>
                      <a:pt x="913" y="212"/>
                    </a:lnTo>
                    <a:lnTo>
                      <a:pt x="915" y="212"/>
                    </a:lnTo>
                    <a:lnTo>
                      <a:pt x="915" y="210"/>
                    </a:lnTo>
                    <a:lnTo>
                      <a:pt x="917" y="210"/>
                    </a:lnTo>
                    <a:lnTo>
                      <a:pt x="919" y="208"/>
                    </a:lnTo>
                    <a:lnTo>
                      <a:pt x="921" y="204"/>
                    </a:lnTo>
                    <a:lnTo>
                      <a:pt x="921" y="204"/>
                    </a:lnTo>
                    <a:lnTo>
                      <a:pt x="923" y="202"/>
                    </a:lnTo>
                    <a:lnTo>
                      <a:pt x="923" y="202"/>
                    </a:lnTo>
                    <a:lnTo>
                      <a:pt x="923" y="202"/>
                    </a:lnTo>
                    <a:lnTo>
                      <a:pt x="923" y="200"/>
                    </a:lnTo>
                    <a:lnTo>
                      <a:pt x="923" y="200"/>
                    </a:lnTo>
                    <a:lnTo>
                      <a:pt x="923" y="200"/>
                    </a:lnTo>
                    <a:lnTo>
                      <a:pt x="919" y="198"/>
                    </a:lnTo>
                    <a:lnTo>
                      <a:pt x="917" y="198"/>
                    </a:lnTo>
                    <a:lnTo>
                      <a:pt x="915" y="198"/>
                    </a:lnTo>
                    <a:lnTo>
                      <a:pt x="913" y="198"/>
                    </a:lnTo>
                    <a:lnTo>
                      <a:pt x="913" y="198"/>
                    </a:lnTo>
                    <a:lnTo>
                      <a:pt x="911" y="198"/>
                    </a:lnTo>
                    <a:lnTo>
                      <a:pt x="907" y="200"/>
                    </a:lnTo>
                    <a:lnTo>
                      <a:pt x="905" y="200"/>
                    </a:lnTo>
                    <a:close/>
                    <a:moveTo>
                      <a:pt x="893" y="184"/>
                    </a:moveTo>
                    <a:lnTo>
                      <a:pt x="893" y="184"/>
                    </a:lnTo>
                    <a:lnTo>
                      <a:pt x="891" y="186"/>
                    </a:lnTo>
                    <a:lnTo>
                      <a:pt x="891" y="186"/>
                    </a:lnTo>
                    <a:lnTo>
                      <a:pt x="887" y="188"/>
                    </a:lnTo>
                    <a:lnTo>
                      <a:pt x="885" y="188"/>
                    </a:lnTo>
                    <a:lnTo>
                      <a:pt x="885" y="188"/>
                    </a:lnTo>
                    <a:lnTo>
                      <a:pt x="883" y="190"/>
                    </a:lnTo>
                    <a:lnTo>
                      <a:pt x="883" y="190"/>
                    </a:lnTo>
                    <a:lnTo>
                      <a:pt x="883" y="190"/>
                    </a:lnTo>
                    <a:lnTo>
                      <a:pt x="883" y="190"/>
                    </a:lnTo>
                    <a:lnTo>
                      <a:pt x="883" y="190"/>
                    </a:lnTo>
                    <a:lnTo>
                      <a:pt x="883" y="190"/>
                    </a:lnTo>
                    <a:lnTo>
                      <a:pt x="883" y="190"/>
                    </a:lnTo>
                    <a:lnTo>
                      <a:pt x="887" y="190"/>
                    </a:lnTo>
                    <a:lnTo>
                      <a:pt x="889" y="190"/>
                    </a:lnTo>
                    <a:lnTo>
                      <a:pt x="889" y="190"/>
                    </a:lnTo>
                    <a:lnTo>
                      <a:pt x="891" y="188"/>
                    </a:lnTo>
                    <a:lnTo>
                      <a:pt x="893" y="188"/>
                    </a:lnTo>
                    <a:lnTo>
                      <a:pt x="895" y="186"/>
                    </a:lnTo>
                    <a:lnTo>
                      <a:pt x="895" y="186"/>
                    </a:lnTo>
                    <a:lnTo>
                      <a:pt x="895" y="186"/>
                    </a:lnTo>
                    <a:lnTo>
                      <a:pt x="897" y="186"/>
                    </a:lnTo>
                    <a:lnTo>
                      <a:pt x="899" y="184"/>
                    </a:lnTo>
                    <a:lnTo>
                      <a:pt x="901" y="184"/>
                    </a:lnTo>
                    <a:lnTo>
                      <a:pt x="901" y="184"/>
                    </a:lnTo>
                    <a:lnTo>
                      <a:pt x="901" y="182"/>
                    </a:lnTo>
                    <a:lnTo>
                      <a:pt x="901" y="182"/>
                    </a:lnTo>
                    <a:lnTo>
                      <a:pt x="901" y="182"/>
                    </a:lnTo>
                    <a:lnTo>
                      <a:pt x="899" y="182"/>
                    </a:lnTo>
                    <a:lnTo>
                      <a:pt x="897" y="182"/>
                    </a:lnTo>
                    <a:lnTo>
                      <a:pt x="897" y="184"/>
                    </a:lnTo>
                    <a:lnTo>
                      <a:pt x="895" y="184"/>
                    </a:lnTo>
                    <a:lnTo>
                      <a:pt x="895" y="184"/>
                    </a:lnTo>
                    <a:lnTo>
                      <a:pt x="895" y="184"/>
                    </a:lnTo>
                    <a:lnTo>
                      <a:pt x="895" y="184"/>
                    </a:lnTo>
                    <a:lnTo>
                      <a:pt x="893" y="184"/>
                    </a:lnTo>
                    <a:close/>
                    <a:moveTo>
                      <a:pt x="905" y="577"/>
                    </a:moveTo>
                    <a:lnTo>
                      <a:pt x="905" y="577"/>
                    </a:lnTo>
                    <a:lnTo>
                      <a:pt x="905" y="579"/>
                    </a:lnTo>
                    <a:lnTo>
                      <a:pt x="905" y="579"/>
                    </a:lnTo>
                    <a:lnTo>
                      <a:pt x="905" y="579"/>
                    </a:lnTo>
                    <a:lnTo>
                      <a:pt x="907" y="577"/>
                    </a:lnTo>
                    <a:lnTo>
                      <a:pt x="907" y="577"/>
                    </a:lnTo>
                    <a:lnTo>
                      <a:pt x="905" y="577"/>
                    </a:lnTo>
                    <a:lnTo>
                      <a:pt x="905" y="577"/>
                    </a:lnTo>
                    <a:close/>
                    <a:moveTo>
                      <a:pt x="949" y="495"/>
                    </a:moveTo>
                    <a:lnTo>
                      <a:pt x="951" y="495"/>
                    </a:lnTo>
                    <a:lnTo>
                      <a:pt x="953" y="493"/>
                    </a:lnTo>
                    <a:lnTo>
                      <a:pt x="957" y="491"/>
                    </a:lnTo>
                    <a:lnTo>
                      <a:pt x="961" y="489"/>
                    </a:lnTo>
                    <a:lnTo>
                      <a:pt x="965" y="487"/>
                    </a:lnTo>
                    <a:lnTo>
                      <a:pt x="967" y="485"/>
                    </a:lnTo>
                    <a:lnTo>
                      <a:pt x="975" y="479"/>
                    </a:lnTo>
                    <a:lnTo>
                      <a:pt x="975" y="479"/>
                    </a:lnTo>
                    <a:lnTo>
                      <a:pt x="977" y="477"/>
                    </a:lnTo>
                    <a:lnTo>
                      <a:pt x="977" y="477"/>
                    </a:lnTo>
                    <a:lnTo>
                      <a:pt x="979" y="477"/>
                    </a:lnTo>
                    <a:lnTo>
                      <a:pt x="981" y="477"/>
                    </a:lnTo>
                    <a:lnTo>
                      <a:pt x="983" y="477"/>
                    </a:lnTo>
                    <a:lnTo>
                      <a:pt x="985" y="477"/>
                    </a:lnTo>
                    <a:lnTo>
                      <a:pt x="987" y="475"/>
                    </a:lnTo>
                    <a:lnTo>
                      <a:pt x="989" y="475"/>
                    </a:lnTo>
                    <a:lnTo>
                      <a:pt x="993" y="475"/>
                    </a:lnTo>
                    <a:lnTo>
                      <a:pt x="995" y="475"/>
                    </a:lnTo>
                    <a:lnTo>
                      <a:pt x="997" y="475"/>
                    </a:lnTo>
                    <a:lnTo>
                      <a:pt x="999" y="475"/>
                    </a:lnTo>
                    <a:lnTo>
                      <a:pt x="999" y="475"/>
                    </a:lnTo>
                    <a:lnTo>
                      <a:pt x="1007" y="471"/>
                    </a:lnTo>
                    <a:lnTo>
                      <a:pt x="1011" y="469"/>
                    </a:lnTo>
                    <a:lnTo>
                      <a:pt x="1015" y="467"/>
                    </a:lnTo>
                    <a:lnTo>
                      <a:pt x="1021" y="463"/>
                    </a:lnTo>
                    <a:lnTo>
                      <a:pt x="1023" y="461"/>
                    </a:lnTo>
                    <a:lnTo>
                      <a:pt x="1023" y="461"/>
                    </a:lnTo>
                    <a:lnTo>
                      <a:pt x="1021" y="461"/>
                    </a:lnTo>
                    <a:lnTo>
                      <a:pt x="1021" y="459"/>
                    </a:lnTo>
                    <a:lnTo>
                      <a:pt x="1019" y="459"/>
                    </a:lnTo>
                    <a:lnTo>
                      <a:pt x="1019" y="459"/>
                    </a:lnTo>
                    <a:lnTo>
                      <a:pt x="1021" y="459"/>
                    </a:lnTo>
                    <a:lnTo>
                      <a:pt x="1021" y="459"/>
                    </a:lnTo>
                    <a:lnTo>
                      <a:pt x="1023" y="459"/>
                    </a:lnTo>
                    <a:lnTo>
                      <a:pt x="1023" y="457"/>
                    </a:lnTo>
                    <a:lnTo>
                      <a:pt x="1023" y="457"/>
                    </a:lnTo>
                    <a:lnTo>
                      <a:pt x="1021" y="457"/>
                    </a:lnTo>
                    <a:lnTo>
                      <a:pt x="1019" y="457"/>
                    </a:lnTo>
                    <a:lnTo>
                      <a:pt x="1017" y="457"/>
                    </a:lnTo>
                    <a:lnTo>
                      <a:pt x="1015" y="455"/>
                    </a:lnTo>
                    <a:lnTo>
                      <a:pt x="1017" y="455"/>
                    </a:lnTo>
                    <a:lnTo>
                      <a:pt x="1019" y="455"/>
                    </a:lnTo>
                    <a:lnTo>
                      <a:pt x="1023" y="455"/>
                    </a:lnTo>
                    <a:lnTo>
                      <a:pt x="1023" y="455"/>
                    </a:lnTo>
                    <a:lnTo>
                      <a:pt x="1023" y="453"/>
                    </a:lnTo>
                    <a:lnTo>
                      <a:pt x="1023" y="453"/>
                    </a:lnTo>
                    <a:lnTo>
                      <a:pt x="1023" y="451"/>
                    </a:lnTo>
                    <a:lnTo>
                      <a:pt x="1025" y="451"/>
                    </a:lnTo>
                    <a:lnTo>
                      <a:pt x="1025" y="449"/>
                    </a:lnTo>
                    <a:lnTo>
                      <a:pt x="1027" y="445"/>
                    </a:lnTo>
                    <a:lnTo>
                      <a:pt x="1027" y="445"/>
                    </a:lnTo>
                    <a:lnTo>
                      <a:pt x="1027" y="443"/>
                    </a:lnTo>
                    <a:lnTo>
                      <a:pt x="1027" y="443"/>
                    </a:lnTo>
                    <a:lnTo>
                      <a:pt x="1027" y="443"/>
                    </a:lnTo>
                    <a:lnTo>
                      <a:pt x="1027" y="443"/>
                    </a:lnTo>
                    <a:lnTo>
                      <a:pt x="1027" y="441"/>
                    </a:lnTo>
                    <a:lnTo>
                      <a:pt x="1027" y="441"/>
                    </a:lnTo>
                    <a:lnTo>
                      <a:pt x="1025" y="439"/>
                    </a:lnTo>
                    <a:lnTo>
                      <a:pt x="1023" y="437"/>
                    </a:lnTo>
                    <a:lnTo>
                      <a:pt x="1023" y="437"/>
                    </a:lnTo>
                    <a:lnTo>
                      <a:pt x="1023" y="435"/>
                    </a:lnTo>
                    <a:lnTo>
                      <a:pt x="1023" y="435"/>
                    </a:lnTo>
                    <a:lnTo>
                      <a:pt x="1021" y="435"/>
                    </a:lnTo>
                    <a:lnTo>
                      <a:pt x="1019" y="435"/>
                    </a:lnTo>
                    <a:lnTo>
                      <a:pt x="1017" y="435"/>
                    </a:lnTo>
                    <a:lnTo>
                      <a:pt x="1015" y="437"/>
                    </a:lnTo>
                    <a:lnTo>
                      <a:pt x="1011" y="439"/>
                    </a:lnTo>
                    <a:lnTo>
                      <a:pt x="1009" y="441"/>
                    </a:lnTo>
                    <a:lnTo>
                      <a:pt x="1009" y="439"/>
                    </a:lnTo>
                    <a:lnTo>
                      <a:pt x="1009" y="439"/>
                    </a:lnTo>
                    <a:lnTo>
                      <a:pt x="1007" y="437"/>
                    </a:lnTo>
                    <a:lnTo>
                      <a:pt x="1007" y="437"/>
                    </a:lnTo>
                    <a:lnTo>
                      <a:pt x="1007" y="437"/>
                    </a:lnTo>
                    <a:lnTo>
                      <a:pt x="1011" y="437"/>
                    </a:lnTo>
                    <a:lnTo>
                      <a:pt x="1013" y="435"/>
                    </a:lnTo>
                    <a:lnTo>
                      <a:pt x="1013" y="435"/>
                    </a:lnTo>
                    <a:lnTo>
                      <a:pt x="1015" y="433"/>
                    </a:lnTo>
                    <a:lnTo>
                      <a:pt x="1013" y="433"/>
                    </a:lnTo>
                    <a:lnTo>
                      <a:pt x="1013" y="429"/>
                    </a:lnTo>
                    <a:lnTo>
                      <a:pt x="1011" y="427"/>
                    </a:lnTo>
                    <a:lnTo>
                      <a:pt x="1003" y="427"/>
                    </a:lnTo>
                    <a:lnTo>
                      <a:pt x="1001" y="427"/>
                    </a:lnTo>
                    <a:lnTo>
                      <a:pt x="1001" y="429"/>
                    </a:lnTo>
                    <a:lnTo>
                      <a:pt x="1001" y="429"/>
                    </a:lnTo>
                    <a:lnTo>
                      <a:pt x="1001" y="429"/>
                    </a:lnTo>
                    <a:lnTo>
                      <a:pt x="1003" y="429"/>
                    </a:lnTo>
                    <a:lnTo>
                      <a:pt x="1003" y="429"/>
                    </a:lnTo>
                    <a:lnTo>
                      <a:pt x="1005" y="429"/>
                    </a:lnTo>
                    <a:lnTo>
                      <a:pt x="1005" y="429"/>
                    </a:lnTo>
                    <a:lnTo>
                      <a:pt x="1003" y="429"/>
                    </a:lnTo>
                    <a:lnTo>
                      <a:pt x="999" y="431"/>
                    </a:lnTo>
                    <a:lnTo>
                      <a:pt x="995" y="431"/>
                    </a:lnTo>
                    <a:lnTo>
                      <a:pt x="991" y="433"/>
                    </a:lnTo>
                    <a:lnTo>
                      <a:pt x="987" y="435"/>
                    </a:lnTo>
                    <a:lnTo>
                      <a:pt x="983" y="437"/>
                    </a:lnTo>
                    <a:lnTo>
                      <a:pt x="981" y="439"/>
                    </a:lnTo>
                    <a:lnTo>
                      <a:pt x="979" y="439"/>
                    </a:lnTo>
                    <a:lnTo>
                      <a:pt x="975" y="439"/>
                    </a:lnTo>
                    <a:lnTo>
                      <a:pt x="975" y="439"/>
                    </a:lnTo>
                    <a:lnTo>
                      <a:pt x="973" y="441"/>
                    </a:lnTo>
                    <a:lnTo>
                      <a:pt x="971" y="443"/>
                    </a:lnTo>
                    <a:lnTo>
                      <a:pt x="967" y="443"/>
                    </a:lnTo>
                    <a:lnTo>
                      <a:pt x="967" y="443"/>
                    </a:lnTo>
                    <a:lnTo>
                      <a:pt x="967" y="443"/>
                    </a:lnTo>
                    <a:lnTo>
                      <a:pt x="969" y="443"/>
                    </a:lnTo>
                    <a:lnTo>
                      <a:pt x="969" y="443"/>
                    </a:lnTo>
                    <a:lnTo>
                      <a:pt x="969" y="443"/>
                    </a:lnTo>
                    <a:lnTo>
                      <a:pt x="969" y="441"/>
                    </a:lnTo>
                    <a:lnTo>
                      <a:pt x="971" y="441"/>
                    </a:lnTo>
                    <a:lnTo>
                      <a:pt x="973" y="439"/>
                    </a:lnTo>
                    <a:lnTo>
                      <a:pt x="971" y="439"/>
                    </a:lnTo>
                    <a:lnTo>
                      <a:pt x="969" y="437"/>
                    </a:lnTo>
                    <a:lnTo>
                      <a:pt x="969" y="437"/>
                    </a:lnTo>
                    <a:lnTo>
                      <a:pt x="971" y="437"/>
                    </a:lnTo>
                    <a:lnTo>
                      <a:pt x="973" y="439"/>
                    </a:lnTo>
                    <a:lnTo>
                      <a:pt x="973" y="437"/>
                    </a:lnTo>
                    <a:lnTo>
                      <a:pt x="973" y="437"/>
                    </a:lnTo>
                    <a:lnTo>
                      <a:pt x="973" y="437"/>
                    </a:lnTo>
                    <a:lnTo>
                      <a:pt x="975" y="435"/>
                    </a:lnTo>
                    <a:lnTo>
                      <a:pt x="975" y="435"/>
                    </a:lnTo>
                    <a:lnTo>
                      <a:pt x="977" y="435"/>
                    </a:lnTo>
                    <a:lnTo>
                      <a:pt x="979" y="433"/>
                    </a:lnTo>
                    <a:lnTo>
                      <a:pt x="979" y="433"/>
                    </a:lnTo>
                    <a:lnTo>
                      <a:pt x="981" y="435"/>
                    </a:lnTo>
                    <a:lnTo>
                      <a:pt x="983" y="433"/>
                    </a:lnTo>
                    <a:lnTo>
                      <a:pt x="987" y="433"/>
                    </a:lnTo>
                    <a:lnTo>
                      <a:pt x="989" y="431"/>
                    </a:lnTo>
                    <a:lnTo>
                      <a:pt x="991" y="431"/>
                    </a:lnTo>
                    <a:lnTo>
                      <a:pt x="991" y="431"/>
                    </a:lnTo>
                    <a:lnTo>
                      <a:pt x="991" y="431"/>
                    </a:lnTo>
                    <a:lnTo>
                      <a:pt x="993" y="431"/>
                    </a:lnTo>
                    <a:lnTo>
                      <a:pt x="995" y="431"/>
                    </a:lnTo>
                    <a:lnTo>
                      <a:pt x="995" y="431"/>
                    </a:lnTo>
                    <a:lnTo>
                      <a:pt x="997" y="429"/>
                    </a:lnTo>
                    <a:lnTo>
                      <a:pt x="999" y="427"/>
                    </a:lnTo>
                    <a:lnTo>
                      <a:pt x="1001" y="427"/>
                    </a:lnTo>
                    <a:lnTo>
                      <a:pt x="1003" y="427"/>
                    </a:lnTo>
                    <a:lnTo>
                      <a:pt x="1005" y="425"/>
                    </a:lnTo>
                    <a:lnTo>
                      <a:pt x="1005" y="425"/>
                    </a:lnTo>
                    <a:lnTo>
                      <a:pt x="1009" y="425"/>
                    </a:lnTo>
                    <a:lnTo>
                      <a:pt x="1011" y="425"/>
                    </a:lnTo>
                    <a:lnTo>
                      <a:pt x="1013" y="423"/>
                    </a:lnTo>
                    <a:lnTo>
                      <a:pt x="1015" y="423"/>
                    </a:lnTo>
                    <a:lnTo>
                      <a:pt x="1017" y="421"/>
                    </a:lnTo>
                    <a:lnTo>
                      <a:pt x="1017" y="421"/>
                    </a:lnTo>
                    <a:lnTo>
                      <a:pt x="1015" y="421"/>
                    </a:lnTo>
                    <a:lnTo>
                      <a:pt x="1013" y="421"/>
                    </a:lnTo>
                    <a:lnTo>
                      <a:pt x="1013" y="419"/>
                    </a:lnTo>
                    <a:lnTo>
                      <a:pt x="1011" y="419"/>
                    </a:lnTo>
                    <a:lnTo>
                      <a:pt x="1011" y="419"/>
                    </a:lnTo>
                    <a:lnTo>
                      <a:pt x="1011" y="417"/>
                    </a:lnTo>
                    <a:lnTo>
                      <a:pt x="1009" y="417"/>
                    </a:lnTo>
                    <a:lnTo>
                      <a:pt x="1007" y="417"/>
                    </a:lnTo>
                    <a:lnTo>
                      <a:pt x="1007" y="417"/>
                    </a:lnTo>
                    <a:lnTo>
                      <a:pt x="1005" y="419"/>
                    </a:lnTo>
                    <a:lnTo>
                      <a:pt x="1003" y="417"/>
                    </a:lnTo>
                    <a:lnTo>
                      <a:pt x="999" y="417"/>
                    </a:lnTo>
                    <a:lnTo>
                      <a:pt x="999" y="415"/>
                    </a:lnTo>
                    <a:lnTo>
                      <a:pt x="999" y="413"/>
                    </a:lnTo>
                    <a:lnTo>
                      <a:pt x="999" y="411"/>
                    </a:lnTo>
                    <a:lnTo>
                      <a:pt x="999" y="411"/>
                    </a:lnTo>
                    <a:lnTo>
                      <a:pt x="997" y="411"/>
                    </a:lnTo>
                    <a:lnTo>
                      <a:pt x="995" y="411"/>
                    </a:lnTo>
                    <a:lnTo>
                      <a:pt x="993" y="413"/>
                    </a:lnTo>
                    <a:lnTo>
                      <a:pt x="993" y="413"/>
                    </a:lnTo>
                    <a:lnTo>
                      <a:pt x="987" y="417"/>
                    </a:lnTo>
                    <a:lnTo>
                      <a:pt x="985" y="417"/>
                    </a:lnTo>
                    <a:lnTo>
                      <a:pt x="987" y="417"/>
                    </a:lnTo>
                    <a:lnTo>
                      <a:pt x="987" y="415"/>
                    </a:lnTo>
                    <a:lnTo>
                      <a:pt x="993" y="413"/>
                    </a:lnTo>
                    <a:lnTo>
                      <a:pt x="993" y="411"/>
                    </a:lnTo>
                    <a:lnTo>
                      <a:pt x="993" y="411"/>
                    </a:lnTo>
                    <a:lnTo>
                      <a:pt x="991" y="411"/>
                    </a:lnTo>
                    <a:lnTo>
                      <a:pt x="991" y="411"/>
                    </a:lnTo>
                    <a:lnTo>
                      <a:pt x="991" y="409"/>
                    </a:lnTo>
                    <a:lnTo>
                      <a:pt x="991" y="409"/>
                    </a:lnTo>
                    <a:lnTo>
                      <a:pt x="989" y="409"/>
                    </a:lnTo>
                    <a:lnTo>
                      <a:pt x="987" y="409"/>
                    </a:lnTo>
                    <a:lnTo>
                      <a:pt x="985" y="411"/>
                    </a:lnTo>
                    <a:lnTo>
                      <a:pt x="983" y="411"/>
                    </a:lnTo>
                    <a:lnTo>
                      <a:pt x="979" y="413"/>
                    </a:lnTo>
                    <a:lnTo>
                      <a:pt x="977" y="413"/>
                    </a:lnTo>
                    <a:lnTo>
                      <a:pt x="979" y="413"/>
                    </a:lnTo>
                    <a:lnTo>
                      <a:pt x="981" y="411"/>
                    </a:lnTo>
                    <a:lnTo>
                      <a:pt x="981" y="411"/>
                    </a:lnTo>
                    <a:lnTo>
                      <a:pt x="983" y="409"/>
                    </a:lnTo>
                    <a:lnTo>
                      <a:pt x="985" y="407"/>
                    </a:lnTo>
                    <a:lnTo>
                      <a:pt x="987" y="407"/>
                    </a:lnTo>
                    <a:lnTo>
                      <a:pt x="985" y="405"/>
                    </a:lnTo>
                    <a:lnTo>
                      <a:pt x="985" y="403"/>
                    </a:lnTo>
                    <a:lnTo>
                      <a:pt x="985" y="403"/>
                    </a:lnTo>
                    <a:lnTo>
                      <a:pt x="985" y="403"/>
                    </a:lnTo>
                    <a:lnTo>
                      <a:pt x="987" y="401"/>
                    </a:lnTo>
                    <a:lnTo>
                      <a:pt x="985" y="401"/>
                    </a:lnTo>
                    <a:lnTo>
                      <a:pt x="985" y="401"/>
                    </a:lnTo>
                    <a:lnTo>
                      <a:pt x="983" y="403"/>
                    </a:lnTo>
                    <a:lnTo>
                      <a:pt x="983" y="401"/>
                    </a:lnTo>
                    <a:lnTo>
                      <a:pt x="983" y="401"/>
                    </a:lnTo>
                    <a:lnTo>
                      <a:pt x="983" y="399"/>
                    </a:lnTo>
                    <a:lnTo>
                      <a:pt x="983" y="399"/>
                    </a:lnTo>
                    <a:lnTo>
                      <a:pt x="981" y="399"/>
                    </a:lnTo>
                    <a:lnTo>
                      <a:pt x="981" y="399"/>
                    </a:lnTo>
                    <a:lnTo>
                      <a:pt x="979" y="399"/>
                    </a:lnTo>
                    <a:lnTo>
                      <a:pt x="977" y="399"/>
                    </a:lnTo>
                    <a:lnTo>
                      <a:pt x="977" y="399"/>
                    </a:lnTo>
                    <a:lnTo>
                      <a:pt x="977" y="399"/>
                    </a:lnTo>
                    <a:lnTo>
                      <a:pt x="977" y="399"/>
                    </a:lnTo>
                    <a:lnTo>
                      <a:pt x="975" y="397"/>
                    </a:lnTo>
                    <a:lnTo>
                      <a:pt x="973" y="397"/>
                    </a:lnTo>
                    <a:lnTo>
                      <a:pt x="975" y="397"/>
                    </a:lnTo>
                    <a:lnTo>
                      <a:pt x="977" y="397"/>
                    </a:lnTo>
                    <a:lnTo>
                      <a:pt x="977" y="397"/>
                    </a:lnTo>
                    <a:lnTo>
                      <a:pt x="977" y="393"/>
                    </a:lnTo>
                    <a:lnTo>
                      <a:pt x="977" y="393"/>
                    </a:lnTo>
                    <a:lnTo>
                      <a:pt x="975" y="393"/>
                    </a:lnTo>
                    <a:lnTo>
                      <a:pt x="973" y="393"/>
                    </a:lnTo>
                    <a:lnTo>
                      <a:pt x="973" y="393"/>
                    </a:lnTo>
                    <a:lnTo>
                      <a:pt x="977" y="391"/>
                    </a:lnTo>
                    <a:lnTo>
                      <a:pt x="977" y="391"/>
                    </a:lnTo>
                    <a:lnTo>
                      <a:pt x="977" y="391"/>
                    </a:lnTo>
                    <a:lnTo>
                      <a:pt x="975" y="391"/>
                    </a:lnTo>
                    <a:lnTo>
                      <a:pt x="971" y="391"/>
                    </a:lnTo>
                    <a:lnTo>
                      <a:pt x="971" y="389"/>
                    </a:lnTo>
                    <a:lnTo>
                      <a:pt x="973" y="389"/>
                    </a:lnTo>
                    <a:lnTo>
                      <a:pt x="975" y="389"/>
                    </a:lnTo>
                    <a:lnTo>
                      <a:pt x="975" y="389"/>
                    </a:lnTo>
                    <a:lnTo>
                      <a:pt x="973" y="387"/>
                    </a:lnTo>
                    <a:lnTo>
                      <a:pt x="973" y="387"/>
                    </a:lnTo>
                    <a:lnTo>
                      <a:pt x="971" y="387"/>
                    </a:lnTo>
                    <a:lnTo>
                      <a:pt x="971" y="387"/>
                    </a:lnTo>
                    <a:lnTo>
                      <a:pt x="967" y="385"/>
                    </a:lnTo>
                    <a:lnTo>
                      <a:pt x="967" y="385"/>
                    </a:lnTo>
                    <a:lnTo>
                      <a:pt x="967" y="383"/>
                    </a:lnTo>
                    <a:lnTo>
                      <a:pt x="969" y="383"/>
                    </a:lnTo>
                    <a:lnTo>
                      <a:pt x="969" y="383"/>
                    </a:lnTo>
                    <a:lnTo>
                      <a:pt x="969" y="385"/>
                    </a:lnTo>
                    <a:lnTo>
                      <a:pt x="969" y="385"/>
                    </a:lnTo>
                    <a:lnTo>
                      <a:pt x="971" y="385"/>
                    </a:lnTo>
                    <a:lnTo>
                      <a:pt x="979" y="387"/>
                    </a:lnTo>
                    <a:lnTo>
                      <a:pt x="981" y="387"/>
                    </a:lnTo>
                    <a:lnTo>
                      <a:pt x="981" y="385"/>
                    </a:lnTo>
                    <a:lnTo>
                      <a:pt x="981" y="383"/>
                    </a:lnTo>
                    <a:lnTo>
                      <a:pt x="983" y="383"/>
                    </a:lnTo>
                    <a:lnTo>
                      <a:pt x="983" y="381"/>
                    </a:lnTo>
                    <a:lnTo>
                      <a:pt x="981" y="377"/>
                    </a:lnTo>
                    <a:lnTo>
                      <a:pt x="981" y="377"/>
                    </a:lnTo>
                    <a:lnTo>
                      <a:pt x="979" y="377"/>
                    </a:lnTo>
                    <a:lnTo>
                      <a:pt x="979" y="377"/>
                    </a:lnTo>
                    <a:lnTo>
                      <a:pt x="977" y="377"/>
                    </a:lnTo>
                    <a:lnTo>
                      <a:pt x="977" y="377"/>
                    </a:lnTo>
                    <a:lnTo>
                      <a:pt x="979" y="377"/>
                    </a:lnTo>
                    <a:lnTo>
                      <a:pt x="979" y="375"/>
                    </a:lnTo>
                    <a:lnTo>
                      <a:pt x="981" y="375"/>
                    </a:lnTo>
                    <a:lnTo>
                      <a:pt x="981" y="375"/>
                    </a:lnTo>
                    <a:lnTo>
                      <a:pt x="979" y="373"/>
                    </a:lnTo>
                    <a:lnTo>
                      <a:pt x="977" y="373"/>
                    </a:lnTo>
                    <a:lnTo>
                      <a:pt x="977" y="373"/>
                    </a:lnTo>
                    <a:lnTo>
                      <a:pt x="975" y="373"/>
                    </a:lnTo>
                    <a:lnTo>
                      <a:pt x="973" y="373"/>
                    </a:lnTo>
                    <a:lnTo>
                      <a:pt x="973" y="373"/>
                    </a:lnTo>
                    <a:lnTo>
                      <a:pt x="973" y="373"/>
                    </a:lnTo>
                    <a:lnTo>
                      <a:pt x="975" y="373"/>
                    </a:lnTo>
                    <a:lnTo>
                      <a:pt x="975" y="373"/>
                    </a:lnTo>
                    <a:lnTo>
                      <a:pt x="977" y="371"/>
                    </a:lnTo>
                    <a:lnTo>
                      <a:pt x="977" y="371"/>
                    </a:lnTo>
                    <a:lnTo>
                      <a:pt x="979" y="371"/>
                    </a:lnTo>
                    <a:lnTo>
                      <a:pt x="981" y="371"/>
                    </a:lnTo>
                    <a:lnTo>
                      <a:pt x="981" y="369"/>
                    </a:lnTo>
                    <a:lnTo>
                      <a:pt x="981" y="367"/>
                    </a:lnTo>
                    <a:lnTo>
                      <a:pt x="983" y="367"/>
                    </a:lnTo>
                    <a:lnTo>
                      <a:pt x="983" y="367"/>
                    </a:lnTo>
                    <a:lnTo>
                      <a:pt x="983" y="367"/>
                    </a:lnTo>
                    <a:lnTo>
                      <a:pt x="983" y="365"/>
                    </a:lnTo>
                    <a:lnTo>
                      <a:pt x="981" y="365"/>
                    </a:lnTo>
                    <a:lnTo>
                      <a:pt x="981" y="365"/>
                    </a:lnTo>
                    <a:lnTo>
                      <a:pt x="979" y="365"/>
                    </a:lnTo>
                    <a:lnTo>
                      <a:pt x="979" y="361"/>
                    </a:lnTo>
                    <a:lnTo>
                      <a:pt x="977" y="361"/>
                    </a:lnTo>
                    <a:lnTo>
                      <a:pt x="975" y="361"/>
                    </a:lnTo>
                    <a:lnTo>
                      <a:pt x="971" y="363"/>
                    </a:lnTo>
                    <a:lnTo>
                      <a:pt x="967" y="365"/>
                    </a:lnTo>
                    <a:lnTo>
                      <a:pt x="967" y="363"/>
                    </a:lnTo>
                    <a:lnTo>
                      <a:pt x="969" y="363"/>
                    </a:lnTo>
                    <a:lnTo>
                      <a:pt x="971" y="363"/>
                    </a:lnTo>
                    <a:lnTo>
                      <a:pt x="975" y="361"/>
                    </a:lnTo>
                    <a:lnTo>
                      <a:pt x="977" y="359"/>
                    </a:lnTo>
                    <a:lnTo>
                      <a:pt x="979" y="357"/>
                    </a:lnTo>
                    <a:lnTo>
                      <a:pt x="979" y="355"/>
                    </a:lnTo>
                    <a:lnTo>
                      <a:pt x="979" y="355"/>
                    </a:lnTo>
                    <a:lnTo>
                      <a:pt x="977" y="357"/>
                    </a:lnTo>
                    <a:lnTo>
                      <a:pt x="973" y="357"/>
                    </a:lnTo>
                    <a:lnTo>
                      <a:pt x="973" y="357"/>
                    </a:lnTo>
                    <a:lnTo>
                      <a:pt x="973" y="357"/>
                    </a:lnTo>
                    <a:lnTo>
                      <a:pt x="973" y="357"/>
                    </a:lnTo>
                    <a:lnTo>
                      <a:pt x="971" y="357"/>
                    </a:lnTo>
                    <a:lnTo>
                      <a:pt x="971" y="357"/>
                    </a:lnTo>
                    <a:lnTo>
                      <a:pt x="967" y="359"/>
                    </a:lnTo>
                    <a:lnTo>
                      <a:pt x="967" y="359"/>
                    </a:lnTo>
                    <a:lnTo>
                      <a:pt x="969" y="357"/>
                    </a:lnTo>
                    <a:lnTo>
                      <a:pt x="969" y="357"/>
                    </a:lnTo>
                    <a:lnTo>
                      <a:pt x="973" y="355"/>
                    </a:lnTo>
                    <a:lnTo>
                      <a:pt x="975" y="355"/>
                    </a:lnTo>
                    <a:lnTo>
                      <a:pt x="979" y="353"/>
                    </a:lnTo>
                    <a:lnTo>
                      <a:pt x="979" y="351"/>
                    </a:lnTo>
                    <a:lnTo>
                      <a:pt x="977" y="349"/>
                    </a:lnTo>
                    <a:lnTo>
                      <a:pt x="977" y="349"/>
                    </a:lnTo>
                    <a:lnTo>
                      <a:pt x="975" y="349"/>
                    </a:lnTo>
                    <a:lnTo>
                      <a:pt x="975" y="349"/>
                    </a:lnTo>
                    <a:lnTo>
                      <a:pt x="975" y="349"/>
                    </a:lnTo>
                    <a:lnTo>
                      <a:pt x="975" y="349"/>
                    </a:lnTo>
                    <a:lnTo>
                      <a:pt x="975" y="347"/>
                    </a:lnTo>
                    <a:lnTo>
                      <a:pt x="975" y="347"/>
                    </a:lnTo>
                    <a:lnTo>
                      <a:pt x="975" y="347"/>
                    </a:lnTo>
                    <a:lnTo>
                      <a:pt x="977" y="347"/>
                    </a:lnTo>
                    <a:lnTo>
                      <a:pt x="977" y="347"/>
                    </a:lnTo>
                    <a:lnTo>
                      <a:pt x="975" y="347"/>
                    </a:lnTo>
                    <a:lnTo>
                      <a:pt x="975" y="347"/>
                    </a:lnTo>
                    <a:lnTo>
                      <a:pt x="973" y="347"/>
                    </a:lnTo>
                    <a:lnTo>
                      <a:pt x="969" y="347"/>
                    </a:lnTo>
                    <a:lnTo>
                      <a:pt x="967" y="347"/>
                    </a:lnTo>
                    <a:lnTo>
                      <a:pt x="967" y="347"/>
                    </a:lnTo>
                    <a:lnTo>
                      <a:pt x="969" y="347"/>
                    </a:lnTo>
                    <a:lnTo>
                      <a:pt x="971" y="347"/>
                    </a:lnTo>
                    <a:lnTo>
                      <a:pt x="971" y="347"/>
                    </a:lnTo>
                    <a:lnTo>
                      <a:pt x="973" y="345"/>
                    </a:lnTo>
                    <a:lnTo>
                      <a:pt x="975" y="345"/>
                    </a:lnTo>
                    <a:lnTo>
                      <a:pt x="975" y="343"/>
                    </a:lnTo>
                    <a:lnTo>
                      <a:pt x="975" y="341"/>
                    </a:lnTo>
                    <a:lnTo>
                      <a:pt x="973" y="343"/>
                    </a:lnTo>
                    <a:lnTo>
                      <a:pt x="971" y="343"/>
                    </a:lnTo>
                    <a:lnTo>
                      <a:pt x="973" y="343"/>
                    </a:lnTo>
                    <a:lnTo>
                      <a:pt x="973" y="341"/>
                    </a:lnTo>
                    <a:lnTo>
                      <a:pt x="971" y="341"/>
                    </a:lnTo>
                    <a:lnTo>
                      <a:pt x="971" y="341"/>
                    </a:lnTo>
                    <a:lnTo>
                      <a:pt x="973" y="341"/>
                    </a:lnTo>
                    <a:lnTo>
                      <a:pt x="975" y="339"/>
                    </a:lnTo>
                    <a:lnTo>
                      <a:pt x="973" y="339"/>
                    </a:lnTo>
                    <a:lnTo>
                      <a:pt x="973" y="337"/>
                    </a:lnTo>
                    <a:lnTo>
                      <a:pt x="973" y="337"/>
                    </a:lnTo>
                    <a:lnTo>
                      <a:pt x="973" y="335"/>
                    </a:lnTo>
                    <a:lnTo>
                      <a:pt x="973" y="335"/>
                    </a:lnTo>
                    <a:lnTo>
                      <a:pt x="971" y="335"/>
                    </a:lnTo>
                    <a:lnTo>
                      <a:pt x="971" y="335"/>
                    </a:lnTo>
                    <a:lnTo>
                      <a:pt x="971" y="333"/>
                    </a:lnTo>
                    <a:lnTo>
                      <a:pt x="973" y="331"/>
                    </a:lnTo>
                    <a:lnTo>
                      <a:pt x="973" y="331"/>
                    </a:lnTo>
                    <a:lnTo>
                      <a:pt x="971" y="331"/>
                    </a:lnTo>
                    <a:lnTo>
                      <a:pt x="969" y="331"/>
                    </a:lnTo>
                    <a:lnTo>
                      <a:pt x="967" y="331"/>
                    </a:lnTo>
                    <a:lnTo>
                      <a:pt x="965" y="331"/>
                    </a:lnTo>
                    <a:lnTo>
                      <a:pt x="967" y="331"/>
                    </a:lnTo>
                    <a:lnTo>
                      <a:pt x="969" y="329"/>
                    </a:lnTo>
                    <a:lnTo>
                      <a:pt x="971" y="329"/>
                    </a:lnTo>
                    <a:lnTo>
                      <a:pt x="971" y="327"/>
                    </a:lnTo>
                    <a:lnTo>
                      <a:pt x="971" y="327"/>
                    </a:lnTo>
                    <a:lnTo>
                      <a:pt x="969" y="325"/>
                    </a:lnTo>
                    <a:lnTo>
                      <a:pt x="969" y="325"/>
                    </a:lnTo>
                    <a:lnTo>
                      <a:pt x="967" y="327"/>
                    </a:lnTo>
                    <a:lnTo>
                      <a:pt x="967" y="327"/>
                    </a:lnTo>
                    <a:lnTo>
                      <a:pt x="965" y="327"/>
                    </a:lnTo>
                    <a:lnTo>
                      <a:pt x="963" y="331"/>
                    </a:lnTo>
                    <a:lnTo>
                      <a:pt x="961" y="331"/>
                    </a:lnTo>
                    <a:lnTo>
                      <a:pt x="959" y="333"/>
                    </a:lnTo>
                    <a:lnTo>
                      <a:pt x="959" y="333"/>
                    </a:lnTo>
                    <a:lnTo>
                      <a:pt x="959" y="333"/>
                    </a:lnTo>
                    <a:lnTo>
                      <a:pt x="959" y="335"/>
                    </a:lnTo>
                    <a:lnTo>
                      <a:pt x="961" y="335"/>
                    </a:lnTo>
                    <a:lnTo>
                      <a:pt x="959" y="335"/>
                    </a:lnTo>
                    <a:lnTo>
                      <a:pt x="959" y="335"/>
                    </a:lnTo>
                    <a:lnTo>
                      <a:pt x="957" y="335"/>
                    </a:lnTo>
                    <a:lnTo>
                      <a:pt x="957" y="335"/>
                    </a:lnTo>
                    <a:lnTo>
                      <a:pt x="955" y="335"/>
                    </a:lnTo>
                    <a:lnTo>
                      <a:pt x="955" y="335"/>
                    </a:lnTo>
                    <a:lnTo>
                      <a:pt x="953" y="337"/>
                    </a:lnTo>
                    <a:lnTo>
                      <a:pt x="953" y="337"/>
                    </a:lnTo>
                    <a:lnTo>
                      <a:pt x="953" y="337"/>
                    </a:lnTo>
                    <a:lnTo>
                      <a:pt x="953" y="339"/>
                    </a:lnTo>
                    <a:lnTo>
                      <a:pt x="955" y="339"/>
                    </a:lnTo>
                    <a:lnTo>
                      <a:pt x="955" y="339"/>
                    </a:lnTo>
                    <a:lnTo>
                      <a:pt x="955" y="341"/>
                    </a:lnTo>
                    <a:lnTo>
                      <a:pt x="957" y="341"/>
                    </a:lnTo>
                    <a:lnTo>
                      <a:pt x="957" y="341"/>
                    </a:lnTo>
                    <a:lnTo>
                      <a:pt x="957" y="341"/>
                    </a:lnTo>
                    <a:lnTo>
                      <a:pt x="955" y="339"/>
                    </a:lnTo>
                    <a:lnTo>
                      <a:pt x="953" y="339"/>
                    </a:lnTo>
                    <a:lnTo>
                      <a:pt x="953" y="339"/>
                    </a:lnTo>
                    <a:lnTo>
                      <a:pt x="951" y="341"/>
                    </a:lnTo>
                    <a:lnTo>
                      <a:pt x="951" y="343"/>
                    </a:lnTo>
                    <a:lnTo>
                      <a:pt x="951" y="343"/>
                    </a:lnTo>
                    <a:lnTo>
                      <a:pt x="951" y="341"/>
                    </a:lnTo>
                    <a:lnTo>
                      <a:pt x="949" y="343"/>
                    </a:lnTo>
                    <a:lnTo>
                      <a:pt x="949" y="343"/>
                    </a:lnTo>
                    <a:lnTo>
                      <a:pt x="949" y="345"/>
                    </a:lnTo>
                    <a:lnTo>
                      <a:pt x="947" y="343"/>
                    </a:lnTo>
                    <a:lnTo>
                      <a:pt x="947" y="343"/>
                    </a:lnTo>
                    <a:lnTo>
                      <a:pt x="947" y="345"/>
                    </a:lnTo>
                    <a:lnTo>
                      <a:pt x="947" y="345"/>
                    </a:lnTo>
                    <a:lnTo>
                      <a:pt x="947" y="345"/>
                    </a:lnTo>
                    <a:lnTo>
                      <a:pt x="947" y="345"/>
                    </a:lnTo>
                    <a:lnTo>
                      <a:pt x="949" y="347"/>
                    </a:lnTo>
                    <a:lnTo>
                      <a:pt x="949" y="347"/>
                    </a:lnTo>
                    <a:lnTo>
                      <a:pt x="949" y="347"/>
                    </a:lnTo>
                    <a:lnTo>
                      <a:pt x="947" y="347"/>
                    </a:lnTo>
                    <a:lnTo>
                      <a:pt x="947" y="347"/>
                    </a:lnTo>
                    <a:lnTo>
                      <a:pt x="945" y="347"/>
                    </a:lnTo>
                    <a:lnTo>
                      <a:pt x="945" y="347"/>
                    </a:lnTo>
                    <a:lnTo>
                      <a:pt x="945" y="347"/>
                    </a:lnTo>
                    <a:lnTo>
                      <a:pt x="945" y="349"/>
                    </a:lnTo>
                    <a:lnTo>
                      <a:pt x="943" y="347"/>
                    </a:lnTo>
                    <a:lnTo>
                      <a:pt x="943" y="347"/>
                    </a:lnTo>
                    <a:lnTo>
                      <a:pt x="941" y="349"/>
                    </a:lnTo>
                    <a:lnTo>
                      <a:pt x="941" y="349"/>
                    </a:lnTo>
                    <a:lnTo>
                      <a:pt x="941" y="349"/>
                    </a:lnTo>
                    <a:lnTo>
                      <a:pt x="941" y="351"/>
                    </a:lnTo>
                    <a:lnTo>
                      <a:pt x="941" y="351"/>
                    </a:lnTo>
                    <a:lnTo>
                      <a:pt x="939" y="351"/>
                    </a:lnTo>
                    <a:lnTo>
                      <a:pt x="939" y="351"/>
                    </a:lnTo>
                    <a:lnTo>
                      <a:pt x="939" y="351"/>
                    </a:lnTo>
                    <a:lnTo>
                      <a:pt x="939" y="353"/>
                    </a:lnTo>
                    <a:lnTo>
                      <a:pt x="939" y="355"/>
                    </a:lnTo>
                    <a:lnTo>
                      <a:pt x="939" y="355"/>
                    </a:lnTo>
                    <a:lnTo>
                      <a:pt x="937" y="355"/>
                    </a:lnTo>
                    <a:lnTo>
                      <a:pt x="935" y="357"/>
                    </a:lnTo>
                    <a:lnTo>
                      <a:pt x="935" y="357"/>
                    </a:lnTo>
                    <a:lnTo>
                      <a:pt x="937" y="355"/>
                    </a:lnTo>
                    <a:lnTo>
                      <a:pt x="937" y="355"/>
                    </a:lnTo>
                    <a:lnTo>
                      <a:pt x="937" y="353"/>
                    </a:lnTo>
                    <a:lnTo>
                      <a:pt x="937" y="353"/>
                    </a:lnTo>
                    <a:lnTo>
                      <a:pt x="937" y="351"/>
                    </a:lnTo>
                    <a:lnTo>
                      <a:pt x="935" y="351"/>
                    </a:lnTo>
                    <a:lnTo>
                      <a:pt x="935" y="351"/>
                    </a:lnTo>
                    <a:lnTo>
                      <a:pt x="933" y="353"/>
                    </a:lnTo>
                    <a:lnTo>
                      <a:pt x="931" y="353"/>
                    </a:lnTo>
                    <a:lnTo>
                      <a:pt x="931" y="353"/>
                    </a:lnTo>
                    <a:lnTo>
                      <a:pt x="929" y="355"/>
                    </a:lnTo>
                    <a:lnTo>
                      <a:pt x="927" y="357"/>
                    </a:lnTo>
                    <a:lnTo>
                      <a:pt x="925" y="357"/>
                    </a:lnTo>
                    <a:lnTo>
                      <a:pt x="923" y="357"/>
                    </a:lnTo>
                    <a:lnTo>
                      <a:pt x="921" y="359"/>
                    </a:lnTo>
                    <a:lnTo>
                      <a:pt x="917" y="359"/>
                    </a:lnTo>
                    <a:lnTo>
                      <a:pt x="913" y="361"/>
                    </a:lnTo>
                    <a:lnTo>
                      <a:pt x="913" y="361"/>
                    </a:lnTo>
                    <a:lnTo>
                      <a:pt x="913" y="361"/>
                    </a:lnTo>
                    <a:lnTo>
                      <a:pt x="911" y="363"/>
                    </a:lnTo>
                    <a:lnTo>
                      <a:pt x="911" y="365"/>
                    </a:lnTo>
                    <a:lnTo>
                      <a:pt x="911" y="363"/>
                    </a:lnTo>
                    <a:lnTo>
                      <a:pt x="911" y="363"/>
                    </a:lnTo>
                    <a:lnTo>
                      <a:pt x="911" y="361"/>
                    </a:lnTo>
                    <a:lnTo>
                      <a:pt x="913" y="361"/>
                    </a:lnTo>
                    <a:lnTo>
                      <a:pt x="913" y="357"/>
                    </a:lnTo>
                    <a:lnTo>
                      <a:pt x="913" y="357"/>
                    </a:lnTo>
                    <a:lnTo>
                      <a:pt x="913" y="359"/>
                    </a:lnTo>
                    <a:lnTo>
                      <a:pt x="911" y="359"/>
                    </a:lnTo>
                    <a:lnTo>
                      <a:pt x="911" y="359"/>
                    </a:lnTo>
                    <a:lnTo>
                      <a:pt x="907" y="361"/>
                    </a:lnTo>
                    <a:lnTo>
                      <a:pt x="907" y="361"/>
                    </a:lnTo>
                    <a:lnTo>
                      <a:pt x="911" y="359"/>
                    </a:lnTo>
                    <a:lnTo>
                      <a:pt x="911" y="359"/>
                    </a:lnTo>
                    <a:lnTo>
                      <a:pt x="911" y="359"/>
                    </a:lnTo>
                    <a:lnTo>
                      <a:pt x="911" y="357"/>
                    </a:lnTo>
                    <a:lnTo>
                      <a:pt x="911" y="357"/>
                    </a:lnTo>
                    <a:lnTo>
                      <a:pt x="909" y="357"/>
                    </a:lnTo>
                    <a:lnTo>
                      <a:pt x="907" y="357"/>
                    </a:lnTo>
                    <a:lnTo>
                      <a:pt x="905" y="361"/>
                    </a:lnTo>
                    <a:lnTo>
                      <a:pt x="903" y="363"/>
                    </a:lnTo>
                    <a:lnTo>
                      <a:pt x="901" y="363"/>
                    </a:lnTo>
                    <a:lnTo>
                      <a:pt x="901" y="363"/>
                    </a:lnTo>
                    <a:lnTo>
                      <a:pt x="897" y="365"/>
                    </a:lnTo>
                    <a:lnTo>
                      <a:pt x="893" y="365"/>
                    </a:lnTo>
                    <a:lnTo>
                      <a:pt x="893" y="365"/>
                    </a:lnTo>
                    <a:lnTo>
                      <a:pt x="895" y="365"/>
                    </a:lnTo>
                    <a:lnTo>
                      <a:pt x="895" y="365"/>
                    </a:lnTo>
                    <a:lnTo>
                      <a:pt x="899" y="363"/>
                    </a:lnTo>
                    <a:lnTo>
                      <a:pt x="901" y="363"/>
                    </a:lnTo>
                    <a:lnTo>
                      <a:pt x="903" y="361"/>
                    </a:lnTo>
                    <a:lnTo>
                      <a:pt x="905" y="361"/>
                    </a:lnTo>
                    <a:lnTo>
                      <a:pt x="907" y="357"/>
                    </a:lnTo>
                    <a:lnTo>
                      <a:pt x="907" y="357"/>
                    </a:lnTo>
                    <a:lnTo>
                      <a:pt x="909" y="355"/>
                    </a:lnTo>
                    <a:lnTo>
                      <a:pt x="909" y="355"/>
                    </a:lnTo>
                    <a:lnTo>
                      <a:pt x="907" y="355"/>
                    </a:lnTo>
                    <a:lnTo>
                      <a:pt x="909" y="351"/>
                    </a:lnTo>
                    <a:lnTo>
                      <a:pt x="909" y="351"/>
                    </a:lnTo>
                    <a:lnTo>
                      <a:pt x="907" y="351"/>
                    </a:lnTo>
                    <a:lnTo>
                      <a:pt x="907" y="349"/>
                    </a:lnTo>
                    <a:lnTo>
                      <a:pt x="907" y="349"/>
                    </a:lnTo>
                    <a:lnTo>
                      <a:pt x="905" y="349"/>
                    </a:lnTo>
                    <a:lnTo>
                      <a:pt x="903" y="349"/>
                    </a:lnTo>
                    <a:lnTo>
                      <a:pt x="901" y="349"/>
                    </a:lnTo>
                    <a:lnTo>
                      <a:pt x="899" y="349"/>
                    </a:lnTo>
                    <a:lnTo>
                      <a:pt x="899" y="349"/>
                    </a:lnTo>
                    <a:lnTo>
                      <a:pt x="897" y="351"/>
                    </a:lnTo>
                    <a:lnTo>
                      <a:pt x="893" y="353"/>
                    </a:lnTo>
                    <a:lnTo>
                      <a:pt x="889" y="353"/>
                    </a:lnTo>
                    <a:lnTo>
                      <a:pt x="889" y="353"/>
                    </a:lnTo>
                    <a:lnTo>
                      <a:pt x="887" y="351"/>
                    </a:lnTo>
                    <a:lnTo>
                      <a:pt x="885" y="351"/>
                    </a:lnTo>
                    <a:lnTo>
                      <a:pt x="887" y="351"/>
                    </a:lnTo>
                    <a:lnTo>
                      <a:pt x="889" y="351"/>
                    </a:lnTo>
                    <a:lnTo>
                      <a:pt x="891" y="349"/>
                    </a:lnTo>
                    <a:lnTo>
                      <a:pt x="891" y="349"/>
                    </a:lnTo>
                    <a:lnTo>
                      <a:pt x="891" y="349"/>
                    </a:lnTo>
                    <a:lnTo>
                      <a:pt x="891" y="349"/>
                    </a:lnTo>
                    <a:lnTo>
                      <a:pt x="893" y="349"/>
                    </a:lnTo>
                    <a:lnTo>
                      <a:pt x="893" y="349"/>
                    </a:lnTo>
                    <a:lnTo>
                      <a:pt x="893" y="349"/>
                    </a:lnTo>
                    <a:lnTo>
                      <a:pt x="893" y="351"/>
                    </a:lnTo>
                    <a:lnTo>
                      <a:pt x="893" y="351"/>
                    </a:lnTo>
                    <a:lnTo>
                      <a:pt x="893" y="351"/>
                    </a:lnTo>
                    <a:lnTo>
                      <a:pt x="895" y="349"/>
                    </a:lnTo>
                    <a:lnTo>
                      <a:pt x="895" y="349"/>
                    </a:lnTo>
                    <a:lnTo>
                      <a:pt x="897" y="347"/>
                    </a:lnTo>
                    <a:lnTo>
                      <a:pt x="897" y="347"/>
                    </a:lnTo>
                    <a:lnTo>
                      <a:pt x="899" y="347"/>
                    </a:lnTo>
                    <a:lnTo>
                      <a:pt x="899" y="347"/>
                    </a:lnTo>
                    <a:lnTo>
                      <a:pt x="899" y="345"/>
                    </a:lnTo>
                    <a:lnTo>
                      <a:pt x="899" y="345"/>
                    </a:lnTo>
                    <a:lnTo>
                      <a:pt x="901" y="343"/>
                    </a:lnTo>
                    <a:lnTo>
                      <a:pt x="901" y="343"/>
                    </a:lnTo>
                    <a:lnTo>
                      <a:pt x="901" y="343"/>
                    </a:lnTo>
                    <a:lnTo>
                      <a:pt x="897" y="341"/>
                    </a:lnTo>
                    <a:lnTo>
                      <a:pt x="897" y="341"/>
                    </a:lnTo>
                    <a:lnTo>
                      <a:pt x="899" y="339"/>
                    </a:lnTo>
                    <a:lnTo>
                      <a:pt x="899" y="339"/>
                    </a:lnTo>
                    <a:lnTo>
                      <a:pt x="901" y="337"/>
                    </a:lnTo>
                    <a:lnTo>
                      <a:pt x="903" y="337"/>
                    </a:lnTo>
                    <a:lnTo>
                      <a:pt x="903" y="335"/>
                    </a:lnTo>
                    <a:lnTo>
                      <a:pt x="903" y="335"/>
                    </a:lnTo>
                    <a:lnTo>
                      <a:pt x="903" y="333"/>
                    </a:lnTo>
                    <a:lnTo>
                      <a:pt x="903" y="333"/>
                    </a:lnTo>
                    <a:lnTo>
                      <a:pt x="901" y="333"/>
                    </a:lnTo>
                    <a:lnTo>
                      <a:pt x="895" y="331"/>
                    </a:lnTo>
                    <a:lnTo>
                      <a:pt x="893" y="331"/>
                    </a:lnTo>
                    <a:lnTo>
                      <a:pt x="891" y="331"/>
                    </a:lnTo>
                    <a:lnTo>
                      <a:pt x="891" y="331"/>
                    </a:lnTo>
                    <a:lnTo>
                      <a:pt x="893" y="331"/>
                    </a:lnTo>
                    <a:lnTo>
                      <a:pt x="901" y="331"/>
                    </a:lnTo>
                    <a:lnTo>
                      <a:pt x="903" y="331"/>
                    </a:lnTo>
                    <a:lnTo>
                      <a:pt x="905" y="329"/>
                    </a:lnTo>
                    <a:lnTo>
                      <a:pt x="905" y="329"/>
                    </a:lnTo>
                    <a:lnTo>
                      <a:pt x="905" y="329"/>
                    </a:lnTo>
                    <a:lnTo>
                      <a:pt x="907" y="327"/>
                    </a:lnTo>
                    <a:lnTo>
                      <a:pt x="907" y="327"/>
                    </a:lnTo>
                    <a:lnTo>
                      <a:pt x="907" y="327"/>
                    </a:lnTo>
                    <a:lnTo>
                      <a:pt x="907" y="325"/>
                    </a:lnTo>
                    <a:lnTo>
                      <a:pt x="907" y="325"/>
                    </a:lnTo>
                    <a:lnTo>
                      <a:pt x="907" y="325"/>
                    </a:lnTo>
                    <a:lnTo>
                      <a:pt x="907" y="323"/>
                    </a:lnTo>
                    <a:lnTo>
                      <a:pt x="909" y="321"/>
                    </a:lnTo>
                    <a:lnTo>
                      <a:pt x="911" y="319"/>
                    </a:lnTo>
                    <a:lnTo>
                      <a:pt x="913" y="319"/>
                    </a:lnTo>
                    <a:lnTo>
                      <a:pt x="913" y="319"/>
                    </a:lnTo>
                    <a:lnTo>
                      <a:pt x="915" y="317"/>
                    </a:lnTo>
                    <a:lnTo>
                      <a:pt x="915" y="317"/>
                    </a:lnTo>
                    <a:lnTo>
                      <a:pt x="915" y="317"/>
                    </a:lnTo>
                    <a:lnTo>
                      <a:pt x="917" y="317"/>
                    </a:lnTo>
                    <a:lnTo>
                      <a:pt x="917" y="315"/>
                    </a:lnTo>
                    <a:lnTo>
                      <a:pt x="917" y="315"/>
                    </a:lnTo>
                    <a:lnTo>
                      <a:pt x="915" y="313"/>
                    </a:lnTo>
                    <a:lnTo>
                      <a:pt x="915" y="315"/>
                    </a:lnTo>
                    <a:lnTo>
                      <a:pt x="915" y="315"/>
                    </a:lnTo>
                    <a:lnTo>
                      <a:pt x="913" y="315"/>
                    </a:lnTo>
                    <a:lnTo>
                      <a:pt x="913" y="317"/>
                    </a:lnTo>
                    <a:lnTo>
                      <a:pt x="911" y="317"/>
                    </a:lnTo>
                    <a:lnTo>
                      <a:pt x="909" y="317"/>
                    </a:lnTo>
                    <a:lnTo>
                      <a:pt x="909" y="317"/>
                    </a:lnTo>
                    <a:lnTo>
                      <a:pt x="907" y="317"/>
                    </a:lnTo>
                    <a:lnTo>
                      <a:pt x="907" y="317"/>
                    </a:lnTo>
                    <a:lnTo>
                      <a:pt x="907" y="315"/>
                    </a:lnTo>
                    <a:lnTo>
                      <a:pt x="907" y="315"/>
                    </a:lnTo>
                    <a:lnTo>
                      <a:pt x="907" y="315"/>
                    </a:lnTo>
                    <a:lnTo>
                      <a:pt x="907" y="313"/>
                    </a:lnTo>
                    <a:lnTo>
                      <a:pt x="905" y="313"/>
                    </a:lnTo>
                    <a:lnTo>
                      <a:pt x="903" y="315"/>
                    </a:lnTo>
                    <a:lnTo>
                      <a:pt x="901" y="315"/>
                    </a:lnTo>
                    <a:lnTo>
                      <a:pt x="897" y="313"/>
                    </a:lnTo>
                    <a:lnTo>
                      <a:pt x="897" y="313"/>
                    </a:lnTo>
                    <a:lnTo>
                      <a:pt x="895" y="313"/>
                    </a:lnTo>
                    <a:lnTo>
                      <a:pt x="893" y="313"/>
                    </a:lnTo>
                    <a:lnTo>
                      <a:pt x="893" y="311"/>
                    </a:lnTo>
                    <a:lnTo>
                      <a:pt x="891" y="309"/>
                    </a:lnTo>
                    <a:lnTo>
                      <a:pt x="891" y="309"/>
                    </a:lnTo>
                    <a:lnTo>
                      <a:pt x="893" y="309"/>
                    </a:lnTo>
                    <a:lnTo>
                      <a:pt x="893" y="309"/>
                    </a:lnTo>
                    <a:lnTo>
                      <a:pt x="891" y="309"/>
                    </a:lnTo>
                    <a:lnTo>
                      <a:pt x="891" y="307"/>
                    </a:lnTo>
                    <a:lnTo>
                      <a:pt x="891" y="307"/>
                    </a:lnTo>
                    <a:lnTo>
                      <a:pt x="893" y="307"/>
                    </a:lnTo>
                    <a:lnTo>
                      <a:pt x="895" y="305"/>
                    </a:lnTo>
                    <a:lnTo>
                      <a:pt x="895" y="305"/>
                    </a:lnTo>
                    <a:lnTo>
                      <a:pt x="895" y="305"/>
                    </a:lnTo>
                    <a:lnTo>
                      <a:pt x="895" y="305"/>
                    </a:lnTo>
                    <a:lnTo>
                      <a:pt x="893" y="303"/>
                    </a:lnTo>
                    <a:lnTo>
                      <a:pt x="893" y="303"/>
                    </a:lnTo>
                    <a:lnTo>
                      <a:pt x="891" y="305"/>
                    </a:lnTo>
                    <a:lnTo>
                      <a:pt x="891" y="305"/>
                    </a:lnTo>
                    <a:lnTo>
                      <a:pt x="887" y="305"/>
                    </a:lnTo>
                    <a:lnTo>
                      <a:pt x="887" y="305"/>
                    </a:lnTo>
                    <a:lnTo>
                      <a:pt x="891" y="305"/>
                    </a:lnTo>
                    <a:lnTo>
                      <a:pt x="891" y="305"/>
                    </a:lnTo>
                    <a:lnTo>
                      <a:pt x="891" y="303"/>
                    </a:lnTo>
                    <a:lnTo>
                      <a:pt x="891" y="303"/>
                    </a:lnTo>
                    <a:lnTo>
                      <a:pt x="891" y="303"/>
                    </a:lnTo>
                    <a:lnTo>
                      <a:pt x="891" y="301"/>
                    </a:lnTo>
                    <a:lnTo>
                      <a:pt x="891" y="301"/>
                    </a:lnTo>
                    <a:lnTo>
                      <a:pt x="889" y="301"/>
                    </a:lnTo>
                    <a:lnTo>
                      <a:pt x="887" y="299"/>
                    </a:lnTo>
                    <a:lnTo>
                      <a:pt x="887" y="301"/>
                    </a:lnTo>
                    <a:lnTo>
                      <a:pt x="885" y="301"/>
                    </a:lnTo>
                    <a:lnTo>
                      <a:pt x="885" y="301"/>
                    </a:lnTo>
                    <a:lnTo>
                      <a:pt x="883" y="301"/>
                    </a:lnTo>
                    <a:lnTo>
                      <a:pt x="885" y="299"/>
                    </a:lnTo>
                    <a:lnTo>
                      <a:pt x="887" y="299"/>
                    </a:lnTo>
                    <a:lnTo>
                      <a:pt x="887" y="297"/>
                    </a:lnTo>
                    <a:lnTo>
                      <a:pt x="887" y="297"/>
                    </a:lnTo>
                    <a:lnTo>
                      <a:pt x="887" y="297"/>
                    </a:lnTo>
                    <a:lnTo>
                      <a:pt x="887" y="297"/>
                    </a:lnTo>
                    <a:lnTo>
                      <a:pt x="887" y="297"/>
                    </a:lnTo>
                    <a:lnTo>
                      <a:pt x="885" y="297"/>
                    </a:lnTo>
                    <a:lnTo>
                      <a:pt x="885" y="295"/>
                    </a:lnTo>
                    <a:lnTo>
                      <a:pt x="883" y="295"/>
                    </a:lnTo>
                    <a:lnTo>
                      <a:pt x="883" y="295"/>
                    </a:lnTo>
                    <a:lnTo>
                      <a:pt x="881" y="293"/>
                    </a:lnTo>
                    <a:lnTo>
                      <a:pt x="881" y="293"/>
                    </a:lnTo>
                    <a:lnTo>
                      <a:pt x="879" y="291"/>
                    </a:lnTo>
                    <a:lnTo>
                      <a:pt x="879" y="291"/>
                    </a:lnTo>
                    <a:lnTo>
                      <a:pt x="877" y="291"/>
                    </a:lnTo>
                    <a:lnTo>
                      <a:pt x="875" y="291"/>
                    </a:lnTo>
                    <a:lnTo>
                      <a:pt x="873" y="293"/>
                    </a:lnTo>
                    <a:lnTo>
                      <a:pt x="871" y="293"/>
                    </a:lnTo>
                    <a:lnTo>
                      <a:pt x="867" y="295"/>
                    </a:lnTo>
                    <a:lnTo>
                      <a:pt x="865" y="295"/>
                    </a:lnTo>
                    <a:lnTo>
                      <a:pt x="863" y="295"/>
                    </a:lnTo>
                    <a:lnTo>
                      <a:pt x="863" y="297"/>
                    </a:lnTo>
                    <a:lnTo>
                      <a:pt x="863" y="297"/>
                    </a:lnTo>
                    <a:lnTo>
                      <a:pt x="861" y="295"/>
                    </a:lnTo>
                    <a:lnTo>
                      <a:pt x="861" y="295"/>
                    </a:lnTo>
                    <a:lnTo>
                      <a:pt x="859" y="295"/>
                    </a:lnTo>
                    <a:lnTo>
                      <a:pt x="857" y="293"/>
                    </a:lnTo>
                    <a:lnTo>
                      <a:pt x="855" y="293"/>
                    </a:lnTo>
                    <a:lnTo>
                      <a:pt x="855" y="295"/>
                    </a:lnTo>
                    <a:lnTo>
                      <a:pt x="849" y="295"/>
                    </a:lnTo>
                    <a:lnTo>
                      <a:pt x="849" y="295"/>
                    </a:lnTo>
                    <a:lnTo>
                      <a:pt x="851" y="295"/>
                    </a:lnTo>
                    <a:lnTo>
                      <a:pt x="851" y="293"/>
                    </a:lnTo>
                    <a:lnTo>
                      <a:pt x="843" y="291"/>
                    </a:lnTo>
                    <a:lnTo>
                      <a:pt x="841" y="291"/>
                    </a:lnTo>
                    <a:lnTo>
                      <a:pt x="837" y="289"/>
                    </a:lnTo>
                    <a:lnTo>
                      <a:pt x="835" y="289"/>
                    </a:lnTo>
                    <a:lnTo>
                      <a:pt x="831" y="291"/>
                    </a:lnTo>
                    <a:lnTo>
                      <a:pt x="827" y="291"/>
                    </a:lnTo>
                    <a:lnTo>
                      <a:pt x="823" y="293"/>
                    </a:lnTo>
                    <a:lnTo>
                      <a:pt x="823" y="293"/>
                    </a:lnTo>
                    <a:lnTo>
                      <a:pt x="821" y="295"/>
                    </a:lnTo>
                    <a:lnTo>
                      <a:pt x="821" y="295"/>
                    </a:lnTo>
                    <a:lnTo>
                      <a:pt x="819" y="297"/>
                    </a:lnTo>
                    <a:lnTo>
                      <a:pt x="819" y="299"/>
                    </a:lnTo>
                    <a:lnTo>
                      <a:pt x="819" y="301"/>
                    </a:lnTo>
                    <a:lnTo>
                      <a:pt x="819" y="303"/>
                    </a:lnTo>
                    <a:lnTo>
                      <a:pt x="819" y="303"/>
                    </a:lnTo>
                    <a:lnTo>
                      <a:pt x="819" y="303"/>
                    </a:lnTo>
                    <a:lnTo>
                      <a:pt x="821" y="305"/>
                    </a:lnTo>
                    <a:lnTo>
                      <a:pt x="821" y="305"/>
                    </a:lnTo>
                    <a:lnTo>
                      <a:pt x="819" y="307"/>
                    </a:lnTo>
                    <a:lnTo>
                      <a:pt x="817" y="307"/>
                    </a:lnTo>
                    <a:lnTo>
                      <a:pt x="817" y="309"/>
                    </a:lnTo>
                    <a:lnTo>
                      <a:pt x="815" y="311"/>
                    </a:lnTo>
                    <a:lnTo>
                      <a:pt x="815" y="311"/>
                    </a:lnTo>
                    <a:lnTo>
                      <a:pt x="815" y="313"/>
                    </a:lnTo>
                    <a:lnTo>
                      <a:pt x="813" y="313"/>
                    </a:lnTo>
                    <a:lnTo>
                      <a:pt x="811" y="315"/>
                    </a:lnTo>
                    <a:lnTo>
                      <a:pt x="807" y="317"/>
                    </a:lnTo>
                    <a:lnTo>
                      <a:pt x="805" y="317"/>
                    </a:lnTo>
                    <a:lnTo>
                      <a:pt x="807" y="317"/>
                    </a:lnTo>
                    <a:lnTo>
                      <a:pt x="807" y="317"/>
                    </a:lnTo>
                    <a:lnTo>
                      <a:pt x="809" y="319"/>
                    </a:lnTo>
                    <a:lnTo>
                      <a:pt x="813" y="317"/>
                    </a:lnTo>
                    <a:lnTo>
                      <a:pt x="813" y="319"/>
                    </a:lnTo>
                    <a:lnTo>
                      <a:pt x="811" y="319"/>
                    </a:lnTo>
                    <a:lnTo>
                      <a:pt x="809" y="319"/>
                    </a:lnTo>
                    <a:lnTo>
                      <a:pt x="809" y="321"/>
                    </a:lnTo>
                    <a:lnTo>
                      <a:pt x="809" y="321"/>
                    </a:lnTo>
                    <a:lnTo>
                      <a:pt x="809" y="321"/>
                    </a:lnTo>
                    <a:lnTo>
                      <a:pt x="809" y="321"/>
                    </a:lnTo>
                    <a:lnTo>
                      <a:pt x="811" y="323"/>
                    </a:lnTo>
                    <a:lnTo>
                      <a:pt x="811" y="323"/>
                    </a:lnTo>
                    <a:lnTo>
                      <a:pt x="809" y="323"/>
                    </a:lnTo>
                    <a:lnTo>
                      <a:pt x="807" y="325"/>
                    </a:lnTo>
                    <a:lnTo>
                      <a:pt x="807" y="325"/>
                    </a:lnTo>
                    <a:lnTo>
                      <a:pt x="807" y="329"/>
                    </a:lnTo>
                    <a:lnTo>
                      <a:pt x="807" y="329"/>
                    </a:lnTo>
                    <a:lnTo>
                      <a:pt x="805" y="329"/>
                    </a:lnTo>
                    <a:lnTo>
                      <a:pt x="805" y="329"/>
                    </a:lnTo>
                    <a:lnTo>
                      <a:pt x="805" y="331"/>
                    </a:lnTo>
                    <a:lnTo>
                      <a:pt x="809" y="331"/>
                    </a:lnTo>
                    <a:lnTo>
                      <a:pt x="809" y="331"/>
                    </a:lnTo>
                    <a:lnTo>
                      <a:pt x="807" y="333"/>
                    </a:lnTo>
                    <a:lnTo>
                      <a:pt x="805" y="333"/>
                    </a:lnTo>
                    <a:lnTo>
                      <a:pt x="805" y="333"/>
                    </a:lnTo>
                    <a:lnTo>
                      <a:pt x="805" y="335"/>
                    </a:lnTo>
                    <a:lnTo>
                      <a:pt x="803" y="335"/>
                    </a:lnTo>
                    <a:lnTo>
                      <a:pt x="803" y="337"/>
                    </a:lnTo>
                    <a:lnTo>
                      <a:pt x="803" y="337"/>
                    </a:lnTo>
                    <a:lnTo>
                      <a:pt x="803" y="339"/>
                    </a:lnTo>
                    <a:lnTo>
                      <a:pt x="803" y="339"/>
                    </a:lnTo>
                    <a:lnTo>
                      <a:pt x="801" y="337"/>
                    </a:lnTo>
                    <a:lnTo>
                      <a:pt x="799" y="337"/>
                    </a:lnTo>
                    <a:lnTo>
                      <a:pt x="799" y="337"/>
                    </a:lnTo>
                    <a:lnTo>
                      <a:pt x="797" y="339"/>
                    </a:lnTo>
                    <a:lnTo>
                      <a:pt x="797" y="339"/>
                    </a:lnTo>
                    <a:lnTo>
                      <a:pt x="795" y="339"/>
                    </a:lnTo>
                    <a:lnTo>
                      <a:pt x="795" y="341"/>
                    </a:lnTo>
                    <a:lnTo>
                      <a:pt x="795" y="341"/>
                    </a:lnTo>
                    <a:lnTo>
                      <a:pt x="795" y="341"/>
                    </a:lnTo>
                    <a:lnTo>
                      <a:pt x="793" y="343"/>
                    </a:lnTo>
                    <a:lnTo>
                      <a:pt x="791" y="343"/>
                    </a:lnTo>
                    <a:lnTo>
                      <a:pt x="789" y="345"/>
                    </a:lnTo>
                    <a:lnTo>
                      <a:pt x="789" y="345"/>
                    </a:lnTo>
                    <a:lnTo>
                      <a:pt x="785" y="347"/>
                    </a:lnTo>
                    <a:lnTo>
                      <a:pt x="781" y="349"/>
                    </a:lnTo>
                    <a:lnTo>
                      <a:pt x="781" y="349"/>
                    </a:lnTo>
                    <a:lnTo>
                      <a:pt x="781" y="351"/>
                    </a:lnTo>
                    <a:lnTo>
                      <a:pt x="779" y="351"/>
                    </a:lnTo>
                    <a:lnTo>
                      <a:pt x="779" y="353"/>
                    </a:lnTo>
                    <a:lnTo>
                      <a:pt x="779" y="353"/>
                    </a:lnTo>
                    <a:lnTo>
                      <a:pt x="779" y="355"/>
                    </a:lnTo>
                    <a:lnTo>
                      <a:pt x="779" y="355"/>
                    </a:lnTo>
                    <a:lnTo>
                      <a:pt x="783" y="357"/>
                    </a:lnTo>
                    <a:lnTo>
                      <a:pt x="783" y="359"/>
                    </a:lnTo>
                    <a:lnTo>
                      <a:pt x="785" y="359"/>
                    </a:lnTo>
                    <a:lnTo>
                      <a:pt x="787" y="361"/>
                    </a:lnTo>
                    <a:lnTo>
                      <a:pt x="787" y="361"/>
                    </a:lnTo>
                    <a:lnTo>
                      <a:pt x="789" y="363"/>
                    </a:lnTo>
                    <a:lnTo>
                      <a:pt x="789" y="369"/>
                    </a:lnTo>
                    <a:lnTo>
                      <a:pt x="789" y="369"/>
                    </a:lnTo>
                    <a:lnTo>
                      <a:pt x="789" y="371"/>
                    </a:lnTo>
                    <a:lnTo>
                      <a:pt x="789" y="375"/>
                    </a:lnTo>
                    <a:lnTo>
                      <a:pt x="789" y="377"/>
                    </a:lnTo>
                    <a:lnTo>
                      <a:pt x="789" y="377"/>
                    </a:lnTo>
                    <a:lnTo>
                      <a:pt x="785" y="383"/>
                    </a:lnTo>
                    <a:lnTo>
                      <a:pt x="785" y="385"/>
                    </a:lnTo>
                    <a:lnTo>
                      <a:pt x="781" y="389"/>
                    </a:lnTo>
                    <a:lnTo>
                      <a:pt x="781" y="391"/>
                    </a:lnTo>
                    <a:lnTo>
                      <a:pt x="777" y="395"/>
                    </a:lnTo>
                    <a:lnTo>
                      <a:pt x="777" y="395"/>
                    </a:lnTo>
                    <a:lnTo>
                      <a:pt x="773" y="397"/>
                    </a:lnTo>
                    <a:lnTo>
                      <a:pt x="771" y="399"/>
                    </a:lnTo>
                    <a:lnTo>
                      <a:pt x="767" y="401"/>
                    </a:lnTo>
                    <a:lnTo>
                      <a:pt x="765" y="403"/>
                    </a:lnTo>
                    <a:lnTo>
                      <a:pt x="763" y="405"/>
                    </a:lnTo>
                    <a:lnTo>
                      <a:pt x="755" y="409"/>
                    </a:lnTo>
                    <a:lnTo>
                      <a:pt x="753" y="409"/>
                    </a:lnTo>
                    <a:lnTo>
                      <a:pt x="751" y="411"/>
                    </a:lnTo>
                    <a:lnTo>
                      <a:pt x="747" y="411"/>
                    </a:lnTo>
                    <a:lnTo>
                      <a:pt x="745" y="413"/>
                    </a:lnTo>
                    <a:lnTo>
                      <a:pt x="741" y="415"/>
                    </a:lnTo>
                    <a:lnTo>
                      <a:pt x="735" y="415"/>
                    </a:lnTo>
                    <a:lnTo>
                      <a:pt x="735" y="417"/>
                    </a:lnTo>
                    <a:lnTo>
                      <a:pt x="723" y="419"/>
                    </a:lnTo>
                    <a:lnTo>
                      <a:pt x="723" y="419"/>
                    </a:lnTo>
                    <a:lnTo>
                      <a:pt x="721" y="421"/>
                    </a:lnTo>
                    <a:lnTo>
                      <a:pt x="723" y="421"/>
                    </a:lnTo>
                    <a:lnTo>
                      <a:pt x="723" y="421"/>
                    </a:lnTo>
                    <a:lnTo>
                      <a:pt x="723" y="421"/>
                    </a:lnTo>
                    <a:lnTo>
                      <a:pt x="723" y="423"/>
                    </a:lnTo>
                    <a:lnTo>
                      <a:pt x="723" y="425"/>
                    </a:lnTo>
                    <a:lnTo>
                      <a:pt x="723" y="425"/>
                    </a:lnTo>
                    <a:lnTo>
                      <a:pt x="723" y="427"/>
                    </a:lnTo>
                    <a:lnTo>
                      <a:pt x="723" y="427"/>
                    </a:lnTo>
                    <a:lnTo>
                      <a:pt x="723" y="429"/>
                    </a:lnTo>
                    <a:lnTo>
                      <a:pt x="725" y="429"/>
                    </a:lnTo>
                    <a:lnTo>
                      <a:pt x="725" y="429"/>
                    </a:lnTo>
                    <a:lnTo>
                      <a:pt x="723" y="429"/>
                    </a:lnTo>
                    <a:lnTo>
                      <a:pt x="723" y="429"/>
                    </a:lnTo>
                    <a:lnTo>
                      <a:pt x="725" y="431"/>
                    </a:lnTo>
                    <a:lnTo>
                      <a:pt x="725" y="431"/>
                    </a:lnTo>
                    <a:lnTo>
                      <a:pt x="725" y="431"/>
                    </a:lnTo>
                    <a:lnTo>
                      <a:pt x="723" y="433"/>
                    </a:lnTo>
                    <a:lnTo>
                      <a:pt x="723" y="433"/>
                    </a:lnTo>
                    <a:lnTo>
                      <a:pt x="723" y="433"/>
                    </a:lnTo>
                    <a:lnTo>
                      <a:pt x="725" y="433"/>
                    </a:lnTo>
                    <a:lnTo>
                      <a:pt x="723" y="435"/>
                    </a:lnTo>
                    <a:lnTo>
                      <a:pt x="723" y="433"/>
                    </a:lnTo>
                    <a:lnTo>
                      <a:pt x="723" y="435"/>
                    </a:lnTo>
                    <a:lnTo>
                      <a:pt x="721" y="435"/>
                    </a:lnTo>
                    <a:lnTo>
                      <a:pt x="721" y="435"/>
                    </a:lnTo>
                    <a:lnTo>
                      <a:pt x="721" y="437"/>
                    </a:lnTo>
                    <a:lnTo>
                      <a:pt x="721" y="439"/>
                    </a:lnTo>
                    <a:lnTo>
                      <a:pt x="719" y="441"/>
                    </a:lnTo>
                    <a:lnTo>
                      <a:pt x="717" y="445"/>
                    </a:lnTo>
                    <a:lnTo>
                      <a:pt x="717" y="447"/>
                    </a:lnTo>
                    <a:lnTo>
                      <a:pt x="717" y="449"/>
                    </a:lnTo>
                    <a:lnTo>
                      <a:pt x="717" y="449"/>
                    </a:lnTo>
                    <a:lnTo>
                      <a:pt x="717" y="451"/>
                    </a:lnTo>
                    <a:lnTo>
                      <a:pt x="717" y="451"/>
                    </a:lnTo>
                    <a:lnTo>
                      <a:pt x="717" y="453"/>
                    </a:lnTo>
                    <a:lnTo>
                      <a:pt x="715" y="455"/>
                    </a:lnTo>
                    <a:lnTo>
                      <a:pt x="715" y="455"/>
                    </a:lnTo>
                    <a:lnTo>
                      <a:pt x="717" y="457"/>
                    </a:lnTo>
                    <a:lnTo>
                      <a:pt x="717" y="457"/>
                    </a:lnTo>
                    <a:lnTo>
                      <a:pt x="715" y="459"/>
                    </a:lnTo>
                    <a:lnTo>
                      <a:pt x="715" y="459"/>
                    </a:lnTo>
                    <a:lnTo>
                      <a:pt x="715" y="461"/>
                    </a:lnTo>
                    <a:lnTo>
                      <a:pt x="715" y="461"/>
                    </a:lnTo>
                    <a:lnTo>
                      <a:pt x="715" y="461"/>
                    </a:lnTo>
                    <a:lnTo>
                      <a:pt x="715" y="461"/>
                    </a:lnTo>
                    <a:lnTo>
                      <a:pt x="713" y="463"/>
                    </a:lnTo>
                    <a:lnTo>
                      <a:pt x="711" y="465"/>
                    </a:lnTo>
                    <a:lnTo>
                      <a:pt x="707" y="465"/>
                    </a:lnTo>
                    <a:lnTo>
                      <a:pt x="707" y="467"/>
                    </a:lnTo>
                    <a:lnTo>
                      <a:pt x="705" y="467"/>
                    </a:lnTo>
                    <a:lnTo>
                      <a:pt x="705" y="469"/>
                    </a:lnTo>
                    <a:lnTo>
                      <a:pt x="705" y="469"/>
                    </a:lnTo>
                    <a:lnTo>
                      <a:pt x="703" y="469"/>
                    </a:lnTo>
                    <a:lnTo>
                      <a:pt x="705" y="473"/>
                    </a:lnTo>
                    <a:lnTo>
                      <a:pt x="705" y="473"/>
                    </a:lnTo>
                    <a:lnTo>
                      <a:pt x="705" y="473"/>
                    </a:lnTo>
                    <a:lnTo>
                      <a:pt x="703" y="475"/>
                    </a:lnTo>
                    <a:lnTo>
                      <a:pt x="703" y="475"/>
                    </a:lnTo>
                    <a:lnTo>
                      <a:pt x="701" y="477"/>
                    </a:lnTo>
                    <a:lnTo>
                      <a:pt x="699" y="479"/>
                    </a:lnTo>
                    <a:lnTo>
                      <a:pt x="701" y="477"/>
                    </a:lnTo>
                    <a:lnTo>
                      <a:pt x="701" y="475"/>
                    </a:lnTo>
                    <a:lnTo>
                      <a:pt x="701" y="475"/>
                    </a:lnTo>
                    <a:lnTo>
                      <a:pt x="701" y="475"/>
                    </a:lnTo>
                    <a:lnTo>
                      <a:pt x="701" y="473"/>
                    </a:lnTo>
                    <a:lnTo>
                      <a:pt x="699" y="473"/>
                    </a:lnTo>
                    <a:lnTo>
                      <a:pt x="699" y="473"/>
                    </a:lnTo>
                    <a:lnTo>
                      <a:pt x="699" y="473"/>
                    </a:lnTo>
                    <a:lnTo>
                      <a:pt x="699" y="471"/>
                    </a:lnTo>
                    <a:lnTo>
                      <a:pt x="697" y="471"/>
                    </a:lnTo>
                    <a:lnTo>
                      <a:pt x="695" y="473"/>
                    </a:lnTo>
                    <a:lnTo>
                      <a:pt x="695" y="473"/>
                    </a:lnTo>
                    <a:lnTo>
                      <a:pt x="693" y="473"/>
                    </a:lnTo>
                    <a:lnTo>
                      <a:pt x="693" y="475"/>
                    </a:lnTo>
                    <a:lnTo>
                      <a:pt x="691" y="475"/>
                    </a:lnTo>
                    <a:lnTo>
                      <a:pt x="691" y="477"/>
                    </a:lnTo>
                    <a:lnTo>
                      <a:pt x="689" y="479"/>
                    </a:lnTo>
                    <a:lnTo>
                      <a:pt x="689" y="479"/>
                    </a:lnTo>
                    <a:lnTo>
                      <a:pt x="689" y="479"/>
                    </a:lnTo>
                    <a:lnTo>
                      <a:pt x="689" y="481"/>
                    </a:lnTo>
                    <a:lnTo>
                      <a:pt x="689" y="481"/>
                    </a:lnTo>
                    <a:lnTo>
                      <a:pt x="689" y="483"/>
                    </a:lnTo>
                    <a:lnTo>
                      <a:pt x="691" y="485"/>
                    </a:lnTo>
                    <a:lnTo>
                      <a:pt x="689" y="487"/>
                    </a:lnTo>
                    <a:lnTo>
                      <a:pt x="689" y="485"/>
                    </a:lnTo>
                    <a:lnTo>
                      <a:pt x="689" y="483"/>
                    </a:lnTo>
                    <a:lnTo>
                      <a:pt x="687" y="479"/>
                    </a:lnTo>
                    <a:lnTo>
                      <a:pt x="685" y="479"/>
                    </a:lnTo>
                    <a:lnTo>
                      <a:pt x="685" y="477"/>
                    </a:lnTo>
                    <a:lnTo>
                      <a:pt x="683" y="477"/>
                    </a:lnTo>
                    <a:lnTo>
                      <a:pt x="681" y="477"/>
                    </a:lnTo>
                    <a:lnTo>
                      <a:pt x="679" y="477"/>
                    </a:lnTo>
                    <a:lnTo>
                      <a:pt x="675" y="479"/>
                    </a:lnTo>
                    <a:lnTo>
                      <a:pt x="673" y="481"/>
                    </a:lnTo>
                    <a:lnTo>
                      <a:pt x="673" y="481"/>
                    </a:lnTo>
                    <a:lnTo>
                      <a:pt x="677" y="477"/>
                    </a:lnTo>
                    <a:lnTo>
                      <a:pt x="679" y="477"/>
                    </a:lnTo>
                    <a:lnTo>
                      <a:pt x="681" y="475"/>
                    </a:lnTo>
                    <a:lnTo>
                      <a:pt x="681" y="475"/>
                    </a:lnTo>
                    <a:lnTo>
                      <a:pt x="681" y="473"/>
                    </a:lnTo>
                    <a:lnTo>
                      <a:pt x="681" y="471"/>
                    </a:lnTo>
                    <a:lnTo>
                      <a:pt x="681" y="469"/>
                    </a:lnTo>
                    <a:lnTo>
                      <a:pt x="681" y="469"/>
                    </a:lnTo>
                    <a:lnTo>
                      <a:pt x="679" y="465"/>
                    </a:lnTo>
                    <a:lnTo>
                      <a:pt x="677" y="465"/>
                    </a:lnTo>
                    <a:lnTo>
                      <a:pt x="675" y="463"/>
                    </a:lnTo>
                    <a:lnTo>
                      <a:pt x="675" y="463"/>
                    </a:lnTo>
                    <a:lnTo>
                      <a:pt x="675" y="461"/>
                    </a:lnTo>
                    <a:lnTo>
                      <a:pt x="673" y="461"/>
                    </a:lnTo>
                    <a:lnTo>
                      <a:pt x="673" y="461"/>
                    </a:lnTo>
                    <a:lnTo>
                      <a:pt x="671" y="461"/>
                    </a:lnTo>
                    <a:lnTo>
                      <a:pt x="669" y="461"/>
                    </a:lnTo>
                    <a:lnTo>
                      <a:pt x="671" y="461"/>
                    </a:lnTo>
                    <a:lnTo>
                      <a:pt x="673" y="461"/>
                    </a:lnTo>
                    <a:lnTo>
                      <a:pt x="673" y="459"/>
                    </a:lnTo>
                    <a:lnTo>
                      <a:pt x="675" y="459"/>
                    </a:lnTo>
                    <a:lnTo>
                      <a:pt x="675" y="457"/>
                    </a:lnTo>
                    <a:lnTo>
                      <a:pt x="675" y="455"/>
                    </a:lnTo>
                    <a:lnTo>
                      <a:pt x="673" y="455"/>
                    </a:lnTo>
                    <a:lnTo>
                      <a:pt x="673" y="451"/>
                    </a:lnTo>
                    <a:lnTo>
                      <a:pt x="673" y="451"/>
                    </a:lnTo>
                    <a:lnTo>
                      <a:pt x="671" y="449"/>
                    </a:lnTo>
                    <a:lnTo>
                      <a:pt x="671" y="449"/>
                    </a:lnTo>
                    <a:lnTo>
                      <a:pt x="671" y="447"/>
                    </a:lnTo>
                    <a:lnTo>
                      <a:pt x="671" y="447"/>
                    </a:lnTo>
                    <a:lnTo>
                      <a:pt x="673" y="445"/>
                    </a:lnTo>
                    <a:lnTo>
                      <a:pt x="675" y="445"/>
                    </a:lnTo>
                    <a:lnTo>
                      <a:pt x="675" y="443"/>
                    </a:lnTo>
                    <a:lnTo>
                      <a:pt x="677" y="441"/>
                    </a:lnTo>
                    <a:lnTo>
                      <a:pt x="677" y="439"/>
                    </a:lnTo>
                    <a:lnTo>
                      <a:pt x="679" y="437"/>
                    </a:lnTo>
                    <a:lnTo>
                      <a:pt x="681" y="435"/>
                    </a:lnTo>
                    <a:lnTo>
                      <a:pt x="681" y="435"/>
                    </a:lnTo>
                    <a:lnTo>
                      <a:pt x="681" y="433"/>
                    </a:lnTo>
                    <a:lnTo>
                      <a:pt x="683" y="431"/>
                    </a:lnTo>
                    <a:lnTo>
                      <a:pt x="683" y="429"/>
                    </a:lnTo>
                    <a:lnTo>
                      <a:pt x="681" y="429"/>
                    </a:lnTo>
                    <a:lnTo>
                      <a:pt x="681" y="427"/>
                    </a:lnTo>
                    <a:lnTo>
                      <a:pt x="683" y="425"/>
                    </a:lnTo>
                    <a:lnTo>
                      <a:pt x="685" y="423"/>
                    </a:lnTo>
                    <a:lnTo>
                      <a:pt x="691" y="417"/>
                    </a:lnTo>
                    <a:lnTo>
                      <a:pt x="691" y="417"/>
                    </a:lnTo>
                    <a:lnTo>
                      <a:pt x="691" y="415"/>
                    </a:lnTo>
                    <a:lnTo>
                      <a:pt x="691" y="413"/>
                    </a:lnTo>
                    <a:lnTo>
                      <a:pt x="689" y="411"/>
                    </a:lnTo>
                    <a:lnTo>
                      <a:pt x="687" y="411"/>
                    </a:lnTo>
                    <a:lnTo>
                      <a:pt x="687" y="411"/>
                    </a:lnTo>
                    <a:lnTo>
                      <a:pt x="685" y="411"/>
                    </a:lnTo>
                    <a:lnTo>
                      <a:pt x="685" y="411"/>
                    </a:lnTo>
                    <a:lnTo>
                      <a:pt x="685" y="411"/>
                    </a:lnTo>
                    <a:lnTo>
                      <a:pt x="681" y="411"/>
                    </a:lnTo>
                    <a:lnTo>
                      <a:pt x="677" y="409"/>
                    </a:lnTo>
                    <a:lnTo>
                      <a:pt x="675" y="409"/>
                    </a:lnTo>
                    <a:lnTo>
                      <a:pt x="673" y="409"/>
                    </a:lnTo>
                    <a:lnTo>
                      <a:pt x="673" y="409"/>
                    </a:lnTo>
                    <a:lnTo>
                      <a:pt x="671" y="409"/>
                    </a:lnTo>
                    <a:lnTo>
                      <a:pt x="671" y="409"/>
                    </a:lnTo>
                    <a:lnTo>
                      <a:pt x="669" y="409"/>
                    </a:lnTo>
                    <a:lnTo>
                      <a:pt x="667" y="409"/>
                    </a:lnTo>
                    <a:lnTo>
                      <a:pt x="665" y="409"/>
                    </a:lnTo>
                    <a:lnTo>
                      <a:pt x="663" y="409"/>
                    </a:lnTo>
                    <a:lnTo>
                      <a:pt x="659" y="409"/>
                    </a:lnTo>
                    <a:lnTo>
                      <a:pt x="657" y="409"/>
                    </a:lnTo>
                    <a:lnTo>
                      <a:pt x="657" y="409"/>
                    </a:lnTo>
                    <a:lnTo>
                      <a:pt x="655" y="411"/>
                    </a:lnTo>
                    <a:lnTo>
                      <a:pt x="651" y="413"/>
                    </a:lnTo>
                    <a:lnTo>
                      <a:pt x="651" y="413"/>
                    </a:lnTo>
                    <a:lnTo>
                      <a:pt x="657" y="409"/>
                    </a:lnTo>
                    <a:lnTo>
                      <a:pt x="657" y="409"/>
                    </a:lnTo>
                    <a:lnTo>
                      <a:pt x="657" y="407"/>
                    </a:lnTo>
                    <a:lnTo>
                      <a:pt x="655" y="407"/>
                    </a:lnTo>
                    <a:lnTo>
                      <a:pt x="655" y="407"/>
                    </a:lnTo>
                    <a:lnTo>
                      <a:pt x="655" y="405"/>
                    </a:lnTo>
                    <a:lnTo>
                      <a:pt x="653" y="405"/>
                    </a:lnTo>
                    <a:lnTo>
                      <a:pt x="651" y="403"/>
                    </a:lnTo>
                    <a:lnTo>
                      <a:pt x="651" y="403"/>
                    </a:lnTo>
                    <a:lnTo>
                      <a:pt x="649" y="403"/>
                    </a:lnTo>
                    <a:lnTo>
                      <a:pt x="645" y="401"/>
                    </a:lnTo>
                    <a:lnTo>
                      <a:pt x="641" y="399"/>
                    </a:lnTo>
                    <a:lnTo>
                      <a:pt x="637" y="397"/>
                    </a:lnTo>
                    <a:lnTo>
                      <a:pt x="635" y="397"/>
                    </a:lnTo>
                    <a:lnTo>
                      <a:pt x="633" y="397"/>
                    </a:lnTo>
                    <a:lnTo>
                      <a:pt x="633" y="391"/>
                    </a:lnTo>
                    <a:lnTo>
                      <a:pt x="631" y="389"/>
                    </a:lnTo>
                    <a:lnTo>
                      <a:pt x="629" y="389"/>
                    </a:lnTo>
                    <a:lnTo>
                      <a:pt x="629" y="387"/>
                    </a:lnTo>
                    <a:lnTo>
                      <a:pt x="627" y="385"/>
                    </a:lnTo>
                    <a:lnTo>
                      <a:pt x="625" y="383"/>
                    </a:lnTo>
                    <a:lnTo>
                      <a:pt x="625" y="383"/>
                    </a:lnTo>
                    <a:lnTo>
                      <a:pt x="621" y="383"/>
                    </a:lnTo>
                    <a:lnTo>
                      <a:pt x="621" y="383"/>
                    </a:lnTo>
                    <a:lnTo>
                      <a:pt x="615" y="381"/>
                    </a:lnTo>
                    <a:lnTo>
                      <a:pt x="613" y="379"/>
                    </a:lnTo>
                    <a:lnTo>
                      <a:pt x="609" y="379"/>
                    </a:lnTo>
                    <a:lnTo>
                      <a:pt x="607" y="377"/>
                    </a:lnTo>
                    <a:lnTo>
                      <a:pt x="603" y="377"/>
                    </a:lnTo>
                    <a:lnTo>
                      <a:pt x="601" y="377"/>
                    </a:lnTo>
                    <a:lnTo>
                      <a:pt x="587" y="379"/>
                    </a:lnTo>
                    <a:lnTo>
                      <a:pt x="583" y="381"/>
                    </a:lnTo>
                    <a:lnTo>
                      <a:pt x="581" y="381"/>
                    </a:lnTo>
                    <a:lnTo>
                      <a:pt x="581" y="381"/>
                    </a:lnTo>
                    <a:lnTo>
                      <a:pt x="583" y="381"/>
                    </a:lnTo>
                    <a:lnTo>
                      <a:pt x="583" y="379"/>
                    </a:lnTo>
                    <a:lnTo>
                      <a:pt x="581" y="381"/>
                    </a:lnTo>
                    <a:lnTo>
                      <a:pt x="581" y="381"/>
                    </a:lnTo>
                    <a:lnTo>
                      <a:pt x="577" y="381"/>
                    </a:lnTo>
                    <a:lnTo>
                      <a:pt x="577" y="381"/>
                    </a:lnTo>
                    <a:lnTo>
                      <a:pt x="574" y="383"/>
                    </a:lnTo>
                    <a:lnTo>
                      <a:pt x="574" y="381"/>
                    </a:lnTo>
                    <a:lnTo>
                      <a:pt x="577" y="381"/>
                    </a:lnTo>
                    <a:lnTo>
                      <a:pt x="577" y="381"/>
                    </a:lnTo>
                    <a:lnTo>
                      <a:pt x="579" y="381"/>
                    </a:lnTo>
                    <a:lnTo>
                      <a:pt x="581" y="379"/>
                    </a:lnTo>
                    <a:lnTo>
                      <a:pt x="583" y="377"/>
                    </a:lnTo>
                    <a:lnTo>
                      <a:pt x="585" y="377"/>
                    </a:lnTo>
                    <a:lnTo>
                      <a:pt x="585" y="375"/>
                    </a:lnTo>
                    <a:lnTo>
                      <a:pt x="585" y="375"/>
                    </a:lnTo>
                    <a:lnTo>
                      <a:pt x="585" y="373"/>
                    </a:lnTo>
                    <a:lnTo>
                      <a:pt x="587" y="367"/>
                    </a:lnTo>
                    <a:lnTo>
                      <a:pt x="587" y="367"/>
                    </a:lnTo>
                    <a:lnTo>
                      <a:pt x="589" y="363"/>
                    </a:lnTo>
                    <a:lnTo>
                      <a:pt x="589" y="361"/>
                    </a:lnTo>
                    <a:lnTo>
                      <a:pt x="591" y="357"/>
                    </a:lnTo>
                    <a:lnTo>
                      <a:pt x="591" y="355"/>
                    </a:lnTo>
                    <a:lnTo>
                      <a:pt x="593" y="353"/>
                    </a:lnTo>
                    <a:lnTo>
                      <a:pt x="593" y="353"/>
                    </a:lnTo>
                    <a:lnTo>
                      <a:pt x="591" y="351"/>
                    </a:lnTo>
                    <a:lnTo>
                      <a:pt x="589" y="351"/>
                    </a:lnTo>
                    <a:lnTo>
                      <a:pt x="589" y="351"/>
                    </a:lnTo>
                    <a:lnTo>
                      <a:pt x="585" y="351"/>
                    </a:lnTo>
                    <a:lnTo>
                      <a:pt x="581" y="351"/>
                    </a:lnTo>
                    <a:lnTo>
                      <a:pt x="581" y="351"/>
                    </a:lnTo>
                    <a:lnTo>
                      <a:pt x="577" y="353"/>
                    </a:lnTo>
                    <a:lnTo>
                      <a:pt x="572" y="357"/>
                    </a:lnTo>
                    <a:lnTo>
                      <a:pt x="572" y="359"/>
                    </a:lnTo>
                    <a:lnTo>
                      <a:pt x="572" y="359"/>
                    </a:lnTo>
                    <a:lnTo>
                      <a:pt x="577" y="353"/>
                    </a:lnTo>
                    <a:lnTo>
                      <a:pt x="577" y="353"/>
                    </a:lnTo>
                    <a:lnTo>
                      <a:pt x="577" y="351"/>
                    </a:lnTo>
                    <a:lnTo>
                      <a:pt x="577" y="351"/>
                    </a:lnTo>
                    <a:lnTo>
                      <a:pt x="574" y="349"/>
                    </a:lnTo>
                    <a:lnTo>
                      <a:pt x="574" y="349"/>
                    </a:lnTo>
                    <a:lnTo>
                      <a:pt x="574" y="349"/>
                    </a:lnTo>
                    <a:lnTo>
                      <a:pt x="574" y="349"/>
                    </a:lnTo>
                    <a:lnTo>
                      <a:pt x="574" y="349"/>
                    </a:lnTo>
                    <a:lnTo>
                      <a:pt x="574" y="347"/>
                    </a:lnTo>
                    <a:lnTo>
                      <a:pt x="574" y="347"/>
                    </a:lnTo>
                    <a:lnTo>
                      <a:pt x="572" y="347"/>
                    </a:lnTo>
                    <a:lnTo>
                      <a:pt x="574" y="347"/>
                    </a:lnTo>
                    <a:lnTo>
                      <a:pt x="577" y="345"/>
                    </a:lnTo>
                    <a:lnTo>
                      <a:pt x="579" y="343"/>
                    </a:lnTo>
                    <a:lnTo>
                      <a:pt x="581" y="339"/>
                    </a:lnTo>
                    <a:lnTo>
                      <a:pt x="587" y="331"/>
                    </a:lnTo>
                    <a:lnTo>
                      <a:pt x="589" y="329"/>
                    </a:lnTo>
                    <a:lnTo>
                      <a:pt x="593" y="327"/>
                    </a:lnTo>
                    <a:lnTo>
                      <a:pt x="595" y="325"/>
                    </a:lnTo>
                    <a:lnTo>
                      <a:pt x="595" y="323"/>
                    </a:lnTo>
                    <a:lnTo>
                      <a:pt x="595" y="323"/>
                    </a:lnTo>
                    <a:lnTo>
                      <a:pt x="595" y="323"/>
                    </a:lnTo>
                    <a:lnTo>
                      <a:pt x="595" y="323"/>
                    </a:lnTo>
                    <a:lnTo>
                      <a:pt x="597" y="323"/>
                    </a:lnTo>
                    <a:lnTo>
                      <a:pt x="599" y="321"/>
                    </a:lnTo>
                    <a:lnTo>
                      <a:pt x="601" y="319"/>
                    </a:lnTo>
                    <a:lnTo>
                      <a:pt x="605" y="317"/>
                    </a:lnTo>
                    <a:lnTo>
                      <a:pt x="609" y="315"/>
                    </a:lnTo>
                    <a:lnTo>
                      <a:pt x="611" y="313"/>
                    </a:lnTo>
                    <a:lnTo>
                      <a:pt x="613" y="311"/>
                    </a:lnTo>
                    <a:lnTo>
                      <a:pt x="613" y="311"/>
                    </a:lnTo>
                    <a:lnTo>
                      <a:pt x="613" y="309"/>
                    </a:lnTo>
                    <a:lnTo>
                      <a:pt x="613" y="309"/>
                    </a:lnTo>
                    <a:lnTo>
                      <a:pt x="615" y="309"/>
                    </a:lnTo>
                    <a:lnTo>
                      <a:pt x="615" y="309"/>
                    </a:lnTo>
                    <a:lnTo>
                      <a:pt x="617" y="309"/>
                    </a:lnTo>
                    <a:lnTo>
                      <a:pt x="617" y="307"/>
                    </a:lnTo>
                    <a:lnTo>
                      <a:pt x="617" y="307"/>
                    </a:lnTo>
                    <a:lnTo>
                      <a:pt x="621" y="305"/>
                    </a:lnTo>
                    <a:lnTo>
                      <a:pt x="627" y="303"/>
                    </a:lnTo>
                    <a:lnTo>
                      <a:pt x="627" y="303"/>
                    </a:lnTo>
                    <a:lnTo>
                      <a:pt x="629" y="303"/>
                    </a:lnTo>
                    <a:lnTo>
                      <a:pt x="629" y="303"/>
                    </a:lnTo>
                    <a:lnTo>
                      <a:pt x="627" y="301"/>
                    </a:lnTo>
                    <a:lnTo>
                      <a:pt x="627" y="301"/>
                    </a:lnTo>
                    <a:lnTo>
                      <a:pt x="627" y="301"/>
                    </a:lnTo>
                    <a:lnTo>
                      <a:pt x="627" y="299"/>
                    </a:lnTo>
                    <a:lnTo>
                      <a:pt x="629" y="299"/>
                    </a:lnTo>
                    <a:lnTo>
                      <a:pt x="631" y="299"/>
                    </a:lnTo>
                    <a:lnTo>
                      <a:pt x="631" y="299"/>
                    </a:lnTo>
                    <a:lnTo>
                      <a:pt x="631" y="299"/>
                    </a:lnTo>
                    <a:lnTo>
                      <a:pt x="631" y="299"/>
                    </a:lnTo>
                    <a:lnTo>
                      <a:pt x="631" y="299"/>
                    </a:lnTo>
                    <a:lnTo>
                      <a:pt x="633" y="299"/>
                    </a:lnTo>
                    <a:lnTo>
                      <a:pt x="635" y="297"/>
                    </a:lnTo>
                    <a:lnTo>
                      <a:pt x="637" y="297"/>
                    </a:lnTo>
                    <a:lnTo>
                      <a:pt x="637" y="297"/>
                    </a:lnTo>
                    <a:lnTo>
                      <a:pt x="635" y="297"/>
                    </a:lnTo>
                    <a:lnTo>
                      <a:pt x="637" y="297"/>
                    </a:lnTo>
                    <a:lnTo>
                      <a:pt x="639" y="295"/>
                    </a:lnTo>
                    <a:lnTo>
                      <a:pt x="639" y="295"/>
                    </a:lnTo>
                    <a:lnTo>
                      <a:pt x="639" y="295"/>
                    </a:lnTo>
                    <a:lnTo>
                      <a:pt x="637" y="293"/>
                    </a:lnTo>
                    <a:lnTo>
                      <a:pt x="637" y="293"/>
                    </a:lnTo>
                    <a:lnTo>
                      <a:pt x="637" y="293"/>
                    </a:lnTo>
                    <a:lnTo>
                      <a:pt x="641" y="293"/>
                    </a:lnTo>
                    <a:lnTo>
                      <a:pt x="641" y="295"/>
                    </a:lnTo>
                    <a:lnTo>
                      <a:pt x="643" y="295"/>
                    </a:lnTo>
                    <a:lnTo>
                      <a:pt x="643" y="295"/>
                    </a:lnTo>
                    <a:lnTo>
                      <a:pt x="643" y="297"/>
                    </a:lnTo>
                    <a:lnTo>
                      <a:pt x="643" y="295"/>
                    </a:lnTo>
                    <a:lnTo>
                      <a:pt x="643" y="295"/>
                    </a:lnTo>
                    <a:lnTo>
                      <a:pt x="643" y="293"/>
                    </a:lnTo>
                    <a:lnTo>
                      <a:pt x="643" y="293"/>
                    </a:lnTo>
                    <a:lnTo>
                      <a:pt x="643" y="293"/>
                    </a:lnTo>
                    <a:lnTo>
                      <a:pt x="645" y="293"/>
                    </a:lnTo>
                    <a:lnTo>
                      <a:pt x="647" y="291"/>
                    </a:lnTo>
                    <a:lnTo>
                      <a:pt x="647" y="291"/>
                    </a:lnTo>
                    <a:lnTo>
                      <a:pt x="647" y="289"/>
                    </a:lnTo>
                    <a:lnTo>
                      <a:pt x="649" y="289"/>
                    </a:lnTo>
                    <a:lnTo>
                      <a:pt x="649" y="289"/>
                    </a:lnTo>
                    <a:lnTo>
                      <a:pt x="651" y="289"/>
                    </a:lnTo>
                    <a:lnTo>
                      <a:pt x="651" y="289"/>
                    </a:lnTo>
                    <a:lnTo>
                      <a:pt x="653" y="289"/>
                    </a:lnTo>
                    <a:lnTo>
                      <a:pt x="653" y="289"/>
                    </a:lnTo>
                    <a:lnTo>
                      <a:pt x="655" y="291"/>
                    </a:lnTo>
                    <a:lnTo>
                      <a:pt x="655" y="289"/>
                    </a:lnTo>
                    <a:lnTo>
                      <a:pt x="655" y="289"/>
                    </a:lnTo>
                    <a:lnTo>
                      <a:pt x="657" y="289"/>
                    </a:lnTo>
                    <a:lnTo>
                      <a:pt x="655" y="289"/>
                    </a:lnTo>
                    <a:lnTo>
                      <a:pt x="653" y="287"/>
                    </a:lnTo>
                    <a:lnTo>
                      <a:pt x="653" y="287"/>
                    </a:lnTo>
                    <a:lnTo>
                      <a:pt x="653" y="287"/>
                    </a:lnTo>
                    <a:lnTo>
                      <a:pt x="653" y="287"/>
                    </a:lnTo>
                    <a:lnTo>
                      <a:pt x="653" y="285"/>
                    </a:lnTo>
                    <a:lnTo>
                      <a:pt x="653" y="285"/>
                    </a:lnTo>
                    <a:lnTo>
                      <a:pt x="655" y="285"/>
                    </a:lnTo>
                    <a:lnTo>
                      <a:pt x="657" y="285"/>
                    </a:lnTo>
                    <a:lnTo>
                      <a:pt x="657" y="285"/>
                    </a:lnTo>
                    <a:lnTo>
                      <a:pt x="657" y="285"/>
                    </a:lnTo>
                    <a:lnTo>
                      <a:pt x="659" y="285"/>
                    </a:lnTo>
                    <a:lnTo>
                      <a:pt x="665" y="285"/>
                    </a:lnTo>
                    <a:lnTo>
                      <a:pt x="665" y="285"/>
                    </a:lnTo>
                    <a:lnTo>
                      <a:pt x="669" y="283"/>
                    </a:lnTo>
                    <a:lnTo>
                      <a:pt x="671" y="283"/>
                    </a:lnTo>
                    <a:lnTo>
                      <a:pt x="673" y="283"/>
                    </a:lnTo>
                    <a:lnTo>
                      <a:pt x="675" y="283"/>
                    </a:lnTo>
                    <a:lnTo>
                      <a:pt x="675" y="283"/>
                    </a:lnTo>
                    <a:lnTo>
                      <a:pt x="677" y="281"/>
                    </a:lnTo>
                    <a:lnTo>
                      <a:pt x="677" y="281"/>
                    </a:lnTo>
                    <a:lnTo>
                      <a:pt x="679" y="277"/>
                    </a:lnTo>
                    <a:lnTo>
                      <a:pt x="679" y="277"/>
                    </a:lnTo>
                    <a:lnTo>
                      <a:pt x="679" y="275"/>
                    </a:lnTo>
                    <a:lnTo>
                      <a:pt x="677" y="275"/>
                    </a:lnTo>
                    <a:lnTo>
                      <a:pt x="675" y="275"/>
                    </a:lnTo>
                    <a:lnTo>
                      <a:pt x="673" y="273"/>
                    </a:lnTo>
                    <a:lnTo>
                      <a:pt x="673" y="273"/>
                    </a:lnTo>
                    <a:lnTo>
                      <a:pt x="671" y="271"/>
                    </a:lnTo>
                    <a:lnTo>
                      <a:pt x="669" y="271"/>
                    </a:lnTo>
                    <a:lnTo>
                      <a:pt x="667" y="273"/>
                    </a:lnTo>
                    <a:lnTo>
                      <a:pt x="663" y="273"/>
                    </a:lnTo>
                    <a:lnTo>
                      <a:pt x="661" y="273"/>
                    </a:lnTo>
                    <a:lnTo>
                      <a:pt x="661" y="273"/>
                    </a:lnTo>
                    <a:lnTo>
                      <a:pt x="667" y="273"/>
                    </a:lnTo>
                    <a:lnTo>
                      <a:pt x="667" y="271"/>
                    </a:lnTo>
                    <a:lnTo>
                      <a:pt x="667" y="271"/>
                    </a:lnTo>
                    <a:lnTo>
                      <a:pt x="665" y="271"/>
                    </a:lnTo>
                    <a:lnTo>
                      <a:pt x="663" y="271"/>
                    </a:lnTo>
                    <a:lnTo>
                      <a:pt x="657" y="269"/>
                    </a:lnTo>
                    <a:lnTo>
                      <a:pt x="657" y="267"/>
                    </a:lnTo>
                    <a:lnTo>
                      <a:pt x="655" y="267"/>
                    </a:lnTo>
                    <a:lnTo>
                      <a:pt x="655" y="267"/>
                    </a:lnTo>
                    <a:lnTo>
                      <a:pt x="655" y="269"/>
                    </a:lnTo>
                    <a:lnTo>
                      <a:pt x="655" y="269"/>
                    </a:lnTo>
                    <a:lnTo>
                      <a:pt x="655" y="269"/>
                    </a:lnTo>
                    <a:lnTo>
                      <a:pt x="655" y="269"/>
                    </a:lnTo>
                    <a:lnTo>
                      <a:pt x="653" y="269"/>
                    </a:lnTo>
                    <a:lnTo>
                      <a:pt x="653" y="269"/>
                    </a:lnTo>
                    <a:lnTo>
                      <a:pt x="651" y="267"/>
                    </a:lnTo>
                    <a:lnTo>
                      <a:pt x="653" y="267"/>
                    </a:lnTo>
                    <a:lnTo>
                      <a:pt x="653" y="267"/>
                    </a:lnTo>
                    <a:lnTo>
                      <a:pt x="655" y="267"/>
                    </a:lnTo>
                    <a:lnTo>
                      <a:pt x="655" y="265"/>
                    </a:lnTo>
                    <a:lnTo>
                      <a:pt x="655" y="267"/>
                    </a:lnTo>
                    <a:lnTo>
                      <a:pt x="661" y="267"/>
                    </a:lnTo>
                    <a:lnTo>
                      <a:pt x="665" y="269"/>
                    </a:lnTo>
                    <a:lnTo>
                      <a:pt x="667" y="271"/>
                    </a:lnTo>
                    <a:lnTo>
                      <a:pt x="667" y="271"/>
                    </a:lnTo>
                    <a:lnTo>
                      <a:pt x="669" y="271"/>
                    </a:lnTo>
                    <a:lnTo>
                      <a:pt x="671" y="269"/>
                    </a:lnTo>
                    <a:lnTo>
                      <a:pt x="671" y="269"/>
                    </a:lnTo>
                    <a:lnTo>
                      <a:pt x="671" y="269"/>
                    </a:lnTo>
                    <a:lnTo>
                      <a:pt x="671" y="269"/>
                    </a:lnTo>
                    <a:lnTo>
                      <a:pt x="671" y="271"/>
                    </a:lnTo>
                    <a:lnTo>
                      <a:pt x="671" y="271"/>
                    </a:lnTo>
                    <a:lnTo>
                      <a:pt x="671" y="271"/>
                    </a:lnTo>
                    <a:lnTo>
                      <a:pt x="673" y="271"/>
                    </a:lnTo>
                    <a:lnTo>
                      <a:pt x="675" y="271"/>
                    </a:lnTo>
                    <a:lnTo>
                      <a:pt x="679" y="273"/>
                    </a:lnTo>
                    <a:lnTo>
                      <a:pt x="681" y="273"/>
                    </a:lnTo>
                    <a:lnTo>
                      <a:pt x="681" y="273"/>
                    </a:lnTo>
                    <a:lnTo>
                      <a:pt x="683" y="273"/>
                    </a:lnTo>
                    <a:lnTo>
                      <a:pt x="685" y="273"/>
                    </a:lnTo>
                    <a:lnTo>
                      <a:pt x="685" y="273"/>
                    </a:lnTo>
                    <a:lnTo>
                      <a:pt x="687" y="273"/>
                    </a:lnTo>
                    <a:lnTo>
                      <a:pt x="687" y="273"/>
                    </a:lnTo>
                    <a:lnTo>
                      <a:pt x="687" y="273"/>
                    </a:lnTo>
                    <a:lnTo>
                      <a:pt x="689" y="273"/>
                    </a:lnTo>
                    <a:lnTo>
                      <a:pt x="691" y="271"/>
                    </a:lnTo>
                    <a:lnTo>
                      <a:pt x="695" y="269"/>
                    </a:lnTo>
                    <a:lnTo>
                      <a:pt x="695" y="269"/>
                    </a:lnTo>
                    <a:lnTo>
                      <a:pt x="695" y="269"/>
                    </a:lnTo>
                    <a:lnTo>
                      <a:pt x="695" y="267"/>
                    </a:lnTo>
                    <a:lnTo>
                      <a:pt x="695" y="267"/>
                    </a:lnTo>
                    <a:lnTo>
                      <a:pt x="697" y="267"/>
                    </a:lnTo>
                    <a:lnTo>
                      <a:pt x="699" y="267"/>
                    </a:lnTo>
                    <a:lnTo>
                      <a:pt x="699" y="267"/>
                    </a:lnTo>
                    <a:lnTo>
                      <a:pt x="699" y="265"/>
                    </a:lnTo>
                    <a:lnTo>
                      <a:pt x="699" y="265"/>
                    </a:lnTo>
                    <a:lnTo>
                      <a:pt x="697" y="265"/>
                    </a:lnTo>
                    <a:lnTo>
                      <a:pt x="699" y="265"/>
                    </a:lnTo>
                    <a:lnTo>
                      <a:pt x="701" y="263"/>
                    </a:lnTo>
                    <a:lnTo>
                      <a:pt x="701" y="265"/>
                    </a:lnTo>
                    <a:lnTo>
                      <a:pt x="701" y="265"/>
                    </a:lnTo>
                    <a:lnTo>
                      <a:pt x="701" y="265"/>
                    </a:lnTo>
                    <a:lnTo>
                      <a:pt x="703" y="267"/>
                    </a:lnTo>
                    <a:lnTo>
                      <a:pt x="703" y="267"/>
                    </a:lnTo>
                    <a:lnTo>
                      <a:pt x="703" y="267"/>
                    </a:lnTo>
                    <a:lnTo>
                      <a:pt x="703" y="267"/>
                    </a:lnTo>
                    <a:lnTo>
                      <a:pt x="705" y="267"/>
                    </a:lnTo>
                    <a:lnTo>
                      <a:pt x="707" y="267"/>
                    </a:lnTo>
                    <a:lnTo>
                      <a:pt x="707" y="267"/>
                    </a:lnTo>
                    <a:lnTo>
                      <a:pt x="707" y="267"/>
                    </a:lnTo>
                    <a:lnTo>
                      <a:pt x="709" y="265"/>
                    </a:lnTo>
                    <a:lnTo>
                      <a:pt x="709" y="265"/>
                    </a:lnTo>
                    <a:lnTo>
                      <a:pt x="709" y="267"/>
                    </a:lnTo>
                    <a:lnTo>
                      <a:pt x="709" y="267"/>
                    </a:lnTo>
                    <a:lnTo>
                      <a:pt x="711" y="267"/>
                    </a:lnTo>
                    <a:lnTo>
                      <a:pt x="713" y="267"/>
                    </a:lnTo>
                    <a:lnTo>
                      <a:pt x="717" y="265"/>
                    </a:lnTo>
                    <a:lnTo>
                      <a:pt x="723" y="263"/>
                    </a:lnTo>
                    <a:lnTo>
                      <a:pt x="725" y="263"/>
                    </a:lnTo>
                    <a:lnTo>
                      <a:pt x="725" y="261"/>
                    </a:lnTo>
                    <a:lnTo>
                      <a:pt x="727" y="261"/>
                    </a:lnTo>
                    <a:lnTo>
                      <a:pt x="741" y="253"/>
                    </a:lnTo>
                    <a:lnTo>
                      <a:pt x="743" y="253"/>
                    </a:lnTo>
                    <a:lnTo>
                      <a:pt x="747" y="249"/>
                    </a:lnTo>
                    <a:lnTo>
                      <a:pt x="747" y="249"/>
                    </a:lnTo>
                    <a:lnTo>
                      <a:pt x="747" y="247"/>
                    </a:lnTo>
                    <a:lnTo>
                      <a:pt x="747" y="247"/>
                    </a:lnTo>
                    <a:lnTo>
                      <a:pt x="745" y="247"/>
                    </a:lnTo>
                    <a:lnTo>
                      <a:pt x="739" y="247"/>
                    </a:lnTo>
                    <a:lnTo>
                      <a:pt x="735" y="247"/>
                    </a:lnTo>
                    <a:lnTo>
                      <a:pt x="727" y="245"/>
                    </a:lnTo>
                    <a:lnTo>
                      <a:pt x="725" y="245"/>
                    </a:lnTo>
                    <a:lnTo>
                      <a:pt x="725" y="242"/>
                    </a:lnTo>
                    <a:lnTo>
                      <a:pt x="723" y="240"/>
                    </a:lnTo>
                    <a:lnTo>
                      <a:pt x="721" y="238"/>
                    </a:lnTo>
                    <a:lnTo>
                      <a:pt x="721" y="238"/>
                    </a:lnTo>
                    <a:lnTo>
                      <a:pt x="719" y="238"/>
                    </a:lnTo>
                    <a:lnTo>
                      <a:pt x="719" y="238"/>
                    </a:lnTo>
                    <a:lnTo>
                      <a:pt x="715" y="236"/>
                    </a:lnTo>
                    <a:lnTo>
                      <a:pt x="709" y="236"/>
                    </a:lnTo>
                    <a:lnTo>
                      <a:pt x="709" y="236"/>
                    </a:lnTo>
                    <a:lnTo>
                      <a:pt x="709" y="236"/>
                    </a:lnTo>
                    <a:lnTo>
                      <a:pt x="709" y="236"/>
                    </a:lnTo>
                    <a:lnTo>
                      <a:pt x="705" y="236"/>
                    </a:lnTo>
                    <a:lnTo>
                      <a:pt x="705" y="236"/>
                    </a:lnTo>
                    <a:lnTo>
                      <a:pt x="705" y="234"/>
                    </a:lnTo>
                    <a:lnTo>
                      <a:pt x="707" y="234"/>
                    </a:lnTo>
                    <a:lnTo>
                      <a:pt x="711" y="234"/>
                    </a:lnTo>
                    <a:lnTo>
                      <a:pt x="713" y="236"/>
                    </a:lnTo>
                    <a:lnTo>
                      <a:pt x="713" y="236"/>
                    </a:lnTo>
                    <a:lnTo>
                      <a:pt x="715" y="236"/>
                    </a:lnTo>
                    <a:lnTo>
                      <a:pt x="717" y="236"/>
                    </a:lnTo>
                    <a:lnTo>
                      <a:pt x="719" y="236"/>
                    </a:lnTo>
                    <a:lnTo>
                      <a:pt x="721" y="236"/>
                    </a:lnTo>
                    <a:lnTo>
                      <a:pt x="723" y="236"/>
                    </a:lnTo>
                    <a:lnTo>
                      <a:pt x="723" y="236"/>
                    </a:lnTo>
                    <a:lnTo>
                      <a:pt x="723" y="236"/>
                    </a:lnTo>
                    <a:lnTo>
                      <a:pt x="723" y="236"/>
                    </a:lnTo>
                    <a:lnTo>
                      <a:pt x="725" y="236"/>
                    </a:lnTo>
                    <a:lnTo>
                      <a:pt x="727" y="236"/>
                    </a:lnTo>
                    <a:lnTo>
                      <a:pt x="727" y="236"/>
                    </a:lnTo>
                    <a:lnTo>
                      <a:pt x="731" y="238"/>
                    </a:lnTo>
                    <a:lnTo>
                      <a:pt x="731" y="238"/>
                    </a:lnTo>
                    <a:lnTo>
                      <a:pt x="733" y="240"/>
                    </a:lnTo>
                    <a:lnTo>
                      <a:pt x="733" y="240"/>
                    </a:lnTo>
                    <a:lnTo>
                      <a:pt x="733" y="240"/>
                    </a:lnTo>
                    <a:lnTo>
                      <a:pt x="735" y="240"/>
                    </a:lnTo>
                    <a:lnTo>
                      <a:pt x="735" y="242"/>
                    </a:lnTo>
                    <a:lnTo>
                      <a:pt x="737" y="245"/>
                    </a:lnTo>
                    <a:lnTo>
                      <a:pt x="739" y="245"/>
                    </a:lnTo>
                    <a:lnTo>
                      <a:pt x="741" y="245"/>
                    </a:lnTo>
                    <a:lnTo>
                      <a:pt x="745" y="245"/>
                    </a:lnTo>
                    <a:lnTo>
                      <a:pt x="747" y="245"/>
                    </a:lnTo>
                    <a:lnTo>
                      <a:pt x="749" y="245"/>
                    </a:lnTo>
                    <a:lnTo>
                      <a:pt x="751" y="245"/>
                    </a:lnTo>
                    <a:lnTo>
                      <a:pt x="753" y="242"/>
                    </a:lnTo>
                    <a:lnTo>
                      <a:pt x="757" y="240"/>
                    </a:lnTo>
                    <a:lnTo>
                      <a:pt x="769" y="234"/>
                    </a:lnTo>
                    <a:lnTo>
                      <a:pt x="771" y="234"/>
                    </a:lnTo>
                    <a:lnTo>
                      <a:pt x="771" y="232"/>
                    </a:lnTo>
                    <a:lnTo>
                      <a:pt x="773" y="232"/>
                    </a:lnTo>
                    <a:lnTo>
                      <a:pt x="773" y="232"/>
                    </a:lnTo>
                    <a:lnTo>
                      <a:pt x="771" y="230"/>
                    </a:lnTo>
                    <a:lnTo>
                      <a:pt x="769" y="230"/>
                    </a:lnTo>
                    <a:lnTo>
                      <a:pt x="767" y="230"/>
                    </a:lnTo>
                    <a:lnTo>
                      <a:pt x="767" y="228"/>
                    </a:lnTo>
                    <a:lnTo>
                      <a:pt x="767" y="228"/>
                    </a:lnTo>
                    <a:lnTo>
                      <a:pt x="767" y="228"/>
                    </a:lnTo>
                    <a:lnTo>
                      <a:pt x="767" y="228"/>
                    </a:lnTo>
                    <a:lnTo>
                      <a:pt x="767" y="228"/>
                    </a:lnTo>
                    <a:lnTo>
                      <a:pt x="767" y="226"/>
                    </a:lnTo>
                    <a:lnTo>
                      <a:pt x="769" y="226"/>
                    </a:lnTo>
                    <a:lnTo>
                      <a:pt x="769" y="226"/>
                    </a:lnTo>
                    <a:lnTo>
                      <a:pt x="775" y="226"/>
                    </a:lnTo>
                    <a:lnTo>
                      <a:pt x="779" y="226"/>
                    </a:lnTo>
                    <a:lnTo>
                      <a:pt x="781" y="226"/>
                    </a:lnTo>
                    <a:lnTo>
                      <a:pt x="783" y="226"/>
                    </a:lnTo>
                    <a:lnTo>
                      <a:pt x="783" y="228"/>
                    </a:lnTo>
                    <a:lnTo>
                      <a:pt x="785" y="228"/>
                    </a:lnTo>
                    <a:lnTo>
                      <a:pt x="785" y="230"/>
                    </a:lnTo>
                    <a:lnTo>
                      <a:pt x="787" y="230"/>
                    </a:lnTo>
                    <a:lnTo>
                      <a:pt x="789" y="232"/>
                    </a:lnTo>
                    <a:lnTo>
                      <a:pt x="791" y="232"/>
                    </a:lnTo>
                    <a:lnTo>
                      <a:pt x="791" y="232"/>
                    </a:lnTo>
                    <a:lnTo>
                      <a:pt x="793" y="230"/>
                    </a:lnTo>
                    <a:lnTo>
                      <a:pt x="793" y="230"/>
                    </a:lnTo>
                    <a:lnTo>
                      <a:pt x="793" y="230"/>
                    </a:lnTo>
                    <a:lnTo>
                      <a:pt x="797" y="230"/>
                    </a:lnTo>
                    <a:lnTo>
                      <a:pt x="797" y="232"/>
                    </a:lnTo>
                    <a:lnTo>
                      <a:pt x="797" y="232"/>
                    </a:lnTo>
                    <a:lnTo>
                      <a:pt x="799" y="230"/>
                    </a:lnTo>
                    <a:lnTo>
                      <a:pt x="799" y="230"/>
                    </a:lnTo>
                    <a:lnTo>
                      <a:pt x="799" y="228"/>
                    </a:lnTo>
                    <a:lnTo>
                      <a:pt x="799" y="226"/>
                    </a:lnTo>
                    <a:lnTo>
                      <a:pt x="799" y="226"/>
                    </a:lnTo>
                    <a:lnTo>
                      <a:pt x="799" y="224"/>
                    </a:lnTo>
                    <a:lnTo>
                      <a:pt x="799" y="224"/>
                    </a:lnTo>
                    <a:lnTo>
                      <a:pt x="799" y="224"/>
                    </a:lnTo>
                    <a:lnTo>
                      <a:pt x="797" y="222"/>
                    </a:lnTo>
                    <a:lnTo>
                      <a:pt x="797" y="220"/>
                    </a:lnTo>
                    <a:lnTo>
                      <a:pt x="797" y="220"/>
                    </a:lnTo>
                    <a:lnTo>
                      <a:pt x="797" y="220"/>
                    </a:lnTo>
                    <a:lnTo>
                      <a:pt x="795" y="220"/>
                    </a:lnTo>
                    <a:lnTo>
                      <a:pt x="795" y="220"/>
                    </a:lnTo>
                    <a:lnTo>
                      <a:pt x="793" y="220"/>
                    </a:lnTo>
                    <a:lnTo>
                      <a:pt x="793" y="220"/>
                    </a:lnTo>
                    <a:lnTo>
                      <a:pt x="791" y="220"/>
                    </a:lnTo>
                    <a:lnTo>
                      <a:pt x="791" y="220"/>
                    </a:lnTo>
                    <a:lnTo>
                      <a:pt x="793" y="220"/>
                    </a:lnTo>
                    <a:lnTo>
                      <a:pt x="797" y="218"/>
                    </a:lnTo>
                    <a:lnTo>
                      <a:pt x="797" y="218"/>
                    </a:lnTo>
                    <a:lnTo>
                      <a:pt x="799" y="220"/>
                    </a:lnTo>
                    <a:lnTo>
                      <a:pt x="799" y="220"/>
                    </a:lnTo>
                    <a:lnTo>
                      <a:pt x="799" y="220"/>
                    </a:lnTo>
                    <a:lnTo>
                      <a:pt x="801" y="220"/>
                    </a:lnTo>
                    <a:lnTo>
                      <a:pt x="801" y="222"/>
                    </a:lnTo>
                    <a:lnTo>
                      <a:pt x="799" y="222"/>
                    </a:lnTo>
                    <a:lnTo>
                      <a:pt x="799" y="222"/>
                    </a:lnTo>
                    <a:lnTo>
                      <a:pt x="799" y="222"/>
                    </a:lnTo>
                    <a:lnTo>
                      <a:pt x="801" y="222"/>
                    </a:lnTo>
                    <a:lnTo>
                      <a:pt x="801" y="222"/>
                    </a:lnTo>
                    <a:lnTo>
                      <a:pt x="803" y="222"/>
                    </a:lnTo>
                    <a:lnTo>
                      <a:pt x="803" y="224"/>
                    </a:lnTo>
                    <a:lnTo>
                      <a:pt x="803" y="224"/>
                    </a:lnTo>
                    <a:lnTo>
                      <a:pt x="803" y="226"/>
                    </a:lnTo>
                    <a:lnTo>
                      <a:pt x="803" y="226"/>
                    </a:lnTo>
                    <a:lnTo>
                      <a:pt x="803" y="228"/>
                    </a:lnTo>
                    <a:lnTo>
                      <a:pt x="803" y="228"/>
                    </a:lnTo>
                    <a:lnTo>
                      <a:pt x="803" y="228"/>
                    </a:lnTo>
                    <a:lnTo>
                      <a:pt x="805" y="228"/>
                    </a:lnTo>
                    <a:lnTo>
                      <a:pt x="807" y="228"/>
                    </a:lnTo>
                    <a:lnTo>
                      <a:pt x="809" y="228"/>
                    </a:lnTo>
                    <a:lnTo>
                      <a:pt x="813" y="226"/>
                    </a:lnTo>
                    <a:lnTo>
                      <a:pt x="817" y="226"/>
                    </a:lnTo>
                    <a:lnTo>
                      <a:pt x="819" y="224"/>
                    </a:lnTo>
                    <a:lnTo>
                      <a:pt x="821" y="224"/>
                    </a:lnTo>
                    <a:lnTo>
                      <a:pt x="823" y="222"/>
                    </a:lnTo>
                    <a:lnTo>
                      <a:pt x="825" y="222"/>
                    </a:lnTo>
                    <a:lnTo>
                      <a:pt x="825" y="222"/>
                    </a:lnTo>
                    <a:lnTo>
                      <a:pt x="829" y="220"/>
                    </a:lnTo>
                    <a:lnTo>
                      <a:pt x="829" y="220"/>
                    </a:lnTo>
                    <a:lnTo>
                      <a:pt x="831" y="220"/>
                    </a:lnTo>
                    <a:lnTo>
                      <a:pt x="833" y="220"/>
                    </a:lnTo>
                    <a:lnTo>
                      <a:pt x="833" y="218"/>
                    </a:lnTo>
                    <a:lnTo>
                      <a:pt x="837" y="218"/>
                    </a:lnTo>
                    <a:lnTo>
                      <a:pt x="837" y="218"/>
                    </a:lnTo>
                    <a:lnTo>
                      <a:pt x="839" y="216"/>
                    </a:lnTo>
                    <a:lnTo>
                      <a:pt x="841" y="214"/>
                    </a:lnTo>
                    <a:lnTo>
                      <a:pt x="843" y="212"/>
                    </a:lnTo>
                    <a:lnTo>
                      <a:pt x="843" y="212"/>
                    </a:lnTo>
                    <a:lnTo>
                      <a:pt x="843" y="210"/>
                    </a:lnTo>
                    <a:lnTo>
                      <a:pt x="843" y="210"/>
                    </a:lnTo>
                    <a:lnTo>
                      <a:pt x="841" y="208"/>
                    </a:lnTo>
                    <a:lnTo>
                      <a:pt x="841" y="206"/>
                    </a:lnTo>
                    <a:lnTo>
                      <a:pt x="841" y="206"/>
                    </a:lnTo>
                    <a:lnTo>
                      <a:pt x="839" y="204"/>
                    </a:lnTo>
                    <a:lnTo>
                      <a:pt x="841" y="204"/>
                    </a:lnTo>
                    <a:lnTo>
                      <a:pt x="841" y="204"/>
                    </a:lnTo>
                    <a:lnTo>
                      <a:pt x="841" y="202"/>
                    </a:lnTo>
                    <a:lnTo>
                      <a:pt x="843" y="200"/>
                    </a:lnTo>
                    <a:lnTo>
                      <a:pt x="843" y="200"/>
                    </a:lnTo>
                    <a:lnTo>
                      <a:pt x="843" y="200"/>
                    </a:lnTo>
                    <a:lnTo>
                      <a:pt x="843" y="200"/>
                    </a:lnTo>
                    <a:lnTo>
                      <a:pt x="841" y="202"/>
                    </a:lnTo>
                    <a:lnTo>
                      <a:pt x="841" y="202"/>
                    </a:lnTo>
                    <a:lnTo>
                      <a:pt x="841" y="202"/>
                    </a:lnTo>
                    <a:lnTo>
                      <a:pt x="841" y="200"/>
                    </a:lnTo>
                    <a:lnTo>
                      <a:pt x="841" y="200"/>
                    </a:lnTo>
                    <a:lnTo>
                      <a:pt x="841" y="198"/>
                    </a:lnTo>
                    <a:lnTo>
                      <a:pt x="841" y="198"/>
                    </a:lnTo>
                    <a:lnTo>
                      <a:pt x="841" y="198"/>
                    </a:lnTo>
                    <a:lnTo>
                      <a:pt x="841" y="198"/>
                    </a:lnTo>
                    <a:lnTo>
                      <a:pt x="841" y="196"/>
                    </a:lnTo>
                    <a:lnTo>
                      <a:pt x="841" y="196"/>
                    </a:lnTo>
                    <a:lnTo>
                      <a:pt x="841" y="196"/>
                    </a:lnTo>
                    <a:lnTo>
                      <a:pt x="843" y="196"/>
                    </a:lnTo>
                    <a:lnTo>
                      <a:pt x="845" y="196"/>
                    </a:lnTo>
                    <a:lnTo>
                      <a:pt x="847" y="196"/>
                    </a:lnTo>
                    <a:lnTo>
                      <a:pt x="847" y="196"/>
                    </a:lnTo>
                    <a:lnTo>
                      <a:pt x="847" y="196"/>
                    </a:lnTo>
                    <a:lnTo>
                      <a:pt x="849" y="196"/>
                    </a:lnTo>
                    <a:lnTo>
                      <a:pt x="851" y="196"/>
                    </a:lnTo>
                    <a:lnTo>
                      <a:pt x="853" y="196"/>
                    </a:lnTo>
                    <a:lnTo>
                      <a:pt x="857" y="194"/>
                    </a:lnTo>
                    <a:lnTo>
                      <a:pt x="859" y="194"/>
                    </a:lnTo>
                    <a:lnTo>
                      <a:pt x="859" y="192"/>
                    </a:lnTo>
                    <a:lnTo>
                      <a:pt x="859" y="192"/>
                    </a:lnTo>
                    <a:lnTo>
                      <a:pt x="859" y="190"/>
                    </a:lnTo>
                    <a:lnTo>
                      <a:pt x="859" y="190"/>
                    </a:lnTo>
                    <a:lnTo>
                      <a:pt x="857" y="190"/>
                    </a:lnTo>
                    <a:lnTo>
                      <a:pt x="855" y="190"/>
                    </a:lnTo>
                    <a:lnTo>
                      <a:pt x="853" y="190"/>
                    </a:lnTo>
                    <a:lnTo>
                      <a:pt x="853" y="190"/>
                    </a:lnTo>
                    <a:lnTo>
                      <a:pt x="855" y="190"/>
                    </a:lnTo>
                    <a:lnTo>
                      <a:pt x="859" y="188"/>
                    </a:lnTo>
                    <a:lnTo>
                      <a:pt x="863" y="186"/>
                    </a:lnTo>
                    <a:lnTo>
                      <a:pt x="863" y="186"/>
                    </a:lnTo>
                    <a:lnTo>
                      <a:pt x="863" y="186"/>
                    </a:lnTo>
                    <a:lnTo>
                      <a:pt x="863" y="186"/>
                    </a:lnTo>
                    <a:lnTo>
                      <a:pt x="859" y="184"/>
                    </a:lnTo>
                    <a:lnTo>
                      <a:pt x="857" y="184"/>
                    </a:lnTo>
                    <a:lnTo>
                      <a:pt x="855" y="184"/>
                    </a:lnTo>
                    <a:lnTo>
                      <a:pt x="855" y="184"/>
                    </a:lnTo>
                    <a:lnTo>
                      <a:pt x="855" y="184"/>
                    </a:lnTo>
                    <a:lnTo>
                      <a:pt x="855" y="184"/>
                    </a:lnTo>
                    <a:lnTo>
                      <a:pt x="855" y="184"/>
                    </a:lnTo>
                    <a:lnTo>
                      <a:pt x="855" y="182"/>
                    </a:lnTo>
                    <a:lnTo>
                      <a:pt x="851" y="182"/>
                    </a:lnTo>
                    <a:lnTo>
                      <a:pt x="851" y="180"/>
                    </a:lnTo>
                    <a:lnTo>
                      <a:pt x="853" y="180"/>
                    </a:lnTo>
                    <a:lnTo>
                      <a:pt x="855" y="180"/>
                    </a:lnTo>
                    <a:lnTo>
                      <a:pt x="857" y="180"/>
                    </a:lnTo>
                    <a:lnTo>
                      <a:pt x="857" y="178"/>
                    </a:lnTo>
                    <a:lnTo>
                      <a:pt x="855" y="178"/>
                    </a:lnTo>
                    <a:lnTo>
                      <a:pt x="853" y="178"/>
                    </a:lnTo>
                    <a:lnTo>
                      <a:pt x="851" y="178"/>
                    </a:lnTo>
                    <a:lnTo>
                      <a:pt x="845" y="178"/>
                    </a:lnTo>
                    <a:lnTo>
                      <a:pt x="843" y="178"/>
                    </a:lnTo>
                    <a:lnTo>
                      <a:pt x="841" y="178"/>
                    </a:lnTo>
                    <a:lnTo>
                      <a:pt x="839" y="176"/>
                    </a:lnTo>
                    <a:lnTo>
                      <a:pt x="837" y="176"/>
                    </a:lnTo>
                    <a:lnTo>
                      <a:pt x="835" y="176"/>
                    </a:lnTo>
                    <a:lnTo>
                      <a:pt x="831" y="176"/>
                    </a:lnTo>
                    <a:lnTo>
                      <a:pt x="829" y="176"/>
                    </a:lnTo>
                    <a:lnTo>
                      <a:pt x="827" y="176"/>
                    </a:lnTo>
                    <a:lnTo>
                      <a:pt x="827" y="176"/>
                    </a:lnTo>
                    <a:lnTo>
                      <a:pt x="825" y="176"/>
                    </a:lnTo>
                    <a:lnTo>
                      <a:pt x="825" y="176"/>
                    </a:lnTo>
                    <a:lnTo>
                      <a:pt x="823" y="176"/>
                    </a:lnTo>
                    <a:lnTo>
                      <a:pt x="825" y="176"/>
                    </a:lnTo>
                    <a:lnTo>
                      <a:pt x="825" y="176"/>
                    </a:lnTo>
                    <a:lnTo>
                      <a:pt x="823" y="178"/>
                    </a:lnTo>
                    <a:lnTo>
                      <a:pt x="821" y="178"/>
                    </a:lnTo>
                    <a:lnTo>
                      <a:pt x="821" y="180"/>
                    </a:lnTo>
                    <a:lnTo>
                      <a:pt x="821" y="180"/>
                    </a:lnTo>
                    <a:lnTo>
                      <a:pt x="821" y="180"/>
                    </a:lnTo>
                    <a:lnTo>
                      <a:pt x="821" y="180"/>
                    </a:lnTo>
                    <a:lnTo>
                      <a:pt x="821" y="182"/>
                    </a:lnTo>
                    <a:lnTo>
                      <a:pt x="821" y="182"/>
                    </a:lnTo>
                    <a:lnTo>
                      <a:pt x="821" y="182"/>
                    </a:lnTo>
                    <a:lnTo>
                      <a:pt x="819" y="182"/>
                    </a:lnTo>
                    <a:lnTo>
                      <a:pt x="819" y="184"/>
                    </a:lnTo>
                    <a:lnTo>
                      <a:pt x="819" y="184"/>
                    </a:lnTo>
                    <a:lnTo>
                      <a:pt x="817" y="184"/>
                    </a:lnTo>
                    <a:lnTo>
                      <a:pt x="819" y="186"/>
                    </a:lnTo>
                    <a:lnTo>
                      <a:pt x="819" y="186"/>
                    </a:lnTo>
                    <a:lnTo>
                      <a:pt x="821" y="186"/>
                    </a:lnTo>
                    <a:lnTo>
                      <a:pt x="821" y="186"/>
                    </a:lnTo>
                    <a:lnTo>
                      <a:pt x="821" y="188"/>
                    </a:lnTo>
                    <a:lnTo>
                      <a:pt x="821" y="188"/>
                    </a:lnTo>
                    <a:lnTo>
                      <a:pt x="821" y="188"/>
                    </a:lnTo>
                    <a:lnTo>
                      <a:pt x="819" y="188"/>
                    </a:lnTo>
                    <a:lnTo>
                      <a:pt x="819" y="190"/>
                    </a:lnTo>
                    <a:lnTo>
                      <a:pt x="817" y="190"/>
                    </a:lnTo>
                    <a:lnTo>
                      <a:pt x="817" y="190"/>
                    </a:lnTo>
                    <a:lnTo>
                      <a:pt x="815" y="190"/>
                    </a:lnTo>
                    <a:lnTo>
                      <a:pt x="819" y="192"/>
                    </a:lnTo>
                    <a:lnTo>
                      <a:pt x="817" y="192"/>
                    </a:lnTo>
                    <a:lnTo>
                      <a:pt x="813" y="192"/>
                    </a:lnTo>
                    <a:lnTo>
                      <a:pt x="813" y="192"/>
                    </a:lnTo>
                    <a:lnTo>
                      <a:pt x="811" y="192"/>
                    </a:lnTo>
                    <a:lnTo>
                      <a:pt x="811" y="192"/>
                    </a:lnTo>
                    <a:lnTo>
                      <a:pt x="811" y="192"/>
                    </a:lnTo>
                    <a:lnTo>
                      <a:pt x="809" y="192"/>
                    </a:lnTo>
                    <a:lnTo>
                      <a:pt x="807" y="192"/>
                    </a:lnTo>
                    <a:lnTo>
                      <a:pt x="807" y="194"/>
                    </a:lnTo>
                    <a:lnTo>
                      <a:pt x="807" y="194"/>
                    </a:lnTo>
                    <a:lnTo>
                      <a:pt x="805" y="194"/>
                    </a:lnTo>
                    <a:lnTo>
                      <a:pt x="805" y="196"/>
                    </a:lnTo>
                    <a:lnTo>
                      <a:pt x="803" y="196"/>
                    </a:lnTo>
                    <a:lnTo>
                      <a:pt x="801" y="198"/>
                    </a:lnTo>
                    <a:lnTo>
                      <a:pt x="797" y="202"/>
                    </a:lnTo>
                    <a:lnTo>
                      <a:pt x="795" y="202"/>
                    </a:lnTo>
                    <a:lnTo>
                      <a:pt x="789" y="206"/>
                    </a:lnTo>
                    <a:lnTo>
                      <a:pt x="787" y="206"/>
                    </a:lnTo>
                    <a:lnTo>
                      <a:pt x="785" y="208"/>
                    </a:lnTo>
                    <a:lnTo>
                      <a:pt x="785" y="208"/>
                    </a:lnTo>
                    <a:lnTo>
                      <a:pt x="783" y="210"/>
                    </a:lnTo>
                    <a:lnTo>
                      <a:pt x="781" y="212"/>
                    </a:lnTo>
                    <a:lnTo>
                      <a:pt x="781" y="212"/>
                    </a:lnTo>
                    <a:lnTo>
                      <a:pt x="779" y="212"/>
                    </a:lnTo>
                    <a:lnTo>
                      <a:pt x="779" y="212"/>
                    </a:lnTo>
                    <a:lnTo>
                      <a:pt x="777" y="212"/>
                    </a:lnTo>
                    <a:lnTo>
                      <a:pt x="777" y="214"/>
                    </a:lnTo>
                    <a:lnTo>
                      <a:pt x="773" y="214"/>
                    </a:lnTo>
                    <a:lnTo>
                      <a:pt x="769" y="216"/>
                    </a:lnTo>
                    <a:lnTo>
                      <a:pt x="769" y="216"/>
                    </a:lnTo>
                    <a:lnTo>
                      <a:pt x="769" y="216"/>
                    </a:lnTo>
                    <a:lnTo>
                      <a:pt x="769" y="216"/>
                    </a:lnTo>
                    <a:lnTo>
                      <a:pt x="769" y="216"/>
                    </a:lnTo>
                    <a:lnTo>
                      <a:pt x="769" y="214"/>
                    </a:lnTo>
                    <a:lnTo>
                      <a:pt x="769" y="214"/>
                    </a:lnTo>
                    <a:lnTo>
                      <a:pt x="767" y="210"/>
                    </a:lnTo>
                    <a:lnTo>
                      <a:pt x="767" y="208"/>
                    </a:lnTo>
                    <a:lnTo>
                      <a:pt x="767" y="204"/>
                    </a:lnTo>
                    <a:lnTo>
                      <a:pt x="767" y="204"/>
                    </a:lnTo>
                    <a:lnTo>
                      <a:pt x="771" y="202"/>
                    </a:lnTo>
                    <a:lnTo>
                      <a:pt x="771" y="200"/>
                    </a:lnTo>
                    <a:lnTo>
                      <a:pt x="771" y="200"/>
                    </a:lnTo>
                    <a:lnTo>
                      <a:pt x="773" y="198"/>
                    </a:lnTo>
                    <a:lnTo>
                      <a:pt x="773" y="198"/>
                    </a:lnTo>
                    <a:lnTo>
                      <a:pt x="773" y="200"/>
                    </a:lnTo>
                    <a:lnTo>
                      <a:pt x="773" y="200"/>
                    </a:lnTo>
                    <a:lnTo>
                      <a:pt x="775" y="200"/>
                    </a:lnTo>
                    <a:lnTo>
                      <a:pt x="777" y="200"/>
                    </a:lnTo>
                    <a:lnTo>
                      <a:pt x="777" y="200"/>
                    </a:lnTo>
                    <a:lnTo>
                      <a:pt x="777" y="198"/>
                    </a:lnTo>
                    <a:lnTo>
                      <a:pt x="779" y="198"/>
                    </a:lnTo>
                    <a:lnTo>
                      <a:pt x="779" y="198"/>
                    </a:lnTo>
                    <a:lnTo>
                      <a:pt x="779" y="196"/>
                    </a:lnTo>
                    <a:lnTo>
                      <a:pt x="779" y="196"/>
                    </a:lnTo>
                    <a:lnTo>
                      <a:pt x="781" y="194"/>
                    </a:lnTo>
                    <a:lnTo>
                      <a:pt x="781" y="192"/>
                    </a:lnTo>
                    <a:lnTo>
                      <a:pt x="781" y="192"/>
                    </a:lnTo>
                    <a:lnTo>
                      <a:pt x="781" y="190"/>
                    </a:lnTo>
                    <a:lnTo>
                      <a:pt x="781" y="190"/>
                    </a:lnTo>
                    <a:lnTo>
                      <a:pt x="779" y="188"/>
                    </a:lnTo>
                    <a:lnTo>
                      <a:pt x="777" y="186"/>
                    </a:lnTo>
                    <a:lnTo>
                      <a:pt x="777" y="186"/>
                    </a:lnTo>
                    <a:lnTo>
                      <a:pt x="777" y="184"/>
                    </a:lnTo>
                    <a:lnTo>
                      <a:pt x="775" y="184"/>
                    </a:lnTo>
                    <a:lnTo>
                      <a:pt x="773" y="184"/>
                    </a:lnTo>
                    <a:lnTo>
                      <a:pt x="773" y="184"/>
                    </a:lnTo>
                    <a:lnTo>
                      <a:pt x="769" y="188"/>
                    </a:lnTo>
                    <a:lnTo>
                      <a:pt x="765" y="188"/>
                    </a:lnTo>
                    <a:lnTo>
                      <a:pt x="765" y="190"/>
                    </a:lnTo>
                    <a:lnTo>
                      <a:pt x="763" y="192"/>
                    </a:lnTo>
                    <a:lnTo>
                      <a:pt x="761" y="192"/>
                    </a:lnTo>
                    <a:lnTo>
                      <a:pt x="759" y="194"/>
                    </a:lnTo>
                    <a:lnTo>
                      <a:pt x="757" y="194"/>
                    </a:lnTo>
                    <a:lnTo>
                      <a:pt x="757" y="196"/>
                    </a:lnTo>
                    <a:lnTo>
                      <a:pt x="757" y="196"/>
                    </a:lnTo>
                    <a:lnTo>
                      <a:pt x="753" y="198"/>
                    </a:lnTo>
                    <a:lnTo>
                      <a:pt x="751" y="198"/>
                    </a:lnTo>
                    <a:lnTo>
                      <a:pt x="751" y="198"/>
                    </a:lnTo>
                    <a:lnTo>
                      <a:pt x="751" y="200"/>
                    </a:lnTo>
                    <a:lnTo>
                      <a:pt x="749" y="200"/>
                    </a:lnTo>
                    <a:lnTo>
                      <a:pt x="749" y="200"/>
                    </a:lnTo>
                    <a:lnTo>
                      <a:pt x="749" y="200"/>
                    </a:lnTo>
                    <a:lnTo>
                      <a:pt x="749" y="198"/>
                    </a:lnTo>
                    <a:lnTo>
                      <a:pt x="749" y="198"/>
                    </a:lnTo>
                    <a:lnTo>
                      <a:pt x="749" y="198"/>
                    </a:lnTo>
                    <a:lnTo>
                      <a:pt x="749" y="196"/>
                    </a:lnTo>
                    <a:lnTo>
                      <a:pt x="749" y="196"/>
                    </a:lnTo>
                    <a:lnTo>
                      <a:pt x="751" y="194"/>
                    </a:lnTo>
                    <a:lnTo>
                      <a:pt x="751" y="194"/>
                    </a:lnTo>
                    <a:lnTo>
                      <a:pt x="753" y="192"/>
                    </a:lnTo>
                    <a:lnTo>
                      <a:pt x="753" y="192"/>
                    </a:lnTo>
                    <a:lnTo>
                      <a:pt x="755" y="190"/>
                    </a:lnTo>
                    <a:lnTo>
                      <a:pt x="755" y="190"/>
                    </a:lnTo>
                    <a:lnTo>
                      <a:pt x="755" y="190"/>
                    </a:lnTo>
                    <a:lnTo>
                      <a:pt x="755" y="186"/>
                    </a:lnTo>
                    <a:lnTo>
                      <a:pt x="751" y="184"/>
                    </a:lnTo>
                    <a:lnTo>
                      <a:pt x="751" y="184"/>
                    </a:lnTo>
                    <a:lnTo>
                      <a:pt x="753" y="184"/>
                    </a:lnTo>
                    <a:lnTo>
                      <a:pt x="755" y="184"/>
                    </a:lnTo>
                    <a:lnTo>
                      <a:pt x="755" y="184"/>
                    </a:lnTo>
                    <a:lnTo>
                      <a:pt x="753" y="184"/>
                    </a:lnTo>
                    <a:lnTo>
                      <a:pt x="755" y="184"/>
                    </a:lnTo>
                    <a:lnTo>
                      <a:pt x="755" y="184"/>
                    </a:lnTo>
                    <a:lnTo>
                      <a:pt x="757" y="184"/>
                    </a:lnTo>
                    <a:lnTo>
                      <a:pt x="757" y="184"/>
                    </a:lnTo>
                    <a:lnTo>
                      <a:pt x="759" y="182"/>
                    </a:lnTo>
                    <a:lnTo>
                      <a:pt x="759" y="182"/>
                    </a:lnTo>
                    <a:lnTo>
                      <a:pt x="761" y="182"/>
                    </a:lnTo>
                    <a:lnTo>
                      <a:pt x="761" y="182"/>
                    </a:lnTo>
                    <a:lnTo>
                      <a:pt x="763" y="182"/>
                    </a:lnTo>
                    <a:lnTo>
                      <a:pt x="763" y="182"/>
                    </a:lnTo>
                    <a:lnTo>
                      <a:pt x="763" y="180"/>
                    </a:lnTo>
                    <a:lnTo>
                      <a:pt x="761" y="180"/>
                    </a:lnTo>
                    <a:lnTo>
                      <a:pt x="759" y="180"/>
                    </a:lnTo>
                    <a:lnTo>
                      <a:pt x="757" y="180"/>
                    </a:lnTo>
                    <a:lnTo>
                      <a:pt x="755" y="180"/>
                    </a:lnTo>
                    <a:lnTo>
                      <a:pt x="753" y="180"/>
                    </a:lnTo>
                    <a:lnTo>
                      <a:pt x="753" y="180"/>
                    </a:lnTo>
                    <a:lnTo>
                      <a:pt x="755" y="180"/>
                    </a:lnTo>
                    <a:lnTo>
                      <a:pt x="757" y="180"/>
                    </a:lnTo>
                    <a:lnTo>
                      <a:pt x="757" y="178"/>
                    </a:lnTo>
                    <a:lnTo>
                      <a:pt x="757" y="178"/>
                    </a:lnTo>
                    <a:lnTo>
                      <a:pt x="755" y="178"/>
                    </a:lnTo>
                    <a:lnTo>
                      <a:pt x="753" y="180"/>
                    </a:lnTo>
                    <a:lnTo>
                      <a:pt x="749" y="180"/>
                    </a:lnTo>
                    <a:lnTo>
                      <a:pt x="747" y="180"/>
                    </a:lnTo>
                    <a:lnTo>
                      <a:pt x="745" y="180"/>
                    </a:lnTo>
                    <a:lnTo>
                      <a:pt x="745" y="178"/>
                    </a:lnTo>
                    <a:lnTo>
                      <a:pt x="745" y="178"/>
                    </a:lnTo>
                    <a:lnTo>
                      <a:pt x="745" y="178"/>
                    </a:lnTo>
                    <a:lnTo>
                      <a:pt x="743" y="178"/>
                    </a:lnTo>
                    <a:lnTo>
                      <a:pt x="741" y="178"/>
                    </a:lnTo>
                    <a:lnTo>
                      <a:pt x="739" y="178"/>
                    </a:lnTo>
                    <a:lnTo>
                      <a:pt x="739" y="178"/>
                    </a:lnTo>
                    <a:lnTo>
                      <a:pt x="737" y="178"/>
                    </a:lnTo>
                    <a:lnTo>
                      <a:pt x="741" y="178"/>
                    </a:lnTo>
                    <a:lnTo>
                      <a:pt x="747" y="174"/>
                    </a:lnTo>
                    <a:lnTo>
                      <a:pt x="751" y="174"/>
                    </a:lnTo>
                    <a:lnTo>
                      <a:pt x="753" y="172"/>
                    </a:lnTo>
                    <a:lnTo>
                      <a:pt x="753" y="172"/>
                    </a:lnTo>
                    <a:lnTo>
                      <a:pt x="753" y="172"/>
                    </a:lnTo>
                    <a:lnTo>
                      <a:pt x="749" y="172"/>
                    </a:lnTo>
                    <a:lnTo>
                      <a:pt x="749" y="172"/>
                    </a:lnTo>
                    <a:lnTo>
                      <a:pt x="749" y="172"/>
                    </a:lnTo>
                    <a:lnTo>
                      <a:pt x="751" y="170"/>
                    </a:lnTo>
                    <a:lnTo>
                      <a:pt x="753" y="170"/>
                    </a:lnTo>
                    <a:lnTo>
                      <a:pt x="753" y="170"/>
                    </a:lnTo>
                    <a:lnTo>
                      <a:pt x="753" y="170"/>
                    </a:lnTo>
                    <a:lnTo>
                      <a:pt x="753" y="170"/>
                    </a:lnTo>
                    <a:lnTo>
                      <a:pt x="755" y="172"/>
                    </a:lnTo>
                    <a:lnTo>
                      <a:pt x="757" y="172"/>
                    </a:lnTo>
                    <a:lnTo>
                      <a:pt x="759" y="172"/>
                    </a:lnTo>
                    <a:lnTo>
                      <a:pt x="759" y="170"/>
                    </a:lnTo>
                    <a:lnTo>
                      <a:pt x="761" y="170"/>
                    </a:lnTo>
                    <a:lnTo>
                      <a:pt x="759" y="170"/>
                    </a:lnTo>
                    <a:lnTo>
                      <a:pt x="759" y="168"/>
                    </a:lnTo>
                    <a:lnTo>
                      <a:pt x="759" y="168"/>
                    </a:lnTo>
                    <a:lnTo>
                      <a:pt x="759" y="168"/>
                    </a:lnTo>
                    <a:lnTo>
                      <a:pt x="759" y="168"/>
                    </a:lnTo>
                    <a:lnTo>
                      <a:pt x="757" y="168"/>
                    </a:lnTo>
                    <a:lnTo>
                      <a:pt x="757" y="170"/>
                    </a:lnTo>
                    <a:lnTo>
                      <a:pt x="757" y="168"/>
                    </a:lnTo>
                    <a:lnTo>
                      <a:pt x="757" y="168"/>
                    </a:lnTo>
                    <a:lnTo>
                      <a:pt x="757" y="168"/>
                    </a:lnTo>
                    <a:lnTo>
                      <a:pt x="757" y="168"/>
                    </a:lnTo>
                    <a:lnTo>
                      <a:pt x="757" y="166"/>
                    </a:lnTo>
                    <a:lnTo>
                      <a:pt x="757" y="164"/>
                    </a:lnTo>
                    <a:lnTo>
                      <a:pt x="757" y="164"/>
                    </a:lnTo>
                    <a:lnTo>
                      <a:pt x="757" y="164"/>
                    </a:lnTo>
                    <a:lnTo>
                      <a:pt x="755" y="164"/>
                    </a:lnTo>
                    <a:lnTo>
                      <a:pt x="755" y="162"/>
                    </a:lnTo>
                    <a:lnTo>
                      <a:pt x="755" y="162"/>
                    </a:lnTo>
                    <a:lnTo>
                      <a:pt x="753" y="160"/>
                    </a:lnTo>
                    <a:lnTo>
                      <a:pt x="753" y="160"/>
                    </a:lnTo>
                    <a:lnTo>
                      <a:pt x="755" y="160"/>
                    </a:lnTo>
                    <a:lnTo>
                      <a:pt x="755" y="160"/>
                    </a:lnTo>
                    <a:lnTo>
                      <a:pt x="757" y="158"/>
                    </a:lnTo>
                    <a:lnTo>
                      <a:pt x="759" y="156"/>
                    </a:lnTo>
                    <a:lnTo>
                      <a:pt x="759" y="154"/>
                    </a:lnTo>
                    <a:lnTo>
                      <a:pt x="759" y="154"/>
                    </a:lnTo>
                    <a:lnTo>
                      <a:pt x="759" y="154"/>
                    </a:lnTo>
                    <a:lnTo>
                      <a:pt x="759" y="152"/>
                    </a:lnTo>
                    <a:lnTo>
                      <a:pt x="759" y="150"/>
                    </a:lnTo>
                    <a:lnTo>
                      <a:pt x="757" y="150"/>
                    </a:lnTo>
                    <a:lnTo>
                      <a:pt x="757" y="150"/>
                    </a:lnTo>
                    <a:lnTo>
                      <a:pt x="757" y="148"/>
                    </a:lnTo>
                    <a:lnTo>
                      <a:pt x="757" y="148"/>
                    </a:lnTo>
                    <a:lnTo>
                      <a:pt x="757" y="148"/>
                    </a:lnTo>
                    <a:lnTo>
                      <a:pt x="757" y="148"/>
                    </a:lnTo>
                    <a:lnTo>
                      <a:pt x="755" y="148"/>
                    </a:lnTo>
                    <a:lnTo>
                      <a:pt x="753" y="148"/>
                    </a:lnTo>
                    <a:lnTo>
                      <a:pt x="751" y="148"/>
                    </a:lnTo>
                    <a:lnTo>
                      <a:pt x="751" y="146"/>
                    </a:lnTo>
                    <a:lnTo>
                      <a:pt x="753" y="146"/>
                    </a:lnTo>
                    <a:lnTo>
                      <a:pt x="753" y="144"/>
                    </a:lnTo>
                    <a:lnTo>
                      <a:pt x="751" y="144"/>
                    </a:lnTo>
                    <a:lnTo>
                      <a:pt x="751" y="144"/>
                    </a:lnTo>
                    <a:lnTo>
                      <a:pt x="749" y="144"/>
                    </a:lnTo>
                    <a:lnTo>
                      <a:pt x="745" y="146"/>
                    </a:lnTo>
                    <a:lnTo>
                      <a:pt x="739" y="148"/>
                    </a:lnTo>
                    <a:lnTo>
                      <a:pt x="737" y="148"/>
                    </a:lnTo>
                    <a:lnTo>
                      <a:pt x="733" y="150"/>
                    </a:lnTo>
                    <a:lnTo>
                      <a:pt x="731" y="150"/>
                    </a:lnTo>
                    <a:lnTo>
                      <a:pt x="731" y="150"/>
                    </a:lnTo>
                    <a:lnTo>
                      <a:pt x="731" y="152"/>
                    </a:lnTo>
                    <a:lnTo>
                      <a:pt x="733" y="152"/>
                    </a:lnTo>
                    <a:lnTo>
                      <a:pt x="735" y="152"/>
                    </a:lnTo>
                    <a:lnTo>
                      <a:pt x="735" y="152"/>
                    </a:lnTo>
                    <a:lnTo>
                      <a:pt x="735" y="152"/>
                    </a:lnTo>
                    <a:lnTo>
                      <a:pt x="731" y="154"/>
                    </a:lnTo>
                    <a:lnTo>
                      <a:pt x="731" y="154"/>
                    </a:lnTo>
                    <a:lnTo>
                      <a:pt x="729" y="154"/>
                    </a:lnTo>
                    <a:lnTo>
                      <a:pt x="729" y="154"/>
                    </a:lnTo>
                    <a:lnTo>
                      <a:pt x="729" y="152"/>
                    </a:lnTo>
                    <a:lnTo>
                      <a:pt x="727" y="152"/>
                    </a:lnTo>
                    <a:lnTo>
                      <a:pt x="727" y="152"/>
                    </a:lnTo>
                    <a:lnTo>
                      <a:pt x="727" y="152"/>
                    </a:lnTo>
                    <a:lnTo>
                      <a:pt x="723" y="154"/>
                    </a:lnTo>
                    <a:lnTo>
                      <a:pt x="721" y="154"/>
                    </a:lnTo>
                    <a:lnTo>
                      <a:pt x="721" y="156"/>
                    </a:lnTo>
                    <a:lnTo>
                      <a:pt x="719" y="156"/>
                    </a:lnTo>
                    <a:lnTo>
                      <a:pt x="719" y="156"/>
                    </a:lnTo>
                    <a:lnTo>
                      <a:pt x="719" y="156"/>
                    </a:lnTo>
                    <a:lnTo>
                      <a:pt x="717" y="156"/>
                    </a:lnTo>
                    <a:lnTo>
                      <a:pt x="717" y="158"/>
                    </a:lnTo>
                    <a:lnTo>
                      <a:pt x="717" y="158"/>
                    </a:lnTo>
                    <a:lnTo>
                      <a:pt x="713" y="160"/>
                    </a:lnTo>
                    <a:lnTo>
                      <a:pt x="713" y="162"/>
                    </a:lnTo>
                    <a:lnTo>
                      <a:pt x="713" y="164"/>
                    </a:lnTo>
                    <a:lnTo>
                      <a:pt x="713" y="164"/>
                    </a:lnTo>
                    <a:lnTo>
                      <a:pt x="715" y="164"/>
                    </a:lnTo>
                    <a:lnTo>
                      <a:pt x="719" y="164"/>
                    </a:lnTo>
                    <a:lnTo>
                      <a:pt x="719" y="164"/>
                    </a:lnTo>
                    <a:lnTo>
                      <a:pt x="717" y="164"/>
                    </a:lnTo>
                    <a:lnTo>
                      <a:pt x="717" y="164"/>
                    </a:lnTo>
                    <a:lnTo>
                      <a:pt x="717" y="166"/>
                    </a:lnTo>
                    <a:lnTo>
                      <a:pt x="715" y="164"/>
                    </a:lnTo>
                    <a:lnTo>
                      <a:pt x="713" y="166"/>
                    </a:lnTo>
                    <a:lnTo>
                      <a:pt x="713" y="166"/>
                    </a:lnTo>
                    <a:lnTo>
                      <a:pt x="711" y="166"/>
                    </a:lnTo>
                    <a:lnTo>
                      <a:pt x="711" y="166"/>
                    </a:lnTo>
                    <a:lnTo>
                      <a:pt x="705" y="168"/>
                    </a:lnTo>
                    <a:lnTo>
                      <a:pt x="705" y="170"/>
                    </a:lnTo>
                    <a:lnTo>
                      <a:pt x="705" y="170"/>
                    </a:lnTo>
                    <a:lnTo>
                      <a:pt x="703" y="172"/>
                    </a:lnTo>
                    <a:lnTo>
                      <a:pt x="705" y="174"/>
                    </a:lnTo>
                    <a:lnTo>
                      <a:pt x="705" y="174"/>
                    </a:lnTo>
                    <a:lnTo>
                      <a:pt x="705" y="176"/>
                    </a:lnTo>
                    <a:lnTo>
                      <a:pt x="705" y="176"/>
                    </a:lnTo>
                    <a:lnTo>
                      <a:pt x="705" y="176"/>
                    </a:lnTo>
                    <a:lnTo>
                      <a:pt x="705" y="176"/>
                    </a:lnTo>
                    <a:lnTo>
                      <a:pt x="707" y="176"/>
                    </a:lnTo>
                    <a:lnTo>
                      <a:pt x="709" y="178"/>
                    </a:lnTo>
                    <a:lnTo>
                      <a:pt x="709" y="178"/>
                    </a:lnTo>
                    <a:lnTo>
                      <a:pt x="711" y="178"/>
                    </a:lnTo>
                    <a:lnTo>
                      <a:pt x="715" y="180"/>
                    </a:lnTo>
                    <a:lnTo>
                      <a:pt x="715" y="180"/>
                    </a:lnTo>
                    <a:lnTo>
                      <a:pt x="717" y="178"/>
                    </a:lnTo>
                    <a:lnTo>
                      <a:pt x="717" y="178"/>
                    </a:lnTo>
                    <a:lnTo>
                      <a:pt x="717" y="178"/>
                    </a:lnTo>
                    <a:lnTo>
                      <a:pt x="719" y="180"/>
                    </a:lnTo>
                    <a:lnTo>
                      <a:pt x="719" y="180"/>
                    </a:lnTo>
                    <a:lnTo>
                      <a:pt x="719" y="182"/>
                    </a:lnTo>
                    <a:lnTo>
                      <a:pt x="719" y="182"/>
                    </a:lnTo>
                    <a:lnTo>
                      <a:pt x="721" y="182"/>
                    </a:lnTo>
                    <a:lnTo>
                      <a:pt x="723" y="182"/>
                    </a:lnTo>
                    <a:lnTo>
                      <a:pt x="723" y="182"/>
                    </a:lnTo>
                    <a:lnTo>
                      <a:pt x="725" y="180"/>
                    </a:lnTo>
                    <a:lnTo>
                      <a:pt x="727" y="180"/>
                    </a:lnTo>
                    <a:lnTo>
                      <a:pt x="727" y="182"/>
                    </a:lnTo>
                    <a:lnTo>
                      <a:pt x="727" y="182"/>
                    </a:lnTo>
                    <a:lnTo>
                      <a:pt x="727" y="182"/>
                    </a:lnTo>
                    <a:lnTo>
                      <a:pt x="727" y="182"/>
                    </a:lnTo>
                    <a:lnTo>
                      <a:pt x="727" y="182"/>
                    </a:lnTo>
                    <a:lnTo>
                      <a:pt x="727" y="184"/>
                    </a:lnTo>
                    <a:lnTo>
                      <a:pt x="725" y="184"/>
                    </a:lnTo>
                    <a:lnTo>
                      <a:pt x="721" y="184"/>
                    </a:lnTo>
                    <a:lnTo>
                      <a:pt x="721" y="184"/>
                    </a:lnTo>
                    <a:lnTo>
                      <a:pt x="723" y="184"/>
                    </a:lnTo>
                    <a:lnTo>
                      <a:pt x="725" y="182"/>
                    </a:lnTo>
                    <a:lnTo>
                      <a:pt x="727" y="182"/>
                    </a:lnTo>
                    <a:lnTo>
                      <a:pt x="723" y="182"/>
                    </a:lnTo>
                    <a:lnTo>
                      <a:pt x="719" y="184"/>
                    </a:lnTo>
                    <a:lnTo>
                      <a:pt x="717" y="184"/>
                    </a:lnTo>
                    <a:lnTo>
                      <a:pt x="717" y="184"/>
                    </a:lnTo>
                    <a:lnTo>
                      <a:pt x="717" y="184"/>
                    </a:lnTo>
                    <a:lnTo>
                      <a:pt x="715" y="186"/>
                    </a:lnTo>
                    <a:lnTo>
                      <a:pt x="715" y="186"/>
                    </a:lnTo>
                    <a:lnTo>
                      <a:pt x="717" y="186"/>
                    </a:lnTo>
                    <a:lnTo>
                      <a:pt x="717" y="186"/>
                    </a:lnTo>
                    <a:lnTo>
                      <a:pt x="713" y="188"/>
                    </a:lnTo>
                    <a:lnTo>
                      <a:pt x="709" y="188"/>
                    </a:lnTo>
                    <a:lnTo>
                      <a:pt x="709" y="190"/>
                    </a:lnTo>
                    <a:lnTo>
                      <a:pt x="707" y="192"/>
                    </a:lnTo>
                    <a:lnTo>
                      <a:pt x="707" y="192"/>
                    </a:lnTo>
                    <a:lnTo>
                      <a:pt x="707" y="192"/>
                    </a:lnTo>
                    <a:lnTo>
                      <a:pt x="711" y="192"/>
                    </a:lnTo>
                    <a:lnTo>
                      <a:pt x="713" y="192"/>
                    </a:lnTo>
                    <a:lnTo>
                      <a:pt x="713" y="192"/>
                    </a:lnTo>
                    <a:lnTo>
                      <a:pt x="715" y="190"/>
                    </a:lnTo>
                    <a:lnTo>
                      <a:pt x="717" y="188"/>
                    </a:lnTo>
                    <a:lnTo>
                      <a:pt x="717" y="188"/>
                    </a:lnTo>
                    <a:lnTo>
                      <a:pt x="717" y="188"/>
                    </a:lnTo>
                    <a:lnTo>
                      <a:pt x="719" y="188"/>
                    </a:lnTo>
                    <a:lnTo>
                      <a:pt x="719" y="188"/>
                    </a:lnTo>
                    <a:lnTo>
                      <a:pt x="719" y="190"/>
                    </a:lnTo>
                    <a:lnTo>
                      <a:pt x="719" y="190"/>
                    </a:lnTo>
                    <a:lnTo>
                      <a:pt x="717" y="190"/>
                    </a:lnTo>
                    <a:lnTo>
                      <a:pt x="717" y="192"/>
                    </a:lnTo>
                    <a:lnTo>
                      <a:pt x="715" y="194"/>
                    </a:lnTo>
                    <a:lnTo>
                      <a:pt x="715" y="194"/>
                    </a:lnTo>
                    <a:lnTo>
                      <a:pt x="715" y="194"/>
                    </a:lnTo>
                    <a:lnTo>
                      <a:pt x="717" y="194"/>
                    </a:lnTo>
                    <a:lnTo>
                      <a:pt x="717" y="194"/>
                    </a:lnTo>
                    <a:lnTo>
                      <a:pt x="713" y="196"/>
                    </a:lnTo>
                    <a:lnTo>
                      <a:pt x="709" y="196"/>
                    </a:lnTo>
                    <a:lnTo>
                      <a:pt x="707" y="198"/>
                    </a:lnTo>
                    <a:lnTo>
                      <a:pt x="703" y="200"/>
                    </a:lnTo>
                    <a:lnTo>
                      <a:pt x="701" y="200"/>
                    </a:lnTo>
                    <a:lnTo>
                      <a:pt x="699" y="200"/>
                    </a:lnTo>
                    <a:lnTo>
                      <a:pt x="695" y="202"/>
                    </a:lnTo>
                    <a:lnTo>
                      <a:pt x="693" y="202"/>
                    </a:lnTo>
                    <a:lnTo>
                      <a:pt x="691" y="202"/>
                    </a:lnTo>
                    <a:lnTo>
                      <a:pt x="691" y="202"/>
                    </a:lnTo>
                    <a:lnTo>
                      <a:pt x="689" y="202"/>
                    </a:lnTo>
                    <a:lnTo>
                      <a:pt x="687" y="202"/>
                    </a:lnTo>
                    <a:lnTo>
                      <a:pt x="687" y="202"/>
                    </a:lnTo>
                    <a:lnTo>
                      <a:pt x="685" y="204"/>
                    </a:lnTo>
                    <a:lnTo>
                      <a:pt x="679" y="208"/>
                    </a:lnTo>
                    <a:lnTo>
                      <a:pt x="679" y="208"/>
                    </a:lnTo>
                    <a:lnTo>
                      <a:pt x="679" y="210"/>
                    </a:lnTo>
                    <a:lnTo>
                      <a:pt x="679" y="210"/>
                    </a:lnTo>
                    <a:lnTo>
                      <a:pt x="679" y="214"/>
                    </a:lnTo>
                    <a:lnTo>
                      <a:pt x="677" y="214"/>
                    </a:lnTo>
                    <a:lnTo>
                      <a:pt x="675" y="216"/>
                    </a:lnTo>
                    <a:lnTo>
                      <a:pt x="673" y="220"/>
                    </a:lnTo>
                    <a:lnTo>
                      <a:pt x="671" y="220"/>
                    </a:lnTo>
                    <a:lnTo>
                      <a:pt x="671" y="220"/>
                    </a:lnTo>
                    <a:lnTo>
                      <a:pt x="669" y="220"/>
                    </a:lnTo>
                    <a:lnTo>
                      <a:pt x="665" y="220"/>
                    </a:lnTo>
                    <a:lnTo>
                      <a:pt x="663" y="220"/>
                    </a:lnTo>
                    <a:lnTo>
                      <a:pt x="663" y="220"/>
                    </a:lnTo>
                    <a:lnTo>
                      <a:pt x="663" y="220"/>
                    </a:lnTo>
                    <a:lnTo>
                      <a:pt x="665" y="224"/>
                    </a:lnTo>
                    <a:lnTo>
                      <a:pt x="663" y="224"/>
                    </a:lnTo>
                    <a:lnTo>
                      <a:pt x="663" y="224"/>
                    </a:lnTo>
                    <a:lnTo>
                      <a:pt x="663" y="224"/>
                    </a:lnTo>
                    <a:lnTo>
                      <a:pt x="663" y="224"/>
                    </a:lnTo>
                    <a:lnTo>
                      <a:pt x="663" y="222"/>
                    </a:lnTo>
                    <a:lnTo>
                      <a:pt x="661" y="220"/>
                    </a:lnTo>
                    <a:lnTo>
                      <a:pt x="661" y="218"/>
                    </a:lnTo>
                    <a:lnTo>
                      <a:pt x="661" y="218"/>
                    </a:lnTo>
                    <a:lnTo>
                      <a:pt x="661" y="218"/>
                    </a:lnTo>
                    <a:lnTo>
                      <a:pt x="661" y="218"/>
                    </a:lnTo>
                    <a:lnTo>
                      <a:pt x="663" y="218"/>
                    </a:lnTo>
                    <a:lnTo>
                      <a:pt x="663" y="218"/>
                    </a:lnTo>
                    <a:lnTo>
                      <a:pt x="665" y="218"/>
                    </a:lnTo>
                    <a:lnTo>
                      <a:pt x="665" y="218"/>
                    </a:lnTo>
                    <a:lnTo>
                      <a:pt x="667" y="220"/>
                    </a:lnTo>
                    <a:lnTo>
                      <a:pt x="667" y="220"/>
                    </a:lnTo>
                    <a:lnTo>
                      <a:pt x="669" y="220"/>
                    </a:lnTo>
                    <a:lnTo>
                      <a:pt x="669" y="220"/>
                    </a:lnTo>
                    <a:lnTo>
                      <a:pt x="671" y="220"/>
                    </a:lnTo>
                    <a:lnTo>
                      <a:pt x="671" y="220"/>
                    </a:lnTo>
                    <a:lnTo>
                      <a:pt x="673" y="218"/>
                    </a:lnTo>
                    <a:lnTo>
                      <a:pt x="673" y="218"/>
                    </a:lnTo>
                    <a:lnTo>
                      <a:pt x="673" y="218"/>
                    </a:lnTo>
                    <a:lnTo>
                      <a:pt x="675" y="216"/>
                    </a:lnTo>
                    <a:lnTo>
                      <a:pt x="673" y="216"/>
                    </a:lnTo>
                    <a:lnTo>
                      <a:pt x="673" y="216"/>
                    </a:lnTo>
                    <a:lnTo>
                      <a:pt x="673" y="216"/>
                    </a:lnTo>
                    <a:lnTo>
                      <a:pt x="671" y="216"/>
                    </a:lnTo>
                    <a:lnTo>
                      <a:pt x="671" y="216"/>
                    </a:lnTo>
                    <a:lnTo>
                      <a:pt x="673" y="214"/>
                    </a:lnTo>
                    <a:lnTo>
                      <a:pt x="673" y="214"/>
                    </a:lnTo>
                    <a:lnTo>
                      <a:pt x="671" y="214"/>
                    </a:lnTo>
                    <a:lnTo>
                      <a:pt x="669" y="214"/>
                    </a:lnTo>
                    <a:lnTo>
                      <a:pt x="667" y="214"/>
                    </a:lnTo>
                    <a:lnTo>
                      <a:pt x="667" y="214"/>
                    </a:lnTo>
                    <a:lnTo>
                      <a:pt x="669" y="214"/>
                    </a:lnTo>
                    <a:lnTo>
                      <a:pt x="669" y="212"/>
                    </a:lnTo>
                    <a:lnTo>
                      <a:pt x="667" y="212"/>
                    </a:lnTo>
                    <a:lnTo>
                      <a:pt x="669" y="210"/>
                    </a:lnTo>
                    <a:lnTo>
                      <a:pt x="671" y="208"/>
                    </a:lnTo>
                    <a:lnTo>
                      <a:pt x="673" y="208"/>
                    </a:lnTo>
                    <a:lnTo>
                      <a:pt x="675" y="206"/>
                    </a:lnTo>
                    <a:lnTo>
                      <a:pt x="681" y="202"/>
                    </a:lnTo>
                    <a:lnTo>
                      <a:pt x="683" y="200"/>
                    </a:lnTo>
                    <a:lnTo>
                      <a:pt x="681" y="200"/>
                    </a:lnTo>
                    <a:lnTo>
                      <a:pt x="675" y="202"/>
                    </a:lnTo>
                    <a:lnTo>
                      <a:pt x="675" y="202"/>
                    </a:lnTo>
                    <a:lnTo>
                      <a:pt x="675" y="202"/>
                    </a:lnTo>
                    <a:lnTo>
                      <a:pt x="673" y="202"/>
                    </a:lnTo>
                    <a:lnTo>
                      <a:pt x="673" y="202"/>
                    </a:lnTo>
                    <a:lnTo>
                      <a:pt x="671" y="202"/>
                    </a:lnTo>
                    <a:lnTo>
                      <a:pt x="671" y="202"/>
                    </a:lnTo>
                    <a:lnTo>
                      <a:pt x="677" y="200"/>
                    </a:lnTo>
                    <a:lnTo>
                      <a:pt x="677" y="200"/>
                    </a:lnTo>
                    <a:lnTo>
                      <a:pt x="679" y="198"/>
                    </a:lnTo>
                    <a:lnTo>
                      <a:pt x="675" y="200"/>
                    </a:lnTo>
                    <a:lnTo>
                      <a:pt x="671" y="200"/>
                    </a:lnTo>
                    <a:lnTo>
                      <a:pt x="671" y="200"/>
                    </a:lnTo>
                    <a:lnTo>
                      <a:pt x="671" y="198"/>
                    </a:lnTo>
                    <a:lnTo>
                      <a:pt x="671" y="198"/>
                    </a:lnTo>
                    <a:lnTo>
                      <a:pt x="671" y="196"/>
                    </a:lnTo>
                    <a:lnTo>
                      <a:pt x="671" y="196"/>
                    </a:lnTo>
                    <a:lnTo>
                      <a:pt x="669" y="196"/>
                    </a:lnTo>
                    <a:lnTo>
                      <a:pt x="669" y="196"/>
                    </a:lnTo>
                    <a:lnTo>
                      <a:pt x="667" y="196"/>
                    </a:lnTo>
                    <a:lnTo>
                      <a:pt x="667" y="196"/>
                    </a:lnTo>
                    <a:lnTo>
                      <a:pt x="665" y="196"/>
                    </a:lnTo>
                    <a:lnTo>
                      <a:pt x="665" y="196"/>
                    </a:lnTo>
                    <a:lnTo>
                      <a:pt x="663" y="196"/>
                    </a:lnTo>
                    <a:lnTo>
                      <a:pt x="663" y="196"/>
                    </a:lnTo>
                    <a:lnTo>
                      <a:pt x="663" y="198"/>
                    </a:lnTo>
                    <a:lnTo>
                      <a:pt x="659" y="198"/>
                    </a:lnTo>
                    <a:lnTo>
                      <a:pt x="657" y="198"/>
                    </a:lnTo>
                    <a:lnTo>
                      <a:pt x="655" y="198"/>
                    </a:lnTo>
                    <a:lnTo>
                      <a:pt x="655" y="198"/>
                    </a:lnTo>
                    <a:lnTo>
                      <a:pt x="655" y="198"/>
                    </a:lnTo>
                    <a:lnTo>
                      <a:pt x="653" y="198"/>
                    </a:lnTo>
                    <a:lnTo>
                      <a:pt x="653" y="198"/>
                    </a:lnTo>
                    <a:lnTo>
                      <a:pt x="653" y="200"/>
                    </a:lnTo>
                    <a:lnTo>
                      <a:pt x="653" y="200"/>
                    </a:lnTo>
                    <a:lnTo>
                      <a:pt x="653" y="202"/>
                    </a:lnTo>
                    <a:lnTo>
                      <a:pt x="653" y="202"/>
                    </a:lnTo>
                    <a:lnTo>
                      <a:pt x="651" y="202"/>
                    </a:lnTo>
                    <a:lnTo>
                      <a:pt x="651" y="202"/>
                    </a:lnTo>
                    <a:lnTo>
                      <a:pt x="651" y="202"/>
                    </a:lnTo>
                    <a:lnTo>
                      <a:pt x="653" y="204"/>
                    </a:lnTo>
                    <a:lnTo>
                      <a:pt x="653" y="206"/>
                    </a:lnTo>
                    <a:lnTo>
                      <a:pt x="657" y="204"/>
                    </a:lnTo>
                    <a:lnTo>
                      <a:pt x="659" y="204"/>
                    </a:lnTo>
                    <a:lnTo>
                      <a:pt x="661" y="204"/>
                    </a:lnTo>
                    <a:lnTo>
                      <a:pt x="663" y="206"/>
                    </a:lnTo>
                    <a:lnTo>
                      <a:pt x="663" y="206"/>
                    </a:lnTo>
                    <a:lnTo>
                      <a:pt x="663" y="206"/>
                    </a:lnTo>
                    <a:lnTo>
                      <a:pt x="663" y="206"/>
                    </a:lnTo>
                    <a:lnTo>
                      <a:pt x="663" y="208"/>
                    </a:lnTo>
                    <a:lnTo>
                      <a:pt x="661" y="208"/>
                    </a:lnTo>
                    <a:lnTo>
                      <a:pt x="661" y="208"/>
                    </a:lnTo>
                    <a:lnTo>
                      <a:pt x="659" y="208"/>
                    </a:lnTo>
                    <a:lnTo>
                      <a:pt x="657" y="210"/>
                    </a:lnTo>
                    <a:lnTo>
                      <a:pt x="655" y="210"/>
                    </a:lnTo>
                    <a:lnTo>
                      <a:pt x="653" y="208"/>
                    </a:lnTo>
                    <a:lnTo>
                      <a:pt x="653" y="208"/>
                    </a:lnTo>
                    <a:lnTo>
                      <a:pt x="651" y="208"/>
                    </a:lnTo>
                    <a:lnTo>
                      <a:pt x="651" y="204"/>
                    </a:lnTo>
                    <a:lnTo>
                      <a:pt x="651" y="202"/>
                    </a:lnTo>
                    <a:lnTo>
                      <a:pt x="649" y="202"/>
                    </a:lnTo>
                    <a:lnTo>
                      <a:pt x="649" y="202"/>
                    </a:lnTo>
                    <a:lnTo>
                      <a:pt x="649" y="202"/>
                    </a:lnTo>
                    <a:lnTo>
                      <a:pt x="647" y="204"/>
                    </a:lnTo>
                    <a:lnTo>
                      <a:pt x="647" y="204"/>
                    </a:lnTo>
                    <a:lnTo>
                      <a:pt x="647" y="204"/>
                    </a:lnTo>
                    <a:lnTo>
                      <a:pt x="649" y="206"/>
                    </a:lnTo>
                    <a:lnTo>
                      <a:pt x="649" y="206"/>
                    </a:lnTo>
                    <a:lnTo>
                      <a:pt x="649" y="206"/>
                    </a:lnTo>
                    <a:lnTo>
                      <a:pt x="647" y="206"/>
                    </a:lnTo>
                    <a:lnTo>
                      <a:pt x="645" y="206"/>
                    </a:lnTo>
                    <a:lnTo>
                      <a:pt x="643" y="208"/>
                    </a:lnTo>
                    <a:lnTo>
                      <a:pt x="641" y="208"/>
                    </a:lnTo>
                    <a:lnTo>
                      <a:pt x="639" y="208"/>
                    </a:lnTo>
                    <a:lnTo>
                      <a:pt x="639" y="208"/>
                    </a:lnTo>
                    <a:lnTo>
                      <a:pt x="637" y="208"/>
                    </a:lnTo>
                    <a:lnTo>
                      <a:pt x="635" y="206"/>
                    </a:lnTo>
                    <a:lnTo>
                      <a:pt x="633" y="206"/>
                    </a:lnTo>
                    <a:lnTo>
                      <a:pt x="627" y="206"/>
                    </a:lnTo>
                    <a:lnTo>
                      <a:pt x="625" y="206"/>
                    </a:lnTo>
                    <a:lnTo>
                      <a:pt x="623" y="206"/>
                    </a:lnTo>
                    <a:lnTo>
                      <a:pt x="623" y="206"/>
                    </a:lnTo>
                    <a:lnTo>
                      <a:pt x="621" y="206"/>
                    </a:lnTo>
                    <a:lnTo>
                      <a:pt x="619" y="206"/>
                    </a:lnTo>
                    <a:lnTo>
                      <a:pt x="617" y="208"/>
                    </a:lnTo>
                    <a:lnTo>
                      <a:pt x="617" y="208"/>
                    </a:lnTo>
                    <a:lnTo>
                      <a:pt x="611" y="208"/>
                    </a:lnTo>
                    <a:lnTo>
                      <a:pt x="609" y="208"/>
                    </a:lnTo>
                    <a:lnTo>
                      <a:pt x="607" y="208"/>
                    </a:lnTo>
                    <a:lnTo>
                      <a:pt x="605" y="208"/>
                    </a:lnTo>
                    <a:lnTo>
                      <a:pt x="603" y="208"/>
                    </a:lnTo>
                    <a:lnTo>
                      <a:pt x="601" y="208"/>
                    </a:lnTo>
                    <a:lnTo>
                      <a:pt x="601" y="208"/>
                    </a:lnTo>
                    <a:lnTo>
                      <a:pt x="599" y="206"/>
                    </a:lnTo>
                    <a:lnTo>
                      <a:pt x="597" y="206"/>
                    </a:lnTo>
                    <a:lnTo>
                      <a:pt x="597" y="204"/>
                    </a:lnTo>
                    <a:lnTo>
                      <a:pt x="595" y="202"/>
                    </a:lnTo>
                    <a:lnTo>
                      <a:pt x="593" y="202"/>
                    </a:lnTo>
                    <a:lnTo>
                      <a:pt x="591" y="202"/>
                    </a:lnTo>
                    <a:lnTo>
                      <a:pt x="587" y="202"/>
                    </a:lnTo>
                    <a:lnTo>
                      <a:pt x="585" y="204"/>
                    </a:lnTo>
                    <a:lnTo>
                      <a:pt x="583" y="202"/>
                    </a:lnTo>
                    <a:lnTo>
                      <a:pt x="581" y="202"/>
                    </a:lnTo>
                    <a:lnTo>
                      <a:pt x="581" y="202"/>
                    </a:lnTo>
                    <a:lnTo>
                      <a:pt x="581" y="202"/>
                    </a:lnTo>
                    <a:lnTo>
                      <a:pt x="581" y="200"/>
                    </a:lnTo>
                    <a:lnTo>
                      <a:pt x="583" y="200"/>
                    </a:lnTo>
                    <a:lnTo>
                      <a:pt x="581" y="200"/>
                    </a:lnTo>
                    <a:lnTo>
                      <a:pt x="579" y="200"/>
                    </a:lnTo>
                    <a:lnTo>
                      <a:pt x="579" y="200"/>
                    </a:lnTo>
                    <a:lnTo>
                      <a:pt x="579" y="198"/>
                    </a:lnTo>
                    <a:lnTo>
                      <a:pt x="579" y="198"/>
                    </a:lnTo>
                    <a:lnTo>
                      <a:pt x="579" y="198"/>
                    </a:lnTo>
                    <a:lnTo>
                      <a:pt x="579" y="200"/>
                    </a:lnTo>
                    <a:lnTo>
                      <a:pt x="577" y="198"/>
                    </a:lnTo>
                    <a:lnTo>
                      <a:pt x="577" y="198"/>
                    </a:lnTo>
                    <a:lnTo>
                      <a:pt x="577" y="198"/>
                    </a:lnTo>
                    <a:lnTo>
                      <a:pt x="577" y="196"/>
                    </a:lnTo>
                    <a:lnTo>
                      <a:pt x="579" y="194"/>
                    </a:lnTo>
                    <a:lnTo>
                      <a:pt x="579" y="192"/>
                    </a:lnTo>
                    <a:lnTo>
                      <a:pt x="579" y="192"/>
                    </a:lnTo>
                    <a:lnTo>
                      <a:pt x="579" y="190"/>
                    </a:lnTo>
                    <a:lnTo>
                      <a:pt x="579" y="190"/>
                    </a:lnTo>
                    <a:lnTo>
                      <a:pt x="577" y="190"/>
                    </a:lnTo>
                    <a:lnTo>
                      <a:pt x="574" y="190"/>
                    </a:lnTo>
                    <a:lnTo>
                      <a:pt x="572" y="190"/>
                    </a:lnTo>
                    <a:lnTo>
                      <a:pt x="566" y="192"/>
                    </a:lnTo>
                    <a:lnTo>
                      <a:pt x="564" y="192"/>
                    </a:lnTo>
                    <a:lnTo>
                      <a:pt x="556" y="194"/>
                    </a:lnTo>
                    <a:lnTo>
                      <a:pt x="552" y="194"/>
                    </a:lnTo>
                    <a:lnTo>
                      <a:pt x="544" y="194"/>
                    </a:lnTo>
                    <a:lnTo>
                      <a:pt x="544" y="194"/>
                    </a:lnTo>
                    <a:lnTo>
                      <a:pt x="538" y="198"/>
                    </a:lnTo>
                    <a:lnTo>
                      <a:pt x="536" y="198"/>
                    </a:lnTo>
                    <a:lnTo>
                      <a:pt x="536" y="200"/>
                    </a:lnTo>
                    <a:lnTo>
                      <a:pt x="538" y="200"/>
                    </a:lnTo>
                    <a:lnTo>
                      <a:pt x="538" y="202"/>
                    </a:lnTo>
                    <a:lnTo>
                      <a:pt x="538" y="202"/>
                    </a:lnTo>
                    <a:lnTo>
                      <a:pt x="540" y="200"/>
                    </a:lnTo>
                    <a:lnTo>
                      <a:pt x="540" y="202"/>
                    </a:lnTo>
                    <a:lnTo>
                      <a:pt x="544" y="200"/>
                    </a:lnTo>
                    <a:lnTo>
                      <a:pt x="546" y="200"/>
                    </a:lnTo>
                    <a:lnTo>
                      <a:pt x="546" y="200"/>
                    </a:lnTo>
                    <a:lnTo>
                      <a:pt x="546" y="200"/>
                    </a:lnTo>
                    <a:lnTo>
                      <a:pt x="548" y="198"/>
                    </a:lnTo>
                    <a:lnTo>
                      <a:pt x="550" y="198"/>
                    </a:lnTo>
                    <a:lnTo>
                      <a:pt x="552" y="200"/>
                    </a:lnTo>
                    <a:lnTo>
                      <a:pt x="554" y="198"/>
                    </a:lnTo>
                    <a:lnTo>
                      <a:pt x="556" y="198"/>
                    </a:lnTo>
                    <a:lnTo>
                      <a:pt x="556" y="198"/>
                    </a:lnTo>
                    <a:lnTo>
                      <a:pt x="558" y="198"/>
                    </a:lnTo>
                    <a:lnTo>
                      <a:pt x="558" y="198"/>
                    </a:lnTo>
                    <a:lnTo>
                      <a:pt x="560" y="198"/>
                    </a:lnTo>
                    <a:lnTo>
                      <a:pt x="562" y="198"/>
                    </a:lnTo>
                    <a:lnTo>
                      <a:pt x="562" y="196"/>
                    </a:lnTo>
                    <a:lnTo>
                      <a:pt x="564" y="196"/>
                    </a:lnTo>
                    <a:lnTo>
                      <a:pt x="568" y="194"/>
                    </a:lnTo>
                    <a:lnTo>
                      <a:pt x="572" y="194"/>
                    </a:lnTo>
                    <a:lnTo>
                      <a:pt x="572" y="194"/>
                    </a:lnTo>
                    <a:lnTo>
                      <a:pt x="574" y="194"/>
                    </a:lnTo>
                    <a:lnTo>
                      <a:pt x="574" y="194"/>
                    </a:lnTo>
                    <a:lnTo>
                      <a:pt x="572" y="196"/>
                    </a:lnTo>
                    <a:lnTo>
                      <a:pt x="570" y="196"/>
                    </a:lnTo>
                    <a:lnTo>
                      <a:pt x="570" y="196"/>
                    </a:lnTo>
                    <a:lnTo>
                      <a:pt x="568" y="198"/>
                    </a:lnTo>
                    <a:lnTo>
                      <a:pt x="566" y="198"/>
                    </a:lnTo>
                    <a:lnTo>
                      <a:pt x="564" y="198"/>
                    </a:lnTo>
                    <a:lnTo>
                      <a:pt x="562" y="198"/>
                    </a:lnTo>
                    <a:lnTo>
                      <a:pt x="562" y="200"/>
                    </a:lnTo>
                    <a:lnTo>
                      <a:pt x="560" y="200"/>
                    </a:lnTo>
                    <a:lnTo>
                      <a:pt x="560" y="200"/>
                    </a:lnTo>
                    <a:lnTo>
                      <a:pt x="558" y="200"/>
                    </a:lnTo>
                    <a:lnTo>
                      <a:pt x="558" y="200"/>
                    </a:lnTo>
                    <a:lnTo>
                      <a:pt x="556" y="200"/>
                    </a:lnTo>
                    <a:lnTo>
                      <a:pt x="554" y="202"/>
                    </a:lnTo>
                    <a:lnTo>
                      <a:pt x="554" y="202"/>
                    </a:lnTo>
                    <a:lnTo>
                      <a:pt x="552" y="202"/>
                    </a:lnTo>
                    <a:lnTo>
                      <a:pt x="552" y="202"/>
                    </a:lnTo>
                    <a:lnTo>
                      <a:pt x="550" y="202"/>
                    </a:lnTo>
                    <a:lnTo>
                      <a:pt x="550" y="202"/>
                    </a:lnTo>
                    <a:lnTo>
                      <a:pt x="548" y="202"/>
                    </a:lnTo>
                    <a:lnTo>
                      <a:pt x="546" y="202"/>
                    </a:lnTo>
                    <a:lnTo>
                      <a:pt x="546" y="202"/>
                    </a:lnTo>
                    <a:lnTo>
                      <a:pt x="542" y="204"/>
                    </a:lnTo>
                    <a:lnTo>
                      <a:pt x="542" y="202"/>
                    </a:lnTo>
                    <a:lnTo>
                      <a:pt x="542" y="204"/>
                    </a:lnTo>
                    <a:lnTo>
                      <a:pt x="542" y="204"/>
                    </a:lnTo>
                    <a:lnTo>
                      <a:pt x="540" y="204"/>
                    </a:lnTo>
                    <a:lnTo>
                      <a:pt x="538" y="206"/>
                    </a:lnTo>
                    <a:lnTo>
                      <a:pt x="536" y="206"/>
                    </a:lnTo>
                    <a:lnTo>
                      <a:pt x="534" y="208"/>
                    </a:lnTo>
                    <a:lnTo>
                      <a:pt x="534" y="208"/>
                    </a:lnTo>
                    <a:lnTo>
                      <a:pt x="534" y="210"/>
                    </a:lnTo>
                    <a:lnTo>
                      <a:pt x="536" y="210"/>
                    </a:lnTo>
                    <a:lnTo>
                      <a:pt x="536" y="210"/>
                    </a:lnTo>
                    <a:lnTo>
                      <a:pt x="534" y="212"/>
                    </a:lnTo>
                    <a:lnTo>
                      <a:pt x="534" y="212"/>
                    </a:lnTo>
                    <a:lnTo>
                      <a:pt x="534" y="212"/>
                    </a:lnTo>
                    <a:lnTo>
                      <a:pt x="532" y="214"/>
                    </a:lnTo>
                    <a:lnTo>
                      <a:pt x="532" y="216"/>
                    </a:lnTo>
                    <a:lnTo>
                      <a:pt x="534" y="216"/>
                    </a:lnTo>
                    <a:lnTo>
                      <a:pt x="534" y="218"/>
                    </a:lnTo>
                    <a:lnTo>
                      <a:pt x="532" y="218"/>
                    </a:lnTo>
                    <a:lnTo>
                      <a:pt x="532" y="218"/>
                    </a:lnTo>
                    <a:lnTo>
                      <a:pt x="532" y="220"/>
                    </a:lnTo>
                    <a:lnTo>
                      <a:pt x="532" y="220"/>
                    </a:lnTo>
                    <a:lnTo>
                      <a:pt x="530" y="220"/>
                    </a:lnTo>
                    <a:lnTo>
                      <a:pt x="530" y="220"/>
                    </a:lnTo>
                    <a:lnTo>
                      <a:pt x="530" y="220"/>
                    </a:lnTo>
                    <a:lnTo>
                      <a:pt x="530" y="220"/>
                    </a:lnTo>
                    <a:lnTo>
                      <a:pt x="528" y="220"/>
                    </a:lnTo>
                    <a:lnTo>
                      <a:pt x="528" y="220"/>
                    </a:lnTo>
                    <a:lnTo>
                      <a:pt x="528" y="218"/>
                    </a:lnTo>
                    <a:lnTo>
                      <a:pt x="526" y="220"/>
                    </a:lnTo>
                    <a:lnTo>
                      <a:pt x="526" y="220"/>
                    </a:lnTo>
                    <a:lnTo>
                      <a:pt x="524" y="222"/>
                    </a:lnTo>
                    <a:lnTo>
                      <a:pt x="522" y="222"/>
                    </a:lnTo>
                    <a:lnTo>
                      <a:pt x="522" y="222"/>
                    </a:lnTo>
                    <a:lnTo>
                      <a:pt x="522" y="224"/>
                    </a:lnTo>
                    <a:lnTo>
                      <a:pt x="524" y="228"/>
                    </a:lnTo>
                    <a:lnTo>
                      <a:pt x="522" y="228"/>
                    </a:lnTo>
                    <a:lnTo>
                      <a:pt x="522" y="228"/>
                    </a:lnTo>
                    <a:lnTo>
                      <a:pt x="522" y="228"/>
                    </a:lnTo>
                    <a:lnTo>
                      <a:pt x="522" y="226"/>
                    </a:lnTo>
                    <a:lnTo>
                      <a:pt x="522" y="224"/>
                    </a:lnTo>
                    <a:lnTo>
                      <a:pt x="522" y="224"/>
                    </a:lnTo>
                    <a:lnTo>
                      <a:pt x="520" y="222"/>
                    </a:lnTo>
                    <a:lnTo>
                      <a:pt x="520" y="222"/>
                    </a:lnTo>
                    <a:lnTo>
                      <a:pt x="520" y="222"/>
                    </a:lnTo>
                    <a:lnTo>
                      <a:pt x="520" y="222"/>
                    </a:lnTo>
                    <a:lnTo>
                      <a:pt x="520" y="220"/>
                    </a:lnTo>
                    <a:lnTo>
                      <a:pt x="520" y="220"/>
                    </a:lnTo>
                    <a:lnTo>
                      <a:pt x="518" y="218"/>
                    </a:lnTo>
                    <a:lnTo>
                      <a:pt x="518" y="218"/>
                    </a:lnTo>
                    <a:lnTo>
                      <a:pt x="520" y="218"/>
                    </a:lnTo>
                    <a:lnTo>
                      <a:pt x="520" y="218"/>
                    </a:lnTo>
                    <a:lnTo>
                      <a:pt x="522" y="218"/>
                    </a:lnTo>
                    <a:lnTo>
                      <a:pt x="524" y="218"/>
                    </a:lnTo>
                    <a:lnTo>
                      <a:pt x="524" y="218"/>
                    </a:lnTo>
                    <a:lnTo>
                      <a:pt x="526" y="216"/>
                    </a:lnTo>
                    <a:lnTo>
                      <a:pt x="526" y="216"/>
                    </a:lnTo>
                    <a:lnTo>
                      <a:pt x="528" y="216"/>
                    </a:lnTo>
                    <a:lnTo>
                      <a:pt x="528" y="214"/>
                    </a:lnTo>
                    <a:lnTo>
                      <a:pt x="526" y="212"/>
                    </a:lnTo>
                    <a:lnTo>
                      <a:pt x="526" y="212"/>
                    </a:lnTo>
                    <a:lnTo>
                      <a:pt x="526" y="210"/>
                    </a:lnTo>
                    <a:lnTo>
                      <a:pt x="526" y="210"/>
                    </a:lnTo>
                    <a:lnTo>
                      <a:pt x="524" y="210"/>
                    </a:lnTo>
                    <a:lnTo>
                      <a:pt x="524" y="210"/>
                    </a:lnTo>
                    <a:lnTo>
                      <a:pt x="520" y="212"/>
                    </a:lnTo>
                    <a:lnTo>
                      <a:pt x="520" y="212"/>
                    </a:lnTo>
                    <a:lnTo>
                      <a:pt x="520" y="212"/>
                    </a:lnTo>
                    <a:lnTo>
                      <a:pt x="520" y="212"/>
                    </a:lnTo>
                    <a:lnTo>
                      <a:pt x="520" y="210"/>
                    </a:lnTo>
                    <a:lnTo>
                      <a:pt x="522" y="210"/>
                    </a:lnTo>
                    <a:lnTo>
                      <a:pt x="522" y="208"/>
                    </a:lnTo>
                    <a:lnTo>
                      <a:pt x="522" y="208"/>
                    </a:lnTo>
                    <a:lnTo>
                      <a:pt x="520" y="208"/>
                    </a:lnTo>
                    <a:lnTo>
                      <a:pt x="516" y="208"/>
                    </a:lnTo>
                    <a:lnTo>
                      <a:pt x="516" y="208"/>
                    </a:lnTo>
                    <a:lnTo>
                      <a:pt x="516" y="206"/>
                    </a:lnTo>
                    <a:lnTo>
                      <a:pt x="516" y="206"/>
                    </a:lnTo>
                    <a:lnTo>
                      <a:pt x="514" y="206"/>
                    </a:lnTo>
                    <a:lnTo>
                      <a:pt x="514" y="206"/>
                    </a:lnTo>
                    <a:lnTo>
                      <a:pt x="514" y="204"/>
                    </a:lnTo>
                    <a:lnTo>
                      <a:pt x="514" y="204"/>
                    </a:lnTo>
                    <a:lnTo>
                      <a:pt x="514" y="204"/>
                    </a:lnTo>
                    <a:lnTo>
                      <a:pt x="512" y="204"/>
                    </a:lnTo>
                    <a:lnTo>
                      <a:pt x="510" y="204"/>
                    </a:lnTo>
                    <a:lnTo>
                      <a:pt x="504" y="206"/>
                    </a:lnTo>
                    <a:lnTo>
                      <a:pt x="500" y="206"/>
                    </a:lnTo>
                    <a:lnTo>
                      <a:pt x="500" y="206"/>
                    </a:lnTo>
                    <a:lnTo>
                      <a:pt x="498" y="206"/>
                    </a:lnTo>
                    <a:lnTo>
                      <a:pt x="498" y="206"/>
                    </a:lnTo>
                    <a:lnTo>
                      <a:pt x="498" y="206"/>
                    </a:lnTo>
                    <a:lnTo>
                      <a:pt x="496" y="206"/>
                    </a:lnTo>
                    <a:lnTo>
                      <a:pt x="494" y="208"/>
                    </a:lnTo>
                    <a:lnTo>
                      <a:pt x="492" y="208"/>
                    </a:lnTo>
                    <a:lnTo>
                      <a:pt x="486" y="208"/>
                    </a:lnTo>
                    <a:lnTo>
                      <a:pt x="486" y="208"/>
                    </a:lnTo>
                    <a:lnTo>
                      <a:pt x="484" y="208"/>
                    </a:lnTo>
                    <a:lnTo>
                      <a:pt x="482" y="208"/>
                    </a:lnTo>
                    <a:lnTo>
                      <a:pt x="482" y="208"/>
                    </a:lnTo>
                    <a:lnTo>
                      <a:pt x="476" y="208"/>
                    </a:lnTo>
                    <a:lnTo>
                      <a:pt x="474" y="208"/>
                    </a:lnTo>
                    <a:lnTo>
                      <a:pt x="474" y="208"/>
                    </a:lnTo>
                    <a:lnTo>
                      <a:pt x="468" y="208"/>
                    </a:lnTo>
                    <a:lnTo>
                      <a:pt x="466" y="208"/>
                    </a:lnTo>
                    <a:lnTo>
                      <a:pt x="464" y="208"/>
                    </a:lnTo>
                    <a:lnTo>
                      <a:pt x="462" y="208"/>
                    </a:lnTo>
                    <a:lnTo>
                      <a:pt x="462" y="208"/>
                    </a:lnTo>
                    <a:lnTo>
                      <a:pt x="460" y="208"/>
                    </a:lnTo>
                    <a:lnTo>
                      <a:pt x="458" y="206"/>
                    </a:lnTo>
                    <a:lnTo>
                      <a:pt x="456" y="206"/>
                    </a:lnTo>
                    <a:lnTo>
                      <a:pt x="454" y="206"/>
                    </a:lnTo>
                    <a:lnTo>
                      <a:pt x="454" y="206"/>
                    </a:lnTo>
                    <a:lnTo>
                      <a:pt x="452" y="206"/>
                    </a:lnTo>
                    <a:lnTo>
                      <a:pt x="450" y="206"/>
                    </a:lnTo>
                    <a:lnTo>
                      <a:pt x="452" y="204"/>
                    </a:lnTo>
                    <a:lnTo>
                      <a:pt x="456" y="204"/>
                    </a:lnTo>
                    <a:lnTo>
                      <a:pt x="456" y="204"/>
                    </a:lnTo>
                    <a:lnTo>
                      <a:pt x="456" y="202"/>
                    </a:lnTo>
                    <a:lnTo>
                      <a:pt x="458" y="202"/>
                    </a:lnTo>
                    <a:lnTo>
                      <a:pt x="458" y="202"/>
                    </a:lnTo>
                    <a:lnTo>
                      <a:pt x="462" y="200"/>
                    </a:lnTo>
                    <a:lnTo>
                      <a:pt x="464" y="200"/>
                    </a:lnTo>
                    <a:lnTo>
                      <a:pt x="470" y="200"/>
                    </a:lnTo>
                    <a:lnTo>
                      <a:pt x="472" y="200"/>
                    </a:lnTo>
                    <a:lnTo>
                      <a:pt x="474" y="200"/>
                    </a:lnTo>
                    <a:lnTo>
                      <a:pt x="474" y="198"/>
                    </a:lnTo>
                    <a:lnTo>
                      <a:pt x="476" y="198"/>
                    </a:lnTo>
                    <a:lnTo>
                      <a:pt x="476" y="198"/>
                    </a:lnTo>
                    <a:lnTo>
                      <a:pt x="476" y="198"/>
                    </a:lnTo>
                    <a:lnTo>
                      <a:pt x="476" y="196"/>
                    </a:lnTo>
                    <a:lnTo>
                      <a:pt x="476" y="196"/>
                    </a:lnTo>
                    <a:lnTo>
                      <a:pt x="476" y="196"/>
                    </a:lnTo>
                    <a:lnTo>
                      <a:pt x="476" y="194"/>
                    </a:lnTo>
                    <a:lnTo>
                      <a:pt x="474" y="192"/>
                    </a:lnTo>
                    <a:lnTo>
                      <a:pt x="472" y="190"/>
                    </a:lnTo>
                    <a:lnTo>
                      <a:pt x="470" y="190"/>
                    </a:lnTo>
                    <a:lnTo>
                      <a:pt x="468" y="190"/>
                    </a:lnTo>
                    <a:lnTo>
                      <a:pt x="466" y="188"/>
                    </a:lnTo>
                    <a:lnTo>
                      <a:pt x="464" y="188"/>
                    </a:lnTo>
                    <a:lnTo>
                      <a:pt x="464" y="188"/>
                    </a:lnTo>
                    <a:lnTo>
                      <a:pt x="462" y="188"/>
                    </a:lnTo>
                    <a:lnTo>
                      <a:pt x="460" y="188"/>
                    </a:lnTo>
                    <a:lnTo>
                      <a:pt x="460" y="188"/>
                    </a:lnTo>
                    <a:lnTo>
                      <a:pt x="458" y="188"/>
                    </a:lnTo>
                    <a:lnTo>
                      <a:pt x="460" y="190"/>
                    </a:lnTo>
                    <a:lnTo>
                      <a:pt x="460" y="190"/>
                    </a:lnTo>
                    <a:lnTo>
                      <a:pt x="458" y="190"/>
                    </a:lnTo>
                    <a:lnTo>
                      <a:pt x="456" y="190"/>
                    </a:lnTo>
                    <a:lnTo>
                      <a:pt x="456" y="190"/>
                    </a:lnTo>
                    <a:lnTo>
                      <a:pt x="454" y="190"/>
                    </a:lnTo>
                    <a:lnTo>
                      <a:pt x="450" y="190"/>
                    </a:lnTo>
                    <a:lnTo>
                      <a:pt x="448" y="190"/>
                    </a:lnTo>
                    <a:lnTo>
                      <a:pt x="448" y="190"/>
                    </a:lnTo>
                    <a:lnTo>
                      <a:pt x="446" y="190"/>
                    </a:lnTo>
                    <a:lnTo>
                      <a:pt x="442" y="188"/>
                    </a:lnTo>
                    <a:lnTo>
                      <a:pt x="440" y="188"/>
                    </a:lnTo>
                    <a:lnTo>
                      <a:pt x="438" y="186"/>
                    </a:lnTo>
                    <a:lnTo>
                      <a:pt x="436" y="186"/>
                    </a:lnTo>
                    <a:lnTo>
                      <a:pt x="436" y="184"/>
                    </a:lnTo>
                    <a:lnTo>
                      <a:pt x="434" y="184"/>
                    </a:lnTo>
                    <a:lnTo>
                      <a:pt x="424" y="184"/>
                    </a:lnTo>
                    <a:lnTo>
                      <a:pt x="422" y="182"/>
                    </a:lnTo>
                    <a:lnTo>
                      <a:pt x="420" y="182"/>
                    </a:lnTo>
                    <a:lnTo>
                      <a:pt x="418" y="180"/>
                    </a:lnTo>
                    <a:lnTo>
                      <a:pt x="418" y="178"/>
                    </a:lnTo>
                    <a:lnTo>
                      <a:pt x="414" y="178"/>
                    </a:lnTo>
                    <a:lnTo>
                      <a:pt x="412" y="176"/>
                    </a:lnTo>
                    <a:lnTo>
                      <a:pt x="410" y="176"/>
                    </a:lnTo>
                    <a:lnTo>
                      <a:pt x="408" y="176"/>
                    </a:lnTo>
                    <a:lnTo>
                      <a:pt x="404" y="176"/>
                    </a:lnTo>
                    <a:lnTo>
                      <a:pt x="400" y="176"/>
                    </a:lnTo>
                    <a:lnTo>
                      <a:pt x="400" y="176"/>
                    </a:lnTo>
                    <a:lnTo>
                      <a:pt x="398" y="176"/>
                    </a:lnTo>
                    <a:lnTo>
                      <a:pt x="396" y="176"/>
                    </a:lnTo>
                    <a:lnTo>
                      <a:pt x="396" y="176"/>
                    </a:lnTo>
                    <a:lnTo>
                      <a:pt x="394" y="178"/>
                    </a:lnTo>
                    <a:lnTo>
                      <a:pt x="392" y="178"/>
                    </a:lnTo>
                    <a:lnTo>
                      <a:pt x="390" y="180"/>
                    </a:lnTo>
                    <a:lnTo>
                      <a:pt x="388" y="180"/>
                    </a:lnTo>
                    <a:lnTo>
                      <a:pt x="386" y="180"/>
                    </a:lnTo>
                    <a:lnTo>
                      <a:pt x="384" y="182"/>
                    </a:lnTo>
                    <a:lnTo>
                      <a:pt x="384" y="182"/>
                    </a:lnTo>
                    <a:lnTo>
                      <a:pt x="382" y="182"/>
                    </a:lnTo>
                    <a:lnTo>
                      <a:pt x="376" y="182"/>
                    </a:lnTo>
                    <a:lnTo>
                      <a:pt x="376" y="182"/>
                    </a:lnTo>
                    <a:lnTo>
                      <a:pt x="374" y="182"/>
                    </a:lnTo>
                    <a:lnTo>
                      <a:pt x="372" y="182"/>
                    </a:lnTo>
                    <a:lnTo>
                      <a:pt x="372" y="182"/>
                    </a:lnTo>
                    <a:lnTo>
                      <a:pt x="372" y="182"/>
                    </a:lnTo>
                    <a:lnTo>
                      <a:pt x="374" y="182"/>
                    </a:lnTo>
                    <a:lnTo>
                      <a:pt x="376" y="180"/>
                    </a:lnTo>
                    <a:lnTo>
                      <a:pt x="380" y="178"/>
                    </a:lnTo>
                    <a:lnTo>
                      <a:pt x="382" y="178"/>
                    </a:lnTo>
                    <a:lnTo>
                      <a:pt x="380" y="178"/>
                    </a:lnTo>
                    <a:lnTo>
                      <a:pt x="380" y="176"/>
                    </a:lnTo>
                    <a:lnTo>
                      <a:pt x="382" y="174"/>
                    </a:lnTo>
                    <a:lnTo>
                      <a:pt x="384" y="174"/>
                    </a:lnTo>
                    <a:lnTo>
                      <a:pt x="384" y="172"/>
                    </a:lnTo>
                    <a:lnTo>
                      <a:pt x="386" y="172"/>
                    </a:lnTo>
                    <a:lnTo>
                      <a:pt x="386" y="172"/>
                    </a:lnTo>
                    <a:lnTo>
                      <a:pt x="386" y="172"/>
                    </a:lnTo>
                    <a:lnTo>
                      <a:pt x="384" y="172"/>
                    </a:lnTo>
                    <a:lnTo>
                      <a:pt x="382" y="172"/>
                    </a:lnTo>
                    <a:lnTo>
                      <a:pt x="382" y="172"/>
                    </a:lnTo>
                    <a:lnTo>
                      <a:pt x="378" y="172"/>
                    </a:lnTo>
                    <a:lnTo>
                      <a:pt x="378" y="172"/>
                    </a:lnTo>
                    <a:lnTo>
                      <a:pt x="378" y="174"/>
                    </a:lnTo>
                    <a:lnTo>
                      <a:pt x="378" y="174"/>
                    </a:lnTo>
                    <a:lnTo>
                      <a:pt x="380" y="174"/>
                    </a:lnTo>
                    <a:lnTo>
                      <a:pt x="380" y="174"/>
                    </a:lnTo>
                    <a:lnTo>
                      <a:pt x="380" y="174"/>
                    </a:lnTo>
                    <a:lnTo>
                      <a:pt x="378" y="174"/>
                    </a:lnTo>
                    <a:lnTo>
                      <a:pt x="376" y="174"/>
                    </a:lnTo>
                    <a:lnTo>
                      <a:pt x="374" y="176"/>
                    </a:lnTo>
                    <a:lnTo>
                      <a:pt x="374" y="176"/>
                    </a:lnTo>
                    <a:lnTo>
                      <a:pt x="372" y="176"/>
                    </a:lnTo>
                    <a:lnTo>
                      <a:pt x="372" y="176"/>
                    </a:lnTo>
                    <a:lnTo>
                      <a:pt x="370" y="178"/>
                    </a:lnTo>
                    <a:lnTo>
                      <a:pt x="370" y="178"/>
                    </a:lnTo>
                    <a:lnTo>
                      <a:pt x="368" y="178"/>
                    </a:lnTo>
                    <a:lnTo>
                      <a:pt x="366" y="178"/>
                    </a:lnTo>
                    <a:lnTo>
                      <a:pt x="366" y="180"/>
                    </a:lnTo>
                    <a:lnTo>
                      <a:pt x="366" y="182"/>
                    </a:lnTo>
                    <a:lnTo>
                      <a:pt x="366" y="182"/>
                    </a:lnTo>
                    <a:lnTo>
                      <a:pt x="362" y="184"/>
                    </a:lnTo>
                    <a:lnTo>
                      <a:pt x="360" y="184"/>
                    </a:lnTo>
                    <a:lnTo>
                      <a:pt x="358" y="182"/>
                    </a:lnTo>
                    <a:lnTo>
                      <a:pt x="356" y="182"/>
                    </a:lnTo>
                    <a:lnTo>
                      <a:pt x="356" y="182"/>
                    </a:lnTo>
                    <a:lnTo>
                      <a:pt x="354" y="180"/>
                    </a:lnTo>
                    <a:lnTo>
                      <a:pt x="354" y="178"/>
                    </a:lnTo>
                    <a:lnTo>
                      <a:pt x="354" y="176"/>
                    </a:lnTo>
                    <a:lnTo>
                      <a:pt x="354" y="176"/>
                    </a:lnTo>
                    <a:lnTo>
                      <a:pt x="356" y="174"/>
                    </a:lnTo>
                    <a:lnTo>
                      <a:pt x="356" y="172"/>
                    </a:lnTo>
                    <a:lnTo>
                      <a:pt x="358" y="170"/>
                    </a:lnTo>
                    <a:lnTo>
                      <a:pt x="358" y="168"/>
                    </a:lnTo>
                    <a:lnTo>
                      <a:pt x="358" y="168"/>
                    </a:lnTo>
                    <a:lnTo>
                      <a:pt x="356" y="166"/>
                    </a:lnTo>
                    <a:lnTo>
                      <a:pt x="356" y="166"/>
                    </a:lnTo>
                    <a:lnTo>
                      <a:pt x="354" y="164"/>
                    </a:lnTo>
                    <a:lnTo>
                      <a:pt x="354" y="164"/>
                    </a:lnTo>
                    <a:lnTo>
                      <a:pt x="352" y="166"/>
                    </a:lnTo>
                    <a:lnTo>
                      <a:pt x="350" y="166"/>
                    </a:lnTo>
                    <a:lnTo>
                      <a:pt x="350" y="168"/>
                    </a:lnTo>
                    <a:lnTo>
                      <a:pt x="350" y="168"/>
                    </a:lnTo>
                    <a:lnTo>
                      <a:pt x="350" y="168"/>
                    </a:lnTo>
                    <a:lnTo>
                      <a:pt x="350" y="168"/>
                    </a:lnTo>
                    <a:lnTo>
                      <a:pt x="348" y="168"/>
                    </a:lnTo>
                    <a:lnTo>
                      <a:pt x="350" y="170"/>
                    </a:lnTo>
                    <a:lnTo>
                      <a:pt x="352" y="170"/>
                    </a:lnTo>
                    <a:lnTo>
                      <a:pt x="350" y="170"/>
                    </a:lnTo>
                    <a:lnTo>
                      <a:pt x="346" y="170"/>
                    </a:lnTo>
                    <a:lnTo>
                      <a:pt x="342" y="172"/>
                    </a:lnTo>
                    <a:lnTo>
                      <a:pt x="340" y="174"/>
                    </a:lnTo>
                    <a:lnTo>
                      <a:pt x="338" y="174"/>
                    </a:lnTo>
                    <a:lnTo>
                      <a:pt x="332" y="176"/>
                    </a:lnTo>
                    <a:lnTo>
                      <a:pt x="330" y="178"/>
                    </a:lnTo>
                    <a:lnTo>
                      <a:pt x="328" y="178"/>
                    </a:lnTo>
                    <a:lnTo>
                      <a:pt x="326" y="178"/>
                    </a:lnTo>
                    <a:lnTo>
                      <a:pt x="326" y="178"/>
                    </a:lnTo>
                    <a:lnTo>
                      <a:pt x="326" y="178"/>
                    </a:lnTo>
                    <a:lnTo>
                      <a:pt x="326" y="176"/>
                    </a:lnTo>
                    <a:lnTo>
                      <a:pt x="328" y="176"/>
                    </a:lnTo>
                    <a:lnTo>
                      <a:pt x="330" y="176"/>
                    </a:lnTo>
                    <a:lnTo>
                      <a:pt x="332" y="174"/>
                    </a:lnTo>
                    <a:lnTo>
                      <a:pt x="332" y="174"/>
                    </a:lnTo>
                    <a:lnTo>
                      <a:pt x="332" y="174"/>
                    </a:lnTo>
                    <a:lnTo>
                      <a:pt x="332" y="174"/>
                    </a:lnTo>
                    <a:lnTo>
                      <a:pt x="330" y="174"/>
                    </a:lnTo>
                    <a:lnTo>
                      <a:pt x="328" y="176"/>
                    </a:lnTo>
                    <a:lnTo>
                      <a:pt x="326" y="176"/>
                    </a:lnTo>
                    <a:lnTo>
                      <a:pt x="322" y="176"/>
                    </a:lnTo>
                    <a:lnTo>
                      <a:pt x="314" y="178"/>
                    </a:lnTo>
                    <a:lnTo>
                      <a:pt x="310" y="178"/>
                    </a:lnTo>
                    <a:lnTo>
                      <a:pt x="306" y="180"/>
                    </a:lnTo>
                    <a:lnTo>
                      <a:pt x="304" y="182"/>
                    </a:lnTo>
                    <a:lnTo>
                      <a:pt x="298" y="184"/>
                    </a:lnTo>
                    <a:lnTo>
                      <a:pt x="296" y="184"/>
                    </a:lnTo>
                    <a:lnTo>
                      <a:pt x="294" y="186"/>
                    </a:lnTo>
                    <a:lnTo>
                      <a:pt x="296" y="184"/>
                    </a:lnTo>
                    <a:lnTo>
                      <a:pt x="298" y="182"/>
                    </a:lnTo>
                    <a:lnTo>
                      <a:pt x="298" y="182"/>
                    </a:lnTo>
                    <a:lnTo>
                      <a:pt x="298" y="182"/>
                    </a:lnTo>
                    <a:lnTo>
                      <a:pt x="298" y="182"/>
                    </a:lnTo>
                    <a:lnTo>
                      <a:pt x="298" y="182"/>
                    </a:lnTo>
                    <a:lnTo>
                      <a:pt x="296" y="182"/>
                    </a:lnTo>
                    <a:lnTo>
                      <a:pt x="294" y="182"/>
                    </a:lnTo>
                    <a:lnTo>
                      <a:pt x="294" y="182"/>
                    </a:lnTo>
                    <a:lnTo>
                      <a:pt x="294" y="182"/>
                    </a:lnTo>
                    <a:lnTo>
                      <a:pt x="294" y="182"/>
                    </a:lnTo>
                    <a:lnTo>
                      <a:pt x="292" y="182"/>
                    </a:lnTo>
                    <a:lnTo>
                      <a:pt x="292" y="182"/>
                    </a:lnTo>
                    <a:lnTo>
                      <a:pt x="290" y="182"/>
                    </a:lnTo>
                    <a:lnTo>
                      <a:pt x="288" y="182"/>
                    </a:lnTo>
                    <a:lnTo>
                      <a:pt x="288" y="182"/>
                    </a:lnTo>
                    <a:lnTo>
                      <a:pt x="288" y="182"/>
                    </a:lnTo>
                    <a:lnTo>
                      <a:pt x="288" y="184"/>
                    </a:lnTo>
                    <a:lnTo>
                      <a:pt x="286" y="184"/>
                    </a:lnTo>
                    <a:lnTo>
                      <a:pt x="282" y="184"/>
                    </a:lnTo>
                    <a:lnTo>
                      <a:pt x="280" y="186"/>
                    </a:lnTo>
                    <a:lnTo>
                      <a:pt x="278" y="186"/>
                    </a:lnTo>
                    <a:lnTo>
                      <a:pt x="276" y="186"/>
                    </a:lnTo>
                    <a:lnTo>
                      <a:pt x="272" y="188"/>
                    </a:lnTo>
                    <a:lnTo>
                      <a:pt x="272" y="188"/>
                    </a:lnTo>
                    <a:lnTo>
                      <a:pt x="270" y="188"/>
                    </a:lnTo>
                    <a:lnTo>
                      <a:pt x="270" y="188"/>
                    </a:lnTo>
                    <a:lnTo>
                      <a:pt x="270" y="190"/>
                    </a:lnTo>
                    <a:lnTo>
                      <a:pt x="268" y="190"/>
                    </a:lnTo>
                    <a:lnTo>
                      <a:pt x="270" y="190"/>
                    </a:lnTo>
                    <a:lnTo>
                      <a:pt x="270" y="190"/>
                    </a:lnTo>
                    <a:lnTo>
                      <a:pt x="270" y="190"/>
                    </a:lnTo>
                    <a:lnTo>
                      <a:pt x="268" y="192"/>
                    </a:lnTo>
                    <a:lnTo>
                      <a:pt x="262" y="190"/>
                    </a:lnTo>
                    <a:lnTo>
                      <a:pt x="260" y="190"/>
                    </a:lnTo>
                    <a:lnTo>
                      <a:pt x="260" y="192"/>
                    </a:lnTo>
                    <a:lnTo>
                      <a:pt x="262" y="192"/>
                    </a:lnTo>
                    <a:lnTo>
                      <a:pt x="262" y="192"/>
                    </a:lnTo>
                    <a:lnTo>
                      <a:pt x="260" y="192"/>
                    </a:lnTo>
                    <a:lnTo>
                      <a:pt x="260" y="192"/>
                    </a:lnTo>
                    <a:lnTo>
                      <a:pt x="260" y="192"/>
                    </a:lnTo>
                    <a:lnTo>
                      <a:pt x="260" y="190"/>
                    </a:lnTo>
                    <a:lnTo>
                      <a:pt x="262" y="190"/>
                    </a:lnTo>
                    <a:lnTo>
                      <a:pt x="264" y="188"/>
                    </a:lnTo>
                    <a:lnTo>
                      <a:pt x="268" y="188"/>
                    </a:lnTo>
                    <a:lnTo>
                      <a:pt x="270" y="186"/>
                    </a:lnTo>
                    <a:lnTo>
                      <a:pt x="274" y="186"/>
                    </a:lnTo>
                    <a:lnTo>
                      <a:pt x="276" y="184"/>
                    </a:lnTo>
                    <a:lnTo>
                      <a:pt x="278" y="184"/>
                    </a:lnTo>
                    <a:lnTo>
                      <a:pt x="282" y="184"/>
                    </a:lnTo>
                    <a:lnTo>
                      <a:pt x="284" y="182"/>
                    </a:lnTo>
                    <a:lnTo>
                      <a:pt x="286" y="182"/>
                    </a:lnTo>
                    <a:lnTo>
                      <a:pt x="288" y="180"/>
                    </a:lnTo>
                    <a:lnTo>
                      <a:pt x="290" y="180"/>
                    </a:lnTo>
                    <a:lnTo>
                      <a:pt x="292" y="180"/>
                    </a:lnTo>
                    <a:lnTo>
                      <a:pt x="296" y="180"/>
                    </a:lnTo>
                    <a:lnTo>
                      <a:pt x="298" y="180"/>
                    </a:lnTo>
                    <a:lnTo>
                      <a:pt x="300" y="180"/>
                    </a:lnTo>
                    <a:lnTo>
                      <a:pt x="302" y="178"/>
                    </a:lnTo>
                    <a:lnTo>
                      <a:pt x="304" y="178"/>
                    </a:lnTo>
                    <a:lnTo>
                      <a:pt x="306" y="178"/>
                    </a:lnTo>
                    <a:lnTo>
                      <a:pt x="312" y="176"/>
                    </a:lnTo>
                    <a:lnTo>
                      <a:pt x="324" y="174"/>
                    </a:lnTo>
                    <a:lnTo>
                      <a:pt x="328" y="172"/>
                    </a:lnTo>
                    <a:lnTo>
                      <a:pt x="328" y="172"/>
                    </a:lnTo>
                    <a:lnTo>
                      <a:pt x="328" y="170"/>
                    </a:lnTo>
                    <a:lnTo>
                      <a:pt x="328" y="170"/>
                    </a:lnTo>
                    <a:lnTo>
                      <a:pt x="328" y="170"/>
                    </a:lnTo>
                    <a:lnTo>
                      <a:pt x="324" y="172"/>
                    </a:lnTo>
                    <a:lnTo>
                      <a:pt x="324" y="172"/>
                    </a:lnTo>
                    <a:lnTo>
                      <a:pt x="322" y="172"/>
                    </a:lnTo>
                    <a:lnTo>
                      <a:pt x="320" y="172"/>
                    </a:lnTo>
                    <a:lnTo>
                      <a:pt x="320" y="172"/>
                    </a:lnTo>
                    <a:lnTo>
                      <a:pt x="318" y="172"/>
                    </a:lnTo>
                    <a:lnTo>
                      <a:pt x="318" y="172"/>
                    </a:lnTo>
                    <a:lnTo>
                      <a:pt x="316" y="172"/>
                    </a:lnTo>
                    <a:lnTo>
                      <a:pt x="312" y="172"/>
                    </a:lnTo>
                    <a:lnTo>
                      <a:pt x="310" y="174"/>
                    </a:lnTo>
                    <a:lnTo>
                      <a:pt x="308" y="174"/>
                    </a:lnTo>
                    <a:lnTo>
                      <a:pt x="306" y="174"/>
                    </a:lnTo>
                    <a:lnTo>
                      <a:pt x="306" y="174"/>
                    </a:lnTo>
                    <a:lnTo>
                      <a:pt x="304" y="174"/>
                    </a:lnTo>
                    <a:lnTo>
                      <a:pt x="302" y="174"/>
                    </a:lnTo>
                    <a:lnTo>
                      <a:pt x="300" y="176"/>
                    </a:lnTo>
                    <a:lnTo>
                      <a:pt x="294" y="178"/>
                    </a:lnTo>
                    <a:lnTo>
                      <a:pt x="290" y="178"/>
                    </a:lnTo>
                    <a:lnTo>
                      <a:pt x="290" y="178"/>
                    </a:lnTo>
                    <a:lnTo>
                      <a:pt x="290" y="178"/>
                    </a:lnTo>
                    <a:lnTo>
                      <a:pt x="288" y="178"/>
                    </a:lnTo>
                    <a:lnTo>
                      <a:pt x="286" y="178"/>
                    </a:lnTo>
                    <a:lnTo>
                      <a:pt x="286" y="178"/>
                    </a:lnTo>
                    <a:lnTo>
                      <a:pt x="286" y="178"/>
                    </a:lnTo>
                    <a:lnTo>
                      <a:pt x="286" y="178"/>
                    </a:lnTo>
                    <a:lnTo>
                      <a:pt x="288" y="178"/>
                    </a:lnTo>
                    <a:lnTo>
                      <a:pt x="286" y="178"/>
                    </a:lnTo>
                    <a:lnTo>
                      <a:pt x="286" y="178"/>
                    </a:lnTo>
                    <a:lnTo>
                      <a:pt x="286" y="178"/>
                    </a:lnTo>
                    <a:lnTo>
                      <a:pt x="282" y="178"/>
                    </a:lnTo>
                    <a:lnTo>
                      <a:pt x="280" y="178"/>
                    </a:lnTo>
                    <a:lnTo>
                      <a:pt x="276" y="180"/>
                    </a:lnTo>
                    <a:lnTo>
                      <a:pt x="276" y="182"/>
                    </a:lnTo>
                    <a:lnTo>
                      <a:pt x="274" y="182"/>
                    </a:lnTo>
                    <a:lnTo>
                      <a:pt x="272" y="182"/>
                    </a:lnTo>
                    <a:lnTo>
                      <a:pt x="270" y="182"/>
                    </a:lnTo>
                    <a:lnTo>
                      <a:pt x="266" y="182"/>
                    </a:lnTo>
                    <a:lnTo>
                      <a:pt x="262" y="184"/>
                    </a:lnTo>
                    <a:lnTo>
                      <a:pt x="258" y="184"/>
                    </a:lnTo>
                    <a:lnTo>
                      <a:pt x="260" y="184"/>
                    </a:lnTo>
                    <a:lnTo>
                      <a:pt x="264" y="182"/>
                    </a:lnTo>
                    <a:lnTo>
                      <a:pt x="264" y="182"/>
                    </a:lnTo>
                    <a:lnTo>
                      <a:pt x="268" y="180"/>
                    </a:lnTo>
                    <a:lnTo>
                      <a:pt x="268" y="180"/>
                    </a:lnTo>
                    <a:lnTo>
                      <a:pt x="266" y="180"/>
                    </a:lnTo>
                    <a:lnTo>
                      <a:pt x="266" y="180"/>
                    </a:lnTo>
                    <a:lnTo>
                      <a:pt x="266" y="178"/>
                    </a:lnTo>
                    <a:lnTo>
                      <a:pt x="266" y="178"/>
                    </a:lnTo>
                    <a:lnTo>
                      <a:pt x="264" y="178"/>
                    </a:lnTo>
                    <a:lnTo>
                      <a:pt x="264" y="178"/>
                    </a:lnTo>
                    <a:lnTo>
                      <a:pt x="262" y="178"/>
                    </a:lnTo>
                    <a:lnTo>
                      <a:pt x="262" y="180"/>
                    </a:lnTo>
                    <a:lnTo>
                      <a:pt x="262" y="180"/>
                    </a:lnTo>
                    <a:lnTo>
                      <a:pt x="260" y="182"/>
                    </a:lnTo>
                    <a:lnTo>
                      <a:pt x="260" y="182"/>
                    </a:lnTo>
                    <a:lnTo>
                      <a:pt x="256" y="182"/>
                    </a:lnTo>
                    <a:lnTo>
                      <a:pt x="252" y="182"/>
                    </a:lnTo>
                    <a:lnTo>
                      <a:pt x="252" y="182"/>
                    </a:lnTo>
                    <a:lnTo>
                      <a:pt x="250" y="182"/>
                    </a:lnTo>
                    <a:lnTo>
                      <a:pt x="248" y="184"/>
                    </a:lnTo>
                    <a:lnTo>
                      <a:pt x="248" y="184"/>
                    </a:lnTo>
                    <a:lnTo>
                      <a:pt x="246" y="184"/>
                    </a:lnTo>
                    <a:lnTo>
                      <a:pt x="244" y="184"/>
                    </a:lnTo>
                    <a:lnTo>
                      <a:pt x="242" y="184"/>
                    </a:lnTo>
                    <a:lnTo>
                      <a:pt x="236" y="186"/>
                    </a:lnTo>
                    <a:lnTo>
                      <a:pt x="236" y="188"/>
                    </a:lnTo>
                    <a:lnTo>
                      <a:pt x="238" y="188"/>
                    </a:lnTo>
                    <a:lnTo>
                      <a:pt x="238" y="188"/>
                    </a:lnTo>
                    <a:lnTo>
                      <a:pt x="238" y="188"/>
                    </a:lnTo>
                    <a:lnTo>
                      <a:pt x="238" y="188"/>
                    </a:lnTo>
                    <a:lnTo>
                      <a:pt x="236" y="188"/>
                    </a:lnTo>
                    <a:lnTo>
                      <a:pt x="234" y="188"/>
                    </a:lnTo>
                    <a:lnTo>
                      <a:pt x="234" y="188"/>
                    </a:lnTo>
                    <a:lnTo>
                      <a:pt x="234" y="188"/>
                    </a:lnTo>
                    <a:lnTo>
                      <a:pt x="232" y="190"/>
                    </a:lnTo>
                    <a:lnTo>
                      <a:pt x="232" y="190"/>
                    </a:lnTo>
                    <a:lnTo>
                      <a:pt x="236" y="190"/>
                    </a:lnTo>
                    <a:lnTo>
                      <a:pt x="236" y="190"/>
                    </a:lnTo>
                    <a:lnTo>
                      <a:pt x="236" y="190"/>
                    </a:lnTo>
                    <a:lnTo>
                      <a:pt x="236" y="192"/>
                    </a:lnTo>
                    <a:lnTo>
                      <a:pt x="236" y="194"/>
                    </a:lnTo>
                    <a:lnTo>
                      <a:pt x="234" y="192"/>
                    </a:lnTo>
                    <a:lnTo>
                      <a:pt x="232" y="190"/>
                    </a:lnTo>
                    <a:lnTo>
                      <a:pt x="230" y="190"/>
                    </a:lnTo>
                    <a:lnTo>
                      <a:pt x="226" y="190"/>
                    </a:lnTo>
                    <a:lnTo>
                      <a:pt x="222" y="190"/>
                    </a:lnTo>
                    <a:lnTo>
                      <a:pt x="220" y="190"/>
                    </a:lnTo>
                    <a:lnTo>
                      <a:pt x="218" y="188"/>
                    </a:lnTo>
                    <a:lnTo>
                      <a:pt x="214" y="186"/>
                    </a:lnTo>
                    <a:lnTo>
                      <a:pt x="212" y="186"/>
                    </a:lnTo>
                    <a:lnTo>
                      <a:pt x="212" y="186"/>
                    </a:lnTo>
                    <a:lnTo>
                      <a:pt x="208" y="184"/>
                    </a:lnTo>
                    <a:lnTo>
                      <a:pt x="206" y="180"/>
                    </a:lnTo>
                    <a:lnTo>
                      <a:pt x="200" y="180"/>
                    </a:lnTo>
                    <a:lnTo>
                      <a:pt x="194" y="180"/>
                    </a:lnTo>
                    <a:lnTo>
                      <a:pt x="190" y="178"/>
                    </a:lnTo>
                    <a:lnTo>
                      <a:pt x="188" y="178"/>
                    </a:lnTo>
                    <a:lnTo>
                      <a:pt x="184" y="182"/>
                    </a:lnTo>
                    <a:lnTo>
                      <a:pt x="178" y="188"/>
                    </a:lnTo>
                    <a:lnTo>
                      <a:pt x="172" y="192"/>
                    </a:lnTo>
                    <a:lnTo>
                      <a:pt x="166" y="196"/>
                    </a:lnTo>
                    <a:lnTo>
                      <a:pt x="160" y="200"/>
                    </a:lnTo>
                    <a:lnTo>
                      <a:pt x="154" y="206"/>
                    </a:lnTo>
                    <a:lnTo>
                      <a:pt x="148" y="210"/>
                    </a:lnTo>
                    <a:lnTo>
                      <a:pt x="142" y="214"/>
                    </a:lnTo>
                    <a:lnTo>
                      <a:pt x="136" y="218"/>
                    </a:lnTo>
                    <a:lnTo>
                      <a:pt x="130" y="224"/>
                    </a:lnTo>
                    <a:lnTo>
                      <a:pt x="126" y="228"/>
                    </a:lnTo>
                    <a:lnTo>
                      <a:pt x="120" y="232"/>
                    </a:lnTo>
                    <a:lnTo>
                      <a:pt x="114" y="236"/>
                    </a:lnTo>
                    <a:lnTo>
                      <a:pt x="108" y="242"/>
                    </a:lnTo>
                    <a:lnTo>
                      <a:pt x="102" y="247"/>
                    </a:lnTo>
                    <a:lnTo>
                      <a:pt x="96" y="251"/>
                    </a:lnTo>
                    <a:lnTo>
                      <a:pt x="92" y="255"/>
                    </a:lnTo>
                    <a:lnTo>
                      <a:pt x="86" y="261"/>
                    </a:lnTo>
                    <a:lnTo>
                      <a:pt x="80" y="265"/>
                    </a:lnTo>
                    <a:lnTo>
                      <a:pt x="74" y="269"/>
                    </a:lnTo>
                    <a:lnTo>
                      <a:pt x="70" y="275"/>
                    </a:lnTo>
                    <a:lnTo>
                      <a:pt x="64" y="279"/>
                    </a:lnTo>
                    <a:lnTo>
                      <a:pt x="58" y="283"/>
                    </a:lnTo>
                    <a:lnTo>
                      <a:pt x="52" y="289"/>
                    </a:lnTo>
                    <a:lnTo>
                      <a:pt x="48" y="293"/>
                    </a:lnTo>
                    <a:lnTo>
                      <a:pt x="42" y="297"/>
                    </a:lnTo>
                    <a:lnTo>
                      <a:pt x="36" y="303"/>
                    </a:lnTo>
                    <a:lnTo>
                      <a:pt x="32" y="307"/>
                    </a:lnTo>
                    <a:lnTo>
                      <a:pt x="26" y="313"/>
                    </a:lnTo>
                    <a:lnTo>
                      <a:pt x="20" y="317"/>
                    </a:lnTo>
                    <a:lnTo>
                      <a:pt x="14" y="321"/>
                    </a:lnTo>
                    <a:lnTo>
                      <a:pt x="10" y="327"/>
                    </a:lnTo>
                    <a:lnTo>
                      <a:pt x="12" y="327"/>
                    </a:lnTo>
                    <a:lnTo>
                      <a:pt x="14" y="327"/>
                    </a:lnTo>
                    <a:lnTo>
                      <a:pt x="16" y="327"/>
                    </a:lnTo>
                    <a:lnTo>
                      <a:pt x="18" y="327"/>
                    </a:lnTo>
                    <a:lnTo>
                      <a:pt x="20" y="329"/>
                    </a:lnTo>
                    <a:lnTo>
                      <a:pt x="24" y="327"/>
                    </a:lnTo>
                    <a:lnTo>
                      <a:pt x="26" y="325"/>
                    </a:lnTo>
                    <a:lnTo>
                      <a:pt x="30" y="325"/>
                    </a:lnTo>
                    <a:lnTo>
                      <a:pt x="32" y="325"/>
                    </a:lnTo>
                    <a:lnTo>
                      <a:pt x="34" y="325"/>
                    </a:lnTo>
                    <a:lnTo>
                      <a:pt x="34" y="327"/>
                    </a:lnTo>
                    <a:lnTo>
                      <a:pt x="30" y="329"/>
                    </a:lnTo>
                    <a:lnTo>
                      <a:pt x="28" y="329"/>
                    </a:lnTo>
                    <a:lnTo>
                      <a:pt x="28" y="331"/>
                    </a:lnTo>
                    <a:lnTo>
                      <a:pt x="30" y="333"/>
                    </a:lnTo>
                    <a:lnTo>
                      <a:pt x="32" y="333"/>
                    </a:lnTo>
                    <a:lnTo>
                      <a:pt x="30" y="335"/>
                    </a:lnTo>
                    <a:lnTo>
                      <a:pt x="30" y="337"/>
                    </a:lnTo>
                    <a:lnTo>
                      <a:pt x="32" y="337"/>
                    </a:lnTo>
                    <a:lnTo>
                      <a:pt x="32" y="339"/>
                    </a:lnTo>
                    <a:lnTo>
                      <a:pt x="32" y="341"/>
                    </a:lnTo>
                    <a:lnTo>
                      <a:pt x="32" y="341"/>
                    </a:lnTo>
                    <a:lnTo>
                      <a:pt x="34" y="343"/>
                    </a:lnTo>
                    <a:lnTo>
                      <a:pt x="34" y="343"/>
                    </a:lnTo>
                    <a:lnTo>
                      <a:pt x="32" y="345"/>
                    </a:lnTo>
                    <a:lnTo>
                      <a:pt x="30" y="347"/>
                    </a:lnTo>
                    <a:lnTo>
                      <a:pt x="28" y="349"/>
                    </a:lnTo>
                    <a:lnTo>
                      <a:pt x="30" y="349"/>
                    </a:lnTo>
                    <a:lnTo>
                      <a:pt x="34" y="347"/>
                    </a:lnTo>
                    <a:lnTo>
                      <a:pt x="36" y="347"/>
                    </a:lnTo>
                    <a:lnTo>
                      <a:pt x="40" y="345"/>
                    </a:lnTo>
                    <a:lnTo>
                      <a:pt x="42" y="345"/>
                    </a:lnTo>
                    <a:lnTo>
                      <a:pt x="46" y="345"/>
                    </a:lnTo>
                    <a:lnTo>
                      <a:pt x="48" y="343"/>
                    </a:lnTo>
                    <a:lnTo>
                      <a:pt x="52" y="341"/>
                    </a:lnTo>
                    <a:lnTo>
                      <a:pt x="54" y="341"/>
                    </a:lnTo>
                    <a:lnTo>
                      <a:pt x="54" y="339"/>
                    </a:lnTo>
                    <a:lnTo>
                      <a:pt x="56" y="339"/>
                    </a:lnTo>
                    <a:lnTo>
                      <a:pt x="56" y="337"/>
                    </a:lnTo>
                    <a:lnTo>
                      <a:pt x="60" y="337"/>
                    </a:lnTo>
                    <a:lnTo>
                      <a:pt x="62" y="337"/>
                    </a:lnTo>
                    <a:lnTo>
                      <a:pt x="66" y="335"/>
                    </a:lnTo>
                    <a:lnTo>
                      <a:pt x="70" y="335"/>
                    </a:lnTo>
                    <a:lnTo>
                      <a:pt x="70" y="335"/>
                    </a:lnTo>
                    <a:lnTo>
                      <a:pt x="72" y="337"/>
                    </a:lnTo>
                    <a:lnTo>
                      <a:pt x="72" y="339"/>
                    </a:lnTo>
                    <a:lnTo>
                      <a:pt x="72" y="339"/>
                    </a:lnTo>
                    <a:lnTo>
                      <a:pt x="70" y="339"/>
                    </a:lnTo>
                    <a:lnTo>
                      <a:pt x="70" y="341"/>
                    </a:lnTo>
                    <a:lnTo>
                      <a:pt x="68" y="343"/>
                    </a:lnTo>
                    <a:lnTo>
                      <a:pt x="68" y="343"/>
                    </a:lnTo>
                    <a:lnTo>
                      <a:pt x="70" y="343"/>
                    </a:lnTo>
                    <a:lnTo>
                      <a:pt x="70" y="345"/>
                    </a:lnTo>
                    <a:lnTo>
                      <a:pt x="70" y="345"/>
                    </a:lnTo>
                    <a:lnTo>
                      <a:pt x="72" y="347"/>
                    </a:lnTo>
                    <a:lnTo>
                      <a:pt x="70" y="347"/>
                    </a:lnTo>
                    <a:lnTo>
                      <a:pt x="70" y="347"/>
                    </a:lnTo>
                    <a:lnTo>
                      <a:pt x="70" y="349"/>
                    </a:lnTo>
                    <a:lnTo>
                      <a:pt x="70" y="349"/>
                    </a:lnTo>
                    <a:lnTo>
                      <a:pt x="70" y="349"/>
                    </a:lnTo>
                    <a:lnTo>
                      <a:pt x="70" y="351"/>
                    </a:lnTo>
                    <a:lnTo>
                      <a:pt x="70" y="351"/>
                    </a:lnTo>
                    <a:lnTo>
                      <a:pt x="72" y="351"/>
                    </a:lnTo>
                    <a:lnTo>
                      <a:pt x="72" y="353"/>
                    </a:lnTo>
                    <a:lnTo>
                      <a:pt x="72" y="355"/>
                    </a:lnTo>
                    <a:lnTo>
                      <a:pt x="72" y="355"/>
                    </a:lnTo>
                    <a:lnTo>
                      <a:pt x="72" y="357"/>
                    </a:lnTo>
                    <a:lnTo>
                      <a:pt x="72" y="359"/>
                    </a:lnTo>
                    <a:lnTo>
                      <a:pt x="72" y="361"/>
                    </a:lnTo>
                    <a:lnTo>
                      <a:pt x="70" y="363"/>
                    </a:lnTo>
                    <a:lnTo>
                      <a:pt x="70" y="365"/>
                    </a:lnTo>
                    <a:lnTo>
                      <a:pt x="70" y="367"/>
                    </a:lnTo>
                    <a:lnTo>
                      <a:pt x="70" y="367"/>
                    </a:lnTo>
                    <a:lnTo>
                      <a:pt x="70" y="371"/>
                    </a:lnTo>
                    <a:lnTo>
                      <a:pt x="68" y="373"/>
                    </a:lnTo>
                    <a:lnTo>
                      <a:pt x="68" y="373"/>
                    </a:lnTo>
                    <a:lnTo>
                      <a:pt x="68" y="377"/>
                    </a:lnTo>
                    <a:lnTo>
                      <a:pt x="68" y="377"/>
                    </a:lnTo>
                    <a:lnTo>
                      <a:pt x="66" y="379"/>
                    </a:lnTo>
                    <a:lnTo>
                      <a:pt x="64" y="379"/>
                    </a:lnTo>
                    <a:lnTo>
                      <a:pt x="66" y="379"/>
                    </a:lnTo>
                    <a:lnTo>
                      <a:pt x="68" y="381"/>
                    </a:lnTo>
                    <a:lnTo>
                      <a:pt x="66" y="381"/>
                    </a:lnTo>
                    <a:lnTo>
                      <a:pt x="64" y="383"/>
                    </a:lnTo>
                    <a:lnTo>
                      <a:pt x="66" y="383"/>
                    </a:lnTo>
                    <a:lnTo>
                      <a:pt x="66" y="385"/>
                    </a:lnTo>
                    <a:lnTo>
                      <a:pt x="64" y="385"/>
                    </a:lnTo>
                    <a:lnTo>
                      <a:pt x="64" y="387"/>
                    </a:lnTo>
                    <a:lnTo>
                      <a:pt x="64" y="387"/>
                    </a:lnTo>
                    <a:lnTo>
                      <a:pt x="66" y="387"/>
                    </a:lnTo>
                    <a:lnTo>
                      <a:pt x="66" y="387"/>
                    </a:lnTo>
                    <a:lnTo>
                      <a:pt x="68" y="389"/>
                    </a:lnTo>
                    <a:lnTo>
                      <a:pt x="68" y="389"/>
                    </a:lnTo>
                    <a:lnTo>
                      <a:pt x="70" y="389"/>
                    </a:lnTo>
                    <a:lnTo>
                      <a:pt x="70" y="391"/>
                    </a:lnTo>
                    <a:lnTo>
                      <a:pt x="72" y="391"/>
                    </a:lnTo>
                    <a:lnTo>
                      <a:pt x="74" y="391"/>
                    </a:lnTo>
                    <a:lnTo>
                      <a:pt x="74" y="393"/>
                    </a:lnTo>
                    <a:lnTo>
                      <a:pt x="74" y="393"/>
                    </a:lnTo>
                    <a:lnTo>
                      <a:pt x="74" y="395"/>
                    </a:lnTo>
                    <a:lnTo>
                      <a:pt x="76" y="397"/>
                    </a:lnTo>
                    <a:lnTo>
                      <a:pt x="78" y="395"/>
                    </a:lnTo>
                    <a:lnTo>
                      <a:pt x="78" y="397"/>
                    </a:lnTo>
                    <a:lnTo>
                      <a:pt x="78" y="397"/>
                    </a:lnTo>
                    <a:lnTo>
                      <a:pt x="76" y="399"/>
                    </a:lnTo>
                    <a:lnTo>
                      <a:pt x="76" y="399"/>
                    </a:lnTo>
                    <a:lnTo>
                      <a:pt x="76" y="399"/>
                    </a:lnTo>
                    <a:lnTo>
                      <a:pt x="74" y="401"/>
                    </a:lnTo>
                    <a:lnTo>
                      <a:pt x="72" y="401"/>
                    </a:lnTo>
                    <a:lnTo>
                      <a:pt x="72" y="403"/>
                    </a:lnTo>
                    <a:lnTo>
                      <a:pt x="70" y="403"/>
                    </a:lnTo>
                    <a:lnTo>
                      <a:pt x="70" y="405"/>
                    </a:lnTo>
                    <a:lnTo>
                      <a:pt x="68" y="407"/>
                    </a:lnTo>
                    <a:lnTo>
                      <a:pt x="68" y="409"/>
                    </a:lnTo>
                    <a:lnTo>
                      <a:pt x="66" y="409"/>
                    </a:lnTo>
                    <a:lnTo>
                      <a:pt x="64" y="411"/>
                    </a:lnTo>
                    <a:lnTo>
                      <a:pt x="62" y="413"/>
                    </a:lnTo>
                    <a:lnTo>
                      <a:pt x="62" y="413"/>
                    </a:lnTo>
                    <a:lnTo>
                      <a:pt x="64" y="413"/>
                    </a:lnTo>
                    <a:lnTo>
                      <a:pt x="68" y="411"/>
                    </a:lnTo>
                    <a:lnTo>
                      <a:pt x="68" y="409"/>
                    </a:lnTo>
                    <a:lnTo>
                      <a:pt x="70" y="407"/>
                    </a:lnTo>
                    <a:lnTo>
                      <a:pt x="72" y="405"/>
                    </a:lnTo>
                    <a:lnTo>
                      <a:pt x="74" y="405"/>
                    </a:lnTo>
                    <a:lnTo>
                      <a:pt x="72" y="405"/>
                    </a:lnTo>
                    <a:lnTo>
                      <a:pt x="72" y="407"/>
                    </a:lnTo>
                    <a:lnTo>
                      <a:pt x="72" y="407"/>
                    </a:lnTo>
                    <a:lnTo>
                      <a:pt x="74" y="407"/>
                    </a:lnTo>
                    <a:lnTo>
                      <a:pt x="74" y="407"/>
                    </a:lnTo>
                    <a:lnTo>
                      <a:pt x="74" y="407"/>
                    </a:lnTo>
                    <a:lnTo>
                      <a:pt x="70" y="409"/>
                    </a:lnTo>
                    <a:lnTo>
                      <a:pt x="66" y="411"/>
                    </a:lnTo>
                    <a:lnTo>
                      <a:pt x="64" y="413"/>
                    </a:lnTo>
                    <a:lnTo>
                      <a:pt x="58" y="417"/>
                    </a:lnTo>
                    <a:lnTo>
                      <a:pt x="58" y="417"/>
                    </a:lnTo>
                    <a:lnTo>
                      <a:pt x="54" y="419"/>
                    </a:lnTo>
                    <a:lnTo>
                      <a:pt x="54" y="419"/>
                    </a:lnTo>
                    <a:lnTo>
                      <a:pt x="52" y="421"/>
                    </a:lnTo>
                    <a:lnTo>
                      <a:pt x="52" y="421"/>
                    </a:lnTo>
                    <a:lnTo>
                      <a:pt x="50" y="423"/>
                    </a:lnTo>
                    <a:lnTo>
                      <a:pt x="48" y="423"/>
                    </a:lnTo>
                    <a:lnTo>
                      <a:pt x="48" y="425"/>
                    </a:lnTo>
                    <a:lnTo>
                      <a:pt x="46" y="425"/>
                    </a:lnTo>
                    <a:lnTo>
                      <a:pt x="46" y="427"/>
                    </a:lnTo>
                    <a:lnTo>
                      <a:pt x="48" y="429"/>
                    </a:lnTo>
                    <a:lnTo>
                      <a:pt x="52" y="427"/>
                    </a:lnTo>
                    <a:lnTo>
                      <a:pt x="52" y="427"/>
                    </a:lnTo>
                    <a:lnTo>
                      <a:pt x="54" y="427"/>
                    </a:lnTo>
                    <a:lnTo>
                      <a:pt x="52" y="429"/>
                    </a:lnTo>
                    <a:lnTo>
                      <a:pt x="48" y="429"/>
                    </a:lnTo>
                    <a:lnTo>
                      <a:pt x="48" y="429"/>
                    </a:lnTo>
                    <a:lnTo>
                      <a:pt x="44" y="431"/>
                    </a:lnTo>
                    <a:lnTo>
                      <a:pt x="42" y="433"/>
                    </a:lnTo>
                    <a:lnTo>
                      <a:pt x="38" y="435"/>
                    </a:lnTo>
                    <a:lnTo>
                      <a:pt x="38" y="437"/>
                    </a:lnTo>
                    <a:lnTo>
                      <a:pt x="40" y="439"/>
                    </a:lnTo>
                    <a:lnTo>
                      <a:pt x="40" y="439"/>
                    </a:lnTo>
                    <a:lnTo>
                      <a:pt x="40" y="441"/>
                    </a:lnTo>
                    <a:lnTo>
                      <a:pt x="40" y="443"/>
                    </a:lnTo>
                    <a:lnTo>
                      <a:pt x="40" y="443"/>
                    </a:lnTo>
                    <a:lnTo>
                      <a:pt x="44" y="443"/>
                    </a:lnTo>
                    <a:lnTo>
                      <a:pt x="46" y="441"/>
                    </a:lnTo>
                    <a:lnTo>
                      <a:pt x="48" y="441"/>
                    </a:lnTo>
                    <a:lnTo>
                      <a:pt x="48" y="441"/>
                    </a:lnTo>
                    <a:lnTo>
                      <a:pt x="50" y="439"/>
                    </a:lnTo>
                    <a:lnTo>
                      <a:pt x="52" y="437"/>
                    </a:lnTo>
                    <a:lnTo>
                      <a:pt x="56" y="435"/>
                    </a:lnTo>
                    <a:lnTo>
                      <a:pt x="56" y="435"/>
                    </a:lnTo>
                    <a:lnTo>
                      <a:pt x="58" y="433"/>
                    </a:lnTo>
                    <a:lnTo>
                      <a:pt x="58" y="433"/>
                    </a:lnTo>
                    <a:lnTo>
                      <a:pt x="58" y="435"/>
                    </a:lnTo>
                    <a:lnTo>
                      <a:pt x="58" y="435"/>
                    </a:lnTo>
                    <a:lnTo>
                      <a:pt x="62" y="433"/>
                    </a:lnTo>
                    <a:lnTo>
                      <a:pt x="64" y="433"/>
                    </a:lnTo>
                    <a:lnTo>
                      <a:pt x="64" y="433"/>
                    </a:lnTo>
                    <a:lnTo>
                      <a:pt x="64" y="433"/>
                    </a:lnTo>
                    <a:lnTo>
                      <a:pt x="62" y="435"/>
                    </a:lnTo>
                    <a:lnTo>
                      <a:pt x="60" y="435"/>
                    </a:lnTo>
                    <a:lnTo>
                      <a:pt x="60" y="435"/>
                    </a:lnTo>
                    <a:lnTo>
                      <a:pt x="60" y="435"/>
                    </a:lnTo>
                    <a:lnTo>
                      <a:pt x="58" y="437"/>
                    </a:lnTo>
                    <a:lnTo>
                      <a:pt x="58" y="437"/>
                    </a:lnTo>
                    <a:lnTo>
                      <a:pt x="58" y="439"/>
                    </a:lnTo>
                    <a:lnTo>
                      <a:pt x="58" y="439"/>
                    </a:lnTo>
                    <a:lnTo>
                      <a:pt x="58" y="441"/>
                    </a:lnTo>
                    <a:lnTo>
                      <a:pt x="58" y="441"/>
                    </a:lnTo>
                    <a:lnTo>
                      <a:pt x="60" y="439"/>
                    </a:lnTo>
                    <a:lnTo>
                      <a:pt x="62" y="439"/>
                    </a:lnTo>
                    <a:lnTo>
                      <a:pt x="64" y="441"/>
                    </a:lnTo>
                    <a:lnTo>
                      <a:pt x="64" y="443"/>
                    </a:lnTo>
                    <a:lnTo>
                      <a:pt x="64" y="443"/>
                    </a:lnTo>
                    <a:lnTo>
                      <a:pt x="62" y="441"/>
                    </a:lnTo>
                    <a:lnTo>
                      <a:pt x="62" y="441"/>
                    </a:lnTo>
                    <a:lnTo>
                      <a:pt x="62" y="441"/>
                    </a:lnTo>
                    <a:lnTo>
                      <a:pt x="60" y="441"/>
                    </a:lnTo>
                    <a:lnTo>
                      <a:pt x="58" y="441"/>
                    </a:lnTo>
                    <a:lnTo>
                      <a:pt x="58" y="441"/>
                    </a:lnTo>
                    <a:lnTo>
                      <a:pt x="56" y="439"/>
                    </a:lnTo>
                    <a:lnTo>
                      <a:pt x="54" y="439"/>
                    </a:lnTo>
                    <a:lnTo>
                      <a:pt x="56" y="437"/>
                    </a:lnTo>
                    <a:lnTo>
                      <a:pt x="58" y="437"/>
                    </a:lnTo>
                    <a:lnTo>
                      <a:pt x="56" y="437"/>
                    </a:lnTo>
                    <a:lnTo>
                      <a:pt x="54" y="437"/>
                    </a:lnTo>
                    <a:lnTo>
                      <a:pt x="52" y="437"/>
                    </a:lnTo>
                    <a:lnTo>
                      <a:pt x="50" y="439"/>
                    </a:lnTo>
                    <a:lnTo>
                      <a:pt x="50" y="441"/>
                    </a:lnTo>
                    <a:lnTo>
                      <a:pt x="50" y="441"/>
                    </a:lnTo>
                    <a:lnTo>
                      <a:pt x="52" y="443"/>
                    </a:lnTo>
                    <a:lnTo>
                      <a:pt x="54" y="445"/>
                    </a:lnTo>
                    <a:lnTo>
                      <a:pt x="54" y="445"/>
                    </a:lnTo>
                    <a:lnTo>
                      <a:pt x="50" y="451"/>
                    </a:lnTo>
                    <a:lnTo>
                      <a:pt x="50" y="451"/>
                    </a:lnTo>
                    <a:lnTo>
                      <a:pt x="56" y="449"/>
                    </a:lnTo>
                    <a:lnTo>
                      <a:pt x="56" y="449"/>
                    </a:lnTo>
                    <a:lnTo>
                      <a:pt x="54" y="451"/>
                    </a:lnTo>
                    <a:lnTo>
                      <a:pt x="54" y="451"/>
                    </a:lnTo>
                    <a:lnTo>
                      <a:pt x="50" y="455"/>
                    </a:lnTo>
                    <a:lnTo>
                      <a:pt x="46" y="457"/>
                    </a:lnTo>
                    <a:lnTo>
                      <a:pt x="46" y="459"/>
                    </a:lnTo>
                    <a:lnTo>
                      <a:pt x="46" y="459"/>
                    </a:lnTo>
                    <a:lnTo>
                      <a:pt x="48" y="459"/>
                    </a:lnTo>
                    <a:lnTo>
                      <a:pt x="50" y="457"/>
                    </a:lnTo>
                    <a:lnTo>
                      <a:pt x="52" y="455"/>
                    </a:lnTo>
                    <a:lnTo>
                      <a:pt x="52" y="455"/>
                    </a:lnTo>
                    <a:lnTo>
                      <a:pt x="50" y="457"/>
                    </a:lnTo>
                    <a:lnTo>
                      <a:pt x="50" y="457"/>
                    </a:lnTo>
                    <a:lnTo>
                      <a:pt x="50" y="457"/>
                    </a:lnTo>
                    <a:lnTo>
                      <a:pt x="48" y="459"/>
                    </a:lnTo>
                    <a:lnTo>
                      <a:pt x="48" y="459"/>
                    </a:lnTo>
                    <a:lnTo>
                      <a:pt x="42" y="463"/>
                    </a:lnTo>
                    <a:lnTo>
                      <a:pt x="42" y="465"/>
                    </a:lnTo>
                    <a:lnTo>
                      <a:pt x="40" y="469"/>
                    </a:lnTo>
                    <a:lnTo>
                      <a:pt x="44" y="467"/>
                    </a:lnTo>
                    <a:lnTo>
                      <a:pt x="48" y="463"/>
                    </a:lnTo>
                    <a:lnTo>
                      <a:pt x="50" y="461"/>
                    </a:lnTo>
                    <a:lnTo>
                      <a:pt x="50" y="461"/>
                    </a:lnTo>
                    <a:lnTo>
                      <a:pt x="52" y="459"/>
                    </a:lnTo>
                    <a:lnTo>
                      <a:pt x="54" y="459"/>
                    </a:lnTo>
                    <a:lnTo>
                      <a:pt x="56" y="459"/>
                    </a:lnTo>
                    <a:lnTo>
                      <a:pt x="64" y="455"/>
                    </a:lnTo>
                    <a:lnTo>
                      <a:pt x="66" y="455"/>
                    </a:lnTo>
                    <a:lnTo>
                      <a:pt x="66" y="453"/>
                    </a:lnTo>
                    <a:lnTo>
                      <a:pt x="68" y="453"/>
                    </a:lnTo>
                    <a:lnTo>
                      <a:pt x="68" y="453"/>
                    </a:lnTo>
                    <a:lnTo>
                      <a:pt x="70" y="451"/>
                    </a:lnTo>
                    <a:lnTo>
                      <a:pt x="70" y="451"/>
                    </a:lnTo>
                    <a:lnTo>
                      <a:pt x="68" y="451"/>
                    </a:lnTo>
                    <a:lnTo>
                      <a:pt x="68" y="453"/>
                    </a:lnTo>
                    <a:lnTo>
                      <a:pt x="68" y="453"/>
                    </a:lnTo>
                    <a:lnTo>
                      <a:pt x="66" y="453"/>
                    </a:lnTo>
                    <a:lnTo>
                      <a:pt x="62" y="457"/>
                    </a:lnTo>
                    <a:lnTo>
                      <a:pt x="62" y="457"/>
                    </a:lnTo>
                    <a:lnTo>
                      <a:pt x="62" y="457"/>
                    </a:lnTo>
                    <a:lnTo>
                      <a:pt x="60" y="459"/>
                    </a:lnTo>
                    <a:lnTo>
                      <a:pt x="60" y="459"/>
                    </a:lnTo>
                    <a:lnTo>
                      <a:pt x="62" y="459"/>
                    </a:lnTo>
                    <a:lnTo>
                      <a:pt x="62" y="461"/>
                    </a:lnTo>
                    <a:lnTo>
                      <a:pt x="62" y="461"/>
                    </a:lnTo>
                    <a:lnTo>
                      <a:pt x="62" y="463"/>
                    </a:lnTo>
                    <a:lnTo>
                      <a:pt x="62" y="465"/>
                    </a:lnTo>
                    <a:lnTo>
                      <a:pt x="62" y="465"/>
                    </a:lnTo>
                    <a:lnTo>
                      <a:pt x="62" y="463"/>
                    </a:lnTo>
                    <a:lnTo>
                      <a:pt x="62" y="463"/>
                    </a:lnTo>
                    <a:lnTo>
                      <a:pt x="62" y="461"/>
                    </a:lnTo>
                    <a:lnTo>
                      <a:pt x="62" y="461"/>
                    </a:lnTo>
                    <a:lnTo>
                      <a:pt x="60" y="459"/>
                    </a:lnTo>
                    <a:lnTo>
                      <a:pt x="60" y="459"/>
                    </a:lnTo>
                    <a:lnTo>
                      <a:pt x="56" y="459"/>
                    </a:lnTo>
                    <a:lnTo>
                      <a:pt x="54" y="461"/>
                    </a:lnTo>
                    <a:lnTo>
                      <a:pt x="52" y="461"/>
                    </a:lnTo>
                    <a:lnTo>
                      <a:pt x="50" y="461"/>
                    </a:lnTo>
                    <a:lnTo>
                      <a:pt x="48" y="463"/>
                    </a:lnTo>
                    <a:lnTo>
                      <a:pt x="46" y="465"/>
                    </a:lnTo>
                    <a:lnTo>
                      <a:pt x="48" y="465"/>
                    </a:lnTo>
                    <a:lnTo>
                      <a:pt x="44" y="467"/>
                    </a:lnTo>
                    <a:lnTo>
                      <a:pt x="42" y="469"/>
                    </a:lnTo>
                    <a:lnTo>
                      <a:pt x="42" y="469"/>
                    </a:lnTo>
                    <a:lnTo>
                      <a:pt x="42" y="471"/>
                    </a:lnTo>
                    <a:lnTo>
                      <a:pt x="40" y="473"/>
                    </a:lnTo>
                    <a:lnTo>
                      <a:pt x="40" y="473"/>
                    </a:lnTo>
                    <a:lnTo>
                      <a:pt x="40" y="473"/>
                    </a:lnTo>
                    <a:lnTo>
                      <a:pt x="40" y="473"/>
                    </a:lnTo>
                    <a:lnTo>
                      <a:pt x="40" y="475"/>
                    </a:lnTo>
                    <a:lnTo>
                      <a:pt x="42" y="475"/>
                    </a:lnTo>
                    <a:lnTo>
                      <a:pt x="42" y="473"/>
                    </a:lnTo>
                    <a:lnTo>
                      <a:pt x="44" y="473"/>
                    </a:lnTo>
                    <a:lnTo>
                      <a:pt x="46" y="471"/>
                    </a:lnTo>
                    <a:lnTo>
                      <a:pt x="48" y="471"/>
                    </a:lnTo>
                    <a:lnTo>
                      <a:pt x="52" y="471"/>
                    </a:lnTo>
                    <a:lnTo>
                      <a:pt x="58" y="471"/>
                    </a:lnTo>
                    <a:lnTo>
                      <a:pt x="56" y="471"/>
                    </a:lnTo>
                    <a:lnTo>
                      <a:pt x="52" y="471"/>
                    </a:lnTo>
                    <a:lnTo>
                      <a:pt x="48" y="471"/>
                    </a:lnTo>
                    <a:lnTo>
                      <a:pt x="48" y="471"/>
                    </a:lnTo>
                    <a:lnTo>
                      <a:pt x="46" y="471"/>
                    </a:lnTo>
                    <a:lnTo>
                      <a:pt x="40" y="475"/>
                    </a:lnTo>
                    <a:lnTo>
                      <a:pt x="38" y="477"/>
                    </a:lnTo>
                    <a:lnTo>
                      <a:pt x="38" y="477"/>
                    </a:lnTo>
                    <a:lnTo>
                      <a:pt x="36" y="479"/>
                    </a:lnTo>
                    <a:lnTo>
                      <a:pt x="36" y="481"/>
                    </a:lnTo>
                    <a:lnTo>
                      <a:pt x="38" y="483"/>
                    </a:lnTo>
                    <a:lnTo>
                      <a:pt x="38" y="483"/>
                    </a:lnTo>
                    <a:lnTo>
                      <a:pt x="38" y="483"/>
                    </a:lnTo>
                    <a:lnTo>
                      <a:pt x="40" y="485"/>
                    </a:lnTo>
                    <a:lnTo>
                      <a:pt x="42" y="485"/>
                    </a:lnTo>
                    <a:lnTo>
                      <a:pt x="42" y="485"/>
                    </a:lnTo>
                    <a:lnTo>
                      <a:pt x="48" y="483"/>
                    </a:lnTo>
                    <a:lnTo>
                      <a:pt x="48" y="483"/>
                    </a:lnTo>
                    <a:lnTo>
                      <a:pt x="50" y="481"/>
                    </a:lnTo>
                    <a:lnTo>
                      <a:pt x="50" y="483"/>
                    </a:lnTo>
                    <a:lnTo>
                      <a:pt x="48" y="485"/>
                    </a:lnTo>
                    <a:lnTo>
                      <a:pt x="48" y="485"/>
                    </a:lnTo>
                    <a:lnTo>
                      <a:pt x="50" y="485"/>
                    </a:lnTo>
                    <a:lnTo>
                      <a:pt x="50" y="485"/>
                    </a:lnTo>
                    <a:lnTo>
                      <a:pt x="48" y="485"/>
                    </a:lnTo>
                    <a:lnTo>
                      <a:pt x="48" y="487"/>
                    </a:lnTo>
                    <a:lnTo>
                      <a:pt x="46" y="487"/>
                    </a:lnTo>
                    <a:lnTo>
                      <a:pt x="46" y="487"/>
                    </a:lnTo>
                    <a:lnTo>
                      <a:pt x="46" y="489"/>
                    </a:lnTo>
                    <a:lnTo>
                      <a:pt x="48" y="489"/>
                    </a:lnTo>
                    <a:lnTo>
                      <a:pt x="54" y="487"/>
                    </a:lnTo>
                    <a:lnTo>
                      <a:pt x="54" y="487"/>
                    </a:lnTo>
                    <a:lnTo>
                      <a:pt x="54" y="487"/>
                    </a:lnTo>
                    <a:lnTo>
                      <a:pt x="52" y="489"/>
                    </a:lnTo>
                    <a:lnTo>
                      <a:pt x="48" y="489"/>
                    </a:lnTo>
                    <a:lnTo>
                      <a:pt x="46" y="489"/>
                    </a:lnTo>
                    <a:lnTo>
                      <a:pt x="46" y="489"/>
                    </a:lnTo>
                    <a:lnTo>
                      <a:pt x="44" y="491"/>
                    </a:lnTo>
                    <a:lnTo>
                      <a:pt x="44" y="491"/>
                    </a:lnTo>
                    <a:lnTo>
                      <a:pt x="48" y="491"/>
                    </a:lnTo>
                    <a:lnTo>
                      <a:pt x="48" y="491"/>
                    </a:lnTo>
                    <a:lnTo>
                      <a:pt x="50" y="491"/>
                    </a:lnTo>
                    <a:lnTo>
                      <a:pt x="50" y="491"/>
                    </a:lnTo>
                    <a:lnTo>
                      <a:pt x="52" y="491"/>
                    </a:lnTo>
                    <a:lnTo>
                      <a:pt x="54" y="491"/>
                    </a:lnTo>
                    <a:lnTo>
                      <a:pt x="54" y="491"/>
                    </a:lnTo>
                    <a:lnTo>
                      <a:pt x="54" y="491"/>
                    </a:lnTo>
                    <a:lnTo>
                      <a:pt x="54" y="491"/>
                    </a:lnTo>
                    <a:lnTo>
                      <a:pt x="56" y="491"/>
                    </a:lnTo>
                    <a:lnTo>
                      <a:pt x="56" y="489"/>
                    </a:lnTo>
                    <a:lnTo>
                      <a:pt x="58" y="489"/>
                    </a:lnTo>
                    <a:lnTo>
                      <a:pt x="58" y="489"/>
                    </a:lnTo>
                    <a:lnTo>
                      <a:pt x="56" y="491"/>
                    </a:lnTo>
                    <a:lnTo>
                      <a:pt x="56" y="491"/>
                    </a:lnTo>
                    <a:lnTo>
                      <a:pt x="58" y="491"/>
                    </a:lnTo>
                    <a:lnTo>
                      <a:pt x="60" y="491"/>
                    </a:lnTo>
                    <a:lnTo>
                      <a:pt x="64" y="491"/>
                    </a:lnTo>
                    <a:lnTo>
                      <a:pt x="66" y="489"/>
                    </a:lnTo>
                    <a:lnTo>
                      <a:pt x="66" y="489"/>
                    </a:lnTo>
                    <a:lnTo>
                      <a:pt x="68" y="487"/>
                    </a:lnTo>
                    <a:lnTo>
                      <a:pt x="68" y="487"/>
                    </a:lnTo>
                    <a:lnTo>
                      <a:pt x="68" y="485"/>
                    </a:lnTo>
                    <a:lnTo>
                      <a:pt x="70" y="485"/>
                    </a:lnTo>
                    <a:lnTo>
                      <a:pt x="70" y="485"/>
                    </a:lnTo>
                    <a:lnTo>
                      <a:pt x="68" y="487"/>
                    </a:lnTo>
                    <a:lnTo>
                      <a:pt x="68" y="489"/>
                    </a:lnTo>
                    <a:lnTo>
                      <a:pt x="68" y="489"/>
                    </a:lnTo>
                    <a:lnTo>
                      <a:pt x="66" y="491"/>
                    </a:lnTo>
                    <a:lnTo>
                      <a:pt x="62" y="493"/>
                    </a:lnTo>
                    <a:lnTo>
                      <a:pt x="62" y="493"/>
                    </a:lnTo>
                    <a:lnTo>
                      <a:pt x="62" y="493"/>
                    </a:lnTo>
                    <a:lnTo>
                      <a:pt x="62" y="495"/>
                    </a:lnTo>
                    <a:lnTo>
                      <a:pt x="62" y="495"/>
                    </a:lnTo>
                    <a:lnTo>
                      <a:pt x="62" y="499"/>
                    </a:lnTo>
                    <a:lnTo>
                      <a:pt x="60" y="499"/>
                    </a:lnTo>
                    <a:lnTo>
                      <a:pt x="60" y="501"/>
                    </a:lnTo>
                    <a:lnTo>
                      <a:pt x="62" y="503"/>
                    </a:lnTo>
                    <a:lnTo>
                      <a:pt x="62" y="503"/>
                    </a:lnTo>
                    <a:lnTo>
                      <a:pt x="64" y="503"/>
                    </a:lnTo>
                    <a:lnTo>
                      <a:pt x="66" y="503"/>
                    </a:lnTo>
                    <a:lnTo>
                      <a:pt x="68" y="503"/>
                    </a:lnTo>
                    <a:lnTo>
                      <a:pt x="70" y="501"/>
                    </a:lnTo>
                    <a:lnTo>
                      <a:pt x="70" y="501"/>
                    </a:lnTo>
                    <a:lnTo>
                      <a:pt x="70" y="501"/>
                    </a:lnTo>
                    <a:lnTo>
                      <a:pt x="72" y="499"/>
                    </a:lnTo>
                    <a:lnTo>
                      <a:pt x="74" y="499"/>
                    </a:lnTo>
                    <a:lnTo>
                      <a:pt x="74" y="497"/>
                    </a:lnTo>
                    <a:lnTo>
                      <a:pt x="74" y="497"/>
                    </a:lnTo>
                    <a:lnTo>
                      <a:pt x="74" y="497"/>
                    </a:lnTo>
                    <a:lnTo>
                      <a:pt x="74" y="497"/>
                    </a:lnTo>
                    <a:lnTo>
                      <a:pt x="76" y="497"/>
                    </a:lnTo>
                    <a:lnTo>
                      <a:pt x="76" y="497"/>
                    </a:lnTo>
                    <a:lnTo>
                      <a:pt x="74" y="499"/>
                    </a:lnTo>
                    <a:lnTo>
                      <a:pt x="74" y="499"/>
                    </a:lnTo>
                    <a:lnTo>
                      <a:pt x="72" y="499"/>
                    </a:lnTo>
                    <a:lnTo>
                      <a:pt x="72" y="501"/>
                    </a:lnTo>
                    <a:lnTo>
                      <a:pt x="70" y="503"/>
                    </a:lnTo>
                    <a:lnTo>
                      <a:pt x="70" y="505"/>
                    </a:lnTo>
                    <a:lnTo>
                      <a:pt x="70" y="505"/>
                    </a:lnTo>
                    <a:lnTo>
                      <a:pt x="70" y="505"/>
                    </a:lnTo>
                    <a:lnTo>
                      <a:pt x="70" y="505"/>
                    </a:lnTo>
                    <a:lnTo>
                      <a:pt x="72" y="505"/>
                    </a:lnTo>
                    <a:lnTo>
                      <a:pt x="72" y="505"/>
                    </a:lnTo>
                    <a:lnTo>
                      <a:pt x="70" y="507"/>
                    </a:lnTo>
                    <a:lnTo>
                      <a:pt x="68" y="507"/>
                    </a:lnTo>
                    <a:lnTo>
                      <a:pt x="68" y="505"/>
                    </a:lnTo>
                    <a:lnTo>
                      <a:pt x="68" y="505"/>
                    </a:lnTo>
                    <a:lnTo>
                      <a:pt x="68" y="505"/>
                    </a:lnTo>
                    <a:lnTo>
                      <a:pt x="68" y="505"/>
                    </a:lnTo>
                    <a:lnTo>
                      <a:pt x="66" y="505"/>
                    </a:lnTo>
                    <a:lnTo>
                      <a:pt x="66" y="505"/>
                    </a:lnTo>
                    <a:lnTo>
                      <a:pt x="66" y="507"/>
                    </a:lnTo>
                    <a:lnTo>
                      <a:pt x="66" y="507"/>
                    </a:lnTo>
                    <a:lnTo>
                      <a:pt x="66" y="509"/>
                    </a:lnTo>
                    <a:lnTo>
                      <a:pt x="66" y="509"/>
                    </a:lnTo>
                    <a:lnTo>
                      <a:pt x="70" y="511"/>
                    </a:lnTo>
                    <a:lnTo>
                      <a:pt x="70" y="511"/>
                    </a:lnTo>
                    <a:lnTo>
                      <a:pt x="72" y="509"/>
                    </a:lnTo>
                    <a:lnTo>
                      <a:pt x="72" y="509"/>
                    </a:lnTo>
                    <a:lnTo>
                      <a:pt x="72" y="509"/>
                    </a:lnTo>
                    <a:lnTo>
                      <a:pt x="74" y="509"/>
                    </a:lnTo>
                    <a:lnTo>
                      <a:pt x="74" y="507"/>
                    </a:lnTo>
                    <a:lnTo>
                      <a:pt x="74" y="507"/>
                    </a:lnTo>
                    <a:lnTo>
                      <a:pt x="78" y="505"/>
                    </a:lnTo>
                    <a:lnTo>
                      <a:pt x="78" y="505"/>
                    </a:lnTo>
                    <a:lnTo>
                      <a:pt x="78" y="505"/>
                    </a:lnTo>
                    <a:lnTo>
                      <a:pt x="76" y="507"/>
                    </a:lnTo>
                    <a:lnTo>
                      <a:pt x="74" y="509"/>
                    </a:lnTo>
                    <a:lnTo>
                      <a:pt x="74" y="511"/>
                    </a:lnTo>
                    <a:lnTo>
                      <a:pt x="72" y="511"/>
                    </a:lnTo>
                    <a:lnTo>
                      <a:pt x="72" y="511"/>
                    </a:lnTo>
                    <a:lnTo>
                      <a:pt x="72" y="511"/>
                    </a:lnTo>
                    <a:lnTo>
                      <a:pt x="74" y="511"/>
                    </a:lnTo>
                    <a:lnTo>
                      <a:pt x="76" y="511"/>
                    </a:lnTo>
                    <a:lnTo>
                      <a:pt x="76" y="511"/>
                    </a:lnTo>
                    <a:lnTo>
                      <a:pt x="78" y="511"/>
                    </a:lnTo>
                    <a:lnTo>
                      <a:pt x="78" y="511"/>
                    </a:lnTo>
                    <a:lnTo>
                      <a:pt x="76" y="511"/>
                    </a:lnTo>
                    <a:lnTo>
                      <a:pt x="74" y="511"/>
                    </a:lnTo>
                    <a:lnTo>
                      <a:pt x="72" y="513"/>
                    </a:lnTo>
                    <a:lnTo>
                      <a:pt x="72" y="513"/>
                    </a:lnTo>
                    <a:lnTo>
                      <a:pt x="72" y="513"/>
                    </a:lnTo>
                    <a:lnTo>
                      <a:pt x="70" y="515"/>
                    </a:lnTo>
                    <a:lnTo>
                      <a:pt x="70" y="515"/>
                    </a:lnTo>
                    <a:lnTo>
                      <a:pt x="72" y="515"/>
                    </a:lnTo>
                    <a:lnTo>
                      <a:pt x="72" y="515"/>
                    </a:lnTo>
                    <a:lnTo>
                      <a:pt x="72" y="515"/>
                    </a:lnTo>
                    <a:lnTo>
                      <a:pt x="72" y="515"/>
                    </a:lnTo>
                    <a:lnTo>
                      <a:pt x="70" y="517"/>
                    </a:lnTo>
                    <a:lnTo>
                      <a:pt x="70" y="517"/>
                    </a:lnTo>
                    <a:lnTo>
                      <a:pt x="70" y="517"/>
                    </a:lnTo>
                    <a:lnTo>
                      <a:pt x="70" y="517"/>
                    </a:lnTo>
                    <a:lnTo>
                      <a:pt x="72" y="517"/>
                    </a:lnTo>
                    <a:lnTo>
                      <a:pt x="72" y="517"/>
                    </a:lnTo>
                    <a:lnTo>
                      <a:pt x="72" y="517"/>
                    </a:lnTo>
                    <a:lnTo>
                      <a:pt x="74" y="515"/>
                    </a:lnTo>
                    <a:lnTo>
                      <a:pt x="74" y="515"/>
                    </a:lnTo>
                    <a:lnTo>
                      <a:pt x="74" y="517"/>
                    </a:lnTo>
                    <a:lnTo>
                      <a:pt x="74" y="517"/>
                    </a:lnTo>
                    <a:lnTo>
                      <a:pt x="118" y="517"/>
                    </a:lnTo>
                    <a:lnTo>
                      <a:pt x="124" y="517"/>
                    </a:lnTo>
                    <a:lnTo>
                      <a:pt x="258" y="517"/>
                    </a:lnTo>
                    <a:lnTo>
                      <a:pt x="264" y="517"/>
                    </a:lnTo>
                    <a:lnTo>
                      <a:pt x="400" y="517"/>
                    </a:lnTo>
                    <a:lnTo>
                      <a:pt x="406" y="517"/>
                    </a:lnTo>
                    <a:lnTo>
                      <a:pt x="452" y="517"/>
                    </a:lnTo>
                    <a:lnTo>
                      <a:pt x="456" y="517"/>
                    </a:lnTo>
                    <a:lnTo>
                      <a:pt x="458" y="513"/>
                    </a:lnTo>
                    <a:lnTo>
                      <a:pt x="460" y="511"/>
                    </a:lnTo>
                    <a:lnTo>
                      <a:pt x="462" y="511"/>
                    </a:lnTo>
                    <a:lnTo>
                      <a:pt x="462" y="511"/>
                    </a:lnTo>
                    <a:lnTo>
                      <a:pt x="462" y="511"/>
                    </a:lnTo>
                    <a:lnTo>
                      <a:pt x="462" y="513"/>
                    </a:lnTo>
                    <a:lnTo>
                      <a:pt x="462" y="515"/>
                    </a:lnTo>
                    <a:lnTo>
                      <a:pt x="460" y="517"/>
                    </a:lnTo>
                    <a:lnTo>
                      <a:pt x="460" y="519"/>
                    </a:lnTo>
                    <a:lnTo>
                      <a:pt x="460" y="519"/>
                    </a:lnTo>
                    <a:lnTo>
                      <a:pt x="460" y="521"/>
                    </a:lnTo>
                    <a:lnTo>
                      <a:pt x="460" y="521"/>
                    </a:lnTo>
                    <a:lnTo>
                      <a:pt x="460" y="521"/>
                    </a:lnTo>
                    <a:lnTo>
                      <a:pt x="464" y="523"/>
                    </a:lnTo>
                    <a:lnTo>
                      <a:pt x="468" y="523"/>
                    </a:lnTo>
                    <a:lnTo>
                      <a:pt x="470" y="523"/>
                    </a:lnTo>
                    <a:lnTo>
                      <a:pt x="470" y="525"/>
                    </a:lnTo>
                    <a:lnTo>
                      <a:pt x="472" y="525"/>
                    </a:lnTo>
                    <a:lnTo>
                      <a:pt x="474" y="525"/>
                    </a:lnTo>
                    <a:lnTo>
                      <a:pt x="474" y="525"/>
                    </a:lnTo>
                    <a:lnTo>
                      <a:pt x="476" y="523"/>
                    </a:lnTo>
                    <a:lnTo>
                      <a:pt x="478" y="523"/>
                    </a:lnTo>
                    <a:lnTo>
                      <a:pt x="480" y="523"/>
                    </a:lnTo>
                    <a:lnTo>
                      <a:pt x="482" y="523"/>
                    </a:lnTo>
                    <a:lnTo>
                      <a:pt x="482" y="523"/>
                    </a:lnTo>
                    <a:lnTo>
                      <a:pt x="484" y="525"/>
                    </a:lnTo>
                    <a:lnTo>
                      <a:pt x="484" y="525"/>
                    </a:lnTo>
                    <a:lnTo>
                      <a:pt x="486" y="527"/>
                    </a:lnTo>
                    <a:lnTo>
                      <a:pt x="486" y="527"/>
                    </a:lnTo>
                    <a:lnTo>
                      <a:pt x="486" y="529"/>
                    </a:lnTo>
                    <a:lnTo>
                      <a:pt x="486" y="529"/>
                    </a:lnTo>
                    <a:lnTo>
                      <a:pt x="488" y="529"/>
                    </a:lnTo>
                    <a:lnTo>
                      <a:pt x="488" y="529"/>
                    </a:lnTo>
                    <a:lnTo>
                      <a:pt x="490" y="529"/>
                    </a:lnTo>
                    <a:lnTo>
                      <a:pt x="492" y="529"/>
                    </a:lnTo>
                    <a:lnTo>
                      <a:pt x="494" y="531"/>
                    </a:lnTo>
                    <a:lnTo>
                      <a:pt x="496" y="533"/>
                    </a:lnTo>
                    <a:lnTo>
                      <a:pt x="498" y="533"/>
                    </a:lnTo>
                    <a:lnTo>
                      <a:pt x="498" y="533"/>
                    </a:lnTo>
                    <a:lnTo>
                      <a:pt x="502" y="533"/>
                    </a:lnTo>
                    <a:lnTo>
                      <a:pt x="504" y="531"/>
                    </a:lnTo>
                    <a:lnTo>
                      <a:pt x="506" y="531"/>
                    </a:lnTo>
                    <a:lnTo>
                      <a:pt x="508" y="531"/>
                    </a:lnTo>
                    <a:lnTo>
                      <a:pt x="508" y="533"/>
                    </a:lnTo>
                    <a:lnTo>
                      <a:pt x="508" y="533"/>
                    </a:lnTo>
                    <a:lnTo>
                      <a:pt x="510" y="533"/>
                    </a:lnTo>
                    <a:lnTo>
                      <a:pt x="514" y="533"/>
                    </a:lnTo>
                    <a:lnTo>
                      <a:pt x="518" y="533"/>
                    </a:lnTo>
                    <a:lnTo>
                      <a:pt x="518" y="533"/>
                    </a:lnTo>
                    <a:lnTo>
                      <a:pt x="518" y="535"/>
                    </a:lnTo>
                    <a:lnTo>
                      <a:pt x="518" y="535"/>
                    </a:lnTo>
                    <a:lnTo>
                      <a:pt x="520" y="535"/>
                    </a:lnTo>
                    <a:lnTo>
                      <a:pt x="524" y="535"/>
                    </a:lnTo>
                    <a:lnTo>
                      <a:pt x="524" y="535"/>
                    </a:lnTo>
                    <a:lnTo>
                      <a:pt x="526" y="533"/>
                    </a:lnTo>
                    <a:lnTo>
                      <a:pt x="526" y="533"/>
                    </a:lnTo>
                    <a:lnTo>
                      <a:pt x="528" y="533"/>
                    </a:lnTo>
                    <a:lnTo>
                      <a:pt x="528" y="531"/>
                    </a:lnTo>
                    <a:lnTo>
                      <a:pt x="530" y="531"/>
                    </a:lnTo>
                    <a:lnTo>
                      <a:pt x="530" y="529"/>
                    </a:lnTo>
                    <a:lnTo>
                      <a:pt x="532" y="529"/>
                    </a:lnTo>
                    <a:lnTo>
                      <a:pt x="532" y="529"/>
                    </a:lnTo>
                    <a:lnTo>
                      <a:pt x="532" y="527"/>
                    </a:lnTo>
                    <a:lnTo>
                      <a:pt x="532" y="527"/>
                    </a:lnTo>
                    <a:lnTo>
                      <a:pt x="532" y="527"/>
                    </a:lnTo>
                    <a:lnTo>
                      <a:pt x="534" y="525"/>
                    </a:lnTo>
                    <a:lnTo>
                      <a:pt x="540" y="525"/>
                    </a:lnTo>
                    <a:lnTo>
                      <a:pt x="540" y="525"/>
                    </a:lnTo>
                    <a:lnTo>
                      <a:pt x="538" y="525"/>
                    </a:lnTo>
                    <a:lnTo>
                      <a:pt x="536" y="527"/>
                    </a:lnTo>
                    <a:lnTo>
                      <a:pt x="536" y="527"/>
                    </a:lnTo>
                    <a:lnTo>
                      <a:pt x="536" y="529"/>
                    </a:lnTo>
                    <a:lnTo>
                      <a:pt x="536" y="529"/>
                    </a:lnTo>
                    <a:lnTo>
                      <a:pt x="536" y="529"/>
                    </a:lnTo>
                    <a:lnTo>
                      <a:pt x="538" y="529"/>
                    </a:lnTo>
                    <a:lnTo>
                      <a:pt x="538" y="527"/>
                    </a:lnTo>
                    <a:lnTo>
                      <a:pt x="540" y="527"/>
                    </a:lnTo>
                    <a:lnTo>
                      <a:pt x="540" y="527"/>
                    </a:lnTo>
                    <a:lnTo>
                      <a:pt x="540" y="525"/>
                    </a:lnTo>
                    <a:lnTo>
                      <a:pt x="540" y="525"/>
                    </a:lnTo>
                    <a:lnTo>
                      <a:pt x="542" y="525"/>
                    </a:lnTo>
                    <a:lnTo>
                      <a:pt x="542" y="525"/>
                    </a:lnTo>
                    <a:lnTo>
                      <a:pt x="542" y="523"/>
                    </a:lnTo>
                    <a:lnTo>
                      <a:pt x="544" y="523"/>
                    </a:lnTo>
                    <a:lnTo>
                      <a:pt x="544" y="523"/>
                    </a:lnTo>
                    <a:lnTo>
                      <a:pt x="544" y="523"/>
                    </a:lnTo>
                    <a:lnTo>
                      <a:pt x="544" y="521"/>
                    </a:lnTo>
                    <a:lnTo>
                      <a:pt x="546" y="521"/>
                    </a:lnTo>
                    <a:lnTo>
                      <a:pt x="546" y="519"/>
                    </a:lnTo>
                    <a:lnTo>
                      <a:pt x="546" y="519"/>
                    </a:lnTo>
                    <a:lnTo>
                      <a:pt x="548" y="519"/>
                    </a:lnTo>
                    <a:lnTo>
                      <a:pt x="548" y="521"/>
                    </a:lnTo>
                    <a:lnTo>
                      <a:pt x="548" y="521"/>
                    </a:lnTo>
                    <a:lnTo>
                      <a:pt x="548" y="521"/>
                    </a:lnTo>
                    <a:lnTo>
                      <a:pt x="548" y="523"/>
                    </a:lnTo>
                    <a:lnTo>
                      <a:pt x="546" y="523"/>
                    </a:lnTo>
                    <a:lnTo>
                      <a:pt x="542" y="525"/>
                    </a:lnTo>
                    <a:lnTo>
                      <a:pt x="542" y="525"/>
                    </a:lnTo>
                    <a:lnTo>
                      <a:pt x="542" y="527"/>
                    </a:lnTo>
                    <a:lnTo>
                      <a:pt x="542" y="527"/>
                    </a:lnTo>
                    <a:lnTo>
                      <a:pt x="542" y="527"/>
                    </a:lnTo>
                    <a:lnTo>
                      <a:pt x="542" y="527"/>
                    </a:lnTo>
                    <a:lnTo>
                      <a:pt x="544" y="525"/>
                    </a:lnTo>
                    <a:lnTo>
                      <a:pt x="544" y="525"/>
                    </a:lnTo>
                    <a:lnTo>
                      <a:pt x="544" y="525"/>
                    </a:lnTo>
                    <a:lnTo>
                      <a:pt x="544" y="525"/>
                    </a:lnTo>
                    <a:lnTo>
                      <a:pt x="544" y="525"/>
                    </a:lnTo>
                    <a:lnTo>
                      <a:pt x="544" y="525"/>
                    </a:lnTo>
                    <a:lnTo>
                      <a:pt x="546" y="525"/>
                    </a:lnTo>
                    <a:lnTo>
                      <a:pt x="546" y="525"/>
                    </a:lnTo>
                    <a:lnTo>
                      <a:pt x="548" y="525"/>
                    </a:lnTo>
                    <a:lnTo>
                      <a:pt x="548" y="525"/>
                    </a:lnTo>
                    <a:lnTo>
                      <a:pt x="550" y="523"/>
                    </a:lnTo>
                    <a:lnTo>
                      <a:pt x="550" y="521"/>
                    </a:lnTo>
                    <a:lnTo>
                      <a:pt x="550" y="521"/>
                    </a:lnTo>
                    <a:lnTo>
                      <a:pt x="550" y="521"/>
                    </a:lnTo>
                    <a:lnTo>
                      <a:pt x="550" y="519"/>
                    </a:lnTo>
                    <a:lnTo>
                      <a:pt x="550" y="519"/>
                    </a:lnTo>
                    <a:lnTo>
                      <a:pt x="550" y="519"/>
                    </a:lnTo>
                    <a:lnTo>
                      <a:pt x="550" y="517"/>
                    </a:lnTo>
                    <a:lnTo>
                      <a:pt x="550" y="517"/>
                    </a:lnTo>
                    <a:lnTo>
                      <a:pt x="552" y="517"/>
                    </a:lnTo>
                    <a:lnTo>
                      <a:pt x="552" y="517"/>
                    </a:lnTo>
                    <a:lnTo>
                      <a:pt x="552" y="517"/>
                    </a:lnTo>
                    <a:lnTo>
                      <a:pt x="554" y="517"/>
                    </a:lnTo>
                    <a:lnTo>
                      <a:pt x="554" y="517"/>
                    </a:lnTo>
                    <a:lnTo>
                      <a:pt x="554" y="517"/>
                    </a:lnTo>
                    <a:lnTo>
                      <a:pt x="556" y="519"/>
                    </a:lnTo>
                    <a:lnTo>
                      <a:pt x="558" y="519"/>
                    </a:lnTo>
                    <a:lnTo>
                      <a:pt x="558" y="519"/>
                    </a:lnTo>
                    <a:lnTo>
                      <a:pt x="560" y="519"/>
                    </a:lnTo>
                    <a:lnTo>
                      <a:pt x="560" y="519"/>
                    </a:lnTo>
                    <a:lnTo>
                      <a:pt x="560" y="519"/>
                    </a:lnTo>
                    <a:lnTo>
                      <a:pt x="560" y="519"/>
                    </a:lnTo>
                    <a:lnTo>
                      <a:pt x="562" y="519"/>
                    </a:lnTo>
                    <a:lnTo>
                      <a:pt x="562" y="521"/>
                    </a:lnTo>
                    <a:lnTo>
                      <a:pt x="564" y="521"/>
                    </a:lnTo>
                    <a:lnTo>
                      <a:pt x="566" y="521"/>
                    </a:lnTo>
                    <a:lnTo>
                      <a:pt x="566" y="521"/>
                    </a:lnTo>
                    <a:lnTo>
                      <a:pt x="568" y="521"/>
                    </a:lnTo>
                    <a:lnTo>
                      <a:pt x="568" y="521"/>
                    </a:lnTo>
                    <a:lnTo>
                      <a:pt x="570" y="521"/>
                    </a:lnTo>
                    <a:lnTo>
                      <a:pt x="570" y="521"/>
                    </a:lnTo>
                    <a:lnTo>
                      <a:pt x="572" y="521"/>
                    </a:lnTo>
                    <a:lnTo>
                      <a:pt x="572" y="521"/>
                    </a:lnTo>
                    <a:lnTo>
                      <a:pt x="572" y="521"/>
                    </a:lnTo>
                    <a:lnTo>
                      <a:pt x="574" y="521"/>
                    </a:lnTo>
                    <a:lnTo>
                      <a:pt x="574" y="521"/>
                    </a:lnTo>
                    <a:lnTo>
                      <a:pt x="574" y="521"/>
                    </a:lnTo>
                    <a:lnTo>
                      <a:pt x="574" y="523"/>
                    </a:lnTo>
                    <a:lnTo>
                      <a:pt x="574" y="523"/>
                    </a:lnTo>
                    <a:lnTo>
                      <a:pt x="574" y="523"/>
                    </a:lnTo>
                    <a:lnTo>
                      <a:pt x="574" y="523"/>
                    </a:lnTo>
                    <a:lnTo>
                      <a:pt x="574" y="525"/>
                    </a:lnTo>
                    <a:lnTo>
                      <a:pt x="574" y="525"/>
                    </a:lnTo>
                    <a:lnTo>
                      <a:pt x="574" y="527"/>
                    </a:lnTo>
                    <a:lnTo>
                      <a:pt x="574" y="527"/>
                    </a:lnTo>
                    <a:lnTo>
                      <a:pt x="574" y="527"/>
                    </a:lnTo>
                    <a:lnTo>
                      <a:pt x="574" y="527"/>
                    </a:lnTo>
                    <a:lnTo>
                      <a:pt x="574" y="529"/>
                    </a:lnTo>
                    <a:lnTo>
                      <a:pt x="574" y="531"/>
                    </a:lnTo>
                    <a:lnTo>
                      <a:pt x="574" y="533"/>
                    </a:lnTo>
                    <a:lnTo>
                      <a:pt x="574" y="535"/>
                    </a:lnTo>
                    <a:lnTo>
                      <a:pt x="577" y="535"/>
                    </a:lnTo>
                    <a:lnTo>
                      <a:pt x="579" y="535"/>
                    </a:lnTo>
                    <a:lnTo>
                      <a:pt x="581" y="535"/>
                    </a:lnTo>
                    <a:lnTo>
                      <a:pt x="583" y="535"/>
                    </a:lnTo>
                    <a:lnTo>
                      <a:pt x="585" y="535"/>
                    </a:lnTo>
                    <a:lnTo>
                      <a:pt x="589" y="535"/>
                    </a:lnTo>
                    <a:lnTo>
                      <a:pt x="589" y="535"/>
                    </a:lnTo>
                    <a:lnTo>
                      <a:pt x="589" y="535"/>
                    </a:lnTo>
                    <a:lnTo>
                      <a:pt x="589" y="537"/>
                    </a:lnTo>
                    <a:lnTo>
                      <a:pt x="587" y="537"/>
                    </a:lnTo>
                    <a:lnTo>
                      <a:pt x="587" y="537"/>
                    </a:lnTo>
                    <a:lnTo>
                      <a:pt x="587" y="539"/>
                    </a:lnTo>
                    <a:lnTo>
                      <a:pt x="587" y="539"/>
                    </a:lnTo>
                    <a:lnTo>
                      <a:pt x="585" y="539"/>
                    </a:lnTo>
                    <a:lnTo>
                      <a:pt x="585" y="539"/>
                    </a:lnTo>
                    <a:lnTo>
                      <a:pt x="585" y="541"/>
                    </a:lnTo>
                    <a:lnTo>
                      <a:pt x="585" y="541"/>
                    </a:lnTo>
                    <a:lnTo>
                      <a:pt x="585" y="541"/>
                    </a:lnTo>
                    <a:lnTo>
                      <a:pt x="585" y="543"/>
                    </a:lnTo>
                    <a:lnTo>
                      <a:pt x="585" y="543"/>
                    </a:lnTo>
                    <a:lnTo>
                      <a:pt x="587" y="543"/>
                    </a:lnTo>
                    <a:lnTo>
                      <a:pt x="587" y="545"/>
                    </a:lnTo>
                    <a:lnTo>
                      <a:pt x="587" y="545"/>
                    </a:lnTo>
                    <a:lnTo>
                      <a:pt x="587" y="545"/>
                    </a:lnTo>
                    <a:lnTo>
                      <a:pt x="587" y="545"/>
                    </a:lnTo>
                    <a:lnTo>
                      <a:pt x="587" y="545"/>
                    </a:lnTo>
                    <a:lnTo>
                      <a:pt x="587" y="547"/>
                    </a:lnTo>
                    <a:lnTo>
                      <a:pt x="587" y="547"/>
                    </a:lnTo>
                    <a:lnTo>
                      <a:pt x="585" y="549"/>
                    </a:lnTo>
                    <a:lnTo>
                      <a:pt x="585" y="549"/>
                    </a:lnTo>
                    <a:lnTo>
                      <a:pt x="585" y="549"/>
                    </a:lnTo>
                    <a:lnTo>
                      <a:pt x="583" y="551"/>
                    </a:lnTo>
                    <a:lnTo>
                      <a:pt x="583" y="551"/>
                    </a:lnTo>
                    <a:lnTo>
                      <a:pt x="583" y="553"/>
                    </a:lnTo>
                    <a:lnTo>
                      <a:pt x="583" y="553"/>
                    </a:lnTo>
                    <a:lnTo>
                      <a:pt x="585" y="553"/>
                    </a:lnTo>
                    <a:lnTo>
                      <a:pt x="585" y="553"/>
                    </a:lnTo>
                    <a:lnTo>
                      <a:pt x="585" y="553"/>
                    </a:lnTo>
                    <a:lnTo>
                      <a:pt x="585" y="553"/>
                    </a:lnTo>
                    <a:lnTo>
                      <a:pt x="587" y="553"/>
                    </a:lnTo>
                    <a:lnTo>
                      <a:pt x="587" y="553"/>
                    </a:lnTo>
                    <a:lnTo>
                      <a:pt x="587" y="553"/>
                    </a:lnTo>
                    <a:lnTo>
                      <a:pt x="587" y="555"/>
                    </a:lnTo>
                    <a:lnTo>
                      <a:pt x="587" y="555"/>
                    </a:lnTo>
                    <a:lnTo>
                      <a:pt x="587" y="555"/>
                    </a:lnTo>
                    <a:lnTo>
                      <a:pt x="585" y="555"/>
                    </a:lnTo>
                    <a:lnTo>
                      <a:pt x="585" y="555"/>
                    </a:lnTo>
                    <a:lnTo>
                      <a:pt x="585" y="555"/>
                    </a:lnTo>
                    <a:lnTo>
                      <a:pt x="583" y="557"/>
                    </a:lnTo>
                    <a:lnTo>
                      <a:pt x="583" y="557"/>
                    </a:lnTo>
                    <a:lnTo>
                      <a:pt x="583" y="557"/>
                    </a:lnTo>
                    <a:lnTo>
                      <a:pt x="583" y="557"/>
                    </a:lnTo>
                    <a:lnTo>
                      <a:pt x="585" y="557"/>
                    </a:lnTo>
                    <a:lnTo>
                      <a:pt x="585" y="557"/>
                    </a:lnTo>
                    <a:lnTo>
                      <a:pt x="585" y="557"/>
                    </a:lnTo>
                    <a:lnTo>
                      <a:pt x="585" y="557"/>
                    </a:lnTo>
                    <a:lnTo>
                      <a:pt x="583" y="559"/>
                    </a:lnTo>
                    <a:lnTo>
                      <a:pt x="581" y="559"/>
                    </a:lnTo>
                    <a:lnTo>
                      <a:pt x="581" y="559"/>
                    </a:lnTo>
                    <a:lnTo>
                      <a:pt x="583" y="561"/>
                    </a:lnTo>
                    <a:lnTo>
                      <a:pt x="583" y="561"/>
                    </a:lnTo>
                    <a:lnTo>
                      <a:pt x="583" y="561"/>
                    </a:lnTo>
                    <a:lnTo>
                      <a:pt x="583" y="561"/>
                    </a:lnTo>
                    <a:lnTo>
                      <a:pt x="585" y="561"/>
                    </a:lnTo>
                    <a:lnTo>
                      <a:pt x="587" y="559"/>
                    </a:lnTo>
                    <a:lnTo>
                      <a:pt x="587" y="559"/>
                    </a:lnTo>
                    <a:lnTo>
                      <a:pt x="587" y="561"/>
                    </a:lnTo>
                    <a:lnTo>
                      <a:pt x="589" y="561"/>
                    </a:lnTo>
                    <a:lnTo>
                      <a:pt x="587" y="561"/>
                    </a:lnTo>
                    <a:lnTo>
                      <a:pt x="587" y="561"/>
                    </a:lnTo>
                    <a:lnTo>
                      <a:pt x="587" y="563"/>
                    </a:lnTo>
                    <a:lnTo>
                      <a:pt x="587" y="563"/>
                    </a:lnTo>
                    <a:lnTo>
                      <a:pt x="587" y="563"/>
                    </a:lnTo>
                    <a:lnTo>
                      <a:pt x="589" y="563"/>
                    </a:lnTo>
                    <a:lnTo>
                      <a:pt x="589" y="563"/>
                    </a:lnTo>
                    <a:lnTo>
                      <a:pt x="589" y="565"/>
                    </a:lnTo>
                    <a:lnTo>
                      <a:pt x="589" y="565"/>
                    </a:lnTo>
                    <a:lnTo>
                      <a:pt x="593" y="565"/>
                    </a:lnTo>
                    <a:lnTo>
                      <a:pt x="593" y="565"/>
                    </a:lnTo>
                    <a:lnTo>
                      <a:pt x="593" y="565"/>
                    </a:lnTo>
                    <a:lnTo>
                      <a:pt x="595" y="565"/>
                    </a:lnTo>
                    <a:lnTo>
                      <a:pt x="601" y="567"/>
                    </a:lnTo>
                    <a:lnTo>
                      <a:pt x="603" y="567"/>
                    </a:lnTo>
                    <a:lnTo>
                      <a:pt x="605" y="565"/>
                    </a:lnTo>
                    <a:lnTo>
                      <a:pt x="605" y="567"/>
                    </a:lnTo>
                    <a:lnTo>
                      <a:pt x="605" y="567"/>
                    </a:lnTo>
                    <a:lnTo>
                      <a:pt x="607" y="567"/>
                    </a:lnTo>
                    <a:lnTo>
                      <a:pt x="609" y="567"/>
                    </a:lnTo>
                    <a:lnTo>
                      <a:pt x="611" y="567"/>
                    </a:lnTo>
                    <a:lnTo>
                      <a:pt x="611" y="567"/>
                    </a:lnTo>
                    <a:lnTo>
                      <a:pt x="613" y="567"/>
                    </a:lnTo>
                    <a:lnTo>
                      <a:pt x="615" y="567"/>
                    </a:lnTo>
                    <a:lnTo>
                      <a:pt x="617" y="567"/>
                    </a:lnTo>
                    <a:lnTo>
                      <a:pt x="617" y="567"/>
                    </a:lnTo>
                    <a:lnTo>
                      <a:pt x="617" y="569"/>
                    </a:lnTo>
                    <a:lnTo>
                      <a:pt x="617" y="569"/>
                    </a:lnTo>
                    <a:lnTo>
                      <a:pt x="617" y="569"/>
                    </a:lnTo>
                    <a:lnTo>
                      <a:pt x="617" y="569"/>
                    </a:lnTo>
                    <a:lnTo>
                      <a:pt x="619" y="569"/>
                    </a:lnTo>
                    <a:lnTo>
                      <a:pt x="619" y="567"/>
                    </a:lnTo>
                    <a:lnTo>
                      <a:pt x="619" y="567"/>
                    </a:lnTo>
                    <a:lnTo>
                      <a:pt x="619" y="567"/>
                    </a:lnTo>
                    <a:lnTo>
                      <a:pt x="621" y="567"/>
                    </a:lnTo>
                    <a:lnTo>
                      <a:pt x="621" y="569"/>
                    </a:lnTo>
                    <a:lnTo>
                      <a:pt x="619" y="569"/>
                    </a:lnTo>
                    <a:lnTo>
                      <a:pt x="619" y="569"/>
                    </a:lnTo>
                    <a:lnTo>
                      <a:pt x="619" y="569"/>
                    </a:lnTo>
                    <a:lnTo>
                      <a:pt x="619" y="569"/>
                    </a:lnTo>
                    <a:lnTo>
                      <a:pt x="619" y="569"/>
                    </a:lnTo>
                    <a:lnTo>
                      <a:pt x="619" y="569"/>
                    </a:lnTo>
                    <a:lnTo>
                      <a:pt x="619" y="571"/>
                    </a:lnTo>
                    <a:lnTo>
                      <a:pt x="621" y="569"/>
                    </a:lnTo>
                    <a:lnTo>
                      <a:pt x="621" y="569"/>
                    </a:lnTo>
                    <a:lnTo>
                      <a:pt x="623" y="569"/>
                    </a:lnTo>
                    <a:lnTo>
                      <a:pt x="623" y="569"/>
                    </a:lnTo>
                    <a:lnTo>
                      <a:pt x="625" y="569"/>
                    </a:lnTo>
                    <a:lnTo>
                      <a:pt x="625" y="569"/>
                    </a:lnTo>
                    <a:lnTo>
                      <a:pt x="625" y="569"/>
                    </a:lnTo>
                    <a:lnTo>
                      <a:pt x="625" y="569"/>
                    </a:lnTo>
                    <a:lnTo>
                      <a:pt x="625" y="569"/>
                    </a:lnTo>
                    <a:lnTo>
                      <a:pt x="625" y="571"/>
                    </a:lnTo>
                    <a:lnTo>
                      <a:pt x="625" y="571"/>
                    </a:lnTo>
                    <a:lnTo>
                      <a:pt x="627" y="571"/>
                    </a:lnTo>
                    <a:lnTo>
                      <a:pt x="629" y="571"/>
                    </a:lnTo>
                    <a:lnTo>
                      <a:pt x="629" y="571"/>
                    </a:lnTo>
                    <a:lnTo>
                      <a:pt x="629" y="571"/>
                    </a:lnTo>
                    <a:lnTo>
                      <a:pt x="629" y="571"/>
                    </a:lnTo>
                    <a:lnTo>
                      <a:pt x="631" y="571"/>
                    </a:lnTo>
                    <a:lnTo>
                      <a:pt x="631" y="571"/>
                    </a:lnTo>
                    <a:lnTo>
                      <a:pt x="631" y="573"/>
                    </a:lnTo>
                    <a:lnTo>
                      <a:pt x="631" y="573"/>
                    </a:lnTo>
                    <a:lnTo>
                      <a:pt x="631" y="573"/>
                    </a:lnTo>
                    <a:lnTo>
                      <a:pt x="631" y="573"/>
                    </a:lnTo>
                    <a:lnTo>
                      <a:pt x="631" y="575"/>
                    </a:lnTo>
                    <a:lnTo>
                      <a:pt x="631" y="575"/>
                    </a:lnTo>
                    <a:lnTo>
                      <a:pt x="631" y="575"/>
                    </a:lnTo>
                    <a:lnTo>
                      <a:pt x="631" y="577"/>
                    </a:lnTo>
                    <a:lnTo>
                      <a:pt x="631" y="577"/>
                    </a:lnTo>
                    <a:lnTo>
                      <a:pt x="631" y="577"/>
                    </a:lnTo>
                    <a:lnTo>
                      <a:pt x="631" y="577"/>
                    </a:lnTo>
                    <a:lnTo>
                      <a:pt x="633" y="577"/>
                    </a:lnTo>
                    <a:lnTo>
                      <a:pt x="633" y="575"/>
                    </a:lnTo>
                    <a:lnTo>
                      <a:pt x="633" y="577"/>
                    </a:lnTo>
                    <a:lnTo>
                      <a:pt x="633" y="577"/>
                    </a:lnTo>
                    <a:lnTo>
                      <a:pt x="633" y="579"/>
                    </a:lnTo>
                    <a:lnTo>
                      <a:pt x="631" y="579"/>
                    </a:lnTo>
                    <a:lnTo>
                      <a:pt x="631" y="579"/>
                    </a:lnTo>
                    <a:lnTo>
                      <a:pt x="633" y="581"/>
                    </a:lnTo>
                    <a:lnTo>
                      <a:pt x="633" y="581"/>
                    </a:lnTo>
                    <a:lnTo>
                      <a:pt x="633" y="581"/>
                    </a:lnTo>
                    <a:lnTo>
                      <a:pt x="635" y="581"/>
                    </a:lnTo>
                    <a:lnTo>
                      <a:pt x="635" y="581"/>
                    </a:lnTo>
                    <a:lnTo>
                      <a:pt x="635" y="579"/>
                    </a:lnTo>
                    <a:lnTo>
                      <a:pt x="635" y="579"/>
                    </a:lnTo>
                    <a:lnTo>
                      <a:pt x="635" y="579"/>
                    </a:lnTo>
                    <a:lnTo>
                      <a:pt x="635" y="581"/>
                    </a:lnTo>
                    <a:lnTo>
                      <a:pt x="635" y="581"/>
                    </a:lnTo>
                    <a:lnTo>
                      <a:pt x="635" y="581"/>
                    </a:lnTo>
                    <a:lnTo>
                      <a:pt x="635" y="583"/>
                    </a:lnTo>
                    <a:lnTo>
                      <a:pt x="633" y="583"/>
                    </a:lnTo>
                    <a:lnTo>
                      <a:pt x="633" y="583"/>
                    </a:lnTo>
                    <a:lnTo>
                      <a:pt x="633" y="583"/>
                    </a:lnTo>
                    <a:lnTo>
                      <a:pt x="635" y="583"/>
                    </a:lnTo>
                    <a:lnTo>
                      <a:pt x="635" y="583"/>
                    </a:lnTo>
                    <a:lnTo>
                      <a:pt x="635" y="583"/>
                    </a:lnTo>
                    <a:lnTo>
                      <a:pt x="635" y="585"/>
                    </a:lnTo>
                    <a:lnTo>
                      <a:pt x="635" y="585"/>
                    </a:lnTo>
                    <a:lnTo>
                      <a:pt x="633" y="585"/>
                    </a:lnTo>
                    <a:lnTo>
                      <a:pt x="633" y="585"/>
                    </a:lnTo>
                    <a:lnTo>
                      <a:pt x="633" y="585"/>
                    </a:lnTo>
                    <a:lnTo>
                      <a:pt x="635" y="587"/>
                    </a:lnTo>
                    <a:lnTo>
                      <a:pt x="635" y="587"/>
                    </a:lnTo>
                    <a:lnTo>
                      <a:pt x="635" y="587"/>
                    </a:lnTo>
                    <a:lnTo>
                      <a:pt x="635" y="589"/>
                    </a:lnTo>
                    <a:lnTo>
                      <a:pt x="635" y="589"/>
                    </a:lnTo>
                    <a:lnTo>
                      <a:pt x="635" y="589"/>
                    </a:lnTo>
                    <a:lnTo>
                      <a:pt x="635" y="591"/>
                    </a:lnTo>
                    <a:lnTo>
                      <a:pt x="635" y="591"/>
                    </a:lnTo>
                    <a:lnTo>
                      <a:pt x="635" y="591"/>
                    </a:lnTo>
                    <a:lnTo>
                      <a:pt x="635" y="591"/>
                    </a:lnTo>
                    <a:lnTo>
                      <a:pt x="637" y="591"/>
                    </a:lnTo>
                    <a:lnTo>
                      <a:pt x="637" y="591"/>
                    </a:lnTo>
                    <a:lnTo>
                      <a:pt x="637" y="591"/>
                    </a:lnTo>
                    <a:lnTo>
                      <a:pt x="637" y="591"/>
                    </a:lnTo>
                    <a:lnTo>
                      <a:pt x="637" y="591"/>
                    </a:lnTo>
                    <a:lnTo>
                      <a:pt x="637" y="591"/>
                    </a:lnTo>
                    <a:lnTo>
                      <a:pt x="637" y="593"/>
                    </a:lnTo>
                    <a:lnTo>
                      <a:pt x="635" y="593"/>
                    </a:lnTo>
                    <a:lnTo>
                      <a:pt x="635" y="593"/>
                    </a:lnTo>
                    <a:lnTo>
                      <a:pt x="633" y="591"/>
                    </a:lnTo>
                    <a:lnTo>
                      <a:pt x="633" y="591"/>
                    </a:lnTo>
                    <a:lnTo>
                      <a:pt x="633" y="591"/>
                    </a:lnTo>
                    <a:lnTo>
                      <a:pt x="633" y="591"/>
                    </a:lnTo>
                    <a:lnTo>
                      <a:pt x="633" y="591"/>
                    </a:lnTo>
                    <a:lnTo>
                      <a:pt x="633" y="591"/>
                    </a:lnTo>
                    <a:lnTo>
                      <a:pt x="633" y="591"/>
                    </a:lnTo>
                    <a:lnTo>
                      <a:pt x="631" y="591"/>
                    </a:lnTo>
                    <a:lnTo>
                      <a:pt x="631" y="591"/>
                    </a:lnTo>
                    <a:lnTo>
                      <a:pt x="631" y="593"/>
                    </a:lnTo>
                    <a:lnTo>
                      <a:pt x="631" y="593"/>
                    </a:lnTo>
                    <a:lnTo>
                      <a:pt x="631" y="593"/>
                    </a:lnTo>
                    <a:lnTo>
                      <a:pt x="631" y="595"/>
                    </a:lnTo>
                    <a:lnTo>
                      <a:pt x="631" y="595"/>
                    </a:lnTo>
                    <a:lnTo>
                      <a:pt x="629" y="597"/>
                    </a:lnTo>
                    <a:lnTo>
                      <a:pt x="629" y="597"/>
                    </a:lnTo>
                    <a:lnTo>
                      <a:pt x="627" y="597"/>
                    </a:lnTo>
                    <a:lnTo>
                      <a:pt x="623" y="595"/>
                    </a:lnTo>
                    <a:lnTo>
                      <a:pt x="623" y="595"/>
                    </a:lnTo>
                    <a:lnTo>
                      <a:pt x="623" y="593"/>
                    </a:lnTo>
                    <a:lnTo>
                      <a:pt x="623" y="593"/>
                    </a:lnTo>
                    <a:lnTo>
                      <a:pt x="621" y="593"/>
                    </a:lnTo>
                    <a:lnTo>
                      <a:pt x="619" y="595"/>
                    </a:lnTo>
                    <a:lnTo>
                      <a:pt x="617" y="595"/>
                    </a:lnTo>
                    <a:lnTo>
                      <a:pt x="617" y="595"/>
                    </a:lnTo>
                    <a:lnTo>
                      <a:pt x="619" y="593"/>
                    </a:lnTo>
                    <a:lnTo>
                      <a:pt x="619" y="593"/>
                    </a:lnTo>
                    <a:lnTo>
                      <a:pt x="619" y="593"/>
                    </a:lnTo>
                    <a:lnTo>
                      <a:pt x="619" y="591"/>
                    </a:lnTo>
                    <a:lnTo>
                      <a:pt x="619" y="591"/>
                    </a:lnTo>
                    <a:lnTo>
                      <a:pt x="617" y="591"/>
                    </a:lnTo>
                    <a:lnTo>
                      <a:pt x="617" y="593"/>
                    </a:lnTo>
                    <a:lnTo>
                      <a:pt x="615" y="593"/>
                    </a:lnTo>
                    <a:lnTo>
                      <a:pt x="617" y="593"/>
                    </a:lnTo>
                    <a:lnTo>
                      <a:pt x="617" y="591"/>
                    </a:lnTo>
                    <a:lnTo>
                      <a:pt x="619" y="591"/>
                    </a:lnTo>
                    <a:lnTo>
                      <a:pt x="619" y="589"/>
                    </a:lnTo>
                    <a:lnTo>
                      <a:pt x="619" y="589"/>
                    </a:lnTo>
                    <a:lnTo>
                      <a:pt x="619" y="589"/>
                    </a:lnTo>
                    <a:lnTo>
                      <a:pt x="619" y="589"/>
                    </a:lnTo>
                    <a:lnTo>
                      <a:pt x="619" y="589"/>
                    </a:lnTo>
                    <a:lnTo>
                      <a:pt x="619" y="589"/>
                    </a:lnTo>
                    <a:lnTo>
                      <a:pt x="617" y="589"/>
                    </a:lnTo>
                    <a:lnTo>
                      <a:pt x="617" y="589"/>
                    </a:lnTo>
                    <a:lnTo>
                      <a:pt x="617" y="589"/>
                    </a:lnTo>
                    <a:lnTo>
                      <a:pt x="617" y="589"/>
                    </a:lnTo>
                    <a:lnTo>
                      <a:pt x="617" y="589"/>
                    </a:lnTo>
                    <a:lnTo>
                      <a:pt x="617" y="589"/>
                    </a:lnTo>
                    <a:lnTo>
                      <a:pt x="617" y="587"/>
                    </a:lnTo>
                    <a:lnTo>
                      <a:pt x="617" y="587"/>
                    </a:lnTo>
                    <a:lnTo>
                      <a:pt x="617" y="587"/>
                    </a:lnTo>
                    <a:lnTo>
                      <a:pt x="617" y="585"/>
                    </a:lnTo>
                    <a:lnTo>
                      <a:pt x="617" y="585"/>
                    </a:lnTo>
                    <a:lnTo>
                      <a:pt x="617" y="585"/>
                    </a:lnTo>
                    <a:lnTo>
                      <a:pt x="617" y="583"/>
                    </a:lnTo>
                    <a:lnTo>
                      <a:pt x="617" y="583"/>
                    </a:lnTo>
                    <a:lnTo>
                      <a:pt x="617" y="583"/>
                    </a:lnTo>
                    <a:lnTo>
                      <a:pt x="615" y="583"/>
                    </a:lnTo>
                    <a:lnTo>
                      <a:pt x="613" y="583"/>
                    </a:lnTo>
                    <a:lnTo>
                      <a:pt x="611" y="583"/>
                    </a:lnTo>
                    <a:lnTo>
                      <a:pt x="611" y="583"/>
                    </a:lnTo>
                    <a:lnTo>
                      <a:pt x="611" y="583"/>
                    </a:lnTo>
                    <a:lnTo>
                      <a:pt x="613" y="583"/>
                    </a:lnTo>
                    <a:lnTo>
                      <a:pt x="613" y="583"/>
                    </a:lnTo>
                    <a:lnTo>
                      <a:pt x="613" y="585"/>
                    </a:lnTo>
                    <a:lnTo>
                      <a:pt x="613" y="585"/>
                    </a:lnTo>
                    <a:lnTo>
                      <a:pt x="613" y="585"/>
                    </a:lnTo>
                    <a:lnTo>
                      <a:pt x="613" y="587"/>
                    </a:lnTo>
                    <a:lnTo>
                      <a:pt x="613" y="589"/>
                    </a:lnTo>
                    <a:lnTo>
                      <a:pt x="615" y="589"/>
                    </a:lnTo>
                    <a:lnTo>
                      <a:pt x="615" y="589"/>
                    </a:lnTo>
                    <a:lnTo>
                      <a:pt x="613" y="589"/>
                    </a:lnTo>
                    <a:lnTo>
                      <a:pt x="613" y="591"/>
                    </a:lnTo>
                    <a:lnTo>
                      <a:pt x="613" y="591"/>
                    </a:lnTo>
                    <a:lnTo>
                      <a:pt x="613" y="591"/>
                    </a:lnTo>
                    <a:lnTo>
                      <a:pt x="613" y="593"/>
                    </a:lnTo>
                    <a:lnTo>
                      <a:pt x="613" y="595"/>
                    </a:lnTo>
                    <a:lnTo>
                      <a:pt x="613" y="595"/>
                    </a:lnTo>
                    <a:lnTo>
                      <a:pt x="611" y="597"/>
                    </a:lnTo>
                    <a:lnTo>
                      <a:pt x="611" y="597"/>
                    </a:lnTo>
                    <a:lnTo>
                      <a:pt x="609" y="597"/>
                    </a:lnTo>
                    <a:lnTo>
                      <a:pt x="609" y="597"/>
                    </a:lnTo>
                    <a:lnTo>
                      <a:pt x="609" y="599"/>
                    </a:lnTo>
                    <a:lnTo>
                      <a:pt x="607" y="599"/>
                    </a:lnTo>
                    <a:lnTo>
                      <a:pt x="607" y="599"/>
                    </a:lnTo>
                    <a:lnTo>
                      <a:pt x="605" y="601"/>
                    </a:lnTo>
                    <a:lnTo>
                      <a:pt x="605" y="601"/>
                    </a:lnTo>
                    <a:lnTo>
                      <a:pt x="605" y="603"/>
                    </a:lnTo>
                    <a:lnTo>
                      <a:pt x="603" y="603"/>
                    </a:lnTo>
                    <a:lnTo>
                      <a:pt x="601" y="605"/>
                    </a:lnTo>
                    <a:lnTo>
                      <a:pt x="601" y="605"/>
                    </a:lnTo>
                    <a:lnTo>
                      <a:pt x="599" y="611"/>
                    </a:lnTo>
                    <a:lnTo>
                      <a:pt x="599" y="613"/>
                    </a:lnTo>
                    <a:lnTo>
                      <a:pt x="597" y="615"/>
                    </a:lnTo>
                    <a:lnTo>
                      <a:pt x="597" y="617"/>
                    </a:lnTo>
                    <a:lnTo>
                      <a:pt x="595" y="617"/>
                    </a:lnTo>
                    <a:lnTo>
                      <a:pt x="595" y="617"/>
                    </a:lnTo>
                    <a:lnTo>
                      <a:pt x="593" y="619"/>
                    </a:lnTo>
                    <a:lnTo>
                      <a:pt x="591" y="619"/>
                    </a:lnTo>
                    <a:lnTo>
                      <a:pt x="591" y="619"/>
                    </a:lnTo>
                    <a:lnTo>
                      <a:pt x="589" y="621"/>
                    </a:lnTo>
                    <a:lnTo>
                      <a:pt x="587" y="621"/>
                    </a:lnTo>
                    <a:lnTo>
                      <a:pt x="585" y="623"/>
                    </a:lnTo>
                    <a:lnTo>
                      <a:pt x="585" y="623"/>
                    </a:lnTo>
                    <a:lnTo>
                      <a:pt x="581" y="627"/>
                    </a:lnTo>
                    <a:lnTo>
                      <a:pt x="579" y="629"/>
                    </a:lnTo>
                    <a:lnTo>
                      <a:pt x="577" y="631"/>
                    </a:lnTo>
                    <a:lnTo>
                      <a:pt x="577" y="631"/>
                    </a:lnTo>
                    <a:lnTo>
                      <a:pt x="577" y="631"/>
                    </a:lnTo>
                    <a:lnTo>
                      <a:pt x="579" y="631"/>
                    </a:lnTo>
                    <a:lnTo>
                      <a:pt x="579" y="631"/>
                    </a:lnTo>
                    <a:lnTo>
                      <a:pt x="579" y="631"/>
                    </a:lnTo>
                    <a:lnTo>
                      <a:pt x="579" y="631"/>
                    </a:lnTo>
                    <a:lnTo>
                      <a:pt x="579" y="633"/>
                    </a:lnTo>
                    <a:lnTo>
                      <a:pt x="579" y="633"/>
                    </a:lnTo>
                    <a:lnTo>
                      <a:pt x="579" y="635"/>
                    </a:lnTo>
                    <a:lnTo>
                      <a:pt x="577" y="635"/>
                    </a:lnTo>
                    <a:lnTo>
                      <a:pt x="577" y="635"/>
                    </a:lnTo>
                    <a:lnTo>
                      <a:pt x="572" y="635"/>
                    </a:lnTo>
                    <a:lnTo>
                      <a:pt x="570" y="635"/>
                    </a:lnTo>
                    <a:lnTo>
                      <a:pt x="570" y="635"/>
                    </a:lnTo>
                    <a:lnTo>
                      <a:pt x="568" y="635"/>
                    </a:lnTo>
                    <a:lnTo>
                      <a:pt x="568" y="635"/>
                    </a:lnTo>
                    <a:lnTo>
                      <a:pt x="568" y="637"/>
                    </a:lnTo>
                    <a:lnTo>
                      <a:pt x="566" y="637"/>
                    </a:lnTo>
                    <a:lnTo>
                      <a:pt x="566" y="639"/>
                    </a:lnTo>
                    <a:lnTo>
                      <a:pt x="566" y="639"/>
                    </a:lnTo>
                    <a:lnTo>
                      <a:pt x="568" y="639"/>
                    </a:lnTo>
                    <a:lnTo>
                      <a:pt x="570" y="641"/>
                    </a:lnTo>
                    <a:lnTo>
                      <a:pt x="572" y="639"/>
                    </a:lnTo>
                    <a:lnTo>
                      <a:pt x="572" y="639"/>
                    </a:lnTo>
                    <a:lnTo>
                      <a:pt x="572" y="639"/>
                    </a:lnTo>
                    <a:lnTo>
                      <a:pt x="574" y="641"/>
                    </a:lnTo>
                    <a:lnTo>
                      <a:pt x="574" y="641"/>
                    </a:lnTo>
                    <a:lnTo>
                      <a:pt x="574" y="641"/>
                    </a:lnTo>
                    <a:lnTo>
                      <a:pt x="574" y="639"/>
                    </a:lnTo>
                    <a:lnTo>
                      <a:pt x="577" y="639"/>
                    </a:lnTo>
                    <a:lnTo>
                      <a:pt x="577" y="639"/>
                    </a:lnTo>
                    <a:lnTo>
                      <a:pt x="579" y="637"/>
                    </a:lnTo>
                    <a:lnTo>
                      <a:pt x="581" y="637"/>
                    </a:lnTo>
                    <a:lnTo>
                      <a:pt x="583" y="635"/>
                    </a:lnTo>
                    <a:lnTo>
                      <a:pt x="585" y="635"/>
                    </a:lnTo>
                    <a:lnTo>
                      <a:pt x="585" y="635"/>
                    </a:lnTo>
                    <a:lnTo>
                      <a:pt x="587" y="635"/>
                    </a:lnTo>
                    <a:lnTo>
                      <a:pt x="587" y="635"/>
                    </a:lnTo>
                    <a:lnTo>
                      <a:pt x="587" y="635"/>
                    </a:lnTo>
                    <a:lnTo>
                      <a:pt x="585" y="635"/>
                    </a:lnTo>
                    <a:lnTo>
                      <a:pt x="587" y="635"/>
                    </a:lnTo>
                    <a:lnTo>
                      <a:pt x="587" y="635"/>
                    </a:lnTo>
                    <a:lnTo>
                      <a:pt x="587" y="633"/>
                    </a:lnTo>
                    <a:lnTo>
                      <a:pt x="589" y="633"/>
                    </a:lnTo>
                    <a:lnTo>
                      <a:pt x="595" y="629"/>
                    </a:lnTo>
                    <a:lnTo>
                      <a:pt x="595" y="629"/>
                    </a:lnTo>
                    <a:lnTo>
                      <a:pt x="599" y="629"/>
                    </a:lnTo>
                    <a:lnTo>
                      <a:pt x="601" y="629"/>
                    </a:lnTo>
                    <a:lnTo>
                      <a:pt x="605" y="629"/>
                    </a:lnTo>
                    <a:lnTo>
                      <a:pt x="607" y="629"/>
                    </a:lnTo>
                    <a:lnTo>
                      <a:pt x="609" y="631"/>
                    </a:lnTo>
                    <a:lnTo>
                      <a:pt x="609" y="631"/>
                    </a:lnTo>
                    <a:lnTo>
                      <a:pt x="613" y="631"/>
                    </a:lnTo>
                    <a:lnTo>
                      <a:pt x="615" y="631"/>
                    </a:lnTo>
                    <a:lnTo>
                      <a:pt x="613" y="631"/>
                    </a:lnTo>
                    <a:lnTo>
                      <a:pt x="611" y="629"/>
                    </a:lnTo>
                    <a:lnTo>
                      <a:pt x="611" y="629"/>
                    </a:lnTo>
                    <a:lnTo>
                      <a:pt x="609" y="629"/>
                    </a:lnTo>
                    <a:lnTo>
                      <a:pt x="609" y="629"/>
                    </a:lnTo>
                    <a:lnTo>
                      <a:pt x="611" y="629"/>
                    </a:lnTo>
                    <a:lnTo>
                      <a:pt x="611" y="629"/>
                    </a:lnTo>
                    <a:lnTo>
                      <a:pt x="611" y="627"/>
                    </a:lnTo>
                    <a:lnTo>
                      <a:pt x="613" y="627"/>
                    </a:lnTo>
                    <a:lnTo>
                      <a:pt x="613" y="627"/>
                    </a:lnTo>
                    <a:lnTo>
                      <a:pt x="615" y="627"/>
                    </a:lnTo>
                    <a:lnTo>
                      <a:pt x="619" y="625"/>
                    </a:lnTo>
                    <a:lnTo>
                      <a:pt x="621" y="625"/>
                    </a:lnTo>
                    <a:lnTo>
                      <a:pt x="621" y="625"/>
                    </a:lnTo>
                    <a:lnTo>
                      <a:pt x="623" y="625"/>
                    </a:lnTo>
                    <a:lnTo>
                      <a:pt x="623" y="625"/>
                    </a:lnTo>
                    <a:lnTo>
                      <a:pt x="627" y="625"/>
                    </a:lnTo>
                    <a:lnTo>
                      <a:pt x="629" y="625"/>
                    </a:lnTo>
                    <a:lnTo>
                      <a:pt x="629" y="625"/>
                    </a:lnTo>
                    <a:lnTo>
                      <a:pt x="631" y="625"/>
                    </a:lnTo>
                    <a:lnTo>
                      <a:pt x="631" y="625"/>
                    </a:lnTo>
                    <a:lnTo>
                      <a:pt x="633" y="625"/>
                    </a:lnTo>
                    <a:lnTo>
                      <a:pt x="633" y="625"/>
                    </a:lnTo>
                    <a:lnTo>
                      <a:pt x="633" y="623"/>
                    </a:lnTo>
                    <a:lnTo>
                      <a:pt x="633" y="623"/>
                    </a:lnTo>
                    <a:lnTo>
                      <a:pt x="633" y="623"/>
                    </a:lnTo>
                    <a:lnTo>
                      <a:pt x="633" y="623"/>
                    </a:lnTo>
                    <a:lnTo>
                      <a:pt x="633" y="621"/>
                    </a:lnTo>
                    <a:lnTo>
                      <a:pt x="633" y="621"/>
                    </a:lnTo>
                    <a:lnTo>
                      <a:pt x="633" y="621"/>
                    </a:lnTo>
                    <a:lnTo>
                      <a:pt x="635" y="617"/>
                    </a:lnTo>
                    <a:lnTo>
                      <a:pt x="635" y="617"/>
                    </a:lnTo>
                    <a:lnTo>
                      <a:pt x="631" y="619"/>
                    </a:lnTo>
                    <a:lnTo>
                      <a:pt x="631" y="619"/>
                    </a:lnTo>
                    <a:lnTo>
                      <a:pt x="629" y="619"/>
                    </a:lnTo>
                    <a:lnTo>
                      <a:pt x="629" y="619"/>
                    </a:lnTo>
                    <a:lnTo>
                      <a:pt x="627" y="619"/>
                    </a:lnTo>
                    <a:lnTo>
                      <a:pt x="625" y="619"/>
                    </a:lnTo>
                    <a:lnTo>
                      <a:pt x="625" y="619"/>
                    </a:lnTo>
                    <a:lnTo>
                      <a:pt x="625" y="617"/>
                    </a:lnTo>
                    <a:lnTo>
                      <a:pt x="625" y="617"/>
                    </a:lnTo>
                    <a:lnTo>
                      <a:pt x="627" y="615"/>
                    </a:lnTo>
                    <a:lnTo>
                      <a:pt x="627" y="613"/>
                    </a:lnTo>
                    <a:lnTo>
                      <a:pt x="629" y="613"/>
                    </a:lnTo>
                    <a:lnTo>
                      <a:pt x="629" y="613"/>
                    </a:lnTo>
                    <a:lnTo>
                      <a:pt x="631" y="613"/>
                    </a:lnTo>
                    <a:lnTo>
                      <a:pt x="631" y="611"/>
                    </a:lnTo>
                    <a:lnTo>
                      <a:pt x="631" y="611"/>
                    </a:lnTo>
                    <a:lnTo>
                      <a:pt x="631" y="611"/>
                    </a:lnTo>
                    <a:lnTo>
                      <a:pt x="633" y="611"/>
                    </a:lnTo>
                    <a:lnTo>
                      <a:pt x="637" y="609"/>
                    </a:lnTo>
                    <a:lnTo>
                      <a:pt x="639" y="609"/>
                    </a:lnTo>
                    <a:lnTo>
                      <a:pt x="639" y="609"/>
                    </a:lnTo>
                    <a:lnTo>
                      <a:pt x="643" y="607"/>
                    </a:lnTo>
                    <a:lnTo>
                      <a:pt x="645" y="607"/>
                    </a:lnTo>
                    <a:lnTo>
                      <a:pt x="645" y="607"/>
                    </a:lnTo>
                    <a:lnTo>
                      <a:pt x="647" y="607"/>
                    </a:lnTo>
                    <a:lnTo>
                      <a:pt x="647" y="607"/>
                    </a:lnTo>
                    <a:lnTo>
                      <a:pt x="649" y="607"/>
                    </a:lnTo>
                    <a:lnTo>
                      <a:pt x="651" y="607"/>
                    </a:lnTo>
                    <a:lnTo>
                      <a:pt x="655" y="605"/>
                    </a:lnTo>
                    <a:lnTo>
                      <a:pt x="657" y="605"/>
                    </a:lnTo>
                    <a:lnTo>
                      <a:pt x="657" y="605"/>
                    </a:lnTo>
                    <a:lnTo>
                      <a:pt x="659" y="605"/>
                    </a:lnTo>
                    <a:lnTo>
                      <a:pt x="659" y="605"/>
                    </a:lnTo>
                    <a:lnTo>
                      <a:pt x="659" y="605"/>
                    </a:lnTo>
                    <a:lnTo>
                      <a:pt x="661" y="605"/>
                    </a:lnTo>
                    <a:lnTo>
                      <a:pt x="661" y="605"/>
                    </a:lnTo>
                    <a:lnTo>
                      <a:pt x="661" y="605"/>
                    </a:lnTo>
                    <a:lnTo>
                      <a:pt x="661" y="605"/>
                    </a:lnTo>
                    <a:lnTo>
                      <a:pt x="661" y="605"/>
                    </a:lnTo>
                    <a:lnTo>
                      <a:pt x="661" y="607"/>
                    </a:lnTo>
                    <a:lnTo>
                      <a:pt x="663" y="607"/>
                    </a:lnTo>
                    <a:lnTo>
                      <a:pt x="663" y="607"/>
                    </a:lnTo>
                    <a:lnTo>
                      <a:pt x="665" y="607"/>
                    </a:lnTo>
                    <a:lnTo>
                      <a:pt x="665" y="607"/>
                    </a:lnTo>
                    <a:lnTo>
                      <a:pt x="663" y="607"/>
                    </a:lnTo>
                    <a:lnTo>
                      <a:pt x="663" y="607"/>
                    </a:lnTo>
                    <a:lnTo>
                      <a:pt x="665" y="607"/>
                    </a:lnTo>
                    <a:lnTo>
                      <a:pt x="665" y="607"/>
                    </a:lnTo>
                    <a:lnTo>
                      <a:pt x="665" y="607"/>
                    </a:lnTo>
                    <a:lnTo>
                      <a:pt x="665" y="607"/>
                    </a:lnTo>
                    <a:lnTo>
                      <a:pt x="665" y="607"/>
                    </a:lnTo>
                    <a:lnTo>
                      <a:pt x="665" y="607"/>
                    </a:lnTo>
                    <a:lnTo>
                      <a:pt x="665" y="607"/>
                    </a:lnTo>
                    <a:lnTo>
                      <a:pt x="667" y="607"/>
                    </a:lnTo>
                    <a:lnTo>
                      <a:pt x="669" y="607"/>
                    </a:lnTo>
                    <a:lnTo>
                      <a:pt x="671" y="607"/>
                    </a:lnTo>
                    <a:lnTo>
                      <a:pt x="671" y="607"/>
                    </a:lnTo>
                    <a:lnTo>
                      <a:pt x="669" y="607"/>
                    </a:lnTo>
                    <a:lnTo>
                      <a:pt x="669" y="607"/>
                    </a:lnTo>
                    <a:lnTo>
                      <a:pt x="667" y="607"/>
                    </a:lnTo>
                    <a:lnTo>
                      <a:pt x="667" y="607"/>
                    </a:lnTo>
                    <a:lnTo>
                      <a:pt x="669" y="605"/>
                    </a:lnTo>
                    <a:lnTo>
                      <a:pt x="669" y="605"/>
                    </a:lnTo>
                    <a:lnTo>
                      <a:pt x="671" y="605"/>
                    </a:lnTo>
                    <a:lnTo>
                      <a:pt x="671" y="603"/>
                    </a:lnTo>
                    <a:lnTo>
                      <a:pt x="671" y="603"/>
                    </a:lnTo>
                    <a:lnTo>
                      <a:pt x="669" y="605"/>
                    </a:lnTo>
                    <a:lnTo>
                      <a:pt x="669" y="605"/>
                    </a:lnTo>
                    <a:lnTo>
                      <a:pt x="667" y="605"/>
                    </a:lnTo>
                    <a:lnTo>
                      <a:pt x="667" y="605"/>
                    </a:lnTo>
                    <a:lnTo>
                      <a:pt x="669" y="603"/>
                    </a:lnTo>
                    <a:lnTo>
                      <a:pt x="669" y="603"/>
                    </a:lnTo>
                    <a:lnTo>
                      <a:pt x="665" y="603"/>
                    </a:lnTo>
                    <a:lnTo>
                      <a:pt x="665" y="603"/>
                    </a:lnTo>
                    <a:lnTo>
                      <a:pt x="665" y="603"/>
                    </a:lnTo>
                    <a:lnTo>
                      <a:pt x="665" y="603"/>
                    </a:lnTo>
                    <a:lnTo>
                      <a:pt x="665" y="603"/>
                    </a:lnTo>
                    <a:lnTo>
                      <a:pt x="665" y="603"/>
                    </a:lnTo>
                    <a:lnTo>
                      <a:pt x="665" y="603"/>
                    </a:lnTo>
                    <a:lnTo>
                      <a:pt x="665" y="603"/>
                    </a:lnTo>
                    <a:lnTo>
                      <a:pt x="665" y="603"/>
                    </a:lnTo>
                    <a:lnTo>
                      <a:pt x="665" y="603"/>
                    </a:lnTo>
                    <a:lnTo>
                      <a:pt x="665" y="603"/>
                    </a:lnTo>
                    <a:lnTo>
                      <a:pt x="663" y="603"/>
                    </a:lnTo>
                    <a:lnTo>
                      <a:pt x="661" y="605"/>
                    </a:lnTo>
                    <a:lnTo>
                      <a:pt x="661" y="603"/>
                    </a:lnTo>
                    <a:lnTo>
                      <a:pt x="661" y="603"/>
                    </a:lnTo>
                    <a:lnTo>
                      <a:pt x="665" y="603"/>
                    </a:lnTo>
                    <a:lnTo>
                      <a:pt x="665" y="603"/>
                    </a:lnTo>
                    <a:lnTo>
                      <a:pt x="667" y="603"/>
                    </a:lnTo>
                    <a:lnTo>
                      <a:pt x="667" y="603"/>
                    </a:lnTo>
                    <a:lnTo>
                      <a:pt x="667" y="603"/>
                    </a:lnTo>
                    <a:lnTo>
                      <a:pt x="667" y="603"/>
                    </a:lnTo>
                    <a:lnTo>
                      <a:pt x="667" y="603"/>
                    </a:lnTo>
                    <a:lnTo>
                      <a:pt x="669" y="601"/>
                    </a:lnTo>
                    <a:lnTo>
                      <a:pt x="669" y="603"/>
                    </a:lnTo>
                    <a:lnTo>
                      <a:pt x="669" y="603"/>
                    </a:lnTo>
                    <a:lnTo>
                      <a:pt x="669" y="603"/>
                    </a:lnTo>
                    <a:lnTo>
                      <a:pt x="671" y="603"/>
                    </a:lnTo>
                    <a:lnTo>
                      <a:pt x="671" y="603"/>
                    </a:lnTo>
                    <a:lnTo>
                      <a:pt x="671" y="603"/>
                    </a:lnTo>
                    <a:lnTo>
                      <a:pt x="669" y="603"/>
                    </a:lnTo>
                    <a:lnTo>
                      <a:pt x="669" y="603"/>
                    </a:lnTo>
                    <a:lnTo>
                      <a:pt x="669" y="603"/>
                    </a:lnTo>
                    <a:lnTo>
                      <a:pt x="669" y="605"/>
                    </a:lnTo>
                    <a:lnTo>
                      <a:pt x="669" y="605"/>
                    </a:lnTo>
                    <a:lnTo>
                      <a:pt x="673" y="603"/>
                    </a:lnTo>
                    <a:lnTo>
                      <a:pt x="675" y="601"/>
                    </a:lnTo>
                    <a:lnTo>
                      <a:pt x="677" y="601"/>
                    </a:lnTo>
                    <a:lnTo>
                      <a:pt x="677" y="601"/>
                    </a:lnTo>
                    <a:lnTo>
                      <a:pt x="679" y="601"/>
                    </a:lnTo>
                    <a:lnTo>
                      <a:pt x="681" y="601"/>
                    </a:lnTo>
                    <a:lnTo>
                      <a:pt x="685" y="599"/>
                    </a:lnTo>
                    <a:lnTo>
                      <a:pt x="687" y="599"/>
                    </a:lnTo>
                    <a:lnTo>
                      <a:pt x="689" y="597"/>
                    </a:lnTo>
                    <a:lnTo>
                      <a:pt x="689" y="597"/>
                    </a:lnTo>
                    <a:lnTo>
                      <a:pt x="689" y="597"/>
                    </a:lnTo>
                    <a:lnTo>
                      <a:pt x="689" y="597"/>
                    </a:lnTo>
                    <a:lnTo>
                      <a:pt x="697" y="593"/>
                    </a:lnTo>
                    <a:lnTo>
                      <a:pt x="701" y="589"/>
                    </a:lnTo>
                    <a:lnTo>
                      <a:pt x="705" y="589"/>
                    </a:lnTo>
                    <a:lnTo>
                      <a:pt x="707" y="587"/>
                    </a:lnTo>
                    <a:lnTo>
                      <a:pt x="707" y="589"/>
                    </a:lnTo>
                    <a:lnTo>
                      <a:pt x="709" y="587"/>
                    </a:lnTo>
                    <a:lnTo>
                      <a:pt x="715" y="583"/>
                    </a:lnTo>
                    <a:lnTo>
                      <a:pt x="719" y="581"/>
                    </a:lnTo>
                    <a:lnTo>
                      <a:pt x="721" y="581"/>
                    </a:lnTo>
                    <a:lnTo>
                      <a:pt x="721" y="579"/>
                    </a:lnTo>
                    <a:lnTo>
                      <a:pt x="719" y="579"/>
                    </a:lnTo>
                    <a:lnTo>
                      <a:pt x="717" y="577"/>
                    </a:lnTo>
                    <a:lnTo>
                      <a:pt x="721" y="579"/>
                    </a:lnTo>
                    <a:lnTo>
                      <a:pt x="725" y="577"/>
                    </a:lnTo>
                    <a:lnTo>
                      <a:pt x="727" y="575"/>
                    </a:lnTo>
                    <a:lnTo>
                      <a:pt x="727" y="575"/>
                    </a:lnTo>
                    <a:lnTo>
                      <a:pt x="731" y="573"/>
                    </a:lnTo>
                    <a:lnTo>
                      <a:pt x="735" y="571"/>
                    </a:lnTo>
                    <a:lnTo>
                      <a:pt x="737" y="569"/>
                    </a:lnTo>
                    <a:lnTo>
                      <a:pt x="739" y="569"/>
                    </a:lnTo>
                    <a:lnTo>
                      <a:pt x="741" y="567"/>
                    </a:lnTo>
                    <a:lnTo>
                      <a:pt x="741" y="565"/>
                    </a:lnTo>
                    <a:lnTo>
                      <a:pt x="743" y="565"/>
                    </a:lnTo>
                    <a:lnTo>
                      <a:pt x="747" y="565"/>
                    </a:lnTo>
                    <a:lnTo>
                      <a:pt x="753" y="561"/>
                    </a:lnTo>
                    <a:lnTo>
                      <a:pt x="755" y="559"/>
                    </a:lnTo>
                    <a:lnTo>
                      <a:pt x="757" y="559"/>
                    </a:lnTo>
                    <a:lnTo>
                      <a:pt x="761" y="557"/>
                    </a:lnTo>
                    <a:lnTo>
                      <a:pt x="763" y="557"/>
                    </a:lnTo>
                    <a:lnTo>
                      <a:pt x="765" y="557"/>
                    </a:lnTo>
                    <a:lnTo>
                      <a:pt x="769" y="555"/>
                    </a:lnTo>
                    <a:lnTo>
                      <a:pt x="773" y="553"/>
                    </a:lnTo>
                    <a:lnTo>
                      <a:pt x="775" y="551"/>
                    </a:lnTo>
                    <a:lnTo>
                      <a:pt x="781" y="549"/>
                    </a:lnTo>
                    <a:lnTo>
                      <a:pt x="785" y="545"/>
                    </a:lnTo>
                    <a:lnTo>
                      <a:pt x="789" y="543"/>
                    </a:lnTo>
                    <a:lnTo>
                      <a:pt x="795" y="539"/>
                    </a:lnTo>
                    <a:lnTo>
                      <a:pt x="797" y="537"/>
                    </a:lnTo>
                    <a:lnTo>
                      <a:pt x="799" y="535"/>
                    </a:lnTo>
                    <a:lnTo>
                      <a:pt x="801" y="533"/>
                    </a:lnTo>
                    <a:lnTo>
                      <a:pt x="799" y="531"/>
                    </a:lnTo>
                    <a:lnTo>
                      <a:pt x="799" y="531"/>
                    </a:lnTo>
                    <a:lnTo>
                      <a:pt x="795" y="531"/>
                    </a:lnTo>
                    <a:lnTo>
                      <a:pt x="791" y="529"/>
                    </a:lnTo>
                    <a:lnTo>
                      <a:pt x="789" y="529"/>
                    </a:lnTo>
                    <a:lnTo>
                      <a:pt x="787" y="529"/>
                    </a:lnTo>
                    <a:lnTo>
                      <a:pt x="787" y="527"/>
                    </a:lnTo>
                    <a:lnTo>
                      <a:pt x="785" y="527"/>
                    </a:lnTo>
                    <a:lnTo>
                      <a:pt x="793" y="529"/>
                    </a:lnTo>
                    <a:lnTo>
                      <a:pt x="797" y="529"/>
                    </a:lnTo>
                    <a:lnTo>
                      <a:pt x="799" y="529"/>
                    </a:lnTo>
                    <a:lnTo>
                      <a:pt x="799" y="531"/>
                    </a:lnTo>
                    <a:lnTo>
                      <a:pt x="801" y="531"/>
                    </a:lnTo>
                    <a:lnTo>
                      <a:pt x="803" y="531"/>
                    </a:lnTo>
                    <a:lnTo>
                      <a:pt x="805" y="531"/>
                    </a:lnTo>
                    <a:lnTo>
                      <a:pt x="807" y="527"/>
                    </a:lnTo>
                    <a:lnTo>
                      <a:pt x="811" y="525"/>
                    </a:lnTo>
                    <a:lnTo>
                      <a:pt x="817" y="521"/>
                    </a:lnTo>
                    <a:lnTo>
                      <a:pt x="821" y="519"/>
                    </a:lnTo>
                    <a:lnTo>
                      <a:pt x="823" y="517"/>
                    </a:lnTo>
                    <a:lnTo>
                      <a:pt x="825" y="517"/>
                    </a:lnTo>
                    <a:lnTo>
                      <a:pt x="827" y="515"/>
                    </a:lnTo>
                    <a:lnTo>
                      <a:pt x="827" y="515"/>
                    </a:lnTo>
                    <a:lnTo>
                      <a:pt x="829" y="515"/>
                    </a:lnTo>
                    <a:lnTo>
                      <a:pt x="829" y="513"/>
                    </a:lnTo>
                    <a:lnTo>
                      <a:pt x="833" y="513"/>
                    </a:lnTo>
                    <a:lnTo>
                      <a:pt x="839" y="511"/>
                    </a:lnTo>
                    <a:lnTo>
                      <a:pt x="841" y="511"/>
                    </a:lnTo>
                    <a:lnTo>
                      <a:pt x="843" y="511"/>
                    </a:lnTo>
                    <a:lnTo>
                      <a:pt x="845" y="509"/>
                    </a:lnTo>
                    <a:lnTo>
                      <a:pt x="847" y="507"/>
                    </a:lnTo>
                    <a:lnTo>
                      <a:pt x="853" y="499"/>
                    </a:lnTo>
                    <a:lnTo>
                      <a:pt x="857" y="499"/>
                    </a:lnTo>
                    <a:lnTo>
                      <a:pt x="859" y="497"/>
                    </a:lnTo>
                    <a:lnTo>
                      <a:pt x="859" y="497"/>
                    </a:lnTo>
                    <a:lnTo>
                      <a:pt x="861" y="497"/>
                    </a:lnTo>
                    <a:lnTo>
                      <a:pt x="863" y="495"/>
                    </a:lnTo>
                    <a:lnTo>
                      <a:pt x="863" y="497"/>
                    </a:lnTo>
                    <a:lnTo>
                      <a:pt x="865" y="495"/>
                    </a:lnTo>
                    <a:lnTo>
                      <a:pt x="865" y="497"/>
                    </a:lnTo>
                    <a:lnTo>
                      <a:pt x="869" y="495"/>
                    </a:lnTo>
                    <a:lnTo>
                      <a:pt x="871" y="495"/>
                    </a:lnTo>
                    <a:lnTo>
                      <a:pt x="879" y="495"/>
                    </a:lnTo>
                    <a:lnTo>
                      <a:pt x="879" y="495"/>
                    </a:lnTo>
                    <a:lnTo>
                      <a:pt x="883" y="495"/>
                    </a:lnTo>
                    <a:lnTo>
                      <a:pt x="889" y="495"/>
                    </a:lnTo>
                    <a:lnTo>
                      <a:pt x="893" y="495"/>
                    </a:lnTo>
                    <a:lnTo>
                      <a:pt x="895" y="495"/>
                    </a:lnTo>
                    <a:lnTo>
                      <a:pt x="897" y="495"/>
                    </a:lnTo>
                    <a:lnTo>
                      <a:pt x="899" y="495"/>
                    </a:lnTo>
                    <a:lnTo>
                      <a:pt x="901" y="495"/>
                    </a:lnTo>
                    <a:lnTo>
                      <a:pt x="905" y="495"/>
                    </a:lnTo>
                    <a:lnTo>
                      <a:pt x="907" y="495"/>
                    </a:lnTo>
                    <a:lnTo>
                      <a:pt x="909" y="495"/>
                    </a:lnTo>
                    <a:lnTo>
                      <a:pt x="911" y="495"/>
                    </a:lnTo>
                    <a:lnTo>
                      <a:pt x="913" y="495"/>
                    </a:lnTo>
                    <a:lnTo>
                      <a:pt x="915" y="495"/>
                    </a:lnTo>
                    <a:lnTo>
                      <a:pt x="917" y="495"/>
                    </a:lnTo>
                    <a:lnTo>
                      <a:pt x="921" y="495"/>
                    </a:lnTo>
                    <a:lnTo>
                      <a:pt x="923" y="495"/>
                    </a:lnTo>
                    <a:lnTo>
                      <a:pt x="925" y="497"/>
                    </a:lnTo>
                    <a:lnTo>
                      <a:pt x="925" y="497"/>
                    </a:lnTo>
                    <a:lnTo>
                      <a:pt x="931" y="497"/>
                    </a:lnTo>
                    <a:lnTo>
                      <a:pt x="933" y="497"/>
                    </a:lnTo>
                    <a:lnTo>
                      <a:pt x="937" y="497"/>
                    </a:lnTo>
                    <a:lnTo>
                      <a:pt x="939" y="495"/>
                    </a:lnTo>
                    <a:lnTo>
                      <a:pt x="941" y="495"/>
                    </a:lnTo>
                    <a:lnTo>
                      <a:pt x="943" y="495"/>
                    </a:lnTo>
                    <a:lnTo>
                      <a:pt x="949" y="495"/>
                    </a:lnTo>
                    <a:close/>
                    <a:moveTo>
                      <a:pt x="723" y="579"/>
                    </a:moveTo>
                    <a:lnTo>
                      <a:pt x="723" y="579"/>
                    </a:lnTo>
                    <a:lnTo>
                      <a:pt x="725" y="579"/>
                    </a:lnTo>
                    <a:lnTo>
                      <a:pt x="727" y="579"/>
                    </a:lnTo>
                    <a:lnTo>
                      <a:pt x="729" y="579"/>
                    </a:lnTo>
                    <a:lnTo>
                      <a:pt x="729" y="579"/>
                    </a:lnTo>
                    <a:lnTo>
                      <a:pt x="729" y="577"/>
                    </a:lnTo>
                    <a:lnTo>
                      <a:pt x="731" y="575"/>
                    </a:lnTo>
                    <a:lnTo>
                      <a:pt x="731" y="575"/>
                    </a:lnTo>
                    <a:lnTo>
                      <a:pt x="727" y="577"/>
                    </a:lnTo>
                    <a:lnTo>
                      <a:pt x="725" y="577"/>
                    </a:lnTo>
                    <a:lnTo>
                      <a:pt x="723" y="579"/>
                    </a:lnTo>
                    <a:close/>
                    <a:moveTo>
                      <a:pt x="773" y="553"/>
                    </a:moveTo>
                    <a:lnTo>
                      <a:pt x="773" y="555"/>
                    </a:lnTo>
                    <a:lnTo>
                      <a:pt x="773" y="555"/>
                    </a:lnTo>
                    <a:lnTo>
                      <a:pt x="775" y="553"/>
                    </a:lnTo>
                    <a:lnTo>
                      <a:pt x="777" y="553"/>
                    </a:lnTo>
                    <a:lnTo>
                      <a:pt x="777" y="553"/>
                    </a:lnTo>
                    <a:lnTo>
                      <a:pt x="775" y="553"/>
                    </a:lnTo>
                    <a:lnTo>
                      <a:pt x="773" y="553"/>
                    </a:lnTo>
                    <a:close/>
                    <a:moveTo>
                      <a:pt x="713" y="587"/>
                    </a:moveTo>
                    <a:lnTo>
                      <a:pt x="725" y="587"/>
                    </a:lnTo>
                    <a:lnTo>
                      <a:pt x="731" y="587"/>
                    </a:lnTo>
                    <a:lnTo>
                      <a:pt x="737" y="587"/>
                    </a:lnTo>
                    <a:lnTo>
                      <a:pt x="741" y="587"/>
                    </a:lnTo>
                    <a:lnTo>
                      <a:pt x="747" y="587"/>
                    </a:lnTo>
                    <a:lnTo>
                      <a:pt x="753" y="587"/>
                    </a:lnTo>
                    <a:lnTo>
                      <a:pt x="757" y="583"/>
                    </a:lnTo>
                    <a:lnTo>
                      <a:pt x="759" y="581"/>
                    </a:lnTo>
                    <a:lnTo>
                      <a:pt x="759" y="583"/>
                    </a:lnTo>
                    <a:lnTo>
                      <a:pt x="761" y="583"/>
                    </a:lnTo>
                    <a:lnTo>
                      <a:pt x="763" y="581"/>
                    </a:lnTo>
                    <a:lnTo>
                      <a:pt x="763" y="581"/>
                    </a:lnTo>
                    <a:lnTo>
                      <a:pt x="763" y="581"/>
                    </a:lnTo>
                    <a:lnTo>
                      <a:pt x="765" y="581"/>
                    </a:lnTo>
                    <a:lnTo>
                      <a:pt x="765" y="583"/>
                    </a:lnTo>
                    <a:lnTo>
                      <a:pt x="765" y="583"/>
                    </a:lnTo>
                    <a:lnTo>
                      <a:pt x="765" y="581"/>
                    </a:lnTo>
                    <a:lnTo>
                      <a:pt x="765" y="581"/>
                    </a:lnTo>
                    <a:lnTo>
                      <a:pt x="767" y="579"/>
                    </a:lnTo>
                    <a:lnTo>
                      <a:pt x="767" y="579"/>
                    </a:lnTo>
                    <a:lnTo>
                      <a:pt x="767" y="579"/>
                    </a:lnTo>
                    <a:lnTo>
                      <a:pt x="769" y="579"/>
                    </a:lnTo>
                    <a:lnTo>
                      <a:pt x="769" y="579"/>
                    </a:lnTo>
                    <a:lnTo>
                      <a:pt x="769" y="579"/>
                    </a:lnTo>
                    <a:lnTo>
                      <a:pt x="769" y="577"/>
                    </a:lnTo>
                    <a:lnTo>
                      <a:pt x="771" y="575"/>
                    </a:lnTo>
                    <a:lnTo>
                      <a:pt x="773" y="575"/>
                    </a:lnTo>
                    <a:lnTo>
                      <a:pt x="775" y="573"/>
                    </a:lnTo>
                    <a:lnTo>
                      <a:pt x="775" y="573"/>
                    </a:lnTo>
                    <a:lnTo>
                      <a:pt x="777" y="571"/>
                    </a:lnTo>
                    <a:lnTo>
                      <a:pt x="777" y="571"/>
                    </a:lnTo>
                    <a:lnTo>
                      <a:pt x="777" y="571"/>
                    </a:lnTo>
                    <a:lnTo>
                      <a:pt x="777" y="569"/>
                    </a:lnTo>
                    <a:lnTo>
                      <a:pt x="779" y="569"/>
                    </a:lnTo>
                    <a:lnTo>
                      <a:pt x="779" y="567"/>
                    </a:lnTo>
                    <a:lnTo>
                      <a:pt x="781" y="565"/>
                    </a:lnTo>
                    <a:lnTo>
                      <a:pt x="781" y="563"/>
                    </a:lnTo>
                    <a:lnTo>
                      <a:pt x="785" y="561"/>
                    </a:lnTo>
                    <a:lnTo>
                      <a:pt x="785" y="559"/>
                    </a:lnTo>
                    <a:lnTo>
                      <a:pt x="787" y="557"/>
                    </a:lnTo>
                    <a:lnTo>
                      <a:pt x="789" y="555"/>
                    </a:lnTo>
                    <a:lnTo>
                      <a:pt x="793" y="553"/>
                    </a:lnTo>
                    <a:lnTo>
                      <a:pt x="795" y="551"/>
                    </a:lnTo>
                    <a:lnTo>
                      <a:pt x="799" y="547"/>
                    </a:lnTo>
                    <a:lnTo>
                      <a:pt x="801" y="545"/>
                    </a:lnTo>
                    <a:lnTo>
                      <a:pt x="801" y="545"/>
                    </a:lnTo>
                    <a:lnTo>
                      <a:pt x="803" y="543"/>
                    </a:lnTo>
                    <a:lnTo>
                      <a:pt x="805" y="545"/>
                    </a:lnTo>
                    <a:lnTo>
                      <a:pt x="805" y="545"/>
                    </a:lnTo>
                    <a:lnTo>
                      <a:pt x="805" y="547"/>
                    </a:lnTo>
                    <a:lnTo>
                      <a:pt x="805" y="547"/>
                    </a:lnTo>
                    <a:lnTo>
                      <a:pt x="805" y="547"/>
                    </a:lnTo>
                    <a:lnTo>
                      <a:pt x="805" y="549"/>
                    </a:lnTo>
                    <a:lnTo>
                      <a:pt x="805" y="549"/>
                    </a:lnTo>
                    <a:lnTo>
                      <a:pt x="807" y="549"/>
                    </a:lnTo>
                    <a:lnTo>
                      <a:pt x="809" y="547"/>
                    </a:lnTo>
                    <a:lnTo>
                      <a:pt x="813" y="547"/>
                    </a:lnTo>
                    <a:lnTo>
                      <a:pt x="813" y="547"/>
                    </a:lnTo>
                    <a:lnTo>
                      <a:pt x="815" y="545"/>
                    </a:lnTo>
                    <a:lnTo>
                      <a:pt x="815" y="545"/>
                    </a:lnTo>
                    <a:lnTo>
                      <a:pt x="817" y="545"/>
                    </a:lnTo>
                    <a:lnTo>
                      <a:pt x="817" y="547"/>
                    </a:lnTo>
                    <a:lnTo>
                      <a:pt x="819" y="549"/>
                    </a:lnTo>
                    <a:lnTo>
                      <a:pt x="821" y="551"/>
                    </a:lnTo>
                    <a:lnTo>
                      <a:pt x="819" y="553"/>
                    </a:lnTo>
                    <a:lnTo>
                      <a:pt x="819" y="555"/>
                    </a:lnTo>
                    <a:lnTo>
                      <a:pt x="817" y="559"/>
                    </a:lnTo>
                    <a:lnTo>
                      <a:pt x="817" y="561"/>
                    </a:lnTo>
                    <a:lnTo>
                      <a:pt x="815" y="563"/>
                    </a:lnTo>
                    <a:lnTo>
                      <a:pt x="815" y="565"/>
                    </a:lnTo>
                    <a:lnTo>
                      <a:pt x="813" y="569"/>
                    </a:lnTo>
                    <a:lnTo>
                      <a:pt x="813" y="571"/>
                    </a:lnTo>
                    <a:lnTo>
                      <a:pt x="813" y="571"/>
                    </a:lnTo>
                    <a:lnTo>
                      <a:pt x="813" y="571"/>
                    </a:lnTo>
                    <a:lnTo>
                      <a:pt x="813" y="571"/>
                    </a:lnTo>
                    <a:lnTo>
                      <a:pt x="813" y="571"/>
                    </a:lnTo>
                    <a:lnTo>
                      <a:pt x="813" y="573"/>
                    </a:lnTo>
                    <a:lnTo>
                      <a:pt x="813" y="573"/>
                    </a:lnTo>
                    <a:lnTo>
                      <a:pt x="811" y="573"/>
                    </a:lnTo>
                    <a:lnTo>
                      <a:pt x="811" y="573"/>
                    </a:lnTo>
                    <a:lnTo>
                      <a:pt x="811" y="575"/>
                    </a:lnTo>
                    <a:lnTo>
                      <a:pt x="811" y="575"/>
                    </a:lnTo>
                    <a:lnTo>
                      <a:pt x="811" y="575"/>
                    </a:lnTo>
                    <a:lnTo>
                      <a:pt x="811" y="575"/>
                    </a:lnTo>
                    <a:lnTo>
                      <a:pt x="813" y="575"/>
                    </a:lnTo>
                    <a:lnTo>
                      <a:pt x="813" y="575"/>
                    </a:lnTo>
                    <a:lnTo>
                      <a:pt x="813" y="577"/>
                    </a:lnTo>
                    <a:lnTo>
                      <a:pt x="815" y="577"/>
                    </a:lnTo>
                    <a:lnTo>
                      <a:pt x="815" y="577"/>
                    </a:lnTo>
                    <a:lnTo>
                      <a:pt x="815" y="577"/>
                    </a:lnTo>
                    <a:lnTo>
                      <a:pt x="815" y="577"/>
                    </a:lnTo>
                    <a:lnTo>
                      <a:pt x="815" y="577"/>
                    </a:lnTo>
                    <a:lnTo>
                      <a:pt x="815" y="577"/>
                    </a:lnTo>
                    <a:lnTo>
                      <a:pt x="813" y="579"/>
                    </a:lnTo>
                    <a:lnTo>
                      <a:pt x="813" y="579"/>
                    </a:lnTo>
                    <a:lnTo>
                      <a:pt x="813" y="579"/>
                    </a:lnTo>
                    <a:lnTo>
                      <a:pt x="813" y="579"/>
                    </a:lnTo>
                    <a:lnTo>
                      <a:pt x="813" y="581"/>
                    </a:lnTo>
                    <a:lnTo>
                      <a:pt x="813" y="581"/>
                    </a:lnTo>
                    <a:lnTo>
                      <a:pt x="813" y="581"/>
                    </a:lnTo>
                    <a:lnTo>
                      <a:pt x="813" y="583"/>
                    </a:lnTo>
                    <a:lnTo>
                      <a:pt x="813" y="583"/>
                    </a:lnTo>
                    <a:lnTo>
                      <a:pt x="813" y="583"/>
                    </a:lnTo>
                    <a:lnTo>
                      <a:pt x="813" y="583"/>
                    </a:lnTo>
                    <a:lnTo>
                      <a:pt x="815" y="585"/>
                    </a:lnTo>
                    <a:lnTo>
                      <a:pt x="815" y="583"/>
                    </a:lnTo>
                    <a:lnTo>
                      <a:pt x="815" y="583"/>
                    </a:lnTo>
                    <a:lnTo>
                      <a:pt x="815" y="583"/>
                    </a:lnTo>
                    <a:lnTo>
                      <a:pt x="815" y="583"/>
                    </a:lnTo>
                    <a:lnTo>
                      <a:pt x="817" y="583"/>
                    </a:lnTo>
                    <a:lnTo>
                      <a:pt x="817" y="583"/>
                    </a:lnTo>
                    <a:lnTo>
                      <a:pt x="817" y="585"/>
                    </a:lnTo>
                    <a:lnTo>
                      <a:pt x="819" y="585"/>
                    </a:lnTo>
                    <a:lnTo>
                      <a:pt x="819" y="585"/>
                    </a:lnTo>
                    <a:lnTo>
                      <a:pt x="819" y="585"/>
                    </a:lnTo>
                    <a:lnTo>
                      <a:pt x="819" y="585"/>
                    </a:lnTo>
                    <a:lnTo>
                      <a:pt x="823" y="585"/>
                    </a:lnTo>
                    <a:lnTo>
                      <a:pt x="825" y="585"/>
                    </a:lnTo>
                    <a:lnTo>
                      <a:pt x="827" y="585"/>
                    </a:lnTo>
                    <a:lnTo>
                      <a:pt x="827" y="585"/>
                    </a:lnTo>
                    <a:lnTo>
                      <a:pt x="829" y="583"/>
                    </a:lnTo>
                    <a:lnTo>
                      <a:pt x="831" y="583"/>
                    </a:lnTo>
                    <a:lnTo>
                      <a:pt x="831" y="583"/>
                    </a:lnTo>
                    <a:lnTo>
                      <a:pt x="831" y="581"/>
                    </a:lnTo>
                    <a:lnTo>
                      <a:pt x="833" y="581"/>
                    </a:lnTo>
                    <a:lnTo>
                      <a:pt x="833" y="579"/>
                    </a:lnTo>
                    <a:lnTo>
                      <a:pt x="833" y="579"/>
                    </a:lnTo>
                    <a:lnTo>
                      <a:pt x="833" y="581"/>
                    </a:lnTo>
                    <a:lnTo>
                      <a:pt x="833" y="581"/>
                    </a:lnTo>
                    <a:lnTo>
                      <a:pt x="833" y="583"/>
                    </a:lnTo>
                    <a:lnTo>
                      <a:pt x="835" y="583"/>
                    </a:lnTo>
                    <a:lnTo>
                      <a:pt x="841" y="581"/>
                    </a:lnTo>
                    <a:lnTo>
                      <a:pt x="845" y="579"/>
                    </a:lnTo>
                    <a:lnTo>
                      <a:pt x="849" y="577"/>
                    </a:lnTo>
                    <a:lnTo>
                      <a:pt x="851" y="575"/>
                    </a:lnTo>
                    <a:lnTo>
                      <a:pt x="853" y="575"/>
                    </a:lnTo>
                    <a:lnTo>
                      <a:pt x="857" y="573"/>
                    </a:lnTo>
                    <a:lnTo>
                      <a:pt x="857" y="571"/>
                    </a:lnTo>
                    <a:lnTo>
                      <a:pt x="857" y="571"/>
                    </a:lnTo>
                    <a:lnTo>
                      <a:pt x="857" y="571"/>
                    </a:lnTo>
                    <a:lnTo>
                      <a:pt x="859" y="573"/>
                    </a:lnTo>
                    <a:lnTo>
                      <a:pt x="859" y="573"/>
                    </a:lnTo>
                    <a:lnTo>
                      <a:pt x="861" y="573"/>
                    </a:lnTo>
                    <a:lnTo>
                      <a:pt x="859" y="573"/>
                    </a:lnTo>
                    <a:lnTo>
                      <a:pt x="859" y="573"/>
                    </a:lnTo>
                    <a:lnTo>
                      <a:pt x="857" y="575"/>
                    </a:lnTo>
                    <a:lnTo>
                      <a:pt x="851" y="579"/>
                    </a:lnTo>
                    <a:lnTo>
                      <a:pt x="849" y="581"/>
                    </a:lnTo>
                    <a:lnTo>
                      <a:pt x="849" y="581"/>
                    </a:lnTo>
                    <a:lnTo>
                      <a:pt x="851" y="581"/>
                    </a:lnTo>
                    <a:lnTo>
                      <a:pt x="851" y="581"/>
                    </a:lnTo>
                    <a:lnTo>
                      <a:pt x="853" y="581"/>
                    </a:lnTo>
                    <a:lnTo>
                      <a:pt x="855" y="579"/>
                    </a:lnTo>
                    <a:lnTo>
                      <a:pt x="857" y="581"/>
                    </a:lnTo>
                    <a:lnTo>
                      <a:pt x="861" y="579"/>
                    </a:lnTo>
                    <a:lnTo>
                      <a:pt x="863" y="581"/>
                    </a:lnTo>
                    <a:lnTo>
                      <a:pt x="867" y="579"/>
                    </a:lnTo>
                    <a:lnTo>
                      <a:pt x="871" y="581"/>
                    </a:lnTo>
                    <a:lnTo>
                      <a:pt x="869" y="581"/>
                    </a:lnTo>
                    <a:lnTo>
                      <a:pt x="865" y="581"/>
                    </a:lnTo>
                    <a:lnTo>
                      <a:pt x="859" y="583"/>
                    </a:lnTo>
                    <a:lnTo>
                      <a:pt x="859" y="585"/>
                    </a:lnTo>
                    <a:lnTo>
                      <a:pt x="859" y="587"/>
                    </a:lnTo>
                    <a:lnTo>
                      <a:pt x="857" y="585"/>
                    </a:lnTo>
                    <a:lnTo>
                      <a:pt x="855" y="585"/>
                    </a:lnTo>
                    <a:lnTo>
                      <a:pt x="855" y="583"/>
                    </a:lnTo>
                    <a:lnTo>
                      <a:pt x="857" y="583"/>
                    </a:lnTo>
                    <a:lnTo>
                      <a:pt x="857" y="583"/>
                    </a:lnTo>
                    <a:lnTo>
                      <a:pt x="857" y="581"/>
                    </a:lnTo>
                    <a:lnTo>
                      <a:pt x="855" y="581"/>
                    </a:lnTo>
                    <a:lnTo>
                      <a:pt x="857" y="581"/>
                    </a:lnTo>
                    <a:lnTo>
                      <a:pt x="855" y="583"/>
                    </a:lnTo>
                    <a:lnTo>
                      <a:pt x="851" y="583"/>
                    </a:lnTo>
                    <a:lnTo>
                      <a:pt x="847" y="585"/>
                    </a:lnTo>
                    <a:lnTo>
                      <a:pt x="835" y="593"/>
                    </a:lnTo>
                    <a:lnTo>
                      <a:pt x="835" y="593"/>
                    </a:lnTo>
                    <a:lnTo>
                      <a:pt x="833" y="593"/>
                    </a:lnTo>
                    <a:lnTo>
                      <a:pt x="835" y="593"/>
                    </a:lnTo>
                    <a:lnTo>
                      <a:pt x="837" y="593"/>
                    </a:lnTo>
                    <a:lnTo>
                      <a:pt x="837" y="593"/>
                    </a:lnTo>
                    <a:lnTo>
                      <a:pt x="835" y="593"/>
                    </a:lnTo>
                    <a:lnTo>
                      <a:pt x="833" y="595"/>
                    </a:lnTo>
                    <a:lnTo>
                      <a:pt x="833" y="595"/>
                    </a:lnTo>
                    <a:lnTo>
                      <a:pt x="831" y="595"/>
                    </a:lnTo>
                    <a:lnTo>
                      <a:pt x="829" y="595"/>
                    </a:lnTo>
                    <a:lnTo>
                      <a:pt x="827" y="597"/>
                    </a:lnTo>
                    <a:lnTo>
                      <a:pt x="827" y="597"/>
                    </a:lnTo>
                    <a:lnTo>
                      <a:pt x="825" y="599"/>
                    </a:lnTo>
                    <a:lnTo>
                      <a:pt x="829" y="595"/>
                    </a:lnTo>
                    <a:lnTo>
                      <a:pt x="831" y="595"/>
                    </a:lnTo>
                    <a:lnTo>
                      <a:pt x="827" y="599"/>
                    </a:lnTo>
                    <a:lnTo>
                      <a:pt x="823" y="603"/>
                    </a:lnTo>
                    <a:lnTo>
                      <a:pt x="823" y="605"/>
                    </a:lnTo>
                    <a:lnTo>
                      <a:pt x="823" y="609"/>
                    </a:lnTo>
                    <a:lnTo>
                      <a:pt x="823" y="609"/>
                    </a:lnTo>
                    <a:lnTo>
                      <a:pt x="823" y="609"/>
                    </a:lnTo>
                    <a:lnTo>
                      <a:pt x="825" y="609"/>
                    </a:lnTo>
                    <a:lnTo>
                      <a:pt x="825" y="609"/>
                    </a:lnTo>
                    <a:lnTo>
                      <a:pt x="825" y="611"/>
                    </a:lnTo>
                    <a:lnTo>
                      <a:pt x="827" y="613"/>
                    </a:lnTo>
                    <a:lnTo>
                      <a:pt x="827" y="613"/>
                    </a:lnTo>
                    <a:lnTo>
                      <a:pt x="829" y="613"/>
                    </a:lnTo>
                    <a:lnTo>
                      <a:pt x="829" y="613"/>
                    </a:lnTo>
                    <a:lnTo>
                      <a:pt x="829" y="613"/>
                    </a:lnTo>
                    <a:lnTo>
                      <a:pt x="831" y="613"/>
                    </a:lnTo>
                    <a:lnTo>
                      <a:pt x="831" y="613"/>
                    </a:lnTo>
                    <a:lnTo>
                      <a:pt x="831" y="613"/>
                    </a:lnTo>
                    <a:lnTo>
                      <a:pt x="833" y="611"/>
                    </a:lnTo>
                    <a:lnTo>
                      <a:pt x="835" y="611"/>
                    </a:lnTo>
                    <a:lnTo>
                      <a:pt x="835" y="611"/>
                    </a:lnTo>
                    <a:lnTo>
                      <a:pt x="837" y="611"/>
                    </a:lnTo>
                    <a:lnTo>
                      <a:pt x="841" y="607"/>
                    </a:lnTo>
                    <a:lnTo>
                      <a:pt x="841" y="607"/>
                    </a:lnTo>
                    <a:lnTo>
                      <a:pt x="843" y="605"/>
                    </a:lnTo>
                    <a:lnTo>
                      <a:pt x="847" y="603"/>
                    </a:lnTo>
                    <a:lnTo>
                      <a:pt x="849" y="603"/>
                    </a:lnTo>
                    <a:lnTo>
                      <a:pt x="851" y="601"/>
                    </a:lnTo>
                    <a:lnTo>
                      <a:pt x="851" y="601"/>
                    </a:lnTo>
                    <a:lnTo>
                      <a:pt x="851" y="599"/>
                    </a:lnTo>
                    <a:lnTo>
                      <a:pt x="851" y="599"/>
                    </a:lnTo>
                    <a:lnTo>
                      <a:pt x="851" y="597"/>
                    </a:lnTo>
                    <a:lnTo>
                      <a:pt x="853" y="597"/>
                    </a:lnTo>
                    <a:lnTo>
                      <a:pt x="855" y="595"/>
                    </a:lnTo>
                    <a:lnTo>
                      <a:pt x="855" y="597"/>
                    </a:lnTo>
                    <a:lnTo>
                      <a:pt x="857" y="597"/>
                    </a:lnTo>
                    <a:lnTo>
                      <a:pt x="857" y="595"/>
                    </a:lnTo>
                    <a:lnTo>
                      <a:pt x="857" y="595"/>
                    </a:lnTo>
                    <a:lnTo>
                      <a:pt x="859" y="595"/>
                    </a:lnTo>
                    <a:lnTo>
                      <a:pt x="859" y="597"/>
                    </a:lnTo>
                    <a:lnTo>
                      <a:pt x="859" y="597"/>
                    </a:lnTo>
                    <a:lnTo>
                      <a:pt x="861" y="597"/>
                    </a:lnTo>
                    <a:lnTo>
                      <a:pt x="863" y="597"/>
                    </a:lnTo>
                    <a:lnTo>
                      <a:pt x="863" y="597"/>
                    </a:lnTo>
                    <a:lnTo>
                      <a:pt x="863" y="597"/>
                    </a:lnTo>
                    <a:lnTo>
                      <a:pt x="863" y="595"/>
                    </a:lnTo>
                    <a:lnTo>
                      <a:pt x="863" y="593"/>
                    </a:lnTo>
                    <a:lnTo>
                      <a:pt x="865" y="595"/>
                    </a:lnTo>
                    <a:lnTo>
                      <a:pt x="865" y="595"/>
                    </a:lnTo>
                    <a:lnTo>
                      <a:pt x="867" y="595"/>
                    </a:lnTo>
                    <a:lnTo>
                      <a:pt x="867" y="595"/>
                    </a:lnTo>
                    <a:lnTo>
                      <a:pt x="871" y="593"/>
                    </a:lnTo>
                    <a:lnTo>
                      <a:pt x="871" y="593"/>
                    </a:lnTo>
                    <a:lnTo>
                      <a:pt x="871" y="593"/>
                    </a:lnTo>
                    <a:lnTo>
                      <a:pt x="877" y="591"/>
                    </a:lnTo>
                    <a:lnTo>
                      <a:pt x="879" y="591"/>
                    </a:lnTo>
                    <a:lnTo>
                      <a:pt x="885" y="589"/>
                    </a:lnTo>
                    <a:lnTo>
                      <a:pt x="887" y="589"/>
                    </a:lnTo>
                    <a:lnTo>
                      <a:pt x="891" y="585"/>
                    </a:lnTo>
                    <a:lnTo>
                      <a:pt x="893" y="585"/>
                    </a:lnTo>
                    <a:lnTo>
                      <a:pt x="893" y="585"/>
                    </a:lnTo>
                    <a:lnTo>
                      <a:pt x="895" y="585"/>
                    </a:lnTo>
                    <a:lnTo>
                      <a:pt x="897" y="585"/>
                    </a:lnTo>
                    <a:lnTo>
                      <a:pt x="899" y="583"/>
                    </a:lnTo>
                    <a:lnTo>
                      <a:pt x="899" y="583"/>
                    </a:lnTo>
                    <a:lnTo>
                      <a:pt x="901" y="583"/>
                    </a:lnTo>
                    <a:lnTo>
                      <a:pt x="903" y="583"/>
                    </a:lnTo>
                    <a:lnTo>
                      <a:pt x="903" y="583"/>
                    </a:lnTo>
                    <a:lnTo>
                      <a:pt x="903" y="581"/>
                    </a:lnTo>
                    <a:lnTo>
                      <a:pt x="903" y="581"/>
                    </a:lnTo>
                    <a:lnTo>
                      <a:pt x="903" y="581"/>
                    </a:lnTo>
                    <a:lnTo>
                      <a:pt x="899" y="581"/>
                    </a:lnTo>
                    <a:lnTo>
                      <a:pt x="899" y="579"/>
                    </a:lnTo>
                    <a:lnTo>
                      <a:pt x="901" y="579"/>
                    </a:lnTo>
                    <a:lnTo>
                      <a:pt x="901" y="579"/>
                    </a:lnTo>
                    <a:lnTo>
                      <a:pt x="901" y="577"/>
                    </a:lnTo>
                    <a:lnTo>
                      <a:pt x="901" y="575"/>
                    </a:lnTo>
                    <a:lnTo>
                      <a:pt x="899" y="575"/>
                    </a:lnTo>
                    <a:lnTo>
                      <a:pt x="897" y="575"/>
                    </a:lnTo>
                    <a:lnTo>
                      <a:pt x="895" y="575"/>
                    </a:lnTo>
                    <a:lnTo>
                      <a:pt x="895" y="575"/>
                    </a:lnTo>
                    <a:lnTo>
                      <a:pt x="895" y="573"/>
                    </a:lnTo>
                    <a:lnTo>
                      <a:pt x="895" y="573"/>
                    </a:lnTo>
                    <a:lnTo>
                      <a:pt x="895" y="571"/>
                    </a:lnTo>
                    <a:lnTo>
                      <a:pt x="889" y="575"/>
                    </a:lnTo>
                    <a:lnTo>
                      <a:pt x="887" y="575"/>
                    </a:lnTo>
                    <a:lnTo>
                      <a:pt x="885" y="575"/>
                    </a:lnTo>
                    <a:lnTo>
                      <a:pt x="885" y="577"/>
                    </a:lnTo>
                    <a:lnTo>
                      <a:pt x="885" y="575"/>
                    </a:lnTo>
                    <a:lnTo>
                      <a:pt x="881" y="575"/>
                    </a:lnTo>
                    <a:lnTo>
                      <a:pt x="883" y="575"/>
                    </a:lnTo>
                    <a:lnTo>
                      <a:pt x="883" y="573"/>
                    </a:lnTo>
                    <a:lnTo>
                      <a:pt x="881" y="573"/>
                    </a:lnTo>
                    <a:lnTo>
                      <a:pt x="877" y="573"/>
                    </a:lnTo>
                    <a:lnTo>
                      <a:pt x="875" y="573"/>
                    </a:lnTo>
                    <a:lnTo>
                      <a:pt x="875" y="573"/>
                    </a:lnTo>
                    <a:lnTo>
                      <a:pt x="875" y="573"/>
                    </a:lnTo>
                    <a:lnTo>
                      <a:pt x="875" y="573"/>
                    </a:lnTo>
                    <a:lnTo>
                      <a:pt x="873" y="571"/>
                    </a:lnTo>
                    <a:lnTo>
                      <a:pt x="871" y="571"/>
                    </a:lnTo>
                    <a:lnTo>
                      <a:pt x="869" y="571"/>
                    </a:lnTo>
                    <a:lnTo>
                      <a:pt x="867" y="571"/>
                    </a:lnTo>
                    <a:lnTo>
                      <a:pt x="865" y="569"/>
                    </a:lnTo>
                    <a:lnTo>
                      <a:pt x="869" y="567"/>
                    </a:lnTo>
                    <a:lnTo>
                      <a:pt x="869" y="567"/>
                    </a:lnTo>
                    <a:lnTo>
                      <a:pt x="869" y="567"/>
                    </a:lnTo>
                    <a:lnTo>
                      <a:pt x="865" y="567"/>
                    </a:lnTo>
                    <a:lnTo>
                      <a:pt x="865" y="565"/>
                    </a:lnTo>
                    <a:lnTo>
                      <a:pt x="861" y="565"/>
                    </a:lnTo>
                    <a:lnTo>
                      <a:pt x="861" y="565"/>
                    </a:lnTo>
                    <a:lnTo>
                      <a:pt x="859" y="563"/>
                    </a:lnTo>
                    <a:lnTo>
                      <a:pt x="861" y="563"/>
                    </a:lnTo>
                    <a:lnTo>
                      <a:pt x="859" y="561"/>
                    </a:lnTo>
                    <a:lnTo>
                      <a:pt x="861" y="557"/>
                    </a:lnTo>
                    <a:lnTo>
                      <a:pt x="859" y="557"/>
                    </a:lnTo>
                    <a:lnTo>
                      <a:pt x="859" y="555"/>
                    </a:lnTo>
                    <a:lnTo>
                      <a:pt x="859" y="553"/>
                    </a:lnTo>
                    <a:lnTo>
                      <a:pt x="861" y="553"/>
                    </a:lnTo>
                    <a:lnTo>
                      <a:pt x="861" y="551"/>
                    </a:lnTo>
                    <a:lnTo>
                      <a:pt x="861" y="551"/>
                    </a:lnTo>
                    <a:lnTo>
                      <a:pt x="859" y="551"/>
                    </a:lnTo>
                    <a:lnTo>
                      <a:pt x="857" y="551"/>
                    </a:lnTo>
                    <a:lnTo>
                      <a:pt x="855" y="551"/>
                    </a:lnTo>
                    <a:lnTo>
                      <a:pt x="855" y="551"/>
                    </a:lnTo>
                    <a:lnTo>
                      <a:pt x="859" y="547"/>
                    </a:lnTo>
                    <a:lnTo>
                      <a:pt x="863" y="545"/>
                    </a:lnTo>
                    <a:lnTo>
                      <a:pt x="865" y="543"/>
                    </a:lnTo>
                    <a:lnTo>
                      <a:pt x="867" y="541"/>
                    </a:lnTo>
                    <a:lnTo>
                      <a:pt x="867" y="539"/>
                    </a:lnTo>
                    <a:lnTo>
                      <a:pt x="865" y="539"/>
                    </a:lnTo>
                    <a:lnTo>
                      <a:pt x="863" y="539"/>
                    </a:lnTo>
                    <a:lnTo>
                      <a:pt x="865" y="537"/>
                    </a:lnTo>
                    <a:lnTo>
                      <a:pt x="861" y="537"/>
                    </a:lnTo>
                    <a:lnTo>
                      <a:pt x="859" y="539"/>
                    </a:lnTo>
                    <a:lnTo>
                      <a:pt x="857" y="539"/>
                    </a:lnTo>
                    <a:lnTo>
                      <a:pt x="855" y="541"/>
                    </a:lnTo>
                    <a:lnTo>
                      <a:pt x="855" y="539"/>
                    </a:lnTo>
                    <a:lnTo>
                      <a:pt x="855" y="537"/>
                    </a:lnTo>
                    <a:lnTo>
                      <a:pt x="853" y="537"/>
                    </a:lnTo>
                    <a:lnTo>
                      <a:pt x="849" y="535"/>
                    </a:lnTo>
                    <a:lnTo>
                      <a:pt x="847" y="533"/>
                    </a:lnTo>
                    <a:lnTo>
                      <a:pt x="847" y="533"/>
                    </a:lnTo>
                    <a:lnTo>
                      <a:pt x="843" y="535"/>
                    </a:lnTo>
                    <a:lnTo>
                      <a:pt x="843" y="535"/>
                    </a:lnTo>
                    <a:lnTo>
                      <a:pt x="847" y="533"/>
                    </a:lnTo>
                    <a:lnTo>
                      <a:pt x="847" y="533"/>
                    </a:lnTo>
                    <a:lnTo>
                      <a:pt x="849" y="533"/>
                    </a:lnTo>
                    <a:lnTo>
                      <a:pt x="851" y="533"/>
                    </a:lnTo>
                    <a:lnTo>
                      <a:pt x="853" y="531"/>
                    </a:lnTo>
                    <a:lnTo>
                      <a:pt x="855" y="531"/>
                    </a:lnTo>
                    <a:lnTo>
                      <a:pt x="855" y="533"/>
                    </a:lnTo>
                    <a:lnTo>
                      <a:pt x="859" y="533"/>
                    </a:lnTo>
                    <a:lnTo>
                      <a:pt x="861" y="535"/>
                    </a:lnTo>
                    <a:lnTo>
                      <a:pt x="863" y="535"/>
                    </a:lnTo>
                    <a:lnTo>
                      <a:pt x="865" y="533"/>
                    </a:lnTo>
                    <a:lnTo>
                      <a:pt x="867" y="531"/>
                    </a:lnTo>
                    <a:lnTo>
                      <a:pt x="869" y="531"/>
                    </a:lnTo>
                    <a:lnTo>
                      <a:pt x="871" y="531"/>
                    </a:lnTo>
                    <a:lnTo>
                      <a:pt x="871" y="529"/>
                    </a:lnTo>
                    <a:lnTo>
                      <a:pt x="873" y="529"/>
                    </a:lnTo>
                    <a:lnTo>
                      <a:pt x="877" y="527"/>
                    </a:lnTo>
                    <a:lnTo>
                      <a:pt x="879" y="525"/>
                    </a:lnTo>
                    <a:lnTo>
                      <a:pt x="881" y="523"/>
                    </a:lnTo>
                    <a:lnTo>
                      <a:pt x="879" y="521"/>
                    </a:lnTo>
                    <a:lnTo>
                      <a:pt x="879" y="519"/>
                    </a:lnTo>
                    <a:lnTo>
                      <a:pt x="881" y="519"/>
                    </a:lnTo>
                    <a:lnTo>
                      <a:pt x="883" y="521"/>
                    </a:lnTo>
                    <a:lnTo>
                      <a:pt x="883" y="519"/>
                    </a:lnTo>
                    <a:lnTo>
                      <a:pt x="883" y="519"/>
                    </a:lnTo>
                    <a:lnTo>
                      <a:pt x="879" y="515"/>
                    </a:lnTo>
                    <a:lnTo>
                      <a:pt x="877" y="513"/>
                    </a:lnTo>
                    <a:lnTo>
                      <a:pt x="869" y="513"/>
                    </a:lnTo>
                    <a:lnTo>
                      <a:pt x="867" y="513"/>
                    </a:lnTo>
                    <a:lnTo>
                      <a:pt x="861" y="513"/>
                    </a:lnTo>
                    <a:lnTo>
                      <a:pt x="857" y="513"/>
                    </a:lnTo>
                    <a:lnTo>
                      <a:pt x="851" y="515"/>
                    </a:lnTo>
                    <a:lnTo>
                      <a:pt x="843" y="517"/>
                    </a:lnTo>
                    <a:lnTo>
                      <a:pt x="837" y="519"/>
                    </a:lnTo>
                    <a:lnTo>
                      <a:pt x="831" y="521"/>
                    </a:lnTo>
                    <a:lnTo>
                      <a:pt x="825" y="523"/>
                    </a:lnTo>
                    <a:lnTo>
                      <a:pt x="821" y="525"/>
                    </a:lnTo>
                    <a:lnTo>
                      <a:pt x="819" y="527"/>
                    </a:lnTo>
                    <a:lnTo>
                      <a:pt x="817" y="527"/>
                    </a:lnTo>
                    <a:lnTo>
                      <a:pt x="815" y="529"/>
                    </a:lnTo>
                    <a:lnTo>
                      <a:pt x="813" y="529"/>
                    </a:lnTo>
                    <a:lnTo>
                      <a:pt x="807" y="533"/>
                    </a:lnTo>
                    <a:lnTo>
                      <a:pt x="803" y="535"/>
                    </a:lnTo>
                    <a:lnTo>
                      <a:pt x="801" y="537"/>
                    </a:lnTo>
                    <a:lnTo>
                      <a:pt x="797" y="541"/>
                    </a:lnTo>
                    <a:lnTo>
                      <a:pt x="793" y="543"/>
                    </a:lnTo>
                    <a:lnTo>
                      <a:pt x="791" y="545"/>
                    </a:lnTo>
                    <a:lnTo>
                      <a:pt x="789" y="547"/>
                    </a:lnTo>
                    <a:lnTo>
                      <a:pt x="785" y="549"/>
                    </a:lnTo>
                    <a:lnTo>
                      <a:pt x="781" y="551"/>
                    </a:lnTo>
                    <a:lnTo>
                      <a:pt x="775" y="555"/>
                    </a:lnTo>
                    <a:lnTo>
                      <a:pt x="771" y="555"/>
                    </a:lnTo>
                    <a:lnTo>
                      <a:pt x="769" y="557"/>
                    </a:lnTo>
                    <a:lnTo>
                      <a:pt x="767" y="557"/>
                    </a:lnTo>
                    <a:lnTo>
                      <a:pt x="763" y="559"/>
                    </a:lnTo>
                    <a:lnTo>
                      <a:pt x="759" y="559"/>
                    </a:lnTo>
                    <a:lnTo>
                      <a:pt x="757" y="559"/>
                    </a:lnTo>
                    <a:lnTo>
                      <a:pt x="755" y="561"/>
                    </a:lnTo>
                    <a:lnTo>
                      <a:pt x="753" y="561"/>
                    </a:lnTo>
                    <a:lnTo>
                      <a:pt x="751" y="563"/>
                    </a:lnTo>
                    <a:lnTo>
                      <a:pt x="749" y="563"/>
                    </a:lnTo>
                    <a:lnTo>
                      <a:pt x="745" y="567"/>
                    </a:lnTo>
                    <a:lnTo>
                      <a:pt x="741" y="567"/>
                    </a:lnTo>
                    <a:lnTo>
                      <a:pt x="737" y="569"/>
                    </a:lnTo>
                    <a:lnTo>
                      <a:pt x="735" y="571"/>
                    </a:lnTo>
                    <a:lnTo>
                      <a:pt x="733" y="573"/>
                    </a:lnTo>
                    <a:lnTo>
                      <a:pt x="731" y="575"/>
                    </a:lnTo>
                    <a:lnTo>
                      <a:pt x="731" y="577"/>
                    </a:lnTo>
                    <a:lnTo>
                      <a:pt x="729" y="579"/>
                    </a:lnTo>
                    <a:lnTo>
                      <a:pt x="727" y="579"/>
                    </a:lnTo>
                    <a:lnTo>
                      <a:pt x="725" y="579"/>
                    </a:lnTo>
                    <a:lnTo>
                      <a:pt x="719" y="583"/>
                    </a:lnTo>
                    <a:lnTo>
                      <a:pt x="717" y="583"/>
                    </a:lnTo>
                    <a:lnTo>
                      <a:pt x="711" y="587"/>
                    </a:lnTo>
                    <a:lnTo>
                      <a:pt x="709" y="587"/>
                    </a:lnTo>
                    <a:lnTo>
                      <a:pt x="709" y="587"/>
                    </a:lnTo>
                    <a:lnTo>
                      <a:pt x="713" y="587"/>
                    </a:lnTo>
                    <a:close/>
                    <a:moveTo>
                      <a:pt x="905" y="545"/>
                    </a:moveTo>
                    <a:lnTo>
                      <a:pt x="907" y="545"/>
                    </a:lnTo>
                    <a:lnTo>
                      <a:pt x="909" y="543"/>
                    </a:lnTo>
                    <a:lnTo>
                      <a:pt x="911" y="543"/>
                    </a:lnTo>
                    <a:lnTo>
                      <a:pt x="911" y="543"/>
                    </a:lnTo>
                    <a:lnTo>
                      <a:pt x="913" y="541"/>
                    </a:lnTo>
                    <a:lnTo>
                      <a:pt x="913" y="541"/>
                    </a:lnTo>
                    <a:lnTo>
                      <a:pt x="911" y="541"/>
                    </a:lnTo>
                    <a:lnTo>
                      <a:pt x="909" y="541"/>
                    </a:lnTo>
                    <a:lnTo>
                      <a:pt x="907" y="543"/>
                    </a:lnTo>
                    <a:lnTo>
                      <a:pt x="905" y="545"/>
                    </a:lnTo>
                    <a:lnTo>
                      <a:pt x="903" y="547"/>
                    </a:lnTo>
                    <a:lnTo>
                      <a:pt x="903" y="549"/>
                    </a:lnTo>
                    <a:lnTo>
                      <a:pt x="905" y="549"/>
                    </a:lnTo>
                    <a:lnTo>
                      <a:pt x="905" y="547"/>
                    </a:lnTo>
                    <a:lnTo>
                      <a:pt x="905" y="547"/>
                    </a:lnTo>
                    <a:lnTo>
                      <a:pt x="905" y="547"/>
                    </a:lnTo>
                    <a:lnTo>
                      <a:pt x="903" y="547"/>
                    </a:lnTo>
                    <a:lnTo>
                      <a:pt x="905" y="545"/>
                    </a:lnTo>
                    <a:lnTo>
                      <a:pt x="905" y="545"/>
                    </a:lnTo>
                    <a:close/>
                    <a:moveTo>
                      <a:pt x="58" y="415"/>
                    </a:moveTo>
                    <a:lnTo>
                      <a:pt x="60" y="413"/>
                    </a:lnTo>
                    <a:lnTo>
                      <a:pt x="56" y="415"/>
                    </a:lnTo>
                    <a:lnTo>
                      <a:pt x="52" y="417"/>
                    </a:lnTo>
                    <a:lnTo>
                      <a:pt x="50" y="419"/>
                    </a:lnTo>
                    <a:lnTo>
                      <a:pt x="50" y="419"/>
                    </a:lnTo>
                    <a:lnTo>
                      <a:pt x="54" y="417"/>
                    </a:lnTo>
                    <a:lnTo>
                      <a:pt x="58" y="415"/>
                    </a:lnTo>
                    <a:close/>
                    <a:moveTo>
                      <a:pt x="522" y="220"/>
                    </a:moveTo>
                    <a:lnTo>
                      <a:pt x="524" y="220"/>
                    </a:lnTo>
                    <a:lnTo>
                      <a:pt x="526" y="218"/>
                    </a:lnTo>
                    <a:lnTo>
                      <a:pt x="524" y="218"/>
                    </a:lnTo>
                    <a:lnTo>
                      <a:pt x="522" y="218"/>
                    </a:lnTo>
                    <a:lnTo>
                      <a:pt x="522" y="220"/>
                    </a:lnTo>
                    <a:lnTo>
                      <a:pt x="522" y="220"/>
                    </a:lnTo>
                    <a:lnTo>
                      <a:pt x="522" y="222"/>
                    </a:lnTo>
                    <a:lnTo>
                      <a:pt x="522" y="220"/>
                    </a:lnTo>
                    <a:close/>
                    <a:moveTo>
                      <a:pt x="825" y="599"/>
                    </a:moveTo>
                    <a:lnTo>
                      <a:pt x="825" y="599"/>
                    </a:lnTo>
                    <a:lnTo>
                      <a:pt x="823" y="601"/>
                    </a:lnTo>
                    <a:lnTo>
                      <a:pt x="823" y="601"/>
                    </a:lnTo>
                    <a:lnTo>
                      <a:pt x="823" y="601"/>
                    </a:lnTo>
                    <a:lnTo>
                      <a:pt x="825" y="599"/>
                    </a:lnTo>
                    <a:close/>
                    <a:moveTo>
                      <a:pt x="729" y="575"/>
                    </a:moveTo>
                    <a:lnTo>
                      <a:pt x="727" y="575"/>
                    </a:lnTo>
                    <a:lnTo>
                      <a:pt x="725" y="577"/>
                    </a:lnTo>
                    <a:lnTo>
                      <a:pt x="725" y="577"/>
                    </a:lnTo>
                    <a:lnTo>
                      <a:pt x="727" y="577"/>
                    </a:lnTo>
                    <a:lnTo>
                      <a:pt x="729" y="575"/>
                    </a:lnTo>
                    <a:close/>
                    <a:moveTo>
                      <a:pt x="925" y="567"/>
                    </a:moveTo>
                    <a:lnTo>
                      <a:pt x="923" y="565"/>
                    </a:lnTo>
                    <a:lnTo>
                      <a:pt x="921" y="567"/>
                    </a:lnTo>
                    <a:lnTo>
                      <a:pt x="921" y="565"/>
                    </a:lnTo>
                    <a:lnTo>
                      <a:pt x="921" y="565"/>
                    </a:lnTo>
                    <a:lnTo>
                      <a:pt x="919" y="565"/>
                    </a:lnTo>
                    <a:lnTo>
                      <a:pt x="919" y="565"/>
                    </a:lnTo>
                    <a:lnTo>
                      <a:pt x="917" y="565"/>
                    </a:lnTo>
                    <a:lnTo>
                      <a:pt x="915" y="567"/>
                    </a:lnTo>
                    <a:lnTo>
                      <a:pt x="915" y="569"/>
                    </a:lnTo>
                    <a:lnTo>
                      <a:pt x="911" y="571"/>
                    </a:lnTo>
                    <a:lnTo>
                      <a:pt x="913" y="571"/>
                    </a:lnTo>
                    <a:lnTo>
                      <a:pt x="915" y="569"/>
                    </a:lnTo>
                    <a:lnTo>
                      <a:pt x="915" y="571"/>
                    </a:lnTo>
                    <a:lnTo>
                      <a:pt x="911" y="573"/>
                    </a:lnTo>
                    <a:lnTo>
                      <a:pt x="911" y="573"/>
                    </a:lnTo>
                    <a:lnTo>
                      <a:pt x="909" y="573"/>
                    </a:lnTo>
                    <a:lnTo>
                      <a:pt x="909" y="573"/>
                    </a:lnTo>
                    <a:lnTo>
                      <a:pt x="907" y="573"/>
                    </a:lnTo>
                    <a:lnTo>
                      <a:pt x="905" y="575"/>
                    </a:lnTo>
                    <a:lnTo>
                      <a:pt x="905" y="573"/>
                    </a:lnTo>
                    <a:lnTo>
                      <a:pt x="907" y="573"/>
                    </a:lnTo>
                    <a:lnTo>
                      <a:pt x="907" y="573"/>
                    </a:lnTo>
                    <a:lnTo>
                      <a:pt x="909" y="571"/>
                    </a:lnTo>
                    <a:lnTo>
                      <a:pt x="907" y="571"/>
                    </a:lnTo>
                    <a:lnTo>
                      <a:pt x="909" y="571"/>
                    </a:lnTo>
                    <a:lnTo>
                      <a:pt x="911" y="571"/>
                    </a:lnTo>
                    <a:lnTo>
                      <a:pt x="911" y="569"/>
                    </a:lnTo>
                    <a:lnTo>
                      <a:pt x="909" y="569"/>
                    </a:lnTo>
                    <a:lnTo>
                      <a:pt x="907" y="571"/>
                    </a:lnTo>
                    <a:lnTo>
                      <a:pt x="907" y="571"/>
                    </a:lnTo>
                    <a:lnTo>
                      <a:pt x="909" y="569"/>
                    </a:lnTo>
                    <a:lnTo>
                      <a:pt x="911" y="569"/>
                    </a:lnTo>
                    <a:lnTo>
                      <a:pt x="913" y="567"/>
                    </a:lnTo>
                    <a:lnTo>
                      <a:pt x="915" y="567"/>
                    </a:lnTo>
                    <a:lnTo>
                      <a:pt x="917" y="565"/>
                    </a:lnTo>
                    <a:lnTo>
                      <a:pt x="917" y="565"/>
                    </a:lnTo>
                    <a:lnTo>
                      <a:pt x="917" y="565"/>
                    </a:lnTo>
                    <a:lnTo>
                      <a:pt x="919" y="563"/>
                    </a:lnTo>
                    <a:lnTo>
                      <a:pt x="921" y="559"/>
                    </a:lnTo>
                    <a:lnTo>
                      <a:pt x="923" y="557"/>
                    </a:lnTo>
                    <a:lnTo>
                      <a:pt x="923" y="557"/>
                    </a:lnTo>
                    <a:lnTo>
                      <a:pt x="923" y="553"/>
                    </a:lnTo>
                    <a:lnTo>
                      <a:pt x="923" y="553"/>
                    </a:lnTo>
                    <a:lnTo>
                      <a:pt x="923" y="551"/>
                    </a:lnTo>
                    <a:lnTo>
                      <a:pt x="921" y="551"/>
                    </a:lnTo>
                    <a:lnTo>
                      <a:pt x="921" y="553"/>
                    </a:lnTo>
                    <a:lnTo>
                      <a:pt x="919" y="553"/>
                    </a:lnTo>
                    <a:lnTo>
                      <a:pt x="917" y="555"/>
                    </a:lnTo>
                    <a:lnTo>
                      <a:pt x="915" y="555"/>
                    </a:lnTo>
                    <a:lnTo>
                      <a:pt x="913" y="557"/>
                    </a:lnTo>
                    <a:lnTo>
                      <a:pt x="913" y="559"/>
                    </a:lnTo>
                    <a:lnTo>
                      <a:pt x="907" y="565"/>
                    </a:lnTo>
                    <a:lnTo>
                      <a:pt x="905" y="565"/>
                    </a:lnTo>
                    <a:lnTo>
                      <a:pt x="903" y="567"/>
                    </a:lnTo>
                    <a:lnTo>
                      <a:pt x="903" y="569"/>
                    </a:lnTo>
                    <a:lnTo>
                      <a:pt x="901" y="571"/>
                    </a:lnTo>
                    <a:lnTo>
                      <a:pt x="901" y="575"/>
                    </a:lnTo>
                    <a:lnTo>
                      <a:pt x="901" y="575"/>
                    </a:lnTo>
                    <a:lnTo>
                      <a:pt x="901" y="577"/>
                    </a:lnTo>
                    <a:lnTo>
                      <a:pt x="901" y="577"/>
                    </a:lnTo>
                    <a:lnTo>
                      <a:pt x="903" y="577"/>
                    </a:lnTo>
                    <a:lnTo>
                      <a:pt x="903" y="577"/>
                    </a:lnTo>
                    <a:lnTo>
                      <a:pt x="905" y="577"/>
                    </a:lnTo>
                    <a:lnTo>
                      <a:pt x="907" y="577"/>
                    </a:lnTo>
                    <a:lnTo>
                      <a:pt x="907" y="577"/>
                    </a:lnTo>
                    <a:lnTo>
                      <a:pt x="909" y="577"/>
                    </a:lnTo>
                    <a:lnTo>
                      <a:pt x="911" y="577"/>
                    </a:lnTo>
                    <a:lnTo>
                      <a:pt x="915" y="575"/>
                    </a:lnTo>
                    <a:lnTo>
                      <a:pt x="919" y="573"/>
                    </a:lnTo>
                    <a:lnTo>
                      <a:pt x="919" y="573"/>
                    </a:lnTo>
                    <a:lnTo>
                      <a:pt x="921" y="571"/>
                    </a:lnTo>
                    <a:lnTo>
                      <a:pt x="925" y="571"/>
                    </a:lnTo>
                    <a:lnTo>
                      <a:pt x="925" y="571"/>
                    </a:lnTo>
                    <a:lnTo>
                      <a:pt x="923" y="569"/>
                    </a:lnTo>
                    <a:lnTo>
                      <a:pt x="925" y="569"/>
                    </a:lnTo>
                    <a:lnTo>
                      <a:pt x="925" y="567"/>
                    </a:lnTo>
                    <a:lnTo>
                      <a:pt x="925" y="567"/>
                    </a:lnTo>
                    <a:lnTo>
                      <a:pt x="925" y="567"/>
                    </a:lnTo>
                    <a:lnTo>
                      <a:pt x="925" y="567"/>
                    </a:lnTo>
                    <a:close/>
                    <a:moveTo>
                      <a:pt x="911" y="607"/>
                    </a:moveTo>
                    <a:lnTo>
                      <a:pt x="909" y="607"/>
                    </a:lnTo>
                    <a:lnTo>
                      <a:pt x="909" y="607"/>
                    </a:lnTo>
                    <a:lnTo>
                      <a:pt x="909" y="607"/>
                    </a:lnTo>
                    <a:lnTo>
                      <a:pt x="911" y="607"/>
                    </a:lnTo>
                    <a:lnTo>
                      <a:pt x="913" y="607"/>
                    </a:lnTo>
                    <a:lnTo>
                      <a:pt x="915" y="605"/>
                    </a:lnTo>
                    <a:lnTo>
                      <a:pt x="913" y="607"/>
                    </a:lnTo>
                    <a:lnTo>
                      <a:pt x="911" y="607"/>
                    </a:lnTo>
                    <a:close/>
                    <a:moveTo>
                      <a:pt x="64" y="515"/>
                    </a:moveTo>
                    <a:lnTo>
                      <a:pt x="64" y="517"/>
                    </a:lnTo>
                    <a:lnTo>
                      <a:pt x="64" y="519"/>
                    </a:lnTo>
                    <a:lnTo>
                      <a:pt x="64" y="519"/>
                    </a:lnTo>
                    <a:lnTo>
                      <a:pt x="66" y="519"/>
                    </a:lnTo>
                    <a:lnTo>
                      <a:pt x="66" y="519"/>
                    </a:lnTo>
                    <a:lnTo>
                      <a:pt x="64" y="517"/>
                    </a:lnTo>
                    <a:lnTo>
                      <a:pt x="64" y="515"/>
                    </a:lnTo>
                    <a:close/>
                    <a:moveTo>
                      <a:pt x="905" y="515"/>
                    </a:moveTo>
                    <a:lnTo>
                      <a:pt x="907" y="515"/>
                    </a:lnTo>
                    <a:lnTo>
                      <a:pt x="911" y="515"/>
                    </a:lnTo>
                    <a:lnTo>
                      <a:pt x="917" y="515"/>
                    </a:lnTo>
                    <a:lnTo>
                      <a:pt x="919" y="515"/>
                    </a:lnTo>
                    <a:lnTo>
                      <a:pt x="919" y="515"/>
                    </a:lnTo>
                    <a:lnTo>
                      <a:pt x="919" y="513"/>
                    </a:lnTo>
                    <a:lnTo>
                      <a:pt x="919" y="513"/>
                    </a:lnTo>
                    <a:lnTo>
                      <a:pt x="915" y="511"/>
                    </a:lnTo>
                    <a:lnTo>
                      <a:pt x="915" y="509"/>
                    </a:lnTo>
                    <a:lnTo>
                      <a:pt x="909" y="507"/>
                    </a:lnTo>
                    <a:lnTo>
                      <a:pt x="907" y="505"/>
                    </a:lnTo>
                    <a:lnTo>
                      <a:pt x="905" y="503"/>
                    </a:lnTo>
                    <a:lnTo>
                      <a:pt x="901" y="503"/>
                    </a:lnTo>
                    <a:lnTo>
                      <a:pt x="895" y="501"/>
                    </a:lnTo>
                    <a:lnTo>
                      <a:pt x="891" y="501"/>
                    </a:lnTo>
                    <a:lnTo>
                      <a:pt x="889" y="501"/>
                    </a:lnTo>
                    <a:lnTo>
                      <a:pt x="887" y="501"/>
                    </a:lnTo>
                    <a:lnTo>
                      <a:pt x="885" y="501"/>
                    </a:lnTo>
                    <a:lnTo>
                      <a:pt x="887" y="503"/>
                    </a:lnTo>
                    <a:lnTo>
                      <a:pt x="893" y="505"/>
                    </a:lnTo>
                    <a:lnTo>
                      <a:pt x="893" y="507"/>
                    </a:lnTo>
                    <a:lnTo>
                      <a:pt x="895" y="507"/>
                    </a:lnTo>
                    <a:lnTo>
                      <a:pt x="895" y="509"/>
                    </a:lnTo>
                    <a:lnTo>
                      <a:pt x="895" y="511"/>
                    </a:lnTo>
                    <a:lnTo>
                      <a:pt x="901" y="513"/>
                    </a:lnTo>
                    <a:lnTo>
                      <a:pt x="905" y="515"/>
                    </a:lnTo>
                    <a:close/>
                    <a:moveTo>
                      <a:pt x="819" y="593"/>
                    </a:moveTo>
                    <a:lnTo>
                      <a:pt x="817" y="595"/>
                    </a:lnTo>
                    <a:lnTo>
                      <a:pt x="819" y="593"/>
                    </a:lnTo>
                    <a:lnTo>
                      <a:pt x="819" y="593"/>
                    </a:lnTo>
                    <a:lnTo>
                      <a:pt x="819" y="591"/>
                    </a:lnTo>
                    <a:lnTo>
                      <a:pt x="819" y="591"/>
                    </a:lnTo>
                    <a:lnTo>
                      <a:pt x="819" y="593"/>
                    </a:lnTo>
                    <a:close/>
                    <a:moveTo>
                      <a:pt x="873" y="535"/>
                    </a:moveTo>
                    <a:lnTo>
                      <a:pt x="873" y="535"/>
                    </a:lnTo>
                    <a:lnTo>
                      <a:pt x="873" y="535"/>
                    </a:lnTo>
                    <a:lnTo>
                      <a:pt x="871" y="535"/>
                    </a:lnTo>
                    <a:lnTo>
                      <a:pt x="871" y="537"/>
                    </a:lnTo>
                    <a:lnTo>
                      <a:pt x="873" y="535"/>
                    </a:lnTo>
                    <a:lnTo>
                      <a:pt x="873" y="535"/>
                    </a:lnTo>
                    <a:close/>
                    <a:moveTo>
                      <a:pt x="887" y="567"/>
                    </a:moveTo>
                    <a:lnTo>
                      <a:pt x="889" y="565"/>
                    </a:lnTo>
                    <a:lnTo>
                      <a:pt x="891" y="565"/>
                    </a:lnTo>
                    <a:lnTo>
                      <a:pt x="895" y="563"/>
                    </a:lnTo>
                    <a:lnTo>
                      <a:pt x="897" y="563"/>
                    </a:lnTo>
                    <a:lnTo>
                      <a:pt x="897" y="561"/>
                    </a:lnTo>
                    <a:lnTo>
                      <a:pt x="897" y="561"/>
                    </a:lnTo>
                    <a:lnTo>
                      <a:pt x="895" y="561"/>
                    </a:lnTo>
                    <a:lnTo>
                      <a:pt x="891" y="561"/>
                    </a:lnTo>
                    <a:lnTo>
                      <a:pt x="887" y="561"/>
                    </a:lnTo>
                    <a:lnTo>
                      <a:pt x="887" y="561"/>
                    </a:lnTo>
                    <a:lnTo>
                      <a:pt x="883" y="561"/>
                    </a:lnTo>
                    <a:lnTo>
                      <a:pt x="881" y="563"/>
                    </a:lnTo>
                    <a:lnTo>
                      <a:pt x="879" y="561"/>
                    </a:lnTo>
                    <a:lnTo>
                      <a:pt x="879" y="561"/>
                    </a:lnTo>
                    <a:lnTo>
                      <a:pt x="877" y="561"/>
                    </a:lnTo>
                    <a:lnTo>
                      <a:pt x="877" y="561"/>
                    </a:lnTo>
                    <a:lnTo>
                      <a:pt x="877" y="561"/>
                    </a:lnTo>
                    <a:lnTo>
                      <a:pt x="875" y="559"/>
                    </a:lnTo>
                    <a:lnTo>
                      <a:pt x="873" y="561"/>
                    </a:lnTo>
                    <a:lnTo>
                      <a:pt x="873" y="561"/>
                    </a:lnTo>
                    <a:lnTo>
                      <a:pt x="871" y="561"/>
                    </a:lnTo>
                    <a:lnTo>
                      <a:pt x="871" y="561"/>
                    </a:lnTo>
                    <a:lnTo>
                      <a:pt x="871" y="561"/>
                    </a:lnTo>
                    <a:lnTo>
                      <a:pt x="871" y="561"/>
                    </a:lnTo>
                    <a:lnTo>
                      <a:pt x="871" y="559"/>
                    </a:lnTo>
                    <a:lnTo>
                      <a:pt x="871" y="559"/>
                    </a:lnTo>
                    <a:lnTo>
                      <a:pt x="871" y="559"/>
                    </a:lnTo>
                    <a:lnTo>
                      <a:pt x="871" y="555"/>
                    </a:lnTo>
                    <a:lnTo>
                      <a:pt x="873" y="553"/>
                    </a:lnTo>
                    <a:lnTo>
                      <a:pt x="873" y="553"/>
                    </a:lnTo>
                    <a:lnTo>
                      <a:pt x="873" y="551"/>
                    </a:lnTo>
                    <a:lnTo>
                      <a:pt x="871" y="553"/>
                    </a:lnTo>
                    <a:lnTo>
                      <a:pt x="869" y="553"/>
                    </a:lnTo>
                    <a:lnTo>
                      <a:pt x="867" y="555"/>
                    </a:lnTo>
                    <a:lnTo>
                      <a:pt x="867" y="557"/>
                    </a:lnTo>
                    <a:lnTo>
                      <a:pt x="865" y="557"/>
                    </a:lnTo>
                    <a:lnTo>
                      <a:pt x="865" y="559"/>
                    </a:lnTo>
                    <a:lnTo>
                      <a:pt x="867" y="559"/>
                    </a:lnTo>
                    <a:lnTo>
                      <a:pt x="869" y="559"/>
                    </a:lnTo>
                    <a:lnTo>
                      <a:pt x="869" y="559"/>
                    </a:lnTo>
                    <a:lnTo>
                      <a:pt x="867" y="563"/>
                    </a:lnTo>
                    <a:lnTo>
                      <a:pt x="869" y="563"/>
                    </a:lnTo>
                    <a:lnTo>
                      <a:pt x="871" y="563"/>
                    </a:lnTo>
                    <a:lnTo>
                      <a:pt x="873" y="563"/>
                    </a:lnTo>
                    <a:lnTo>
                      <a:pt x="873" y="563"/>
                    </a:lnTo>
                    <a:lnTo>
                      <a:pt x="873" y="563"/>
                    </a:lnTo>
                    <a:lnTo>
                      <a:pt x="871" y="563"/>
                    </a:lnTo>
                    <a:lnTo>
                      <a:pt x="871" y="565"/>
                    </a:lnTo>
                    <a:lnTo>
                      <a:pt x="873" y="565"/>
                    </a:lnTo>
                    <a:lnTo>
                      <a:pt x="873" y="565"/>
                    </a:lnTo>
                    <a:lnTo>
                      <a:pt x="877" y="567"/>
                    </a:lnTo>
                    <a:lnTo>
                      <a:pt x="879" y="567"/>
                    </a:lnTo>
                    <a:lnTo>
                      <a:pt x="879" y="567"/>
                    </a:lnTo>
                    <a:lnTo>
                      <a:pt x="877" y="565"/>
                    </a:lnTo>
                    <a:lnTo>
                      <a:pt x="879" y="565"/>
                    </a:lnTo>
                    <a:lnTo>
                      <a:pt x="881" y="565"/>
                    </a:lnTo>
                    <a:lnTo>
                      <a:pt x="881" y="565"/>
                    </a:lnTo>
                    <a:lnTo>
                      <a:pt x="883" y="563"/>
                    </a:lnTo>
                    <a:lnTo>
                      <a:pt x="883" y="565"/>
                    </a:lnTo>
                    <a:lnTo>
                      <a:pt x="881" y="565"/>
                    </a:lnTo>
                    <a:lnTo>
                      <a:pt x="881" y="565"/>
                    </a:lnTo>
                    <a:lnTo>
                      <a:pt x="881" y="567"/>
                    </a:lnTo>
                    <a:lnTo>
                      <a:pt x="883" y="567"/>
                    </a:lnTo>
                    <a:lnTo>
                      <a:pt x="883" y="567"/>
                    </a:lnTo>
                    <a:lnTo>
                      <a:pt x="881" y="569"/>
                    </a:lnTo>
                    <a:lnTo>
                      <a:pt x="881" y="569"/>
                    </a:lnTo>
                    <a:lnTo>
                      <a:pt x="883" y="569"/>
                    </a:lnTo>
                    <a:lnTo>
                      <a:pt x="883" y="569"/>
                    </a:lnTo>
                    <a:lnTo>
                      <a:pt x="883" y="569"/>
                    </a:lnTo>
                    <a:lnTo>
                      <a:pt x="883" y="571"/>
                    </a:lnTo>
                    <a:lnTo>
                      <a:pt x="887" y="569"/>
                    </a:lnTo>
                    <a:lnTo>
                      <a:pt x="887" y="569"/>
                    </a:lnTo>
                    <a:lnTo>
                      <a:pt x="887" y="569"/>
                    </a:lnTo>
                    <a:lnTo>
                      <a:pt x="887" y="569"/>
                    </a:lnTo>
                    <a:lnTo>
                      <a:pt x="887" y="567"/>
                    </a:lnTo>
                    <a:lnTo>
                      <a:pt x="887" y="567"/>
                    </a:lnTo>
                    <a:close/>
                    <a:moveTo>
                      <a:pt x="869" y="537"/>
                    </a:moveTo>
                    <a:lnTo>
                      <a:pt x="869" y="539"/>
                    </a:lnTo>
                    <a:lnTo>
                      <a:pt x="869" y="539"/>
                    </a:lnTo>
                    <a:lnTo>
                      <a:pt x="869" y="539"/>
                    </a:lnTo>
                    <a:lnTo>
                      <a:pt x="869" y="539"/>
                    </a:lnTo>
                    <a:lnTo>
                      <a:pt x="871" y="537"/>
                    </a:lnTo>
                    <a:lnTo>
                      <a:pt x="871" y="537"/>
                    </a:lnTo>
                    <a:lnTo>
                      <a:pt x="871" y="537"/>
                    </a:lnTo>
                    <a:lnTo>
                      <a:pt x="871" y="537"/>
                    </a:lnTo>
                    <a:lnTo>
                      <a:pt x="869" y="537"/>
                    </a:lnTo>
                    <a:close/>
                    <a:moveTo>
                      <a:pt x="847" y="275"/>
                    </a:moveTo>
                    <a:lnTo>
                      <a:pt x="849" y="277"/>
                    </a:lnTo>
                    <a:lnTo>
                      <a:pt x="851" y="277"/>
                    </a:lnTo>
                    <a:lnTo>
                      <a:pt x="851" y="277"/>
                    </a:lnTo>
                    <a:lnTo>
                      <a:pt x="853" y="275"/>
                    </a:lnTo>
                    <a:lnTo>
                      <a:pt x="853" y="273"/>
                    </a:lnTo>
                    <a:lnTo>
                      <a:pt x="849" y="271"/>
                    </a:lnTo>
                    <a:lnTo>
                      <a:pt x="845" y="273"/>
                    </a:lnTo>
                    <a:lnTo>
                      <a:pt x="847" y="275"/>
                    </a:lnTo>
                    <a:close/>
                    <a:moveTo>
                      <a:pt x="739" y="391"/>
                    </a:moveTo>
                    <a:lnTo>
                      <a:pt x="737" y="391"/>
                    </a:lnTo>
                    <a:lnTo>
                      <a:pt x="737" y="391"/>
                    </a:lnTo>
                    <a:lnTo>
                      <a:pt x="737" y="391"/>
                    </a:lnTo>
                    <a:lnTo>
                      <a:pt x="735" y="393"/>
                    </a:lnTo>
                    <a:lnTo>
                      <a:pt x="733" y="393"/>
                    </a:lnTo>
                    <a:lnTo>
                      <a:pt x="733" y="393"/>
                    </a:lnTo>
                    <a:lnTo>
                      <a:pt x="733" y="395"/>
                    </a:lnTo>
                    <a:lnTo>
                      <a:pt x="735" y="395"/>
                    </a:lnTo>
                    <a:lnTo>
                      <a:pt x="739" y="393"/>
                    </a:lnTo>
                    <a:lnTo>
                      <a:pt x="741" y="391"/>
                    </a:lnTo>
                    <a:lnTo>
                      <a:pt x="741" y="389"/>
                    </a:lnTo>
                    <a:lnTo>
                      <a:pt x="741" y="389"/>
                    </a:lnTo>
                    <a:lnTo>
                      <a:pt x="739" y="391"/>
                    </a:lnTo>
                    <a:lnTo>
                      <a:pt x="739" y="391"/>
                    </a:lnTo>
                    <a:close/>
                    <a:moveTo>
                      <a:pt x="745" y="395"/>
                    </a:moveTo>
                    <a:lnTo>
                      <a:pt x="741" y="399"/>
                    </a:lnTo>
                    <a:lnTo>
                      <a:pt x="741" y="399"/>
                    </a:lnTo>
                    <a:lnTo>
                      <a:pt x="741" y="399"/>
                    </a:lnTo>
                    <a:lnTo>
                      <a:pt x="745" y="397"/>
                    </a:lnTo>
                    <a:lnTo>
                      <a:pt x="747" y="395"/>
                    </a:lnTo>
                    <a:lnTo>
                      <a:pt x="749" y="393"/>
                    </a:lnTo>
                    <a:lnTo>
                      <a:pt x="749" y="393"/>
                    </a:lnTo>
                    <a:lnTo>
                      <a:pt x="749" y="391"/>
                    </a:lnTo>
                    <a:lnTo>
                      <a:pt x="749" y="391"/>
                    </a:lnTo>
                    <a:lnTo>
                      <a:pt x="749" y="391"/>
                    </a:lnTo>
                    <a:lnTo>
                      <a:pt x="749" y="391"/>
                    </a:lnTo>
                    <a:lnTo>
                      <a:pt x="749" y="391"/>
                    </a:lnTo>
                    <a:lnTo>
                      <a:pt x="749" y="389"/>
                    </a:lnTo>
                    <a:lnTo>
                      <a:pt x="749" y="389"/>
                    </a:lnTo>
                    <a:lnTo>
                      <a:pt x="749" y="389"/>
                    </a:lnTo>
                    <a:lnTo>
                      <a:pt x="749" y="389"/>
                    </a:lnTo>
                    <a:lnTo>
                      <a:pt x="747" y="389"/>
                    </a:lnTo>
                    <a:lnTo>
                      <a:pt x="747" y="387"/>
                    </a:lnTo>
                    <a:lnTo>
                      <a:pt x="747" y="387"/>
                    </a:lnTo>
                    <a:lnTo>
                      <a:pt x="747" y="387"/>
                    </a:lnTo>
                    <a:lnTo>
                      <a:pt x="745" y="389"/>
                    </a:lnTo>
                    <a:lnTo>
                      <a:pt x="745" y="391"/>
                    </a:lnTo>
                    <a:lnTo>
                      <a:pt x="743" y="393"/>
                    </a:lnTo>
                    <a:lnTo>
                      <a:pt x="741" y="393"/>
                    </a:lnTo>
                    <a:lnTo>
                      <a:pt x="739" y="395"/>
                    </a:lnTo>
                    <a:lnTo>
                      <a:pt x="739" y="395"/>
                    </a:lnTo>
                    <a:lnTo>
                      <a:pt x="741" y="393"/>
                    </a:lnTo>
                    <a:lnTo>
                      <a:pt x="741" y="393"/>
                    </a:lnTo>
                    <a:lnTo>
                      <a:pt x="743" y="389"/>
                    </a:lnTo>
                    <a:lnTo>
                      <a:pt x="745" y="389"/>
                    </a:lnTo>
                    <a:lnTo>
                      <a:pt x="745" y="389"/>
                    </a:lnTo>
                    <a:lnTo>
                      <a:pt x="745" y="389"/>
                    </a:lnTo>
                    <a:lnTo>
                      <a:pt x="743" y="389"/>
                    </a:lnTo>
                    <a:lnTo>
                      <a:pt x="743" y="389"/>
                    </a:lnTo>
                    <a:lnTo>
                      <a:pt x="743" y="391"/>
                    </a:lnTo>
                    <a:lnTo>
                      <a:pt x="741" y="393"/>
                    </a:lnTo>
                    <a:lnTo>
                      <a:pt x="739" y="393"/>
                    </a:lnTo>
                    <a:lnTo>
                      <a:pt x="735" y="395"/>
                    </a:lnTo>
                    <a:lnTo>
                      <a:pt x="731" y="399"/>
                    </a:lnTo>
                    <a:lnTo>
                      <a:pt x="731" y="399"/>
                    </a:lnTo>
                    <a:lnTo>
                      <a:pt x="731" y="399"/>
                    </a:lnTo>
                    <a:lnTo>
                      <a:pt x="731" y="399"/>
                    </a:lnTo>
                    <a:lnTo>
                      <a:pt x="733" y="399"/>
                    </a:lnTo>
                    <a:lnTo>
                      <a:pt x="739" y="395"/>
                    </a:lnTo>
                    <a:lnTo>
                      <a:pt x="739" y="395"/>
                    </a:lnTo>
                    <a:lnTo>
                      <a:pt x="739" y="395"/>
                    </a:lnTo>
                    <a:lnTo>
                      <a:pt x="739" y="395"/>
                    </a:lnTo>
                    <a:lnTo>
                      <a:pt x="733" y="401"/>
                    </a:lnTo>
                    <a:lnTo>
                      <a:pt x="735" y="399"/>
                    </a:lnTo>
                    <a:lnTo>
                      <a:pt x="737" y="399"/>
                    </a:lnTo>
                    <a:lnTo>
                      <a:pt x="737" y="399"/>
                    </a:lnTo>
                    <a:lnTo>
                      <a:pt x="737" y="399"/>
                    </a:lnTo>
                    <a:lnTo>
                      <a:pt x="739" y="399"/>
                    </a:lnTo>
                    <a:lnTo>
                      <a:pt x="743" y="395"/>
                    </a:lnTo>
                    <a:lnTo>
                      <a:pt x="745" y="393"/>
                    </a:lnTo>
                    <a:lnTo>
                      <a:pt x="745" y="395"/>
                    </a:lnTo>
                    <a:lnTo>
                      <a:pt x="745" y="395"/>
                    </a:lnTo>
                    <a:lnTo>
                      <a:pt x="745" y="395"/>
                    </a:lnTo>
                    <a:close/>
                    <a:moveTo>
                      <a:pt x="743" y="383"/>
                    </a:moveTo>
                    <a:lnTo>
                      <a:pt x="743" y="383"/>
                    </a:lnTo>
                    <a:lnTo>
                      <a:pt x="743" y="383"/>
                    </a:lnTo>
                    <a:lnTo>
                      <a:pt x="741" y="383"/>
                    </a:lnTo>
                    <a:lnTo>
                      <a:pt x="741" y="383"/>
                    </a:lnTo>
                    <a:lnTo>
                      <a:pt x="741" y="385"/>
                    </a:lnTo>
                    <a:lnTo>
                      <a:pt x="741" y="385"/>
                    </a:lnTo>
                    <a:lnTo>
                      <a:pt x="741" y="385"/>
                    </a:lnTo>
                    <a:lnTo>
                      <a:pt x="743" y="383"/>
                    </a:lnTo>
                    <a:close/>
                    <a:moveTo>
                      <a:pt x="771" y="333"/>
                    </a:moveTo>
                    <a:lnTo>
                      <a:pt x="771" y="335"/>
                    </a:lnTo>
                    <a:lnTo>
                      <a:pt x="769" y="335"/>
                    </a:lnTo>
                    <a:lnTo>
                      <a:pt x="771" y="335"/>
                    </a:lnTo>
                    <a:lnTo>
                      <a:pt x="773" y="335"/>
                    </a:lnTo>
                    <a:lnTo>
                      <a:pt x="773" y="333"/>
                    </a:lnTo>
                    <a:lnTo>
                      <a:pt x="773" y="333"/>
                    </a:lnTo>
                    <a:lnTo>
                      <a:pt x="771" y="333"/>
                    </a:lnTo>
                    <a:lnTo>
                      <a:pt x="771" y="333"/>
                    </a:lnTo>
                    <a:close/>
                    <a:moveTo>
                      <a:pt x="759" y="184"/>
                    </a:moveTo>
                    <a:lnTo>
                      <a:pt x="759" y="186"/>
                    </a:lnTo>
                    <a:lnTo>
                      <a:pt x="759" y="186"/>
                    </a:lnTo>
                    <a:lnTo>
                      <a:pt x="759" y="184"/>
                    </a:lnTo>
                    <a:lnTo>
                      <a:pt x="759" y="184"/>
                    </a:lnTo>
                    <a:lnTo>
                      <a:pt x="761" y="184"/>
                    </a:lnTo>
                    <a:lnTo>
                      <a:pt x="759" y="182"/>
                    </a:lnTo>
                    <a:lnTo>
                      <a:pt x="759" y="182"/>
                    </a:lnTo>
                    <a:lnTo>
                      <a:pt x="759" y="182"/>
                    </a:lnTo>
                    <a:lnTo>
                      <a:pt x="757" y="184"/>
                    </a:lnTo>
                    <a:lnTo>
                      <a:pt x="757" y="184"/>
                    </a:lnTo>
                    <a:lnTo>
                      <a:pt x="757" y="184"/>
                    </a:lnTo>
                    <a:lnTo>
                      <a:pt x="757" y="184"/>
                    </a:lnTo>
                    <a:lnTo>
                      <a:pt x="759" y="184"/>
                    </a:lnTo>
                    <a:close/>
                    <a:moveTo>
                      <a:pt x="749" y="395"/>
                    </a:moveTo>
                    <a:lnTo>
                      <a:pt x="749" y="395"/>
                    </a:lnTo>
                    <a:lnTo>
                      <a:pt x="751" y="393"/>
                    </a:lnTo>
                    <a:lnTo>
                      <a:pt x="751" y="393"/>
                    </a:lnTo>
                    <a:lnTo>
                      <a:pt x="753" y="393"/>
                    </a:lnTo>
                    <a:lnTo>
                      <a:pt x="753" y="391"/>
                    </a:lnTo>
                    <a:lnTo>
                      <a:pt x="753" y="391"/>
                    </a:lnTo>
                    <a:lnTo>
                      <a:pt x="753" y="391"/>
                    </a:lnTo>
                    <a:lnTo>
                      <a:pt x="751" y="391"/>
                    </a:lnTo>
                    <a:lnTo>
                      <a:pt x="751" y="391"/>
                    </a:lnTo>
                    <a:lnTo>
                      <a:pt x="749" y="393"/>
                    </a:lnTo>
                    <a:lnTo>
                      <a:pt x="749" y="393"/>
                    </a:lnTo>
                    <a:lnTo>
                      <a:pt x="747" y="395"/>
                    </a:lnTo>
                    <a:lnTo>
                      <a:pt x="747" y="395"/>
                    </a:lnTo>
                    <a:lnTo>
                      <a:pt x="747" y="395"/>
                    </a:lnTo>
                    <a:lnTo>
                      <a:pt x="749" y="395"/>
                    </a:lnTo>
                    <a:close/>
                    <a:moveTo>
                      <a:pt x="751" y="373"/>
                    </a:moveTo>
                    <a:lnTo>
                      <a:pt x="751" y="373"/>
                    </a:lnTo>
                    <a:lnTo>
                      <a:pt x="751" y="373"/>
                    </a:lnTo>
                    <a:lnTo>
                      <a:pt x="751" y="371"/>
                    </a:lnTo>
                    <a:lnTo>
                      <a:pt x="751" y="371"/>
                    </a:lnTo>
                    <a:lnTo>
                      <a:pt x="751" y="371"/>
                    </a:lnTo>
                    <a:lnTo>
                      <a:pt x="751" y="371"/>
                    </a:lnTo>
                    <a:lnTo>
                      <a:pt x="751" y="371"/>
                    </a:lnTo>
                    <a:lnTo>
                      <a:pt x="749" y="371"/>
                    </a:lnTo>
                    <a:lnTo>
                      <a:pt x="749" y="373"/>
                    </a:lnTo>
                    <a:lnTo>
                      <a:pt x="749" y="373"/>
                    </a:lnTo>
                    <a:lnTo>
                      <a:pt x="749" y="373"/>
                    </a:lnTo>
                    <a:lnTo>
                      <a:pt x="749" y="373"/>
                    </a:lnTo>
                    <a:lnTo>
                      <a:pt x="751" y="373"/>
                    </a:lnTo>
                    <a:close/>
                    <a:moveTo>
                      <a:pt x="745" y="387"/>
                    </a:moveTo>
                    <a:lnTo>
                      <a:pt x="745" y="387"/>
                    </a:lnTo>
                    <a:lnTo>
                      <a:pt x="745" y="387"/>
                    </a:lnTo>
                    <a:lnTo>
                      <a:pt x="745" y="385"/>
                    </a:lnTo>
                    <a:lnTo>
                      <a:pt x="745" y="385"/>
                    </a:lnTo>
                    <a:lnTo>
                      <a:pt x="745" y="385"/>
                    </a:lnTo>
                    <a:lnTo>
                      <a:pt x="745" y="385"/>
                    </a:lnTo>
                    <a:lnTo>
                      <a:pt x="745" y="385"/>
                    </a:lnTo>
                    <a:lnTo>
                      <a:pt x="745" y="385"/>
                    </a:lnTo>
                    <a:lnTo>
                      <a:pt x="745" y="385"/>
                    </a:lnTo>
                    <a:lnTo>
                      <a:pt x="745" y="385"/>
                    </a:lnTo>
                    <a:lnTo>
                      <a:pt x="745" y="385"/>
                    </a:lnTo>
                    <a:lnTo>
                      <a:pt x="743" y="387"/>
                    </a:lnTo>
                    <a:lnTo>
                      <a:pt x="745" y="387"/>
                    </a:lnTo>
                    <a:close/>
                    <a:moveTo>
                      <a:pt x="767" y="337"/>
                    </a:moveTo>
                    <a:lnTo>
                      <a:pt x="765" y="337"/>
                    </a:lnTo>
                    <a:lnTo>
                      <a:pt x="765" y="337"/>
                    </a:lnTo>
                    <a:lnTo>
                      <a:pt x="767" y="337"/>
                    </a:lnTo>
                    <a:lnTo>
                      <a:pt x="767" y="337"/>
                    </a:lnTo>
                    <a:lnTo>
                      <a:pt x="769" y="337"/>
                    </a:lnTo>
                    <a:lnTo>
                      <a:pt x="769" y="335"/>
                    </a:lnTo>
                    <a:lnTo>
                      <a:pt x="769" y="335"/>
                    </a:lnTo>
                    <a:lnTo>
                      <a:pt x="767" y="337"/>
                    </a:lnTo>
                    <a:lnTo>
                      <a:pt x="767" y="337"/>
                    </a:lnTo>
                    <a:close/>
                    <a:moveTo>
                      <a:pt x="811" y="271"/>
                    </a:moveTo>
                    <a:lnTo>
                      <a:pt x="813" y="269"/>
                    </a:lnTo>
                    <a:lnTo>
                      <a:pt x="811" y="269"/>
                    </a:lnTo>
                    <a:lnTo>
                      <a:pt x="809" y="269"/>
                    </a:lnTo>
                    <a:lnTo>
                      <a:pt x="811" y="269"/>
                    </a:lnTo>
                    <a:lnTo>
                      <a:pt x="811" y="267"/>
                    </a:lnTo>
                    <a:lnTo>
                      <a:pt x="811" y="267"/>
                    </a:lnTo>
                    <a:lnTo>
                      <a:pt x="811" y="267"/>
                    </a:lnTo>
                    <a:lnTo>
                      <a:pt x="809" y="265"/>
                    </a:lnTo>
                    <a:lnTo>
                      <a:pt x="809" y="265"/>
                    </a:lnTo>
                    <a:lnTo>
                      <a:pt x="807" y="267"/>
                    </a:lnTo>
                    <a:lnTo>
                      <a:pt x="807" y="267"/>
                    </a:lnTo>
                    <a:lnTo>
                      <a:pt x="805" y="267"/>
                    </a:lnTo>
                    <a:lnTo>
                      <a:pt x="803" y="265"/>
                    </a:lnTo>
                    <a:lnTo>
                      <a:pt x="797" y="267"/>
                    </a:lnTo>
                    <a:lnTo>
                      <a:pt x="795" y="267"/>
                    </a:lnTo>
                    <a:lnTo>
                      <a:pt x="795" y="267"/>
                    </a:lnTo>
                    <a:lnTo>
                      <a:pt x="799" y="265"/>
                    </a:lnTo>
                    <a:lnTo>
                      <a:pt x="799" y="265"/>
                    </a:lnTo>
                    <a:lnTo>
                      <a:pt x="801" y="265"/>
                    </a:lnTo>
                    <a:lnTo>
                      <a:pt x="801" y="263"/>
                    </a:lnTo>
                    <a:lnTo>
                      <a:pt x="801" y="261"/>
                    </a:lnTo>
                    <a:lnTo>
                      <a:pt x="801" y="257"/>
                    </a:lnTo>
                    <a:lnTo>
                      <a:pt x="801" y="257"/>
                    </a:lnTo>
                    <a:lnTo>
                      <a:pt x="801" y="255"/>
                    </a:lnTo>
                    <a:lnTo>
                      <a:pt x="799" y="255"/>
                    </a:lnTo>
                    <a:lnTo>
                      <a:pt x="795" y="255"/>
                    </a:lnTo>
                    <a:lnTo>
                      <a:pt x="795" y="255"/>
                    </a:lnTo>
                    <a:lnTo>
                      <a:pt x="793" y="253"/>
                    </a:lnTo>
                    <a:lnTo>
                      <a:pt x="791" y="251"/>
                    </a:lnTo>
                    <a:lnTo>
                      <a:pt x="791" y="251"/>
                    </a:lnTo>
                    <a:lnTo>
                      <a:pt x="791" y="249"/>
                    </a:lnTo>
                    <a:lnTo>
                      <a:pt x="789" y="249"/>
                    </a:lnTo>
                    <a:lnTo>
                      <a:pt x="787" y="249"/>
                    </a:lnTo>
                    <a:lnTo>
                      <a:pt x="785" y="249"/>
                    </a:lnTo>
                    <a:lnTo>
                      <a:pt x="783" y="247"/>
                    </a:lnTo>
                    <a:lnTo>
                      <a:pt x="783" y="247"/>
                    </a:lnTo>
                    <a:lnTo>
                      <a:pt x="783" y="247"/>
                    </a:lnTo>
                    <a:lnTo>
                      <a:pt x="783" y="245"/>
                    </a:lnTo>
                    <a:lnTo>
                      <a:pt x="781" y="242"/>
                    </a:lnTo>
                    <a:lnTo>
                      <a:pt x="781" y="242"/>
                    </a:lnTo>
                    <a:lnTo>
                      <a:pt x="779" y="242"/>
                    </a:lnTo>
                    <a:lnTo>
                      <a:pt x="777" y="247"/>
                    </a:lnTo>
                    <a:lnTo>
                      <a:pt x="775" y="247"/>
                    </a:lnTo>
                    <a:lnTo>
                      <a:pt x="775" y="247"/>
                    </a:lnTo>
                    <a:lnTo>
                      <a:pt x="773" y="247"/>
                    </a:lnTo>
                    <a:lnTo>
                      <a:pt x="775" y="245"/>
                    </a:lnTo>
                    <a:lnTo>
                      <a:pt x="773" y="242"/>
                    </a:lnTo>
                    <a:lnTo>
                      <a:pt x="773" y="242"/>
                    </a:lnTo>
                    <a:lnTo>
                      <a:pt x="773" y="242"/>
                    </a:lnTo>
                    <a:lnTo>
                      <a:pt x="775" y="240"/>
                    </a:lnTo>
                    <a:lnTo>
                      <a:pt x="777" y="240"/>
                    </a:lnTo>
                    <a:lnTo>
                      <a:pt x="777" y="240"/>
                    </a:lnTo>
                    <a:lnTo>
                      <a:pt x="777" y="238"/>
                    </a:lnTo>
                    <a:lnTo>
                      <a:pt x="777" y="238"/>
                    </a:lnTo>
                    <a:lnTo>
                      <a:pt x="775" y="236"/>
                    </a:lnTo>
                    <a:lnTo>
                      <a:pt x="775" y="236"/>
                    </a:lnTo>
                    <a:lnTo>
                      <a:pt x="775" y="236"/>
                    </a:lnTo>
                    <a:lnTo>
                      <a:pt x="775" y="236"/>
                    </a:lnTo>
                    <a:lnTo>
                      <a:pt x="773" y="236"/>
                    </a:lnTo>
                    <a:lnTo>
                      <a:pt x="771" y="236"/>
                    </a:lnTo>
                    <a:lnTo>
                      <a:pt x="767" y="238"/>
                    </a:lnTo>
                    <a:lnTo>
                      <a:pt x="765" y="240"/>
                    </a:lnTo>
                    <a:lnTo>
                      <a:pt x="763" y="242"/>
                    </a:lnTo>
                    <a:lnTo>
                      <a:pt x="761" y="245"/>
                    </a:lnTo>
                    <a:lnTo>
                      <a:pt x="755" y="251"/>
                    </a:lnTo>
                    <a:lnTo>
                      <a:pt x="753" y="253"/>
                    </a:lnTo>
                    <a:lnTo>
                      <a:pt x="749" y="257"/>
                    </a:lnTo>
                    <a:lnTo>
                      <a:pt x="747" y="257"/>
                    </a:lnTo>
                    <a:lnTo>
                      <a:pt x="747" y="259"/>
                    </a:lnTo>
                    <a:lnTo>
                      <a:pt x="745" y="261"/>
                    </a:lnTo>
                    <a:lnTo>
                      <a:pt x="745" y="263"/>
                    </a:lnTo>
                    <a:lnTo>
                      <a:pt x="745" y="263"/>
                    </a:lnTo>
                    <a:lnTo>
                      <a:pt x="745" y="265"/>
                    </a:lnTo>
                    <a:lnTo>
                      <a:pt x="743" y="265"/>
                    </a:lnTo>
                    <a:lnTo>
                      <a:pt x="741" y="265"/>
                    </a:lnTo>
                    <a:lnTo>
                      <a:pt x="733" y="267"/>
                    </a:lnTo>
                    <a:lnTo>
                      <a:pt x="733" y="269"/>
                    </a:lnTo>
                    <a:lnTo>
                      <a:pt x="731" y="269"/>
                    </a:lnTo>
                    <a:lnTo>
                      <a:pt x="729" y="271"/>
                    </a:lnTo>
                    <a:lnTo>
                      <a:pt x="727" y="271"/>
                    </a:lnTo>
                    <a:lnTo>
                      <a:pt x="727" y="273"/>
                    </a:lnTo>
                    <a:lnTo>
                      <a:pt x="727" y="273"/>
                    </a:lnTo>
                    <a:lnTo>
                      <a:pt x="727" y="273"/>
                    </a:lnTo>
                    <a:lnTo>
                      <a:pt x="727" y="273"/>
                    </a:lnTo>
                    <a:lnTo>
                      <a:pt x="729" y="273"/>
                    </a:lnTo>
                    <a:lnTo>
                      <a:pt x="731" y="273"/>
                    </a:lnTo>
                    <a:lnTo>
                      <a:pt x="735" y="273"/>
                    </a:lnTo>
                    <a:lnTo>
                      <a:pt x="737" y="273"/>
                    </a:lnTo>
                    <a:lnTo>
                      <a:pt x="745" y="271"/>
                    </a:lnTo>
                    <a:lnTo>
                      <a:pt x="745" y="271"/>
                    </a:lnTo>
                    <a:lnTo>
                      <a:pt x="745" y="271"/>
                    </a:lnTo>
                    <a:lnTo>
                      <a:pt x="745" y="273"/>
                    </a:lnTo>
                    <a:lnTo>
                      <a:pt x="743" y="279"/>
                    </a:lnTo>
                    <a:lnTo>
                      <a:pt x="741" y="281"/>
                    </a:lnTo>
                    <a:lnTo>
                      <a:pt x="743" y="281"/>
                    </a:lnTo>
                    <a:lnTo>
                      <a:pt x="745" y="281"/>
                    </a:lnTo>
                    <a:lnTo>
                      <a:pt x="749" y="279"/>
                    </a:lnTo>
                    <a:lnTo>
                      <a:pt x="751" y="279"/>
                    </a:lnTo>
                    <a:lnTo>
                      <a:pt x="753" y="277"/>
                    </a:lnTo>
                    <a:lnTo>
                      <a:pt x="755" y="277"/>
                    </a:lnTo>
                    <a:lnTo>
                      <a:pt x="757" y="277"/>
                    </a:lnTo>
                    <a:lnTo>
                      <a:pt x="759" y="275"/>
                    </a:lnTo>
                    <a:lnTo>
                      <a:pt x="761" y="273"/>
                    </a:lnTo>
                    <a:lnTo>
                      <a:pt x="761" y="273"/>
                    </a:lnTo>
                    <a:lnTo>
                      <a:pt x="763" y="273"/>
                    </a:lnTo>
                    <a:lnTo>
                      <a:pt x="765" y="273"/>
                    </a:lnTo>
                    <a:lnTo>
                      <a:pt x="771" y="269"/>
                    </a:lnTo>
                    <a:lnTo>
                      <a:pt x="773" y="269"/>
                    </a:lnTo>
                    <a:lnTo>
                      <a:pt x="773" y="269"/>
                    </a:lnTo>
                    <a:lnTo>
                      <a:pt x="775" y="267"/>
                    </a:lnTo>
                    <a:lnTo>
                      <a:pt x="775" y="265"/>
                    </a:lnTo>
                    <a:lnTo>
                      <a:pt x="777" y="265"/>
                    </a:lnTo>
                    <a:lnTo>
                      <a:pt x="779" y="265"/>
                    </a:lnTo>
                    <a:lnTo>
                      <a:pt x="781" y="265"/>
                    </a:lnTo>
                    <a:lnTo>
                      <a:pt x="783" y="265"/>
                    </a:lnTo>
                    <a:lnTo>
                      <a:pt x="783" y="265"/>
                    </a:lnTo>
                    <a:lnTo>
                      <a:pt x="783" y="265"/>
                    </a:lnTo>
                    <a:lnTo>
                      <a:pt x="781" y="267"/>
                    </a:lnTo>
                    <a:lnTo>
                      <a:pt x="783" y="267"/>
                    </a:lnTo>
                    <a:lnTo>
                      <a:pt x="787" y="267"/>
                    </a:lnTo>
                    <a:lnTo>
                      <a:pt x="787" y="267"/>
                    </a:lnTo>
                    <a:lnTo>
                      <a:pt x="785" y="271"/>
                    </a:lnTo>
                    <a:lnTo>
                      <a:pt x="787" y="271"/>
                    </a:lnTo>
                    <a:lnTo>
                      <a:pt x="789" y="271"/>
                    </a:lnTo>
                    <a:lnTo>
                      <a:pt x="791" y="273"/>
                    </a:lnTo>
                    <a:lnTo>
                      <a:pt x="797" y="275"/>
                    </a:lnTo>
                    <a:lnTo>
                      <a:pt x="799" y="275"/>
                    </a:lnTo>
                    <a:lnTo>
                      <a:pt x="799" y="275"/>
                    </a:lnTo>
                    <a:lnTo>
                      <a:pt x="799" y="275"/>
                    </a:lnTo>
                    <a:lnTo>
                      <a:pt x="801" y="275"/>
                    </a:lnTo>
                    <a:lnTo>
                      <a:pt x="805" y="273"/>
                    </a:lnTo>
                    <a:lnTo>
                      <a:pt x="809" y="271"/>
                    </a:lnTo>
                    <a:lnTo>
                      <a:pt x="811" y="271"/>
                    </a:lnTo>
                    <a:close/>
                    <a:moveTo>
                      <a:pt x="809" y="174"/>
                    </a:moveTo>
                    <a:lnTo>
                      <a:pt x="809" y="174"/>
                    </a:lnTo>
                    <a:lnTo>
                      <a:pt x="811" y="174"/>
                    </a:lnTo>
                    <a:lnTo>
                      <a:pt x="813" y="174"/>
                    </a:lnTo>
                    <a:lnTo>
                      <a:pt x="815" y="174"/>
                    </a:lnTo>
                    <a:lnTo>
                      <a:pt x="815" y="174"/>
                    </a:lnTo>
                    <a:lnTo>
                      <a:pt x="815" y="172"/>
                    </a:lnTo>
                    <a:lnTo>
                      <a:pt x="815" y="172"/>
                    </a:lnTo>
                    <a:lnTo>
                      <a:pt x="815" y="172"/>
                    </a:lnTo>
                    <a:lnTo>
                      <a:pt x="815" y="172"/>
                    </a:lnTo>
                    <a:lnTo>
                      <a:pt x="813" y="172"/>
                    </a:lnTo>
                    <a:lnTo>
                      <a:pt x="811" y="172"/>
                    </a:lnTo>
                    <a:lnTo>
                      <a:pt x="811" y="172"/>
                    </a:lnTo>
                    <a:lnTo>
                      <a:pt x="809" y="172"/>
                    </a:lnTo>
                    <a:lnTo>
                      <a:pt x="807" y="172"/>
                    </a:lnTo>
                    <a:lnTo>
                      <a:pt x="807" y="172"/>
                    </a:lnTo>
                    <a:lnTo>
                      <a:pt x="807" y="172"/>
                    </a:lnTo>
                    <a:lnTo>
                      <a:pt x="807" y="174"/>
                    </a:lnTo>
                    <a:lnTo>
                      <a:pt x="809" y="174"/>
                    </a:lnTo>
                    <a:close/>
                    <a:moveTo>
                      <a:pt x="783" y="234"/>
                    </a:moveTo>
                    <a:lnTo>
                      <a:pt x="783" y="234"/>
                    </a:lnTo>
                    <a:lnTo>
                      <a:pt x="781" y="234"/>
                    </a:lnTo>
                    <a:lnTo>
                      <a:pt x="781" y="234"/>
                    </a:lnTo>
                    <a:lnTo>
                      <a:pt x="779" y="234"/>
                    </a:lnTo>
                    <a:lnTo>
                      <a:pt x="779" y="236"/>
                    </a:lnTo>
                    <a:lnTo>
                      <a:pt x="779" y="236"/>
                    </a:lnTo>
                    <a:lnTo>
                      <a:pt x="779" y="238"/>
                    </a:lnTo>
                    <a:lnTo>
                      <a:pt x="777" y="238"/>
                    </a:lnTo>
                    <a:lnTo>
                      <a:pt x="777" y="238"/>
                    </a:lnTo>
                    <a:lnTo>
                      <a:pt x="779" y="240"/>
                    </a:lnTo>
                    <a:lnTo>
                      <a:pt x="779" y="240"/>
                    </a:lnTo>
                    <a:lnTo>
                      <a:pt x="779" y="240"/>
                    </a:lnTo>
                    <a:lnTo>
                      <a:pt x="779" y="242"/>
                    </a:lnTo>
                    <a:lnTo>
                      <a:pt x="779" y="242"/>
                    </a:lnTo>
                    <a:lnTo>
                      <a:pt x="781" y="240"/>
                    </a:lnTo>
                    <a:lnTo>
                      <a:pt x="781" y="240"/>
                    </a:lnTo>
                    <a:lnTo>
                      <a:pt x="783" y="240"/>
                    </a:lnTo>
                    <a:lnTo>
                      <a:pt x="783" y="240"/>
                    </a:lnTo>
                    <a:lnTo>
                      <a:pt x="783" y="238"/>
                    </a:lnTo>
                    <a:lnTo>
                      <a:pt x="783" y="236"/>
                    </a:lnTo>
                    <a:lnTo>
                      <a:pt x="783" y="236"/>
                    </a:lnTo>
                    <a:lnTo>
                      <a:pt x="783" y="234"/>
                    </a:lnTo>
                    <a:lnTo>
                      <a:pt x="783" y="234"/>
                    </a:lnTo>
                    <a:close/>
                    <a:moveTo>
                      <a:pt x="847" y="267"/>
                    </a:moveTo>
                    <a:lnTo>
                      <a:pt x="843" y="267"/>
                    </a:lnTo>
                    <a:lnTo>
                      <a:pt x="843" y="267"/>
                    </a:lnTo>
                    <a:lnTo>
                      <a:pt x="843" y="267"/>
                    </a:lnTo>
                    <a:lnTo>
                      <a:pt x="843" y="267"/>
                    </a:lnTo>
                    <a:lnTo>
                      <a:pt x="845" y="267"/>
                    </a:lnTo>
                    <a:lnTo>
                      <a:pt x="847" y="267"/>
                    </a:lnTo>
                    <a:lnTo>
                      <a:pt x="849" y="267"/>
                    </a:lnTo>
                    <a:lnTo>
                      <a:pt x="849" y="267"/>
                    </a:lnTo>
                    <a:lnTo>
                      <a:pt x="847" y="267"/>
                    </a:lnTo>
                    <a:lnTo>
                      <a:pt x="847" y="267"/>
                    </a:lnTo>
                    <a:close/>
                    <a:moveTo>
                      <a:pt x="839" y="275"/>
                    </a:moveTo>
                    <a:lnTo>
                      <a:pt x="839" y="275"/>
                    </a:lnTo>
                    <a:lnTo>
                      <a:pt x="837" y="275"/>
                    </a:lnTo>
                    <a:lnTo>
                      <a:pt x="833" y="275"/>
                    </a:lnTo>
                    <a:lnTo>
                      <a:pt x="831" y="275"/>
                    </a:lnTo>
                    <a:lnTo>
                      <a:pt x="831" y="275"/>
                    </a:lnTo>
                    <a:lnTo>
                      <a:pt x="829" y="275"/>
                    </a:lnTo>
                    <a:lnTo>
                      <a:pt x="829" y="277"/>
                    </a:lnTo>
                    <a:lnTo>
                      <a:pt x="831" y="279"/>
                    </a:lnTo>
                    <a:lnTo>
                      <a:pt x="833" y="281"/>
                    </a:lnTo>
                    <a:lnTo>
                      <a:pt x="833" y="281"/>
                    </a:lnTo>
                    <a:lnTo>
                      <a:pt x="835" y="281"/>
                    </a:lnTo>
                    <a:lnTo>
                      <a:pt x="837" y="281"/>
                    </a:lnTo>
                    <a:lnTo>
                      <a:pt x="839" y="279"/>
                    </a:lnTo>
                    <a:lnTo>
                      <a:pt x="839" y="279"/>
                    </a:lnTo>
                    <a:lnTo>
                      <a:pt x="841" y="279"/>
                    </a:lnTo>
                    <a:lnTo>
                      <a:pt x="841" y="279"/>
                    </a:lnTo>
                    <a:lnTo>
                      <a:pt x="839" y="277"/>
                    </a:lnTo>
                    <a:lnTo>
                      <a:pt x="839" y="275"/>
                    </a:lnTo>
                    <a:lnTo>
                      <a:pt x="839" y="275"/>
                    </a:lnTo>
                    <a:close/>
                    <a:moveTo>
                      <a:pt x="799" y="319"/>
                    </a:moveTo>
                    <a:lnTo>
                      <a:pt x="799" y="319"/>
                    </a:lnTo>
                    <a:lnTo>
                      <a:pt x="799" y="319"/>
                    </a:lnTo>
                    <a:lnTo>
                      <a:pt x="801" y="319"/>
                    </a:lnTo>
                    <a:lnTo>
                      <a:pt x="803" y="319"/>
                    </a:lnTo>
                    <a:lnTo>
                      <a:pt x="803" y="319"/>
                    </a:lnTo>
                    <a:lnTo>
                      <a:pt x="805" y="317"/>
                    </a:lnTo>
                    <a:lnTo>
                      <a:pt x="803" y="319"/>
                    </a:lnTo>
                    <a:lnTo>
                      <a:pt x="799" y="319"/>
                    </a:lnTo>
                    <a:close/>
                    <a:moveTo>
                      <a:pt x="807" y="295"/>
                    </a:moveTo>
                    <a:lnTo>
                      <a:pt x="807" y="295"/>
                    </a:lnTo>
                    <a:lnTo>
                      <a:pt x="807" y="295"/>
                    </a:lnTo>
                    <a:lnTo>
                      <a:pt x="807" y="293"/>
                    </a:lnTo>
                    <a:lnTo>
                      <a:pt x="805" y="293"/>
                    </a:lnTo>
                    <a:lnTo>
                      <a:pt x="805" y="293"/>
                    </a:lnTo>
                    <a:lnTo>
                      <a:pt x="805" y="293"/>
                    </a:lnTo>
                    <a:lnTo>
                      <a:pt x="803" y="293"/>
                    </a:lnTo>
                    <a:lnTo>
                      <a:pt x="801" y="293"/>
                    </a:lnTo>
                    <a:lnTo>
                      <a:pt x="801" y="293"/>
                    </a:lnTo>
                    <a:lnTo>
                      <a:pt x="799" y="293"/>
                    </a:lnTo>
                    <a:lnTo>
                      <a:pt x="795" y="295"/>
                    </a:lnTo>
                    <a:lnTo>
                      <a:pt x="795" y="297"/>
                    </a:lnTo>
                    <a:lnTo>
                      <a:pt x="793" y="297"/>
                    </a:lnTo>
                    <a:lnTo>
                      <a:pt x="793" y="297"/>
                    </a:lnTo>
                    <a:lnTo>
                      <a:pt x="793" y="299"/>
                    </a:lnTo>
                    <a:lnTo>
                      <a:pt x="791" y="301"/>
                    </a:lnTo>
                    <a:lnTo>
                      <a:pt x="791" y="301"/>
                    </a:lnTo>
                    <a:lnTo>
                      <a:pt x="791" y="303"/>
                    </a:lnTo>
                    <a:lnTo>
                      <a:pt x="791" y="303"/>
                    </a:lnTo>
                    <a:lnTo>
                      <a:pt x="793" y="303"/>
                    </a:lnTo>
                    <a:lnTo>
                      <a:pt x="793" y="305"/>
                    </a:lnTo>
                    <a:lnTo>
                      <a:pt x="793" y="305"/>
                    </a:lnTo>
                    <a:lnTo>
                      <a:pt x="795" y="305"/>
                    </a:lnTo>
                    <a:lnTo>
                      <a:pt x="795" y="305"/>
                    </a:lnTo>
                    <a:lnTo>
                      <a:pt x="795" y="305"/>
                    </a:lnTo>
                    <a:lnTo>
                      <a:pt x="797" y="303"/>
                    </a:lnTo>
                    <a:lnTo>
                      <a:pt x="799" y="301"/>
                    </a:lnTo>
                    <a:lnTo>
                      <a:pt x="801" y="301"/>
                    </a:lnTo>
                    <a:lnTo>
                      <a:pt x="803" y="299"/>
                    </a:lnTo>
                    <a:lnTo>
                      <a:pt x="805" y="299"/>
                    </a:lnTo>
                    <a:lnTo>
                      <a:pt x="805" y="297"/>
                    </a:lnTo>
                    <a:lnTo>
                      <a:pt x="807" y="295"/>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39" name="Freeform 213">
                <a:extLst>
                  <a:ext uri="{FF2B5EF4-FFF2-40B4-BE49-F238E27FC236}">
                    <a16:creationId xmlns:a16="http://schemas.microsoft.com/office/drawing/2014/main" id="{3E08E10A-948D-5C82-7331-E2DC816A4448}"/>
                  </a:ext>
                </a:extLst>
              </p:cNvPr>
              <p:cNvSpPr>
                <a:spLocks/>
              </p:cNvSpPr>
              <p:nvPr/>
            </p:nvSpPr>
            <p:spPr bwMode="auto">
              <a:xfrm>
                <a:off x="3601" y="1842"/>
                <a:ext cx="122" cy="205"/>
              </a:xfrm>
              <a:custGeom>
                <a:avLst/>
                <a:gdLst>
                  <a:gd name="T0" fmla="*/ 120 w 122"/>
                  <a:gd name="T1" fmla="*/ 187 h 205"/>
                  <a:gd name="T2" fmla="*/ 118 w 122"/>
                  <a:gd name="T3" fmla="*/ 181 h 205"/>
                  <a:gd name="T4" fmla="*/ 110 w 122"/>
                  <a:gd name="T5" fmla="*/ 173 h 205"/>
                  <a:gd name="T6" fmla="*/ 104 w 122"/>
                  <a:gd name="T7" fmla="*/ 163 h 205"/>
                  <a:gd name="T8" fmla="*/ 102 w 122"/>
                  <a:gd name="T9" fmla="*/ 157 h 205"/>
                  <a:gd name="T10" fmla="*/ 96 w 122"/>
                  <a:gd name="T11" fmla="*/ 143 h 205"/>
                  <a:gd name="T12" fmla="*/ 96 w 122"/>
                  <a:gd name="T13" fmla="*/ 137 h 205"/>
                  <a:gd name="T14" fmla="*/ 94 w 122"/>
                  <a:gd name="T15" fmla="*/ 129 h 205"/>
                  <a:gd name="T16" fmla="*/ 96 w 122"/>
                  <a:gd name="T17" fmla="*/ 125 h 205"/>
                  <a:gd name="T18" fmla="*/ 102 w 122"/>
                  <a:gd name="T19" fmla="*/ 115 h 205"/>
                  <a:gd name="T20" fmla="*/ 106 w 122"/>
                  <a:gd name="T21" fmla="*/ 105 h 205"/>
                  <a:gd name="T22" fmla="*/ 112 w 122"/>
                  <a:gd name="T23" fmla="*/ 95 h 205"/>
                  <a:gd name="T24" fmla="*/ 102 w 122"/>
                  <a:gd name="T25" fmla="*/ 79 h 205"/>
                  <a:gd name="T26" fmla="*/ 92 w 122"/>
                  <a:gd name="T27" fmla="*/ 71 h 205"/>
                  <a:gd name="T28" fmla="*/ 88 w 122"/>
                  <a:gd name="T29" fmla="*/ 61 h 205"/>
                  <a:gd name="T30" fmla="*/ 104 w 122"/>
                  <a:gd name="T31" fmla="*/ 56 h 205"/>
                  <a:gd name="T32" fmla="*/ 110 w 122"/>
                  <a:gd name="T33" fmla="*/ 54 h 205"/>
                  <a:gd name="T34" fmla="*/ 102 w 122"/>
                  <a:gd name="T35" fmla="*/ 36 h 205"/>
                  <a:gd name="T36" fmla="*/ 104 w 122"/>
                  <a:gd name="T37" fmla="*/ 22 h 205"/>
                  <a:gd name="T38" fmla="*/ 98 w 122"/>
                  <a:gd name="T39" fmla="*/ 8 h 205"/>
                  <a:gd name="T40" fmla="*/ 88 w 122"/>
                  <a:gd name="T41" fmla="*/ 0 h 205"/>
                  <a:gd name="T42" fmla="*/ 90 w 122"/>
                  <a:gd name="T43" fmla="*/ 14 h 205"/>
                  <a:gd name="T44" fmla="*/ 96 w 122"/>
                  <a:gd name="T45" fmla="*/ 18 h 205"/>
                  <a:gd name="T46" fmla="*/ 96 w 122"/>
                  <a:gd name="T47" fmla="*/ 28 h 205"/>
                  <a:gd name="T48" fmla="*/ 86 w 122"/>
                  <a:gd name="T49" fmla="*/ 34 h 205"/>
                  <a:gd name="T50" fmla="*/ 76 w 122"/>
                  <a:gd name="T51" fmla="*/ 54 h 205"/>
                  <a:gd name="T52" fmla="*/ 74 w 122"/>
                  <a:gd name="T53" fmla="*/ 65 h 205"/>
                  <a:gd name="T54" fmla="*/ 68 w 122"/>
                  <a:gd name="T55" fmla="*/ 77 h 205"/>
                  <a:gd name="T56" fmla="*/ 60 w 122"/>
                  <a:gd name="T57" fmla="*/ 85 h 205"/>
                  <a:gd name="T58" fmla="*/ 56 w 122"/>
                  <a:gd name="T59" fmla="*/ 99 h 205"/>
                  <a:gd name="T60" fmla="*/ 52 w 122"/>
                  <a:gd name="T61" fmla="*/ 107 h 205"/>
                  <a:gd name="T62" fmla="*/ 48 w 122"/>
                  <a:gd name="T63" fmla="*/ 117 h 205"/>
                  <a:gd name="T64" fmla="*/ 42 w 122"/>
                  <a:gd name="T65" fmla="*/ 119 h 205"/>
                  <a:gd name="T66" fmla="*/ 36 w 122"/>
                  <a:gd name="T67" fmla="*/ 111 h 205"/>
                  <a:gd name="T68" fmla="*/ 30 w 122"/>
                  <a:gd name="T69" fmla="*/ 113 h 205"/>
                  <a:gd name="T70" fmla="*/ 24 w 122"/>
                  <a:gd name="T71" fmla="*/ 111 h 205"/>
                  <a:gd name="T72" fmla="*/ 16 w 122"/>
                  <a:gd name="T73" fmla="*/ 119 h 205"/>
                  <a:gd name="T74" fmla="*/ 8 w 122"/>
                  <a:gd name="T75" fmla="*/ 129 h 205"/>
                  <a:gd name="T76" fmla="*/ 2 w 122"/>
                  <a:gd name="T77" fmla="*/ 147 h 205"/>
                  <a:gd name="T78" fmla="*/ 2 w 122"/>
                  <a:gd name="T79" fmla="*/ 155 h 205"/>
                  <a:gd name="T80" fmla="*/ 4 w 122"/>
                  <a:gd name="T81" fmla="*/ 153 h 205"/>
                  <a:gd name="T82" fmla="*/ 6 w 122"/>
                  <a:gd name="T83" fmla="*/ 159 h 205"/>
                  <a:gd name="T84" fmla="*/ 12 w 122"/>
                  <a:gd name="T85" fmla="*/ 165 h 205"/>
                  <a:gd name="T86" fmla="*/ 16 w 122"/>
                  <a:gd name="T87" fmla="*/ 163 h 205"/>
                  <a:gd name="T88" fmla="*/ 18 w 122"/>
                  <a:gd name="T89" fmla="*/ 165 h 205"/>
                  <a:gd name="T90" fmla="*/ 18 w 122"/>
                  <a:gd name="T91" fmla="*/ 169 h 205"/>
                  <a:gd name="T92" fmla="*/ 22 w 122"/>
                  <a:gd name="T93" fmla="*/ 181 h 205"/>
                  <a:gd name="T94" fmla="*/ 20 w 122"/>
                  <a:gd name="T95" fmla="*/ 195 h 205"/>
                  <a:gd name="T96" fmla="*/ 36 w 122"/>
                  <a:gd name="T97" fmla="*/ 197 h 205"/>
                  <a:gd name="T98" fmla="*/ 48 w 122"/>
                  <a:gd name="T99" fmla="*/ 193 h 205"/>
                  <a:gd name="T100" fmla="*/ 64 w 122"/>
                  <a:gd name="T101" fmla="*/ 195 h 205"/>
                  <a:gd name="T102" fmla="*/ 76 w 122"/>
                  <a:gd name="T103" fmla="*/ 197 h 205"/>
                  <a:gd name="T104" fmla="*/ 96 w 122"/>
                  <a:gd name="T105" fmla="*/ 195 h 205"/>
                  <a:gd name="T106" fmla="*/ 100 w 122"/>
                  <a:gd name="T107" fmla="*/ 199 h 205"/>
                  <a:gd name="T108" fmla="*/ 106 w 122"/>
                  <a:gd name="T109" fmla="*/ 199 h 205"/>
                  <a:gd name="T110" fmla="*/ 116 w 122"/>
                  <a:gd name="T111" fmla="*/ 203 h 205"/>
                  <a:gd name="T112" fmla="*/ 120 w 122"/>
                  <a:gd name="T113" fmla="*/ 203 h 205"/>
                  <a:gd name="T114" fmla="*/ 122 w 122"/>
                  <a:gd name="T115" fmla="*/ 1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205">
                    <a:moveTo>
                      <a:pt x="120" y="193"/>
                    </a:moveTo>
                    <a:lnTo>
                      <a:pt x="120" y="191"/>
                    </a:lnTo>
                    <a:lnTo>
                      <a:pt x="120" y="189"/>
                    </a:lnTo>
                    <a:lnTo>
                      <a:pt x="120" y="189"/>
                    </a:lnTo>
                    <a:lnTo>
                      <a:pt x="120" y="187"/>
                    </a:lnTo>
                    <a:lnTo>
                      <a:pt x="120" y="187"/>
                    </a:lnTo>
                    <a:lnTo>
                      <a:pt x="120" y="185"/>
                    </a:lnTo>
                    <a:lnTo>
                      <a:pt x="120" y="185"/>
                    </a:lnTo>
                    <a:lnTo>
                      <a:pt x="120" y="183"/>
                    </a:lnTo>
                    <a:lnTo>
                      <a:pt x="118" y="181"/>
                    </a:lnTo>
                    <a:lnTo>
                      <a:pt x="118" y="181"/>
                    </a:lnTo>
                    <a:lnTo>
                      <a:pt x="118" y="181"/>
                    </a:lnTo>
                    <a:lnTo>
                      <a:pt x="116" y="179"/>
                    </a:lnTo>
                    <a:lnTo>
                      <a:pt x="116" y="179"/>
                    </a:lnTo>
                    <a:lnTo>
                      <a:pt x="114" y="179"/>
                    </a:lnTo>
                    <a:lnTo>
                      <a:pt x="114" y="177"/>
                    </a:lnTo>
                    <a:lnTo>
                      <a:pt x="112" y="175"/>
                    </a:lnTo>
                    <a:lnTo>
                      <a:pt x="110" y="173"/>
                    </a:lnTo>
                    <a:lnTo>
                      <a:pt x="108" y="171"/>
                    </a:lnTo>
                    <a:lnTo>
                      <a:pt x="106" y="169"/>
                    </a:lnTo>
                    <a:lnTo>
                      <a:pt x="104" y="167"/>
                    </a:lnTo>
                    <a:lnTo>
                      <a:pt x="104" y="165"/>
                    </a:lnTo>
                    <a:lnTo>
                      <a:pt x="104" y="163"/>
                    </a:lnTo>
                    <a:lnTo>
                      <a:pt x="104" y="163"/>
                    </a:lnTo>
                    <a:lnTo>
                      <a:pt x="104" y="163"/>
                    </a:lnTo>
                    <a:lnTo>
                      <a:pt x="104" y="163"/>
                    </a:lnTo>
                    <a:lnTo>
                      <a:pt x="104" y="163"/>
                    </a:lnTo>
                    <a:lnTo>
                      <a:pt x="104" y="161"/>
                    </a:lnTo>
                    <a:lnTo>
                      <a:pt x="104" y="159"/>
                    </a:lnTo>
                    <a:lnTo>
                      <a:pt x="102" y="157"/>
                    </a:lnTo>
                    <a:lnTo>
                      <a:pt x="100" y="155"/>
                    </a:lnTo>
                    <a:lnTo>
                      <a:pt x="98" y="153"/>
                    </a:lnTo>
                    <a:lnTo>
                      <a:pt x="98" y="153"/>
                    </a:lnTo>
                    <a:lnTo>
                      <a:pt x="98" y="151"/>
                    </a:lnTo>
                    <a:lnTo>
                      <a:pt x="98" y="145"/>
                    </a:lnTo>
                    <a:lnTo>
                      <a:pt x="96" y="143"/>
                    </a:lnTo>
                    <a:lnTo>
                      <a:pt x="96" y="141"/>
                    </a:lnTo>
                    <a:lnTo>
                      <a:pt x="96" y="141"/>
                    </a:lnTo>
                    <a:lnTo>
                      <a:pt x="96" y="141"/>
                    </a:lnTo>
                    <a:lnTo>
                      <a:pt x="96" y="139"/>
                    </a:lnTo>
                    <a:lnTo>
                      <a:pt x="96" y="139"/>
                    </a:lnTo>
                    <a:lnTo>
                      <a:pt x="96" y="137"/>
                    </a:lnTo>
                    <a:lnTo>
                      <a:pt x="96" y="137"/>
                    </a:lnTo>
                    <a:lnTo>
                      <a:pt x="96" y="131"/>
                    </a:lnTo>
                    <a:lnTo>
                      <a:pt x="96" y="129"/>
                    </a:lnTo>
                    <a:lnTo>
                      <a:pt x="96" y="129"/>
                    </a:lnTo>
                    <a:lnTo>
                      <a:pt x="96" y="129"/>
                    </a:lnTo>
                    <a:lnTo>
                      <a:pt x="94" y="129"/>
                    </a:lnTo>
                    <a:lnTo>
                      <a:pt x="94" y="129"/>
                    </a:lnTo>
                    <a:lnTo>
                      <a:pt x="94" y="127"/>
                    </a:lnTo>
                    <a:lnTo>
                      <a:pt x="94" y="127"/>
                    </a:lnTo>
                    <a:lnTo>
                      <a:pt x="94" y="125"/>
                    </a:lnTo>
                    <a:lnTo>
                      <a:pt x="94" y="125"/>
                    </a:lnTo>
                    <a:lnTo>
                      <a:pt x="96" y="125"/>
                    </a:lnTo>
                    <a:lnTo>
                      <a:pt x="98" y="123"/>
                    </a:lnTo>
                    <a:lnTo>
                      <a:pt x="98" y="123"/>
                    </a:lnTo>
                    <a:lnTo>
                      <a:pt x="98" y="123"/>
                    </a:lnTo>
                    <a:lnTo>
                      <a:pt x="98" y="121"/>
                    </a:lnTo>
                    <a:lnTo>
                      <a:pt x="100" y="117"/>
                    </a:lnTo>
                    <a:lnTo>
                      <a:pt x="102" y="115"/>
                    </a:lnTo>
                    <a:lnTo>
                      <a:pt x="102" y="113"/>
                    </a:lnTo>
                    <a:lnTo>
                      <a:pt x="104" y="111"/>
                    </a:lnTo>
                    <a:lnTo>
                      <a:pt x="104" y="109"/>
                    </a:lnTo>
                    <a:lnTo>
                      <a:pt x="106" y="107"/>
                    </a:lnTo>
                    <a:lnTo>
                      <a:pt x="106" y="107"/>
                    </a:lnTo>
                    <a:lnTo>
                      <a:pt x="106" y="105"/>
                    </a:lnTo>
                    <a:lnTo>
                      <a:pt x="108" y="103"/>
                    </a:lnTo>
                    <a:lnTo>
                      <a:pt x="110" y="101"/>
                    </a:lnTo>
                    <a:lnTo>
                      <a:pt x="110" y="99"/>
                    </a:lnTo>
                    <a:lnTo>
                      <a:pt x="112" y="99"/>
                    </a:lnTo>
                    <a:lnTo>
                      <a:pt x="112" y="97"/>
                    </a:lnTo>
                    <a:lnTo>
                      <a:pt x="112" y="95"/>
                    </a:lnTo>
                    <a:lnTo>
                      <a:pt x="110" y="95"/>
                    </a:lnTo>
                    <a:lnTo>
                      <a:pt x="110" y="95"/>
                    </a:lnTo>
                    <a:lnTo>
                      <a:pt x="108" y="91"/>
                    </a:lnTo>
                    <a:lnTo>
                      <a:pt x="106" y="87"/>
                    </a:lnTo>
                    <a:lnTo>
                      <a:pt x="104" y="83"/>
                    </a:lnTo>
                    <a:lnTo>
                      <a:pt x="102" y="79"/>
                    </a:lnTo>
                    <a:lnTo>
                      <a:pt x="100" y="77"/>
                    </a:lnTo>
                    <a:lnTo>
                      <a:pt x="100" y="77"/>
                    </a:lnTo>
                    <a:lnTo>
                      <a:pt x="98" y="77"/>
                    </a:lnTo>
                    <a:lnTo>
                      <a:pt x="98" y="77"/>
                    </a:lnTo>
                    <a:lnTo>
                      <a:pt x="96" y="73"/>
                    </a:lnTo>
                    <a:lnTo>
                      <a:pt x="92" y="71"/>
                    </a:lnTo>
                    <a:lnTo>
                      <a:pt x="90" y="69"/>
                    </a:lnTo>
                    <a:lnTo>
                      <a:pt x="90" y="67"/>
                    </a:lnTo>
                    <a:lnTo>
                      <a:pt x="88" y="65"/>
                    </a:lnTo>
                    <a:lnTo>
                      <a:pt x="86" y="63"/>
                    </a:lnTo>
                    <a:lnTo>
                      <a:pt x="86" y="63"/>
                    </a:lnTo>
                    <a:lnTo>
                      <a:pt x="88" y="61"/>
                    </a:lnTo>
                    <a:lnTo>
                      <a:pt x="88" y="58"/>
                    </a:lnTo>
                    <a:lnTo>
                      <a:pt x="90" y="56"/>
                    </a:lnTo>
                    <a:lnTo>
                      <a:pt x="92" y="56"/>
                    </a:lnTo>
                    <a:lnTo>
                      <a:pt x="96" y="56"/>
                    </a:lnTo>
                    <a:lnTo>
                      <a:pt x="100" y="56"/>
                    </a:lnTo>
                    <a:lnTo>
                      <a:pt x="104" y="56"/>
                    </a:lnTo>
                    <a:lnTo>
                      <a:pt x="104" y="56"/>
                    </a:lnTo>
                    <a:lnTo>
                      <a:pt x="106" y="56"/>
                    </a:lnTo>
                    <a:lnTo>
                      <a:pt x="108" y="56"/>
                    </a:lnTo>
                    <a:lnTo>
                      <a:pt x="110" y="56"/>
                    </a:lnTo>
                    <a:lnTo>
                      <a:pt x="112" y="56"/>
                    </a:lnTo>
                    <a:lnTo>
                      <a:pt x="110" y="54"/>
                    </a:lnTo>
                    <a:lnTo>
                      <a:pt x="108" y="52"/>
                    </a:lnTo>
                    <a:lnTo>
                      <a:pt x="106" y="50"/>
                    </a:lnTo>
                    <a:lnTo>
                      <a:pt x="106" y="46"/>
                    </a:lnTo>
                    <a:lnTo>
                      <a:pt x="104" y="44"/>
                    </a:lnTo>
                    <a:lnTo>
                      <a:pt x="104" y="40"/>
                    </a:lnTo>
                    <a:lnTo>
                      <a:pt x="102" y="36"/>
                    </a:lnTo>
                    <a:lnTo>
                      <a:pt x="102" y="32"/>
                    </a:lnTo>
                    <a:lnTo>
                      <a:pt x="104" y="32"/>
                    </a:lnTo>
                    <a:lnTo>
                      <a:pt x="104" y="28"/>
                    </a:lnTo>
                    <a:lnTo>
                      <a:pt x="104" y="26"/>
                    </a:lnTo>
                    <a:lnTo>
                      <a:pt x="104" y="24"/>
                    </a:lnTo>
                    <a:lnTo>
                      <a:pt x="104" y="22"/>
                    </a:lnTo>
                    <a:lnTo>
                      <a:pt x="104" y="22"/>
                    </a:lnTo>
                    <a:lnTo>
                      <a:pt x="102" y="18"/>
                    </a:lnTo>
                    <a:lnTo>
                      <a:pt x="102" y="18"/>
                    </a:lnTo>
                    <a:lnTo>
                      <a:pt x="100" y="14"/>
                    </a:lnTo>
                    <a:lnTo>
                      <a:pt x="100" y="10"/>
                    </a:lnTo>
                    <a:lnTo>
                      <a:pt x="98" y="8"/>
                    </a:lnTo>
                    <a:lnTo>
                      <a:pt x="96" y="6"/>
                    </a:lnTo>
                    <a:lnTo>
                      <a:pt x="94" y="6"/>
                    </a:lnTo>
                    <a:lnTo>
                      <a:pt x="94" y="2"/>
                    </a:lnTo>
                    <a:lnTo>
                      <a:pt x="94" y="2"/>
                    </a:lnTo>
                    <a:lnTo>
                      <a:pt x="90" y="0"/>
                    </a:lnTo>
                    <a:lnTo>
                      <a:pt x="88" y="0"/>
                    </a:lnTo>
                    <a:lnTo>
                      <a:pt x="88" y="8"/>
                    </a:lnTo>
                    <a:lnTo>
                      <a:pt x="90" y="10"/>
                    </a:lnTo>
                    <a:lnTo>
                      <a:pt x="90" y="12"/>
                    </a:lnTo>
                    <a:lnTo>
                      <a:pt x="90" y="12"/>
                    </a:lnTo>
                    <a:lnTo>
                      <a:pt x="90" y="12"/>
                    </a:lnTo>
                    <a:lnTo>
                      <a:pt x="90" y="14"/>
                    </a:lnTo>
                    <a:lnTo>
                      <a:pt x="92" y="14"/>
                    </a:lnTo>
                    <a:lnTo>
                      <a:pt x="94" y="14"/>
                    </a:lnTo>
                    <a:lnTo>
                      <a:pt x="96" y="16"/>
                    </a:lnTo>
                    <a:lnTo>
                      <a:pt x="96" y="16"/>
                    </a:lnTo>
                    <a:lnTo>
                      <a:pt x="96" y="18"/>
                    </a:lnTo>
                    <a:lnTo>
                      <a:pt x="96" y="18"/>
                    </a:lnTo>
                    <a:lnTo>
                      <a:pt x="96" y="20"/>
                    </a:lnTo>
                    <a:lnTo>
                      <a:pt x="96" y="22"/>
                    </a:lnTo>
                    <a:lnTo>
                      <a:pt x="96" y="24"/>
                    </a:lnTo>
                    <a:lnTo>
                      <a:pt x="96" y="28"/>
                    </a:lnTo>
                    <a:lnTo>
                      <a:pt x="96" y="28"/>
                    </a:lnTo>
                    <a:lnTo>
                      <a:pt x="96" y="28"/>
                    </a:lnTo>
                    <a:lnTo>
                      <a:pt x="94" y="30"/>
                    </a:lnTo>
                    <a:lnTo>
                      <a:pt x="92" y="30"/>
                    </a:lnTo>
                    <a:lnTo>
                      <a:pt x="90" y="32"/>
                    </a:lnTo>
                    <a:lnTo>
                      <a:pt x="88" y="34"/>
                    </a:lnTo>
                    <a:lnTo>
                      <a:pt x="88" y="34"/>
                    </a:lnTo>
                    <a:lnTo>
                      <a:pt x="86" y="34"/>
                    </a:lnTo>
                    <a:lnTo>
                      <a:pt x="84" y="36"/>
                    </a:lnTo>
                    <a:lnTo>
                      <a:pt x="82" y="40"/>
                    </a:lnTo>
                    <a:lnTo>
                      <a:pt x="80" y="44"/>
                    </a:lnTo>
                    <a:lnTo>
                      <a:pt x="78" y="48"/>
                    </a:lnTo>
                    <a:lnTo>
                      <a:pt x="78" y="52"/>
                    </a:lnTo>
                    <a:lnTo>
                      <a:pt x="76" y="54"/>
                    </a:lnTo>
                    <a:lnTo>
                      <a:pt x="74" y="56"/>
                    </a:lnTo>
                    <a:lnTo>
                      <a:pt x="74" y="56"/>
                    </a:lnTo>
                    <a:lnTo>
                      <a:pt x="74" y="58"/>
                    </a:lnTo>
                    <a:lnTo>
                      <a:pt x="74" y="63"/>
                    </a:lnTo>
                    <a:lnTo>
                      <a:pt x="74" y="65"/>
                    </a:lnTo>
                    <a:lnTo>
                      <a:pt x="74" y="65"/>
                    </a:lnTo>
                    <a:lnTo>
                      <a:pt x="72" y="65"/>
                    </a:lnTo>
                    <a:lnTo>
                      <a:pt x="70" y="67"/>
                    </a:lnTo>
                    <a:lnTo>
                      <a:pt x="68" y="69"/>
                    </a:lnTo>
                    <a:lnTo>
                      <a:pt x="68" y="71"/>
                    </a:lnTo>
                    <a:lnTo>
                      <a:pt x="68" y="75"/>
                    </a:lnTo>
                    <a:lnTo>
                      <a:pt x="68" y="77"/>
                    </a:lnTo>
                    <a:lnTo>
                      <a:pt x="68" y="77"/>
                    </a:lnTo>
                    <a:lnTo>
                      <a:pt x="66" y="79"/>
                    </a:lnTo>
                    <a:lnTo>
                      <a:pt x="66" y="81"/>
                    </a:lnTo>
                    <a:lnTo>
                      <a:pt x="64" y="81"/>
                    </a:lnTo>
                    <a:lnTo>
                      <a:pt x="62" y="81"/>
                    </a:lnTo>
                    <a:lnTo>
                      <a:pt x="60" y="85"/>
                    </a:lnTo>
                    <a:lnTo>
                      <a:pt x="58" y="87"/>
                    </a:lnTo>
                    <a:lnTo>
                      <a:pt x="58" y="89"/>
                    </a:lnTo>
                    <a:lnTo>
                      <a:pt x="58" y="93"/>
                    </a:lnTo>
                    <a:lnTo>
                      <a:pt x="56" y="97"/>
                    </a:lnTo>
                    <a:lnTo>
                      <a:pt x="56" y="99"/>
                    </a:lnTo>
                    <a:lnTo>
                      <a:pt x="56" y="99"/>
                    </a:lnTo>
                    <a:lnTo>
                      <a:pt x="52" y="103"/>
                    </a:lnTo>
                    <a:lnTo>
                      <a:pt x="52" y="103"/>
                    </a:lnTo>
                    <a:lnTo>
                      <a:pt x="52" y="105"/>
                    </a:lnTo>
                    <a:lnTo>
                      <a:pt x="52" y="107"/>
                    </a:lnTo>
                    <a:lnTo>
                      <a:pt x="52" y="107"/>
                    </a:lnTo>
                    <a:lnTo>
                      <a:pt x="52" y="107"/>
                    </a:lnTo>
                    <a:lnTo>
                      <a:pt x="52" y="109"/>
                    </a:lnTo>
                    <a:lnTo>
                      <a:pt x="50" y="111"/>
                    </a:lnTo>
                    <a:lnTo>
                      <a:pt x="48" y="113"/>
                    </a:lnTo>
                    <a:lnTo>
                      <a:pt x="48" y="113"/>
                    </a:lnTo>
                    <a:lnTo>
                      <a:pt x="48" y="115"/>
                    </a:lnTo>
                    <a:lnTo>
                      <a:pt x="48" y="117"/>
                    </a:lnTo>
                    <a:lnTo>
                      <a:pt x="46" y="117"/>
                    </a:lnTo>
                    <a:lnTo>
                      <a:pt x="46" y="119"/>
                    </a:lnTo>
                    <a:lnTo>
                      <a:pt x="44" y="119"/>
                    </a:lnTo>
                    <a:lnTo>
                      <a:pt x="44" y="119"/>
                    </a:lnTo>
                    <a:lnTo>
                      <a:pt x="42" y="121"/>
                    </a:lnTo>
                    <a:lnTo>
                      <a:pt x="42" y="119"/>
                    </a:lnTo>
                    <a:lnTo>
                      <a:pt x="40" y="119"/>
                    </a:lnTo>
                    <a:lnTo>
                      <a:pt x="40" y="115"/>
                    </a:lnTo>
                    <a:lnTo>
                      <a:pt x="40" y="115"/>
                    </a:lnTo>
                    <a:lnTo>
                      <a:pt x="38" y="115"/>
                    </a:lnTo>
                    <a:lnTo>
                      <a:pt x="38" y="113"/>
                    </a:lnTo>
                    <a:lnTo>
                      <a:pt x="36" y="111"/>
                    </a:lnTo>
                    <a:lnTo>
                      <a:pt x="34" y="109"/>
                    </a:lnTo>
                    <a:lnTo>
                      <a:pt x="32" y="109"/>
                    </a:lnTo>
                    <a:lnTo>
                      <a:pt x="32" y="109"/>
                    </a:lnTo>
                    <a:lnTo>
                      <a:pt x="32" y="111"/>
                    </a:lnTo>
                    <a:lnTo>
                      <a:pt x="32" y="113"/>
                    </a:lnTo>
                    <a:lnTo>
                      <a:pt x="30" y="113"/>
                    </a:lnTo>
                    <a:lnTo>
                      <a:pt x="28" y="113"/>
                    </a:lnTo>
                    <a:lnTo>
                      <a:pt x="26" y="111"/>
                    </a:lnTo>
                    <a:lnTo>
                      <a:pt x="26" y="111"/>
                    </a:lnTo>
                    <a:lnTo>
                      <a:pt x="26" y="111"/>
                    </a:lnTo>
                    <a:lnTo>
                      <a:pt x="26" y="111"/>
                    </a:lnTo>
                    <a:lnTo>
                      <a:pt x="24" y="111"/>
                    </a:lnTo>
                    <a:lnTo>
                      <a:pt x="22" y="113"/>
                    </a:lnTo>
                    <a:lnTo>
                      <a:pt x="20" y="113"/>
                    </a:lnTo>
                    <a:lnTo>
                      <a:pt x="20" y="115"/>
                    </a:lnTo>
                    <a:lnTo>
                      <a:pt x="20" y="117"/>
                    </a:lnTo>
                    <a:lnTo>
                      <a:pt x="18" y="119"/>
                    </a:lnTo>
                    <a:lnTo>
                      <a:pt x="16" y="119"/>
                    </a:lnTo>
                    <a:lnTo>
                      <a:pt x="16" y="121"/>
                    </a:lnTo>
                    <a:lnTo>
                      <a:pt x="14" y="121"/>
                    </a:lnTo>
                    <a:lnTo>
                      <a:pt x="14" y="123"/>
                    </a:lnTo>
                    <a:lnTo>
                      <a:pt x="12" y="125"/>
                    </a:lnTo>
                    <a:lnTo>
                      <a:pt x="8" y="127"/>
                    </a:lnTo>
                    <a:lnTo>
                      <a:pt x="8" y="129"/>
                    </a:lnTo>
                    <a:lnTo>
                      <a:pt x="6" y="131"/>
                    </a:lnTo>
                    <a:lnTo>
                      <a:pt x="6" y="135"/>
                    </a:lnTo>
                    <a:lnTo>
                      <a:pt x="6" y="137"/>
                    </a:lnTo>
                    <a:lnTo>
                      <a:pt x="4" y="143"/>
                    </a:lnTo>
                    <a:lnTo>
                      <a:pt x="4" y="145"/>
                    </a:lnTo>
                    <a:lnTo>
                      <a:pt x="2" y="147"/>
                    </a:lnTo>
                    <a:lnTo>
                      <a:pt x="2" y="149"/>
                    </a:lnTo>
                    <a:lnTo>
                      <a:pt x="0" y="151"/>
                    </a:lnTo>
                    <a:lnTo>
                      <a:pt x="2" y="151"/>
                    </a:lnTo>
                    <a:lnTo>
                      <a:pt x="0" y="153"/>
                    </a:lnTo>
                    <a:lnTo>
                      <a:pt x="0" y="153"/>
                    </a:lnTo>
                    <a:lnTo>
                      <a:pt x="2" y="155"/>
                    </a:lnTo>
                    <a:lnTo>
                      <a:pt x="2" y="155"/>
                    </a:lnTo>
                    <a:lnTo>
                      <a:pt x="4" y="153"/>
                    </a:lnTo>
                    <a:lnTo>
                      <a:pt x="2" y="151"/>
                    </a:lnTo>
                    <a:lnTo>
                      <a:pt x="4" y="153"/>
                    </a:lnTo>
                    <a:lnTo>
                      <a:pt x="4" y="153"/>
                    </a:lnTo>
                    <a:lnTo>
                      <a:pt x="4" y="153"/>
                    </a:lnTo>
                    <a:lnTo>
                      <a:pt x="6" y="153"/>
                    </a:lnTo>
                    <a:lnTo>
                      <a:pt x="6" y="153"/>
                    </a:lnTo>
                    <a:lnTo>
                      <a:pt x="6" y="153"/>
                    </a:lnTo>
                    <a:lnTo>
                      <a:pt x="6" y="155"/>
                    </a:lnTo>
                    <a:lnTo>
                      <a:pt x="6" y="157"/>
                    </a:lnTo>
                    <a:lnTo>
                      <a:pt x="6" y="159"/>
                    </a:lnTo>
                    <a:lnTo>
                      <a:pt x="8" y="159"/>
                    </a:lnTo>
                    <a:lnTo>
                      <a:pt x="8" y="161"/>
                    </a:lnTo>
                    <a:lnTo>
                      <a:pt x="10" y="163"/>
                    </a:lnTo>
                    <a:lnTo>
                      <a:pt x="12" y="163"/>
                    </a:lnTo>
                    <a:lnTo>
                      <a:pt x="12" y="165"/>
                    </a:lnTo>
                    <a:lnTo>
                      <a:pt x="12" y="165"/>
                    </a:lnTo>
                    <a:lnTo>
                      <a:pt x="14" y="165"/>
                    </a:lnTo>
                    <a:lnTo>
                      <a:pt x="14" y="165"/>
                    </a:lnTo>
                    <a:lnTo>
                      <a:pt x="16" y="165"/>
                    </a:lnTo>
                    <a:lnTo>
                      <a:pt x="16" y="163"/>
                    </a:lnTo>
                    <a:lnTo>
                      <a:pt x="16" y="163"/>
                    </a:lnTo>
                    <a:lnTo>
                      <a:pt x="16" y="163"/>
                    </a:lnTo>
                    <a:lnTo>
                      <a:pt x="16" y="163"/>
                    </a:lnTo>
                    <a:lnTo>
                      <a:pt x="18" y="163"/>
                    </a:lnTo>
                    <a:lnTo>
                      <a:pt x="18" y="163"/>
                    </a:lnTo>
                    <a:lnTo>
                      <a:pt x="18" y="163"/>
                    </a:lnTo>
                    <a:lnTo>
                      <a:pt x="18" y="163"/>
                    </a:lnTo>
                    <a:lnTo>
                      <a:pt x="18" y="165"/>
                    </a:lnTo>
                    <a:lnTo>
                      <a:pt x="20" y="165"/>
                    </a:lnTo>
                    <a:lnTo>
                      <a:pt x="20" y="167"/>
                    </a:lnTo>
                    <a:lnTo>
                      <a:pt x="18" y="165"/>
                    </a:lnTo>
                    <a:lnTo>
                      <a:pt x="18" y="167"/>
                    </a:lnTo>
                    <a:lnTo>
                      <a:pt x="16" y="167"/>
                    </a:lnTo>
                    <a:lnTo>
                      <a:pt x="18" y="169"/>
                    </a:lnTo>
                    <a:lnTo>
                      <a:pt x="18" y="171"/>
                    </a:lnTo>
                    <a:lnTo>
                      <a:pt x="20" y="171"/>
                    </a:lnTo>
                    <a:lnTo>
                      <a:pt x="18" y="171"/>
                    </a:lnTo>
                    <a:lnTo>
                      <a:pt x="22" y="175"/>
                    </a:lnTo>
                    <a:lnTo>
                      <a:pt x="22" y="177"/>
                    </a:lnTo>
                    <a:lnTo>
                      <a:pt x="22" y="181"/>
                    </a:lnTo>
                    <a:lnTo>
                      <a:pt x="22" y="183"/>
                    </a:lnTo>
                    <a:lnTo>
                      <a:pt x="22" y="187"/>
                    </a:lnTo>
                    <a:lnTo>
                      <a:pt x="20" y="189"/>
                    </a:lnTo>
                    <a:lnTo>
                      <a:pt x="20" y="193"/>
                    </a:lnTo>
                    <a:lnTo>
                      <a:pt x="20" y="195"/>
                    </a:lnTo>
                    <a:lnTo>
                      <a:pt x="20" y="195"/>
                    </a:lnTo>
                    <a:lnTo>
                      <a:pt x="22" y="195"/>
                    </a:lnTo>
                    <a:lnTo>
                      <a:pt x="22" y="195"/>
                    </a:lnTo>
                    <a:lnTo>
                      <a:pt x="24" y="197"/>
                    </a:lnTo>
                    <a:lnTo>
                      <a:pt x="28" y="197"/>
                    </a:lnTo>
                    <a:lnTo>
                      <a:pt x="32" y="197"/>
                    </a:lnTo>
                    <a:lnTo>
                      <a:pt x="36" y="197"/>
                    </a:lnTo>
                    <a:lnTo>
                      <a:pt x="40" y="197"/>
                    </a:lnTo>
                    <a:lnTo>
                      <a:pt x="44" y="197"/>
                    </a:lnTo>
                    <a:lnTo>
                      <a:pt x="44" y="195"/>
                    </a:lnTo>
                    <a:lnTo>
                      <a:pt x="46" y="195"/>
                    </a:lnTo>
                    <a:lnTo>
                      <a:pt x="44" y="193"/>
                    </a:lnTo>
                    <a:lnTo>
                      <a:pt x="48" y="193"/>
                    </a:lnTo>
                    <a:lnTo>
                      <a:pt x="54" y="195"/>
                    </a:lnTo>
                    <a:lnTo>
                      <a:pt x="56" y="195"/>
                    </a:lnTo>
                    <a:lnTo>
                      <a:pt x="58" y="195"/>
                    </a:lnTo>
                    <a:lnTo>
                      <a:pt x="60" y="195"/>
                    </a:lnTo>
                    <a:lnTo>
                      <a:pt x="64" y="195"/>
                    </a:lnTo>
                    <a:lnTo>
                      <a:pt x="64" y="195"/>
                    </a:lnTo>
                    <a:lnTo>
                      <a:pt x="66" y="195"/>
                    </a:lnTo>
                    <a:lnTo>
                      <a:pt x="68" y="195"/>
                    </a:lnTo>
                    <a:lnTo>
                      <a:pt x="74" y="195"/>
                    </a:lnTo>
                    <a:lnTo>
                      <a:pt x="74" y="195"/>
                    </a:lnTo>
                    <a:lnTo>
                      <a:pt x="76" y="195"/>
                    </a:lnTo>
                    <a:lnTo>
                      <a:pt x="76" y="197"/>
                    </a:lnTo>
                    <a:lnTo>
                      <a:pt x="80" y="197"/>
                    </a:lnTo>
                    <a:lnTo>
                      <a:pt x="84" y="197"/>
                    </a:lnTo>
                    <a:lnTo>
                      <a:pt x="88" y="197"/>
                    </a:lnTo>
                    <a:lnTo>
                      <a:pt x="92" y="197"/>
                    </a:lnTo>
                    <a:lnTo>
                      <a:pt x="94" y="197"/>
                    </a:lnTo>
                    <a:lnTo>
                      <a:pt x="96" y="195"/>
                    </a:lnTo>
                    <a:lnTo>
                      <a:pt x="98" y="197"/>
                    </a:lnTo>
                    <a:lnTo>
                      <a:pt x="98" y="197"/>
                    </a:lnTo>
                    <a:lnTo>
                      <a:pt x="98" y="197"/>
                    </a:lnTo>
                    <a:lnTo>
                      <a:pt x="98" y="199"/>
                    </a:lnTo>
                    <a:lnTo>
                      <a:pt x="100" y="197"/>
                    </a:lnTo>
                    <a:lnTo>
                      <a:pt x="100" y="199"/>
                    </a:lnTo>
                    <a:lnTo>
                      <a:pt x="100" y="199"/>
                    </a:lnTo>
                    <a:lnTo>
                      <a:pt x="102" y="199"/>
                    </a:lnTo>
                    <a:lnTo>
                      <a:pt x="104" y="199"/>
                    </a:lnTo>
                    <a:lnTo>
                      <a:pt x="104" y="199"/>
                    </a:lnTo>
                    <a:lnTo>
                      <a:pt x="106" y="199"/>
                    </a:lnTo>
                    <a:lnTo>
                      <a:pt x="106" y="199"/>
                    </a:lnTo>
                    <a:lnTo>
                      <a:pt x="106" y="199"/>
                    </a:lnTo>
                    <a:lnTo>
                      <a:pt x="108" y="201"/>
                    </a:lnTo>
                    <a:lnTo>
                      <a:pt x="110" y="201"/>
                    </a:lnTo>
                    <a:lnTo>
                      <a:pt x="112" y="201"/>
                    </a:lnTo>
                    <a:lnTo>
                      <a:pt x="114" y="201"/>
                    </a:lnTo>
                    <a:lnTo>
                      <a:pt x="116" y="203"/>
                    </a:lnTo>
                    <a:lnTo>
                      <a:pt x="118" y="203"/>
                    </a:lnTo>
                    <a:lnTo>
                      <a:pt x="120" y="205"/>
                    </a:lnTo>
                    <a:lnTo>
                      <a:pt x="120" y="205"/>
                    </a:lnTo>
                    <a:lnTo>
                      <a:pt x="120" y="205"/>
                    </a:lnTo>
                    <a:lnTo>
                      <a:pt x="120" y="205"/>
                    </a:lnTo>
                    <a:lnTo>
                      <a:pt x="120" y="203"/>
                    </a:lnTo>
                    <a:lnTo>
                      <a:pt x="120" y="201"/>
                    </a:lnTo>
                    <a:lnTo>
                      <a:pt x="120" y="199"/>
                    </a:lnTo>
                    <a:lnTo>
                      <a:pt x="120" y="197"/>
                    </a:lnTo>
                    <a:lnTo>
                      <a:pt x="120" y="197"/>
                    </a:lnTo>
                    <a:lnTo>
                      <a:pt x="122" y="195"/>
                    </a:lnTo>
                    <a:lnTo>
                      <a:pt x="122" y="195"/>
                    </a:lnTo>
                    <a:lnTo>
                      <a:pt x="122" y="195"/>
                    </a:lnTo>
                    <a:lnTo>
                      <a:pt x="120" y="193"/>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40" name="Freeform 214">
                <a:extLst>
                  <a:ext uri="{FF2B5EF4-FFF2-40B4-BE49-F238E27FC236}">
                    <a16:creationId xmlns:a16="http://schemas.microsoft.com/office/drawing/2014/main" id="{C8FBD6E3-1FD6-E0B5-BD89-B0DB063E9910}"/>
                  </a:ext>
                </a:extLst>
              </p:cNvPr>
              <p:cNvSpPr>
                <a:spLocks noEditPoints="1"/>
              </p:cNvSpPr>
              <p:nvPr/>
            </p:nvSpPr>
            <p:spPr bwMode="auto">
              <a:xfrm>
                <a:off x="5070" y="1814"/>
                <a:ext cx="84" cy="76"/>
              </a:xfrm>
              <a:custGeom>
                <a:avLst/>
                <a:gdLst>
                  <a:gd name="T0" fmla="*/ 18 w 84"/>
                  <a:gd name="T1" fmla="*/ 70 h 76"/>
                  <a:gd name="T2" fmla="*/ 14 w 84"/>
                  <a:gd name="T3" fmla="*/ 60 h 76"/>
                  <a:gd name="T4" fmla="*/ 16 w 84"/>
                  <a:gd name="T5" fmla="*/ 58 h 76"/>
                  <a:gd name="T6" fmla="*/ 82 w 84"/>
                  <a:gd name="T7" fmla="*/ 32 h 76"/>
                  <a:gd name="T8" fmla="*/ 84 w 84"/>
                  <a:gd name="T9" fmla="*/ 20 h 76"/>
                  <a:gd name="T10" fmla="*/ 78 w 84"/>
                  <a:gd name="T11" fmla="*/ 12 h 76"/>
                  <a:gd name="T12" fmla="*/ 78 w 84"/>
                  <a:gd name="T13" fmla="*/ 6 h 76"/>
                  <a:gd name="T14" fmla="*/ 80 w 84"/>
                  <a:gd name="T15" fmla="*/ 0 h 76"/>
                  <a:gd name="T16" fmla="*/ 76 w 84"/>
                  <a:gd name="T17" fmla="*/ 2 h 76"/>
                  <a:gd name="T18" fmla="*/ 74 w 84"/>
                  <a:gd name="T19" fmla="*/ 4 h 76"/>
                  <a:gd name="T20" fmla="*/ 70 w 84"/>
                  <a:gd name="T21" fmla="*/ 6 h 76"/>
                  <a:gd name="T22" fmla="*/ 66 w 84"/>
                  <a:gd name="T23" fmla="*/ 4 h 76"/>
                  <a:gd name="T24" fmla="*/ 64 w 84"/>
                  <a:gd name="T25" fmla="*/ 2 h 76"/>
                  <a:gd name="T26" fmla="*/ 60 w 84"/>
                  <a:gd name="T27" fmla="*/ 4 h 76"/>
                  <a:gd name="T28" fmla="*/ 56 w 84"/>
                  <a:gd name="T29" fmla="*/ 6 h 76"/>
                  <a:gd name="T30" fmla="*/ 58 w 84"/>
                  <a:gd name="T31" fmla="*/ 14 h 76"/>
                  <a:gd name="T32" fmla="*/ 54 w 84"/>
                  <a:gd name="T33" fmla="*/ 10 h 76"/>
                  <a:gd name="T34" fmla="*/ 46 w 84"/>
                  <a:gd name="T35" fmla="*/ 10 h 76"/>
                  <a:gd name="T36" fmla="*/ 44 w 84"/>
                  <a:gd name="T37" fmla="*/ 6 h 76"/>
                  <a:gd name="T38" fmla="*/ 42 w 84"/>
                  <a:gd name="T39" fmla="*/ 8 h 76"/>
                  <a:gd name="T40" fmla="*/ 38 w 84"/>
                  <a:gd name="T41" fmla="*/ 4 h 76"/>
                  <a:gd name="T42" fmla="*/ 28 w 84"/>
                  <a:gd name="T43" fmla="*/ 6 h 76"/>
                  <a:gd name="T44" fmla="*/ 22 w 84"/>
                  <a:gd name="T45" fmla="*/ 6 h 76"/>
                  <a:gd name="T46" fmla="*/ 16 w 84"/>
                  <a:gd name="T47" fmla="*/ 6 h 76"/>
                  <a:gd name="T48" fmla="*/ 8 w 84"/>
                  <a:gd name="T49" fmla="*/ 10 h 76"/>
                  <a:gd name="T50" fmla="*/ 4 w 84"/>
                  <a:gd name="T51" fmla="*/ 18 h 76"/>
                  <a:gd name="T52" fmla="*/ 2 w 84"/>
                  <a:gd name="T53" fmla="*/ 20 h 76"/>
                  <a:gd name="T54" fmla="*/ 2 w 84"/>
                  <a:gd name="T55" fmla="*/ 26 h 76"/>
                  <a:gd name="T56" fmla="*/ 4 w 84"/>
                  <a:gd name="T57" fmla="*/ 36 h 76"/>
                  <a:gd name="T58" fmla="*/ 8 w 84"/>
                  <a:gd name="T59" fmla="*/ 40 h 76"/>
                  <a:gd name="T60" fmla="*/ 14 w 84"/>
                  <a:gd name="T61" fmla="*/ 54 h 76"/>
                  <a:gd name="T62" fmla="*/ 14 w 84"/>
                  <a:gd name="T63" fmla="*/ 56 h 76"/>
                  <a:gd name="T64" fmla="*/ 16 w 84"/>
                  <a:gd name="T65" fmla="*/ 64 h 76"/>
                  <a:gd name="T66" fmla="*/ 22 w 84"/>
                  <a:gd name="T67" fmla="*/ 66 h 76"/>
                  <a:gd name="T68" fmla="*/ 26 w 84"/>
                  <a:gd name="T69" fmla="*/ 64 h 76"/>
                  <a:gd name="T70" fmla="*/ 24 w 84"/>
                  <a:gd name="T71" fmla="*/ 72 h 76"/>
                  <a:gd name="T72" fmla="*/ 28 w 84"/>
                  <a:gd name="T73" fmla="*/ 74 h 76"/>
                  <a:gd name="T74" fmla="*/ 36 w 84"/>
                  <a:gd name="T75" fmla="*/ 74 h 76"/>
                  <a:gd name="T76" fmla="*/ 40 w 84"/>
                  <a:gd name="T77" fmla="*/ 74 h 76"/>
                  <a:gd name="T78" fmla="*/ 46 w 84"/>
                  <a:gd name="T79" fmla="*/ 72 h 76"/>
                  <a:gd name="T80" fmla="*/ 48 w 84"/>
                  <a:gd name="T81" fmla="*/ 70 h 76"/>
                  <a:gd name="T82" fmla="*/ 52 w 84"/>
                  <a:gd name="T83" fmla="*/ 68 h 76"/>
                  <a:gd name="T84" fmla="*/ 54 w 84"/>
                  <a:gd name="T85" fmla="*/ 66 h 76"/>
                  <a:gd name="T86" fmla="*/ 60 w 84"/>
                  <a:gd name="T87" fmla="*/ 66 h 76"/>
                  <a:gd name="T88" fmla="*/ 62 w 84"/>
                  <a:gd name="T89" fmla="*/ 68 h 76"/>
                  <a:gd name="T90" fmla="*/ 64 w 84"/>
                  <a:gd name="T91" fmla="*/ 66 h 76"/>
                  <a:gd name="T92" fmla="*/ 60 w 84"/>
                  <a:gd name="T93" fmla="*/ 60 h 76"/>
                  <a:gd name="T94" fmla="*/ 58 w 84"/>
                  <a:gd name="T95" fmla="*/ 54 h 76"/>
                  <a:gd name="T96" fmla="*/ 60 w 84"/>
                  <a:gd name="T97" fmla="*/ 54 h 76"/>
                  <a:gd name="T98" fmla="*/ 66 w 84"/>
                  <a:gd name="T99" fmla="*/ 54 h 76"/>
                  <a:gd name="T100" fmla="*/ 68 w 84"/>
                  <a:gd name="T101" fmla="*/ 50 h 76"/>
                  <a:gd name="T102" fmla="*/ 72 w 84"/>
                  <a:gd name="T103" fmla="*/ 48 h 76"/>
                  <a:gd name="T104" fmla="*/ 78 w 84"/>
                  <a:gd name="T105" fmla="*/ 42 h 76"/>
                  <a:gd name="T106" fmla="*/ 82 w 84"/>
                  <a:gd name="T107" fmla="*/ 44 h 76"/>
                  <a:gd name="T108" fmla="*/ 84 w 84"/>
                  <a:gd name="T10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76">
                    <a:moveTo>
                      <a:pt x="18" y="70"/>
                    </a:moveTo>
                    <a:lnTo>
                      <a:pt x="20" y="72"/>
                    </a:lnTo>
                    <a:lnTo>
                      <a:pt x="20" y="70"/>
                    </a:lnTo>
                    <a:lnTo>
                      <a:pt x="18" y="70"/>
                    </a:lnTo>
                    <a:lnTo>
                      <a:pt x="18" y="70"/>
                    </a:lnTo>
                    <a:close/>
                    <a:moveTo>
                      <a:pt x="14" y="58"/>
                    </a:moveTo>
                    <a:lnTo>
                      <a:pt x="14" y="60"/>
                    </a:lnTo>
                    <a:lnTo>
                      <a:pt x="14" y="60"/>
                    </a:lnTo>
                    <a:lnTo>
                      <a:pt x="14" y="60"/>
                    </a:lnTo>
                    <a:lnTo>
                      <a:pt x="16" y="60"/>
                    </a:lnTo>
                    <a:lnTo>
                      <a:pt x="16" y="60"/>
                    </a:lnTo>
                    <a:lnTo>
                      <a:pt x="16" y="58"/>
                    </a:lnTo>
                    <a:lnTo>
                      <a:pt x="14" y="58"/>
                    </a:lnTo>
                    <a:close/>
                    <a:moveTo>
                      <a:pt x="84" y="36"/>
                    </a:moveTo>
                    <a:lnTo>
                      <a:pt x="84" y="32"/>
                    </a:lnTo>
                    <a:lnTo>
                      <a:pt x="82" y="32"/>
                    </a:lnTo>
                    <a:lnTo>
                      <a:pt x="82" y="30"/>
                    </a:lnTo>
                    <a:lnTo>
                      <a:pt x="82" y="26"/>
                    </a:lnTo>
                    <a:lnTo>
                      <a:pt x="84" y="22"/>
                    </a:lnTo>
                    <a:lnTo>
                      <a:pt x="84" y="20"/>
                    </a:lnTo>
                    <a:lnTo>
                      <a:pt x="82" y="18"/>
                    </a:lnTo>
                    <a:lnTo>
                      <a:pt x="80" y="16"/>
                    </a:lnTo>
                    <a:lnTo>
                      <a:pt x="80" y="12"/>
                    </a:lnTo>
                    <a:lnTo>
                      <a:pt x="78" y="12"/>
                    </a:lnTo>
                    <a:lnTo>
                      <a:pt x="78" y="10"/>
                    </a:lnTo>
                    <a:lnTo>
                      <a:pt x="78" y="10"/>
                    </a:lnTo>
                    <a:lnTo>
                      <a:pt x="78" y="6"/>
                    </a:lnTo>
                    <a:lnTo>
                      <a:pt x="78" y="6"/>
                    </a:lnTo>
                    <a:lnTo>
                      <a:pt x="80" y="4"/>
                    </a:lnTo>
                    <a:lnTo>
                      <a:pt x="80" y="2"/>
                    </a:lnTo>
                    <a:lnTo>
                      <a:pt x="80" y="0"/>
                    </a:lnTo>
                    <a:lnTo>
                      <a:pt x="80" y="0"/>
                    </a:lnTo>
                    <a:lnTo>
                      <a:pt x="78" y="0"/>
                    </a:lnTo>
                    <a:lnTo>
                      <a:pt x="78" y="2"/>
                    </a:lnTo>
                    <a:lnTo>
                      <a:pt x="78" y="2"/>
                    </a:lnTo>
                    <a:lnTo>
                      <a:pt x="76" y="2"/>
                    </a:lnTo>
                    <a:lnTo>
                      <a:pt x="76" y="2"/>
                    </a:lnTo>
                    <a:lnTo>
                      <a:pt x="76" y="4"/>
                    </a:lnTo>
                    <a:lnTo>
                      <a:pt x="74" y="4"/>
                    </a:lnTo>
                    <a:lnTo>
                      <a:pt x="74" y="4"/>
                    </a:lnTo>
                    <a:lnTo>
                      <a:pt x="72" y="4"/>
                    </a:lnTo>
                    <a:lnTo>
                      <a:pt x="72" y="6"/>
                    </a:lnTo>
                    <a:lnTo>
                      <a:pt x="72" y="6"/>
                    </a:lnTo>
                    <a:lnTo>
                      <a:pt x="70" y="6"/>
                    </a:lnTo>
                    <a:lnTo>
                      <a:pt x="70" y="6"/>
                    </a:lnTo>
                    <a:lnTo>
                      <a:pt x="68" y="6"/>
                    </a:lnTo>
                    <a:lnTo>
                      <a:pt x="68" y="6"/>
                    </a:lnTo>
                    <a:lnTo>
                      <a:pt x="66" y="4"/>
                    </a:lnTo>
                    <a:lnTo>
                      <a:pt x="66" y="4"/>
                    </a:lnTo>
                    <a:lnTo>
                      <a:pt x="66" y="4"/>
                    </a:lnTo>
                    <a:lnTo>
                      <a:pt x="64" y="2"/>
                    </a:lnTo>
                    <a:lnTo>
                      <a:pt x="64" y="2"/>
                    </a:lnTo>
                    <a:lnTo>
                      <a:pt x="64" y="2"/>
                    </a:lnTo>
                    <a:lnTo>
                      <a:pt x="62" y="4"/>
                    </a:lnTo>
                    <a:lnTo>
                      <a:pt x="60" y="4"/>
                    </a:lnTo>
                    <a:lnTo>
                      <a:pt x="60" y="4"/>
                    </a:lnTo>
                    <a:lnTo>
                      <a:pt x="60" y="6"/>
                    </a:lnTo>
                    <a:lnTo>
                      <a:pt x="60" y="6"/>
                    </a:lnTo>
                    <a:lnTo>
                      <a:pt x="56" y="6"/>
                    </a:lnTo>
                    <a:lnTo>
                      <a:pt x="56" y="6"/>
                    </a:lnTo>
                    <a:lnTo>
                      <a:pt x="56" y="8"/>
                    </a:lnTo>
                    <a:lnTo>
                      <a:pt x="58" y="10"/>
                    </a:lnTo>
                    <a:lnTo>
                      <a:pt x="60" y="12"/>
                    </a:lnTo>
                    <a:lnTo>
                      <a:pt x="58" y="14"/>
                    </a:lnTo>
                    <a:lnTo>
                      <a:pt x="56" y="14"/>
                    </a:lnTo>
                    <a:lnTo>
                      <a:pt x="54" y="12"/>
                    </a:lnTo>
                    <a:lnTo>
                      <a:pt x="54" y="12"/>
                    </a:lnTo>
                    <a:lnTo>
                      <a:pt x="54" y="10"/>
                    </a:lnTo>
                    <a:lnTo>
                      <a:pt x="50" y="10"/>
                    </a:lnTo>
                    <a:lnTo>
                      <a:pt x="48" y="10"/>
                    </a:lnTo>
                    <a:lnTo>
                      <a:pt x="46" y="10"/>
                    </a:lnTo>
                    <a:lnTo>
                      <a:pt x="46" y="10"/>
                    </a:lnTo>
                    <a:lnTo>
                      <a:pt x="46" y="8"/>
                    </a:lnTo>
                    <a:lnTo>
                      <a:pt x="44" y="8"/>
                    </a:lnTo>
                    <a:lnTo>
                      <a:pt x="44" y="6"/>
                    </a:lnTo>
                    <a:lnTo>
                      <a:pt x="44" y="6"/>
                    </a:lnTo>
                    <a:lnTo>
                      <a:pt x="44" y="6"/>
                    </a:lnTo>
                    <a:lnTo>
                      <a:pt x="44" y="8"/>
                    </a:lnTo>
                    <a:lnTo>
                      <a:pt x="42" y="8"/>
                    </a:lnTo>
                    <a:lnTo>
                      <a:pt x="42" y="8"/>
                    </a:lnTo>
                    <a:lnTo>
                      <a:pt x="42" y="8"/>
                    </a:lnTo>
                    <a:lnTo>
                      <a:pt x="40" y="6"/>
                    </a:lnTo>
                    <a:lnTo>
                      <a:pt x="40" y="6"/>
                    </a:lnTo>
                    <a:lnTo>
                      <a:pt x="38" y="4"/>
                    </a:lnTo>
                    <a:lnTo>
                      <a:pt x="38" y="4"/>
                    </a:lnTo>
                    <a:lnTo>
                      <a:pt x="34" y="6"/>
                    </a:lnTo>
                    <a:lnTo>
                      <a:pt x="32" y="6"/>
                    </a:lnTo>
                    <a:lnTo>
                      <a:pt x="28" y="6"/>
                    </a:lnTo>
                    <a:lnTo>
                      <a:pt x="26" y="6"/>
                    </a:lnTo>
                    <a:lnTo>
                      <a:pt x="26" y="6"/>
                    </a:lnTo>
                    <a:lnTo>
                      <a:pt x="24" y="6"/>
                    </a:lnTo>
                    <a:lnTo>
                      <a:pt x="22" y="6"/>
                    </a:lnTo>
                    <a:lnTo>
                      <a:pt x="22" y="6"/>
                    </a:lnTo>
                    <a:lnTo>
                      <a:pt x="18" y="4"/>
                    </a:lnTo>
                    <a:lnTo>
                      <a:pt x="18" y="4"/>
                    </a:lnTo>
                    <a:lnTo>
                      <a:pt x="16" y="6"/>
                    </a:lnTo>
                    <a:lnTo>
                      <a:pt x="14" y="6"/>
                    </a:lnTo>
                    <a:lnTo>
                      <a:pt x="12" y="6"/>
                    </a:lnTo>
                    <a:lnTo>
                      <a:pt x="10" y="8"/>
                    </a:lnTo>
                    <a:lnTo>
                      <a:pt x="8" y="10"/>
                    </a:lnTo>
                    <a:lnTo>
                      <a:pt x="8" y="12"/>
                    </a:lnTo>
                    <a:lnTo>
                      <a:pt x="8" y="12"/>
                    </a:lnTo>
                    <a:lnTo>
                      <a:pt x="6" y="14"/>
                    </a:lnTo>
                    <a:lnTo>
                      <a:pt x="4" y="18"/>
                    </a:lnTo>
                    <a:lnTo>
                      <a:pt x="4" y="18"/>
                    </a:lnTo>
                    <a:lnTo>
                      <a:pt x="4" y="18"/>
                    </a:lnTo>
                    <a:lnTo>
                      <a:pt x="4" y="20"/>
                    </a:lnTo>
                    <a:lnTo>
                      <a:pt x="2" y="20"/>
                    </a:lnTo>
                    <a:lnTo>
                      <a:pt x="0" y="20"/>
                    </a:lnTo>
                    <a:lnTo>
                      <a:pt x="0" y="20"/>
                    </a:lnTo>
                    <a:lnTo>
                      <a:pt x="2" y="24"/>
                    </a:lnTo>
                    <a:lnTo>
                      <a:pt x="2" y="26"/>
                    </a:lnTo>
                    <a:lnTo>
                      <a:pt x="2" y="28"/>
                    </a:lnTo>
                    <a:lnTo>
                      <a:pt x="4" y="30"/>
                    </a:lnTo>
                    <a:lnTo>
                      <a:pt x="4" y="32"/>
                    </a:lnTo>
                    <a:lnTo>
                      <a:pt x="4" y="36"/>
                    </a:lnTo>
                    <a:lnTo>
                      <a:pt x="6" y="38"/>
                    </a:lnTo>
                    <a:lnTo>
                      <a:pt x="8" y="38"/>
                    </a:lnTo>
                    <a:lnTo>
                      <a:pt x="10" y="40"/>
                    </a:lnTo>
                    <a:lnTo>
                      <a:pt x="8" y="40"/>
                    </a:lnTo>
                    <a:lnTo>
                      <a:pt x="8" y="44"/>
                    </a:lnTo>
                    <a:lnTo>
                      <a:pt x="10" y="46"/>
                    </a:lnTo>
                    <a:lnTo>
                      <a:pt x="12" y="52"/>
                    </a:lnTo>
                    <a:lnTo>
                      <a:pt x="14" y="54"/>
                    </a:lnTo>
                    <a:lnTo>
                      <a:pt x="12" y="52"/>
                    </a:lnTo>
                    <a:lnTo>
                      <a:pt x="14" y="52"/>
                    </a:lnTo>
                    <a:lnTo>
                      <a:pt x="14" y="52"/>
                    </a:lnTo>
                    <a:lnTo>
                      <a:pt x="14" y="56"/>
                    </a:lnTo>
                    <a:lnTo>
                      <a:pt x="16" y="58"/>
                    </a:lnTo>
                    <a:lnTo>
                      <a:pt x="16" y="60"/>
                    </a:lnTo>
                    <a:lnTo>
                      <a:pt x="16" y="62"/>
                    </a:lnTo>
                    <a:lnTo>
                      <a:pt x="16" y="64"/>
                    </a:lnTo>
                    <a:lnTo>
                      <a:pt x="18" y="68"/>
                    </a:lnTo>
                    <a:lnTo>
                      <a:pt x="20" y="68"/>
                    </a:lnTo>
                    <a:lnTo>
                      <a:pt x="20" y="68"/>
                    </a:lnTo>
                    <a:lnTo>
                      <a:pt x="22" y="66"/>
                    </a:lnTo>
                    <a:lnTo>
                      <a:pt x="22" y="64"/>
                    </a:lnTo>
                    <a:lnTo>
                      <a:pt x="24" y="64"/>
                    </a:lnTo>
                    <a:lnTo>
                      <a:pt x="24" y="64"/>
                    </a:lnTo>
                    <a:lnTo>
                      <a:pt x="26" y="64"/>
                    </a:lnTo>
                    <a:lnTo>
                      <a:pt x="26" y="68"/>
                    </a:lnTo>
                    <a:lnTo>
                      <a:pt x="26" y="70"/>
                    </a:lnTo>
                    <a:lnTo>
                      <a:pt x="24" y="70"/>
                    </a:lnTo>
                    <a:lnTo>
                      <a:pt x="24" y="72"/>
                    </a:lnTo>
                    <a:lnTo>
                      <a:pt x="24" y="72"/>
                    </a:lnTo>
                    <a:lnTo>
                      <a:pt x="24" y="74"/>
                    </a:lnTo>
                    <a:lnTo>
                      <a:pt x="26" y="74"/>
                    </a:lnTo>
                    <a:lnTo>
                      <a:pt x="28" y="74"/>
                    </a:lnTo>
                    <a:lnTo>
                      <a:pt x="30" y="72"/>
                    </a:lnTo>
                    <a:lnTo>
                      <a:pt x="30" y="72"/>
                    </a:lnTo>
                    <a:lnTo>
                      <a:pt x="30" y="74"/>
                    </a:lnTo>
                    <a:lnTo>
                      <a:pt x="36" y="74"/>
                    </a:lnTo>
                    <a:lnTo>
                      <a:pt x="38" y="76"/>
                    </a:lnTo>
                    <a:lnTo>
                      <a:pt x="38" y="76"/>
                    </a:lnTo>
                    <a:lnTo>
                      <a:pt x="40" y="76"/>
                    </a:lnTo>
                    <a:lnTo>
                      <a:pt x="40" y="74"/>
                    </a:lnTo>
                    <a:lnTo>
                      <a:pt x="42" y="74"/>
                    </a:lnTo>
                    <a:lnTo>
                      <a:pt x="44" y="74"/>
                    </a:lnTo>
                    <a:lnTo>
                      <a:pt x="44" y="74"/>
                    </a:lnTo>
                    <a:lnTo>
                      <a:pt x="46" y="72"/>
                    </a:lnTo>
                    <a:lnTo>
                      <a:pt x="46" y="72"/>
                    </a:lnTo>
                    <a:lnTo>
                      <a:pt x="48" y="70"/>
                    </a:lnTo>
                    <a:lnTo>
                      <a:pt x="48" y="70"/>
                    </a:lnTo>
                    <a:lnTo>
                      <a:pt x="48" y="70"/>
                    </a:lnTo>
                    <a:lnTo>
                      <a:pt x="46" y="68"/>
                    </a:lnTo>
                    <a:lnTo>
                      <a:pt x="48" y="68"/>
                    </a:lnTo>
                    <a:lnTo>
                      <a:pt x="50" y="68"/>
                    </a:lnTo>
                    <a:lnTo>
                      <a:pt x="52" y="68"/>
                    </a:lnTo>
                    <a:lnTo>
                      <a:pt x="52" y="68"/>
                    </a:lnTo>
                    <a:lnTo>
                      <a:pt x="52" y="66"/>
                    </a:lnTo>
                    <a:lnTo>
                      <a:pt x="52" y="66"/>
                    </a:lnTo>
                    <a:lnTo>
                      <a:pt x="54" y="66"/>
                    </a:lnTo>
                    <a:lnTo>
                      <a:pt x="56" y="66"/>
                    </a:lnTo>
                    <a:lnTo>
                      <a:pt x="58" y="66"/>
                    </a:lnTo>
                    <a:lnTo>
                      <a:pt x="58" y="66"/>
                    </a:lnTo>
                    <a:lnTo>
                      <a:pt x="60" y="66"/>
                    </a:lnTo>
                    <a:lnTo>
                      <a:pt x="60" y="68"/>
                    </a:lnTo>
                    <a:lnTo>
                      <a:pt x="60" y="68"/>
                    </a:lnTo>
                    <a:lnTo>
                      <a:pt x="62" y="68"/>
                    </a:lnTo>
                    <a:lnTo>
                      <a:pt x="62" y="68"/>
                    </a:lnTo>
                    <a:lnTo>
                      <a:pt x="64" y="70"/>
                    </a:lnTo>
                    <a:lnTo>
                      <a:pt x="64" y="70"/>
                    </a:lnTo>
                    <a:lnTo>
                      <a:pt x="64" y="68"/>
                    </a:lnTo>
                    <a:lnTo>
                      <a:pt x="64" y="66"/>
                    </a:lnTo>
                    <a:lnTo>
                      <a:pt x="64" y="64"/>
                    </a:lnTo>
                    <a:lnTo>
                      <a:pt x="64" y="64"/>
                    </a:lnTo>
                    <a:lnTo>
                      <a:pt x="60" y="62"/>
                    </a:lnTo>
                    <a:lnTo>
                      <a:pt x="60" y="60"/>
                    </a:lnTo>
                    <a:lnTo>
                      <a:pt x="60" y="58"/>
                    </a:lnTo>
                    <a:lnTo>
                      <a:pt x="60" y="56"/>
                    </a:lnTo>
                    <a:lnTo>
                      <a:pt x="58" y="56"/>
                    </a:lnTo>
                    <a:lnTo>
                      <a:pt x="58" y="54"/>
                    </a:lnTo>
                    <a:lnTo>
                      <a:pt x="58" y="54"/>
                    </a:lnTo>
                    <a:lnTo>
                      <a:pt x="60" y="54"/>
                    </a:lnTo>
                    <a:lnTo>
                      <a:pt x="60" y="54"/>
                    </a:lnTo>
                    <a:lnTo>
                      <a:pt x="60" y="54"/>
                    </a:lnTo>
                    <a:lnTo>
                      <a:pt x="62" y="52"/>
                    </a:lnTo>
                    <a:lnTo>
                      <a:pt x="62" y="52"/>
                    </a:lnTo>
                    <a:lnTo>
                      <a:pt x="64" y="52"/>
                    </a:lnTo>
                    <a:lnTo>
                      <a:pt x="66" y="54"/>
                    </a:lnTo>
                    <a:lnTo>
                      <a:pt x="68" y="54"/>
                    </a:lnTo>
                    <a:lnTo>
                      <a:pt x="68" y="54"/>
                    </a:lnTo>
                    <a:lnTo>
                      <a:pt x="68" y="52"/>
                    </a:lnTo>
                    <a:lnTo>
                      <a:pt x="68" y="50"/>
                    </a:lnTo>
                    <a:lnTo>
                      <a:pt x="68" y="48"/>
                    </a:lnTo>
                    <a:lnTo>
                      <a:pt x="68" y="48"/>
                    </a:lnTo>
                    <a:lnTo>
                      <a:pt x="70" y="48"/>
                    </a:lnTo>
                    <a:lnTo>
                      <a:pt x="72" y="48"/>
                    </a:lnTo>
                    <a:lnTo>
                      <a:pt x="72" y="46"/>
                    </a:lnTo>
                    <a:lnTo>
                      <a:pt x="76" y="46"/>
                    </a:lnTo>
                    <a:lnTo>
                      <a:pt x="76" y="44"/>
                    </a:lnTo>
                    <a:lnTo>
                      <a:pt x="78" y="42"/>
                    </a:lnTo>
                    <a:lnTo>
                      <a:pt x="80" y="42"/>
                    </a:lnTo>
                    <a:lnTo>
                      <a:pt x="80" y="42"/>
                    </a:lnTo>
                    <a:lnTo>
                      <a:pt x="82" y="42"/>
                    </a:lnTo>
                    <a:lnTo>
                      <a:pt x="82" y="44"/>
                    </a:lnTo>
                    <a:lnTo>
                      <a:pt x="82" y="42"/>
                    </a:lnTo>
                    <a:lnTo>
                      <a:pt x="84" y="42"/>
                    </a:lnTo>
                    <a:lnTo>
                      <a:pt x="84" y="40"/>
                    </a:lnTo>
                    <a:lnTo>
                      <a:pt x="84" y="38"/>
                    </a:lnTo>
                    <a:lnTo>
                      <a:pt x="84" y="3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41" name="Freeform 215">
                <a:extLst>
                  <a:ext uri="{FF2B5EF4-FFF2-40B4-BE49-F238E27FC236}">
                    <a16:creationId xmlns:a16="http://schemas.microsoft.com/office/drawing/2014/main" id="{45FA029B-DD3E-8BC5-28B5-BC63ACC22154}"/>
                  </a:ext>
                </a:extLst>
              </p:cNvPr>
              <p:cNvSpPr>
                <a:spLocks/>
              </p:cNvSpPr>
              <p:nvPr/>
            </p:nvSpPr>
            <p:spPr bwMode="auto">
              <a:xfrm>
                <a:off x="3925" y="2119"/>
                <a:ext cx="28" cy="38"/>
              </a:xfrm>
              <a:custGeom>
                <a:avLst/>
                <a:gdLst>
                  <a:gd name="T0" fmla="*/ 28 w 28"/>
                  <a:gd name="T1" fmla="*/ 12 h 38"/>
                  <a:gd name="T2" fmla="*/ 26 w 28"/>
                  <a:gd name="T3" fmla="*/ 12 h 38"/>
                  <a:gd name="T4" fmla="*/ 24 w 28"/>
                  <a:gd name="T5" fmla="*/ 10 h 38"/>
                  <a:gd name="T6" fmla="*/ 22 w 28"/>
                  <a:gd name="T7" fmla="*/ 10 h 38"/>
                  <a:gd name="T8" fmla="*/ 22 w 28"/>
                  <a:gd name="T9" fmla="*/ 8 h 38"/>
                  <a:gd name="T10" fmla="*/ 22 w 28"/>
                  <a:gd name="T11" fmla="*/ 6 h 38"/>
                  <a:gd name="T12" fmla="*/ 22 w 28"/>
                  <a:gd name="T13" fmla="*/ 6 h 38"/>
                  <a:gd name="T14" fmla="*/ 24 w 28"/>
                  <a:gd name="T15" fmla="*/ 2 h 38"/>
                  <a:gd name="T16" fmla="*/ 24 w 28"/>
                  <a:gd name="T17" fmla="*/ 0 h 38"/>
                  <a:gd name="T18" fmla="*/ 22 w 28"/>
                  <a:gd name="T19" fmla="*/ 0 h 38"/>
                  <a:gd name="T20" fmla="*/ 18 w 28"/>
                  <a:gd name="T21" fmla="*/ 0 h 38"/>
                  <a:gd name="T22" fmla="*/ 18 w 28"/>
                  <a:gd name="T23" fmla="*/ 2 h 38"/>
                  <a:gd name="T24" fmla="*/ 16 w 28"/>
                  <a:gd name="T25" fmla="*/ 2 h 38"/>
                  <a:gd name="T26" fmla="*/ 14 w 28"/>
                  <a:gd name="T27" fmla="*/ 0 h 38"/>
                  <a:gd name="T28" fmla="*/ 14 w 28"/>
                  <a:gd name="T29" fmla="*/ 6 h 38"/>
                  <a:gd name="T30" fmla="*/ 12 w 28"/>
                  <a:gd name="T31" fmla="*/ 8 h 38"/>
                  <a:gd name="T32" fmla="*/ 10 w 28"/>
                  <a:gd name="T33" fmla="*/ 8 h 38"/>
                  <a:gd name="T34" fmla="*/ 6 w 28"/>
                  <a:gd name="T35" fmla="*/ 8 h 38"/>
                  <a:gd name="T36" fmla="*/ 4 w 28"/>
                  <a:gd name="T37" fmla="*/ 6 h 38"/>
                  <a:gd name="T38" fmla="*/ 0 w 28"/>
                  <a:gd name="T39" fmla="*/ 4 h 38"/>
                  <a:gd name="T40" fmla="*/ 0 w 28"/>
                  <a:gd name="T41" fmla="*/ 6 h 38"/>
                  <a:gd name="T42" fmla="*/ 0 w 28"/>
                  <a:gd name="T43" fmla="*/ 8 h 38"/>
                  <a:gd name="T44" fmla="*/ 0 w 28"/>
                  <a:gd name="T45" fmla="*/ 8 h 38"/>
                  <a:gd name="T46" fmla="*/ 2 w 28"/>
                  <a:gd name="T47" fmla="*/ 12 h 38"/>
                  <a:gd name="T48" fmla="*/ 2 w 28"/>
                  <a:gd name="T49" fmla="*/ 16 h 38"/>
                  <a:gd name="T50" fmla="*/ 2 w 28"/>
                  <a:gd name="T51" fmla="*/ 20 h 38"/>
                  <a:gd name="T52" fmla="*/ 2 w 28"/>
                  <a:gd name="T53" fmla="*/ 26 h 38"/>
                  <a:gd name="T54" fmla="*/ 4 w 28"/>
                  <a:gd name="T55" fmla="*/ 32 h 38"/>
                  <a:gd name="T56" fmla="*/ 6 w 28"/>
                  <a:gd name="T57" fmla="*/ 38 h 38"/>
                  <a:gd name="T58" fmla="*/ 12 w 28"/>
                  <a:gd name="T59" fmla="*/ 36 h 38"/>
                  <a:gd name="T60" fmla="*/ 18 w 28"/>
                  <a:gd name="T61" fmla="*/ 32 h 38"/>
                  <a:gd name="T62" fmla="*/ 20 w 28"/>
                  <a:gd name="T63" fmla="*/ 26 h 38"/>
                  <a:gd name="T64" fmla="*/ 20 w 28"/>
                  <a:gd name="T65" fmla="*/ 24 h 38"/>
                  <a:gd name="T66" fmla="*/ 22 w 28"/>
                  <a:gd name="T67" fmla="*/ 22 h 38"/>
                  <a:gd name="T68" fmla="*/ 24 w 28"/>
                  <a:gd name="T69" fmla="*/ 20 h 38"/>
                  <a:gd name="T70" fmla="*/ 24 w 28"/>
                  <a:gd name="T71" fmla="*/ 18 h 38"/>
                  <a:gd name="T72" fmla="*/ 26 w 28"/>
                  <a:gd name="T73" fmla="*/ 18 h 38"/>
                  <a:gd name="T74" fmla="*/ 28 w 28"/>
                  <a:gd name="T75" fmla="*/ 16 h 38"/>
                  <a:gd name="T76" fmla="*/ 28 w 28"/>
                  <a:gd name="T7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8">
                    <a:moveTo>
                      <a:pt x="28" y="12"/>
                    </a:moveTo>
                    <a:lnTo>
                      <a:pt x="28" y="12"/>
                    </a:lnTo>
                    <a:lnTo>
                      <a:pt x="28" y="12"/>
                    </a:lnTo>
                    <a:lnTo>
                      <a:pt x="26" y="12"/>
                    </a:lnTo>
                    <a:lnTo>
                      <a:pt x="24" y="10"/>
                    </a:lnTo>
                    <a:lnTo>
                      <a:pt x="24" y="10"/>
                    </a:lnTo>
                    <a:lnTo>
                      <a:pt x="22" y="10"/>
                    </a:lnTo>
                    <a:lnTo>
                      <a:pt x="22" y="10"/>
                    </a:lnTo>
                    <a:lnTo>
                      <a:pt x="22" y="8"/>
                    </a:lnTo>
                    <a:lnTo>
                      <a:pt x="22" y="8"/>
                    </a:lnTo>
                    <a:lnTo>
                      <a:pt x="22" y="8"/>
                    </a:lnTo>
                    <a:lnTo>
                      <a:pt x="22" y="6"/>
                    </a:lnTo>
                    <a:lnTo>
                      <a:pt x="22" y="6"/>
                    </a:lnTo>
                    <a:lnTo>
                      <a:pt x="22" y="6"/>
                    </a:lnTo>
                    <a:lnTo>
                      <a:pt x="22" y="4"/>
                    </a:lnTo>
                    <a:lnTo>
                      <a:pt x="24" y="2"/>
                    </a:lnTo>
                    <a:lnTo>
                      <a:pt x="24" y="0"/>
                    </a:lnTo>
                    <a:lnTo>
                      <a:pt x="24" y="0"/>
                    </a:lnTo>
                    <a:lnTo>
                      <a:pt x="22" y="0"/>
                    </a:lnTo>
                    <a:lnTo>
                      <a:pt x="22" y="0"/>
                    </a:lnTo>
                    <a:lnTo>
                      <a:pt x="20" y="0"/>
                    </a:lnTo>
                    <a:lnTo>
                      <a:pt x="18" y="0"/>
                    </a:lnTo>
                    <a:lnTo>
                      <a:pt x="18" y="0"/>
                    </a:lnTo>
                    <a:lnTo>
                      <a:pt x="18" y="2"/>
                    </a:lnTo>
                    <a:lnTo>
                      <a:pt x="16" y="2"/>
                    </a:lnTo>
                    <a:lnTo>
                      <a:pt x="16" y="2"/>
                    </a:lnTo>
                    <a:lnTo>
                      <a:pt x="14" y="0"/>
                    </a:lnTo>
                    <a:lnTo>
                      <a:pt x="14" y="0"/>
                    </a:lnTo>
                    <a:lnTo>
                      <a:pt x="14" y="4"/>
                    </a:lnTo>
                    <a:lnTo>
                      <a:pt x="14" y="6"/>
                    </a:lnTo>
                    <a:lnTo>
                      <a:pt x="12" y="6"/>
                    </a:lnTo>
                    <a:lnTo>
                      <a:pt x="12" y="8"/>
                    </a:lnTo>
                    <a:lnTo>
                      <a:pt x="10" y="8"/>
                    </a:lnTo>
                    <a:lnTo>
                      <a:pt x="10" y="8"/>
                    </a:lnTo>
                    <a:lnTo>
                      <a:pt x="6" y="8"/>
                    </a:lnTo>
                    <a:lnTo>
                      <a:pt x="6" y="8"/>
                    </a:lnTo>
                    <a:lnTo>
                      <a:pt x="4" y="8"/>
                    </a:lnTo>
                    <a:lnTo>
                      <a:pt x="4" y="6"/>
                    </a:lnTo>
                    <a:lnTo>
                      <a:pt x="2" y="4"/>
                    </a:lnTo>
                    <a:lnTo>
                      <a:pt x="0" y="4"/>
                    </a:lnTo>
                    <a:lnTo>
                      <a:pt x="0" y="4"/>
                    </a:lnTo>
                    <a:lnTo>
                      <a:pt x="0" y="6"/>
                    </a:lnTo>
                    <a:lnTo>
                      <a:pt x="0" y="6"/>
                    </a:lnTo>
                    <a:lnTo>
                      <a:pt x="0" y="8"/>
                    </a:lnTo>
                    <a:lnTo>
                      <a:pt x="0" y="8"/>
                    </a:lnTo>
                    <a:lnTo>
                      <a:pt x="0" y="8"/>
                    </a:lnTo>
                    <a:lnTo>
                      <a:pt x="2" y="10"/>
                    </a:lnTo>
                    <a:lnTo>
                      <a:pt x="2" y="12"/>
                    </a:lnTo>
                    <a:lnTo>
                      <a:pt x="2" y="14"/>
                    </a:lnTo>
                    <a:lnTo>
                      <a:pt x="2" y="16"/>
                    </a:lnTo>
                    <a:lnTo>
                      <a:pt x="2" y="18"/>
                    </a:lnTo>
                    <a:lnTo>
                      <a:pt x="2" y="20"/>
                    </a:lnTo>
                    <a:lnTo>
                      <a:pt x="2" y="24"/>
                    </a:lnTo>
                    <a:lnTo>
                      <a:pt x="2" y="26"/>
                    </a:lnTo>
                    <a:lnTo>
                      <a:pt x="2" y="28"/>
                    </a:lnTo>
                    <a:lnTo>
                      <a:pt x="4" y="32"/>
                    </a:lnTo>
                    <a:lnTo>
                      <a:pt x="6" y="34"/>
                    </a:lnTo>
                    <a:lnTo>
                      <a:pt x="6" y="38"/>
                    </a:lnTo>
                    <a:lnTo>
                      <a:pt x="10" y="38"/>
                    </a:lnTo>
                    <a:lnTo>
                      <a:pt x="12" y="36"/>
                    </a:lnTo>
                    <a:lnTo>
                      <a:pt x="14" y="34"/>
                    </a:lnTo>
                    <a:lnTo>
                      <a:pt x="18" y="32"/>
                    </a:lnTo>
                    <a:lnTo>
                      <a:pt x="18" y="30"/>
                    </a:lnTo>
                    <a:lnTo>
                      <a:pt x="20" y="26"/>
                    </a:lnTo>
                    <a:lnTo>
                      <a:pt x="20" y="26"/>
                    </a:lnTo>
                    <a:lnTo>
                      <a:pt x="20" y="24"/>
                    </a:lnTo>
                    <a:lnTo>
                      <a:pt x="22" y="24"/>
                    </a:lnTo>
                    <a:lnTo>
                      <a:pt x="22" y="22"/>
                    </a:lnTo>
                    <a:lnTo>
                      <a:pt x="24" y="20"/>
                    </a:lnTo>
                    <a:lnTo>
                      <a:pt x="24" y="20"/>
                    </a:lnTo>
                    <a:lnTo>
                      <a:pt x="24" y="18"/>
                    </a:lnTo>
                    <a:lnTo>
                      <a:pt x="24" y="18"/>
                    </a:lnTo>
                    <a:lnTo>
                      <a:pt x="24" y="18"/>
                    </a:lnTo>
                    <a:lnTo>
                      <a:pt x="26" y="18"/>
                    </a:lnTo>
                    <a:lnTo>
                      <a:pt x="28" y="16"/>
                    </a:lnTo>
                    <a:lnTo>
                      <a:pt x="28" y="16"/>
                    </a:lnTo>
                    <a:lnTo>
                      <a:pt x="28" y="14"/>
                    </a:lnTo>
                    <a:lnTo>
                      <a:pt x="28" y="1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42" name="Freeform 216">
                <a:extLst>
                  <a:ext uri="{FF2B5EF4-FFF2-40B4-BE49-F238E27FC236}">
                    <a16:creationId xmlns:a16="http://schemas.microsoft.com/office/drawing/2014/main" id="{AB0ECB57-C4DF-6F0C-9274-40EE387AB716}"/>
                  </a:ext>
                </a:extLst>
              </p:cNvPr>
              <p:cNvSpPr>
                <a:spLocks/>
              </p:cNvSpPr>
              <p:nvPr/>
            </p:nvSpPr>
            <p:spPr bwMode="auto">
              <a:xfrm>
                <a:off x="3381" y="1806"/>
                <a:ext cx="124" cy="103"/>
              </a:xfrm>
              <a:custGeom>
                <a:avLst/>
                <a:gdLst>
                  <a:gd name="T0" fmla="*/ 120 w 124"/>
                  <a:gd name="T1" fmla="*/ 50 h 103"/>
                  <a:gd name="T2" fmla="*/ 122 w 124"/>
                  <a:gd name="T3" fmla="*/ 48 h 103"/>
                  <a:gd name="T4" fmla="*/ 120 w 124"/>
                  <a:gd name="T5" fmla="*/ 44 h 103"/>
                  <a:gd name="T6" fmla="*/ 118 w 124"/>
                  <a:gd name="T7" fmla="*/ 44 h 103"/>
                  <a:gd name="T8" fmla="*/ 112 w 124"/>
                  <a:gd name="T9" fmla="*/ 44 h 103"/>
                  <a:gd name="T10" fmla="*/ 102 w 124"/>
                  <a:gd name="T11" fmla="*/ 38 h 103"/>
                  <a:gd name="T12" fmla="*/ 102 w 124"/>
                  <a:gd name="T13" fmla="*/ 32 h 103"/>
                  <a:gd name="T14" fmla="*/ 104 w 124"/>
                  <a:gd name="T15" fmla="*/ 30 h 103"/>
                  <a:gd name="T16" fmla="*/ 102 w 124"/>
                  <a:gd name="T17" fmla="*/ 28 h 103"/>
                  <a:gd name="T18" fmla="*/ 98 w 124"/>
                  <a:gd name="T19" fmla="*/ 26 h 103"/>
                  <a:gd name="T20" fmla="*/ 94 w 124"/>
                  <a:gd name="T21" fmla="*/ 18 h 103"/>
                  <a:gd name="T22" fmla="*/ 92 w 124"/>
                  <a:gd name="T23" fmla="*/ 12 h 103"/>
                  <a:gd name="T24" fmla="*/ 90 w 124"/>
                  <a:gd name="T25" fmla="*/ 4 h 103"/>
                  <a:gd name="T26" fmla="*/ 82 w 124"/>
                  <a:gd name="T27" fmla="*/ 2 h 103"/>
                  <a:gd name="T28" fmla="*/ 78 w 124"/>
                  <a:gd name="T29" fmla="*/ 0 h 103"/>
                  <a:gd name="T30" fmla="*/ 72 w 124"/>
                  <a:gd name="T31" fmla="*/ 6 h 103"/>
                  <a:gd name="T32" fmla="*/ 62 w 124"/>
                  <a:gd name="T33" fmla="*/ 10 h 103"/>
                  <a:gd name="T34" fmla="*/ 56 w 124"/>
                  <a:gd name="T35" fmla="*/ 16 h 103"/>
                  <a:gd name="T36" fmla="*/ 46 w 124"/>
                  <a:gd name="T37" fmla="*/ 16 h 103"/>
                  <a:gd name="T38" fmla="*/ 42 w 124"/>
                  <a:gd name="T39" fmla="*/ 24 h 103"/>
                  <a:gd name="T40" fmla="*/ 40 w 124"/>
                  <a:gd name="T41" fmla="*/ 26 h 103"/>
                  <a:gd name="T42" fmla="*/ 36 w 124"/>
                  <a:gd name="T43" fmla="*/ 30 h 103"/>
                  <a:gd name="T44" fmla="*/ 32 w 124"/>
                  <a:gd name="T45" fmla="*/ 34 h 103"/>
                  <a:gd name="T46" fmla="*/ 24 w 124"/>
                  <a:gd name="T47" fmla="*/ 32 h 103"/>
                  <a:gd name="T48" fmla="*/ 20 w 124"/>
                  <a:gd name="T49" fmla="*/ 36 h 103"/>
                  <a:gd name="T50" fmla="*/ 20 w 124"/>
                  <a:gd name="T51" fmla="*/ 42 h 103"/>
                  <a:gd name="T52" fmla="*/ 18 w 124"/>
                  <a:gd name="T53" fmla="*/ 46 h 103"/>
                  <a:gd name="T54" fmla="*/ 16 w 124"/>
                  <a:gd name="T55" fmla="*/ 54 h 103"/>
                  <a:gd name="T56" fmla="*/ 10 w 124"/>
                  <a:gd name="T57" fmla="*/ 56 h 103"/>
                  <a:gd name="T58" fmla="*/ 4 w 124"/>
                  <a:gd name="T59" fmla="*/ 58 h 103"/>
                  <a:gd name="T60" fmla="*/ 4 w 124"/>
                  <a:gd name="T61" fmla="*/ 64 h 103"/>
                  <a:gd name="T62" fmla="*/ 2 w 124"/>
                  <a:gd name="T63" fmla="*/ 72 h 103"/>
                  <a:gd name="T64" fmla="*/ 2 w 124"/>
                  <a:gd name="T65" fmla="*/ 78 h 103"/>
                  <a:gd name="T66" fmla="*/ 0 w 124"/>
                  <a:gd name="T67" fmla="*/ 84 h 103"/>
                  <a:gd name="T68" fmla="*/ 6 w 124"/>
                  <a:gd name="T69" fmla="*/ 86 h 103"/>
                  <a:gd name="T70" fmla="*/ 8 w 124"/>
                  <a:gd name="T71" fmla="*/ 92 h 103"/>
                  <a:gd name="T72" fmla="*/ 14 w 124"/>
                  <a:gd name="T73" fmla="*/ 97 h 103"/>
                  <a:gd name="T74" fmla="*/ 18 w 124"/>
                  <a:gd name="T75" fmla="*/ 99 h 103"/>
                  <a:gd name="T76" fmla="*/ 26 w 124"/>
                  <a:gd name="T77" fmla="*/ 94 h 103"/>
                  <a:gd name="T78" fmla="*/ 34 w 124"/>
                  <a:gd name="T79" fmla="*/ 94 h 103"/>
                  <a:gd name="T80" fmla="*/ 38 w 124"/>
                  <a:gd name="T81" fmla="*/ 97 h 103"/>
                  <a:gd name="T82" fmla="*/ 42 w 124"/>
                  <a:gd name="T83" fmla="*/ 101 h 103"/>
                  <a:gd name="T84" fmla="*/ 44 w 124"/>
                  <a:gd name="T85" fmla="*/ 101 h 103"/>
                  <a:gd name="T86" fmla="*/ 44 w 124"/>
                  <a:gd name="T87" fmla="*/ 97 h 103"/>
                  <a:gd name="T88" fmla="*/ 44 w 124"/>
                  <a:gd name="T89" fmla="*/ 88 h 103"/>
                  <a:gd name="T90" fmla="*/ 42 w 124"/>
                  <a:gd name="T91" fmla="*/ 84 h 103"/>
                  <a:gd name="T92" fmla="*/ 42 w 124"/>
                  <a:gd name="T93" fmla="*/ 80 h 103"/>
                  <a:gd name="T94" fmla="*/ 44 w 124"/>
                  <a:gd name="T95" fmla="*/ 74 h 103"/>
                  <a:gd name="T96" fmla="*/ 58 w 124"/>
                  <a:gd name="T97" fmla="*/ 74 h 103"/>
                  <a:gd name="T98" fmla="*/ 68 w 124"/>
                  <a:gd name="T99" fmla="*/ 74 h 103"/>
                  <a:gd name="T100" fmla="*/ 74 w 124"/>
                  <a:gd name="T101" fmla="*/ 74 h 103"/>
                  <a:gd name="T102" fmla="*/ 78 w 124"/>
                  <a:gd name="T103" fmla="*/ 74 h 103"/>
                  <a:gd name="T104" fmla="*/ 80 w 124"/>
                  <a:gd name="T105" fmla="*/ 72 h 103"/>
                  <a:gd name="T106" fmla="*/ 82 w 124"/>
                  <a:gd name="T107" fmla="*/ 70 h 103"/>
                  <a:gd name="T108" fmla="*/ 94 w 124"/>
                  <a:gd name="T109" fmla="*/ 74 h 103"/>
                  <a:gd name="T110" fmla="*/ 100 w 124"/>
                  <a:gd name="T111" fmla="*/ 74 h 103"/>
                  <a:gd name="T112" fmla="*/ 102 w 124"/>
                  <a:gd name="T113" fmla="*/ 72 h 103"/>
                  <a:gd name="T114" fmla="*/ 104 w 124"/>
                  <a:gd name="T115" fmla="*/ 70 h 103"/>
                  <a:gd name="T116" fmla="*/ 106 w 124"/>
                  <a:gd name="T117" fmla="*/ 68 h 103"/>
                  <a:gd name="T118" fmla="*/ 108 w 124"/>
                  <a:gd name="T119" fmla="*/ 66 h 103"/>
                  <a:gd name="T120" fmla="*/ 110 w 124"/>
                  <a:gd name="T121" fmla="*/ 66 h 103"/>
                  <a:gd name="T122" fmla="*/ 118 w 124"/>
                  <a:gd name="T123" fmla="*/ 66 h 103"/>
                  <a:gd name="T124" fmla="*/ 124 w 124"/>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 h="103">
                    <a:moveTo>
                      <a:pt x="124" y="56"/>
                    </a:moveTo>
                    <a:lnTo>
                      <a:pt x="122" y="54"/>
                    </a:lnTo>
                    <a:lnTo>
                      <a:pt x="120" y="50"/>
                    </a:lnTo>
                    <a:lnTo>
                      <a:pt x="120" y="50"/>
                    </a:lnTo>
                    <a:lnTo>
                      <a:pt x="120" y="50"/>
                    </a:lnTo>
                    <a:lnTo>
                      <a:pt x="120" y="50"/>
                    </a:lnTo>
                    <a:lnTo>
                      <a:pt x="120" y="48"/>
                    </a:lnTo>
                    <a:lnTo>
                      <a:pt x="122" y="48"/>
                    </a:lnTo>
                    <a:lnTo>
                      <a:pt x="122" y="48"/>
                    </a:lnTo>
                    <a:lnTo>
                      <a:pt x="122" y="48"/>
                    </a:lnTo>
                    <a:lnTo>
                      <a:pt x="122" y="46"/>
                    </a:lnTo>
                    <a:lnTo>
                      <a:pt x="120" y="44"/>
                    </a:lnTo>
                    <a:lnTo>
                      <a:pt x="120" y="44"/>
                    </a:lnTo>
                    <a:lnTo>
                      <a:pt x="120" y="44"/>
                    </a:lnTo>
                    <a:lnTo>
                      <a:pt x="118" y="42"/>
                    </a:lnTo>
                    <a:lnTo>
                      <a:pt x="118" y="44"/>
                    </a:lnTo>
                    <a:lnTo>
                      <a:pt x="116" y="44"/>
                    </a:lnTo>
                    <a:lnTo>
                      <a:pt x="116" y="44"/>
                    </a:lnTo>
                    <a:lnTo>
                      <a:pt x="114" y="44"/>
                    </a:lnTo>
                    <a:lnTo>
                      <a:pt x="112" y="44"/>
                    </a:lnTo>
                    <a:lnTo>
                      <a:pt x="110" y="44"/>
                    </a:lnTo>
                    <a:lnTo>
                      <a:pt x="108" y="40"/>
                    </a:lnTo>
                    <a:lnTo>
                      <a:pt x="104" y="38"/>
                    </a:lnTo>
                    <a:lnTo>
                      <a:pt x="102" y="38"/>
                    </a:lnTo>
                    <a:lnTo>
                      <a:pt x="102" y="38"/>
                    </a:lnTo>
                    <a:lnTo>
                      <a:pt x="102" y="34"/>
                    </a:lnTo>
                    <a:lnTo>
                      <a:pt x="102" y="32"/>
                    </a:lnTo>
                    <a:lnTo>
                      <a:pt x="102" y="32"/>
                    </a:lnTo>
                    <a:lnTo>
                      <a:pt x="104" y="32"/>
                    </a:lnTo>
                    <a:lnTo>
                      <a:pt x="106" y="32"/>
                    </a:lnTo>
                    <a:lnTo>
                      <a:pt x="106" y="32"/>
                    </a:lnTo>
                    <a:lnTo>
                      <a:pt x="104" y="30"/>
                    </a:lnTo>
                    <a:lnTo>
                      <a:pt x="104" y="30"/>
                    </a:lnTo>
                    <a:lnTo>
                      <a:pt x="102" y="28"/>
                    </a:lnTo>
                    <a:lnTo>
                      <a:pt x="102" y="28"/>
                    </a:lnTo>
                    <a:lnTo>
                      <a:pt x="102" y="28"/>
                    </a:lnTo>
                    <a:lnTo>
                      <a:pt x="100" y="26"/>
                    </a:lnTo>
                    <a:lnTo>
                      <a:pt x="100" y="26"/>
                    </a:lnTo>
                    <a:lnTo>
                      <a:pt x="100" y="26"/>
                    </a:lnTo>
                    <a:lnTo>
                      <a:pt x="98" y="26"/>
                    </a:lnTo>
                    <a:lnTo>
                      <a:pt x="96" y="26"/>
                    </a:lnTo>
                    <a:lnTo>
                      <a:pt x="96" y="22"/>
                    </a:lnTo>
                    <a:lnTo>
                      <a:pt x="94" y="20"/>
                    </a:lnTo>
                    <a:lnTo>
                      <a:pt x="94" y="18"/>
                    </a:lnTo>
                    <a:lnTo>
                      <a:pt x="92" y="18"/>
                    </a:lnTo>
                    <a:lnTo>
                      <a:pt x="94" y="16"/>
                    </a:lnTo>
                    <a:lnTo>
                      <a:pt x="92" y="14"/>
                    </a:lnTo>
                    <a:lnTo>
                      <a:pt x="92" y="12"/>
                    </a:lnTo>
                    <a:lnTo>
                      <a:pt x="90" y="12"/>
                    </a:lnTo>
                    <a:lnTo>
                      <a:pt x="90" y="8"/>
                    </a:lnTo>
                    <a:lnTo>
                      <a:pt x="90" y="6"/>
                    </a:lnTo>
                    <a:lnTo>
                      <a:pt x="90" y="4"/>
                    </a:lnTo>
                    <a:lnTo>
                      <a:pt x="90" y="4"/>
                    </a:lnTo>
                    <a:lnTo>
                      <a:pt x="88" y="2"/>
                    </a:lnTo>
                    <a:lnTo>
                      <a:pt x="84" y="2"/>
                    </a:lnTo>
                    <a:lnTo>
                      <a:pt x="82" y="2"/>
                    </a:lnTo>
                    <a:lnTo>
                      <a:pt x="80" y="2"/>
                    </a:lnTo>
                    <a:lnTo>
                      <a:pt x="80" y="2"/>
                    </a:lnTo>
                    <a:lnTo>
                      <a:pt x="80" y="0"/>
                    </a:lnTo>
                    <a:lnTo>
                      <a:pt x="78" y="0"/>
                    </a:lnTo>
                    <a:lnTo>
                      <a:pt x="76" y="2"/>
                    </a:lnTo>
                    <a:lnTo>
                      <a:pt x="74" y="4"/>
                    </a:lnTo>
                    <a:lnTo>
                      <a:pt x="72" y="6"/>
                    </a:lnTo>
                    <a:lnTo>
                      <a:pt x="72" y="6"/>
                    </a:lnTo>
                    <a:lnTo>
                      <a:pt x="68" y="6"/>
                    </a:lnTo>
                    <a:lnTo>
                      <a:pt x="64" y="8"/>
                    </a:lnTo>
                    <a:lnTo>
                      <a:pt x="62" y="10"/>
                    </a:lnTo>
                    <a:lnTo>
                      <a:pt x="62" y="10"/>
                    </a:lnTo>
                    <a:lnTo>
                      <a:pt x="60" y="12"/>
                    </a:lnTo>
                    <a:lnTo>
                      <a:pt x="58" y="12"/>
                    </a:lnTo>
                    <a:lnTo>
                      <a:pt x="56" y="12"/>
                    </a:lnTo>
                    <a:lnTo>
                      <a:pt x="56" y="16"/>
                    </a:lnTo>
                    <a:lnTo>
                      <a:pt x="54" y="18"/>
                    </a:lnTo>
                    <a:lnTo>
                      <a:pt x="50" y="16"/>
                    </a:lnTo>
                    <a:lnTo>
                      <a:pt x="48" y="16"/>
                    </a:lnTo>
                    <a:lnTo>
                      <a:pt x="46" y="16"/>
                    </a:lnTo>
                    <a:lnTo>
                      <a:pt x="44" y="18"/>
                    </a:lnTo>
                    <a:lnTo>
                      <a:pt x="42" y="20"/>
                    </a:lnTo>
                    <a:lnTo>
                      <a:pt x="42" y="24"/>
                    </a:lnTo>
                    <a:lnTo>
                      <a:pt x="42" y="24"/>
                    </a:lnTo>
                    <a:lnTo>
                      <a:pt x="42" y="26"/>
                    </a:lnTo>
                    <a:lnTo>
                      <a:pt x="42" y="26"/>
                    </a:lnTo>
                    <a:lnTo>
                      <a:pt x="40" y="26"/>
                    </a:lnTo>
                    <a:lnTo>
                      <a:pt x="40" y="26"/>
                    </a:lnTo>
                    <a:lnTo>
                      <a:pt x="38" y="26"/>
                    </a:lnTo>
                    <a:lnTo>
                      <a:pt x="36" y="26"/>
                    </a:lnTo>
                    <a:lnTo>
                      <a:pt x="36" y="28"/>
                    </a:lnTo>
                    <a:lnTo>
                      <a:pt x="36" y="30"/>
                    </a:lnTo>
                    <a:lnTo>
                      <a:pt x="36" y="32"/>
                    </a:lnTo>
                    <a:lnTo>
                      <a:pt x="34" y="34"/>
                    </a:lnTo>
                    <a:lnTo>
                      <a:pt x="32" y="34"/>
                    </a:lnTo>
                    <a:lnTo>
                      <a:pt x="32" y="34"/>
                    </a:lnTo>
                    <a:lnTo>
                      <a:pt x="32" y="34"/>
                    </a:lnTo>
                    <a:lnTo>
                      <a:pt x="26" y="32"/>
                    </a:lnTo>
                    <a:lnTo>
                      <a:pt x="26" y="30"/>
                    </a:lnTo>
                    <a:lnTo>
                      <a:pt x="24" y="32"/>
                    </a:lnTo>
                    <a:lnTo>
                      <a:pt x="22" y="32"/>
                    </a:lnTo>
                    <a:lnTo>
                      <a:pt x="22" y="34"/>
                    </a:lnTo>
                    <a:lnTo>
                      <a:pt x="20" y="34"/>
                    </a:lnTo>
                    <a:lnTo>
                      <a:pt x="20" y="36"/>
                    </a:lnTo>
                    <a:lnTo>
                      <a:pt x="20" y="36"/>
                    </a:lnTo>
                    <a:lnTo>
                      <a:pt x="20" y="38"/>
                    </a:lnTo>
                    <a:lnTo>
                      <a:pt x="20" y="40"/>
                    </a:lnTo>
                    <a:lnTo>
                      <a:pt x="20" y="42"/>
                    </a:lnTo>
                    <a:lnTo>
                      <a:pt x="16" y="44"/>
                    </a:lnTo>
                    <a:lnTo>
                      <a:pt x="18" y="44"/>
                    </a:lnTo>
                    <a:lnTo>
                      <a:pt x="18" y="46"/>
                    </a:lnTo>
                    <a:lnTo>
                      <a:pt x="18" y="46"/>
                    </a:lnTo>
                    <a:lnTo>
                      <a:pt x="18" y="50"/>
                    </a:lnTo>
                    <a:lnTo>
                      <a:pt x="16" y="50"/>
                    </a:lnTo>
                    <a:lnTo>
                      <a:pt x="16" y="52"/>
                    </a:lnTo>
                    <a:lnTo>
                      <a:pt x="16" y="54"/>
                    </a:lnTo>
                    <a:lnTo>
                      <a:pt x="14" y="54"/>
                    </a:lnTo>
                    <a:lnTo>
                      <a:pt x="14" y="54"/>
                    </a:lnTo>
                    <a:lnTo>
                      <a:pt x="12" y="56"/>
                    </a:lnTo>
                    <a:lnTo>
                      <a:pt x="10" y="56"/>
                    </a:lnTo>
                    <a:lnTo>
                      <a:pt x="6" y="56"/>
                    </a:lnTo>
                    <a:lnTo>
                      <a:pt x="6" y="56"/>
                    </a:lnTo>
                    <a:lnTo>
                      <a:pt x="4" y="58"/>
                    </a:lnTo>
                    <a:lnTo>
                      <a:pt x="4" y="58"/>
                    </a:lnTo>
                    <a:lnTo>
                      <a:pt x="4" y="60"/>
                    </a:lnTo>
                    <a:lnTo>
                      <a:pt x="4" y="62"/>
                    </a:lnTo>
                    <a:lnTo>
                      <a:pt x="4" y="62"/>
                    </a:lnTo>
                    <a:lnTo>
                      <a:pt x="4" y="64"/>
                    </a:lnTo>
                    <a:lnTo>
                      <a:pt x="4" y="64"/>
                    </a:lnTo>
                    <a:lnTo>
                      <a:pt x="4" y="66"/>
                    </a:lnTo>
                    <a:lnTo>
                      <a:pt x="4" y="70"/>
                    </a:lnTo>
                    <a:lnTo>
                      <a:pt x="2" y="72"/>
                    </a:lnTo>
                    <a:lnTo>
                      <a:pt x="2" y="72"/>
                    </a:lnTo>
                    <a:lnTo>
                      <a:pt x="0" y="72"/>
                    </a:lnTo>
                    <a:lnTo>
                      <a:pt x="2" y="74"/>
                    </a:lnTo>
                    <a:lnTo>
                      <a:pt x="2" y="78"/>
                    </a:lnTo>
                    <a:lnTo>
                      <a:pt x="0" y="80"/>
                    </a:lnTo>
                    <a:lnTo>
                      <a:pt x="0" y="82"/>
                    </a:lnTo>
                    <a:lnTo>
                      <a:pt x="0" y="82"/>
                    </a:lnTo>
                    <a:lnTo>
                      <a:pt x="0" y="84"/>
                    </a:lnTo>
                    <a:lnTo>
                      <a:pt x="0" y="86"/>
                    </a:lnTo>
                    <a:lnTo>
                      <a:pt x="2" y="86"/>
                    </a:lnTo>
                    <a:lnTo>
                      <a:pt x="4" y="86"/>
                    </a:lnTo>
                    <a:lnTo>
                      <a:pt x="6" y="86"/>
                    </a:lnTo>
                    <a:lnTo>
                      <a:pt x="6" y="88"/>
                    </a:lnTo>
                    <a:lnTo>
                      <a:pt x="8" y="90"/>
                    </a:lnTo>
                    <a:lnTo>
                      <a:pt x="8" y="90"/>
                    </a:lnTo>
                    <a:lnTo>
                      <a:pt x="8" y="92"/>
                    </a:lnTo>
                    <a:lnTo>
                      <a:pt x="10" y="94"/>
                    </a:lnTo>
                    <a:lnTo>
                      <a:pt x="12" y="94"/>
                    </a:lnTo>
                    <a:lnTo>
                      <a:pt x="12" y="97"/>
                    </a:lnTo>
                    <a:lnTo>
                      <a:pt x="14" y="97"/>
                    </a:lnTo>
                    <a:lnTo>
                      <a:pt x="16" y="97"/>
                    </a:lnTo>
                    <a:lnTo>
                      <a:pt x="16" y="99"/>
                    </a:lnTo>
                    <a:lnTo>
                      <a:pt x="18" y="99"/>
                    </a:lnTo>
                    <a:lnTo>
                      <a:pt x="18" y="99"/>
                    </a:lnTo>
                    <a:lnTo>
                      <a:pt x="20" y="97"/>
                    </a:lnTo>
                    <a:lnTo>
                      <a:pt x="20" y="97"/>
                    </a:lnTo>
                    <a:lnTo>
                      <a:pt x="24" y="94"/>
                    </a:lnTo>
                    <a:lnTo>
                      <a:pt x="26" y="94"/>
                    </a:lnTo>
                    <a:lnTo>
                      <a:pt x="28" y="92"/>
                    </a:lnTo>
                    <a:lnTo>
                      <a:pt x="30" y="92"/>
                    </a:lnTo>
                    <a:lnTo>
                      <a:pt x="34" y="94"/>
                    </a:lnTo>
                    <a:lnTo>
                      <a:pt x="34" y="94"/>
                    </a:lnTo>
                    <a:lnTo>
                      <a:pt x="36" y="94"/>
                    </a:lnTo>
                    <a:lnTo>
                      <a:pt x="38" y="94"/>
                    </a:lnTo>
                    <a:lnTo>
                      <a:pt x="38" y="97"/>
                    </a:lnTo>
                    <a:lnTo>
                      <a:pt x="38" y="97"/>
                    </a:lnTo>
                    <a:lnTo>
                      <a:pt x="40" y="99"/>
                    </a:lnTo>
                    <a:lnTo>
                      <a:pt x="40" y="99"/>
                    </a:lnTo>
                    <a:lnTo>
                      <a:pt x="42" y="101"/>
                    </a:lnTo>
                    <a:lnTo>
                      <a:pt x="42" y="101"/>
                    </a:lnTo>
                    <a:lnTo>
                      <a:pt x="42" y="103"/>
                    </a:lnTo>
                    <a:lnTo>
                      <a:pt x="44" y="103"/>
                    </a:lnTo>
                    <a:lnTo>
                      <a:pt x="44" y="103"/>
                    </a:lnTo>
                    <a:lnTo>
                      <a:pt x="44" y="101"/>
                    </a:lnTo>
                    <a:lnTo>
                      <a:pt x="44" y="101"/>
                    </a:lnTo>
                    <a:lnTo>
                      <a:pt x="44" y="99"/>
                    </a:lnTo>
                    <a:lnTo>
                      <a:pt x="42" y="97"/>
                    </a:lnTo>
                    <a:lnTo>
                      <a:pt x="44" y="97"/>
                    </a:lnTo>
                    <a:lnTo>
                      <a:pt x="44" y="94"/>
                    </a:lnTo>
                    <a:lnTo>
                      <a:pt x="42" y="90"/>
                    </a:lnTo>
                    <a:lnTo>
                      <a:pt x="42" y="88"/>
                    </a:lnTo>
                    <a:lnTo>
                      <a:pt x="44" y="88"/>
                    </a:lnTo>
                    <a:lnTo>
                      <a:pt x="44" y="86"/>
                    </a:lnTo>
                    <a:lnTo>
                      <a:pt x="42" y="86"/>
                    </a:lnTo>
                    <a:lnTo>
                      <a:pt x="42" y="86"/>
                    </a:lnTo>
                    <a:lnTo>
                      <a:pt x="42" y="84"/>
                    </a:lnTo>
                    <a:lnTo>
                      <a:pt x="42" y="84"/>
                    </a:lnTo>
                    <a:lnTo>
                      <a:pt x="42" y="84"/>
                    </a:lnTo>
                    <a:lnTo>
                      <a:pt x="42" y="82"/>
                    </a:lnTo>
                    <a:lnTo>
                      <a:pt x="42" y="80"/>
                    </a:lnTo>
                    <a:lnTo>
                      <a:pt x="42" y="78"/>
                    </a:lnTo>
                    <a:lnTo>
                      <a:pt x="42" y="74"/>
                    </a:lnTo>
                    <a:lnTo>
                      <a:pt x="42" y="74"/>
                    </a:lnTo>
                    <a:lnTo>
                      <a:pt x="44" y="74"/>
                    </a:lnTo>
                    <a:lnTo>
                      <a:pt x="44" y="74"/>
                    </a:lnTo>
                    <a:lnTo>
                      <a:pt x="48" y="74"/>
                    </a:lnTo>
                    <a:lnTo>
                      <a:pt x="52" y="74"/>
                    </a:lnTo>
                    <a:lnTo>
                      <a:pt x="58" y="74"/>
                    </a:lnTo>
                    <a:lnTo>
                      <a:pt x="62" y="74"/>
                    </a:lnTo>
                    <a:lnTo>
                      <a:pt x="62" y="74"/>
                    </a:lnTo>
                    <a:lnTo>
                      <a:pt x="62" y="74"/>
                    </a:lnTo>
                    <a:lnTo>
                      <a:pt x="68" y="74"/>
                    </a:lnTo>
                    <a:lnTo>
                      <a:pt x="70" y="74"/>
                    </a:lnTo>
                    <a:lnTo>
                      <a:pt x="72" y="74"/>
                    </a:lnTo>
                    <a:lnTo>
                      <a:pt x="72" y="74"/>
                    </a:lnTo>
                    <a:lnTo>
                      <a:pt x="74" y="74"/>
                    </a:lnTo>
                    <a:lnTo>
                      <a:pt x="76" y="74"/>
                    </a:lnTo>
                    <a:lnTo>
                      <a:pt x="76" y="74"/>
                    </a:lnTo>
                    <a:lnTo>
                      <a:pt x="76" y="74"/>
                    </a:lnTo>
                    <a:lnTo>
                      <a:pt x="78" y="74"/>
                    </a:lnTo>
                    <a:lnTo>
                      <a:pt x="78" y="74"/>
                    </a:lnTo>
                    <a:lnTo>
                      <a:pt x="80" y="74"/>
                    </a:lnTo>
                    <a:lnTo>
                      <a:pt x="80" y="72"/>
                    </a:lnTo>
                    <a:lnTo>
                      <a:pt x="80" y="72"/>
                    </a:lnTo>
                    <a:lnTo>
                      <a:pt x="80" y="72"/>
                    </a:lnTo>
                    <a:lnTo>
                      <a:pt x="82" y="72"/>
                    </a:lnTo>
                    <a:lnTo>
                      <a:pt x="82" y="72"/>
                    </a:lnTo>
                    <a:lnTo>
                      <a:pt x="82" y="70"/>
                    </a:lnTo>
                    <a:lnTo>
                      <a:pt x="86" y="72"/>
                    </a:lnTo>
                    <a:lnTo>
                      <a:pt x="90" y="72"/>
                    </a:lnTo>
                    <a:lnTo>
                      <a:pt x="94" y="74"/>
                    </a:lnTo>
                    <a:lnTo>
                      <a:pt x="94" y="74"/>
                    </a:lnTo>
                    <a:lnTo>
                      <a:pt x="94" y="74"/>
                    </a:lnTo>
                    <a:lnTo>
                      <a:pt x="96" y="74"/>
                    </a:lnTo>
                    <a:lnTo>
                      <a:pt x="96" y="74"/>
                    </a:lnTo>
                    <a:lnTo>
                      <a:pt x="100" y="74"/>
                    </a:lnTo>
                    <a:lnTo>
                      <a:pt x="102" y="74"/>
                    </a:lnTo>
                    <a:lnTo>
                      <a:pt x="102" y="74"/>
                    </a:lnTo>
                    <a:lnTo>
                      <a:pt x="102" y="72"/>
                    </a:lnTo>
                    <a:lnTo>
                      <a:pt x="102" y="72"/>
                    </a:lnTo>
                    <a:lnTo>
                      <a:pt x="104" y="72"/>
                    </a:lnTo>
                    <a:lnTo>
                      <a:pt x="104" y="72"/>
                    </a:lnTo>
                    <a:lnTo>
                      <a:pt x="104" y="72"/>
                    </a:lnTo>
                    <a:lnTo>
                      <a:pt x="104" y="70"/>
                    </a:lnTo>
                    <a:lnTo>
                      <a:pt x="104" y="70"/>
                    </a:lnTo>
                    <a:lnTo>
                      <a:pt x="104" y="70"/>
                    </a:lnTo>
                    <a:lnTo>
                      <a:pt x="104" y="70"/>
                    </a:lnTo>
                    <a:lnTo>
                      <a:pt x="106" y="68"/>
                    </a:lnTo>
                    <a:lnTo>
                      <a:pt x="106" y="68"/>
                    </a:lnTo>
                    <a:lnTo>
                      <a:pt x="106" y="68"/>
                    </a:lnTo>
                    <a:lnTo>
                      <a:pt x="108" y="68"/>
                    </a:lnTo>
                    <a:lnTo>
                      <a:pt x="108" y="66"/>
                    </a:lnTo>
                    <a:lnTo>
                      <a:pt x="108" y="66"/>
                    </a:lnTo>
                    <a:lnTo>
                      <a:pt x="108" y="66"/>
                    </a:lnTo>
                    <a:lnTo>
                      <a:pt x="110" y="66"/>
                    </a:lnTo>
                    <a:lnTo>
                      <a:pt x="110" y="66"/>
                    </a:lnTo>
                    <a:lnTo>
                      <a:pt x="112" y="66"/>
                    </a:lnTo>
                    <a:lnTo>
                      <a:pt x="112" y="66"/>
                    </a:lnTo>
                    <a:lnTo>
                      <a:pt x="116" y="66"/>
                    </a:lnTo>
                    <a:lnTo>
                      <a:pt x="118" y="66"/>
                    </a:lnTo>
                    <a:lnTo>
                      <a:pt x="122" y="62"/>
                    </a:lnTo>
                    <a:lnTo>
                      <a:pt x="122" y="62"/>
                    </a:lnTo>
                    <a:lnTo>
                      <a:pt x="124" y="58"/>
                    </a:lnTo>
                    <a:lnTo>
                      <a:pt x="124" y="58"/>
                    </a:lnTo>
                    <a:lnTo>
                      <a:pt x="124" y="5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43" name="Freeform 217">
                <a:extLst>
                  <a:ext uri="{FF2B5EF4-FFF2-40B4-BE49-F238E27FC236}">
                    <a16:creationId xmlns:a16="http://schemas.microsoft.com/office/drawing/2014/main" id="{34A6ED03-7688-1267-A253-B47A00A68344}"/>
                  </a:ext>
                </a:extLst>
              </p:cNvPr>
              <p:cNvSpPr>
                <a:spLocks/>
              </p:cNvSpPr>
              <p:nvPr/>
            </p:nvSpPr>
            <p:spPr bwMode="auto">
              <a:xfrm>
                <a:off x="3803" y="1287"/>
                <a:ext cx="88" cy="52"/>
              </a:xfrm>
              <a:custGeom>
                <a:avLst/>
                <a:gdLst>
                  <a:gd name="T0" fmla="*/ 84 w 88"/>
                  <a:gd name="T1" fmla="*/ 8 h 52"/>
                  <a:gd name="T2" fmla="*/ 78 w 88"/>
                  <a:gd name="T3" fmla="*/ 6 h 52"/>
                  <a:gd name="T4" fmla="*/ 76 w 88"/>
                  <a:gd name="T5" fmla="*/ 6 h 52"/>
                  <a:gd name="T6" fmla="*/ 72 w 88"/>
                  <a:gd name="T7" fmla="*/ 4 h 52"/>
                  <a:gd name="T8" fmla="*/ 62 w 88"/>
                  <a:gd name="T9" fmla="*/ 2 h 52"/>
                  <a:gd name="T10" fmla="*/ 50 w 88"/>
                  <a:gd name="T11" fmla="*/ 6 h 52"/>
                  <a:gd name="T12" fmla="*/ 44 w 88"/>
                  <a:gd name="T13" fmla="*/ 10 h 52"/>
                  <a:gd name="T14" fmla="*/ 28 w 88"/>
                  <a:gd name="T15" fmla="*/ 8 h 52"/>
                  <a:gd name="T16" fmla="*/ 16 w 88"/>
                  <a:gd name="T17" fmla="*/ 8 h 52"/>
                  <a:gd name="T18" fmla="*/ 6 w 88"/>
                  <a:gd name="T19" fmla="*/ 6 h 52"/>
                  <a:gd name="T20" fmla="*/ 6 w 88"/>
                  <a:gd name="T21" fmla="*/ 4 h 52"/>
                  <a:gd name="T22" fmla="*/ 8 w 88"/>
                  <a:gd name="T23" fmla="*/ 4 h 52"/>
                  <a:gd name="T24" fmla="*/ 4 w 88"/>
                  <a:gd name="T25" fmla="*/ 0 h 52"/>
                  <a:gd name="T26" fmla="*/ 2 w 88"/>
                  <a:gd name="T27" fmla="*/ 2 h 52"/>
                  <a:gd name="T28" fmla="*/ 0 w 88"/>
                  <a:gd name="T29" fmla="*/ 4 h 52"/>
                  <a:gd name="T30" fmla="*/ 0 w 88"/>
                  <a:gd name="T31" fmla="*/ 8 h 52"/>
                  <a:gd name="T32" fmla="*/ 0 w 88"/>
                  <a:gd name="T33" fmla="*/ 10 h 52"/>
                  <a:gd name="T34" fmla="*/ 2 w 88"/>
                  <a:gd name="T35" fmla="*/ 14 h 52"/>
                  <a:gd name="T36" fmla="*/ 6 w 88"/>
                  <a:gd name="T37" fmla="*/ 16 h 52"/>
                  <a:gd name="T38" fmla="*/ 8 w 88"/>
                  <a:gd name="T39" fmla="*/ 20 h 52"/>
                  <a:gd name="T40" fmla="*/ 8 w 88"/>
                  <a:gd name="T41" fmla="*/ 22 h 52"/>
                  <a:gd name="T42" fmla="*/ 2 w 88"/>
                  <a:gd name="T43" fmla="*/ 24 h 52"/>
                  <a:gd name="T44" fmla="*/ 2 w 88"/>
                  <a:gd name="T45" fmla="*/ 26 h 52"/>
                  <a:gd name="T46" fmla="*/ 2 w 88"/>
                  <a:gd name="T47" fmla="*/ 28 h 52"/>
                  <a:gd name="T48" fmla="*/ 2 w 88"/>
                  <a:gd name="T49" fmla="*/ 30 h 52"/>
                  <a:gd name="T50" fmla="*/ 2 w 88"/>
                  <a:gd name="T51" fmla="*/ 34 h 52"/>
                  <a:gd name="T52" fmla="*/ 4 w 88"/>
                  <a:gd name="T53" fmla="*/ 38 h 52"/>
                  <a:gd name="T54" fmla="*/ 8 w 88"/>
                  <a:gd name="T55" fmla="*/ 40 h 52"/>
                  <a:gd name="T56" fmla="*/ 10 w 88"/>
                  <a:gd name="T57" fmla="*/ 44 h 52"/>
                  <a:gd name="T58" fmla="*/ 10 w 88"/>
                  <a:gd name="T59" fmla="*/ 46 h 52"/>
                  <a:gd name="T60" fmla="*/ 12 w 88"/>
                  <a:gd name="T61" fmla="*/ 50 h 52"/>
                  <a:gd name="T62" fmla="*/ 16 w 88"/>
                  <a:gd name="T63" fmla="*/ 50 h 52"/>
                  <a:gd name="T64" fmla="*/ 20 w 88"/>
                  <a:gd name="T65" fmla="*/ 50 h 52"/>
                  <a:gd name="T66" fmla="*/ 24 w 88"/>
                  <a:gd name="T67" fmla="*/ 48 h 52"/>
                  <a:gd name="T68" fmla="*/ 26 w 88"/>
                  <a:gd name="T69" fmla="*/ 48 h 52"/>
                  <a:gd name="T70" fmla="*/ 30 w 88"/>
                  <a:gd name="T71" fmla="*/ 48 h 52"/>
                  <a:gd name="T72" fmla="*/ 34 w 88"/>
                  <a:gd name="T73" fmla="*/ 48 h 52"/>
                  <a:gd name="T74" fmla="*/ 36 w 88"/>
                  <a:gd name="T75" fmla="*/ 50 h 52"/>
                  <a:gd name="T76" fmla="*/ 40 w 88"/>
                  <a:gd name="T77" fmla="*/ 50 h 52"/>
                  <a:gd name="T78" fmla="*/ 46 w 88"/>
                  <a:gd name="T79" fmla="*/ 52 h 52"/>
                  <a:gd name="T80" fmla="*/ 50 w 88"/>
                  <a:gd name="T81" fmla="*/ 50 h 52"/>
                  <a:gd name="T82" fmla="*/ 54 w 88"/>
                  <a:gd name="T83" fmla="*/ 50 h 52"/>
                  <a:gd name="T84" fmla="*/ 56 w 88"/>
                  <a:gd name="T85" fmla="*/ 48 h 52"/>
                  <a:gd name="T86" fmla="*/ 54 w 88"/>
                  <a:gd name="T87" fmla="*/ 44 h 52"/>
                  <a:gd name="T88" fmla="*/ 56 w 88"/>
                  <a:gd name="T89" fmla="*/ 44 h 52"/>
                  <a:gd name="T90" fmla="*/ 58 w 88"/>
                  <a:gd name="T91" fmla="*/ 44 h 52"/>
                  <a:gd name="T92" fmla="*/ 62 w 88"/>
                  <a:gd name="T93" fmla="*/ 42 h 52"/>
                  <a:gd name="T94" fmla="*/ 62 w 88"/>
                  <a:gd name="T95" fmla="*/ 40 h 52"/>
                  <a:gd name="T96" fmla="*/ 66 w 88"/>
                  <a:gd name="T97" fmla="*/ 40 h 52"/>
                  <a:gd name="T98" fmla="*/ 70 w 88"/>
                  <a:gd name="T99" fmla="*/ 38 h 52"/>
                  <a:gd name="T100" fmla="*/ 72 w 88"/>
                  <a:gd name="T101" fmla="*/ 38 h 52"/>
                  <a:gd name="T102" fmla="*/ 76 w 88"/>
                  <a:gd name="T103" fmla="*/ 40 h 52"/>
                  <a:gd name="T104" fmla="*/ 80 w 88"/>
                  <a:gd name="T105" fmla="*/ 40 h 52"/>
                  <a:gd name="T106" fmla="*/ 82 w 88"/>
                  <a:gd name="T107" fmla="*/ 40 h 52"/>
                  <a:gd name="T108" fmla="*/ 78 w 88"/>
                  <a:gd name="T109" fmla="*/ 32 h 52"/>
                  <a:gd name="T110" fmla="*/ 78 w 88"/>
                  <a:gd name="T111" fmla="*/ 26 h 52"/>
                  <a:gd name="T112" fmla="*/ 80 w 88"/>
                  <a:gd name="T113" fmla="*/ 22 h 52"/>
                  <a:gd name="T114" fmla="*/ 80 w 88"/>
                  <a:gd name="T115" fmla="*/ 18 h 52"/>
                  <a:gd name="T116" fmla="*/ 86 w 88"/>
                  <a:gd name="T117"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52">
                    <a:moveTo>
                      <a:pt x="88" y="8"/>
                    </a:moveTo>
                    <a:lnTo>
                      <a:pt x="86" y="10"/>
                    </a:lnTo>
                    <a:lnTo>
                      <a:pt x="84" y="8"/>
                    </a:lnTo>
                    <a:lnTo>
                      <a:pt x="82" y="8"/>
                    </a:lnTo>
                    <a:lnTo>
                      <a:pt x="80" y="8"/>
                    </a:lnTo>
                    <a:lnTo>
                      <a:pt x="78" y="6"/>
                    </a:lnTo>
                    <a:lnTo>
                      <a:pt x="78" y="4"/>
                    </a:lnTo>
                    <a:lnTo>
                      <a:pt x="76" y="6"/>
                    </a:lnTo>
                    <a:lnTo>
                      <a:pt x="76" y="6"/>
                    </a:lnTo>
                    <a:lnTo>
                      <a:pt x="74" y="4"/>
                    </a:lnTo>
                    <a:lnTo>
                      <a:pt x="72" y="4"/>
                    </a:lnTo>
                    <a:lnTo>
                      <a:pt x="72" y="4"/>
                    </a:lnTo>
                    <a:lnTo>
                      <a:pt x="66" y="2"/>
                    </a:lnTo>
                    <a:lnTo>
                      <a:pt x="66" y="2"/>
                    </a:lnTo>
                    <a:lnTo>
                      <a:pt x="62" y="2"/>
                    </a:lnTo>
                    <a:lnTo>
                      <a:pt x="58" y="4"/>
                    </a:lnTo>
                    <a:lnTo>
                      <a:pt x="54" y="4"/>
                    </a:lnTo>
                    <a:lnTo>
                      <a:pt x="50" y="6"/>
                    </a:lnTo>
                    <a:lnTo>
                      <a:pt x="48" y="8"/>
                    </a:lnTo>
                    <a:lnTo>
                      <a:pt x="46" y="10"/>
                    </a:lnTo>
                    <a:lnTo>
                      <a:pt x="44" y="10"/>
                    </a:lnTo>
                    <a:lnTo>
                      <a:pt x="40" y="10"/>
                    </a:lnTo>
                    <a:lnTo>
                      <a:pt x="34" y="10"/>
                    </a:lnTo>
                    <a:lnTo>
                      <a:pt x="28" y="8"/>
                    </a:lnTo>
                    <a:lnTo>
                      <a:pt x="26" y="8"/>
                    </a:lnTo>
                    <a:lnTo>
                      <a:pt x="22" y="8"/>
                    </a:lnTo>
                    <a:lnTo>
                      <a:pt x="16" y="8"/>
                    </a:lnTo>
                    <a:lnTo>
                      <a:pt x="12" y="6"/>
                    </a:lnTo>
                    <a:lnTo>
                      <a:pt x="8" y="8"/>
                    </a:lnTo>
                    <a:lnTo>
                      <a:pt x="6" y="6"/>
                    </a:lnTo>
                    <a:lnTo>
                      <a:pt x="6" y="6"/>
                    </a:lnTo>
                    <a:lnTo>
                      <a:pt x="6" y="6"/>
                    </a:lnTo>
                    <a:lnTo>
                      <a:pt x="6" y="4"/>
                    </a:lnTo>
                    <a:lnTo>
                      <a:pt x="8" y="4"/>
                    </a:lnTo>
                    <a:lnTo>
                      <a:pt x="8" y="4"/>
                    </a:lnTo>
                    <a:lnTo>
                      <a:pt x="8" y="4"/>
                    </a:lnTo>
                    <a:lnTo>
                      <a:pt x="8" y="2"/>
                    </a:lnTo>
                    <a:lnTo>
                      <a:pt x="4" y="2"/>
                    </a:lnTo>
                    <a:lnTo>
                      <a:pt x="4" y="0"/>
                    </a:lnTo>
                    <a:lnTo>
                      <a:pt x="4" y="0"/>
                    </a:lnTo>
                    <a:lnTo>
                      <a:pt x="2" y="2"/>
                    </a:lnTo>
                    <a:lnTo>
                      <a:pt x="2" y="2"/>
                    </a:lnTo>
                    <a:lnTo>
                      <a:pt x="2" y="4"/>
                    </a:lnTo>
                    <a:lnTo>
                      <a:pt x="0" y="4"/>
                    </a:lnTo>
                    <a:lnTo>
                      <a:pt x="0" y="4"/>
                    </a:lnTo>
                    <a:lnTo>
                      <a:pt x="0" y="6"/>
                    </a:lnTo>
                    <a:lnTo>
                      <a:pt x="0" y="6"/>
                    </a:lnTo>
                    <a:lnTo>
                      <a:pt x="0" y="8"/>
                    </a:lnTo>
                    <a:lnTo>
                      <a:pt x="0" y="10"/>
                    </a:lnTo>
                    <a:lnTo>
                      <a:pt x="0" y="10"/>
                    </a:lnTo>
                    <a:lnTo>
                      <a:pt x="0" y="10"/>
                    </a:lnTo>
                    <a:lnTo>
                      <a:pt x="2" y="12"/>
                    </a:lnTo>
                    <a:lnTo>
                      <a:pt x="2" y="12"/>
                    </a:lnTo>
                    <a:lnTo>
                      <a:pt x="2" y="14"/>
                    </a:lnTo>
                    <a:lnTo>
                      <a:pt x="4" y="16"/>
                    </a:lnTo>
                    <a:lnTo>
                      <a:pt x="6" y="16"/>
                    </a:lnTo>
                    <a:lnTo>
                      <a:pt x="6" y="16"/>
                    </a:lnTo>
                    <a:lnTo>
                      <a:pt x="6" y="18"/>
                    </a:lnTo>
                    <a:lnTo>
                      <a:pt x="8" y="18"/>
                    </a:lnTo>
                    <a:lnTo>
                      <a:pt x="8" y="20"/>
                    </a:lnTo>
                    <a:lnTo>
                      <a:pt x="8" y="20"/>
                    </a:lnTo>
                    <a:lnTo>
                      <a:pt x="8" y="20"/>
                    </a:lnTo>
                    <a:lnTo>
                      <a:pt x="8" y="22"/>
                    </a:lnTo>
                    <a:lnTo>
                      <a:pt x="6" y="22"/>
                    </a:lnTo>
                    <a:lnTo>
                      <a:pt x="6" y="24"/>
                    </a:lnTo>
                    <a:lnTo>
                      <a:pt x="2" y="24"/>
                    </a:lnTo>
                    <a:lnTo>
                      <a:pt x="2" y="24"/>
                    </a:lnTo>
                    <a:lnTo>
                      <a:pt x="2" y="24"/>
                    </a:lnTo>
                    <a:lnTo>
                      <a:pt x="2" y="26"/>
                    </a:lnTo>
                    <a:lnTo>
                      <a:pt x="2" y="26"/>
                    </a:lnTo>
                    <a:lnTo>
                      <a:pt x="2" y="26"/>
                    </a:lnTo>
                    <a:lnTo>
                      <a:pt x="2" y="28"/>
                    </a:lnTo>
                    <a:lnTo>
                      <a:pt x="2" y="30"/>
                    </a:lnTo>
                    <a:lnTo>
                      <a:pt x="2" y="30"/>
                    </a:lnTo>
                    <a:lnTo>
                      <a:pt x="2" y="30"/>
                    </a:lnTo>
                    <a:lnTo>
                      <a:pt x="2" y="32"/>
                    </a:lnTo>
                    <a:lnTo>
                      <a:pt x="2" y="32"/>
                    </a:lnTo>
                    <a:lnTo>
                      <a:pt x="2" y="34"/>
                    </a:lnTo>
                    <a:lnTo>
                      <a:pt x="0" y="34"/>
                    </a:lnTo>
                    <a:lnTo>
                      <a:pt x="2" y="36"/>
                    </a:lnTo>
                    <a:lnTo>
                      <a:pt x="4" y="38"/>
                    </a:lnTo>
                    <a:lnTo>
                      <a:pt x="6" y="38"/>
                    </a:lnTo>
                    <a:lnTo>
                      <a:pt x="8" y="38"/>
                    </a:lnTo>
                    <a:lnTo>
                      <a:pt x="8" y="40"/>
                    </a:lnTo>
                    <a:lnTo>
                      <a:pt x="8" y="42"/>
                    </a:lnTo>
                    <a:lnTo>
                      <a:pt x="10" y="42"/>
                    </a:lnTo>
                    <a:lnTo>
                      <a:pt x="10" y="44"/>
                    </a:lnTo>
                    <a:lnTo>
                      <a:pt x="10" y="44"/>
                    </a:lnTo>
                    <a:lnTo>
                      <a:pt x="10" y="44"/>
                    </a:lnTo>
                    <a:lnTo>
                      <a:pt x="10" y="46"/>
                    </a:lnTo>
                    <a:lnTo>
                      <a:pt x="10" y="50"/>
                    </a:lnTo>
                    <a:lnTo>
                      <a:pt x="10" y="50"/>
                    </a:lnTo>
                    <a:lnTo>
                      <a:pt x="12" y="50"/>
                    </a:lnTo>
                    <a:lnTo>
                      <a:pt x="12" y="50"/>
                    </a:lnTo>
                    <a:lnTo>
                      <a:pt x="14" y="50"/>
                    </a:lnTo>
                    <a:lnTo>
                      <a:pt x="16" y="50"/>
                    </a:lnTo>
                    <a:lnTo>
                      <a:pt x="16" y="50"/>
                    </a:lnTo>
                    <a:lnTo>
                      <a:pt x="18" y="50"/>
                    </a:lnTo>
                    <a:lnTo>
                      <a:pt x="20" y="50"/>
                    </a:lnTo>
                    <a:lnTo>
                      <a:pt x="22" y="50"/>
                    </a:lnTo>
                    <a:lnTo>
                      <a:pt x="24" y="48"/>
                    </a:lnTo>
                    <a:lnTo>
                      <a:pt x="24" y="48"/>
                    </a:lnTo>
                    <a:lnTo>
                      <a:pt x="26" y="48"/>
                    </a:lnTo>
                    <a:lnTo>
                      <a:pt x="26" y="48"/>
                    </a:lnTo>
                    <a:lnTo>
                      <a:pt x="26" y="48"/>
                    </a:lnTo>
                    <a:lnTo>
                      <a:pt x="28" y="48"/>
                    </a:lnTo>
                    <a:lnTo>
                      <a:pt x="30" y="48"/>
                    </a:lnTo>
                    <a:lnTo>
                      <a:pt x="30" y="48"/>
                    </a:lnTo>
                    <a:lnTo>
                      <a:pt x="32" y="46"/>
                    </a:lnTo>
                    <a:lnTo>
                      <a:pt x="32" y="46"/>
                    </a:lnTo>
                    <a:lnTo>
                      <a:pt x="34" y="48"/>
                    </a:lnTo>
                    <a:lnTo>
                      <a:pt x="34" y="48"/>
                    </a:lnTo>
                    <a:lnTo>
                      <a:pt x="34" y="50"/>
                    </a:lnTo>
                    <a:lnTo>
                      <a:pt x="36" y="50"/>
                    </a:lnTo>
                    <a:lnTo>
                      <a:pt x="36" y="50"/>
                    </a:lnTo>
                    <a:lnTo>
                      <a:pt x="38" y="50"/>
                    </a:lnTo>
                    <a:lnTo>
                      <a:pt x="40" y="50"/>
                    </a:lnTo>
                    <a:lnTo>
                      <a:pt x="42" y="50"/>
                    </a:lnTo>
                    <a:lnTo>
                      <a:pt x="44" y="52"/>
                    </a:lnTo>
                    <a:lnTo>
                      <a:pt x="46" y="52"/>
                    </a:lnTo>
                    <a:lnTo>
                      <a:pt x="48" y="52"/>
                    </a:lnTo>
                    <a:lnTo>
                      <a:pt x="48" y="52"/>
                    </a:lnTo>
                    <a:lnTo>
                      <a:pt x="50" y="50"/>
                    </a:lnTo>
                    <a:lnTo>
                      <a:pt x="50" y="50"/>
                    </a:lnTo>
                    <a:lnTo>
                      <a:pt x="52" y="52"/>
                    </a:lnTo>
                    <a:lnTo>
                      <a:pt x="54" y="50"/>
                    </a:lnTo>
                    <a:lnTo>
                      <a:pt x="56" y="50"/>
                    </a:lnTo>
                    <a:lnTo>
                      <a:pt x="56" y="48"/>
                    </a:lnTo>
                    <a:lnTo>
                      <a:pt x="56" y="48"/>
                    </a:lnTo>
                    <a:lnTo>
                      <a:pt x="56" y="46"/>
                    </a:lnTo>
                    <a:lnTo>
                      <a:pt x="54" y="46"/>
                    </a:lnTo>
                    <a:lnTo>
                      <a:pt x="54" y="44"/>
                    </a:lnTo>
                    <a:lnTo>
                      <a:pt x="54" y="44"/>
                    </a:lnTo>
                    <a:lnTo>
                      <a:pt x="56" y="44"/>
                    </a:lnTo>
                    <a:lnTo>
                      <a:pt x="56" y="44"/>
                    </a:lnTo>
                    <a:lnTo>
                      <a:pt x="58" y="44"/>
                    </a:lnTo>
                    <a:lnTo>
                      <a:pt x="58" y="44"/>
                    </a:lnTo>
                    <a:lnTo>
                      <a:pt x="58" y="44"/>
                    </a:lnTo>
                    <a:lnTo>
                      <a:pt x="58" y="42"/>
                    </a:lnTo>
                    <a:lnTo>
                      <a:pt x="60" y="42"/>
                    </a:lnTo>
                    <a:lnTo>
                      <a:pt x="62" y="42"/>
                    </a:lnTo>
                    <a:lnTo>
                      <a:pt x="62" y="40"/>
                    </a:lnTo>
                    <a:lnTo>
                      <a:pt x="62" y="40"/>
                    </a:lnTo>
                    <a:lnTo>
                      <a:pt x="62" y="40"/>
                    </a:lnTo>
                    <a:lnTo>
                      <a:pt x="64" y="40"/>
                    </a:lnTo>
                    <a:lnTo>
                      <a:pt x="64" y="40"/>
                    </a:lnTo>
                    <a:lnTo>
                      <a:pt x="66" y="40"/>
                    </a:lnTo>
                    <a:lnTo>
                      <a:pt x="68" y="38"/>
                    </a:lnTo>
                    <a:lnTo>
                      <a:pt x="68" y="38"/>
                    </a:lnTo>
                    <a:lnTo>
                      <a:pt x="70" y="38"/>
                    </a:lnTo>
                    <a:lnTo>
                      <a:pt x="72" y="38"/>
                    </a:lnTo>
                    <a:lnTo>
                      <a:pt x="72" y="38"/>
                    </a:lnTo>
                    <a:lnTo>
                      <a:pt x="72" y="38"/>
                    </a:lnTo>
                    <a:lnTo>
                      <a:pt x="74" y="40"/>
                    </a:lnTo>
                    <a:lnTo>
                      <a:pt x="76" y="40"/>
                    </a:lnTo>
                    <a:lnTo>
                      <a:pt x="76" y="40"/>
                    </a:lnTo>
                    <a:lnTo>
                      <a:pt x="78" y="40"/>
                    </a:lnTo>
                    <a:lnTo>
                      <a:pt x="78" y="40"/>
                    </a:lnTo>
                    <a:lnTo>
                      <a:pt x="80" y="40"/>
                    </a:lnTo>
                    <a:lnTo>
                      <a:pt x="80" y="40"/>
                    </a:lnTo>
                    <a:lnTo>
                      <a:pt x="80" y="40"/>
                    </a:lnTo>
                    <a:lnTo>
                      <a:pt x="82" y="40"/>
                    </a:lnTo>
                    <a:lnTo>
                      <a:pt x="82" y="38"/>
                    </a:lnTo>
                    <a:lnTo>
                      <a:pt x="80" y="36"/>
                    </a:lnTo>
                    <a:lnTo>
                      <a:pt x="78" y="32"/>
                    </a:lnTo>
                    <a:lnTo>
                      <a:pt x="76" y="32"/>
                    </a:lnTo>
                    <a:lnTo>
                      <a:pt x="74" y="30"/>
                    </a:lnTo>
                    <a:lnTo>
                      <a:pt x="78" y="26"/>
                    </a:lnTo>
                    <a:lnTo>
                      <a:pt x="78" y="26"/>
                    </a:lnTo>
                    <a:lnTo>
                      <a:pt x="80" y="26"/>
                    </a:lnTo>
                    <a:lnTo>
                      <a:pt x="80" y="22"/>
                    </a:lnTo>
                    <a:lnTo>
                      <a:pt x="80" y="18"/>
                    </a:lnTo>
                    <a:lnTo>
                      <a:pt x="80" y="18"/>
                    </a:lnTo>
                    <a:lnTo>
                      <a:pt x="80" y="18"/>
                    </a:lnTo>
                    <a:lnTo>
                      <a:pt x="82" y="14"/>
                    </a:lnTo>
                    <a:lnTo>
                      <a:pt x="84" y="14"/>
                    </a:lnTo>
                    <a:lnTo>
                      <a:pt x="86" y="16"/>
                    </a:lnTo>
                    <a:lnTo>
                      <a:pt x="88" y="14"/>
                    </a:lnTo>
                    <a:lnTo>
                      <a:pt x="88" y="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44" name="Freeform 218">
                <a:extLst>
                  <a:ext uri="{FF2B5EF4-FFF2-40B4-BE49-F238E27FC236}">
                    <a16:creationId xmlns:a16="http://schemas.microsoft.com/office/drawing/2014/main" id="{7C6080EA-A5C6-5F39-F41B-10C4EDEE804A}"/>
                  </a:ext>
                </a:extLst>
              </p:cNvPr>
              <p:cNvSpPr>
                <a:spLocks noEditPoints="1"/>
              </p:cNvSpPr>
              <p:nvPr/>
            </p:nvSpPr>
            <p:spPr bwMode="auto">
              <a:xfrm>
                <a:off x="5266" y="1987"/>
                <a:ext cx="20" cy="18"/>
              </a:xfrm>
              <a:custGeom>
                <a:avLst/>
                <a:gdLst>
                  <a:gd name="T0" fmla="*/ 18 w 20"/>
                  <a:gd name="T1" fmla="*/ 10 h 18"/>
                  <a:gd name="T2" fmla="*/ 18 w 20"/>
                  <a:gd name="T3" fmla="*/ 8 h 18"/>
                  <a:gd name="T4" fmla="*/ 18 w 20"/>
                  <a:gd name="T5" fmla="*/ 6 h 18"/>
                  <a:gd name="T6" fmla="*/ 16 w 20"/>
                  <a:gd name="T7" fmla="*/ 4 h 18"/>
                  <a:gd name="T8" fmla="*/ 16 w 20"/>
                  <a:gd name="T9" fmla="*/ 2 h 18"/>
                  <a:gd name="T10" fmla="*/ 14 w 20"/>
                  <a:gd name="T11" fmla="*/ 2 h 18"/>
                  <a:gd name="T12" fmla="*/ 14 w 20"/>
                  <a:gd name="T13" fmla="*/ 4 h 18"/>
                  <a:gd name="T14" fmla="*/ 14 w 20"/>
                  <a:gd name="T15" fmla="*/ 6 h 18"/>
                  <a:gd name="T16" fmla="*/ 16 w 20"/>
                  <a:gd name="T17" fmla="*/ 8 h 18"/>
                  <a:gd name="T18" fmla="*/ 16 w 20"/>
                  <a:gd name="T19" fmla="*/ 12 h 18"/>
                  <a:gd name="T20" fmla="*/ 18 w 20"/>
                  <a:gd name="T21" fmla="*/ 12 h 18"/>
                  <a:gd name="T22" fmla="*/ 18 w 20"/>
                  <a:gd name="T23" fmla="*/ 12 h 18"/>
                  <a:gd name="T24" fmla="*/ 20 w 20"/>
                  <a:gd name="T25" fmla="*/ 12 h 18"/>
                  <a:gd name="T26" fmla="*/ 20 w 20"/>
                  <a:gd name="T27" fmla="*/ 12 h 18"/>
                  <a:gd name="T28" fmla="*/ 20 w 20"/>
                  <a:gd name="T29" fmla="*/ 12 h 18"/>
                  <a:gd name="T30" fmla="*/ 18 w 20"/>
                  <a:gd name="T31" fmla="*/ 10 h 18"/>
                  <a:gd name="T32" fmla="*/ 14 w 20"/>
                  <a:gd name="T33" fmla="*/ 0 h 18"/>
                  <a:gd name="T34" fmla="*/ 14 w 20"/>
                  <a:gd name="T35" fmla="*/ 0 h 18"/>
                  <a:gd name="T36" fmla="*/ 12 w 20"/>
                  <a:gd name="T37" fmla="*/ 2 h 18"/>
                  <a:gd name="T38" fmla="*/ 10 w 20"/>
                  <a:gd name="T39" fmla="*/ 2 h 18"/>
                  <a:gd name="T40" fmla="*/ 8 w 20"/>
                  <a:gd name="T41" fmla="*/ 4 h 18"/>
                  <a:gd name="T42" fmla="*/ 8 w 20"/>
                  <a:gd name="T43" fmla="*/ 6 h 18"/>
                  <a:gd name="T44" fmla="*/ 6 w 20"/>
                  <a:gd name="T45" fmla="*/ 6 h 18"/>
                  <a:gd name="T46" fmla="*/ 4 w 20"/>
                  <a:gd name="T47" fmla="*/ 8 h 18"/>
                  <a:gd name="T48" fmla="*/ 2 w 20"/>
                  <a:gd name="T49" fmla="*/ 8 h 18"/>
                  <a:gd name="T50" fmla="*/ 0 w 20"/>
                  <a:gd name="T51" fmla="*/ 8 h 18"/>
                  <a:gd name="T52" fmla="*/ 0 w 20"/>
                  <a:gd name="T53" fmla="*/ 8 h 18"/>
                  <a:gd name="T54" fmla="*/ 2 w 20"/>
                  <a:gd name="T55" fmla="*/ 10 h 18"/>
                  <a:gd name="T56" fmla="*/ 2 w 20"/>
                  <a:gd name="T57" fmla="*/ 10 h 18"/>
                  <a:gd name="T58" fmla="*/ 2 w 20"/>
                  <a:gd name="T59" fmla="*/ 12 h 18"/>
                  <a:gd name="T60" fmla="*/ 4 w 20"/>
                  <a:gd name="T61" fmla="*/ 12 h 18"/>
                  <a:gd name="T62" fmla="*/ 4 w 20"/>
                  <a:gd name="T63" fmla="*/ 14 h 18"/>
                  <a:gd name="T64" fmla="*/ 4 w 20"/>
                  <a:gd name="T65" fmla="*/ 14 h 18"/>
                  <a:gd name="T66" fmla="*/ 6 w 20"/>
                  <a:gd name="T67" fmla="*/ 14 h 18"/>
                  <a:gd name="T68" fmla="*/ 6 w 20"/>
                  <a:gd name="T69" fmla="*/ 14 h 18"/>
                  <a:gd name="T70" fmla="*/ 8 w 20"/>
                  <a:gd name="T71" fmla="*/ 16 h 18"/>
                  <a:gd name="T72" fmla="*/ 8 w 20"/>
                  <a:gd name="T73" fmla="*/ 18 h 18"/>
                  <a:gd name="T74" fmla="*/ 8 w 20"/>
                  <a:gd name="T75" fmla="*/ 18 h 18"/>
                  <a:gd name="T76" fmla="*/ 10 w 20"/>
                  <a:gd name="T77" fmla="*/ 18 h 18"/>
                  <a:gd name="T78" fmla="*/ 10 w 20"/>
                  <a:gd name="T79" fmla="*/ 16 h 18"/>
                  <a:gd name="T80" fmla="*/ 12 w 20"/>
                  <a:gd name="T81" fmla="*/ 16 h 18"/>
                  <a:gd name="T82" fmla="*/ 12 w 20"/>
                  <a:gd name="T83" fmla="*/ 14 h 18"/>
                  <a:gd name="T84" fmla="*/ 12 w 20"/>
                  <a:gd name="T85" fmla="*/ 14 h 18"/>
                  <a:gd name="T86" fmla="*/ 12 w 20"/>
                  <a:gd name="T87" fmla="*/ 12 h 18"/>
                  <a:gd name="T88" fmla="*/ 12 w 20"/>
                  <a:gd name="T89" fmla="*/ 12 h 18"/>
                  <a:gd name="T90" fmla="*/ 12 w 20"/>
                  <a:gd name="T91" fmla="*/ 10 h 18"/>
                  <a:gd name="T92" fmla="*/ 12 w 20"/>
                  <a:gd name="T93" fmla="*/ 10 h 18"/>
                  <a:gd name="T94" fmla="*/ 10 w 20"/>
                  <a:gd name="T95" fmla="*/ 8 h 18"/>
                  <a:gd name="T96" fmla="*/ 10 w 20"/>
                  <a:gd name="T97" fmla="*/ 6 h 18"/>
                  <a:gd name="T98" fmla="*/ 10 w 20"/>
                  <a:gd name="T99" fmla="*/ 6 h 18"/>
                  <a:gd name="T100" fmla="*/ 10 w 20"/>
                  <a:gd name="T101" fmla="*/ 6 h 18"/>
                  <a:gd name="T102" fmla="*/ 12 w 20"/>
                  <a:gd name="T103" fmla="*/ 4 h 18"/>
                  <a:gd name="T104" fmla="*/ 14 w 20"/>
                  <a:gd name="T105" fmla="*/ 4 h 18"/>
                  <a:gd name="T106" fmla="*/ 14 w 20"/>
                  <a:gd name="T107" fmla="*/ 2 h 18"/>
                  <a:gd name="T108" fmla="*/ 14 w 20"/>
                  <a:gd name="T109" fmla="*/ 2 h 18"/>
                  <a:gd name="T110" fmla="*/ 14 w 20"/>
                  <a:gd name="T11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18">
                    <a:moveTo>
                      <a:pt x="18" y="10"/>
                    </a:moveTo>
                    <a:lnTo>
                      <a:pt x="18" y="8"/>
                    </a:lnTo>
                    <a:lnTo>
                      <a:pt x="18" y="6"/>
                    </a:lnTo>
                    <a:lnTo>
                      <a:pt x="16" y="4"/>
                    </a:lnTo>
                    <a:lnTo>
                      <a:pt x="16" y="2"/>
                    </a:lnTo>
                    <a:lnTo>
                      <a:pt x="14" y="2"/>
                    </a:lnTo>
                    <a:lnTo>
                      <a:pt x="14" y="4"/>
                    </a:lnTo>
                    <a:lnTo>
                      <a:pt x="14" y="6"/>
                    </a:lnTo>
                    <a:lnTo>
                      <a:pt x="16" y="8"/>
                    </a:lnTo>
                    <a:lnTo>
                      <a:pt x="16" y="12"/>
                    </a:lnTo>
                    <a:lnTo>
                      <a:pt x="18" y="12"/>
                    </a:lnTo>
                    <a:lnTo>
                      <a:pt x="18" y="12"/>
                    </a:lnTo>
                    <a:lnTo>
                      <a:pt x="20" y="12"/>
                    </a:lnTo>
                    <a:lnTo>
                      <a:pt x="20" y="12"/>
                    </a:lnTo>
                    <a:lnTo>
                      <a:pt x="20" y="12"/>
                    </a:lnTo>
                    <a:lnTo>
                      <a:pt x="18" y="10"/>
                    </a:lnTo>
                    <a:close/>
                    <a:moveTo>
                      <a:pt x="14" y="0"/>
                    </a:moveTo>
                    <a:lnTo>
                      <a:pt x="14" y="0"/>
                    </a:lnTo>
                    <a:lnTo>
                      <a:pt x="12" y="2"/>
                    </a:lnTo>
                    <a:lnTo>
                      <a:pt x="10" y="2"/>
                    </a:lnTo>
                    <a:lnTo>
                      <a:pt x="8" y="4"/>
                    </a:lnTo>
                    <a:lnTo>
                      <a:pt x="8" y="6"/>
                    </a:lnTo>
                    <a:lnTo>
                      <a:pt x="6" y="6"/>
                    </a:lnTo>
                    <a:lnTo>
                      <a:pt x="4" y="8"/>
                    </a:lnTo>
                    <a:lnTo>
                      <a:pt x="2" y="8"/>
                    </a:lnTo>
                    <a:lnTo>
                      <a:pt x="0" y="8"/>
                    </a:lnTo>
                    <a:lnTo>
                      <a:pt x="0" y="8"/>
                    </a:lnTo>
                    <a:lnTo>
                      <a:pt x="2" y="10"/>
                    </a:lnTo>
                    <a:lnTo>
                      <a:pt x="2" y="10"/>
                    </a:lnTo>
                    <a:lnTo>
                      <a:pt x="2" y="12"/>
                    </a:lnTo>
                    <a:lnTo>
                      <a:pt x="4" y="12"/>
                    </a:lnTo>
                    <a:lnTo>
                      <a:pt x="4" y="14"/>
                    </a:lnTo>
                    <a:lnTo>
                      <a:pt x="4" y="14"/>
                    </a:lnTo>
                    <a:lnTo>
                      <a:pt x="6" y="14"/>
                    </a:lnTo>
                    <a:lnTo>
                      <a:pt x="6" y="14"/>
                    </a:lnTo>
                    <a:lnTo>
                      <a:pt x="8" y="16"/>
                    </a:lnTo>
                    <a:lnTo>
                      <a:pt x="8" y="18"/>
                    </a:lnTo>
                    <a:lnTo>
                      <a:pt x="8" y="18"/>
                    </a:lnTo>
                    <a:lnTo>
                      <a:pt x="10" y="18"/>
                    </a:lnTo>
                    <a:lnTo>
                      <a:pt x="10" y="16"/>
                    </a:lnTo>
                    <a:lnTo>
                      <a:pt x="12" y="16"/>
                    </a:lnTo>
                    <a:lnTo>
                      <a:pt x="12" y="14"/>
                    </a:lnTo>
                    <a:lnTo>
                      <a:pt x="12" y="14"/>
                    </a:lnTo>
                    <a:lnTo>
                      <a:pt x="12" y="12"/>
                    </a:lnTo>
                    <a:lnTo>
                      <a:pt x="12" y="12"/>
                    </a:lnTo>
                    <a:lnTo>
                      <a:pt x="12" y="10"/>
                    </a:lnTo>
                    <a:lnTo>
                      <a:pt x="12" y="10"/>
                    </a:lnTo>
                    <a:lnTo>
                      <a:pt x="10" y="8"/>
                    </a:lnTo>
                    <a:lnTo>
                      <a:pt x="10" y="6"/>
                    </a:lnTo>
                    <a:lnTo>
                      <a:pt x="10" y="6"/>
                    </a:lnTo>
                    <a:lnTo>
                      <a:pt x="10" y="6"/>
                    </a:lnTo>
                    <a:lnTo>
                      <a:pt x="12" y="4"/>
                    </a:lnTo>
                    <a:lnTo>
                      <a:pt x="14" y="4"/>
                    </a:lnTo>
                    <a:lnTo>
                      <a:pt x="14" y="2"/>
                    </a:lnTo>
                    <a:lnTo>
                      <a:pt x="14" y="2"/>
                    </a:lnTo>
                    <a:lnTo>
                      <a:pt x="14"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45" name="Freeform 219">
                <a:extLst>
                  <a:ext uri="{FF2B5EF4-FFF2-40B4-BE49-F238E27FC236}">
                    <a16:creationId xmlns:a16="http://schemas.microsoft.com/office/drawing/2014/main" id="{A1067ABA-1813-765D-6019-539C84727A26}"/>
                  </a:ext>
                </a:extLst>
              </p:cNvPr>
              <p:cNvSpPr>
                <a:spLocks noEditPoints="1"/>
              </p:cNvSpPr>
              <p:nvPr/>
            </p:nvSpPr>
            <p:spPr bwMode="auto">
              <a:xfrm>
                <a:off x="2465" y="1742"/>
                <a:ext cx="6" cy="6"/>
              </a:xfrm>
              <a:custGeom>
                <a:avLst/>
                <a:gdLst>
                  <a:gd name="T0" fmla="*/ 0 w 6"/>
                  <a:gd name="T1" fmla="*/ 4 h 6"/>
                  <a:gd name="T2" fmla="*/ 0 w 6"/>
                  <a:gd name="T3" fmla="*/ 6 h 6"/>
                  <a:gd name="T4" fmla="*/ 0 w 6"/>
                  <a:gd name="T5" fmla="*/ 6 h 6"/>
                  <a:gd name="T6" fmla="*/ 0 w 6"/>
                  <a:gd name="T7" fmla="*/ 6 h 6"/>
                  <a:gd name="T8" fmla="*/ 2 w 6"/>
                  <a:gd name="T9" fmla="*/ 4 h 6"/>
                  <a:gd name="T10" fmla="*/ 2 w 6"/>
                  <a:gd name="T11" fmla="*/ 4 h 6"/>
                  <a:gd name="T12" fmla="*/ 0 w 6"/>
                  <a:gd name="T13" fmla="*/ 4 h 6"/>
                  <a:gd name="T14" fmla="*/ 4 w 6"/>
                  <a:gd name="T15" fmla="*/ 4 h 6"/>
                  <a:gd name="T16" fmla="*/ 4 w 6"/>
                  <a:gd name="T17" fmla="*/ 4 h 6"/>
                  <a:gd name="T18" fmla="*/ 4 w 6"/>
                  <a:gd name="T19" fmla="*/ 4 h 6"/>
                  <a:gd name="T20" fmla="*/ 4 w 6"/>
                  <a:gd name="T21" fmla="*/ 4 h 6"/>
                  <a:gd name="T22" fmla="*/ 6 w 6"/>
                  <a:gd name="T23" fmla="*/ 4 h 6"/>
                  <a:gd name="T24" fmla="*/ 4 w 6"/>
                  <a:gd name="T25" fmla="*/ 4 h 6"/>
                  <a:gd name="T26" fmla="*/ 4 w 6"/>
                  <a:gd name="T27" fmla="*/ 4 h 6"/>
                  <a:gd name="T28" fmla="*/ 6 w 6"/>
                  <a:gd name="T29" fmla="*/ 0 h 6"/>
                  <a:gd name="T30" fmla="*/ 6 w 6"/>
                  <a:gd name="T31" fmla="*/ 0 h 6"/>
                  <a:gd name="T32" fmla="*/ 4 w 6"/>
                  <a:gd name="T33" fmla="*/ 0 h 6"/>
                  <a:gd name="T34" fmla="*/ 4 w 6"/>
                  <a:gd name="T35" fmla="*/ 0 h 6"/>
                  <a:gd name="T36" fmla="*/ 4 w 6"/>
                  <a:gd name="T37" fmla="*/ 0 h 6"/>
                  <a:gd name="T38" fmla="*/ 6 w 6"/>
                  <a:gd name="T39" fmla="*/ 0 h 6"/>
                  <a:gd name="T40" fmla="*/ 6 w 6"/>
                  <a:gd name="T41" fmla="*/ 0 h 6"/>
                  <a:gd name="T42" fmla="*/ 6 w 6"/>
                  <a:gd name="T43" fmla="*/ 0 h 6"/>
                  <a:gd name="T44" fmla="*/ 6 w 6"/>
                  <a:gd name="T4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6">
                    <a:moveTo>
                      <a:pt x="0" y="4"/>
                    </a:moveTo>
                    <a:lnTo>
                      <a:pt x="0" y="6"/>
                    </a:lnTo>
                    <a:lnTo>
                      <a:pt x="0" y="6"/>
                    </a:lnTo>
                    <a:lnTo>
                      <a:pt x="0" y="6"/>
                    </a:lnTo>
                    <a:lnTo>
                      <a:pt x="2" y="4"/>
                    </a:lnTo>
                    <a:lnTo>
                      <a:pt x="2" y="4"/>
                    </a:lnTo>
                    <a:lnTo>
                      <a:pt x="0" y="4"/>
                    </a:lnTo>
                    <a:close/>
                    <a:moveTo>
                      <a:pt x="4" y="4"/>
                    </a:moveTo>
                    <a:lnTo>
                      <a:pt x="4" y="4"/>
                    </a:lnTo>
                    <a:lnTo>
                      <a:pt x="4" y="4"/>
                    </a:lnTo>
                    <a:lnTo>
                      <a:pt x="4" y="4"/>
                    </a:lnTo>
                    <a:lnTo>
                      <a:pt x="6" y="4"/>
                    </a:lnTo>
                    <a:lnTo>
                      <a:pt x="4" y="4"/>
                    </a:lnTo>
                    <a:lnTo>
                      <a:pt x="4" y="4"/>
                    </a:lnTo>
                    <a:close/>
                    <a:moveTo>
                      <a:pt x="6" y="0"/>
                    </a:moveTo>
                    <a:lnTo>
                      <a:pt x="6" y="0"/>
                    </a:lnTo>
                    <a:lnTo>
                      <a:pt x="4" y="0"/>
                    </a:lnTo>
                    <a:lnTo>
                      <a:pt x="4" y="0"/>
                    </a:lnTo>
                    <a:lnTo>
                      <a:pt x="4" y="0"/>
                    </a:lnTo>
                    <a:lnTo>
                      <a:pt x="6" y="0"/>
                    </a:lnTo>
                    <a:lnTo>
                      <a:pt x="6" y="0"/>
                    </a:lnTo>
                    <a:lnTo>
                      <a:pt x="6" y="0"/>
                    </a:lnTo>
                    <a:lnTo>
                      <a:pt x="6"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46" name="Freeform 220">
                <a:extLst>
                  <a:ext uri="{FF2B5EF4-FFF2-40B4-BE49-F238E27FC236}">
                    <a16:creationId xmlns:a16="http://schemas.microsoft.com/office/drawing/2014/main" id="{1A032699-F4C2-B7D2-23CA-CE1C887C8670}"/>
                  </a:ext>
                </a:extLst>
              </p:cNvPr>
              <p:cNvSpPr>
                <a:spLocks/>
              </p:cNvSpPr>
              <p:nvPr/>
            </p:nvSpPr>
            <p:spPr bwMode="auto">
              <a:xfrm>
                <a:off x="4605" y="2205"/>
                <a:ext cx="4" cy="4"/>
              </a:xfrm>
              <a:custGeom>
                <a:avLst/>
                <a:gdLst>
                  <a:gd name="T0" fmla="*/ 4 w 4"/>
                  <a:gd name="T1" fmla="*/ 2 h 4"/>
                  <a:gd name="T2" fmla="*/ 2 w 4"/>
                  <a:gd name="T3" fmla="*/ 0 h 4"/>
                  <a:gd name="T4" fmla="*/ 2 w 4"/>
                  <a:gd name="T5" fmla="*/ 2 h 4"/>
                  <a:gd name="T6" fmla="*/ 2 w 4"/>
                  <a:gd name="T7" fmla="*/ 2 h 4"/>
                  <a:gd name="T8" fmla="*/ 2 w 4"/>
                  <a:gd name="T9" fmla="*/ 2 h 4"/>
                  <a:gd name="T10" fmla="*/ 2 w 4"/>
                  <a:gd name="T11" fmla="*/ 4 h 4"/>
                  <a:gd name="T12" fmla="*/ 2 w 4"/>
                  <a:gd name="T13" fmla="*/ 4 h 4"/>
                  <a:gd name="T14" fmla="*/ 2 w 4"/>
                  <a:gd name="T15" fmla="*/ 4 h 4"/>
                  <a:gd name="T16" fmla="*/ 2 w 4"/>
                  <a:gd name="T17" fmla="*/ 2 h 4"/>
                  <a:gd name="T18" fmla="*/ 2 w 4"/>
                  <a:gd name="T19" fmla="*/ 2 h 4"/>
                  <a:gd name="T20" fmla="*/ 0 w 4"/>
                  <a:gd name="T21" fmla="*/ 2 h 4"/>
                  <a:gd name="T22" fmla="*/ 2 w 4"/>
                  <a:gd name="T23" fmla="*/ 4 h 4"/>
                  <a:gd name="T24" fmla="*/ 2 w 4"/>
                  <a:gd name="T25" fmla="*/ 4 h 4"/>
                  <a:gd name="T26" fmla="*/ 2 w 4"/>
                  <a:gd name="T27" fmla="*/ 4 h 4"/>
                  <a:gd name="T28" fmla="*/ 4 w 4"/>
                  <a:gd name="T29" fmla="*/ 4 h 4"/>
                  <a:gd name="T30" fmla="*/ 4 w 4"/>
                  <a:gd name="T31" fmla="*/ 2 h 4"/>
                  <a:gd name="T32" fmla="*/ 4 w 4"/>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4" y="2"/>
                    </a:moveTo>
                    <a:lnTo>
                      <a:pt x="2" y="0"/>
                    </a:lnTo>
                    <a:lnTo>
                      <a:pt x="2" y="2"/>
                    </a:lnTo>
                    <a:lnTo>
                      <a:pt x="2" y="2"/>
                    </a:lnTo>
                    <a:lnTo>
                      <a:pt x="2" y="2"/>
                    </a:lnTo>
                    <a:lnTo>
                      <a:pt x="2" y="4"/>
                    </a:lnTo>
                    <a:lnTo>
                      <a:pt x="2" y="4"/>
                    </a:lnTo>
                    <a:lnTo>
                      <a:pt x="2" y="4"/>
                    </a:lnTo>
                    <a:lnTo>
                      <a:pt x="2" y="2"/>
                    </a:lnTo>
                    <a:lnTo>
                      <a:pt x="2" y="2"/>
                    </a:lnTo>
                    <a:lnTo>
                      <a:pt x="0" y="2"/>
                    </a:lnTo>
                    <a:lnTo>
                      <a:pt x="2" y="4"/>
                    </a:lnTo>
                    <a:lnTo>
                      <a:pt x="2" y="4"/>
                    </a:lnTo>
                    <a:lnTo>
                      <a:pt x="2" y="4"/>
                    </a:lnTo>
                    <a:lnTo>
                      <a:pt x="4" y="4"/>
                    </a:lnTo>
                    <a:lnTo>
                      <a:pt x="4" y="2"/>
                    </a:lnTo>
                    <a:lnTo>
                      <a:pt x="4"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47" name="Freeform 221">
                <a:extLst>
                  <a:ext uri="{FF2B5EF4-FFF2-40B4-BE49-F238E27FC236}">
                    <a16:creationId xmlns:a16="http://schemas.microsoft.com/office/drawing/2014/main" id="{B240EE0F-91E8-D937-1D61-607EF77BABE8}"/>
                  </a:ext>
                </a:extLst>
              </p:cNvPr>
              <p:cNvSpPr>
                <a:spLocks noEditPoints="1"/>
              </p:cNvSpPr>
              <p:nvPr/>
            </p:nvSpPr>
            <p:spPr bwMode="auto">
              <a:xfrm>
                <a:off x="2303" y="1983"/>
                <a:ext cx="616" cy="697"/>
              </a:xfrm>
              <a:custGeom>
                <a:avLst/>
                <a:gdLst>
                  <a:gd name="T0" fmla="*/ 486 w 616"/>
                  <a:gd name="T1" fmla="*/ 507 h 697"/>
                  <a:gd name="T2" fmla="*/ 462 w 616"/>
                  <a:gd name="T3" fmla="*/ 144 h 697"/>
                  <a:gd name="T4" fmla="*/ 346 w 616"/>
                  <a:gd name="T5" fmla="*/ 116 h 697"/>
                  <a:gd name="T6" fmla="*/ 374 w 616"/>
                  <a:gd name="T7" fmla="*/ 126 h 697"/>
                  <a:gd name="T8" fmla="*/ 398 w 616"/>
                  <a:gd name="T9" fmla="*/ 108 h 697"/>
                  <a:gd name="T10" fmla="*/ 378 w 616"/>
                  <a:gd name="T11" fmla="*/ 96 h 697"/>
                  <a:gd name="T12" fmla="*/ 368 w 616"/>
                  <a:gd name="T13" fmla="*/ 86 h 697"/>
                  <a:gd name="T14" fmla="*/ 616 w 616"/>
                  <a:gd name="T15" fmla="*/ 220 h 697"/>
                  <a:gd name="T16" fmla="*/ 540 w 616"/>
                  <a:gd name="T17" fmla="*/ 150 h 697"/>
                  <a:gd name="T18" fmla="*/ 468 w 616"/>
                  <a:gd name="T19" fmla="*/ 140 h 697"/>
                  <a:gd name="T20" fmla="*/ 462 w 616"/>
                  <a:gd name="T21" fmla="*/ 128 h 697"/>
                  <a:gd name="T22" fmla="*/ 426 w 616"/>
                  <a:gd name="T23" fmla="*/ 108 h 697"/>
                  <a:gd name="T24" fmla="*/ 400 w 616"/>
                  <a:gd name="T25" fmla="*/ 114 h 697"/>
                  <a:gd name="T26" fmla="*/ 372 w 616"/>
                  <a:gd name="T27" fmla="*/ 128 h 697"/>
                  <a:gd name="T28" fmla="*/ 344 w 616"/>
                  <a:gd name="T29" fmla="*/ 118 h 697"/>
                  <a:gd name="T30" fmla="*/ 370 w 616"/>
                  <a:gd name="T31" fmla="*/ 62 h 697"/>
                  <a:gd name="T32" fmla="*/ 344 w 616"/>
                  <a:gd name="T33" fmla="*/ 28 h 697"/>
                  <a:gd name="T34" fmla="*/ 320 w 616"/>
                  <a:gd name="T35" fmla="*/ 54 h 697"/>
                  <a:gd name="T36" fmla="*/ 296 w 616"/>
                  <a:gd name="T37" fmla="*/ 48 h 697"/>
                  <a:gd name="T38" fmla="*/ 272 w 616"/>
                  <a:gd name="T39" fmla="*/ 60 h 697"/>
                  <a:gd name="T40" fmla="*/ 246 w 616"/>
                  <a:gd name="T41" fmla="*/ 66 h 697"/>
                  <a:gd name="T42" fmla="*/ 222 w 616"/>
                  <a:gd name="T43" fmla="*/ 62 h 697"/>
                  <a:gd name="T44" fmla="*/ 222 w 616"/>
                  <a:gd name="T45" fmla="*/ 20 h 697"/>
                  <a:gd name="T46" fmla="*/ 208 w 616"/>
                  <a:gd name="T47" fmla="*/ 2 h 697"/>
                  <a:gd name="T48" fmla="*/ 174 w 616"/>
                  <a:gd name="T49" fmla="*/ 28 h 697"/>
                  <a:gd name="T50" fmla="*/ 152 w 616"/>
                  <a:gd name="T51" fmla="*/ 30 h 697"/>
                  <a:gd name="T52" fmla="*/ 148 w 616"/>
                  <a:gd name="T53" fmla="*/ 68 h 697"/>
                  <a:gd name="T54" fmla="*/ 112 w 616"/>
                  <a:gd name="T55" fmla="*/ 76 h 697"/>
                  <a:gd name="T56" fmla="*/ 88 w 616"/>
                  <a:gd name="T57" fmla="*/ 64 h 697"/>
                  <a:gd name="T58" fmla="*/ 72 w 616"/>
                  <a:gd name="T59" fmla="*/ 78 h 697"/>
                  <a:gd name="T60" fmla="*/ 58 w 616"/>
                  <a:gd name="T61" fmla="*/ 86 h 697"/>
                  <a:gd name="T62" fmla="*/ 68 w 616"/>
                  <a:gd name="T63" fmla="*/ 124 h 697"/>
                  <a:gd name="T64" fmla="*/ 38 w 616"/>
                  <a:gd name="T65" fmla="*/ 174 h 697"/>
                  <a:gd name="T66" fmla="*/ 12 w 616"/>
                  <a:gd name="T67" fmla="*/ 212 h 697"/>
                  <a:gd name="T68" fmla="*/ 4 w 616"/>
                  <a:gd name="T69" fmla="*/ 236 h 697"/>
                  <a:gd name="T70" fmla="*/ 28 w 616"/>
                  <a:gd name="T71" fmla="*/ 266 h 697"/>
                  <a:gd name="T72" fmla="*/ 56 w 616"/>
                  <a:gd name="T73" fmla="*/ 284 h 697"/>
                  <a:gd name="T74" fmla="*/ 98 w 616"/>
                  <a:gd name="T75" fmla="*/ 284 h 697"/>
                  <a:gd name="T76" fmla="*/ 138 w 616"/>
                  <a:gd name="T77" fmla="*/ 280 h 697"/>
                  <a:gd name="T78" fmla="*/ 152 w 616"/>
                  <a:gd name="T79" fmla="*/ 312 h 697"/>
                  <a:gd name="T80" fmla="*/ 196 w 616"/>
                  <a:gd name="T81" fmla="*/ 334 h 697"/>
                  <a:gd name="T82" fmla="*/ 228 w 616"/>
                  <a:gd name="T83" fmla="*/ 382 h 697"/>
                  <a:gd name="T84" fmla="*/ 272 w 616"/>
                  <a:gd name="T85" fmla="*/ 421 h 697"/>
                  <a:gd name="T86" fmla="*/ 270 w 616"/>
                  <a:gd name="T87" fmla="*/ 463 h 697"/>
                  <a:gd name="T88" fmla="*/ 274 w 616"/>
                  <a:gd name="T89" fmla="*/ 491 h 697"/>
                  <a:gd name="T90" fmla="*/ 306 w 616"/>
                  <a:gd name="T91" fmla="*/ 495 h 697"/>
                  <a:gd name="T92" fmla="*/ 324 w 616"/>
                  <a:gd name="T93" fmla="*/ 523 h 697"/>
                  <a:gd name="T94" fmla="*/ 340 w 616"/>
                  <a:gd name="T95" fmla="*/ 551 h 697"/>
                  <a:gd name="T96" fmla="*/ 334 w 616"/>
                  <a:gd name="T97" fmla="*/ 587 h 697"/>
                  <a:gd name="T98" fmla="*/ 316 w 616"/>
                  <a:gd name="T99" fmla="*/ 607 h 697"/>
                  <a:gd name="T100" fmla="*/ 326 w 616"/>
                  <a:gd name="T101" fmla="*/ 645 h 697"/>
                  <a:gd name="T102" fmla="*/ 360 w 616"/>
                  <a:gd name="T103" fmla="*/ 665 h 697"/>
                  <a:gd name="T104" fmla="*/ 384 w 616"/>
                  <a:gd name="T105" fmla="*/ 681 h 697"/>
                  <a:gd name="T106" fmla="*/ 396 w 616"/>
                  <a:gd name="T107" fmla="*/ 633 h 697"/>
                  <a:gd name="T108" fmla="*/ 388 w 616"/>
                  <a:gd name="T109" fmla="*/ 665 h 697"/>
                  <a:gd name="T110" fmla="*/ 424 w 616"/>
                  <a:gd name="T111" fmla="*/ 571 h 697"/>
                  <a:gd name="T112" fmla="*/ 434 w 616"/>
                  <a:gd name="T113" fmla="*/ 545 h 697"/>
                  <a:gd name="T114" fmla="*/ 488 w 616"/>
                  <a:gd name="T115" fmla="*/ 505 h 697"/>
                  <a:gd name="T116" fmla="*/ 520 w 616"/>
                  <a:gd name="T117" fmla="*/ 501 h 697"/>
                  <a:gd name="T118" fmla="*/ 554 w 616"/>
                  <a:gd name="T119" fmla="*/ 415 h 697"/>
                  <a:gd name="T120" fmla="*/ 558 w 616"/>
                  <a:gd name="T121" fmla="*/ 328 h 697"/>
                  <a:gd name="T122" fmla="*/ 582 w 616"/>
                  <a:gd name="T123" fmla="*/ 29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6" h="697">
                    <a:moveTo>
                      <a:pt x="430" y="585"/>
                    </a:moveTo>
                    <a:lnTo>
                      <a:pt x="430" y="587"/>
                    </a:lnTo>
                    <a:lnTo>
                      <a:pt x="430" y="587"/>
                    </a:lnTo>
                    <a:lnTo>
                      <a:pt x="430" y="591"/>
                    </a:lnTo>
                    <a:lnTo>
                      <a:pt x="430" y="591"/>
                    </a:lnTo>
                    <a:lnTo>
                      <a:pt x="430" y="589"/>
                    </a:lnTo>
                    <a:lnTo>
                      <a:pt x="432" y="587"/>
                    </a:lnTo>
                    <a:lnTo>
                      <a:pt x="432" y="585"/>
                    </a:lnTo>
                    <a:lnTo>
                      <a:pt x="430" y="585"/>
                    </a:lnTo>
                    <a:lnTo>
                      <a:pt x="430" y="585"/>
                    </a:lnTo>
                    <a:close/>
                    <a:moveTo>
                      <a:pt x="426" y="567"/>
                    </a:moveTo>
                    <a:lnTo>
                      <a:pt x="426" y="567"/>
                    </a:lnTo>
                    <a:lnTo>
                      <a:pt x="426" y="567"/>
                    </a:lnTo>
                    <a:lnTo>
                      <a:pt x="426" y="565"/>
                    </a:lnTo>
                    <a:lnTo>
                      <a:pt x="426" y="563"/>
                    </a:lnTo>
                    <a:lnTo>
                      <a:pt x="426" y="563"/>
                    </a:lnTo>
                    <a:lnTo>
                      <a:pt x="424" y="565"/>
                    </a:lnTo>
                    <a:lnTo>
                      <a:pt x="426" y="567"/>
                    </a:lnTo>
                    <a:close/>
                    <a:moveTo>
                      <a:pt x="472" y="519"/>
                    </a:moveTo>
                    <a:lnTo>
                      <a:pt x="470" y="519"/>
                    </a:lnTo>
                    <a:lnTo>
                      <a:pt x="468" y="521"/>
                    </a:lnTo>
                    <a:lnTo>
                      <a:pt x="470" y="523"/>
                    </a:lnTo>
                    <a:lnTo>
                      <a:pt x="472" y="523"/>
                    </a:lnTo>
                    <a:lnTo>
                      <a:pt x="472" y="523"/>
                    </a:lnTo>
                    <a:lnTo>
                      <a:pt x="472" y="521"/>
                    </a:lnTo>
                    <a:lnTo>
                      <a:pt x="472" y="521"/>
                    </a:lnTo>
                    <a:lnTo>
                      <a:pt x="472" y="521"/>
                    </a:lnTo>
                    <a:lnTo>
                      <a:pt x="472" y="519"/>
                    </a:lnTo>
                    <a:lnTo>
                      <a:pt x="472" y="519"/>
                    </a:lnTo>
                    <a:close/>
                    <a:moveTo>
                      <a:pt x="486" y="507"/>
                    </a:moveTo>
                    <a:lnTo>
                      <a:pt x="486" y="507"/>
                    </a:lnTo>
                    <a:lnTo>
                      <a:pt x="486" y="507"/>
                    </a:lnTo>
                    <a:lnTo>
                      <a:pt x="486" y="507"/>
                    </a:lnTo>
                    <a:lnTo>
                      <a:pt x="484" y="509"/>
                    </a:lnTo>
                    <a:lnTo>
                      <a:pt x="486" y="509"/>
                    </a:lnTo>
                    <a:lnTo>
                      <a:pt x="486" y="509"/>
                    </a:lnTo>
                    <a:lnTo>
                      <a:pt x="488" y="509"/>
                    </a:lnTo>
                    <a:lnTo>
                      <a:pt x="488" y="509"/>
                    </a:lnTo>
                    <a:lnTo>
                      <a:pt x="488" y="509"/>
                    </a:lnTo>
                    <a:lnTo>
                      <a:pt x="486" y="507"/>
                    </a:lnTo>
                    <a:close/>
                    <a:moveTo>
                      <a:pt x="554" y="334"/>
                    </a:moveTo>
                    <a:lnTo>
                      <a:pt x="554" y="334"/>
                    </a:lnTo>
                    <a:lnTo>
                      <a:pt x="556" y="334"/>
                    </a:lnTo>
                    <a:lnTo>
                      <a:pt x="556" y="336"/>
                    </a:lnTo>
                    <a:lnTo>
                      <a:pt x="556" y="336"/>
                    </a:lnTo>
                    <a:lnTo>
                      <a:pt x="556" y="334"/>
                    </a:lnTo>
                    <a:lnTo>
                      <a:pt x="556" y="334"/>
                    </a:lnTo>
                    <a:lnTo>
                      <a:pt x="556" y="334"/>
                    </a:lnTo>
                    <a:lnTo>
                      <a:pt x="554" y="334"/>
                    </a:lnTo>
                    <a:close/>
                    <a:moveTo>
                      <a:pt x="560" y="324"/>
                    </a:moveTo>
                    <a:lnTo>
                      <a:pt x="560" y="326"/>
                    </a:lnTo>
                    <a:lnTo>
                      <a:pt x="558" y="328"/>
                    </a:lnTo>
                    <a:lnTo>
                      <a:pt x="558" y="328"/>
                    </a:lnTo>
                    <a:lnTo>
                      <a:pt x="558" y="328"/>
                    </a:lnTo>
                    <a:lnTo>
                      <a:pt x="560" y="326"/>
                    </a:lnTo>
                    <a:lnTo>
                      <a:pt x="560" y="326"/>
                    </a:lnTo>
                    <a:lnTo>
                      <a:pt x="560" y="324"/>
                    </a:lnTo>
                    <a:lnTo>
                      <a:pt x="560" y="324"/>
                    </a:lnTo>
                    <a:close/>
                    <a:moveTo>
                      <a:pt x="462" y="146"/>
                    </a:moveTo>
                    <a:lnTo>
                      <a:pt x="462" y="144"/>
                    </a:lnTo>
                    <a:lnTo>
                      <a:pt x="462" y="144"/>
                    </a:lnTo>
                    <a:lnTo>
                      <a:pt x="462" y="142"/>
                    </a:lnTo>
                    <a:lnTo>
                      <a:pt x="462" y="142"/>
                    </a:lnTo>
                    <a:lnTo>
                      <a:pt x="462" y="144"/>
                    </a:lnTo>
                    <a:lnTo>
                      <a:pt x="460" y="144"/>
                    </a:lnTo>
                    <a:lnTo>
                      <a:pt x="462" y="146"/>
                    </a:lnTo>
                    <a:lnTo>
                      <a:pt x="460" y="148"/>
                    </a:lnTo>
                    <a:lnTo>
                      <a:pt x="462" y="146"/>
                    </a:lnTo>
                    <a:close/>
                    <a:moveTo>
                      <a:pt x="454" y="118"/>
                    </a:moveTo>
                    <a:lnTo>
                      <a:pt x="456" y="118"/>
                    </a:lnTo>
                    <a:lnTo>
                      <a:pt x="456" y="116"/>
                    </a:lnTo>
                    <a:lnTo>
                      <a:pt x="454" y="116"/>
                    </a:lnTo>
                    <a:lnTo>
                      <a:pt x="454" y="118"/>
                    </a:lnTo>
                    <a:lnTo>
                      <a:pt x="454" y="118"/>
                    </a:lnTo>
                    <a:lnTo>
                      <a:pt x="454" y="118"/>
                    </a:lnTo>
                    <a:lnTo>
                      <a:pt x="454" y="118"/>
                    </a:lnTo>
                    <a:lnTo>
                      <a:pt x="454" y="118"/>
                    </a:lnTo>
                    <a:close/>
                    <a:moveTo>
                      <a:pt x="344" y="120"/>
                    </a:moveTo>
                    <a:lnTo>
                      <a:pt x="346" y="120"/>
                    </a:lnTo>
                    <a:lnTo>
                      <a:pt x="350" y="118"/>
                    </a:lnTo>
                    <a:lnTo>
                      <a:pt x="352" y="116"/>
                    </a:lnTo>
                    <a:lnTo>
                      <a:pt x="354" y="112"/>
                    </a:lnTo>
                    <a:lnTo>
                      <a:pt x="354" y="112"/>
                    </a:lnTo>
                    <a:lnTo>
                      <a:pt x="356" y="106"/>
                    </a:lnTo>
                    <a:lnTo>
                      <a:pt x="356" y="104"/>
                    </a:lnTo>
                    <a:lnTo>
                      <a:pt x="352" y="104"/>
                    </a:lnTo>
                    <a:lnTo>
                      <a:pt x="350" y="106"/>
                    </a:lnTo>
                    <a:lnTo>
                      <a:pt x="348" y="110"/>
                    </a:lnTo>
                    <a:lnTo>
                      <a:pt x="348" y="114"/>
                    </a:lnTo>
                    <a:lnTo>
                      <a:pt x="346" y="116"/>
                    </a:lnTo>
                    <a:lnTo>
                      <a:pt x="344" y="120"/>
                    </a:lnTo>
                    <a:close/>
                    <a:moveTo>
                      <a:pt x="382" y="98"/>
                    </a:moveTo>
                    <a:lnTo>
                      <a:pt x="380" y="98"/>
                    </a:lnTo>
                    <a:lnTo>
                      <a:pt x="372" y="96"/>
                    </a:lnTo>
                    <a:lnTo>
                      <a:pt x="368" y="96"/>
                    </a:lnTo>
                    <a:lnTo>
                      <a:pt x="364" y="98"/>
                    </a:lnTo>
                    <a:lnTo>
                      <a:pt x="364" y="100"/>
                    </a:lnTo>
                    <a:lnTo>
                      <a:pt x="364" y="102"/>
                    </a:lnTo>
                    <a:lnTo>
                      <a:pt x="364" y="104"/>
                    </a:lnTo>
                    <a:lnTo>
                      <a:pt x="364" y="104"/>
                    </a:lnTo>
                    <a:lnTo>
                      <a:pt x="362" y="106"/>
                    </a:lnTo>
                    <a:lnTo>
                      <a:pt x="362" y="106"/>
                    </a:lnTo>
                    <a:lnTo>
                      <a:pt x="362" y="110"/>
                    </a:lnTo>
                    <a:lnTo>
                      <a:pt x="362" y="112"/>
                    </a:lnTo>
                    <a:lnTo>
                      <a:pt x="364" y="114"/>
                    </a:lnTo>
                    <a:lnTo>
                      <a:pt x="366" y="114"/>
                    </a:lnTo>
                    <a:lnTo>
                      <a:pt x="366" y="114"/>
                    </a:lnTo>
                    <a:lnTo>
                      <a:pt x="366" y="114"/>
                    </a:lnTo>
                    <a:lnTo>
                      <a:pt x="366" y="114"/>
                    </a:lnTo>
                    <a:lnTo>
                      <a:pt x="364" y="114"/>
                    </a:lnTo>
                    <a:lnTo>
                      <a:pt x="364" y="114"/>
                    </a:lnTo>
                    <a:lnTo>
                      <a:pt x="364" y="116"/>
                    </a:lnTo>
                    <a:lnTo>
                      <a:pt x="364" y="118"/>
                    </a:lnTo>
                    <a:lnTo>
                      <a:pt x="364" y="122"/>
                    </a:lnTo>
                    <a:lnTo>
                      <a:pt x="366" y="124"/>
                    </a:lnTo>
                    <a:lnTo>
                      <a:pt x="366" y="124"/>
                    </a:lnTo>
                    <a:lnTo>
                      <a:pt x="368" y="126"/>
                    </a:lnTo>
                    <a:lnTo>
                      <a:pt x="368" y="126"/>
                    </a:lnTo>
                    <a:lnTo>
                      <a:pt x="370" y="126"/>
                    </a:lnTo>
                    <a:lnTo>
                      <a:pt x="374" y="126"/>
                    </a:lnTo>
                    <a:lnTo>
                      <a:pt x="374" y="124"/>
                    </a:lnTo>
                    <a:lnTo>
                      <a:pt x="376" y="124"/>
                    </a:lnTo>
                    <a:lnTo>
                      <a:pt x="376" y="126"/>
                    </a:lnTo>
                    <a:lnTo>
                      <a:pt x="378" y="126"/>
                    </a:lnTo>
                    <a:lnTo>
                      <a:pt x="380" y="126"/>
                    </a:lnTo>
                    <a:lnTo>
                      <a:pt x="380" y="126"/>
                    </a:lnTo>
                    <a:lnTo>
                      <a:pt x="382" y="124"/>
                    </a:lnTo>
                    <a:lnTo>
                      <a:pt x="382" y="124"/>
                    </a:lnTo>
                    <a:lnTo>
                      <a:pt x="382" y="122"/>
                    </a:lnTo>
                    <a:lnTo>
                      <a:pt x="384" y="122"/>
                    </a:lnTo>
                    <a:lnTo>
                      <a:pt x="386" y="122"/>
                    </a:lnTo>
                    <a:lnTo>
                      <a:pt x="388" y="122"/>
                    </a:lnTo>
                    <a:lnTo>
                      <a:pt x="388" y="122"/>
                    </a:lnTo>
                    <a:lnTo>
                      <a:pt x="388" y="120"/>
                    </a:lnTo>
                    <a:lnTo>
                      <a:pt x="388" y="120"/>
                    </a:lnTo>
                    <a:lnTo>
                      <a:pt x="390" y="120"/>
                    </a:lnTo>
                    <a:lnTo>
                      <a:pt x="390" y="122"/>
                    </a:lnTo>
                    <a:lnTo>
                      <a:pt x="392" y="120"/>
                    </a:lnTo>
                    <a:lnTo>
                      <a:pt x="392" y="120"/>
                    </a:lnTo>
                    <a:lnTo>
                      <a:pt x="394" y="118"/>
                    </a:lnTo>
                    <a:lnTo>
                      <a:pt x="394" y="118"/>
                    </a:lnTo>
                    <a:lnTo>
                      <a:pt x="394" y="116"/>
                    </a:lnTo>
                    <a:lnTo>
                      <a:pt x="394" y="116"/>
                    </a:lnTo>
                    <a:lnTo>
                      <a:pt x="394" y="116"/>
                    </a:lnTo>
                    <a:lnTo>
                      <a:pt x="396" y="114"/>
                    </a:lnTo>
                    <a:lnTo>
                      <a:pt x="396" y="114"/>
                    </a:lnTo>
                    <a:lnTo>
                      <a:pt x="396" y="112"/>
                    </a:lnTo>
                    <a:lnTo>
                      <a:pt x="398" y="110"/>
                    </a:lnTo>
                    <a:lnTo>
                      <a:pt x="398" y="110"/>
                    </a:lnTo>
                    <a:lnTo>
                      <a:pt x="398" y="108"/>
                    </a:lnTo>
                    <a:lnTo>
                      <a:pt x="398" y="106"/>
                    </a:lnTo>
                    <a:lnTo>
                      <a:pt x="398" y="106"/>
                    </a:lnTo>
                    <a:lnTo>
                      <a:pt x="398" y="106"/>
                    </a:lnTo>
                    <a:lnTo>
                      <a:pt x="400" y="104"/>
                    </a:lnTo>
                    <a:lnTo>
                      <a:pt x="400" y="102"/>
                    </a:lnTo>
                    <a:lnTo>
                      <a:pt x="400" y="100"/>
                    </a:lnTo>
                    <a:lnTo>
                      <a:pt x="400" y="100"/>
                    </a:lnTo>
                    <a:lnTo>
                      <a:pt x="400" y="98"/>
                    </a:lnTo>
                    <a:lnTo>
                      <a:pt x="398" y="98"/>
                    </a:lnTo>
                    <a:lnTo>
                      <a:pt x="398" y="98"/>
                    </a:lnTo>
                    <a:lnTo>
                      <a:pt x="394" y="98"/>
                    </a:lnTo>
                    <a:lnTo>
                      <a:pt x="388" y="96"/>
                    </a:lnTo>
                    <a:lnTo>
                      <a:pt x="388" y="96"/>
                    </a:lnTo>
                    <a:lnTo>
                      <a:pt x="386" y="98"/>
                    </a:lnTo>
                    <a:lnTo>
                      <a:pt x="384" y="98"/>
                    </a:lnTo>
                    <a:lnTo>
                      <a:pt x="382" y="98"/>
                    </a:lnTo>
                    <a:close/>
                    <a:moveTo>
                      <a:pt x="358" y="98"/>
                    </a:moveTo>
                    <a:lnTo>
                      <a:pt x="360" y="100"/>
                    </a:lnTo>
                    <a:lnTo>
                      <a:pt x="364" y="96"/>
                    </a:lnTo>
                    <a:lnTo>
                      <a:pt x="364" y="96"/>
                    </a:lnTo>
                    <a:lnTo>
                      <a:pt x="364" y="96"/>
                    </a:lnTo>
                    <a:lnTo>
                      <a:pt x="362" y="94"/>
                    </a:lnTo>
                    <a:lnTo>
                      <a:pt x="362" y="94"/>
                    </a:lnTo>
                    <a:lnTo>
                      <a:pt x="360" y="96"/>
                    </a:lnTo>
                    <a:lnTo>
                      <a:pt x="358" y="98"/>
                    </a:lnTo>
                    <a:lnTo>
                      <a:pt x="358" y="98"/>
                    </a:lnTo>
                    <a:lnTo>
                      <a:pt x="358" y="98"/>
                    </a:lnTo>
                    <a:lnTo>
                      <a:pt x="358" y="98"/>
                    </a:lnTo>
                    <a:close/>
                    <a:moveTo>
                      <a:pt x="378" y="94"/>
                    </a:moveTo>
                    <a:lnTo>
                      <a:pt x="378" y="96"/>
                    </a:lnTo>
                    <a:lnTo>
                      <a:pt x="380" y="96"/>
                    </a:lnTo>
                    <a:lnTo>
                      <a:pt x="384" y="96"/>
                    </a:lnTo>
                    <a:lnTo>
                      <a:pt x="384" y="96"/>
                    </a:lnTo>
                    <a:lnTo>
                      <a:pt x="384" y="94"/>
                    </a:lnTo>
                    <a:lnTo>
                      <a:pt x="384" y="94"/>
                    </a:lnTo>
                    <a:lnTo>
                      <a:pt x="382" y="92"/>
                    </a:lnTo>
                    <a:lnTo>
                      <a:pt x="382" y="92"/>
                    </a:lnTo>
                    <a:lnTo>
                      <a:pt x="380" y="94"/>
                    </a:lnTo>
                    <a:lnTo>
                      <a:pt x="378" y="94"/>
                    </a:lnTo>
                    <a:close/>
                    <a:moveTo>
                      <a:pt x="372" y="90"/>
                    </a:moveTo>
                    <a:lnTo>
                      <a:pt x="370" y="90"/>
                    </a:lnTo>
                    <a:lnTo>
                      <a:pt x="370" y="92"/>
                    </a:lnTo>
                    <a:lnTo>
                      <a:pt x="370" y="94"/>
                    </a:lnTo>
                    <a:lnTo>
                      <a:pt x="370" y="94"/>
                    </a:lnTo>
                    <a:lnTo>
                      <a:pt x="374" y="94"/>
                    </a:lnTo>
                    <a:lnTo>
                      <a:pt x="374" y="94"/>
                    </a:lnTo>
                    <a:lnTo>
                      <a:pt x="376" y="94"/>
                    </a:lnTo>
                    <a:lnTo>
                      <a:pt x="378" y="94"/>
                    </a:lnTo>
                    <a:lnTo>
                      <a:pt x="380" y="90"/>
                    </a:lnTo>
                    <a:lnTo>
                      <a:pt x="380" y="90"/>
                    </a:lnTo>
                    <a:lnTo>
                      <a:pt x="376" y="88"/>
                    </a:lnTo>
                    <a:lnTo>
                      <a:pt x="372" y="90"/>
                    </a:lnTo>
                    <a:close/>
                    <a:moveTo>
                      <a:pt x="368" y="92"/>
                    </a:moveTo>
                    <a:lnTo>
                      <a:pt x="370" y="90"/>
                    </a:lnTo>
                    <a:lnTo>
                      <a:pt x="370" y="88"/>
                    </a:lnTo>
                    <a:lnTo>
                      <a:pt x="370" y="84"/>
                    </a:lnTo>
                    <a:lnTo>
                      <a:pt x="370" y="84"/>
                    </a:lnTo>
                    <a:lnTo>
                      <a:pt x="368" y="84"/>
                    </a:lnTo>
                    <a:lnTo>
                      <a:pt x="368" y="84"/>
                    </a:lnTo>
                    <a:lnTo>
                      <a:pt x="368" y="86"/>
                    </a:lnTo>
                    <a:lnTo>
                      <a:pt x="368" y="88"/>
                    </a:lnTo>
                    <a:lnTo>
                      <a:pt x="366" y="90"/>
                    </a:lnTo>
                    <a:lnTo>
                      <a:pt x="366" y="90"/>
                    </a:lnTo>
                    <a:lnTo>
                      <a:pt x="366" y="94"/>
                    </a:lnTo>
                    <a:lnTo>
                      <a:pt x="368" y="94"/>
                    </a:lnTo>
                    <a:lnTo>
                      <a:pt x="368" y="92"/>
                    </a:lnTo>
                    <a:close/>
                    <a:moveTo>
                      <a:pt x="372" y="88"/>
                    </a:moveTo>
                    <a:lnTo>
                      <a:pt x="374" y="84"/>
                    </a:lnTo>
                    <a:lnTo>
                      <a:pt x="374" y="84"/>
                    </a:lnTo>
                    <a:lnTo>
                      <a:pt x="374" y="82"/>
                    </a:lnTo>
                    <a:lnTo>
                      <a:pt x="374" y="82"/>
                    </a:lnTo>
                    <a:lnTo>
                      <a:pt x="374" y="84"/>
                    </a:lnTo>
                    <a:lnTo>
                      <a:pt x="372" y="84"/>
                    </a:lnTo>
                    <a:lnTo>
                      <a:pt x="370" y="84"/>
                    </a:lnTo>
                    <a:lnTo>
                      <a:pt x="370" y="88"/>
                    </a:lnTo>
                    <a:lnTo>
                      <a:pt x="370" y="88"/>
                    </a:lnTo>
                    <a:lnTo>
                      <a:pt x="372" y="88"/>
                    </a:lnTo>
                    <a:close/>
                    <a:moveTo>
                      <a:pt x="368" y="60"/>
                    </a:moveTo>
                    <a:lnTo>
                      <a:pt x="370" y="60"/>
                    </a:lnTo>
                    <a:lnTo>
                      <a:pt x="370" y="58"/>
                    </a:lnTo>
                    <a:lnTo>
                      <a:pt x="370" y="56"/>
                    </a:lnTo>
                    <a:lnTo>
                      <a:pt x="370" y="56"/>
                    </a:lnTo>
                    <a:lnTo>
                      <a:pt x="368" y="56"/>
                    </a:lnTo>
                    <a:lnTo>
                      <a:pt x="368" y="56"/>
                    </a:lnTo>
                    <a:lnTo>
                      <a:pt x="368" y="58"/>
                    </a:lnTo>
                    <a:lnTo>
                      <a:pt x="368" y="60"/>
                    </a:lnTo>
                    <a:lnTo>
                      <a:pt x="368" y="60"/>
                    </a:lnTo>
                    <a:close/>
                    <a:moveTo>
                      <a:pt x="616" y="226"/>
                    </a:moveTo>
                    <a:lnTo>
                      <a:pt x="616" y="224"/>
                    </a:lnTo>
                    <a:lnTo>
                      <a:pt x="616" y="220"/>
                    </a:lnTo>
                    <a:lnTo>
                      <a:pt x="616" y="220"/>
                    </a:lnTo>
                    <a:lnTo>
                      <a:pt x="616" y="218"/>
                    </a:lnTo>
                    <a:lnTo>
                      <a:pt x="614" y="216"/>
                    </a:lnTo>
                    <a:lnTo>
                      <a:pt x="614" y="208"/>
                    </a:lnTo>
                    <a:lnTo>
                      <a:pt x="612" y="204"/>
                    </a:lnTo>
                    <a:lnTo>
                      <a:pt x="610" y="200"/>
                    </a:lnTo>
                    <a:lnTo>
                      <a:pt x="610" y="194"/>
                    </a:lnTo>
                    <a:lnTo>
                      <a:pt x="606" y="188"/>
                    </a:lnTo>
                    <a:lnTo>
                      <a:pt x="606" y="186"/>
                    </a:lnTo>
                    <a:lnTo>
                      <a:pt x="604" y="186"/>
                    </a:lnTo>
                    <a:lnTo>
                      <a:pt x="598" y="184"/>
                    </a:lnTo>
                    <a:lnTo>
                      <a:pt x="594" y="186"/>
                    </a:lnTo>
                    <a:lnTo>
                      <a:pt x="590" y="184"/>
                    </a:lnTo>
                    <a:lnTo>
                      <a:pt x="588" y="186"/>
                    </a:lnTo>
                    <a:lnTo>
                      <a:pt x="586" y="184"/>
                    </a:lnTo>
                    <a:lnTo>
                      <a:pt x="584" y="182"/>
                    </a:lnTo>
                    <a:lnTo>
                      <a:pt x="582" y="182"/>
                    </a:lnTo>
                    <a:lnTo>
                      <a:pt x="578" y="182"/>
                    </a:lnTo>
                    <a:lnTo>
                      <a:pt x="576" y="178"/>
                    </a:lnTo>
                    <a:lnTo>
                      <a:pt x="572" y="176"/>
                    </a:lnTo>
                    <a:lnTo>
                      <a:pt x="568" y="172"/>
                    </a:lnTo>
                    <a:lnTo>
                      <a:pt x="564" y="170"/>
                    </a:lnTo>
                    <a:lnTo>
                      <a:pt x="560" y="164"/>
                    </a:lnTo>
                    <a:lnTo>
                      <a:pt x="560" y="164"/>
                    </a:lnTo>
                    <a:lnTo>
                      <a:pt x="558" y="160"/>
                    </a:lnTo>
                    <a:lnTo>
                      <a:pt x="554" y="160"/>
                    </a:lnTo>
                    <a:lnTo>
                      <a:pt x="550" y="156"/>
                    </a:lnTo>
                    <a:lnTo>
                      <a:pt x="548" y="154"/>
                    </a:lnTo>
                    <a:lnTo>
                      <a:pt x="544" y="152"/>
                    </a:lnTo>
                    <a:lnTo>
                      <a:pt x="540" y="150"/>
                    </a:lnTo>
                    <a:lnTo>
                      <a:pt x="540" y="148"/>
                    </a:lnTo>
                    <a:lnTo>
                      <a:pt x="536" y="148"/>
                    </a:lnTo>
                    <a:lnTo>
                      <a:pt x="534" y="146"/>
                    </a:lnTo>
                    <a:lnTo>
                      <a:pt x="530" y="144"/>
                    </a:lnTo>
                    <a:lnTo>
                      <a:pt x="526" y="144"/>
                    </a:lnTo>
                    <a:lnTo>
                      <a:pt x="520" y="146"/>
                    </a:lnTo>
                    <a:lnTo>
                      <a:pt x="514" y="146"/>
                    </a:lnTo>
                    <a:lnTo>
                      <a:pt x="512" y="146"/>
                    </a:lnTo>
                    <a:lnTo>
                      <a:pt x="510" y="146"/>
                    </a:lnTo>
                    <a:lnTo>
                      <a:pt x="508" y="146"/>
                    </a:lnTo>
                    <a:lnTo>
                      <a:pt x="506" y="144"/>
                    </a:lnTo>
                    <a:lnTo>
                      <a:pt x="504" y="144"/>
                    </a:lnTo>
                    <a:lnTo>
                      <a:pt x="502" y="144"/>
                    </a:lnTo>
                    <a:lnTo>
                      <a:pt x="498" y="144"/>
                    </a:lnTo>
                    <a:lnTo>
                      <a:pt x="492" y="142"/>
                    </a:lnTo>
                    <a:lnTo>
                      <a:pt x="490" y="140"/>
                    </a:lnTo>
                    <a:lnTo>
                      <a:pt x="488" y="140"/>
                    </a:lnTo>
                    <a:lnTo>
                      <a:pt x="486" y="138"/>
                    </a:lnTo>
                    <a:lnTo>
                      <a:pt x="482" y="136"/>
                    </a:lnTo>
                    <a:lnTo>
                      <a:pt x="480" y="136"/>
                    </a:lnTo>
                    <a:lnTo>
                      <a:pt x="478" y="138"/>
                    </a:lnTo>
                    <a:lnTo>
                      <a:pt x="478" y="138"/>
                    </a:lnTo>
                    <a:lnTo>
                      <a:pt x="474" y="140"/>
                    </a:lnTo>
                    <a:lnTo>
                      <a:pt x="472" y="140"/>
                    </a:lnTo>
                    <a:lnTo>
                      <a:pt x="472" y="140"/>
                    </a:lnTo>
                    <a:lnTo>
                      <a:pt x="470" y="142"/>
                    </a:lnTo>
                    <a:lnTo>
                      <a:pt x="468" y="144"/>
                    </a:lnTo>
                    <a:lnTo>
                      <a:pt x="466" y="144"/>
                    </a:lnTo>
                    <a:lnTo>
                      <a:pt x="468" y="142"/>
                    </a:lnTo>
                    <a:lnTo>
                      <a:pt x="468" y="140"/>
                    </a:lnTo>
                    <a:lnTo>
                      <a:pt x="468" y="140"/>
                    </a:lnTo>
                    <a:lnTo>
                      <a:pt x="468" y="138"/>
                    </a:lnTo>
                    <a:lnTo>
                      <a:pt x="468" y="138"/>
                    </a:lnTo>
                    <a:lnTo>
                      <a:pt x="466" y="138"/>
                    </a:lnTo>
                    <a:lnTo>
                      <a:pt x="466" y="140"/>
                    </a:lnTo>
                    <a:lnTo>
                      <a:pt x="464" y="142"/>
                    </a:lnTo>
                    <a:lnTo>
                      <a:pt x="464" y="146"/>
                    </a:lnTo>
                    <a:lnTo>
                      <a:pt x="460" y="150"/>
                    </a:lnTo>
                    <a:lnTo>
                      <a:pt x="458" y="152"/>
                    </a:lnTo>
                    <a:lnTo>
                      <a:pt x="458" y="150"/>
                    </a:lnTo>
                    <a:lnTo>
                      <a:pt x="460" y="144"/>
                    </a:lnTo>
                    <a:lnTo>
                      <a:pt x="460" y="142"/>
                    </a:lnTo>
                    <a:lnTo>
                      <a:pt x="460" y="140"/>
                    </a:lnTo>
                    <a:lnTo>
                      <a:pt x="462" y="140"/>
                    </a:lnTo>
                    <a:lnTo>
                      <a:pt x="462" y="138"/>
                    </a:lnTo>
                    <a:lnTo>
                      <a:pt x="462" y="138"/>
                    </a:lnTo>
                    <a:lnTo>
                      <a:pt x="464" y="136"/>
                    </a:lnTo>
                    <a:lnTo>
                      <a:pt x="464" y="134"/>
                    </a:lnTo>
                    <a:lnTo>
                      <a:pt x="464" y="132"/>
                    </a:lnTo>
                    <a:lnTo>
                      <a:pt x="462" y="134"/>
                    </a:lnTo>
                    <a:lnTo>
                      <a:pt x="460" y="134"/>
                    </a:lnTo>
                    <a:lnTo>
                      <a:pt x="460" y="136"/>
                    </a:lnTo>
                    <a:lnTo>
                      <a:pt x="458" y="136"/>
                    </a:lnTo>
                    <a:lnTo>
                      <a:pt x="458" y="134"/>
                    </a:lnTo>
                    <a:lnTo>
                      <a:pt x="458" y="134"/>
                    </a:lnTo>
                    <a:lnTo>
                      <a:pt x="460" y="134"/>
                    </a:lnTo>
                    <a:lnTo>
                      <a:pt x="460" y="132"/>
                    </a:lnTo>
                    <a:lnTo>
                      <a:pt x="460" y="132"/>
                    </a:lnTo>
                    <a:lnTo>
                      <a:pt x="462" y="130"/>
                    </a:lnTo>
                    <a:lnTo>
                      <a:pt x="462" y="128"/>
                    </a:lnTo>
                    <a:lnTo>
                      <a:pt x="460" y="126"/>
                    </a:lnTo>
                    <a:lnTo>
                      <a:pt x="460" y="126"/>
                    </a:lnTo>
                    <a:lnTo>
                      <a:pt x="458" y="126"/>
                    </a:lnTo>
                    <a:lnTo>
                      <a:pt x="458" y="126"/>
                    </a:lnTo>
                    <a:lnTo>
                      <a:pt x="458" y="126"/>
                    </a:lnTo>
                    <a:lnTo>
                      <a:pt x="458" y="124"/>
                    </a:lnTo>
                    <a:lnTo>
                      <a:pt x="456" y="124"/>
                    </a:lnTo>
                    <a:lnTo>
                      <a:pt x="456" y="122"/>
                    </a:lnTo>
                    <a:lnTo>
                      <a:pt x="454" y="122"/>
                    </a:lnTo>
                    <a:lnTo>
                      <a:pt x="452" y="120"/>
                    </a:lnTo>
                    <a:lnTo>
                      <a:pt x="452" y="120"/>
                    </a:lnTo>
                    <a:lnTo>
                      <a:pt x="450" y="124"/>
                    </a:lnTo>
                    <a:lnTo>
                      <a:pt x="450" y="124"/>
                    </a:lnTo>
                    <a:lnTo>
                      <a:pt x="448" y="124"/>
                    </a:lnTo>
                    <a:lnTo>
                      <a:pt x="448" y="122"/>
                    </a:lnTo>
                    <a:lnTo>
                      <a:pt x="446" y="118"/>
                    </a:lnTo>
                    <a:lnTo>
                      <a:pt x="446" y="118"/>
                    </a:lnTo>
                    <a:lnTo>
                      <a:pt x="444" y="118"/>
                    </a:lnTo>
                    <a:lnTo>
                      <a:pt x="442" y="116"/>
                    </a:lnTo>
                    <a:lnTo>
                      <a:pt x="438" y="116"/>
                    </a:lnTo>
                    <a:lnTo>
                      <a:pt x="438" y="114"/>
                    </a:lnTo>
                    <a:lnTo>
                      <a:pt x="436" y="114"/>
                    </a:lnTo>
                    <a:lnTo>
                      <a:pt x="434" y="114"/>
                    </a:lnTo>
                    <a:lnTo>
                      <a:pt x="434" y="112"/>
                    </a:lnTo>
                    <a:lnTo>
                      <a:pt x="434" y="112"/>
                    </a:lnTo>
                    <a:lnTo>
                      <a:pt x="432" y="112"/>
                    </a:lnTo>
                    <a:lnTo>
                      <a:pt x="430" y="112"/>
                    </a:lnTo>
                    <a:lnTo>
                      <a:pt x="428" y="112"/>
                    </a:lnTo>
                    <a:lnTo>
                      <a:pt x="428" y="110"/>
                    </a:lnTo>
                    <a:lnTo>
                      <a:pt x="426" y="108"/>
                    </a:lnTo>
                    <a:lnTo>
                      <a:pt x="426" y="108"/>
                    </a:lnTo>
                    <a:lnTo>
                      <a:pt x="424" y="108"/>
                    </a:lnTo>
                    <a:lnTo>
                      <a:pt x="424" y="108"/>
                    </a:lnTo>
                    <a:lnTo>
                      <a:pt x="422" y="108"/>
                    </a:lnTo>
                    <a:lnTo>
                      <a:pt x="420" y="108"/>
                    </a:lnTo>
                    <a:lnTo>
                      <a:pt x="420" y="106"/>
                    </a:lnTo>
                    <a:lnTo>
                      <a:pt x="418" y="106"/>
                    </a:lnTo>
                    <a:lnTo>
                      <a:pt x="416" y="106"/>
                    </a:lnTo>
                    <a:lnTo>
                      <a:pt x="416" y="106"/>
                    </a:lnTo>
                    <a:lnTo>
                      <a:pt x="416" y="106"/>
                    </a:lnTo>
                    <a:lnTo>
                      <a:pt x="416" y="106"/>
                    </a:lnTo>
                    <a:lnTo>
                      <a:pt x="416" y="108"/>
                    </a:lnTo>
                    <a:lnTo>
                      <a:pt x="414" y="108"/>
                    </a:lnTo>
                    <a:lnTo>
                      <a:pt x="414" y="106"/>
                    </a:lnTo>
                    <a:lnTo>
                      <a:pt x="412" y="106"/>
                    </a:lnTo>
                    <a:lnTo>
                      <a:pt x="412" y="108"/>
                    </a:lnTo>
                    <a:lnTo>
                      <a:pt x="410" y="106"/>
                    </a:lnTo>
                    <a:lnTo>
                      <a:pt x="410" y="106"/>
                    </a:lnTo>
                    <a:lnTo>
                      <a:pt x="410" y="106"/>
                    </a:lnTo>
                    <a:lnTo>
                      <a:pt x="408" y="106"/>
                    </a:lnTo>
                    <a:lnTo>
                      <a:pt x="408" y="108"/>
                    </a:lnTo>
                    <a:lnTo>
                      <a:pt x="406" y="106"/>
                    </a:lnTo>
                    <a:lnTo>
                      <a:pt x="406" y="106"/>
                    </a:lnTo>
                    <a:lnTo>
                      <a:pt x="404" y="108"/>
                    </a:lnTo>
                    <a:lnTo>
                      <a:pt x="404" y="108"/>
                    </a:lnTo>
                    <a:lnTo>
                      <a:pt x="404" y="108"/>
                    </a:lnTo>
                    <a:lnTo>
                      <a:pt x="402" y="110"/>
                    </a:lnTo>
                    <a:lnTo>
                      <a:pt x="402" y="112"/>
                    </a:lnTo>
                    <a:lnTo>
                      <a:pt x="402" y="112"/>
                    </a:lnTo>
                    <a:lnTo>
                      <a:pt x="400" y="114"/>
                    </a:lnTo>
                    <a:lnTo>
                      <a:pt x="400" y="116"/>
                    </a:lnTo>
                    <a:lnTo>
                      <a:pt x="400" y="118"/>
                    </a:lnTo>
                    <a:lnTo>
                      <a:pt x="400" y="118"/>
                    </a:lnTo>
                    <a:lnTo>
                      <a:pt x="400" y="120"/>
                    </a:lnTo>
                    <a:lnTo>
                      <a:pt x="402" y="120"/>
                    </a:lnTo>
                    <a:lnTo>
                      <a:pt x="400" y="122"/>
                    </a:lnTo>
                    <a:lnTo>
                      <a:pt x="400" y="122"/>
                    </a:lnTo>
                    <a:lnTo>
                      <a:pt x="398" y="122"/>
                    </a:lnTo>
                    <a:lnTo>
                      <a:pt x="398" y="120"/>
                    </a:lnTo>
                    <a:lnTo>
                      <a:pt x="396" y="120"/>
                    </a:lnTo>
                    <a:lnTo>
                      <a:pt x="392" y="126"/>
                    </a:lnTo>
                    <a:lnTo>
                      <a:pt x="388" y="128"/>
                    </a:lnTo>
                    <a:lnTo>
                      <a:pt x="388" y="128"/>
                    </a:lnTo>
                    <a:lnTo>
                      <a:pt x="384" y="136"/>
                    </a:lnTo>
                    <a:lnTo>
                      <a:pt x="384" y="138"/>
                    </a:lnTo>
                    <a:lnTo>
                      <a:pt x="382" y="140"/>
                    </a:lnTo>
                    <a:lnTo>
                      <a:pt x="382" y="142"/>
                    </a:lnTo>
                    <a:lnTo>
                      <a:pt x="382" y="142"/>
                    </a:lnTo>
                    <a:lnTo>
                      <a:pt x="382" y="140"/>
                    </a:lnTo>
                    <a:lnTo>
                      <a:pt x="382" y="140"/>
                    </a:lnTo>
                    <a:lnTo>
                      <a:pt x="384" y="134"/>
                    </a:lnTo>
                    <a:lnTo>
                      <a:pt x="384" y="134"/>
                    </a:lnTo>
                    <a:lnTo>
                      <a:pt x="384" y="130"/>
                    </a:lnTo>
                    <a:lnTo>
                      <a:pt x="386" y="124"/>
                    </a:lnTo>
                    <a:lnTo>
                      <a:pt x="382" y="128"/>
                    </a:lnTo>
                    <a:lnTo>
                      <a:pt x="380" y="128"/>
                    </a:lnTo>
                    <a:lnTo>
                      <a:pt x="376" y="128"/>
                    </a:lnTo>
                    <a:lnTo>
                      <a:pt x="376" y="126"/>
                    </a:lnTo>
                    <a:lnTo>
                      <a:pt x="374" y="128"/>
                    </a:lnTo>
                    <a:lnTo>
                      <a:pt x="372" y="128"/>
                    </a:lnTo>
                    <a:lnTo>
                      <a:pt x="372" y="128"/>
                    </a:lnTo>
                    <a:lnTo>
                      <a:pt x="368" y="130"/>
                    </a:lnTo>
                    <a:lnTo>
                      <a:pt x="366" y="128"/>
                    </a:lnTo>
                    <a:lnTo>
                      <a:pt x="366" y="126"/>
                    </a:lnTo>
                    <a:lnTo>
                      <a:pt x="364" y="126"/>
                    </a:lnTo>
                    <a:lnTo>
                      <a:pt x="364" y="124"/>
                    </a:lnTo>
                    <a:lnTo>
                      <a:pt x="364" y="124"/>
                    </a:lnTo>
                    <a:lnTo>
                      <a:pt x="362" y="120"/>
                    </a:lnTo>
                    <a:lnTo>
                      <a:pt x="362" y="118"/>
                    </a:lnTo>
                    <a:lnTo>
                      <a:pt x="362" y="118"/>
                    </a:lnTo>
                    <a:lnTo>
                      <a:pt x="362" y="116"/>
                    </a:lnTo>
                    <a:lnTo>
                      <a:pt x="360" y="114"/>
                    </a:lnTo>
                    <a:lnTo>
                      <a:pt x="360" y="114"/>
                    </a:lnTo>
                    <a:lnTo>
                      <a:pt x="362" y="112"/>
                    </a:lnTo>
                    <a:lnTo>
                      <a:pt x="362" y="112"/>
                    </a:lnTo>
                    <a:lnTo>
                      <a:pt x="360" y="110"/>
                    </a:lnTo>
                    <a:lnTo>
                      <a:pt x="360" y="112"/>
                    </a:lnTo>
                    <a:lnTo>
                      <a:pt x="358" y="112"/>
                    </a:lnTo>
                    <a:lnTo>
                      <a:pt x="356" y="114"/>
                    </a:lnTo>
                    <a:lnTo>
                      <a:pt x="354" y="116"/>
                    </a:lnTo>
                    <a:lnTo>
                      <a:pt x="350" y="118"/>
                    </a:lnTo>
                    <a:lnTo>
                      <a:pt x="350" y="118"/>
                    </a:lnTo>
                    <a:lnTo>
                      <a:pt x="344" y="122"/>
                    </a:lnTo>
                    <a:lnTo>
                      <a:pt x="340" y="124"/>
                    </a:lnTo>
                    <a:lnTo>
                      <a:pt x="338" y="122"/>
                    </a:lnTo>
                    <a:lnTo>
                      <a:pt x="334" y="122"/>
                    </a:lnTo>
                    <a:lnTo>
                      <a:pt x="334" y="122"/>
                    </a:lnTo>
                    <a:lnTo>
                      <a:pt x="340" y="118"/>
                    </a:lnTo>
                    <a:lnTo>
                      <a:pt x="344" y="120"/>
                    </a:lnTo>
                    <a:lnTo>
                      <a:pt x="344" y="118"/>
                    </a:lnTo>
                    <a:lnTo>
                      <a:pt x="344" y="118"/>
                    </a:lnTo>
                    <a:lnTo>
                      <a:pt x="344" y="116"/>
                    </a:lnTo>
                    <a:lnTo>
                      <a:pt x="346" y="114"/>
                    </a:lnTo>
                    <a:lnTo>
                      <a:pt x="348" y="112"/>
                    </a:lnTo>
                    <a:lnTo>
                      <a:pt x="348" y="110"/>
                    </a:lnTo>
                    <a:lnTo>
                      <a:pt x="348" y="108"/>
                    </a:lnTo>
                    <a:lnTo>
                      <a:pt x="350" y="104"/>
                    </a:lnTo>
                    <a:lnTo>
                      <a:pt x="352" y="104"/>
                    </a:lnTo>
                    <a:lnTo>
                      <a:pt x="352" y="102"/>
                    </a:lnTo>
                    <a:lnTo>
                      <a:pt x="354" y="98"/>
                    </a:lnTo>
                    <a:lnTo>
                      <a:pt x="354" y="96"/>
                    </a:lnTo>
                    <a:lnTo>
                      <a:pt x="358" y="94"/>
                    </a:lnTo>
                    <a:lnTo>
                      <a:pt x="360" y="92"/>
                    </a:lnTo>
                    <a:lnTo>
                      <a:pt x="360" y="92"/>
                    </a:lnTo>
                    <a:lnTo>
                      <a:pt x="362" y="90"/>
                    </a:lnTo>
                    <a:lnTo>
                      <a:pt x="364" y="90"/>
                    </a:lnTo>
                    <a:lnTo>
                      <a:pt x="366" y="86"/>
                    </a:lnTo>
                    <a:lnTo>
                      <a:pt x="368" y="82"/>
                    </a:lnTo>
                    <a:lnTo>
                      <a:pt x="370" y="80"/>
                    </a:lnTo>
                    <a:lnTo>
                      <a:pt x="370" y="80"/>
                    </a:lnTo>
                    <a:lnTo>
                      <a:pt x="374" y="76"/>
                    </a:lnTo>
                    <a:lnTo>
                      <a:pt x="374" y="76"/>
                    </a:lnTo>
                    <a:lnTo>
                      <a:pt x="376" y="74"/>
                    </a:lnTo>
                    <a:lnTo>
                      <a:pt x="376" y="74"/>
                    </a:lnTo>
                    <a:lnTo>
                      <a:pt x="376" y="72"/>
                    </a:lnTo>
                    <a:lnTo>
                      <a:pt x="376" y="68"/>
                    </a:lnTo>
                    <a:lnTo>
                      <a:pt x="376" y="64"/>
                    </a:lnTo>
                    <a:lnTo>
                      <a:pt x="374" y="64"/>
                    </a:lnTo>
                    <a:lnTo>
                      <a:pt x="372" y="62"/>
                    </a:lnTo>
                    <a:lnTo>
                      <a:pt x="370" y="62"/>
                    </a:lnTo>
                    <a:lnTo>
                      <a:pt x="368" y="62"/>
                    </a:lnTo>
                    <a:lnTo>
                      <a:pt x="366" y="60"/>
                    </a:lnTo>
                    <a:lnTo>
                      <a:pt x="366" y="58"/>
                    </a:lnTo>
                    <a:lnTo>
                      <a:pt x="366" y="56"/>
                    </a:lnTo>
                    <a:lnTo>
                      <a:pt x="364" y="56"/>
                    </a:lnTo>
                    <a:lnTo>
                      <a:pt x="364" y="56"/>
                    </a:lnTo>
                    <a:lnTo>
                      <a:pt x="364" y="56"/>
                    </a:lnTo>
                    <a:lnTo>
                      <a:pt x="364" y="54"/>
                    </a:lnTo>
                    <a:lnTo>
                      <a:pt x="364" y="52"/>
                    </a:lnTo>
                    <a:lnTo>
                      <a:pt x="362" y="50"/>
                    </a:lnTo>
                    <a:lnTo>
                      <a:pt x="362" y="48"/>
                    </a:lnTo>
                    <a:lnTo>
                      <a:pt x="362" y="46"/>
                    </a:lnTo>
                    <a:lnTo>
                      <a:pt x="360" y="40"/>
                    </a:lnTo>
                    <a:lnTo>
                      <a:pt x="360" y="36"/>
                    </a:lnTo>
                    <a:lnTo>
                      <a:pt x="358" y="28"/>
                    </a:lnTo>
                    <a:lnTo>
                      <a:pt x="356" y="20"/>
                    </a:lnTo>
                    <a:lnTo>
                      <a:pt x="356" y="18"/>
                    </a:lnTo>
                    <a:lnTo>
                      <a:pt x="352" y="18"/>
                    </a:lnTo>
                    <a:lnTo>
                      <a:pt x="352" y="18"/>
                    </a:lnTo>
                    <a:lnTo>
                      <a:pt x="352" y="18"/>
                    </a:lnTo>
                    <a:lnTo>
                      <a:pt x="350" y="22"/>
                    </a:lnTo>
                    <a:lnTo>
                      <a:pt x="350" y="22"/>
                    </a:lnTo>
                    <a:lnTo>
                      <a:pt x="348" y="22"/>
                    </a:lnTo>
                    <a:lnTo>
                      <a:pt x="348" y="24"/>
                    </a:lnTo>
                    <a:lnTo>
                      <a:pt x="348" y="24"/>
                    </a:lnTo>
                    <a:lnTo>
                      <a:pt x="346" y="26"/>
                    </a:lnTo>
                    <a:lnTo>
                      <a:pt x="346" y="26"/>
                    </a:lnTo>
                    <a:lnTo>
                      <a:pt x="346" y="28"/>
                    </a:lnTo>
                    <a:lnTo>
                      <a:pt x="344" y="28"/>
                    </a:lnTo>
                    <a:lnTo>
                      <a:pt x="344" y="28"/>
                    </a:lnTo>
                    <a:lnTo>
                      <a:pt x="342" y="32"/>
                    </a:lnTo>
                    <a:lnTo>
                      <a:pt x="342" y="34"/>
                    </a:lnTo>
                    <a:lnTo>
                      <a:pt x="340" y="36"/>
                    </a:lnTo>
                    <a:lnTo>
                      <a:pt x="340" y="36"/>
                    </a:lnTo>
                    <a:lnTo>
                      <a:pt x="338" y="38"/>
                    </a:lnTo>
                    <a:lnTo>
                      <a:pt x="338" y="38"/>
                    </a:lnTo>
                    <a:lnTo>
                      <a:pt x="338" y="40"/>
                    </a:lnTo>
                    <a:lnTo>
                      <a:pt x="338" y="40"/>
                    </a:lnTo>
                    <a:lnTo>
                      <a:pt x="338" y="42"/>
                    </a:lnTo>
                    <a:lnTo>
                      <a:pt x="336" y="42"/>
                    </a:lnTo>
                    <a:lnTo>
                      <a:pt x="336" y="46"/>
                    </a:lnTo>
                    <a:lnTo>
                      <a:pt x="336" y="48"/>
                    </a:lnTo>
                    <a:lnTo>
                      <a:pt x="334" y="48"/>
                    </a:lnTo>
                    <a:lnTo>
                      <a:pt x="334" y="50"/>
                    </a:lnTo>
                    <a:lnTo>
                      <a:pt x="332" y="52"/>
                    </a:lnTo>
                    <a:lnTo>
                      <a:pt x="332" y="52"/>
                    </a:lnTo>
                    <a:lnTo>
                      <a:pt x="330" y="54"/>
                    </a:lnTo>
                    <a:lnTo>
                      <a:pt x="330" y="54"/>
                    </a:lnTo>
                    <a:lnTo>
                      <a:pt x="328" y="56"/>
                    </a:lnTo>
                    <a:lnTo>
                      <a:pt x="328" y="56"/>
                    </a:lnTo>
                    <a:lnTo>
                      <a:pt x="326" y="54"/>
                    </a:lnTo>
                    <a:lnTo>
                      <a:pt x="326" y="54"/>
                    </a:lnTo>
                    <a:lnTo>
                      <a:pt x="324" y="54"/>
                    </a:lnTo>
                    <a:lnTo>
                      <a:pt x="324" y="54"/>
                    </a:lnTo>
                    <a:lnTo>
                      <a:pt x="324" y="54"/>
                    </a:lnTo>
                    <a:lnTo>
                      <a:pt x="322" y="52"/>
                    </a:lnTo>
                    <a:lnTo>
                      <a:pt x="322" y="52"/>
                    </a:lnTo>
                    <a:lnTo>
                      <a:pt x="322" y="54"/>
                    </a:lnTo>
                    <a:lnTo>
                      <a:pt x="320" y="54"/>
                    </a:lnTo>
                    <a:lnTo>
                      <a:pt x="320" y="54"/>
                    </a:lnTo>
                    <a:lnTo>
                      <a:pt x="318" y="54"/>
                    </a:lnTo>
                    <a:lnTo>
                      <a:pt x="316" y="52"/>
                    </a:lnTo>
                    <a:lnTo>
                      <a:pt x="316" y="52"/>
                    </a:lnTo>
                    <a:lnTo>
                      <a:pt x="316" y="52"/>
                    </a:lnTo>
                    <a:lnTo>
                      <a:pt x="316" y="52"/>
                    </a:lnTo>
                    <a:lnTo>
                      <a:pt x="314" y="52"/>
                    </a:lnTo>
                    <a:lnTo>
                      <a:pt x="314" y="54"/>
                    </a:lnTo>
                    <a:lnTo>
                      <a:pt x="314" y="54"/>
                    </a:lnTo>
                    <a:lnTo>
                      <a:pt x="310" y="56"/>
                    </a:lnTo>
                    <a:lnTo>
                      <a:pt x="310" y="56"/>
                    </a:lnTo>
                    <a:lnTo>
                      <a:pt x="310" y="56"/>
                    </a:lnTo>
                    <a:lnTo>
                      <a:pt x="308" y="56"/>
                    </a:lnTo>
                    <a:lnTo>
                      <a:pt x="308" y="56"/>
                    </a:lnTo>
                    <a:lnTo>
                      <a:pt x="306" y="54"/>
                    </a:lnTo>
                    <a:lnTo>
                      <a:pt x="304" y="54"/>
                    </a:lnTo>
                    <a:lnTo>
                      <a:pt x="304" y="54"/>
                    </a:lnTo>
                    <a:lnTo>
                      <a:pt x="302" y="52"/>
                    </a:lnTo>
                    <a:lnTo>
                      <a:pt x="302" y="52"/>
                    </a:lnTo>
                    <a:lnTo>
                      <a:pt x="302" y="52"/>
                    </a:lnTo>
                    <a:lnTo>
                      <a:pt x="302" y="52"/>
                    </a:lnTo>
                    <a:lnTo>
                      <a:pt x="302" y="52"/>
                    </a:lnTo>
                    <a:lnTo>
                      <a:pt x="300" y="50"/>
                    </a:lnTo>
                    <a:lnTo>
                      <a:pt x="300" y="50"/>
                    </a:lnTo>
                    <a:lnTo>
                      <a:pt x="298" y="50"/>
                    </a:lnTo>
                    <a:lnTo>
                      <a:pt x="298" y="50"/>
                    </a:lnTo>
                    <a:lnTo>
                      <a:pt x="298" y="50"/>
                    </a:lnTo>
                    <a:lnTo>
                      <a:pt x="298" y="48"/>
                    </a:lnTo>
                    <a:lnTo>
                      <a:pt x="296" y="48"/>
                    </a:lnTo>
                    <a:lnTo>
                      <a:pt x="296" y="48"/>
                    </a:lnTo>
                    <a:lnTo>
                      <a:pt x="296" y="48"/>
                    </a:lnTo>
                    <a:lnTo>
                      <a:pt x="294" y="48"/>
                    </a:lnTo>
                    <a:lnTo>
                      <a:pt x="294" y="48"/>
                    </a:lnTo>
                    <a:lnTo>
                      <a:pt x="294" y="48"/>
                    </a:lnTo>
                    <a:lnTo>
                      <a:pt x="292" y="50"/>
                    </a:lnTo>
                    <a:lnTo>
                      <a:pt x="292" y="50"/>
                    </a:lnTo>
                    <a:lnTo>
                      <a:pt x="290" y="50"/>
                    </a:lnTo>
                    <a:lnTo>
                      <a:pt x="286" y="50"/>
                    </a:lnTo>
                    <a:lnTo>
                      <a:pt x="284" y="52"/>
                    </a:lnTo>
                    <a:lnTo>
                      <a:pt x="282" y="50"/>
                    </a:lnTo>
                    <a:lnTo>
                      <a:pt x="282" y="50"/>
                    </a:lnTo>
                    <a:lnTo>
                      <a:pt x="282" y="50"/>
                    </a:lnTo>
                    <a:lnTo>
                      <a:pt x="282" y="50"/>
                    </a:lnTo>
                    <a:lnTo>
                      <a:pt x="280" y="50"/>
                    </a:lnTo>
                    <a:lnTo>
                      <a:pt x="280" y="52"/>
                    </a:lnTo>
                    <a:lnTo>
                      <a:pt x="280" y="52"/>
                    </a:lnTo>
                    <a:lnTo>
                      <a:pt x="280" y="52"/>
                    </a:lnTo>
                    <a:lnTo>
                      <a:pt x="278" y="52"/>
                    </a:lnTo>
                    <a:lnTo>
                      <a:pt x="278" y="54"/>
                    </a:lnTo>
                    <a:lnTo>
                      <a:pt x="280" y="54"/>
                    </a:lnTo>
                    <a:lnTo>
                      <a:pt x="280" y="56"/>
                    </a:lnTo>
                    <a:lnTo>
                      <a:pt x="282" y="56"/>
                    </a:lnTo>
                    <a:lnTo>
                      <a:pt x="282" y="58"/>
                    </a:lnTo>
                    <a:lnTo>
                      <a:pt x="282" y="58"/>
                    </a:lnTo>
                    <a:lnTo>
                      <a:pt x="282" y="60"/>
                    </a:lnTo>
                    <a:lnTo>
                      <a:pt x="282" y="60"/>
                    </a:lnTo>
                    <a:lnTo>
                      <a:pt x="280" y="62"/>
                    </a:lnTo>
                    <a:lnTo>
                      <a:pt x="276" y="60"/>
                    </a:lnTo>
                    <a:lnTo>
                      <a:pt x="274" y="60"/>
                    </a:lnTo>
                    <a:lnTo>
                      <a:pt x="274" y="60"/>
                    </a:lnTo>
                    <a:lnTo>
                      <a:pt x="272" y="60"/>
                    </a:lnTo>
                    <a:lnTo>
                      <a:pt x="272" y="60"/>
                    </a:lnTo>
                    <a:lnTo>
                      <a:pt x="272" y="60"/>
                    </a:lnTo>
                    <a:lnTo>
                      <a:pt x="270" y="60"/>
                    </a:lnTo>
                    <a:lnTo>
                      <a:pt x="270" y="60"/>
                    </a:lnTo>
                    <a:lnTo>
                      <a:pt x="268" y="60"/>
                    </a:lnTo>
                    <a:lnTo>
                      <a:pt x="268" y="60"/>
                    </a:lnTo>
                    <a:lnTo>
                      <a:pt x="266" y="60"/>
                    </a:lnTo>
                    <a:lnTo>
                      <a:pt x="264" y="60"/>
                    </a:lnTo>
                    <a:lnTo>
                      <a:pt x="264" y="60"/>
                    </a:lnTo>
                    <a:lnTo>
                      <a:pt x="264" y="58"/>
                    </a:lnTo>
                    <a:lnTo>
                      <a:pt x="262" y="58"/>
                    </a:lnTo>
                    <a:lnTo>
                      <a:pt x="262" y="58"/>
                    </a:lnTo>
                    <a:lnTo>
                      <a:pt x="260" y="60"/>
                    </a:lnTo>
                    <a:lnTo>
                      <a:pt x="260" y="58"/>
                    </a:lnTo>
                    <a:lnTo>
                      <a:pt x="260" y="60"/>
                    </a:lnTo>
                    <a:lnTo>
                      <a:pt x="258" y="60"/>
                    </a:lnTo>
                    <a:lnTo>
                      <a:pt x="256" y="62"/>
                    </a:lnTo>
                    <a:lnTo>
                      <a:pt x="256" y="64"/>
                    </a:lnTo>
                    <a:lnTo>
                      <a:pt x="256" y="64"/>
                    </a:lnTo>
                    <a:lnTo>
                      <a:pt x="254" y="64"/>
                    </a:lnTo>
                    <a:lnTo>
                      <a:pt x="252" y="64"/>
                    </a:lnTo>
                    <a:lnTo>
                      <a:pt x="250" y="64"/>
                    </a:lnTo>
                    <a:lnTo>
                      <a:pt x="250" y="64"/>
                    </a:lnTo>
                    <a:lnTo>
                      <a:pt x="250" y="64"/>
                    </a:lnTo>
                    <a:lnTo>
                      <a:pt x="250" y="66"/>
                    </a:lnTo>
                    <a:lnTo>
                      <a:pt x="248" y="66"/>
                    </a:lnTo>
                    <a:lnTo>
                      <a:pt x="248" y="66"/>
                    </a:lnTo>
                    <a:lnTo>
                      <a:pt x="248" y="68"/>
                    </a:lnTo>
                    <a:lnTo>
                      <a:pt x="246" y="66"/>
                    </a:lnTo>
                    <a:lnTo>
                      <a:pt x="246" y="66"/>
                    </a:lnTo>
                    <a:lnTo>
                      <a:pt x="246" y="66"/>
                    </a:lnTo>
                    <a:lnTo>
                      <a:pt x="244" y="66"/>
                    </a:lnTo>
                    <a:lnTo>
                      <a:pt x="244" y="66"/>
                    </a:lnTo>
                    <a:lnTo>
                      <a:pt x="244" y="66"/>
                    </a:lnTo>
                    <a:lnTo>
                      <a:pt x="244" y="66"/>
                    </a:lnTo>
                    <a:lnTo>
                      <a:pt x="242" y="66"/>
                    </a:lnTo>
                    <a:lnTo>
                      <a:pt x="242" y="68"/>
                    </a:lnTo>
                    <a:lnTo>
                      <a:pt x="242" y="68"/>
                    </a:lnTo>
                    <a:lnTo>
                      <a:pt x="240" y="68"/>
                    </a:lnTo>
                    <a:lnTo>
                      <a:pt x="242" y="70"/>
                    </a:lnTo>
                    <a:lnTo>
                      <a:pt x="242" y="70"/>
                    </a:lnTo>
                    <a:lnTo>
                      <a:pt x="240" y="72"/>
                    </a:lnTo>
                    <a:lnTo>
                      <a:pt x="240" y="72"/>
                    </a:lnTo>
                    <a:lnTo>
                      <a:pt x="238" y="72"/>
                    </a:lnTo>
                    <a:lnTo>
                      <a:pt x="238" y="72"/>
                    </a:lnTo>
                    <a:lnTo>
                      <a:pt x="236" y="72"/>
                    </a:lnTo>
                    <a:lnTo>
                      <a:pt x="236" y="72"/>
                    </a:lnTo>
                    <a:lnTo>
                      <a:pt x="236" y="72"/>
                    </a:lnTo>
                    <a:lnTo>
                      <a:pt x="234" y="72"/>
                    </a:lnTo>
                    <a:lnTo>
                      <a:pt x="234" y="70"/>
                    </a:lnTo>
                    <a:lnTo>
                      <a:pt x="232" y="70"/>
                    </a:lnTo>
                    <a:lnTo>
                      <a:pt x="230" y="70"/>
                    </a:lnTo>
                    <a:lnTo>
                      <a:pt x="228" y="68"/>
                    </a:lnTo>
                    <a:lnTo>
                      <a:pt x="228" y="68"/>
                    </a:lnTo>
                    <a:lnTo>
                      <a:pt x="228" y="66"/>
                    </a:lnTo>
                    <a:lnTo>
                      <a:pt x="226" y="64"/>
                    </a:lnTo>
                    <a:lnTo>
                      <a:pt x="224" y="64"/>
                    </a:lnTo>
                    <a:lnTo>
                      <a:pt x="224" y="64"/>
                    </a:lnTo>
                    <a:lnTo>
                      <a:pt x="222" y="62"/>
                    </a:lnTo>
                    <a:lnTo>
                      <a:pt x="222" y="62"/>
                    </a:lnTo>
                    <a:lnTo>
                      <a:pt x="222" y="62"/>
                    </a:lnTo>
                    <a:lnTo>
                      <a:pt x="222" y="60"/>
                    </a:lnTo>
                    <a:lnTo>
                      <a:pt x="222" y="60"/>
                    </a:lnTo>
                    <a:lnTo>
                      <a:pt x="222" y="60"/>
                    </a:lnTo>
                    <a:lnTo>
                      <a:pt x="222" y="60"/>
                    </a:lnTo>
                    <a:lnTo>
                      <a:pt x="222" y="56"/>
                    </a:lnTo>
                    <a:lnTo>
                      <a:pt x="222" y="54"/>
                    </a:lnTo>
                    <a:lnTo>
                      <a:pt x="220" y="52"/>
                    </a:lnTo>
                    <a:lnTo>
                      <a:pt x="220" y="52"/>
                    </a:lnTo>
                    <a:lnTo>
                      <a:pt x="218" y="48"/>
                    </a:lnTo>
                    <a:lnTo>
                      <a:pt x="218" y="46"/>
                    </a:lnTo>
                    <a:lnTo>
                      <a:pt x="218" y="44"/>
                    </a:lnTo>
                    <a:lnTo>
                      <a:pt x="218" y="40"/>
                    </a:lnTo>
                    <a:lnTo>
                      <a:pt x="218" y="38"/>
                    </a:lnTo>
                    <a:lnTo>
                      <a:pt x="220" y="36"/>
                    </a:lnTo>
                    <a:lnTo>
                      <a:pt x="220" y="34"/>
                    </a:lnTo>
                    <a:lnTo>
                      <a:pt x="220" y="34"/>
                    </a:lnTo>
                    <a:lnTo>
                      <a:pt x="220" y="32"/>
                    </a:lnTo>
                    <a:lnTo>
                      <a:pt x="220" y="30"/>
                    </a:lnTo>
                    <a:lnTo>
                      <a:pt x="222" y="28"/>
                    </a:lnTo>
                    <a:lnTo>
                      <a:pt x="224" y="28"/>
                    </a:lnTo>
                    <a:lnTo>
                      <a:pt x="224" y="28"/>
                    </a:lnTo>
                    <a:lnTo>
                      <a:pt x="224" y="26"/>
                    </a:lnTo>
                    <a:lnTo>
                      <a:pt x="224" y="24"/>
                    </a:lnTo>
                    <a:lnTo>
                      <a:pt x="226" y="24"/>
                    </a:lnTo>
                    <a:lnTo>
                      <a:pt x="226" y="24"/>
                    </a:lnTo>
                    <a:lnTo>
                      <a:pt x="224" y="24"/>
                    </a:lnTo>
                    <a:lnTo>
                      <a:pt x="224" y="22"/>
                    </a:lnTo>
                    <a:lnTo>
                      <a:pt x="224" y="20"/>
                    </a:lnTo>
                    <a:lnTo>
                      <a:pt x="222" y="20"/>
                    </a:lnTo>
                    <a:lnTo>
                      <a:pt x="222" y="18"/>
                    </a:lnTo>
                    <a:lnTo>
                      <a:pt x="222" y="18"/>
                    </a:lnTo>
                    <a:lnTo>
                      <a:pt x="224" y="16"/>
                    </a:lnTo>
                    <a:lnTo>
                      <a:pt x="224" y="16"/>
                    </a:lnTo>
                    <a:lnTo>
                      <a:pt x="222" y="16"/>
                    </a:lnTo>
                    <a:lnTo>
                      <a:pt x="222" y="14"/>
                    </a:lnTo>
                    <a:lnTo>
                      <a:pt x="220" y="14"/>
                    </a:lnTo>
                    <a:lnTo>
                      <a:pt x="220" y="14"/>
                    </a:lnTo>
                    <a:lnTo>
                      <a:pt x="218" y="14"/>
                    </a:lnTo>
                    <a:lnTo>
                      <a:pt x="216" y="14"/>
                    </a:lnTo>
                    <a:lnTo>
                      <a:pt x="216" y="14"/>
                    </a:lnTo>
                    <a:lnTo>
                      <a:pt x="216" y="12"/>
                    </a:lnTo>
                    <a:lnTo>
                      <a:pt x="216" y="12"/>
                    </a:lnTo>
                    <a:lnTo>
                      <a:pt x="218" y="10"/>
                    </a:lnTo>
                    <a:lnTo>
                      <a:pt x="218" y="10"/>
                    </a:lnTo>
                    <a:lnTo>
                      <a:pt x="218" y="8"/>
                    </a:lnTo>
                    <a:lnTo>
                      <a:pt x="218" y="6"/>
                    </a:lnTo>
                    <a:lnTo>
                      <a:pt x="218" y="4"/>
                    </a:lnTo>
                    <a:lnTo>
                      <a:pt x="218" y="4"/>
                    </a:lnTo>
                    <a:lnTo>
                      <a:pt x="218" y="2"/>
                    </a:lnTo>
                    <a:lnTo>
                      <a:pt x="218" y="2"/>
                    </a:lnTo>
                    <a:lnTo>
                      <a:pt x="216" y="0"/>
                    </a:lnTo>
                    <a:lnTo>
                      <a:pt x="216" y="0"/>
                    </a:lnTo>
                    <a:lnTo>
                      <a:pt x="216" y="0"/>
                    </a:lnTo>
                    <a:lnTo>
                      <a:pt x="214" y="2"/>
                    </a:lnTo>
                    <a:lnTo>
                      <a:pt x="212" y="2"/>
                    </a:lnTo>
                    <a:lnTo>
                      <a:pt x="212" y="2"/>
                    </a:lnTo>
                    <a:lnTo>
                      <a:pt x="210" y="2"/>
                    </a:lnTo>
                    <a:lnTo>
                      <a:pt x="208" y="0"/>
                    </a:lnTo>
                    <a:lnTo>
                      <a:pt x="208" y="2"/>
                    </a:lnTo>
                    <a:lnTo>
                      <a:pt x="208" y="2"/>
                    </a:lnTo>
                    <a:lnTo>
                      <a:pt x="208" y="2"/>
                    </a:lnTo>
                    <a:lnTo>
                      <a:pt x="208" y="4"/>
                    </a:lnTo>
                    <a:lnTo>
                      <a:pt x="210" y="4"/>
                    </a:lnTo>
                    <a:lnTo>
                      <a:pt x="210" y="6"/>
                    </a:lnTo>
                    <a:lnTo>
                      <a:pt x="208" y="6"/>
                    </a:lnTo>
                    <a:lnTo>
                      <a:pt x="208" y="8"/>
                    </a:lnTo>
                    <a:lnTo>
                      <a:pt x="206" y="8"/>
                    </a:lnTo>
                    <a:lnTo>
                      <a:pt x="206" y="10"/>
                    </a:lnTo>
                    <a:lnTo>
                      <a:pt x="204" y="10"/>
                    </a:lnTo>
                    <a:lnTo>
                      <a:pt x="204" y="12"/>
                    </a:lnTo>
                    <a:lnTo>
                      <a:pt x="202" y="14"/>
                    </a:lnTo>
                    <a:lnTo>
                      <a:pt x="202" y="14"/>
                    </a:lnTo>
                    <a:lnTo>
                      <a:pt x="202" y="14"/>
                    </a:lnTo>
                    <a:lnTo>
                      <a:pt x="200" y="14"/>
                    </a:lnTo>
                    <a:lnTo>
                      <a:pt x="198" y="14"/>
                    </a:lnTo>
                    <a:lnTo>
                      <a:pt x="196" y="14"/>
                    </a:lnTo>
                    <a:lnTo>
                      <a:pt x="196" y="16"/>
                    </a:lnTo>
                    <a:lnTo>
                      <a:pt x="194" y="18"/>
                    </a:lnTo>
                    <a:lnTo>
                      <a:pt x="190" y="20"/>
                    </a:lnTo>
                    <a:lnTo>
                      <a:pt x="186" y="20"/>
                    </a:lnTo>
                    <a:lnTo>
                      <a:pt x="184" y="20"/>
                    </a:lnTo>
                    <a:lnTo>
                      <a:pt x="180" y="20"/>
                    </a:lnTo>
                    <a:lnTo>
                      <a:pt x="180" y="20"/>
                    </a:lnTo>
                    <a:lnTo>
                      <a:pt x="178" y="22"/>
                    </a:lnTo>
                    <a:lnTo>
                      <a:pt x="178" y="22"/>
                    </a:lnTo>
                    <a:lnTo>
                      <a:pt x="176" y="22"/>
                    </a:lnTo>
                    <a:lnTo>
                      <a:pt x="176" y="22"/>
                    </a:lnTo>
                    <a:lnTo>
                      <a:pt x="176" y="24"/>
                    </a:lnTo>
                    <a:lnTo>
                      <a:pt x="174" y="28"/>
                    </a:lnTo>
                    <a:lnTo>
                      <a:pt x="174" y="30"/>
                    </a:lnTo>
                    <a:lnTo>
                      <a:pt x="172" y="30"/>
                    </a:lnTo>
                    <a:lnTo>
                      <a:pt x="170" y="28"/>
                    </a:lnTo>
                    <a:lnTo>
                      <a:pt x="168" y="26"/>
                    </a:lnTo>
                    <a:lnTo>
                      <a:pt x="166" y="24"/>
                    </a:lnTo>
                    <a:lnTo>
                      <a:pt x="166" y="24"/>
                    </a:lnTo>
                    <a:lnTo>
                      <a:pt x="164" y="24"/>
                    </a:lnTo>
                    <a:lnTo>
                      <a:pt x="162" y="24"/>
                    </a:lnTo>
                    <a:lnTo>
                      <a:pt x="162" y="24"/>
                    </a:lnTo>
                    <a:lnTo>
                      <a:pt x="160" y="24"/>
                    </a:lnTo>
                    <a:lnTo>
                      <a:pt x="160" y="24"/>
                    </a:lnTo>
                    <a:lnTo>
                      <a:pt x="156" y="24"/>
                    </a:lnTo>
                    <a:lnTo>
                      <a:pt x="154" y="24"/>
                    </a:lnTo>
                    <a:lnTo>
                      <a:pt x="154" y="24"/>
                    </a:lnTo>
                    <a:lnTo>
                      <a:pt x="154" y="22"/>
                    </a:lnTo>
                    <a:lnTo>
                      <a:pt x="152" y="20"/>
                    </a:lnTo>
                    <a:lnTo>
                      <a:pt x="152" y="20"/>
                    </a:lnTo>
                    <a:lnTo>
                      <a:pt x="152" y="20"/>
                    </a:lnTo>
                    <a:lnTo>
                      <a:pt x="146" y="20"/>
                    </a:lnTo>
                    <a:lnTo>
                      <a:pt x="146" y="20"/>
                    </a:lnTo>
                    <a:lnTo>
                      <a:pt x="146" y="20"/>
                    </a:lnTo>
                    <a:lnTo>
                      <a:pt x="144" y="18"/>
                    </a:lnTo>
                    <a:lnTo>
                      <a:pt x="144" y="18"/>
                    </a:lnTo>
                    <a:lnTo>
                      <a:pt x="142" y="18"/>
                    </a:lnTo>
                    <a:lnTo>
                      <a:pt x="142" y="18"/>
                    </a:lnTo>
                    <a:lnTo>
                      <a:pt x="144" y="22"/>
                    </a:lnTo>
                    <a:lnTo>
                      <a:pt x="144" y="22"/>
                    </a:lnTo>
                    <a:lnTo>
                      <a:pt x="146" y="24"/>
                    </a:lnTo>
                    <a:lnTo>
                      <a:pt x="150" y="28"/>
                    </a:lnTo>
                    <a:lnTo>
                      <a:pt x="152" y="30"/>
                    </a:lnTo>
                    <a:lnTo>
                      <a:pt x="152" y="32"/>
                    </a:lnTo>
                    <a:lnTo>
                      <a:pt x="152" y="34"/>
                    </a:lnTo>
                    <a:lnTo>
                      <a:pt x="152" y="36"/>
                    </a:lnTo>
                    <a:lnTo>
                      <a:pt x="152" y="40"/>
                    </a:lnTo>
                    <a:lnTo>
                      <a:pt x="154" y="44"/>
                    </a:lnTo>
                    <a:lnTo>
                      <a:pt x="154" y="46"/>
                    </a:lnTo>
                    <a:lnTo>
                      <a:pt x="154" y="48"/>
                    </a:lnTo>
                    <a:lnTo>
                      <a:pt x="154" y="48"/>
                    </a:lnTo>
                    <a:lnTo>
                      <a:pt x="154" y="50"/>
                    </a:lnTo>
                    <a:lnTo>
                      <a:pt x="154" y="50"/>
                    </a:lnTo>
                    <a:lnTo>
                      <a:pt x="156" y="50"/>
                    </a:lnTo>
                    <a:lnTo>
                      <a:pt x="160" y="50"/>
                    </a:lnTo>
                    <a:lnTo>
                      <a:pt x="162" y="50"/>
                    </a:lnTo>
                    <a:lnTo>
                      <a:pt x="164" y="50"/>
                    </a:lnTo>
                    <a:lnTo>
                      <a:pt x="164" y="52"/>
                    </a:lnTo>
                    <a:lnTo>
                      <a:pt x="164" y="54"/>
                    </a:lnTo>
                    <a:lnTo>
                      <a:pt x="164" y="56"/>
                    </a:lnTo>
                    <a:lnTo>
                      <a:pt x="162" y="56"/>
                    </a:lnTo>
                    <a:lnTo>
                      <a:pt x="162" y="56"/>
                    </a:lnTo>
                    <a:lnTo>
                      <a:pt x="160" y="58"/>
                    </a:lnTo>
                    <a:lnTo>
                      <a:pt x="156" y="58"/>
                    </a:lnTo>
                    <a:lnTo>
                      <a:pt x="156" y="58"/>
                    </a:lnTo>
                    <a:lnTo>
                      <a:pt x="154" y="60"/>
                    </a:lnTo>
                    <a:lnTo>
                      <a:pt x="154" y="60"/>
                    </a:lnTo>
                    <a:lnTo>
                      <a:pt x="154" y="60"/>
                    </a:lnTo>
                    <a:lnTo>
                      <a:pt x="154" y="62"/>
                    </a:lnTo>
                    <a:lnTo>
                      <a:pt x="152" y="66"/>
                    </a:lnTo>
                    <a:lnTo>
                      <a:pt x="152" y="66"/>
                    </a:lnTo>
                    <a:lnTo>
                      <a:pt x="150" y="68"/>
                    </a:lnTo>
                    <a:lnTo>
                      <a:pt x="148" y="68"/>
                    </a:lnTo>
                    <a:lnTo>
                      <a:pt x="146" y="68"/>
                    </a:lnTo>
                    <a:lnTo>
                      <a:pt x="146" y="68"/>
                    </a:lnTo>
                    <a:lnTo>
                      <a:pt x="146" y="70"/>
                    </a:lnTo>
                    <a:lnTo>
                      <a:pt x="144" y="70"/>
                    </a:lnTo>
                    <a:lnTo>
                      <a:pt x="142" y="72"/>
                    </a:lnTo>
                    <a:lnTo>
                      <a:pt x="142" y="72"/>
                    </a:lnTo>
                    <a:lnTo>
                      <a:pt x="140" y="72"/>
                    </a:lnTo>
                    <a:lnTo>
                      <a:pt x="138" y="74"/>
                    </a:lnTo>
                    <a:lnTo>
                      <a:pt x="136" y="74"/>
                    </a:lnTo>
                    <a:lnTo>
                      <a:pt x="136" y="76"/>
                    </a:lnTo>
                    <a:lnTo>
                      <a:pt x="134" y="78"/>
                    </a:lnTo>
                    <a:lnTo>
                      <a:pt x="132" y="78"/>
                    </a:lnTo>
                    <a:lnTo>
                      <a:pt x="132" y="80"/>
                    </a:lnTo>
                    <a:lnTo>
                      <a:pt x="130" y="82"/>
                    </a:lnTo>
                    <a:lnTo>
                      <a:pt x="130" y="82"/>
                    </a:lnTo>
                    <a:lnTo>
                      <a:pt x="130" y="80"/>
                    </a:lnTo>
                    <a:lnTo>
                      <a:pt x="130" y="80"/>
                    </a:lnTo>
                    <a:lnTo>
                      <a:pt x="130" y="78"/>
                    </a:lnTo>
                    <a:lnTo>
                      <a:pt x="128" y="76"/>
                    </a:lnTo>
                    <a:lnTo>
                      <a:pt x="128" y="76"/>
                    </a:lnTo>
                    <a:lnTo>
                      <a:pt x="128" y="76"/>
                    </a:lnTo>
                    <a:lnTo>
                      <a:pt x="126" y="78"/>
                    </a:lnTo>
                    <a:lnTo>
                      <a:pt x="124" y="78"/>
                    </a:lnTo>
                    <a:lnTo>
                      <a:pt x="122" y="80"/>
                    </a:lnTo>
                    <a:lnTo>
                      <a:pt x="122" y="80"/>
                    </a:lnTo>
                    <a:lnTo>
                      <a:pt x="120" y="80"/>
                    </a:lnTo>
                    <a:lnTo>
                      <a:pt x="118" y="80"/>
                    </a:lnTo>
                    <a:lnTo>
                      <a:pt x="118" y="80"/>
                    </a:lnTo>
                    <a:lnTo>
                      <a:pt x="116" y="80"/>
                    </a:lnTo>
                    <a:lnTo>
                      <a:pt x="112" y="76"/>
                    </a:lnTo>
                    <a:lnTo>
                      <a:pt x="108" y="72"/>
                    </a:lnTo>
                    <a:lnTo>
                      <a:pt x="106" y="74"/>
                    </a:lnTo>
                    <a:lnTo>
                      <a:pt x="106" y="72"/>
                    </a:lnTo>
                    <a:lnTo>
                      <a:pt x="106" y="72"/>
                    </a:lnTo>
                    <a:lnTo>
                      <a:pt x="106" y="70"/>
                    </a:lnTo>
                    <a:lnTo>
                      <a:pt x="106" y="66"/>
                    </a:lnTo>
                    <a:lnTo>
                      <a:pt x="106" y="64"/>
                    </a:lnTo>
                    <a:lnTo>
                      <a:pt x="104" y="62"/>
                    </a:lnTo>
                    <a:lnTo>
                      <a:pt x="102" y="58"/>
                    </a:lnTo>
                    <a:lnTo>
                      <a:pt x="102" y="56"/>
                    </a:lnTo>
                    <a:lnTo>
                      <a:pt x="100" y="56"/>
                    </a:lnTo>
                    <a:lnTo>
                      <a:pt x="100" y="56"/>
                    </a:lnTo>
                    <a:lnTo>
                      <a:pt x="100" y="56"/>
                    </a:lnTo>
                    <a:lnTo>
                      <a:pt x="98" y="58"/>
                    </a:lnTo>
                    <a:lnTo>
                      <a:pt x="98" y="58"/>
                    </a:lnTo>
                    <a:lnTo>
                      <a:pt x="96" y="60"/>
                    </a:lnTo>
                    <a:lnTo>
                      <a:pt x="94" y="62"/>
                    </a:lnTo>
                    <a:lnTo>
                      <a:pt x="94" y="62"/>
                    </a:lnTo>
                    <a:lnTo>
                      <a:pt x="92" y="62"/>
                    </a:lnTo>
                    <a:lnTo>
                      <a:pt x="92" y="62"/>
                    </a:lnTo>
                    <a:lnTo>
                      <a:pt x="90" y="62"/>
                    </a:lnTo>
                    <a:lnTo>
                      <a:pt x="90" y="60"/>
                    </a:lnTo>
                    <a:lnTo>
                      <a:pt x="90" y="60"/>
                    </a:lnTo>
                    <a:lnTo>
                      <a:pt x="88" y="58"/>
                    </a:lnTo>
                    <a:lnTo>
                      <a:pt x="88" y="60"/>
                    </a:lnTo>
                    <a:lnTo>
                      <a:pt x="88" y="60"/>
                    </a:lnTo>
                    <a:lnTo>
                      <a:pt x="88" y="62"/>
                    </a:lnTo>
                    <a:lnTo>
                      <a:pt x="88" y="62"/>
                    </a:lnTo>
                    <a:lnTo>
                      <a:pt x="88" y="64"/>
                    </a:lnTo>
                    <a:lnTo>
                      <a:pt x="88" y="64"/>
                    </a:lnTo>
                    <a:lnTo>
                      <a:pt x="84" y="64"/>
                    </a:lnTo>
                    <a:lnTo>
                      <a:pt x="80" y="64"/>
                    </a:lnTo>
                    <a:lnTo>
                      <a:pt x="76" y="64"/>
                    </a:lnTo>
                    <a:lnTo>
                      <a:pt x="74" y="64"/>
                    </a:lnTo>
                    <a:lnTo>
                      <a:pt x="70" y="64"/>
                    </a:lnTo>
                    <a:lnTo>
                      <a:pt x="70" y="64"/>
                    </a:lnTo>
                    <a:lnTo>
                      <a:pt x="68" y="62"/>
                    </a:lnTo>
                    <a:lnTo>
                      <a:pt x="66" y="62"/>
                    </a:lnTo>
                    <a:lnTo>
                      <a:pt x="66" y="62"/>
                    </a:lnTo>
                    <a:lnTo>
                      <a:pt x="66" y="64"/>
                    </a:lnTo>
                    <a:lnTo>
                      <a:pt x="64" y="64"/>
                    </a:lnTo>
                    <a:lnTo>
                      <a:pt x="62" y="64"/>
                    </a:lnTo>
                    <a:lnTo>
                      <a:pt x="62" y="64"/>
                    </a:lnTo>
                    <a:lnTo>
                      <a:pt x="62" y="66"/>
                    </a:lnTo>
                    <a:lnTo>
                      <a:pt x="62" y="70"/>
                    </a:lnTo>
                    <a:lnTo>
                      <a:pt x="62" y="76"/>
                    </a:lnTo>
                    <a:lnTo>
                      <a:pt x="62" y="74"/>
                    </a:lnTo>
                    <a:lnTo>
                      <a:pt x="64" y="74"/>
                    </a:lnTo>
                    <a:lnTo>
                      <a:pt x="64" y="76"/>
                    </a:lnTo>
                    <a:lnTo>
                      <a:pt x="66" y="74"/>
                    </a:lnTo>
                    <a:lnTo>
                      <a:pt x="66" y="76"/>
                    </a:lnTo>
                    <a:lnTo>
                      <a:pt x="68" y="76"/>
                    </a:lnTo>
                    <a:lnTo>
                      <a:pt x="68" y="76"/>
                    </a:lnTo>
                    <a:lnTo>
                      <a:pt x="68" y="76"/>
                    </a:lnTo>
                    <a:lnTo>
                      <a:pt x="68" y="76"/>
                    </a:lnTo>
                    <a:lnTo>
                      <a:pt x="70" y="76"/>
                    </a:lnTo>
                    <a:lnTo>
                      <a:pt x="70" y="76"/>
                    </a:lnTo>
                    <a:lnTo>
                      <a:pt x="72" y="76"/>
                    </a:lnTo>
                    <a:lnTo>
                      <a:pt x="72" y="76"/>
                    </a:lnTo>
                    <a:lnTo>
                      <a:pt x="72" y="78"/>
                    </a:lnTo>
                    <a:lnTo>
                      <a:pt x="72" y="78"/>
                    </a:lnTo>
                    <a:lnTo>
                      <a:pt x="72" y="80"/>
                    </a:lnTo>
                    <a:lnTo>
                      <a:pt x="72" y="80"/>
                    </a:lnTo>
                    <a:lnTo>
                      <a:pt x="72" y="82"/>
                    </a:lnTo>
                    <a:lnTo>
                      <a:pt x="72" y="82"/>
                    </a:lnTo>
                    <a:lnTo>
                      <a:pt x="72" y="82"/>
                    </a:lnTo>
                    <a:lnTo>
                      <a:pt x="72" y="82"/>
                    </a:lnTo>
                    <a:lnTo>
                      <a:pt x="72" y="82"/>
                    </a:lnTo>
                    <a:lnTo>
                      <a:pt x="72" y="82"/>
                    </a:lnTo>
                    <a:lnTo>
                      <a:pt x="72" y="82"/>
                    </a:lnTo>
                    <a:lnTo>
                      <a:pt x="70" y="82"/>
                    </a:lnTo>
                    <a:lnTo>
                      <a:pt x="70" y="82"/>
                    </a:lnTo>
                    <a:lnTo>
                      <a:pt x="70" y="82"/>
                    </a:lnTo>
                    <a:lnTo>
                      <a:pt x="70" y="82"/>
                    </a:lnTo>
                    <a:lnTo>
                      <a:pt x="70" y="82"/>
                    </a:lnTo>
                    <a:lnTo>
                      <a:pt x="68" y="82"/>
                    </a:lnTo>
                    <a:lnTo>
                      <a:pt x="68" y="82"/>
                    </a:lnTo>
                    <a:lnTo>
                      <a:pt x="66" y="82"/>
                    </a:lnTo>
                    <a:lnTo>
                      <a:pt x="66" y="82"/>
                    </a:lnTo>
                    <a:lnTo>
                      <a:pt x="66" y="82"/>
                    </a:lnTo>
                    <a:lnTo>
                      <a:pt x="66" y="82"/>
                    </a:lnTo>
                    <a:lnTo>
                      <a:pt x="64" y="82"/>
                    </a:lnTo>
                    <a:lnTo>
                      <a:pt x="64" y="82"/>
                    </a:lnTo>
                    <a:lnTo>
                      <a:pt x="64" y="82"/>
                    </a:lnTo>
                    <a:lnTo>
                      <a:pt x="62" y="84"/>
                    </a:lnTo>
                    <a:lnTo>
                      <a:pt x="62" y="84"/>
                    </a:lnTo>
                    <a:lnTo>
                      <a:pt x="60" y="84"/>
                    </a:lnTo>
                    <a:lnTo>
                      <a:pt x="60" y="84"/>
                    </a:lnTo>
                    <a:lnTo>
                      <a:pt x="58" y="84"/>
                    </a:lnTo>
                    <a:lnTo>
                      <a:pt x="58" y="86"/>
                    </a:lnTo>
                    <a:lnTo>
                      <a:pt x="58" y="90"/>
                    </a:lnTo>
                    <a:lnTo>
                      <a:pt x="58" y="94"/>
                    </a:lnTo>
                    <a:lnTo>
                      <a:pt x="58" y="96"/>
                    </a:lnTo>
                    <a:lnTo>
                      <a:pt x="58" y="98"/>
                    </a:lnTo>
                    <a:lnTo>
                      <a:pt x="60" y="100"/>
                    </a:lnTo>
                    <a:lnTo>
                      <a:pt x="62" y="100"/>
                    </a:lnTo>
                    <a:lnTo>
                      <a:pt x="64" y="102"/>
                    </a:lnTo>
                    <a:lnTo>
                      <a:pt x="64" y="102"/>
                    </a:lnTo>
                    <a:lnTo>
                      <a:pt x="66" y="104"/>
                    </a:lnTo>
                    <a:lnTo>
                      <a:pt x="66" y="104"/>
                    </a:lnTo>
                    <a:lnTo>
                      <a:pt x="66" y="104"/>
                    </a:lnTo>
                    <a:lnTo>
                      <a:pt x="66" y="106"/>
                    </a:lnTo>
                    <a:lnTo>
                      <a:pt x="66" y="106"/>
                    </a:lnTo>
                    <a:lnTo>
                      <a:pt x="66" y="106"/>
                    </a:lnTo>
                    <a:lnTo>
                      <a:pt x="66" y="108"/>
                    </a:lnTo>
                    <a:lnTo>
                      <a:pt x="66" y="108"/>
                    </a:lnTo>
                    <a:lnTo>
                      <a:pt x="66" y="110"/>
                    </a:lnTo>
                    <a:lnTo>
                      <a:pt x="66" y="110"/>
                    </a:lnTo>
                    <a:lnTo>
                      <a:pt x="66" y="110"/>
                    </a:lnTo>
                    <a:lnTo>
                      <a:pt x="68" y="110"/>
                    </a:lnTo>
                    <a:lnTo>
                      <a:pt x="68" y="112"/>
                    </a:lnTo>
                    <a:lnTo>
                      <a:pt x="68" y="112"/>
                    </a:lnTo>
                    <a:lnTo>
                      <a:pt x="68" y="112"/>
                    </a:lnTo>
                    <a:lnTo>
                      <a:pt x="68" y="114"/>
                    </a:lnTo>
                    <a:lnTo>
                      <a:pt x="68" y="114"/>
                    </a:lnTo>
                    <a:lnTo>
                      <a:pt x="68" y="114"/>
                    </a:lnTo>
                    <a:lnTo>
                      <a:pt x="70" y="116"/>
                    </a:lnTo>
                    <a:lnTo>
                      <a:pt x="68" y="116"/>
                    </a:lnTo>
                    <a:lnTo>
                      <a:pt x="68" y="120"/>
                    </a:lnTo>
                    <a:lnTo>
                      <a:pt x="68" y="124"/>
                    </a:lnTo>
                    <a:lnTo>
                      <a:pt x="68" y="126"/>
                    </a:lnTo>
                    <a:lnTo>
                      <a:pt x="66" y="130"/>
                    </a:lnTo>
                    <a:lnTo>
                      <a:pt x="66" y="136"/>
                    </a:lnTo>
                    <a:lnTo>
                      <a:pt x="66" y="142"/>
                    </a:lnTo>
                    <a:lnTo>
                      <a:pt x="64" y="148"/>
                    </a:lnTo>
                    <a:lnTo>
                      <a:pt x="64" y="154"/>
                    </a:lnTo>
                    <a:lnTo>
                      <a:pt x="62" y="160"/>
                    </a:lnTo>
                    <a:lnTo>
                      <a:pt x="62" y="166"/>
                    </a:lnTo>
                    <a:lnTo>
                      <a:pt x="62" y="170"/>
                    </a:lnTo>
                    <a:lnTo>
                      <a:pt x="62" y="170"/>
                    </a:lnTo>
                    <a:lnTo>
                      <a:pt x="62" y="170"/>
                    </a:lnTo>
                    <a:lnTo>
                      <a:pt x="60" y="172"/>
                    </a:lnTo>
                    <a:lnTo>
                      <a:pt x="60" y="172"/>
                    </a:lnTo>
                    <a:lnTo>
                      <a:pt x="58" y="170"/>
                    </a:lnTo>
                    <a:lnTo>
                      <a:pt x="58" y="170"/>
                    </a:lnTo>
                    <a:lnTo>
                      <a:pt x="58" y="170"/>
                    </a:lnTo>
                    <a:lnTo>
                      <a:pt x="56" y="170"/>
                    </a:lnTo>
                    <a:lnTo>
                      <a:pt x="56" y="168"/>
                    </a:lnTo>
                    <a:lnTo>
                      <a:pt x="54" y="168"/>
                    </a:lnTo>
                    <a:lnTo>
                      <a:pt x="52" y="168"/>
                    </a:lnTo>
                    <a:lnTo>
                      <a:pt x="50" y="168"/>
                    </a:lnTo>
                    <a:lnTo>
                      <a:pt x="50" y="168"/>
                    </a:lnTo>
                    <a:lnTo>
                      <a:pt x="48" y="168"/>
                    </a:lnTo>
                    <a:lnTo>
                      <a:pt x="48" y="170"/>
                    </a:lnTo>
                    <a:lnTo>
                      <a:pt x="46" y="170"/>
                    </a:lnTo>
                    <a:lnTo>
                      <a:pt x="46" y="172"/>
                    </a:lnTo>
                    <a:lnTo>
                      <a:pt x="42" y="172"/>
                    </a:lnTo>
                    <a:lnTo>
                      <a:pt x="42" y="172"/>
                    </a:lnTo>
                    <a:lnTo>
                      <a:pt x="40" y="174"/>
                    </a:lnTo>
                    <a:lnTo>
                      <a:pt x="38" y="174"/>
                    </a:lnTo>
                    <a:lnTo>
                      <a:pt x="36" y="174"/>
                    </a:lnTo>
                    <a:lnTo>
                      <a:pt x="34" y="174"/>
                    </a:lnTo>
                    <a:lnTo>
                      <a:pt x="32" y="174"/>
                    </a:lnTo>
                    <a:lnTo>
                      <a:pt x="30" y="176"/>
                    </a:lnTo>
                    <a:lnTo>
                      <a:pt x="30" y="176"/>
                    </a:lnTo>
                    <a:lnTo>
                      <a:pt x="28" y="176"/>
                    </a:lnTo>
                    <a:lnTo>
                      <a:pt x="26" y="178"/>
                    </a:lnTo>
                    <a:lnTo>
                      <a:pt x="24" y="180"/>
                    </a:lnTo>
                    <a:lnTo>
                      <a:pt x="22" y="182"/>
                    </a:lnTo>
                    <a:lnTo>
                      <a:pt x="20" y="184"/>
                    </a:lnTo>
                    <a:lnTo>
                      <a:pt x="18" y="184"/>
                    </a:lnTo>
                    <a:lnTo>
                      <a:pt x="16" y="186"/>
                    </a:lnTo>
                    <a:lnTo>
                      <a:pt x="16" y="186"/>
                    </a:lnTo>
                    <a:lnTo>
                      <a:pt x="16" y="186"/>
                    </a:lnTo>
                    <a:lnTo>
                      <a:pt x="16" y="186"/>
                    </a:lnTo>
                    <a:lnTo>
                      <a:pt x="16" y="188"/>
                    </a:lnTo>
                    <a:lnTo>
                      <a:pt x="14" y="192"/>
                    </a:lnTo>
                    <a:lnTo>
                      <a:pt x="14" y="194"/>
                    </a:lnTo>
                    <a:lnTo>
                      <a:pt x="14" y="194"/>
                    </a:lnTo>
                    <a:lnTo>
                      <a:pt x="14" y="198"/>
                    </a:lnTo>
                    <a:lnTo>
                      <a:pt x="12" y="200"/>
                    </a:lnTo>
                    <a:lnTo>
                      <a:pt x="12" y="202"/>
                    </a:lnTo>
                    <a:lnTo>
                      <a:pt x="10" y="202"/>
                    </a:lnTo>
                    <a:lnTo>
                      <a:pt x="12" y="204"/>
                    </a:lnTo>
                    <a:lnTo>
                      <a:pt x="12" y="206"/>
                    </a:lnTo>
                    <a:lnTo>
                      <a:pt x="12" y="208"/>
                    </a:lnTo>
                    <a:lnTo>
                      <a:pt x="12" y="208"/>
                    </a:lnTo>
                    <a:lnTo>
                      <a:pt x="12" y="210"/>
                    </a:lnTo>
                    <a:lnTo>
                      <a:pt x="12" y="210"/>
                    </a:lnTo>
                    <a:lnTo>
                      <a:pt x="12" y="212"/>
                    </a:lnTo>
                    <a:lnTo>
                      <a:pt x="10" y="212"/>
                    </a:lnTo>
                    <a:lnTo>
                      <a:pt x="8" y="214"/>
                    </a:lnTo>
                    <a:lnTo>
                      <a:pt x="4" y="216"/>
                    </a:lnTo>
                    <a:lnTo>
                      <a:pt x="4" y="218"/>
                    </a:lnTo>
                    <a:lnTo>
                      <a:pt x="4" y="218"/>
                    </a:lnTo>
                    <a:lnTo>
                      <a:pt x="2" y="220"/>
                    </a:lnTo>
                    <a:lnTo>
                      <a:pt x="2" y="222"/>
                    </a:lnTo>
                    <a:lnTo>
                      <a:pt x="4" y="222"/>
                    </a:lnTo>
                    <a:lnTo>
                      <a:pt x="4" y="224"/>
                    </a:lnTo>
                    <a:lnTo>
                      <a:pt x="4" y="224"/>
                    </a:lnTo>
                    <a:lnTo>
                      <a:pt x="4" y="226"/>
                    </a:lnTo>
                    <a:lnTo>
                      <a:pt x="2" y="226"/>
                    </a:lnTo>
                    <a:lnTo>
                      <a:pt x="2" y="226"/>
                    </a:lnTo>
                    <a:lnTo>
                      <a:pt x="2" y="226"/>
                    </a:lnTo>
                    <a:lnTo>
                      <a:pt x="2" y="226"/>
                    </a:lnTo>
                    <a:lnTo>
                      <a:pt x="0" y="226"/>
                    </a:lnTo>
                    <a:lnTo>
                      <a:pt x="0" y="226"/>
                    </a:lnTo>
                    <a:lnTo>
                      <a:pt x="0" y="228"/>
                    </a:lnTo>
                    <a:lnTo>
                      <a:pt x="0" y="228"/>
                    </a:lnTo>
                    <a:lnTo>
                      <a:pt x="0" y="228"/>
                    </a:lnTo>
                    <a:lnTo>
                      <a:pt x="0" y="228"/>
                    </a:lnTo>
                    <a:lnTo>
                      <a:pt x="0" y="230"/>
                    </a:lnTo>
                    <a:lnTo>
                      <a:pt x="0" y="230"/>
                    </a:lnTo>
                    <a:lnTo>
                      <a:pt x="2" y="230"/>
                    </a:lnTo>
                    <a:lnTo>
                      <a:pt x="4" y="232"/>
                    </a:lnTo>
                    <a:lnTo>
                      <a:pt x="4" y="232"/>
                    </a:lnTo>
                    <a:lnTo>
                      <a:pt x="4" y="234"/>
                    </a:lnTo>
                    <a:lnTo>
                      <a:pt x="4" y="234"/>
                    </a:lnTo>
                    <a:lnTo>
                      <a:pt x="4" y="234"/>
                    </a:lnTo>
                    <a:lnTo>
                      <a:pt x="4" y="236"/>
                    </a:lnTo>
                    <a:lnTo>
                      <a:pt x="4" y="236"/>
                    </a:lnTo>
                    <a:lnTo>
                      <a:pt x="4" y="236"/>
                    </a:lnTo>
                    <a:lnTo>
                      <a:pt x="6" y="238"/>
                    </a:lnTo>
                    <a:lnTo>
                      <a:pt x="6" y="238"/>
                    </a:lnTo>
                    <a:lnTo>
                      <a:pt x="6" y="240"/>
                    </a:lnTo>
                    <a:lnTo>
                      <a:pt x="6" y="240"/>
                    </a:lnTo>
                    <a:lnTo>
                      <a:pt x="8" y="242"/>
                    </a:lnTo>
                    <a:lnTo>
                      <a:pt x="8" y="242"/>
                    </a:lnTo>
                    <a:lnTo>
                      <a:pt x="8" y="244"/>
                    </a:lnTo>
                    <a:lnTo>
                      <a:pt x="8" y="244"/>
                    </a:lnTo>
                    <a:lnTo>
                      <a:pt x="10" y="244"/>
                    </a:lnTo>
                    <a:lnTo>
                      <a:pt x="10" y="246"/>
                    </a:lnTo>
                    <a:lnTo>
                      <a:pt x="10" y="246"/>
                    </a:lnTo>
                    <a:lnTo>
                      <a:pt x="12" y="246"/>
                    </a:lnTo>
                    <a:lnTo>
                      <a:pt x="12" y="248"/>
                    </a:lnTo>
                    <a:lnTo>
                      <a:pt x="12" y="248"/>
                    </a:lnTo>
                    <a:lnTo>
                      <a:pt x="14" y="250"/>
                    </a:lnTo>
                    <a:lnTo>
                      <a:pt x="16" y="252"/>
                    </a:lnTo>
                    <a:lnTo>
                      <a:pt x="16" y="252"/>
                    </a:lnTo>
                    <a:lnTo>
                      <a:pt x="18" y="254"/>
                    </a:lnTo>
                    <a:lnTo>
                      <a:pt x="18" y="256"/>
                    </a:lnTo>
                    <a:lnTo>
                      <a:pt x="16" y="260"/>
                    </a:lnTo>
                    <a:lnTo>
                      <a:pt x="14" y="262"/>
                    </a:lnTo>
                    <a:lnTo>
                      <a:pt x="18" y="262"/>
                    </a:lnTo>
                    <a:lnTo>
                      <a:pt x="20" y="262"/>
                    </a:lnTo>
                    <a:lnTo>
                      <a:pt x="24" y="262"/>
                    </a:lnTo>
                    <a:lnTo>
                      <a:pt x="26" y="264"/>
                    </a:lnTo>
                    <a:lnTo>
                      <a:pt x="28" y="264"/>
                    </a:lnTo>
                    <a:lnTo>
                      <a:pt x="28" y="264"/>
                    </a:lnTo>
                    <a:lnTo>
                      <a:pt x="28" y="266"/>
                    </a:lnTo>
                    <a:lnTo>
                      <a:pt x="30" y="268"/>
                    </a:lnTo>
                    <a:lnTo>
                      <a:pt x="30" y="268"/>
                    </a:lnTo>
                    <a:lnTo>
                      <a:pt x="32" y="270"/>
                    </a:lnTo>
                    <a:lnTo>
                      <a:pt x="30" y="272"/>
                    </a:lnTo>
                    <a:lnTo>
                      <a:pt x="32" y="272"/>
                    </a:lnTo>
                    <a:lnTo>
                      <a:pt x="32" y="272"/>
                    </a:lnTo>
                    <a:lnTo>
                      <a:pt x="36" y="272"/>
                    </a:lnTo>
                    <a:lnTo>
                      <a:pt x="40" y="272"/>
                    </a:lnTo>
                    <a:lnTo>
                      <a:pt x="44" y="272"/>
                    </a:lnTo>
                    <a:lnTo>
                      <a:pt x="46" y="272"/>
                    </a:lnTo>
                    <a:lnTo>
                      <a:pt x="48" y="270"/>
                    </a:lnTo>
                    <a:lnTo>
                      <a:pt x="48" y="270"/>
                    </a:lnTo>
                    <a:lnTo>
                      <a:pt x="50" y="268"/>
                    </a:lnTo>
                    <a:lnTo>
                      <a:pt x="52" y="266"/>
                    </a:lnTo>
                    <a:lnTo>
                      <a:pt x="52" y="266"/>
                    </a:lnTo>
                    <a:lnTo>
                      <a:pt x="52" y="264"/>
                    </a:lnTo>
                    <a:lnTo>
                      <a:pt x="54" y="264"/>
                    </a:lnTo>
                    <a:lnTo>
                      <a:pt x="54" y="264"/>
                    </a:lnTo>
                    <a:lnTo>
                      <a:pt x="56" y="264"/>
                    </a:lnTo>
                    <a:lnTo>
                      <a:pt x="56" y="262"/>
                    </a:lnTo>
                    <a:lnTo>
                      <a:pt x="56" y="264"/>
                    </a:lnTo>
                    <a:lnTo>
                      <a:pt x="56" y="264"/>
                    </a:lnTo>
                    <a:lnTo>
                      <a:pt x="56" y="266"/>
                    </a:lnTo>
                    <a:lnTo>
                      <a:pt x="56" y="268"/>
                    </a:lnTo>
                    <a:lnTo>
                      <a:pt x="56" y="268"/>
                    </a:lnTo>
                    <a:lnTo>
                      <a:pt x="56" y="270"/>
                    </a:lnTo>
                    <a:lnTo>
                      <a:pt x="56" y="272"/>
                    </a:lnTo>
                    <a:lnTo>
                      <a:pt x="56" y="276"/>
                    </a:lnTo>
                    <a:lnTo>
                      <a:pt x="56" y="280"/>
                    </a:lnTo>
                    <a:lnTo>
                      <a:pt x="56" y="284"/>
                    </a:lnTo>
                    <a:lnTo>
                      <a:pt x="56" y="288"/>
                    </a:lnTo>
                    <a:lnTo>
                      <a:pt x="56" y="290"/>
                    </a:lnTo>
                    <a:lnTo>
                      <a:pt x="58" y="290"/>
                    </a:lnTo>
                    <a:lnTo>
                      <a:pt x="58" y="290"/>
                    </a:lnTo>
                    <a:lnTo>
                      <a:pt x="60" y="290"/>
                    </a:lnTo>
                    <a:lnTo>
                      <a:pt x="60" y="292"/>
                    </a:lnTo>
                    <a:lnTo>
                      <a:pt x="62" y="292"/>
                    </a:lnTo>
                    <a:lnTo>
                      <a:pt x="62" y="292"/>
                    </a:lnTo>
                    <a:lnTo>
                      <a:pt x="64" y="292"/>
                    </a:lnTo>
                    <a:lnTo>
                      <a:pt x="66" y="290"/>
                    </a:lnTo>
                    <a:lnTo>
                      <a:pt x="66" y="290"/>
                    </a:lnTo>
                    <a:lnTo>
                      <a:pt x="68" y="290"/>
                    </a:lnTo>
                    <a:lnTo>
                      <a:pt x="72" y="290"/>
                    </a:lnTo>
                    <a:lnTo>
                      <a:pt x="72" y="290"/>
                    </a:lnTo>
                    <a:lnTo>
                      <a:pt x="74" y="290"/>
                    </a:lnTo>
                    <a:lnTo>
                      <a:pt x="78" y="290"/>
                    </a:lnTo>
                    <a:lnTo>
                      <a:pt x="82" y="290"/>
                    </a:lnTo>
                    <a:lnTo>
                      <a:pt x="84" y="290"/>
                    </a:lnTo>
                    <a:lnTo>
                      <a:pt x="86" y="292"/>
                    </a:lnTo>
                    <a:lnTo>
                      <a:pt x="86" y="292"/>
                    </a:lnTo>
                    <a:lnTo>
                      <a:pt x="86" y="292"/>
                    </a:lnTo>
                    <a:lnTo>
                      <a:pt x="88" y="292"/>
                    </a:lnTo>
                    <a:lnTo>
                      <a:pt x="88" y="292"/>
                    </a:lnTo>
                    <a:lnTo>
                      <a:pt x="90" y="292"/>
                    </a:lnTo>
                    <a:lnTo>
                      <a:pt x="92" y="290"/>
                    </a:lnTo>
                    <a:lnTo>
                      <a:pt x="92" y="290"/>
                    </a:lnTo>
                    <a:lnTo>
                      <a:pt x="94" y="290"/>
                    </a:lnTo>
                    <a:lnTo>
                      <a:pt x="96" y="286"/>
                    </a:lnTo>
                    <a:lnTo>
                      <a:pt x="96" y="286"/>
                    </a:lnTo>
                    <a:lnTo>
                      <a:pt x="98" y="284"/>
                    </a:lnTo>
                    <a:lnTo>
                      <a:pt x="100" y="284"/>
                    </a:lnTo>
                    <a:lnTo>
                      <a:pt x="100" y="284"/>
                    </a:lnTo>
                    <a:lnTo>
                      <a:pt x="102" y="284"/>
                    </a:lnTo>
                    <a:lnTo>
                      <a:pt x="102" y="284"/>
                    </a:lnTo>
                    <a:lnTo>
                      <a:pt x="104" y="282"/>
                    </a:lnTo>
                    <a:lnTo>
                      <a:pt x="106" y="280"/>
                    </a:lnTo>
                    <a:lnTo>
                      <a:pt x="108" y="280"/>
                    </a:lnTo>
                    <a:lnTo>
                      <a:pt x="108" y="278"/>
                    </a:lnTo>
                    <a:lnTo>
                      <a:pt x="110" y="278"/>
                    </a:lnTo>
                    <a:lnTo>
                      <a:pt x="110" y="278"/>
                    </a:lnTo>
                    <a:lnTo>
                      <a:pt x="116" y="272"/>
                    </a:lnTo>
                    <a:lnTo>
                      <a:pt x="118" y="270"/>
                    </a:lnTo>
                    <a:lnTo>
                      <a:pt x="120" y="270"/>
                    </a:lnTo>
                    <a:lnTo>
                      <a:pt x="122" y="270"/>
                    </a:lnTo>
                    <a:lnTo>
                      <a:pt x="124" y="270"/>
                    </a:lnTo>
                    <a:lnTo>
                      <a:pt x="130" y="268"/>
                    </a:lnTo>
                    <a:lnTo>
                      <a:pt x="132" y="268"/>
                    </a:lnTo>
                    <a:lnTo>
                      <a:pt x="134" y="270"/>
                    </a:lnTo>
                    <a:lnTo>
                      <a:pt x="134" y="270"/>
                    </a:lnTo>
                    <a:lnTo>
                      <a:pt x="136" y="268"/>
                    </a:lnTo>
                    <a:lnTo>
                      <a:pt x="136" y="268"/>
                    </a:lnTo>
                    <a:lnTo>
                      <a:pt x="138" y="268"/>
                    </a:lnTo>
                    <a:lnTo>
                      <a:pt x="138" y="268"/>
                    </a:lnTo>
                    <a:lnTo>
                      <a:pt x="138" y="270"/>
                    </a:lnTo>
                    <a:lnTo>
                      <a:pt x="138" y="272"/>
                    </a:lnTo>
                    <a:lnTo>
                      <a:pt x="138" y="274"/>
                    </a:lnTo>
                    <a:lnTo>
                      <a:pt x="140" y="276"/>
                    </a:lnTo>
                    <a:lnTo>
                      <a:pt x="140" y="278"/>
                    </a:lnTo>
                    <a:lnTo>
                      <a:pt x="138" y="280"/>
                    </a:lnTo>
                    <a:lnTo>
                      <a:pt x="138" y="280"/>
                    </a:lnTo>
                    <a:lnTo>
                      <a:pt x="138" y="282"/>
                    </a:lnTo>
                    <a:lnTo>
                      <a:pt x="138" y="284"/>
                    </a:lnTo>
                    <a:lnTo>
                      <a:pt x="138" y="286"/>
                    </a:lnTo>
                    <a:lnTo>
                      <a:pt x="140" y="288"/>
                    </a:lnTo>
                    <a:lnTo>
                      <a:pt x="140" y="290"/>
                    </a:lnTo>
                    <a:lnTo>
                      <a:pt x="140" y="292"/>
                    </a:lnTo>
                    <a:lnTo>
                      <a:pt x="138" y="294"/>
                    </a:lnTo>
                    <a:lnTo>
                      <a:pt x="140" y="294"/>
                    </a:lnTo>
                    <a:lnTo>
                      <a:pt x="140" y="296"/>
                    </a:lnTo>
                    <a:lnTo>
                      <a:pt x="140" y="296"/>
                    </a:lnTo>
                    <a:lnTo>
                      <a:pt x="140" y="296"/>
                    </a:lnTo>
                    <a:lnTo>
                      <a:pt x="140" y="298"/>
                    </a:lnTo>
                    <a:lnTo>
                      <a:pt x="142" y="300"/>
                    </a:lnTo>
                    <a:lnTo>
                      <a:pt x="142" y="300"/>
                    </a:lnTo>
                    <a:lnTo>
                      <a:pt x="142" y="302"/>
                    </a:lnTo>
                    <a:lnTo>
                      <a:pt x="142" y="304"/>
                    </a:lnTo>
                    <a:lnTo>
                      <a:pt x="142" y="304"/>
                    </a:lnTo>
                    <a:lnTo>
                      <a:pt x="144" y="304"/>
                    </a:lnTo>
                    <a:lnTo>
                      <a:pt x="144" y="304"/>
                    </a:lnTo>
                    <a:lnTo>
                      <a:pt x="144" y="304"/>
                    </a:lnTo>
                    <a:lnTo>
                      <a:pt x="144" y="304"/>
                    </a:lnTo>
                    <a:lnTo>
                      <a:pt x="146" y="306"/>
                    </a:lnTo>
                    <a:lnTo>
                      <a:pt x="146" y="306"/>
                    </a:lnTo>
                    <a:lnTo>
                      <a:pt x="146" y="306"/>
                    </a:lnTo>
                    <a:lnTo>
                      <a:pt x="146" y="308"/>
                    </a:lnTo>
                    <a:lnTo>
                      <a:pt x="148" y="308"/>
                    </a:lnTo>
                    <a:lnTo>
                      <a:pt x="148" y="308"/>
                    </a:lnTo>
                    <a:lnTo>
                      <a:pt x="150" y="310"/>
                    </a:lnTo>
                    <a:lnTo>
                      <a:pt x="152" y="310"/>
                    </a:lnTo>
                    <a:lnTo>
                      <a:pt x="152" y="312"/>
                    </a:lnTo>
                    <a:lnTo>
                      <a:pt x="154" y="312"/>
                    </a:lnTo>
                    <a:lnTo>
                      <a:pt x="154" y="314"/>
                    </a:lnTo>
                    <a:lnTo>
                      <a:pt x="156" y="316"/>
                    </a:lnTo>
                    <a:lnTo>
                      <a:pt x="158" y="316"/>
                    </a:lnTo>
                    <a:lnTo>
                      <a:pt x="162" y="318"/>
                    </a:lnTo>
                    <a:lnTo>
                      <a:pt x="164" y="318"/>
                    </a:lnTo>
                    <a:lnTo>
                      <a:pt x="166" y="316"/>
                    </a:lnTo>
                    <a:lnTo>
                      <a:pt x="168" y="316"/>
                    </a:lnTo>
                    <a:lnTo>
                      <a:pt x="168" y="318"/>
                    </a:lnTo>
                    <a:lnTo>
                      <a:pt x="170" y="318"/>
                    </a:lnTo>
                    <a:lnTo>
                      <a:pt x="170" y="320"/>
                    </a:lnTo>
                    <a:lnTo>
                      <a:pt x="172" y="320"/>
                    </a:lnTo>
                    <a:lnTo>
                      <a:pt x="174" y="320"/>
                    </a:lnTo>
                    <a:lnTo>
                      <a:pt x="176" y="320"/>
                    </a:lnTo>
                    <a:lnTo>
                      <a:pt x="176" y="320"/>
                    </a:lnTo>
                    <a:lnTo>
                      <a:pt x="178" y="320"/>
                    </a:lnTo>
                    <a:lnTo>
                      <a:pt x="178" y="322"/>
                    </a:lnTo>
                    <a:lnTo>
                      <a:pt x="178" y="322"/>
                    </a:lnTo>
                    <a:lnTo>
                      <a:pt x="180" y="324"/>
                    </a:lnTo>
                    <a:lnTo>
                      <a:pt x="182" y="326"/>
                    </a:lnTo>
                    <a:lnTo>
                      <a:pt x="182" y="326"/>
                    </a:lnTo>
                    <a:lnTo>
                      <a:pt x="184" y="326"/>
                    </a:lnTo>
                    <a:lnTo>
                      <a:pt x="186" y="328"/>
                    </a:lnTo>
                    <a:lnTo>
                      <a:pt x="188" y="328"/>
                    </a:lnTo>
                    <a:lnTo>
                      <a:pt x="190" y="328"/>
                    </a:lnTo>
                    <a:lnTo>
                      <a:pt x="192" y="328"/>
                    </a:lnTo>
                    <a:lnTo>
                      <a:pt x="192" y="330"/>
                    </a:lnTo>
                    <a:lnTo>
                      <a:pt x="194" y="330"/>
                    </a:lnTo>
                    <a:lnTo>
                      <a:pt x="196" y="334"/>
                    </a:lnTo>
                    <a:lnTo>
                      <a:pt x="196" y="334"/>
                    </a:lnTo>
                    <a:lnTo>
                      <a:pt x="198" y="336"/>
                    </a:lnTo>
                    <a:lnTo>
                      <a:pt x="202" y="336"/>
                    </a:lnTo>
                    <a:lnTo>
                      <a:pt x="202" y="336"/>
                    </a:lnTo>
                    <a:lnTo>
                      <a:pt x="204" y="336"/>
                    </a:lnTo>
                    <a:lnTo>
                      <a:pt x="208" y="336"/>
                    </a:lnTo>
                    <a:lnTo>
                      <a:pt x="210" y="334"/>
                    </a:lnTo>
                    <a:lnTo>
                      <a:pt x="212" y="336"/>
                    </a:lnTo>
                    <a:lnTo>
                      <a:pt x="216" y="338"/>
                    </a:lnTo>
                    <a:lnTo>
                      <a:pt x="218" y="340"/>
                    </a:lnTo>
                    <a:lnTo>
                      <a:pt x="218" y="340"/>
                    </a:lnTo>
                    <a:lnTo>
                      <a:pt x="220" y="342"/>
                    </a:lnTo>
                    <a:lnTo>
                      <a:pt x="220" y="342"/>
                    </a:lnTo>
                    <a:lnTo>
                      <a:pt x="220" y="344"/>
                    </a:lnTo>
                    <a:lnTo>
                      <a:pt x="220" y="346"/>
                    </a:lnTo>
                    <a:lnTo>
                      <a:pt x="220" y="346"/>
                    </a:lnTo>
                    <a:lnTo>
                      <a:pt x="220" y="348"/>
                    </a:lnTo>
                    <a:lnTo>
                      <a:pt x="220" y="348"/>
                    </a:lnTo>
                    <a:lnTo>
                      <a:pt x="222" y="350"/>
                    </a:lnTo>
                    <a:lnTo>
                      <a:pt x="222" y="352"/>
                    </a:lnTo>
                    <a:lnTo>
                      <a:pt x="222" y="354"/>
                    </a:lnTo>
                    <a:lnTo>
                      <a:pt x="224" y="356"/>
                    </a:lnTo>
                    <a:lnTo>
                      <a:pt x="224" y="364"/>
                    </a:lnTo>
                    <a:lnTo>
                      <a:pt x="222" y="364"/>
                    </a:lnTo>
                    <a:lnTo>
                      <a:pt x="220" y="364"/>
                    </a:lnTo>
                    <a:lnTo>
                      <a:pt x="220" y="364"/>
                    </a:lnTo>
                    <a:lnTo>
                      <a:pt x="222" y="368"/>
                    </a:lnTo>
                    <a:lnTo>
                      <a:pt x="226" y="370"/>
                    </a:lnTo>
                    <a:lnTo>
                      <a:pt x="226" y="376"/>
                    </a:lnTo>
                    <a:lnTo>
                      <a:pt x="226" y="378"/>
                    </a:lnTo>
                    <a:lnTo>
                      <a:pt x="228" y="382"/>
                    </a:lnTo>
                    <a:lnTo>
                      <a:pt x="228" y="384"/>
                    </a:lnTo>
                    <a:lnTo>
                      <a:pt x="234" y="384"/>
                    </a:lnTo>
                    <a:lnTo>
                      <a:pt x="240" y="386"/>
                    </a:lnTo>
                    <a:lnTo>
                      <a:pt x="246" y="386"/>
                    </a:lnTo>
                    <a:lnTo>
                      <a:pt x="254" y="386"/>
                    </a:lnTo>
                    <a:lnTo>
                      <a:pt x="254" y="386"/>
                    </a:lnTo>
                    <a:lnTo>
                      <a:pt x="256" y="386"/>
                    </a:lnTo>
                    <a:lnTo>
                      <a:pt x="256" y="384"/>
                    </a:lnTo>
                    <a:lnTo>
                      <a:pt x="256" y="384"/>
                    </a:lnTo>
                    <a:lnTo>
                      <a:pt x="256" y="386"/>
                    </a:lnTo>
                    <a:lnTo>
                      <a:pt x="256" y="388"/>
                    </a:lnTo>
                    <a:lnTo>
                      <a:pt x="256" y="388"/>
                    </a:lnTo>
                    <a:lnTo>
                      <a:pt x="254" y="392"/>
                    </a:lnTo>
                    <a:lnTo>
                      <a:pt x="254" y="392"/>
                    </a:lnTo>
                    <a:lnTo>
                      <a:pt x="256" y="396"/>
                    </a:lnTo>
                    <a:lnTo>
                      <a:pt x="256" y="400"/>
                    </a:lnTo>
                    <a:lnTo>
                      <a:pt x="258" y="402"/>
                    </a:lnTo>
                    <a:lnTo>
                      <a:pt x="258" y="402"/>
                    </a:lnTo>
                    <a:lnTo>
                      <a:pt x="260" y="405"/>
                    </a:lnTo>
                    <a:lnTo>
                      <a:pt x="264" y="407"/>
                    </a:lnTo>
                    <a:lnTo>
                      <a:pt x="266" y="409"/>
                    </a:lnTo>
                    <a:lnTo>
                      <a:pt x="266" y="407"/>
                    </a:lnTo>
                    <a:lnTo>
                      <a:pt x="268" y="409"/>
                    </a:lnTo>
                    <a:lnTo>
                      <a:pt x="268" y="411"/>
                    </a:lnTo>
                    <a:lnTo>
                      <a:pt x="270" y="415"/>
                    </a:lnTo>
                    <a:lnTo>
                      <a:pt x="272" y="419"/>
                    </a:lnTo>
                    <a:lnTo>
                      <a:pt x="272" y="419"/>
                    </a:lnTo>
                    <a:lnTo>
                      <a:pt x="272" y="421"/>
                    </a:lnTo>
                    <a:lnTo>
                      <a:pt x="272" y="421"/>
                    </a:lnTo>
                    <a:lnTo>
                      <a:pt x="272" y="421"/>
                    </a:lnTo>
                    <a:lnTo>
                      <a:pt x="272" y="421"/>
                    </a:lnTo>
                    <a:lnTo>
                      <a:pt x="270" y="425"/>
                    </a:lnTo>
                    <a:lnTo>
                      <a:pt x="270" y="429"/>
                    </a:lnTo>
                    <a:lnTo>
                      <a:pt x="270" y="433"/>
                    </a:lnTo>
                    <a:lnTo>
                      <a:pt x="270" y="433"/>
                    </a:lnTo>
                    <a:lnTo>
                      <a:pt x="270" y="433"/>
                    </a:lnTo>
                    <a:lnTo>
                      <a:pt x="270" y="435"/>
                    </a:lnTo>
                    <a:lnTo>
                      <a:pt x="270" y="435"/>
                    </a:lnTo>
                    <a:lnTo>
                      <a:pt x="270" y="435"/>
                    </a:lnTo>
                    <a:lnTo>
                      <a:pt x="268" y="439"/>
                    </a:lnTo>
                    <a:lnTo>
                      <a:pt x="268" y="441"/>
                    </a:lnTo>
                    <a:lnTo>
                      <a:pt x="266" y="445"/>
                    </a:lnTo>
                    <a:lnTo>
                      <a:pt x="266" y="447"/>
                    </a:lnTo>
                    <a:lnTo>
                      <a:pt x="268" y="449"/>
                    </a:lnTo>
                    <a:lnTo>
                      <a:pt x="270" y="451"/>
                    </a:lnTo>
                    <a:lnTo>
                      <a:pt x="270" y="453"/>
                    </a:lnTo>
                    <a:lnTo>
                      <a:pt x="268" y="453"/>
                    </a:lnTo>
                    <a:lnTo>
                      <a:pt x="268" y="453"/>
                    </a:lnTo>
                    <a:lnTo>
                      <a:pt x="268" y="455"/>
                    </a:lnTo>
                    <a:lnTo>
                      <a:pt x="266" y="455"/>
                    </a:lnTo>
                    <a:lnTo>
                      <a:pt x="266" y="455"/>
                    </a:lnTo>
                    <a:lnTo>
                      <a:pt x="266" y="457"/>
                    </a:lnTo>
                    <a:lnTo>
                      <a:pt x="266" y="457"/>
                    </a:lnTo>
                    <a:lnTo>
                      <a:pt x="268" y="459"/>
                    </a:lnTo>
                    <a:lnTo>
                      <a:pt x="268" y="459"/>
                    </a:lnTo>
                    <a:lnTo>
                      <a:pt x="268" y="459"/>
                    </a:lnTo>
                    <a:lnTo>
                      <a:pt x="268" y="461"/>
                    </a:lnTo>
                    <a:lnTo>
                      <a:pt x="268" y="461"/>
                    </a:lnTo>
                    <a:lnTo>
                      <a:pt x="270" y="463"/>
                    </a:lnTo>
                    <a:lnTo>
                      <a:pt x="270" y="463"/>
                    </a:lnTo>
                    <a:lnTo>
                      <a:pt x="270" y="465"/>
                    </a:lnTo>
                    <a:lnTo>
                      <a:pt x="270" y="465"/>
                    </a:lnTo>
                    <a:lnTo>
                      <a:pt x="272" y="465"/>
                    </a:lnTo>
                    <a:lnTo>
                      <a:pt x="270" y="467"/>
                    </a:lnTo>
                    <a:lnTo>
                      <a:pt x="272" y="467"/>
                    </a:lnTo>
                    <a:lnTo>
                      <a:pt x="272" y="467"/>
                    </a:lnTo>
                    <a:lnTo>
                      <a:pt x="272" y="467"/>
                    </a:lnTo>
                    <a:lnTo>
                      <a:pt x="272" y="469"/>
                    </a:lnTo>
                    <a:lnTo>
                      <a:pt x="272" y="469"/>
                    </a:lnTo>
                    <a:lnTo>
                      <a:pt x="272" y="471"/>
                    </a:lnTo>
                    <a:lnTo>
                      <a:pt x="272" y="473"/>
                    </a:lnTo>
                    <a:lnTo>
                      <a:pt x="272" y="473"/>
                    </a:lnTo>
                    <a:lnTo>
                      <a:pt x="272" y="475"/>
                    </a:lnTo>
                    <a:lnTo>
                      <a:pt x="272" y="475"/>
                    </a:lnTo>
                    <a:lnTo>
                      <a:pt x="272" y="477"/>
                    </a:lnTo>
                    <a:lnTo>
                      <a:pt x="272" y="477"/>
                    </a:lnTo>
                    <a:lnTo>
                      <a:pt x="272" y="479"/>
                    </a:lnTo>
                    <a:lnTo>
                      <a:pt x="272" y="479"/>
                    </a:lnTo>
                    <a:lnTo>
                      <a:pt x="272" y="481"/>
                    </a:lnTo>
                    <a:lnTo>
                      <a:pt x="272" y="481"/>
                    </a:lnTo>
                    <a:lnTo>
                      <a:pt x="272" y="483"/>
                    </a:lnTo>
                    <a:lnTo>
                      <a:pt x="272" y="483"/>
                    </a:lnTo>
                    <a:lnTo>
                      <a:pt x="272" y="485"/>
                    </a:lnTo>
                    <a:lnTo>
                      <a:pt x="272" y="485"/>
                    </a:lnTo>
                    <a:lnTo>
                      <a:pt x="272" y="487"/>
                    </a:lnTo>
                    <a:lnTo>
                      <a:pt x="272" y="487"/>
                    </a:lnTo>
                    <a:lnTo>
                      <a:pt x="272" y="489"/>
                    </a:lnTo>
                    <a:lnTo>
                      <a:pt x="272" y="489"/>
                    </a:lnTo>
                    <a:lnTo>
                      <a:pt x="272" y="489"/>
                    </a:lnTo>
                    <a:lnTo>
                      <a:pt x="274" y="491"/>
                    </a:lnTo>
                    <a:lnTo>
                      <a:pt x="274" y="491"/>
                    </a:lnTo>
                    <a:lnTo>
                      <a:pt x="276" y="489"/>
                    </a:lnTo>
                    <a:lnTo>
                      <a:pt x="276" y="489"/>
                    </a:lnTo>
                    <a:lnTo>
                      <a:pt x="278" y="491"/>
                    </a:lnTo>
                    <a:lnTo>
                      <a:pt x="278" y="491"/>
                    </a:lnTo>
                    <a:lnTo>
                      <a:pt x="280" y="491"/>
                    </a:lnTo>
                    <a:lnTo>
                      <a:pt x="282" y="491"/>
                    </a:lnTo>
                    <a:lnTo>
                      <a:pt x="282" y="491"/>
                    </a:lnTo>
                    <a:lnTo>
                      <a:pt x="284" y="491"/>
                    </a:lnTo>
                    <a:lnTo>
                      <a:pt x="286" y="491"/>
                    </a:lnTo>
                    <a:lnTo>
                      <a:pt x="288" y="493"/>
                    </a:lnTo>
                    <a:lnTo>
                      <a:pt x="288" y="493"/>
                    </a:lnTo>
                    <a:lnTo>
                      <a:pt x="290" y="493"/>
                    </a:lnTo>
                    <a:lnTo>
                      <a:pt x="292" y="493"/>
                    </a:lnTo>
                    <a:lnTo>
                      <a:pt x="292" y="493"/>
                    </a:lnTo>
                    <a:lnTo>
                      <a:pt x="294" y="493"/>
                    </a:lnTo>
                    <a:lnTo>
                      <a:pt x="294" y="491"/>
                    </a:lnTo>
                    <a:lnTo>
                      <a:pt x="294" y="491"/>
                    </a:lnTo>
                    <a:lnTo>
                      <a:pt x="294" y="489"/>
                    </a:lnTo>
                    <a:lnTo>
                      <a:pt x="296" y="489"/>
                    </a:lnTo>
                    <a:lnTo>
                      <a:pt x="296" y="489"/>
                    </a:lnTo>
                    <a:lnTo>
                      <a:pt x="298" y="491"/>
                    </a:lnTo>
                    <a:lnTo>
                      <a:pt x="298" y="491"/>
                    </a:lnTo>
                    <a:lnTo>
                      <a:pt x="300" y="493"/>
                    </a:lnTo>
                    <a:lnTo>
                      <a:pt x="300" y="493"/>
                    </a:lnTo>
                    <a:lnTo>
                      <a:pt x="302" y="493"/>
                    </a:lnTo>
                    <a:lnTo>
                      <a:pt x="304" y="493"/>
                    </a:lnTo>
                    <a:lnTo>
                      <a:pt x="304" y="493"/>
                    </a:lnTo>
                    <a:lnTo>
                      <a:pt x="306" y="493"/>
                    </a:lnTo>
                    <a:lnTo>
                      <a:pt x="306" y="495"/>
                    </a:lnTo>
                    <a:lnTo>
                      <a:pt x="308" y="495"/>
                    </a:lnTo>
                    <a:lnTo>
                      <a:pt x="308" y="497"/>
                    </a:lnTo>
                    <a:lnTo>
                      <a:pt x="308" y="499"/>
                    </a:lnTo>
                    <a:lnTo>
                      <a:pt x="310" y="499"/>
                    </a:lnTo>
                    <a:lnTo>
                      <a:pt x="310" y="499"/>
                    </a:lnTo>
                    <a:lnTo>
                      <a:pt x="310" y="501"/>
                    </a:lnTo>
                    <a:lnTo>
                      <a:pt x="310" y="503"/>
                    </a:lnTo>
                    <a:lnTo>
                      <a:pt x="310" y="503"/>
                    </a:lnTo>
                    <a:lnTo>
                      <a:pt x="310" y="505"/>
                    </a:lnTo>
                    <a:lnTo>
                      <a:pt x="310" y="507"/>
                    </a:lnTo>
                    <a:lnTo>
                      <a:pt x="310" y="507"/>
                    </a:lnTo>
                    <a:lnTo>
                      <a:pt x="312" y="509"/>
                    </a:lnTo>
                    <a:lnTo>
                      <a:pt x="312" y="511"/>
                    </a:lnTo>
                    <a:lnTo>
                      <a:pt x="312" y="511"/>
                    </a:lnTo>
                    <a:lnTo>
                      <a:pt x="312" y="513"/>
                    </a:lnTo>
                    <a:lnTo>
                      <a:pt x="312" y="513"/>
                    </a:lnTo>
                    <a:lnTo>
                      <a:pt x="312" y="513"/>
                    </a:lnTo>
                    <a:lnTo>
                      <a:pt x="312" y="515"/>
                    </a:lnTo>
                    <a:lnTo>
                      <a:pt x="312" y="517"/>
                    </a:lnTo>
                    <a:lnTo>
                      <a:pt x="314" y="517"/>
                    </a:lnTo>
                    <a:lnTo>
                      <a:pt x="314" y="519"/>
                    </a:lnTo>
                    <a:lnTo>
                      <a:pt x="314" y="519"/>
                    </a:lnTo>
                    <a:lnTo>
                      <a:pt x="314" y="521"/>
                    </a:lnTo>
                    <a:lnTo>
                      <a:pt x="316" y="523"/>
                    </a:lnTo>
                    <a:lnTo>
                      <a:pt x="316" y="523"/>
                    </a:lnTo>
                    <a:lnTo>
                      <a:pt x="318" y="523"/>
                    </a:lnTo>
                    <a:lnTo>
                      <a:pt x="320" y="523"/>
                    </a:lnTo>
                    <a:lnTo>
                      <a:pt x="320" y="523"/>
                    </a:lnTo>
                    <a:lnTo>
                      <a:pt x="322" y="523"/>
                    </a:lnTo>
                    <a:lnTo>
                      <a:pt x="324" y="523"/>
                    </a:lnTo>
                    <a:lnTo>
                      <a:pt x="324" y="521"/>
                    </a:lnTo>
                    <a:lnTo>
                      <a:pt x="326" y="521"/>
                    </a:lnTo>
                    <a:lnTo>
                      <a:pt x="326" y="521"/>
                    </a:lnTo>
                    <a:lnTo>
                      <a:pt x="328" y="521"/>
                    </a:lnTo>
                    <a:lnTo>
                      <a:pt x="328" y="521"/>
                    </a:lnTo>
                    <a:lnTo>
                      <a:pt x="330" y="521"/>
                    </a:lnTo>
                    <a:lnTo>
                      <a:pt x="332" y="523"/>
                    </a:lnTo>
                    <a:lnTo>
                      <a:pt x="334" y="525"/>
                    </a:lnTo>
                    <a:lnTo>
                      <a:pt x="334" y="525"/>
                    </a:lnTo>
                    <a:lnTo>
                      <a:pt x="332" y="525"/>
                    </a:lnTo>
                    <a:lnTo>
                      <a:pt x="332" y="527"/>
                    </a:lnTo>
                    <a:lnTo>
                      <a:pt x="334" y="529"/>
                    </a:lnTo>
                    <a:lnTo>
                      <a:pt x="334" y="533"/>
                    </a:lnTo>
                    <a:lnTo>
                      <a:pt x="332" y="539"/>
                    </a:lnTo>
                    <a:lnTo>
                      <a:pt x="332" y="543"/>
                    </a:lnTo>
                    <a:lnTo>
                      <a:pt x="334" y="543"/>
                    </a:lnTo>
                    <a:lnTo>
                      <a:pt x="332" y="545"/>
                    </a:lnTo>
                    <a:lnTo>
                      <a:pt x="332" y="549"/>
                    </a:lnTo>
                    <a:lnTo>
                      <a:pt x="332" y="551"/>
                    </a:lnTo>
                    <a:lnTo>
                      <a:pt x="332" y="551"/>
                    </a:lnTo>
                    <a:lnTo>
                      <a:pt x="334" y="553"/>
                    </a:lnTo>
                    <a:lnTo>
                      <a:pt x="334" y="553"/>
                    </a:lnTo>
                    <a:lnTo>
                      <a:pt x="336" y="551"/>
                    </a:lnTo>
                    <a:lnTo>
                      <a:pt x="336" y="551"/>
                    </a:lnTo>
                    <a:lnTo>
                      <a:pt x="338" y="551"/>
                    </a:lnTo>
                    <a:lnTo>
                      <a:pt x="338" y="551"/>
                    </a:lnTo>
                    <a:lnTo>
                      <a:pt x="338" y="551"/>
                    </a:lnTo>
                    <a:lnTo>
                      <a:pt x="338" y="551"/>
                    </a:lnTo>
                    <a:lnTo>
                      <a:pt x="340" y="551"/>
                    </a:lnTo>
                    <a:lnTo>
                      <a:pt x="340" y="551"/>
                    </a:lnTo>
                    <a:lnTo>
                      <a:pt x="342" y="553"/>
                    </a:lnTo>
                    <a:lnTo>
                      <a:pt x="342" y="553"/>
                    </a:lnTo>
                    <a:lnTo>
                      <a:pt x="344" y="555"/>
                    </a:lnTo>
                    <a:lnTo>
                      <a:pt x="344" y="559"/>
                    </a:lnTo>
                    <a:lnTo>
                      <a:pt x="346" y="561"/>
                    </a:lnTo>
                    <a:lnTo>
                      <a:pt x="348" y="563"/>
                    </a:lnTo>
                    <a:lnTo>
                      <a:pt x="348" y="565"/>
                    </a:lnTo>
                    <a:lnTo>
                      <a:pt x="348" y="565"/>
                    </a:lnTo>
                    <a:lnTo>
                      <a:pt x="348" y="567"/>
                    </a:lnTo>
                    <a:lnTo>
                      <a:pt x="348" y="571"/>
                    </a:lnTo>
                    <a:lnTo>
                      <a:pt x="348" y="573"/>
                    </a:lnTo>
                    <a:lnTo>
                      <a:pt x="348" y="573"/>
                    </a:lnTo>
                    <a:lnTo>
                      <a:pt x="348" y="575"/>
                    </a:lnTo>
                    <a:lnTo>
                      <a:pt x="348" y="577"/>
                    </a:lnTo>
                    <a:lnTo>
                      <a:pt x="348" y="579"/>
                    </a:lnTo>
                    <a:lnTo>
                      <a:pt x="346" y="581"/>
                    </a:lnTo>
                    <a:lnTo>
                      <a:pt x="346" y="581"/>
                    </a:lnTo>
                    <a:lnTo>
                      <a:pt x="344" y="581"/>
                    </a:lnTo>
                    <a:lnTo>
                      <a:pt x="344" y="583"/>
                    </a:lnTo>
                    <a:lnTo>
                      <a:pt x="342" y="581"/>
                    </a:lnTo>
                    <a:lnTo>
                      <a:pt x="342" y="583"/>
                    </a:lnTo>
                    <a:lnTo>
                      <a:pt x="342" y="585"/>
                    </a:lnTo>
                    <a:lnTo>
                      <a:pt x="340" y="585"/>
                    </a:lnTo>
                    <a:lnTo>
                      <a:pt x="338" y="585"/>
                    </a:lnTo>
                    <a:lnTo>
                      <a:pt x="338" y="585"/>
                    </a:lnTo>
                    <a:lnTo>
                      <a:pt x="338" y="585"/>
                    </a:lnTo>
                    <a:lnTo>
                      <a:pt x="336" y="585"/>
                    </a:lnTo>
                    <a:lnTo>
                      <a:pt x="336" y="587"/>
                    </a:lnTo>
                    <a:lnTo>
                      <a:pt x="334" y="587"/>
                    </a:lnTo>
                    <a:lnTo>
                      <a:pt x="334" y="587"/>
                    </a:lnTo>
                    <a:lnTo>
                      <a:pt x="334" y="587"/>
                    </a:lnTo>
                    <a:lnTo>
                      <a:pt x="332" y="587"/>
                    </a:lnTo>
                    <a:lnTo>
                      <a:pt x="332" y="589"/>
                    </a:lnTo>
                    <a:lnTo>
                      <a:pt x="332" y="589"/>
                    </a:lnTo>
                    <a:lnTo>
                      <a:pt x="332" y="591"/>
                    </a:lnTo>
                    <a:lnTo>
                      <a:pt x="330" y="591"/>
                    </a:lnTo>
                    <a:lnTo>
                      <a:pt x="330" y="591"/>
                    </a:lnTo>
                    <a:lnTo>
                      <a:pt x="330" y="593"/>
                    </a:lnTo>
                    <a:lnTo>
                      <a:pt x="330" y="593"/>
                    </a:lnTo>
                    <a:lnTo>
                      <a:pt x="328" y="593"/>
                    </a:lnTo>
                    <a:lnTo>
                      <a:pt x="326" y="595"/>
                    </a:lnTo>
                    <a:lnTo>
                      <a:pt x="326" y="595"/>
                    </a:lnTo>
                    <a:lnTo>
                      <a:pt x="324" y="597"/>
                    </a:lnTo>
                    <a:lnTo>
                      <a:pt x="324" y="597"/>
                    </a:lnTo>
                    <a:lnTo>
                      <a:pt x="322" y="599"/>
                    </a:lnTo>
                    <a:lnTo>
                      <a:pt x="322" y="599"/>
                    </a:lnTo>
                    <a:lnTo>
                      <a:pt x="322" y="601"/>
                    </a:lnTo>
                    <a:lnTo>
                      <a:pt x="322" y="601"/>
                    </a:lnTo>
                    <a:lnTo>
                      <a:pt x="322" y="601"/>
                    </a:lnTo>
                    <a:lnTo>
                      <a:pt x="322" y="601"/>
                    </a:lnTo>
                    <a:lnTo>
                      <a:pt x="320" y="601"/>
                    </a:lnTo>
                    <a:lnTo>
                      <a:pt x="320" y="601"/>
                    </a:lnTo>
                    <a:lnTo>
                      <a:pt x="320" y="601"/>
                    </a:lnTo>
                    <a:lnTo>
                      <a:pt x="320" y="603"/>
                    </a:lnTo>
                    <a:lnTo>
                      <a:pt x="320" y="603"/>
                    </a:lnTo>
                    <a:lnTo>
                      <a:pt x="318" y="603"/>
                    </a:lnTo>
                    <a:lnTo>
                      <a:pt x="318" y="603"/>
                    </a:lnTo>
                    <a:lnTo>
                      <a:pt x="318" y="605"/>
                    </a:lnTo>
                    <a:lnTo>
                      <a:pt x="318" y="605"/>
                    </a:lnTo>
                    <a:lnTo>
                      <a:pt x="316" y="607"/>
                    </a:lnTo>
                    <a:lnTo>
                      <a:pt x="316" y="609"/>
                    </a:lnTo>
                    <a:lnTo>
                      <a:pt x="314" y="611"/>
                    </a:lnTo>
                    <a:lnTo>
                      <a:pt x="314" y="613"/>
                    </a:lnTo>
                    <a:lnTo>
                      <a:pt x="312" y="615"/>
                    </a:lnTo>
                    <a:lnTo>
                      <a:pt x="312" y="615"/>
                    </a:lnTo>
                    <a:lnTo>
                      <a:pt x="310" y="617"/>
                    </a:lnTo>
                    <a:lnTo>
                      <a:pt x="310" y="619"/>
                    </a:lnTo>
                    <a:lnTo>
                      <a:pt x="310" y="621"/>
                    </a:lnTo>
                    <a:lnTo>
                      <a:pt x="308" y="623"/>
                    </a:lnTo>
                    <a:lnTo>
                      <a:pt x="306" y="625"/>
                    </a:lnTo>
                    <a:lnTo>
                      <a:pt x="304" y="627"/>
                    </a:lnTo>
                    <a:lnTo>
                      <a:pt x="302" y="629"/>
                    </a:lnTo>
                    <a:lnTo>
                      <a:pt x="302" y="629"/>
                    </a:lnTo>
                    <a:lnTo>
                      <a:pt x="302" y="631"/>
                    </a:lnTo>
                    <a:lnTo>
                      <a:pt x="300" y="633"/>
                    </a:lnTo>
                    <a:lnTo>
                      <a:pt x="298" y="635"/>
                    </a:lnTo>
                    <a:lnTo>
                      <a:pt x="300" y="635"/>
                    </a:lnTo>
                    <a:lnTo>
                      <a:pt x="302" y="635"/>
                    </a:lnTo>
                    <a:lnTo>
                      <a:pt x="306" y="635"/>
                    </a:lnTo>
                    <a:lnTo>
                      <a:pt x="306" y="635"/>
                    </a:lnTo>
                    <a:lnTo>
                      <a:pt x="306" y="633"/>
                    </a:lnTo>
                    <a:lnTo>
                      <a:pt x="308" y="633"/>
                    </a:lnTo>
                    <a:lnTo>
                      <a:pt x="308" y="633"/>
                    </a:lnTo>
                    <a:lnTo>
                      <a:pt x="310" y="633"/>
                    </a:lnTo>
                    <a:lnTo>
                      <a:pt x="312" y="635"/>
                    </a:lnTo>
                    <a:lnTo>
                      <a:pt x="318" y="639"/>
                    </a:lnTo>
                    <a:lnTo>
                      <a:pt x="322" y="641"/>
                    </a:lnTo>
                    <a:lnTo>
                      <a:pt x="324" y="643"/>
                    </a:lnTo>
                    <a:lnTo>
                      <a:pt x="324" y="645"/>
                    </a:lnTo>
                    <a:lnTo>
                      <a:pt x="326" y="645"/>
                    </a:lnTo>
                    <a:lnTo>
                      <a:pt x="326" y="649"/>
                    </a:lnTo>
                    <a:lnTo>
                      <a:pt x="326" y="649"/>
                    </a:lnTo>
                    <a:lnTo>
                      <a:pt x="326" y="649"/>
                    </a:lnTo>
                    <a:lnTo>
                      <a:pt x="326" y="649"/>
                    </a:lnTo>
                    <a:lnTo>
                      <a:pt x="328" y="649"/>
                    </a:lnTo>
                    <a:lnTo>
                      <a:pt x="328" y="649"/>
                    </a:lnTo>
                    <a:lnTo>
                      <a:pt x="330" y="649"/>
                    </a:lnTo>
                    <a:lnTo>
                      <a:pt x="330" y="647"/>
                    </a:lnTo>
                    <a:lnTo>
                      <a:pt x="330" y="647"/>
                    </a:lnTo>
                    <a:lnTo>
                      <a:pt x="330" y="647"/>
                    </a:lnTo>
                    <a:lnTo>
                      <a:pt x="332" y="647"/>
                    </a:lnTo>
                    <a:lnTo>
                      <a:pt x="332" y="645"/>
                    </a:lnTo>
                    <a:lnTo>
                      <a:pt x="332" y="647"/>
                    </a:lnTo>
                    <a:lnTo>
                      <a:pt x="334" y="647"/>
                    </a:lnTo>
                    <a:lnTo>
                      <a:pt x="336" y="649"/>
                    </a:lnTo>
                    <a:lnTo>
                      <a:pt x="336" y="651"/>
                    </a:lnTo>
                    <a:lnTo>
                      <a:pt x="336" y="651"/>
                    </a:lnTo>
                    <a:lnTo>
                      <a:pt x="338" y="651"/>
                    </a:lnTo>
                    <a:lnTo>
                      <a:pt x="338" y="653"/>
                    </a:lnTo>
                    <a:lnTo>
                      <a:pt x="340" y="653"/>
                    </a:lnTo>
                    <a:lnTo>
                      <a:pt x="340" y="655"/>
                    </a:lnTo>
                    <a:lnTo>
                      <a:pt x="342" y="653"/>
                    </a:lnTo>
                    <a:lnTo>
                      <a:pt x="344" y="655"/>
                    </a:lnTo>
                    <a:lnTo>
                      <a:pt x="348" y="657"/>
                    </a:lnTo>
                    <a:lnTo>
                      <a:pt x="350" y="659"/>
                    </a:lnTo>
                    <a:lnTo>
                      <a:pt x="352" y="659"/>
                    </a:lnTo>
                    <a:lnTo>
                      <a:pt x="354" y="661"/>
                    </a:lnTo>
                    <a:lnTo>
                      <a:pt x="356" y="663"/>
                    </a:lnTo>
                    <a:lnTo>
                      <a:pt x="358" y="665"/>
                    </a:lnTo>
                    <a:lnTo>
                      <a:pt x="360" y="665"/>
                    </a:lnTo>
                    <a:lnTo>
                      <a:pt x="360" y="665"/>
                    </a:lnTo>
                    <a:lnTo>
                      <a:pt x="362" y="667"/>
                    </a:lnTo>
                    <a:lnTo>
                      <a:pt x="362" y="667"/>
                    </a:lnTo>
                    <a:lnTo>
                      <a:pt x="364" y="667"/>
                    </a:lnTo>
                    <a:lnTo>
                      <a:pt x="364" y="669"/>
                    </a:lnTo>
                    <a:lnTo>
                      <a:pt x="364" y="669"/>
                    </a:lnTo>
                    <a:lnTo>
                      <a:pt x="366" y="671"/>
                    </a:lnTo>
                    <a:lnTo>
                      <a:pt x="366" y="673"/>
                    </a:lnTo>
                    <a:lnTo>
                      <a:pt x="368" y="675"/>
                    </a:lnTo>
                    <a:lnTo>
                      <a:pt x="372" y="677"/>
                    </a:lnTo>
                    <a:lnTo>
                      <a:pt x="374" y="677"/>
                    </a:lnTo>
                    <a:lnTo>
                      <a:pt x="374" y="679"/>
                    </a:lnTo>
                    <a:lnTo>
                      <a:pt x="376" y="679"/>
                    </a:lnTo>
                    <a:lnTo>
                      <a:pt x="374" y="681"/>
                    </a:lnTo>
                    <a:lnTo>
                      <a:pt x="374" y="683"/>
                    </a:lnTo>
                    <a:lnTo>
                      <a:pt x="372" y="685"/>
                    </a:lnTo>
                    <a:lnTo>
                      <a:pt x="372" y="685"/>
                    </a:lnTo>
                    <a:lnTo>
                      <a:pt x="370" y="687"/>
                    </a:lnTo>
                    <a:lnTo>
                      <a:pt x="370" y="687"/>
                    </a:lnTo>
                    <a:lnTo>
                      <a:pt x="372" y="693"/>
                    </a:lnTo>
                    <a:lnTo>
                      <a:pt x="372" y="695"/>
                    </a:lnTo>
                    <a:lnTo>
                      <a:pt x="372" y="695"/>
                    </a:lnTo>
                    <a:lnTo>
                      <a:pt x="372" y="697"/>
                    </a:lnTo>
                    <a:lnTo>
                      <a:pt x="374" y="697"/>
                    </a:lnTo>
                    <a:lnTo>
                      <a:pt x="374" y="697"/>
                    </a:lnTo>
                    <a:lnTo>
                      <a:pt x="376" y="697"/>
                    </a:lnTo>
                    <a:lnTo>
                      <a:pt x="380" y="691"/>
                    </a:lnTo>
                    <a:lnTo>
                      <a:pt x="382" y="689"/>
                    </a:lnTo>
                    <a:lnTo>
                      <a:pt x="384" y="687"/>
                    </a:lnTo>
                    <a:lnTo>
                      <a:pt x="384" y="681"/>
                    </a:lnTo>
                    <a:lnTo>
                      <a:pt x="386" y="675"/>
                    </a:lnTo>
                    <a:lnTo>
                      <a:pt x="386" y="673"/>
                    </a:lnTo>
                    <a:lnTo>
                      <a:pt x="388" y="671"/>
                    </a:lnTo>
                    <a:lnTo>
                      <a:pt x="388" y="669"/>
                    </a:lnTo>
                    <a:lnTo>
                      <a:pt x="388" y="667"/>
                    </a:lnTo>
                    <a:lnTo>
                      <a:pt x="386" y="665"/>
                    </a:lnTo>
                    <a:lnTo>
                      <a:pt x="386" y="665"/>
                    </a:lnTo>
                    <a:lnTo>
                      <a:pt x="386" y="661"/>
                    </a:lnTo>
                    <a:lnTo>
                      <a:pt x="388" y="659"/>
                    </a:lnTo>
                    <a:lnTo>
                      <a:pt x="388" y="657"/>
                    </a:lnTo>
                    <a:lnTo>
                      <a:pt x="388" y="655"/>
                    </a:lnTo>
                    <a:lnTo>
                      <a:pt x="388" y="655"/>
                    </a:lnTo>
                    <a:lnTo>
                      <a:pt x="392" y="653"/>
                    </a:lnTo>
                    <a:lnTo>
                      <a:pt x="394" y="651"/>
                    </a:lnTo>
                    <a:lnTo>
                      <a:pt x="394" y="649"/>
                    </a:lnTo>
                    <a:lnTo>
                      <a:pt x="394" y="649"/>
                    </a:lnTo>
                    <a:lnTo>
                      <a:pt x="394" y="647"/>
                    </a:lnTo>
                    <a:lnTo>
                      <a:pt x="396" y="645"/>
                    </a:lnTo>
                    <a:lnTo>
                      <a:pt x="394" y="643"/>
                    </a:lnTo>
                    <a:lnTo>
                      <a:pt x="396" y="643"/>
                    </a:lnTo>
                    <a:lnTo>
                      <a:pt x="396" y="645"/>
                    </a:lnTo>
                    <a:lnTo>
                      <a:pt x="396" y="641"/>
                    </a:lnTo>
                    <a:lnTo>
                      <a:pt x="396" y="639"/>
                    </a:lnTo>
                    <a:lnTo>
                      <a:pt x="396" y="639"/>
                    </a:lnTo>
                    <a:lnTo>
                      <a:pt x="398" y="637"/>
                    </a:lnTo>
                    <a:lnTo>
                      <a:pt x="394" y="635"/>
                    </a:lnTo>
                    <a:lnTo>
                      <a:pt x="394" y="633"/>
                    </a:lnTo>
                    <a:lnTo>
                      <a:pt x="394" y="631"/>
                    </a:lnTo>
                    <a:lnTo>
                      <a:pt x="394" y="631"/>
                    </a:lnTo>
                    <a:lnTo>
                      <a:pt x="396" y="633"/>
                    </a:lnTo>
                    <a:lnTo>
                      <a:pt x="396" y="635"/>
                    </a:lnTo>
                    <a:lnTo>
                      <a:pt x="398" y="635"/>
                    </a:lnTo>
                    <a:lnTo>
                      <a:pt x="400" y="637"/>
                    </a:lnTo>
                    <a:lnTo>
                      <a:pt x="400" y="637"/>
                    </a:lnTo>
                    <a:lnTo>
                      <a:pt x="404" y="635"/>
                    </a:lnTo>
                    <a:lnTo>
                      <a:pt x="406" y="635"/>
                    </a:lnTo>
                    <a:lnTo>
                      <a:pt x="406" y="637"/>
                    </a:lnTo>
                    <a:lnTo>
                      <a:pt x="406" y="639"/>
                    </a:lnTo>
                    <a:lnTo>
                      <a:pt x="406" y="639"/>
                    </a:lnTo>
                    <a:lnTo>
                      <a:pt x="404" y="639"/>
                    </a:lnTo>
                    <a:lnTo>
                      <a:pt x="404" y="639"/>
                    </a:lnTo>
                    <a:lnTo>
                      <a:pt x="406" y="643"/>
                    </a:lnTo>
                    <a:lnTo>
                      <a:pt x="404" y="645"/>
                    </a:lnTo>
                    <a:lnTo>
                      <a:pt x="402" y="647"/>
                    </a:lnTo>
                    <a:lnTo>
                      <a:pt x="402" y="649"/>
                    </a:lnTo>
                    <a:lnTo>
                      <a:pt x="402" y="649"/>
                    </a:lnTo>
                    <a:lnTo>
                      <a:pt x="402" y="651"/>
                    </a:lnTo>
                    <a:lnTo>
                      <a:pt x="400" y="649"/>
                    </a:lnTo>
                    <a:lnTo>
                      <a:pt x="400" y="651"/>
                    </a:lnTo>
                    <a:lnTo>
                      <a:pt x="400" y="653"/>
                    </a:lnTo>
                    <a:lnTo>
                      <a:pt x="400" y="655"/>
                    </a:lnTo>
                    <a:lnTo>
                      <a:pt x="398" y="657"/>
                    </a:lnTo>
                    <a:lnTo>
                      <a:pt x="396" y="659"/>
                    </a:lnTo>
                    <a:lnTo>
                      <a:pt x="394" y="663"/>
                    </a:lnTo>
                    <a:lnTo>
                      <a:pt x="392" y="663"/>
                    </a:lnTo>
                    <a:lnTo>
                      <a:pt x="392" y="663"/>
                    </a:lnTo>
                    <a:lnTo>
                      <a:pt x="390" y="663"/>
                    </a:lnTo>
                    <a:lnTo>
                      <a:pt x="390" y="663"/>
                    </a:lnTo>
                    <a:lnTo>
                      <a:pt x="388" y="663"/>
                    </a:lnTo>
                    <a:lnTo>
                      <a:pt x="388" y="665"/>
                    </a:lnTo>
                    <a:lnTo>
                      <a:pt x="388" y="665"/>
                    </a:lnTo>
                    <a:lnTo>
                      <a:pt x="388" y="667"/>
                    </a:lnTo>
                    <a:lnTo>
                      <a:pt x="390" y="669"/>
                    </a:lnTo>
                    <a:lnTo>
                      <a:pt x="390" y="667"/>
                    </a:lnTo>
                    <a:lnTo>
                      <a:pt x="392" y="665"/>
                    </a:lnTo>
                    <a:lnTo>
                      <a:pt x="396" y="661"/>
                    </a:lnTo>
                    <a:lnTo>
                      <a:pt x="400" y="657"/>
                    </a:lnTo>
                    <a:lnTo>
                      <a:pt x="404" y="653"/>
                    </a:lnTo>
                    <a:lnTo>
                      <a:pt x="406" y="649"/>
                    </a:lnTo>
                    <a:lnTo>
                      <a:pt x="406" y="647"/>
                    </a:lnTo>
                    <a:lnTo>
                      <a:pt x="410" y="639"/>
                    </a:lnTo>
                    <a:lnTo>
                      <a:pt x="412" y="627"/>
                    </a:lnTo>
                    <a:lnTo>
                      <a:pt x="416" y="619"/>
                    </a:lnTo>
                    <a:lnTo>
                      <a:pt x="418" y="615"/>
                    </a:lnTo>
                    <a:lnTo>
                      <a:pt x="422" y="611"/>
                    </a:lnTo>
                    <a:lnTo>
                      <a:pt x="424" y="607"/>
                    </a:lnTo>
                    <a:lnTo>
                      <a:pt x="428" y="605"/>
                    </a:lnTo>
                    <a:lnTo>
                      <a:pt x="428" y="603"/>
                    </a:lnTo>
                    <a:lnTo>
                      <a:pt x="428" y="601"/>
                    </a:lnTo>
                    <a:lnTo>
                      <a:pt x="430" y="599"/>
                    </a:lnTo>
                    <a:lnTo>
                      <a:pt x="430" y="597"/>
                    </a:lnTo>
                    <a:lnTo>
                      <a:pt x="428" y="591"/>
                    </a:lnTo>
                    <a:lnTo>
                      <a:pt x="428" y="587"/>
                    </a:lnTo>
                    <a:lnTo>
                      <a:pt x="428" y="583"/>
                    </a:lnTo>
                    <a:lnTo>
                      <a:pt x="428" y="581"/>
                    </a:lnTo>
                    <a:lnTo>
                      <a:pt x="428" y="581"/>
                    </a:lnTo>
                    <a:lnTo>
                      <a:pt x="428" y="579"/>
                    </a:lnTo>
                    <a:lnTo>
                      <a:pt x="428" y="579"/>
                    </a:lnTo>
                    <a:lnTo>
                      <a:pt x="426" y="575"/>
                    </a:lnTo>
                    <a:lnTo>
                      <a:pt x="424" y="571"/>
                    </a:lnTo>
                    <a:lnTo>
                      <a:pt x="424" y="571"/>
                    </a:lnTo>
                    <a:lnTo>
                      <a:pt x="424" y="569"/>
                    </a:lnTo>
                    <a:lnTo>
                      <a:pt x="424" y="567"/>
                    </a:lnTo>
                    <a:lnTo>
                      <a:pt x="424" y="565"/>
                    </a:lnTo>
                    <a:lnTo>
                      <a:pt x="422" y="565"/>
                    </a:lnTo>
                    <a:lnTo>
                      <a:pt x="424" y="563"/>
                    </a:lnTo>
                    <a:lnTo>
                      <a:pt x="424" y="563"/>
                    </a:lnTo>
                    <a:lnTo>
                      <a:pt x="424" y="563"/>
                    </a:lnTo>
                    <a:lnTo>
                      <a:pt x="424" y="559"/>
                    </a:lnTo>
                    <a:lnTo>
                      <a:pt x="424" y="557"/>
                    </a:lnTo>
                    <a:lnTo>
                      <a:pt x="424" y="557"/>
                    </a:lnTo>
                    <a:lnTo>
                      <a:pt x="424" y="557"/>
                    </a:lnTo>
                    <a:lnTo>
                      <a:pt x="426" y="557"/>
                    </a:lnTo>
                    <a:lnTo>
                      <a:pt x="426" y="553"/>
                    </a:lnTo>
                    <a:lnTo>
                      <a:pt x="426" y="551"/>
                    </a:lnTo>
                    <a:lnTo>
                      <a:pt x="424" y="551"/>
                    </a:lnTo>
                    <a:lnTo>
                      <a:pt x="422" y="551"/>
                    </a:lnTo>
                    <a:lnTo>
                      <a:pt x="422" y="549"/>
                    </a:lnTo>
                    <a:lnTo>
                      <a:pt x="422" y="549"/>
                    </a:lnTo>
                    <a:lnTo>
                      <a:pt x="424" y="549"/>
                    </a:lnTo>
                    <a:lnTo>
                      <a:pt x="426" y="549"/>
                    </a:lnTo>
                    <a:lnTo>
                      <a:pt x="426" y="549"/>
                    </a:lnTo>
                    <a:lnTo>
                      <a:pt x="426" y="547"/>
                    </a:lnTo>
                    <a:lnTo>
                      <a:pt x="426" y="547"/>
                    </a:lnTo>
                    <a:lnTo>
                      <a:pt x="428" y="547"/>
                    </a:lnTo>
                    <a:lnTo>
                      <a:pt x="430" y="547"/>
                    </a:lnTo>
                    <a:lnTo>
                      <a:pt x="428" y="549"/>
                    </a:lnTo>
                    <a:lnTo>
                      <a:pt x="430" y="549"/>
                    </a:lnTo>
                    <a:lnTo>
                      <a:pt x="432" y="545"/>
                    </a:lnTo>
                    <a:lnTo>
                      <a:pt x="434" y="545"/>
                    </a:lnTo>
                    <a:lnTo>
                      <a:pt x="434" y="543"/>
                    </a:lnTo>
                    <a:lnTo>
                      <a:pt x="432" y="543"/>
                    </a:lnTo>
                    <a:lnTo>
                      <a:pt x="432" y="543"/>
                    </a:lnTo>
                    <a:lnTo>
                      <a:pt x="432" y="541"/>
                    </a:lnTo>
                    <a:lnTo>
                      <a:pt x="434" y="541"/>
                    </a:lnTo>
                    <a:lnTo>
                      <a:pt x="434" y="541"/>
                    </a:lnTo>
                    <a:lnTo>
                      <a:pt x="438" y="537"/>
                    </a:lnTo>
                    <a:lnTo>
                      <a:pt x="444" y="533"/>
                    </a:lnTo>
                    <a:lnTo>
                      <a:pt x="448" y="527"/>
                    </a:lnTo>
                    <a:lnTo>
                      <a:pt x="452" y="525"/>
                    </a:lnTo>
                    <a:lnTo>
                      <a:pt x="460" y="519"/>
                    </a:lnTo>
                    <a:lnTo>
                      <a:pt x="462" y="519"/>
                    </a:lnTo>
                    <a:lnTo>
                      <a:pt x="466" y="519"/>
                    </a:lnTo>
                    <a:lnTo>
                      <a:pt x="468" y="521"/>
                    </a:lnTo>
                    <a:lnTo>
                      <a:pt x="468" y="521"/>
                    </a:lnTo>
                    <a:lnTo>
                      <a:pt x="468" y="519"/>
                    </a:lnTo>
                    <a:lnTo>
                      <a:pt x="468" y="517"/>
                    </a:lnTo>
                    <a:lnTo>
                      <a:pt x="470" y="517"/>
                    </a:lnTo>
                    <a:lnTo>
                      <a:pt x="472" y="517"/>
                    </a:lnTo>
                    <a:lnTo>
                      <a:pt x="476" y="513"/>
                    </a:lnTo>
                    <a:lnTo>
                      <a:pt x="480" y="511"/>
                    </a:lnTo>
                    <a:lnTo>
                      <a:pt x="480" y="511"/>
                    </a:lnTo>
                    <a:lnTo>
                      <a:pt x="482" y="511"/>
                    </a:lnTo>
                    <a:lnTo>
                      <a:pt x="480" y="509"/>
                    </a:lnTo>
                    <a:lnTo>
                      <a:pt x="480" y="509"/>
                    </a:lnTo>
                    <a:lnTo>
                      <a:pt x="480" y="507"/>
                    </a:lnTo>
                    <a:lnTo>
                      <a:pt x="480" y="507"/>
                    </a:lnTo>
                    <a:lnTo>
                      <a:pt x="484" y="505"/>
                    </a:lnTo>
                    <a:lnTo>
                      <a:pt x="488" y="505"/>
                    </a:lnTo>
                    <a:lnTo>
                      <a:pt x="488" y="505"/>
                    </a:lnTo>
                    <a:lnTo>
                      <a:pt x="492" y="505"/>
                    </a:lnTo>
                    <a:lnTo>
                      <a:pt x="494" y="505"/>
                    </a:lnTo>
                    <a:lnTo>
                      <a:pt x="494" y="505"/>
                    </a:lnTo>
                    <a:lnTo>
                      <a:pt x="492" y="507"/>
                    </a:lnTo>
                    <a:lnTo>
                      <a:pt x="492" y="507"/>
                    </a:lnTo>
                    <a:lnTo>
                      <a:pt x="490" y="507"/>
                    </a:lnTo>
                    <a:lnTo>
                      <a:pt x="492" y="507"/>
                    </a:lnTo>
                    <a:lnTo>
                      <a:pt x="494" y="507"/>
                    </a:lnTo>
                    <a:lnTo>
                      <a:pt x="496" y="507"/>
                    </a:lnTo>
                    <a:lnTo>
                      <a:pt x="500" y="505"/>
                    </a:lnTo>
                    <a:lnTo>
                      <a:pt x="502" y="505"/>
                    </a:lnTo>
                    <a:lnTo>
                      <a:pt x="502" y="505"/>
                    </a:lnTo>
                    <a:lnTo>
                      <a:pt x="502" y="503"/>
                    </a:lnTo>
                    <a:lnTo>
                      <a:pt x="502" y="503"/>
                    </a:lnTo>
                    <a:lnTo>
                      <a:pt x="500" y="503"/>
                    </a:lnTo>
                    <a:lnTo>
                      <a:pt x="502" y="501"/>
                    </a:lnTo>
                    <a:lnTo>
                      <a:pt x="502" y="501"/>
                    </a:lnTo>
                    <a:lnTo>
                      <a:pt x="504" y="501"/>
                    </a:lnTo>
                    <a:lnTo>
                      <a:pt x="504" y="501"/>
                    </a:lnTo>
                    <a:lnTo>
                      <a:pt x="504" y="503"/>
                    </a:lnTo>
                    <a:lnTo>
                      <a:pt x="504" y="505"/>
                    </a:lnTo>
                    <a:lnTo>
                      <a:pt x="504" y="505"/>
                    </a:lnTo>
                    <a:lnTo>
                      <a:pt x="506" y="505"/>
                    </a:lnTo>
                    <a:lnTo>
                      <a:pt x="508" y="505"/>
                    </a:lnTo>
                    <a:lnTo>
                      <a:pt x="512" y="505"/>
                    </a:lnTo>
                    <a:lnTo>
                      <a:pt x="518" y="505"/>
                    </a:lnTo>
                    <a:lnTo>
                      <a:pt x="520" y="505"/>
                    </a:lnTo>
                    <a:lnTo>
                      <a:pt x="520" y="503"/>
                    </a:lnTo>
                    <a:lnTo>
                      <a:pt x="522" y="501"/>
                    </a:lnTo>
                    <a:lnTo>
                      <a:pt x="520" y="501"/>
                    </a:lnTo>
                    <a:lnTo>
                      <a:pt x="520" y="499"/>
                    </a:lnTo>
                    <a:lnTo>
                      <a:pt x="520" y="499"/>
                    </a:lnTo>
                    <a:lnTo>
                      <a:pt x="524" y="493"/>
                    </a:lnTo>
                    <a:lnTo>
                      <a:pt x="526" y="493"/>
                    </a:lnTo>
                    <a:lnTo>
                      <a:pt x="532" y="489"/>
                    </a:lnTo>
                    <a:lnTo>
                      <a:pt x="534" y="487"/>
                    </a:lnTo>
                    <a:lnTo>
                      <a:pt x="534" y="487"/>
                    </a:lnTo>
                    <a:lnTo>
                      <a:pt x="534" y="481"/>
                    </a:lnTo>
                    <a:lnTo>
                      <a:pt x="534" y="481"/>
                    </a:lnTo>
                    <a:lnTo>
                      <a:pt x="532" y="479"/>
                    </a:lnTo>
                    <a:lnTo>
                      <a:pt x="534" y="475"/>
                    </a:lnTo>
                    <a:lnTo>
                      <a:pt x="536" y="471"/>
                    </a:lnTo>
                    <a:lnTo>
                      <a:pt x="536" y="469"/>
                    </a:lnTo>
                    <a:lnTo>
                      <a:pt x="536" y="467"/>
                    </a:lnTo>
                    <a:lnTo>
                      <a:pt x="538" y="467"/>
                    </a:lnTo>
                    <a:lnTo>
                      <a:pt x="542" y="463"/>
                    </a:lnTo>
                    <a:lnTo>
                      <a:pt x="542" y="459"/>
                    </a:lnTo>
                    <a:lnTo>
                      <a:pt x="542" y="457"/>
                    </a:lnTo>
                    <a:lnTo>
                      <a:pt x="544" y="455"/>
                    </a:lnTo>
                    <a:lnTo>
                      <a:pt x="544" y="451"/>
                    </a:lnTo>
                    <a:lnTo>
                      <a:pt x="546" y="447"/>
                    </a:lnTo>
                    <a:lnTo>
                      <a:pt x="550" y="445"/>
                    </a:lnTo>
                    <a:lnTo>
                      <a:pt x="550" y="445"/>
                    </a:lnTo>
                    <a:lnTo>
                      <a:pt x="550" y="443"/>
                    </a:lnTo>
                    <a:lnTo>
                      <a:pt x="550" y="439"/>
                    </a:lnTo>
                    <a:lnTo>
                      <a:pt x="550" y="431"/>
                    </a:lnTo>
                    <a:lnTo>
                      <a:pt x="550" y="427"/>
                    </a:lnTo>
                    <a:lnTo>
                      <a:pt x="550" y="421"/>
                    </a:lnTo>
                    <a:lnTo>
                      <a:pt x="552" y="417"/>
                    </a:lnTo>
                    <a:lnTo>
                      <a:pt x="554" y="415"/>
                    </a:lnTo>
                    <a:lnTo>
                      <a:pt x="556" y="413"/>
                    </a:lnTo>
                    <a:lnTo>
                      <a:pt x="558" y="411"/>
                    </a:lnTo>
                    <a:lnTo>
                      <a:pt x="556" y="411"/>
                    </a:lnTo>
                    <a:lnTo>
                      <a:pt x="556" y="405"/>
                    </a:lnTo>
                    <a:lnTo>
                      <a:pt x="556" y="400"/>
                    </a:lnTo>
                    <a:lnTo>
                      <a:pt x="556" y="398"/>
                    </a:lnTo>
                    <a:lnTo>
                      <a:pt x="556" y="394"/>
                    </a:lnTo>
                    <a:lnTo>
                      <a:pt x="558" y="388"/>
                    </a:lnTo>
                    <a:lnTo>
                      <a:pt x="558" y="384"/>
                    </a:lnTo>
                    <a:lnTo>
                      <a:pt x="560" y="378"/>
                    </a:lnTo>
                    <a:lnTo>
                      <a:pt x="560" y="376"/>
                    </a:lnTo>
                    <a:lnTo>
                      <a:pt x="558" y="372"/>
                    </a:lnTo>
                    <a:lnTo>
                      <a:pt x="556" y="366"/>
                    </a:lnTo>
                    <a:lnTo>
                      <a:pt x="556" y="360"/>
                    </a:lnTo>
                    <a:lnTo>
                      <a:pt x="556" y="356"/>
                    </a:lnTo>
                    <a:lnTo>
                      <a:pt x="556" y="344"/>
                    </a:lnTo>
                    <a:lnTo>
                      <a:pt x="556" y="344"/>
                    </a:lnTo>
                    <a:lnTo>
                      <a:pt x="556" y="346"/>
                    </a:lnTo>
                    <a:lnTo>
                      <a:pt x="554" y="344"/>
                    </a:lnTo>
                    <a:lnTo>
                      <a:pt x="554" y="344"/>
                    </a:lnTo>
                    <a:lnTo>
                      <a:pt x="554" y="340"/>
                    </a:lnTo>
                    <a:lnTo>
                      <a:pt x="556" y="338"/>
                    </a:lnTo>
                    <a:lnTo>
                      <a:pt x="556" y="338"/>
                    </a:lnTo>
                    <a:lnTo>
                      <a:pt x="554" y="336"/>
                    </a:lnTo>
                    <a:lnTo>
                      <a:pt x="554" y="336"/>
                    </a:lnTo>
                    <a:lnTo>
                      <a:pt x="554" y="336"/>
                    </a:lnTo>
                    <a:lnTo>
                      <a:pt x="554" y="334"/>
                    </a:lnTo>
                    <a:lnTo>
                      <a:pt x="554" y="332"/>
                    </a:lnTo>
                    <a:lnTo>
                      <a:pt x="556" y="332"/>
                    </a:lnTo>
                    <a:lnTo>
                      <a:pt x="558" y="328"/>
                    </a:lnTo>
                    <a:lnTo>
                      <a:pt x="558" y="326"/>
                    </a:lnTo>
                    <a:lnTo>
                      <a:pt x="558" y="324"/>
                    </a:lnTo>
                    <a:lnTo>
                      <a:pt x="558" y="324"/>
                    </a:lnTo>
                    <a:lnTo>
                      <a:pt x="556" y="322"/>
                    </a:lnTo>
                    <a:lnTo>
                      <a:pt x="558" y="322"/>
                    </a:lnTo>
                    <a:lnTo>
                      <a:pt x="558" y="322"/>
                    </a:lnTo>
                    <a:lnTo>
                      <a:pt x="558" y="320"/>
                    </a:lnTo>
                    <a:lnTo>
                      <a:pt x="560" y="320"/>
                    </a:lnTo>
                    <a:lnTo>
                      <a:pt x="562" y="322"/>
                    </a:lnTo>
                    <a:lnTo>
                      <a:pt x="562" y="326"/>
                    </a:lnTo>
                    <a:lnTo>
                      <a:pt x="564" y="326"/>
                    </a:lnTo>
                    <a:lnTo>
                      <a:pt x="564" y="326"/>
                    </a:lnTo>
                    <a:lnTo>
                      <a:pt x="566" y="324"/>
                    </a:lnTo>
                    <a:lnTo>
                      <a:pt x="570" y="318"/>
                    </a:lnTo>
                    <a:lnTo>
                      <a:pt x="570" y="316"/>
                    </a:lnTo>
                    <a:lnTo>
                      <a:pt x="574" y="310"/>
                    </a:lnTo>
                    <a:lnTo>
                      <a:pt x="578" y="302"/>
                    </a:lnTo>
                    <a:lnTo>
                      <a:pt x="578" y="300"/>
                    </a:lnTo>
                    <a:lnTo>
                      <a:pt x="578" y="298"/>
                    </a:lnTo>
                    <a:lnTo>
                      <a:pt x="578" y="294"/>
                    </a:lnTo>
                    <a:lnTo>
                      <a:pt x="580" y="294"/>
                    </a:lnTo>
                    <a:lnTo>
                      <a:pt x="580" y="296"/>
                    </a:lnTo>
                    <a:lnTo>
                      <a:pt x="580" y="296"/>
                    </a:lnTo>
                    <a:lnTo>
                      <a:pt x="578" y="296"/>
                    </a:lnTo>
                    <a:lnTo>
                      <a:pt x="578" y="298"/>
                    </a:lnTo>
                    <a:lnTo>
                      <a:pt x="580" y="298"/>
                    </a:lnTo>
                    <a:lnTo>
                      <a:pt x="582" y="294"/>
                    </a:lnTo>
                    <a:lnTo>
                      <a:pt x="582" y="292"/>
                    </a:lnTo>
                    <a:lnTo>
                      <a:pt x="582" y="292"/>
                    </a:lnTo>
                    <a:lnTo>
                      <a:pt x="582" y="292"/>
                    </a:lnTo>
                    <a:lnTo>
                      <a:pt x="586" y="288"/>
                    </a:lnTo>
                    <a:lnTo>
                      <a:pt x="588" y="284"/>
                    </a:lnTo>
                    <a:lnTo>
                      <a:pt x="590" y="284"/>
                    </a:lnTo>
                    <a:lnTo>
                      <a:pt x="594" y="282"/>
                    </a:lnTo>
                    <a:lnTo>
                      <a:pt x="594" y="282"/>
                    </a:lnTo>
                    <a:lnTo>
                      <a:pt x="596" y="276"/>
                    </a:lnTo>
                    <a:lnTo>
                      <a:pt x="598" y="274"/>
                    </a:lnTo>
                    <a:lnTo>
                      <a:pt x="600" y="270"/>
                    </a:lnTo>
                    <a:lnTo>
                      <a:pt x="602" y="268"/>
                    </a:lnTo>
                    <a:lnTo>
                      <a:pt x="600" y="268"/>
                    </a:lnTo>
                    <a:lnTo>
                      <a:pt x="602" y="268"/>
                    </a:lnTo>
                    <a:lnTo>
                      <a:pt x="602" y="268"/>
                    </a:lnTo>
                    <a:lnTo>
                      <a:pt x="606" y="264"/>
                    </a:lnTo>
                    <a:lnTo>
                      <a:pt x="610" y="258"/>
                    </a:lnTo>
                    <a:lnTo>
                      <a:pt x="612" y="254"/>
                    </a:lnTo>
                    <a:lnTo>
                      <a:pt x="614" y="244"/>
                    </a:lnTo>
                    <a:lnTo>
                      <a:pt x="616" y="238"/>
                    </a:lnTo>
                    <a:lnTo>
                      <a:pt x="616" y="236"/>
                    </a:lnTo>
                    <a:lnTo>
                      <a:pt x="616" y="234"/>
                    </a:lnTo>
                    <a:lnTo>
                      <a:pt x="616" y="232"/>
                    </a:lnTo>
                    <a:lnTo>
                      <a:pt x="616" y="232"/>
                    </a:lnTo>
                    <a:lnTo>
                      <a:pt x="616" y="230"/>
                    </a:lnTo>
                    <a:lnTo>
                      <a:pt x="616" y="230"/>
                    </a:lnTo>
                    <a:lnTo>
                      <a:pt x="616" y="228"/>
                    </a:lnTo>
                    <a:lnTo>
                      <a:pt x="616" y="22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48" name="Freeform 222">
                <a:extLst>
                  <a:ext uri="{FF2B5EF4-FFF2-40B4-BE49-F238E27FC236}">
                    <a16:creationId xmlns:a16="http://schemas.microsoft.com/office/drawing/2014/main" id="{1106087C-D95A-4C71-44C7-BD5A8D350B4C}"/>
                  </a:ext>
                </a:extLst>
              </p:cNvPr>
              <p:cNvSpPr>
                <a:spLocks/>
              </p:cNvSpPr>
              <p:nvPr/>
            </p:nvSpPr>
            <p:spPr bwMode="auto">
              <a:xfrm>
                <a:off x="3779" y="2396"/>
                <a:ext cx="144" cy="162"/>
              </a:xfrm>
              <a:custGeom>
                <a:avLst/>
                <a:gdLst>
                  <a:gd name="T0" fmla="*/ 140 w 144"/>
                  <a:gd name="T1" fmla="*/ 76 h 162"/>
                  <a:gd name="T2" fmla="*/ 140 w 144"/>
                  <a:gd name="T3" fmla="*/ 72 h 162"/>
                  <a:gd name="T4" fmla="*/ 136 w 144"/>
                  <a:gd name="T5" fmla="*/ 70 h 162"/>
                  <a:gd name="T6" fmla="*/ 124 w 144"/>
                  <a:gd name="T7" fmla="*/ 66 h 162"/>
                  <a:gd name="T8" fmla="*/ 120 w 144"/>
                  <a:gd name="T9" fmla="*/ 60 h 162"/>
                  <a:gd name="T10" fmla="*/ 120 w 144"/>
                  <a:gd name="T11" fmla="*/ 52 h 162"/>
                  <a:gd name="T12" fmla="*/ 120 w 144"/>
                  <a:gd name="T13" fmla="*/ 48 h 162"/>
                  <a:gd name="T14" fmla="*/ 114 w 144"/>
                  <a:gd name="T15" fmla="*/ 46 h 162"/>
                  <a:gd name="T16" fmla="*/ 110 w 144"/>
                  <a:gd name="T17" fmla="*/ 40 h 162"/>
                  <a:gd name="T18" fmla="*/ 98 w 144"/>
                  <a:gd name="T19" fmla="*/ 32 h 162"/>
                  <a:gd name="T20" fmla="*/ 94 w 144"/>
                  <a:gd name="T21" fmla="*/ 22 h 162"/>
                  <a:gd name="T22" fmla="*/ 90 w 144"/>
                  <a:gd name="T23" fmla="*/ 16 h 162"/>
                  <a:gd name="T24" fmla="*/ 86 w 144"/>
                  <a:gd name="T25" fmla="*/ 6 h 162"/>
                  <a:gd name="T26" fmla="*/ 82 w 144"/>
                  <a:gd name="T27" fmla="*/ 2 h 162"/>
                  <a:gd name="T28" fmla="*/ 78 w 144"/>
                  <a:gd name="T29" fmla="*/ 0 h 162"/>
                  <a:gd name="T30" fmla="*/ 70 w 144"/>
                  <a:gd name="T31" fmla="*/ 4 h 162"/>
                  <a:gd name="T32" fmla="*/ 64 w 144"/>
                  <a:gd name="T33" fmla="*/ 6 h 162"/>
                  <a:gd name="T34" fmla="*/ 58 w 144"/>
                  <a:gd name="T35" fmla="*/ 12 h 162"/>
                  <a:gd name="T36" fmla="*/ 56 w 144"/>
                  <a:gd name="T37" fmla="*/ 8 h 162"/>
                  <a:gd name="T38" fmla="*/ 50 w 144"/>
                  <a:gd name="T39" fmla="*/ 4 h 162"/>
                  <a:gd name="T40" fmla="*/ 26 w 144"/>
                  <a:gd name="T41" fmla="*/ 8 h 162"/>
                  <a:gd name="T42" fmla="*/ 16 w 144"/>
                  <a:gd name="T43" fmla="*/ 20 h 162"/>
                  <a:gd name="T44" fmla="*/ 16 w 144"/>
                  <a:gd name="T45" fmla="*/ 50 h 162"/>
                  <a:gd name="T46" fmla="*/ 16 w 144"/>
                  <a:gd name="T47" fmla="*/ 74 h 162"/>
                  <a:gd name="T48" fmla="*/ 0 w 144"/>
                  <a:gd name="T49" fmla="*/ 84 h 162"/>
                  <a:gd name="T50" fmla="*/ 0 w 144"/>
                  <a:gd name="T51" fmla="*/ 104 h 162"/>
                  <a:gd name="T52" fmla="*/ 0 w 144"/>
                  <a:gd name="T53" fmla="*/ 124 h 162"/>
                  <a:gd name="T54" fmla="*/ 6 w 144"/>
                  <a:gd name="T55" fmla="*/ 132 h 162"/>
                  <a:gd name="T56" fmla="*/ 12 w 144"/>
                  <a:gd name="T57" fmla="*/ 144 h 162"/>
                  <a:gd name="T58" fmla="*/ 12 w 144"/>
                  <a:gd name="T59" fmla="*/ 150 h 162"/>
                  <a:gd name="T60" fmla="*/ 8 w 144"/>
                  <a:gd name="T61" fmla="*/ 156 h 162"/>
                  <a:gd name="T62" fmla="*/ 12 w 144"/>
                  <a:gd name="T63" fmla="*/ 160 h 162"/>
                  <a:gd name="T64" fmla="*/ 22 w 144"/>
                  <a:gd name="T65" fmla="*/ 162 h 162"/>
                  <a:gd name="T66" fmla="*/ 26 w 144"/>
                  <a:gd name="T67" fmla="*/ 160 h 162"/>
                  <a:gd name="T68" fmla="*/ 32 w 144"/>
                  <a:gd name="T69" fmla="*/ 156 h 162"/>
                  <a:gd name="T70" fmla="*/ 40 w 144"/>
                  <a:gd name="T71" fmla="*/ 148 h 162"/>
                  <a:gd name="T72" fmla="*/ 42 w 144"/>
                  <a:gd name="T73" fmla="*/ 140 h 162"/>
                  <a:gd name="T74" fmla="*/ 46 w 144"/>
                  <a:gd name="T75" fmla="*/ 134 h 162"/>
                  <a:gd name="T76" fmla="*/ 54 w 144"/>
                  <a:gd name="T77" fmla="*/ 134 h 162"/>
                  <a:gd name="T78" fmla="*/ 60 w 144"/>
                  <a:gd name="T79" fmla="*/ 140 h 162"/>
                  <a:gd name="T80" fmla="*/ 66 w 144"/>
                  <a:gd name="T81" fmla="*/ 142 h 162"/>
                  <a:gd name="T82" fmla="*/ 76 w 144"/>
                  <a:gd name="T83" fmla="*/ 142 h 162"/>
                  <a:gd name="T84" fmla="*/ 82 w 144"/>
                  <a:gd name="T85" fmla="*/ 142 h 162"/>
                  <a:gd name="T86" fmla="*/ 86 w 144"/>
                  <a:gd name="T87" fmla="*/ 134 h 162"/>
                  <a:gd name="T88" fmla="*/ 90 w 144"/>
                  <a:gd name="T89" fmla="*/ 124 h 162"/>
                  <a:gd name="T90" fmla="*/ 98 w 144"/>
                  <a:gd name="T91" fmla="*/ 122 h 162"/>
                  <a:gd name="T92" fmla="*/ 104 w 144"/>
                  <a:gd name="T93" fmla="*/ 114 h 162"/>
                  <a:gd name="T94" fmla="*/ 110 w 144"/>
                  <a:gd name="T95" fmla="*/ 102 h 162"/>
                  <a:gd name="T96" fmla="*/ 114 w 144"/>
                  <a:gd name="T97" fmla="*/ 100 h 162"/>
                  <a:gd name="T98" fmla="*/ 118 w 144"/>
                  <a:gd name="T99" fmla="*/ 96 h 162"/>
                  <a:gd name="T100" fmla="*/ 120 w 144"/>
                  <a:gd name="T101" fmla="*/ 94 h 162"/>
                  <a:gd name="T102" fmla="*/ 124 w 144"/>
                  <a:gd name="T103" fmla="*/ 90 h 162"/>
                  <a:gd name="T104" fmla="*/ 134 w 144"/>
                  <a:gd name="T105" fmla="*/ 84 h 162"/>
                  <a:gd name="T106" fmla="*/ 142 w 144"/>
                  <a:gd name="T107"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62">
                    <a:moveTo>
                      <a:pt x="144" y="78"/>
                    </a:moveTo>
                    <a:lnTo>
                      <a:pt x="144" y="76"/>
                    </a:lnTo>
                    <a:lnTo>
                      <a:pt x="142" y="76"/>
                    </a:lnTo>
                    <a:lnTo>
                      <a:pt x="140" y="76"/>
                    </a:lnTo>
                    <a:lnTo>
                      <a:pt x="140" y="76"/>
                    </a:lnTo>
                    <a:lnTo>
                      <a:pt x="140" y="74"/>
                    </a:lnTo>
                    <a:lnTo>
                      <a:pt x="140" y="74"/>
                    </a:lnTo>
                    <a:lnTo>
                      <a:pt x="140" y="72"/>
                    </a:lnTo>
                    <a:lnTo>
                      <a:pt x="140" y="72"/>
                    </a:lnTo>
                    <a:lnTo>
                      <a:pt x="140" y="70"/>
                    </a:lnTo>
                    <a:lnTo>
                      <a:pt x="138" y="70"/>
                    </a:lnTo>
                    <a:lnTo>
                      <a:pt x="136" y="70"/>
                    </a:lnTo>
                    <a:lnTo>
                      <a:pt x="132" y="68"/>
                    </a:lnTo>
                    <a:lnTo>
                      <a:pt x="126" y="68"/>
                    </a:lnTo>
                    <a:lnTo>
                      <a:pt x="124" y="68"/>
                    </a:lnTo>
                    <a:lnTo>
                      <a:pt x="124" y="66"/>
                    </a:lnTo>
                    <a:lnTo>
                      <a:pt x="124" y="66"/>
                    </a:lnTo>
                    <a:lnTo>
                      <a:pt x="122" y="64"/>
                    </a:lnTo>
                    <a:lnTo>
                      <a:pt x="122" y="62"/>
                    </a:lnTo>
                    <a:lnTo>
                      <a:pt x="120" y="60"/>
                    </a:lnTo>
                    <a:lnTo>
                      <a:pt x="120" y="58"/>
                    </a:lnTo>
                    <a:lnTo>
                      <a:pt x="120" y="56"/>
                    </a:lnTo>
                    <a:lnTo>
                      <a:pt x="120" y="54"/>
                    </a:lnTo>
                    <a:lnTo>
                      <a:pt x="120" y="52"/>
                    </a:lnTo>
                    <a:lnTo>
                      <a:pt x="120" y="52"/>
                    </a:lnTo>
                    <a:lnTo>
                      <a:pt x="120" y="50"/>
                    </a:lnTo>
                    <a:lnTo>
                      <a:pt x="120" y="48"/>
                    </a:lnTo>
                    <a:lnTo>
                      <a:pt x="120" y="48"/>
                    </a:lnTo>
                    <a:lnTo>
                      <a:pt x="118" y="48"/>
                    </a:lnTo>
                    <a:lnTo>
                      <a:pt x="116" y="48"/>
                    </a:lnTo>
                    <a:lnTo>
                      <a:pt x="114" y="48"/>
                    </a:lnTo>
                    <a:lnTo>
                      <a:pt x="114" y="46"/>
                    </a:lnTo>
                    <a:lnTo>
                      <a:pt x="114" y="44"/>
                    </a:lnTo>
                    <a:lnTo>
                      <a:pt x="112" y="42"/>
                    </a:lnTo>
                    <a:lnTo>
                      <a:pt x="112" y="40"/>
                    </a:lnTo>
                    <a:lnTo>
                      <a:pt x="110" y="40"/>
                    </a:lnTo>
                    <a:lnTo>
                      <a:pt x="108" y="40"/>
                    </a:lnTo>
                    <a:lnTo>
                      <a:pt x="104" y="38"/>
                    </a:lnTo>
                    <a:lnTo>
                      <a:pt x="102" y="34"/>
                    </a:lnTo>
                    <a:lnTo>
                      <a:pt x="98" y="32"/>
                    </a:lnTo>
                    <a:lnTo>
                      <a:pt x="96" y="30"/>
                    </a:lnTo>
                    <a:lnTo>
                      <a:pt x="96" y="28"/>
                    </a:lnTo>
                    <a:lnTo>
                      <a:pt x="94" y="22"/>
                    </a:lnTo>
                    <a:lnTo>
                      <a:pt x="94" y="22"/>
                    </a:lnTo>
                    <a:lnTo>
                      <a:pt x="94" y="20"/>
                    </a:lnTo>
                    <a:lnTo>
                      <a:pt x="92" y="18"/>
                    </a:lnTo>
                    <a:lnTo>
                      <a:pt x="92" y="16"/>
                    </a:lnTo>
                    <a:lnTo>
                      <a:pt x="90" y="16"/>
                    </a:lnTo>
                    <a:lnTo>
                      <a:pt x="88" y="12"/>
                    </a:lnTo>
                    <a:lnTo>
                      <a:pt x="86" y="10"/>
                    </a:lnTo>
                    <a:lnTo>
                      <a:pt x="86" y="8"/>
                    </a:lnTo>
                    <a:lnTo>
                      <a:pt x="86" y="6"/>
                    </a:lnTo>
                    <a:lnTo>
                      <a:pt x="84" y="6"/>
                    </a:lnTo>
                    <a:lnTo>
                      <a:pt x="84" y="4"/>
                    </a:lnTo>
                    <a:lnTo>
                      <a:pt x="82" y="2"/>
                    </a:lnTo>
                    <a:lnTo>
                      <a:pt x="82" y="2"/>
                    </a:lnTo>
                    <a:lnTo>
                      <a:pt x="82" y="0"/>
                    </a:lnTo>
                    <a:lnTo>
                      <a:pt x="84" y="0"/>
                    </a:lnTo>
                    <a:lnTo>
                      <a:pt x="82" y="0"/>
                    </a:lnTo>
                    <a:lnTo>
                      <a:pt x="78" y="0"/>
                    </a:lnTo>
                    <a:lnTo>
                      <a:pt x="76" y="2"/>
                    </a:lnTo>
                    <a:lnTo>
                      <a:pt x="72" y="4"/>
                    </a:lnTo>
                    <a:lnTo>
                      <a:pt x="70" y="4"/>
                    </a:lnTo>
                    <a:lnTo>
                      <a:pt x="70" y="4"/>
                    </a:lnTo>
                    <a:lnTo>
                      <a:pt x="70" y="4"/>
                    </a:lnTo>
                    <a:lnTo>
                      <a:pt x="68" y="4"/>
                    </a:lnTo>
                    <a:lnTo>
                      <a:pt x="66" y="4"/>
                    </a:lnTo>
                    <a:lnTo>
                      <a:pt x="64" y="6"/>
                    </a:lnTo>
                    <a:lnTo>
                      <a:pt x="62" y="8"/>
                    </a:lnTo>
                    <a:lnTo>
                      <a:pt x="62" y="8"/>
                    </a:lnTo>
                    <a:lnTo>
                      <a:pt x="58" y="12"/>
                    </a:lnTo>
                    <a:lnTo>
                      <a:pt x="58" y="12"/>
                    </a:lnTo>
                    <a:lnTo>
                      <a:pt x="58" y="12"/>
                    </a:lnTo>
                    <a:lnTo>
                      <a:pt x="56" y="12"/>
                    </a:lnTo>
                    <a:lnTo>
                      <a:pt x="56" y="10"/>
                    </a:lnTo>
                    <a:lnTo>
                      <a:pt x="56" y="8"/>
                    </a:lnTo>
                    <a:lnTo>
                      <a:pt x="52" y="4"/>
                    </a:lnTo>
                    <a:lnTo>
                      <a:pt x="52" y="4"/>
                    </a:lnTo>
                    <a:lnTo>
                      <a:pt x="52" y="4"/>
                    </a:lnTo>
                    <a:lnTo>
                      <a:pt x="50" y="4"/>
                    </a:lnTo>
                    <a:lnTo>
                      <a:pt x="44" y="4"/>
                    </a:lnTo>
                    <a:lnTo>
                      <a:pt x="40" y="6"/>
                    </a:lnTo>
                    <a:lnTo>
                      <a:pt x="32" y="8"/>
                    </a:lnTo>
                    <a:lnTo>
                      <a:pt x="26" y="8"/>
                    </a:lnTo>
                    <a:lnTo>
                      <a:pt x="20" y="8"/>
                    </a:lnTo>
                    <a:lnTo>
                      <a:pt x="16" y="10"/>
                    </a:lnTo>
                    <a:lnTo>
                      <a:pt x="16" y="12"/>
                    </a:lnTo>
                    <a:lnTo>
                      <a:pt x="16" y="20"/>
                    </a:lnTo>
                    <a:lnTo>
                      <a:pt x="16" y="28"/>
                    </a:lnTo>
                    <a:lnTo>
                      <a:pt x="16" y="34"/>
                    </a:lnTo>
                    <a:lnTo>
                      <a:pt x="16" y="42"/>
                    </a:lnTo>
                    <a:lnTo>
                      <a:pt x="16" y="50"/>
                    </a:lnTo>
                    <a:lnTo>
                      <a:pt x="16" y="56"/>
                    </a:lnTo>
                    <a:lnTo>
                      <a:pt x="16" y="64"/>
                    </a:lnTo>
                    <a:lnTo>
                      <a:pt x="16" y="72"/>
                    </a:lnTo>
                    <a:lnTo>
                      <a:pt x="16" y="74"/>
                    </a:lnTo>
                    <a:lnTo>
                      <a:pt x="16" y="74"/>
                    </a:lnTo>
                    <a:lnTo>
                      <a:pt x="0" y="74"/>
                    </a:lnTo>
                    <a:lnTo>
                      <a:pt x="0" y="80"/>
                    </a:lnTo>
                    <a:lnTo>
                      <a:pt x="0" y="84"/>
                    </a:lnTo>
                    <a:lnTo>
                      <a:pt x="0" y="90"/>
                    </a:lnTo>
                    <a:lnTo>
                      <a:pt x="0" y="94"/>
                    </a:lnTo>
                    <a:lnTo>
                      <a:pt x="0" y="100"/>
                    </a:lnTo>
                    <a:lnTo>
                      <a:pt x="0" y="104"/>
                    </a:lnTo>
                    <a:lnTo>
                      <a:pt x="0" y="110"/>
                    </a:lnTo>
                    <a:lnTo>
                      <a:pt x="0" y="116"/>
                    </a:lnTo>
                    <a:lnTo>
                      <a:pt x="0" y="120"/>
                    </a:lnTo>
                    <a:lnTo>
                      <a:pt x="0" y="124"/>
                    </a:lnTo>
                    <a:lnTo>
                      <a:pt x="0" y="124"/>
                    </a:lnTo>
                    <a:lnTo>
                      <a:pt x="0" y="126"/>
                    </a:lnTo>
                    <a:lnTo>
                      <a:pt x="4" y="130"/>
                    </a:lnTo>
                    <a:lnTo>
                      <a:pt x="6" y="132"/>
                    </a:lnTo>
                    <a:lnTo>
                      <a:pt x="6" y="132"/>
                    </a:lnTo>
                    <a:lnTo>
                      <a:pt x="8" y="138"/>
                    </a:lnTo>
                    <a:lnTo>
                      <a:pt x="10" y="142"/>
                    </a:lnTo>
                    <a:lnTo>
                      <a:pt x="12" y="144"/>
                    </a:lnTo>
                    <a:lnTo>
                      <a:pt x="12" y="146"/>
                    </a:lnTo>
                    <a:lnTo>
                      <a:pt x="12" y="148"/>
                    </a:lnTo>
                    <a:lnTo>
                      <a:pt x="12" y="148"/>
                    </a:lnTo>
                    <a:lnTo>
                      <a:pt x="12" y="150"/>
                    </a:lnTo>
                    <a:lnTo>
                      <a:pt x="10" y="152"/>
                    </a:lnTo>
                    <a:lnTo>
                      <a:pt x="10" y="152"/>
                    </a:lnTo>
                    <a:lnTo>
                      <a:pt x="8" y="154"/>
                    </a:lnTo>
                    <a:lnTo>
                      <a:pt x="8" y="156"/>
                    </a:lnTo>
                    <a:lnTo>
                      <a:pt x="8" y="160"/>
                    </a:lnTo>
                    <a:lnTo>
                      <a:pt x="10" y="162"/>
                    </a:lnTo>
                    <a:lnTo>
                      <a:pt x="10" y="162"/>
                    </a:lnTo>
                    <a:lnTo>
                      <a:pt x="12" y="160"/>
                    </a:lnTo>
                    <a:lnTo>
                      <a:pt x="14" y="162"/>
                    </a:lnTo>
                    <a:lnTo>
                      <a:pt x="16" y="162"/>
                    </a:lnTo>
                    <a:lnTo>
                      <a:pt x="22" y="162"/>
                    </a:lnTo>
                    <a:lnTo>
                      <a:pt x="22" y="162"/>
                    </a:lnTo>
                    <a:lnTo>
                      <a:pt x="24" y="162"/>
                    </a:lnTo>
                    <a:lnTo>
                      <a:pt x="24" y="162"/>
                    </a:lnTo>
                    <a:lnTo>
                      <a:pt x="26" y="160"/>
                    </a:lnTo>
                    <a:lnTo>
                      <a:pt x="26" y="160"/>
                    </a:lnTo>
                    <a:lnTo>
                      <a:pt x="28" y="158"/>
                    </a:lnTo>
                    <a:lnTo>
                      <a:pt x="28" y="158"/>
                    </a:lnTo>
                    <a:lnTo>
                      <a:pt x="30" y="158"/>
                    </a:lnTo>
                    <a:lnTo>
                      <a:pt x="32" y="156"/>
                    </a:lnTo>
                    <a:lnTo>
                      <a:pt x="34" y="154"/>
                    </a:lnTo>
                    <a:lnTo>
                      <a:pt x="38" y="150"/>
                    </a:lnTo>
                    <a:lnTo>
                      <a:pt x="38" y="150"/>
                    </a:lnTo>
                    <a:lnTo>
                      <a:pt x="40" y="148"/>
                    </a:lnTo>
                    <a:lnTo>
                      <a:pt x="40" y="148"/>
                    </a:lnTo>
                    <a:lnTo>
                      <a:pt x="42" y="144"/>
                    </a:lnTo>
                    <a:lnTo>
                      <a:pt x="42" y="140"/>
                    </a:lnTo>
                    <a:lnTo>
                      <a:pt x="42" y="140"/>
                    </a:lnTo>
                    <a:lnTo>
                      <a:pt x="44" y="136"/>
                    </a:lnTo>
                    <a:lnTo>
                      <a:pt x="44" y="136"/>
                    </a:lnTo>
                    <a:lnTo>
                      <a:pt x="46" y="134"/>
                    </a:lnTo>
                    <a:lnTo>
                      <a:pt x="46" y="134"/>
                    </a:lnTo>
                    <a:lnTo>
                      <a:pt x="48" y="134"/>
                    </a:lnTo>
                    <a:lnTo>
                      <a:pt x="50" y="134"/>
                    </a:lnTo>
                    <a:lnTo>
                      <a:pt x="52" y="134"/>
                    </a:lnTo>
                    <a:lnTo>
                      <a:pt x="54" y="134"/>
                    </a:lnTo>
                    <a:lnTo>
                      <a:pt x="56" y="136"/>
                    </a:lnTo>
                    <a:lnTo>
                      <a:pt x="58" y="138"/>
                    </a:lnTo>
                    <a:lnTo>
                      <a:pt x="60" y="140"/>
                    </a:lnTo>
                    <a:lnTo>
                      <a:pt x="60" y="140"/>
                    </a:lnTo>
                    <a:lnTo>
                      <a:pt x="62" y="140"/>
                    </a:lnTo>
                    <a:lnTo>
                      <a:pt x="64" y="140"/>
                    </a:lnTo>
                    <a:lnTo>
                      <a:pt x="66" y="142"/>
                    </a:lnTo>
                    <a:lnTo>
                      <a:pt x="66" y="142"/>
                    </a:lnTo>
                    <a:lnTo>
                      <a:pt x="70" y="142"/>
                    </a:lnTo>
                    <a:lnTo>
                      <a:pt x="72" y="144"/>
                    </a:lnTo>
                    <a:lnTo>
                      <a:pt x="74" y="144"/>
                    </a:lnTo>
                    <a:lnTo>
                      <a:pt x="76" y="142"/>
                    </a:lnTo>
                    <a:lnTo>
                      <a:pt x="78" y="142"/>
                    </a:lnTo>
                    <a:lnTo>
                      <a:pt x="80" y="142"/>
                    </a:lnTo>
                    <a:lnTo>
                      <a:pt x="82" y="142"/>
                    </a:lnTo>
                    <a:lnTo>
                      <a:pt x="82" y="142"/>
                    </a:lnTo>
                    <a:lnTo>
                      <a:pt x="84" y="140"/>
                    </a:lnTo>
                    <a:lnTo>
                      <a:pt x="86" y="140"/>
                    </a:lnTo>
                    <a:lnTo>
                      <a:pt x="86" y="136"/>
                    </a:lnTo>
                    <a:lnTo>
                      <a:pt x="86" y="134"/>
                    </a:lnTo>
                    <a:lnTo>
                      <a:pt x="88" y="132"/>
                    </a:lnTo>
                    <a:lnTo>
                      <a:pt x="90" y="128"/>
                    </a:lnTo>
                    <a:lnTo>
                      <a:pt x="90" y="124"/>
                    </a:lnTo>
                    <a:lnTo>
                      <a:pt x="90" y="124"/>
                    </a:lnTo>
                    <a:lnTo>
                      <a:pt x="92" y="124"/>
                    </a:lnTo>
                    <a:lnTo>
                      <a:pt x="94" y="122"/>
                    </a:lnTo>
                    <a:lnTo>
                      <a:pt x="98" y="122"/>
                    </a:lnTo>
                    <a:lnTo>
                      <a:pt x="98" y="122"/>
                    </a:lnTo>
                    <a:lnTo>
                      <a:pt x="100" y="120"/>
                    </a:lnTo>
                    <a:lnTo>
                      <a:pt x="102" y="118"/>
                    </a:lnTo>
                    <a:lnTo>
                      <a:pt x="104" y="116"/>
                    </a:lnTo>
                    <a:lnTo>
                      <a:pt x="104" y="114"/>
                    </a:lnTo>
                    <a:lnTo>
                      <a:pt x="108" y="106"/>
                    </a:lnTo>
                    <a:lnTo>
                      <a:pt x="108" y="106"/>
                    </a:lnTo>
                    <a:lnTo>
                      <a:pt x="110" y="104"/>
                    </a:lnTo>
                    <a:lnTo>
                      <a:pt x="110" y="102"/>
                    </a:lnTo>
                    <a:lnTo>
                      <a:pt x="110" y="102"/>
                    </a:lnTo>
                    <a:lnTo>
                      <a:pt x="112" y="102"/>
                    </a:lnTo>
                    <a:lnTo>
                      <a:pt x="112" y="100"/>
                    </a:lnTo>
                    <a:lnTo>
                      <a:pt x="114" y="100"/>
                    </a:lnTo>
                    <a:lnTo>
                      <a:pt x="116" y="100"/>
                    </a:lnTo>
                    <a:lnTo>
                      <a:pt x="116" y="98"/>
                    </a:lnTo>
                    <a:lnTo>
                      <a:pt x="118" y="98"/>
                    </a:lnTo>
                    <a:lnTo>
                      <a:pt x="118" y="96"/>
                    </a:lnTo>
                    <a:lnTo>
                      <a:pt x="120" y="96"/>
                    </a:lnTo>
                    <a:lnTo>
                      <a:pt x="120" y="96"/>
                    </a:lnTo>
                    <a:lnTo>
                      <a:pt x="120" y="96"/>
                    </a:lnTo>
                    <a:lnTo>
                      <a:pt x="120" y="94"/>
                    </a:lnTo>
                    <a:lnTo>
                      <a:pt x="122" y="94"/>
                    </a:lnTo>
                    <a:lnTo>
                      <a:pt x="122" y="94"/>
                    </a:lnTo>
                    <a:lnTo>
                      <a:pt x="122" y="92"/>
                    </a:lnTo>
                    <a:lnTo>
                      <a:pt x="124" y="90"/>
                    </a:lnTo>
                    <a:lnTo>
                      <a:pt x="126" y="88"/>
                    </a:lnTo>
                    <a:lnTo>
                      <a:pt x="130" y="86"/>
                    </a:lnTo>
                    <a:lnTo>
                      <a:pt x="132" y="86"/>
                    </a:lnTo>
                    <a:lnTo>
                      <a:pt x="134" y="84"/>
                    </a:lnTo>
                    <a:lnTo>
                      <a:pt x="136" y="84"/>
                    </a:lnTo>
                    <a:lnTo>
                      <a:pt x="138" y="82"/>
                    </a:lnTo>
                    <a:lnTo>
                      <a:pt x="140" y="80"/>
                    </a:lnTo>
                    <a:lnTo>
                      <a:pt x="142" y="78"/>
                    </a:lnTo>
                    <a:lnTo>
                      <a:pt x="144" y="78"/>
                    </a:lnTo>
                    <a:lnTo>
                      <a:pt x="144" y="7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49" name="Freeform 223">
                <a:extLst>
                  <a:ext uri="{FF2B5EF4-FFF2-40B4-BE49-F238E27FC236}">
                    <a16:creationId xmlns:a16="http://schemas.microsoft.com/office/drawing/2014/main" id="{B8EE74B5-908A-AC21-03AB-B39D50D9CCB4}"/>
                  </a:ext>
                </a:extLst>
              </p:cNvPr>
              <p:cNvSpPr>
                <a:spLocks/>
              </p:cNvSpPr>
              <p:nvPr/>
            </p:nvSpPr>
            <p:spPr bwMode="auto">
              <a:xfrm>
                <a:off x="3707" y="1269"/>
                <a:ext cx="56" cy="48"/>
              </a:xfrm>
              <a:custGeom>
                <a:avLst/>
                <a:gdLst>
                  <a:gd name="T0" fmla="*/ 54 w 56"/>
                  <a:gd name="T1" fmla="*/ 22 h 48"/>
                  <a:gd name="T2" fmla="*/ 56 w 56"/>
                  <a:gd name="T3" fmla="*/ 22 h 48"/>
                  <a:gd name="T4" fmla="*/ 52 w 56"/>
                  <a:gd name="T5" fmla="*/ 18 h 48"/>
                  <a:gd name="T6" fmla="*/ 48 w 56"/>
                  <a:gd name="T7" fmla="*/ 16 h 48"/>
                  <a:gd name="T8" fmla="*/ 48 w 56"/>
                  <a:gd name="T9" fmla="*/ 14 h 48"/>
                  <a:gd name="T10" fmla="*/ 50 w 56"/>
                  <a:gd name="T11" fmla="*/ 10 h 48"/>
                  <a:gd name="T12" fmla="*/ 52 w 56"/>
                  <a:gd name="T13" fmla="*/ 8 h 48"/>
                  <a:gd name="T14" fmla="*/ 48 w 56"/>
                  <a:gd name="T15" fmla="*/ 6 h 48"/>
                  <a:gd name="T16" fmla="*/ 46 w 56"/>
                  <a:gd name="T17" fmla="*/ 8 h 48"/>
                  <a:gd name="T18" fmla="*/ 44 w 56"/>
                  <a:gd name="T19" fmla="*/ 6 h 48"/>
                  <a:gd name="T20" fmla="*/ 42 w 56"/>
                  <a:gd name="T21" fmla="*/ 2 h 48"/>
                  <a:gd name="T22" fmla="*/ 38 w 56"/>
                  <a:gd name="T23" fmla="*/ 2 h 48"/>
                  <a:gd name="T24" fmla="*/ 34 w 56"/>
                  <a:gd name="T25" fmla="*/ 2 h 48"/>
                  <a:gd name="T26" fmla="*/ 30 w 56"/>
                  <a:gd name="T27" fmla="*/ 2 h 48"/>
                  <a:gd name="T28" fmla="*/ 28 w 56"/>
                  <a:gd name="T29" fmla="*/ 0 h 48"/>
                  <a:gd name="T30" fmla="*/ 24 w 56"/>
                  <a:gd name="T31" fmla="*/ 2 h 48"/>
                  <a:gd name="T32" fmla="*/ 22 w 56"/>
                  <a:gd name="T33" fmla="*/ 2 h 48"/>
                  <a:gd name="T34" fmla="*/ 16 w 56"/>
                  <a:gd name="T35" fmla="*/ 0 h 48"/>
                  <a:gd name="T36" fmla="*/ 10 w 56"/>
                  <a:gd name="T37" fmla="*/ 2 h 48"/>
                  <a:gd name="T38" fmla="*/ 6 w 56"/>
                  <a:gd name="T39" fmla="*/ 2 h 48"/>
                  <a:gd name="T40" fmla="*/ 2 w 56"/>
                  <a:gd name="T41" fmla="*/ 0 h 48"/>
                  <a:gd name="T42" fmla="*/ 0 w 56"/>
                  <a:gd name="T43" fmla="*/ 4 h 48"/>
                  <a:gd name="T44" fmla="*/ 2 w 56"/>
                  <a:gd name="T45" fmla="*/ 10 h 48"/>
                  <a:gd name="T46" fmla="*/ 6 w 56"/>
                  <a:gd name="T47" fmla="*/ 14 h 48"/>
                  <a:gd name="T48" fmla="*/ 8 w 56"/>
                  <a:gd name="T49" fmla="*/ 20 h 48"/>
                  <a:gd name="T50" fmla="*/ 12 w 56"/>
                  <a:gd name="T51" fmla="*/ 24 h 48"/>
                  <a:gd name="T52" fmla="*/ 18 w 56"/>
                  <a:gd name="T53" fmla="*/ 28 h 48"/>
                  <a:gd name="T54" fmla="*/ 22 w 56"/>
                  <a:gd name="T55" fmla="*/ 32 h 48"/>
                  <a:gd name="T56" fmla="*/ 24 w 56"/>
                  <a:gd name="T57" fmla="*/ 36 h 48"/>
                  <a:gd name="T58" fmla="*/ 28 w 56"/>
                  <a:gd name="T59" fmla="*/ 40 h 48"/>
                  <a:gd name="T60" fmla="*/ 28 w 56"/>
                  <a:gd name="T61" fmla="*/ 42 h 48"/>
                  <a:gd name="T62" fmla="*/ 32 w 56"/>
                  <a:gd name="T63" fmla="*/ 42 h 48"/>
                  <a:gd name="T64" fmla="*/ 36 w 56"/>
                  <a:gd name="T65" fmla="*/ 46 h 48"/>
                  <a:gd name="T66" fmla="*/ 40 w 56"/>
                  <a:gd name="T67" fmla="*/ 48 h 48"/>
                  <a:gd name="T68" fmla="*/ 42 w 56"/>
                  <a:gd name="T69" fmla="*/ 46 h 48"/>
                  <a:gd name="T70" fmla="*/ 40 w 56"/>
                  <a:gd name="T71" fmla="*/ 44 h 48"/>
                  <a:gd name="T72" fmla="*/ 40 w 56"/>
                  <a:gd name="T73" fmla="*/ 40 h 48"/>
                  <a:gd name="T74" fmla="*/ 42 w 56"/>
                  <a:gd name="T75" fmla="*/ 38 h 48"/>
                  <a:gd name="T76" fmla="*/ 44 w 56"/>
                  <a:gd name="T77" fmla="*/ 36 h 48"/>
                  <a:gd name="T78" fmla="*/ 46 w 56"/>
                  <a:gd name="T79" fmla="*/ 34 h 48"/>
                  <a:gd name="T80" fmla="*/ 48 w 56"/>
                  <a:gd name="T81" fmla="*/ 34 h 48"/>
                  <a:gd name="T82" fmla="*/ 46 w 56"/>
                  <a:gd name="T83" fmla="*/ 32 h 48"/>
                  <a:gd name="T84" fmla="*/ 48 w 56"/>
                  <a:gd name="T85" fmla="*/ 30 h 48"/>
                  <a:gd name="T86" fmla="*/ 50 w 56"/>
                  <a:gd name="T87" fmla="*/ 30 h 48"/>
                  <a:gd name="T88" fmla="*/ 52 w 56"/>
                  <a:gd name="T89" fmla="*/ 30 h 48"/>
                  <a:gd name="T90" fmla="*/ 54 w 56"/>
                  <a:gd name="T91" fmla="*/ 30 h 48"/>
                  <a:gd name="T92" fmla="*/ 54 w 56"/>
                  <a:gd name="T93" fmla="*/ 28 h 48"/>
                  <a:gd name="T94" fmla="*/ 50 w 56"/>
                  <a:gd name="T9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48">
                    <a:moveTo>
                      <a:pt x="52" y="22"/>
                    </a:moveTo>
                    <a:lnTo>
                      <a:pt x="52" y="22"/>
                    </a:lnTo>
                    <a:lnTo>
                      <a:pt x="54" y="22"/>
                    </a:lnTo>
                    <a:lnTo>
                      <a:pt x="56" y="22"/>
                    </a:lnTo>
                    <a:lnTo>
                      <a:pt x="56" y="22"/>
                    </a:lnTo>
                    <a:lnTo>
                      <a:pt x="56" y="22"/>
                    </a:lnTo>
                    <a:lnTo>
                      <a:pt x="54" y="22"/>
                    </a:lnTo>
                    <a:lnTo>
                      <a:pt x="54" y="20"/>
                    </a:lnTo>
                    <a:lnTo>
                      <a:pt x="52" y="18"/>
                    </a:lnTo>
                    <a:lnTo>
                      <a:pt x="50" y="18"/>
                    </a:lnTo>
                    <a:lnTo>
                      <a:pt x="50" y="18"/>
                    </a:lnTo>
                    <a:lnTo>
                      <a:pt x="48" y="16"/>
                    </a:lnTo>
                    <a:lnTo>
                      <a:pt x="48" y="16"/>
                    </a:lnTo>
                    <a:lnTo>
                      <a:pt x="48" y="16"/>
                    </a:lnTo>
                    <a:lnTo>
                      <a:pt x="48" y="14"/>
                    </a:lnTo>
                    <a:lnTo>
                      <a:pt x="50" y="14"/>
                    </a:lnTo>
                    <a:lnTo>
                      <a:pt x="50" y="12"/>
                    </a:lnTo>
                    <a:lnTo>
                      <a:pt x="50" y="10"/>
                    </a:lnTo>
                    <a:lnTo>
                      <a:pt x="52" y="10"/>
                    </a:lnTo>
                    <a:lnTo>
                      <a:pt x="52" y="8"/>
                    </a:lnTo>
                    <a:lnTo>
                      <a:pt x="52" y="8"/>
                    </a:lnTo>
                    <a:lnTo>
                      <a:pt x="52" y="8"/>
                    </a:lnTo>
                    <a:lnTo>
                      <a:pt x="50" y="6"/>
                    </a:lnTo>
                    <a:lnTo>
                      <a:pt x="48" y="6"/>
                    </a:lnTo>
                    <a:lnTo>
                      <a:pt x="48" y="8"/>
                    </a:lnTo>
                    <a:lnTo>
                      <a:pt x="46" y="8"/>
                    </a:lnTo>
                    <a:lnTo>
                      <a:pt x="46" y="8"/>
                    </a:lnTo>
                    <a:lnTo>
                      <a:pt x="44" y="8"/>
                    </a:lnTo>
                    <a:lnTo>
                      <a:pt x="44" y="6"/>
                    </a:lnTo>
                    <a:lnTo>
                      <a:pt x="44" y="6"/>
                    </a:lnTo>
                    <a:lnTo>
                      <a:pt x="44" y="6"/>
                    </a:lnTo>
                    <a:lnTo>
                      <a:pt x="42" y="4"/>
                    </a:lnTo>
                    <a:lnTo>
                      <a:pt x="42" y="2"/>
                    </a:lnTo>
                    <a:lnTo>
                      <a:pt x="40" y="2"/>
                    </a:lnTo>
                    <a:lnTo>
                      <a:pt x="38" y="2"/>
                    </a:lnTo>
                    <a:lnTo>
                      <a:pt x="38" y="2"/>
                    </a:lnTo>
                    <a:lnTo>
                      <a:pt x="36" y="2"/>
                    </a:lnTo>
                    <a:lnTo>
                      <a:pt x="36" y="2"/>
                    </a:lnTo>
                    <a:lnTo>
                      <a:pt x="34" y="2"/>
                    </a:lnTo>
                    <a:lnTo>
                      <a:pt x="32" y="2"/>
                    </a:lnTo>
                    <a:lnTo>
                      <a:pt x="32" y="2"/>
                    </a:lnTo>
                    <a:lnTo>
                      <a:pt x="30" y="2"/>
                    </a:lnTo>
                    <a:lnTo>
                      <a:pt x="30" y="2"/>
                    </a:lnTo>
                    <a:lnTo>
                      <a:pt x="28" y="2"/>
                    </a:lnTo>
                    <a:lnTo>
                      <a:pt x="28" y="0"/>
                    </a:lnTo>
                    <a:lnTo>
                      <a:pt x="26" y="2"/>
                    </a:lnTo>
                    <a:lnTo>
                      <a:pt x="26" y="2"/>
                    </a:lnTo>
                    <a:lnTo>
                      <a:pt x="24" y="2"/>
                    </a:lnTo>
                    <a:lnTo>
                      <a:pt x="22" y="0"/>
                    </a:lnTo>
                    <a:lnTo>
                      <a:pt x="22" y="0"/>
                    </a:lnTo>
                    <a:lnTo>
                      <a:pt x="22" y="2"/>
                    </a:lnTo>
                    <a:lnTo>
                      <a:pt x="20" y="0"/>
                    </a:lnTo>
                    <a:lnTo>
                      <a:pt x="16" y="0"/>
                    </a:lnTo>
                    <a:lnTo>
                      <a:pt x="16" y="0"/>
                    </a:lnTo>
                    <a:lnTo>
                      <a:pt x="12" y="0"/>
                    </a:lnTo>
                    <a:lnTo>
                      <a:pt x="10" y="0"/>
                    </a:lnTo>
                    <a:lnTo>
                      <a:pt x="10" y="2"/>
                    </a:lnTo>
                    <a:lnTo>
                      <a:pt x="8" y="4"/>
                    </a:lnTo>
                    <a:lnTo>
                      <a:pt x="8" y="4"/>
                    </a:lnTo>
                    <a:lnTo>
                      <a:pt x="6" y="2"/>
                    </a:lnTo>
                    <a:lnTo>
                      <a:pt x="4" y="0"/>
                    </a:lnTo>
                    <a:lnTo>
                      <a:pt x="4" y="0"/>
                    </a:lnTo>
                    <a:lnTo>
                      <a:pt x="2" y="0"/>
                    </a:lnTo>
                    <a:lnTo>
                      <a:pt x="2" y="0"/>
                    </a:lnTo>
                    <a:lnTo>
                      <a:pt x="2" y="0"/>
                    </a:lnTo>
                    <a:lnTo>
                      <a:pt x="0" y="4"/>
                    </a:lnTo>
                    <a:lnTo>
                      <a:pt x="0" y="8"/>
                    </a:lnTo>
                    <a:lnTo>
                      <a:pt x="0" y="10"/>
                    </a:lnTo>
                    <a:lnTo>
                      <a:pt x="2" y="10"/>
                    </a:lnTo>
                    <a:lnTo>
                      <a:pt x="6" y="14"/>
                    </a:lnTo>
                    <a:lnTo>
                      <a:pt x="6" y="14"/>
                    </a:lnTo>
                    <a:lnTo>
                      <a:pt x="6" y="14"/>
                    </a:lnTo>
                    <a:lnTo>
                      <a:pt x="6" y="16"/>
                    </a:lnTo>
                    <a:lnTo>
                      <a:pt x="8" y="18"/>
                    </a:lnTo>
                    <a:lnTo>
                      <a:pt x="8" y="20"/>
                    </a:lnTo>
                    <a:lnTo>
                      <a:pt x="10" y="22"/>
                    </a:lnTo>
                    <a:lnTo>
                      <a:pt x="12" y="22"/>
                    </a:lnTo>
                    <a:lnTo>
                      <a:pt x="12" y="24"/>
                    </a:lnTo>
                    <a:lnTo>
                      <a:pt x="14" y="26"/>
                    </a:lnTo>
                    <a:lnTo>
                      <a:pt x="14" y="26"/>
                    </a:lnTo>
                    <a:lnTo>
                      <a:pt x="18" y="28"/>
                    </a:lnTo>
                    <a:lnTo>
                      <a:pt x="20" y="30"/>
                    </a:lnTo>
                    <a:lnTo>
                      <a:pt x="22" y="32"/>
                    </a:lnTo>
                    <a:lnTo>
                      <a:pt x="22" y="32"/>
                    </a:lnTo>
                    <a:lnTo>
                      <a:pt x="24" y="34"/>
                    </a:lnTo>
                    <a:lnTo>
                      <a:pt x="24" y="34"/>
                    </a:lnTo>
                    <a:lnTo>
                      <a:pt x="24" y="36"/>
                    </a:lnTo>
                    <a:lnTo>
                      <a:pt x="28" y="40"/>
                    </a:lnTo>
                    <a:lnTo>
                      <a:pt x="28" y="40"/>
                    </a:lnTo>
                    <a:lnTo>
                      <a:pt x="28" y="40"/>
                    </a:lnTo>
                    <a:lnTo>
                      <a:pt x="28" y="40"/>
                    </a:lnTo>
                    <a:lnTo>
                      <a:pt x="28" y="40"/>
                    </a:lnTo>
                    <a:lnTo>
                      <a:pt x="28" y="42"/>
                    </a:lnTo>
                    <a:lnTo>
                      <a:pt x="30" y="42"/>
                    </a:lnTo>
                    <a:lnTo>
                      <a:pt x="30" y="42"/>
                    </a:lnTo>
                    <a:lnTo>
                      <a:pt x="32" y="42"/>
                    </a:lnTo>
                    <a:lnTo>
                      <a:pt x="32" y="44"/>
                    </a:lnTo>
                    <a:lnTo>
                      <a:pt x="34" y="44"/>
                    </a:lnTo>
                    <a:lnTo>
                      <a:pt x="36" y="46"/>
                    </a:lnTo>
                    <a:lnTo>
                      <a:pt x="38" y="46"/>
                    </a:lnTo>
                    <a:lnTo>
                      <a:pt x="38" y="46"/>
                    </a:lnTo>
                    <a:lnTo>
                      <a:pt x="40" y="48"/>
                    </a:lnTo>
                    <a:lnTo>
                      <a:pt x="40" y="48"/>
                    </a:lnTo>
                    <a:lnTo>
                      <a:pt x="40" y="48"/>
                    </a:lnTo>
                    <a:lnTo>
                      <a:pt x="42" y="46"/>
                    </a:lnTo>
                    <a:lnTo>
                      <a:pt x="42" y="46"/>
                    </a:lnTo>
                    <a:lnTo>
                      <a:pt x="42" y="46"/>
                    </a:lnTo>
                    <a:lnTo>
                      <a:pt x="40" y="44"/>
                    </a:lnTo>
                    <a:lnTo>
                      <a:pt x="40" y="42"/>
                    </a:lnTo>
                    <a:lnTo>
                      <a:pt x="40" y="40"/>
                    </a:lnTo>
                    <a:lnTo>
                      <a:pt x="40" y="40"/>
                    </a:lnTo>
                    <a:lnTo>
                      <a:pt x="40" y="40"/>
                    </a:lnTo>
                    <a:lnTo>
                      <a:pt x="42" y="40"/>
                    </a:lnTo>
                    <a:lnTo>
                      <a:pt x="42" y="38"/>
                    </a:lnTo>
                    <a:lnTo>
                      <a:pt x="42" y="38"/>
                    </a:lnTo>
                    <a:lnTo>
                      <a:pt x="42" y="36"/>
                    </a:lnTo>
                    <a:lnTo>
                      <a:pt x="44" y="36"/>
                    </a:lnTo>
                    <a:lnTo>
                      <a:pt x="44" y="34"/>
                    </a:lnTo>
                    <a:lnTo>
                      <a:pt x="46" y="34"/>
                    </a:lnTo>
                    <a:lnTo>
                      <a:pt x="46" y="34"/>
                    </a:lnTo>
                    <a:lnTo>
                      <a:pt x="46" y="34"/>
                    </a:lnTo>
                    <a:lnTo>
                      <a:pt x="48" y="34"/>
                    </a:lnTo>
                    <a:lnTo>
                      <a:pt x="48" y="34"/>
                    </a:lnTo>
                    <a:lnTo>
                      <a:pt x="48" y="34"/>
                    </a:lnTo>
                    <a:lnTo>
                      <a:pt x="48" y="32"/>
                    </a:lnTo>
                    <a:lnTo>
                      <a:pt x="46" y="32"/>
                    </a:lnTo>
                    <a:lnTo>
                      <a:pt x="46" y="30"/>
                    </a:lnTo>
                    <a:lnTo>
                      <a:pt x="48" y="30"/>
                    </a:lnTo>
                    <a:lnTo>
                      <a:pt x="48" y="30"/>
                    </a:lnTo>
                    <a:lnTo>
                      <a:pt x="48" y="30"/>
                    </a:lnTo>
                    <a:lnTo>
                      <a:pt x="50" y="30"/>
                    </a:lnTo>
                    <a:lnTo>
                      <a:pt x="50" y="30"/>
                    </a:lnTo>
                    <a:lnTo>
                      <a:pt x="50" y="30"/>
                    </a:lnTo>
                    <a:lnTo>
                      <a:pt x="52" y="30"/>
                    </a:lnTo>
                    <a:lnTo>
                      <a:pt x="52" y="30"/>
                    </a:lnTo>
                    <a:lnTo>
                      <a:pt x="52" y="30"/>
                    </a:lnTo>
                    <a:lnTo>
                      <a:pt x="54" y="30"/>
                    </a:lnTo>
                    <a:lnTo>
                      <a:pt x="54" y="30"/>
                    </a:lnTo>
                    <a:lnTo>
                      <a:pt x="54" y="30"/>
                    </a:lnTo>
                    <a:lnTo>
                      <a:pt x="54" y="28"/>
                    </a:lnTo>
                    <a:lnTo>
                      <a:pt x="54" y="28"/>
                    </a:lnTo>
                    <a:lnTo>
                      <a:pt x="52" y="26"/>
                    </a:lnTo>
                    <a:lnTo>
                      <a:pt x="50" y="24"/>
                    </a:lnTo>
                    <a:lnTo>
                      <a:pt x="50" y="24"/>
                    </a:lnTo>
                    <a:lnTo>
                      <a:pt x="52" y="22"/>
                    </a:lnTo>
                    <a:lnTo>
                      <a:pt x="52" y="2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50" name="Freeform 224">
                <a:extLst>
                  <a:ext uri="{FF2B5EF4-FFF2-40B4-BE49-F238E27FC236}">
                    <a16:creationId xmlns:a16="http://schemas.microsoft.com/office/drawing/2014/main" id="{789EB584-E499-784D-D1CF-4FB5D0FCC8F6}"/>
                  </a:ext>
                </a:extLst>
              </p:cNvPr>
              <p:cNvSpPr>
                <a:spLocks/>
              </p:cNvSpPr>
              <p:nvPr/>
            </p:nvSpPr>
            <p:spPr bwMode="auto">
              <a:xfrm>
                <a:off x="2397" y="1856"/>
                <a:ext cx="2" cy="6"/>
              </a:xfrm>
              <a:custGeom>
                <a:avLst/>
                <a:gdLst>
                  <a:gd name="T0" fmla="*/ 2 w 2"/>
                  <a:gd name="T1" fmla="*/ 2 h 6"/>
                  <a:gd name="T2" fmla="*/ 0 w 2"/>
                  <a:gd name="T3" fmla="*/ 0 h 6"/>
                  <a:gd name="T4" fmla="*/ 0 w 2"/>
                  <a:gd name="T5" fmla="*/ 2 h 6"/>
                  <a:gd name="T6" fmla="*/ 0 w 2"/>
                  <a:gd name="T7" fmla="*/ 2 h 6"/>
                  <a:gd name="T8" fmla="*/ 0 w 2"/>
                  <a:gd name="T9" fmla="*/ 2 h 6"/>
                  <a:gd name="T10" fmla="*/ 0 w 2"/>
                  <a:gd name="T11" fmla="*/ 2 h 6"/>
                  <a:gd name="T12" fmla="*/ 0 w 2"/>
                  <a:gd name="T13" fmla="*/ 4 h 6"/>
                  <a:gd name="T14" fmla="*/ 2 w 2"/>
                  <a:gd name="T15" fmla="*/ 6 h 6"/>
                  <a:gd name="T16" fmla="*/ 2 w 2"/>
                  <a:gd name="T17" fmla="*/ 4 h 6"/>
                  <a:gd name="T18" fmla="*/ 2 w 2"/>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2" y="2"/>
                    </a:moveTo>
                    <a:lnTo>
                      <a:pt x="0" y="0"/>
                    </a:lnTo>
                    <a:lnTo>
                      <a:pt x="0" y="2"/>
                    </a:lnTo>
                    <a:lnTo>
                      <a:pt x="0" y="2"/>
                    </a:lnTo>
                    <a:lnTo>
                      <a:pt x="0" y="2"/>
                    </a:lnTo>
                    <a:lnTo>
                      <a:pt x="0" y="2"/>
                    </a:lnTo>
                    <a:lnTo>
                      <a:pt x="0" y="4"/>
                    </a:lnTo>
                    <a:lnTo>
                      <a:pt x="2" y="6"/>
                    </a:lnTo>
                    <a:lnTo>
                      <a:pt x="2" y="4"/>
                    </a:lnTo>
                    <a:lnTo>
                      <a:pt x="2"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51" name="Freeform 225">
                <a:extLst>
                  <a:ext uri="{FF2B5EF4-FFF2-40B4-BE49-F238E27FC236}">
                    <a16:creationId xmlns:a16="http://schemas.microsoft.com/office/drawing/2014/main" id="{4220676F-89F2-A551-B607-3C9F60A224DE}"/>
                  </a:ext>
                </a:extLst>
              </p:cNvPr>
              <p:cNvSpPr>
                <a:spLocks/>
              </p:cNvSpPr>
              <p:nvPr/>
            </p:nvSpPr>
            <p:spPr bwMode="auto">
              <a:xfrm>
                <a:off x="2375" y="2251"/>
                <a:ext cx="200" cy="235"/>
              </a:xfrm>
              <a:custGeom>
                <a:avLst/>
                <a:gdLst>
                  <a:gd name="T0" fmla="*/ 194 w 200"/>
                  <a:gd name="T1" fmla="*/ 141 h 235"/>
                  <a:gd name="T2" fmla="*/ 182 w 200"/>
                  <a:gd name="T3" fmla="*/ 124 h 235"/>
                  <a:gd name="T4" fmla="*/ 184 w 200"/>
                  <a:gd name="T5" fmla="*/ 118 h 235"/>
                  <a:gd name="T6" fmla="*/ 156 w 200"/>
                  <a:gd name="T7" fmla="*/ 114 h 235"/>
                  <a:gd name="T8" fmla="*/ 150 w 200"/>
                  <a:gd name="T9" fmla="*/ 96 h 235"/>
                  <a:gd name="T10" fmla="*/ 148 w 200"/>
                  <a:gd name="T11" fmla="*/ 80 h 235"/>
                  <a:gd name="T12" fmla="*/ 146 w 200"/>
                  <a:gd name="T13" fmla="*/ 72 h 235"/>
                  <a:gd name="T14" fmla="*/ 130 w 200"/>
                  <a:gd name="T15" fmla="*/ 68 h 235"/>
                  <a:gd name="T16" fmla="*/ 118 w 200"/>
                  <a:gd name="T17" fmla="*/ 60 h 235"/>
                  <a:gd name="T18" fmla="*/ 106 w 200"/>
                  <a:gd name="T19" fmla="*/ 54 h 235"/>
                  <a:gd name="T20" fmla="*/ 98 w 200"/>
                  <a:gd name="T21" fmla="*/ 52 h 235"/>
                  <a:gd name="T22" fmla="*/ 86 w 200"/>
                  <a:gd name="T23" fmla="*/ 48 h 235"/>
                  <a:gd name="T24" fmla="*/ 76 w 200"/>
                  <a:gd name="T25" fmla="*/ 40 h 235"/>
                  <a:gd name="T26" fmla="*/ 72 w 200"/>
                  <a:gd name="T27" fmla="*/ 36 h 235"/>
                  <a:gd name="T28" fmla="*/ 70 w 200"/>
                  <a:gd name="T29" fmla="*/ 32 h 235"/>
                  <a:gd name="T30" fmla="*/ 68 w 200"/>
                  <a:gd name="T31" fmla="*/ 24 h 235"/>
                  <a:gd name="T32" fmla="*/ 66 w 200"/>
                  <a:gd name="T33" fmla="*/ 12 h 235"/>
                  <a:gd name="T34" fmla="*/ 66 w 200"/>
                  <a:gd name="T35" fmla="*/ 0 h 235"/>
                  <a:gd name="T36" fmla="*/ 52 w 200"/>
                  <a:gd name="T37" fmla="*/ 2 h 235"/>
                  <a:gd name="T38" fmla="*/ 36 w 200"/>
                  <a:gd name="T39" fmla="*/ 10 h 235"/>
                  <a:gd name="T40" fmla="*/ 28 w 200"/>
                  <a:gd name="T41" fmla="*/ 16 h 235"/>
                  <a:gd name="T42" fmla="*/ 18 w 200"/>
                  <a:gd name="T43" fmla="*/ 24 h 235"/>
                  <a:gd name="T44" fmla="*/ 10 w 200"/>
                  <a:gd name="T45" fmla="*/ 22 h 235"/>
                  <a:gd name="T46" fmla="*/ 8 w 200"/>
                  <a:gd name="T47" fmla="*/ 34 h 235"/>
                  <a:gd name="T48" fmla="*/ 16 w 200"/>
                  <a:gd name="T49" fmla="*/ 52 h 235"/>
                  <a:gd name="T50" fmla="*/ 14 w 200"/>
                  <a:gd name="T51" fmla="*/ 68 h 235"/>
                  <a:gd name="T52" fmla="*/ 16 w 200"/>
                  <a:gd name="T53" fmla="*/ 78 h 235"/>
                  <a:gd name="T54" fmla="*/ 14 w 200"/>
                  <a:gd name="T55" fmla="*/ 84 h 235"/>
                  <a:gd name="T56" fmla="*/ 10 w 200"/>
                  <a:gd name="T57" fmla="*/ 92 h 235"/>
                  <a:gd name="T58" fmla="*/ 10 w 200"/>
                  <a:gd name="T59" fmla="*/ 104 h 235"/>
                  <a:gd name="T60" fmla="*/ 20 w 200"/>
                  <a:gd name="T61" fmla="*/ 116 h 235"/>
                  <a:gd name="T62" fmla="*/ 18 w 200"/>
                  <a:gd name="T63" fmla="*/ 122 h 235"/>
                  <a:gd name="T64" fmla="*/ 14 w 200"/>
                  <a:gd name="T65" fmla="*/ 130 h 235"/>
                  <a:gd name="T66" fmla="*/ 12 w 200"/>
                  <a:gd name="T67" fmla="*/ 137 h 235"/>
                  <a:gd name="T68" fmla="*/ 18 w 200"/>
                  <a:gd name="T69" fmla="*/ 147 h 235"/>
                  <a:gd name="T70" fmla="*/ 20 w 200"/>
                  <a:gd name="T71" fmla="*/ 155 h 235"/>
                  <a:gd name="T72" fmla="*/ 24 w 200"/>
                  <a:gd name="T73" fmla="*/ 167 h 235"/>
                  <a:gd name="T74" fmla="*/ 32 w 200"/>
                  <a:gd name="T75" fmla="*/ 173 h 235"/>
                  <a:gd name="T76" fmla="*/ 32 w 200"/>
                  <a:gd name="T77" fmla="*/ 183 h 235"/>
                  <a:gd name="T78" fmla="*/ 30 w 200"/>
                  <a:gd name="T79" fmla="*/ 189 h 235"/>
                  <a:gd name="T80" fmla="*/ 34 w 200"/>
                  <a:gd name="T81" fmla="*/ 195 h 235"/>
                  <a:gd name="T82" fmla="*/ 34 w 200"/>
                  <a:gd name="T83" fmla="*/ 201 h 235"/>
                  <a:gd name="T84" fmla="*/ 44 w 200"/>
                  <a:gd name="T85" fmla="*/ 217 h 235"/>
                  <a:gd name="T86" fmla="*/ 48 w 200"/>
                  <a:gd name="T87" fmla="*/ 231 h 235"/>
                  <a:gd name="T88" fmla="*/ 54 w 200"/>
                  <a:gd name="T89" fmla="*/ 235 h 235"/>
                  <a:gd name="T90" fmla="*/ 64 w 200"/>
                  <a:gd name="T91" fmla="*/ 227 h 235"/>
                  <a:gd name="T92" fmla="*/ 72 w 200"/>
                  <a:gd name="T93" fmla="*/ 221 h 235"/>
                  <a:gd name="T94" fmla="*/ 78 w 200"/>
                  <a:gd name="T95" fmla="*/ 221 h 235"/>
                  <a:gd name="T96" fmla="*/ 94 w 200"/>
                  <a:gd name="T97" fmla="*/ 223 h 235"/>
                  <a:gd name="T98" fmla="*/ 104 w 200"/>
                  <a:gd name="T99" fmla="*/ 233 h 235"/>
                  <a:gd name="T100" fmla="*/ 108 w 200"/>
                  <a:gd name="T101" fmla="*/ 221 h 235"/>
                  <a:gd name="T102" fmla="*/ 126 w 200"/>
                  <a:gd name="T103" fmla="*/ 219 h 235"/>
                  <a:gd name="T104" fmla="*/ 130 w 200"/>
                  <a:gd name="T105" fmla="*/ 219 h 235"/>
                  <a:gd name="T106" fmla="*/ 134 w 200"/>
                  <a:gd name="T107" fmla="*/ 187 h 235"/>
                  <a:gd name="T108" fmla="*/ 156 w 200"/>
                  <a:gd name="T109" fmla="*/ 173 h 235"/>
                  <a:gd name="T110" fmla="*/ 194 w 200"/>
                  <a:gd name="T111" fmla="*/ 181 h 235"/>
                  <a:gd name="T112" fmla="*/ 198 w 200"/>
                  <a:gd name="T113" fmla="*/ 185 h 235"/>
                  <a:gd name="T114" fmla="*/ 198 w 200"/>
                  <a:gd name="T115" fmla="*/ 167 h 235"/>
                  <a:gd name="T116" fmla="*/ 198 w 200"/>
                  <a:gd name="T11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 h="235">
                    <a:moveTo>
                      <a:pt x="200" y="151"/>
                    </a:moveTo>
                    <a:lnTo>
                      <a:pt x="200" y="151"/>
                    </a:lnTo>
                    <a:lnTo>
                      <a:pt x="198" y="147"/>
                    </a:lnTo>
                    <a:lnTo>
                      <a:pt x="196" y="143"/>
                    </a:lnTo>
                    <a:lnTo>
                      <a:pt x="196" y="141"/>
                    </a:lnTo>
                    <a:lnTo>
                      <a:pt x="194" y="139"/>
                    </a:lnTo>
                    <a:lnTo>
                      <a:pt x="194" y="141"/>
                    </a:lnTo>
                    <a:lnTo>
                      <a:pt x="192" y="139"/>
                    </a:lnTo>
                    <a:lnTo>
                      <a:pt x="188" y="137"/>
                    </a:lnTo>
                    <a:lnTo>
                      <a:pt x="186" y="134"/>
                    </a:lnTo>
                    <a:lnTo>
                      <a:pt x="186" y="134"/>
                    </a:lnTo>
                    <a:lnTo>
                      <a:pt x="184" y="132"/>
                    </a:lnTo>
                    <a:lnTo>
                      <a:pt x="184" y="128"/>
                    </a:lnTo>
                    <a:lnTo>
                      <a:pt x="182" y="124"/>
                    </a:lnTo>
                    <a:lnTo>
                      <a:pt x="182" y="124"/>
                    </a:lnTo>
                    <a:lnTo>
                      <a:pt x="184" y="120"/>
                    </a:lnTo>
                    <a:lnTo>
                      <a:pt x="184" y="120"/>
                    </a:lnTo>
                    <a:lnTo>
                      <a:pt x="184" y="118"/>
                    </a:lnTo>
                    <a:lnTo>
                      <a:pt x="184" y="116"/>
                    </a:lnTo>
                    <a:lnTo>
                      <a:pt x="184" y="116"/>
                    </a:lnTo>
                    <a:lnTo>
                      <a:pt x="184" y="118"/>
                    </a:lnTo>
                    <a:lnTo>
                      <a:pt x="182" y="118"/>
                    </a:lnTo>
                    <a:lnTo>
                      <a:pt x="182" y="118"/>
                    </a:lnTo>
                    <a:lnTo>
                      <a:pt x="174" y="118"/>
                    </a:lnTo>
                    <a:lnTo>
                      <a:pt x="168" y="118"/>
                    </a:lnTo>
                    <a:lnTo>
                      <a:pt x="162" y="116"/>
                    </a:lnTo>
                    <a:lnTo>
                      <a:pt x="156" y="116"/>
                    </a:lnTo>
                    <a:lnTo>
                      <a:pt x="156" y="114"/>
                    </a:lnTo>
                    <a:lnTo>
                      <a:pt x="154" y="110"/>
                    </a:lnTo>
                    <a:lnTo>
                      <a:pt x="154" y="108"/>
                    </a:lnTo>
                    <a:lnTo>
                      <a:pt x="154" y="102"/>
                    </a:lnTo>
                    <a:lnTo>
                      <a:pt x="150" y="100"/>
                    </a:lnTo>
                    <a:lnTo>
                      <a:pt x="148" y="96"/>
                    </a:lnTo>
                    <a:lnTo>
                      <a:pt x="148" y="96"/>
                    </a:lnTo>
                    <a:lnTo>
                      <a:pt x="150" y="96"/>
                    </a:lnTo>
                    <a:lnTo>
                      <a:pt x="152" y="96"/>
                    </a:lnTo>
                    <a:lnTo>
                      <a:pt x="152" y="88"/>
                    </a:lnTo>
                    <a:lnTo>
                      <a:pt x="150" y="86"/>
                    </a:lnTo>
                    <a:lnTo>
                      <a:pt x="150" y="84"/>
                    </a:lnTo>
                    <a:lnTo>
                      <a:pt x="150" y="82"/>
                    </a:lnTo>
                    <a:lnTo>
                      <a:pt x="148" y="80"/>
                    </a:lnTo>
                    <a:lnTo>
                      <a:pt x="148" y="80"/>
                    </a:lnTo>
                    <a:lnTo>
                      <a:pt x="148" y="78"/>
                    </a:lnTo>
                    <a:lnTo>
                      <a:pt x="148" y="78"/>
                    </a:lnTo>
                    <a:lnTo>
                      <a:pt x="148" y="76"/>
                    </a:lnTo>
                    <a:lnTo>
                      <a:pt x="148" y="74"/>
                    </a:lnTo>
                    <a:lnTo>
                      <a:pt x="148" y="74"/>
                    </a:lnTo>
                    <a:lnTo>
                      <a:pt x="146" y="72"/>
                    </a:lnTo>
                    <a:lnTo>
                      <a:pt x="146" y="72"/>
                    </a:lnTo>
                    <a:lnTo>
                      <a:pt x="144" y="70"/>
                    </a:lnTo>
                    <a:lnTo>
                      <a:pt x="140" y="68"/>
                    </a:lnTo>
                    <a:lnTo>
                      <a:pt x="138" y="66"/>
                    </a:lnTo>
                    <a:lnTo>
                      <a:pt x="136" y="68"/>
                    </a:lnTo>
                    <a:lnTo>
                      <a:pt x="132" y="68"/>
                    </a:lnTo>
                    <a:lnTo>
                      <a:pt x="130" y="68"/>
                    </a:lnTo>
                    <a:lnTo>
                      <a:pt x="130" y="68"/>
                    </a:lnTo>
                    <a:lnTo>
                      <a:pt x="126" y="68"/>
                    </a:lnTo>
                    <a:lnTo>
                      <a:pt x="124" y="66"/>
                    </a:lnTo>
                    <a:lnTo>
                      <a:pt x="124" y="66"/>
                    </a:lnTo>
                    <a:lnTo>
                      <a:pt x="122" y="62"/>
                    </a:lnTo>
                    <a:lnTo>
                      <a:pt x="120" y="62"/>
                    </a:lnTo>
                    <a:lnTo>
                      <a:pt x="120" y="60"/>
                    </a:lnTo>
                    <a:lnTo>
                      <a:pt x="118" y="60"/>
                    </a:lnTo>
                    <a:lnTo>
                      <a:pt x="116" y="60"/>
                    </a:lnTo>
                    <a:lnTo>
                      <a:pt x="114" y="60"/>
                    </a:lnTo>
                    <a:lnTo>
                      <a:pt x="112" y="58"/>
                    </a:lnTo>
                    <a:lnTo>
                      <a:pt x="110" y="58"/>
                    </a:lnTo>
                    <a:lnTo>
                      <a:pt x="110" y="58"/>
                    </a:lnTo>
                    <a:lnTo>
                      <a:pt x="108" y="56"/>
                    </a:lnTo>
                    <a:lnTo>
                      <a:pt x="106" y="54"/>
                    </a:lnTo>
                    <a:lnTo>
                      <a:pt x="106" y="54"/>
                    </a:lnTo>
                    <a:lnTo>
                      <a:pt x="106" y="52"/>
                    </a:lnTo>
                    <a:lnTo>
                      <a:pt x="104" y="52"/>
                    </a:lnTo>
                    <a:lnTo>
                      <a:pt x="104" y="52"/>
                    </a:lnTo>
                    <a:lnTo>
                      <a:pt x="102" y="52"/>
                    </a:lnTo>
                    <a:lnTo>
                      <a:pt x="100" y="52"/>
                    </a:lnTo>
                    <a:lnTo>
                      <a:pt x="98" y="52"/>
                    </a:lnTo>
                    <a:lnTo>
                      <a:pt x="98" y="50"/>
                    </a:lnTo>
                    <a:lnTo>
                      <a:pt x="96" y="50"/>
                    </a:lnTo>
                    <a:lnTo>
                      <a:pt x="96" y="48"/>
                    </a:lnTo>
                    <a:lnTo>
                      <a:pt x="94" y="48"/>
                    </a:lnTo>
                    <a:lnTo>
                      <a:pt x="92" y="50"/>
                    </a:lnTo>
                    <a:lnTo>
                      <a:pt x="90" y="50"/>
                    </a:lnTo>
                    <a:lnTo>
                      <a:pt x="86" y="48"/>
                    </a:lnTo>
                    <a:lnTo>
                      <a:pt x="84" y="48"/>
                    </a:lnTo>
                    <a:lnTo>
                      <a:pt x="82" y="46"/>
                    </a:lnTo>
                    <a:lnTo>
                      <a:pt x="82" y="44"/>
                    </a:lnTo>
                    <a:lnTo>
                      <a:pt x="80" y="44"/>
                    </a:lnTo>
                    <a:lnTo>
                      <a:pt x="80" y="42"/>
                    </a:lnTo>
                    <a:lnTo>
                      <a:pt x="78" y="42"/>
                    </a:lnTo>
                    <a:lnTo>
                      <a:pt x="76" y="40"/>
                    </a:lnTo>
                    <a:lnTo>
                      <a:pt x="76" y="40"/>
                    </a:lnTo>
                    <a:lnTo>
                      <a:pt x="74" y="40"/>
                    </a:lnTo>
                    <a:lnTo>
                      <a:pt x="74" y="38"/>
                    </a:lnTo>
                    <a:lnTo>
                      <a:pt x="74" y="38"/>
                    </a:lnTo>
                    <a:lnTo>
                      <a:pt x="74" y="38"/>
                    </a:lnTo>
                    <a:lnTo>
                      <a:pt x="72" y="36"/>
                    </a:lnTo>
                    <a:lnTo>
                      <a:pt x="72" y="36"/>
                    </a:lnTo>
                    <a:lnTo>
                      <a:pt x="72" y="36"/>
                    </a:lnTo>
                    <a:lnTo>
                      <a:pt x="72" y="36"/>
                    </a:lnTo>
                    <a:lnTo>
                      <a:pt x="70" y="36"/>
                    </a:lnTo>
                    <a:lnTo>
                      <a:pt x="70" y="36"/>
                    </a:lnTo>
                    <a:lnTo>
                      <a:pt x="70" y="34"/>
                    </a:lnTo>
                    <a:lnTo>
                      <a:pt x="70" y="32"/>
                    </a:lnTo>
                    <a:lnTo>
                      <a:pt x="70" y="32"/>
                    </a:lnTo>
                    <a:lnTo>
                      <a:pt x="68" y="30"/>
                    </a:lnTo>
                    <a:lnTo>
                      <a:pt x="68" y="28"/>
                    </a:lnTo>
                    <a:lnTo>
                      <a:pt x="68" y="28"/>
                    </a:lnTo>
                    <a:lnTo>
                      <a:pt x="68" y="28"/>
                    </a:lnTo>
                    <a:lnTo>
                      <a:pt x="68" y="26"/>
                    </a:lnTo>
                    <a:lnTo>
                      <a:pt x="66" y="26"/>
                    </a:lnTo>
                    <a:lnTo>
                      <a:pt x="68" y="24"/>
                    </a:lnTo>
                    <a:lnTo>
                      <a:pt x="68" y="22"/>
                    </a:lnTo>
                    <a:lnTo>
                      <a:pt x="68" y="20"/>
                    </a:lnTo>
                    <a:lnTo>
                      <a:pt x="66" y="18"/>
                    </a:lnTo>
                    <a:lnTo>
                      <a:pt x="66" y="16"/>
                    </a:lnTo>
                    <a:lnTo>
                      <a:pt x="66" y="14"/>
                    </a:lnTo>
                    <a:lnTo>
                      <a:pt x="66" y="12"/>
                    </a:lnTo>
                    <a:lnTo>
                      <a:pt x="66" y="12"/>
                    </a:lnTo>
                    <a:lnTo>
                      <a:pt x="68" y="10"/>
                    </a:lnTo>
                    <a:lnTo>
                      <a:pt x="68" y="8"/>
                    </a:lnTo>
                    <a:lnTo>
                      <a:pt x="66" y="6"/>
                    </a:lnTo>
                    <a:lnTo>
                      <a:pt x="66" y="4"/>
                    </a:lnTo>
                    <a:lnTo>
                      <a:pt x="66" y="2"/>
                    </a:lnTo>
                    <a:lnTo>
                      <a:pt x="66" y="0"/>
                    </a:lnTo>
                    <a:lnTo>
                      <a:pt x="66" y="0"/>
                    </a:lnTo>
                    <a:lnTo>
                      <a:pt x="64" y="0"/>
                    </a:lnTo>
                    <a:lnTo>
                      <a:pt x="64" y="0"/>
                    </a:lnTo>
                    <a:lnTo>
                      <a:pt x="62" y="2"/>
                    </a:lnTo>
                    <a:lnTo>
                      <a:pt x="62" y="2"/>
                    </a:lnTo>
                    <a:lnTo>
                      <a:pt x="60" y="0"/>
                    </a:lnTo>
                    <a:lnTo>
                      <a:pt x="58" y="0"/>
                    </a:lnTo>
                    <a:lnTo>
                      <a:pt x="52" y="2"/>
                    </a:lnTo>
                    <a:lnTo>
                      <a:pt x="50" y="2"/>
                    </a:lnTo>
                    <a:lnTo>
                      <a:pt x="48" y="2"/>
                    </a:lnTo>
                    <a:lnTo>
                      <a:pt x="46" y="2"/>
                    </a:lnTo>
                    <a:lnTo>
                      <a:pt x="44" y="4"/>
                    </a:lnTo>
                    <a:lnTo>
                      <a:pt x="38" y="10"/>
                    </a:lnTo>
                    <a:lnTo>
                      <a:pt x="38" y="10"/>
                    </a:lnTo>
                    <a:lnTo>
                      <a:pt x="36" y="10"/>
                    </a:lnTo>
                    <a:lnTo>
                      <a:pt x="36" y="12"/>
                    </a:lnTo>
                    <a:lnTo>
                      <a:pt x="34" y="12"/>
                    </a:lnTo>
                    <a:lnTo>
                      <a:pt x="32" y="14"/>
                    </a:lnTo>
                    <a:lnTo>
                      <a:pt x="30" y="16"/>
                    </a:lnTo>
                    <a:lnTo>
                      <a:pt x="30" y="16"/>
                    </a:lnTo>
                    <a:lnTo>
                      <a:pt x="28" y="16"/>
                    </a:lnTo>
                    <a:lnTo>
                      <a:pt x="28" y="16"/>
                    </a:lnTo>
                    <a:lnTo>
                      <a:pt x="26" y="16"/>
                    </a:lnTo>
                    <a:lnTo>
                      <a:pt x="24" y="18"/>
                    </a:lnTo>
                    <a:lnTo>
                      <a:pt x="24" y="18"/>
                    </a:lnTo>
                    <a:lnTo>
                      <a:pt x="22" y="22"/>
                    </a:lnTo>
                    <a:lnTo>
                      <a:pt x="20" y="22"/>
                    </a:lnTo>
                    <a:lnTo>
                      <a:pt x="20" y="22"/>
                    </a:lnTo>
                    <a:lnTo>
                      <a:pt x="18" y="24"/>
                    </a:lnTo>
                    <a:lnTo>
                      <a:pt x="16" y="24"/>
                    </a:lnTo>
                    <a:lnTo>
                      <a:pt x="16" y="24"/>
                    </a:lnTo>
                    <a:lnTo>
                      <a:pt x="14" y="24"/>
                    </a:lnTo>
                    <a:lnTo>
                      <a:pt x="14" y="24"/>
                    </a:lnTo>
                    <a:lnTo>
                      <a:pt x="14" y="24"/>
                    </a:lnTo>
                    <a:lnTo>
                      <a:pt x="12" y="22"/>
                    </a:lnTo>
                    <a:lnTo>
                      <a:pt x="10" y="22"/>
                    </a:lnTo>
                    <a:lnTo>
                      <a:pt x="6" y="22"/>
                    </a:lnTo>
                    <a:lnTo>
                      <a:pt x="2" y="22"/>
                    </a:lnTo>
                    <a:lnTo>
                      <a:pt x="0" y="22"/>
                    </a:lnTo>
                    <a:lnTo>
                      <a:pt x="4" y="26"/>
                    </a:lnTo>
                    <a:lnTo>
                      <a:pt x="4" y="28"/>
                    </a:lnTo>
                    <a:lnTo>
                      <a:pt x="6" y="32"/>
                    </a:lnTo>
                    <a:lnTo>
                      <a:pt x="8" y="34"/>
                    </a:lnTo>
                    <a:lnTo>
                      <a:pt x="10" y="38"/>
                    </a:lnTo>
                    <a:lnTo>
                      <a:pt x="12" y="42"/>
                    </a:lnTo>
                    <a:lnTo>
                      <a:pt x="14" y="46"/>
                    </a:lnTo>
                    <a:lnTo>
                      <a:pt x="16" y="50"/>
                    </a:lnTo>
                    <a:lnTo>
                      <a:pt x="16" y="50"/>
                    </a:lnTo>
                    <a:lnTo>
                      <a:pt x="16" y="52"/>
                    </a:lnTo>
                    <a:lnTo>
                      <a:pt x="16" y="52"/>
                    </a:lnTo>
                    <a:lnTo>
                      <a:pt x="16" y="54"/>
                    </a:lnTo>
                    <a:lnTo>
                      <a:pt x="14" y="54"/>
                    </a:lnTo>
                    <a:lnTo>
                      <a:pt x="14" y="56"/>
                    </a:lnTo>
                    <a:lnTo>
                      <a:pt x="12" y="56"/>
                    </a:lnTo>
                    <a:lnTo>
                      <a:pt x="12" y="58"/>
                    </a:lnTo>
                    <a:lnTo>
                      <a:pt x="14" y="66"/>
                    </a:lnTo>
                    <a:lnTo>
                      <a:pt x="14" y="68"/>
                    </a:lnTo>
                    <a:lnTo>
                      <a:pt x="14" y="68"/>
                    </a:lnTo>
                    <a:lnTo>
                      <a:pt x="12" y="70"/>
                    </a:lnTo>
                    <a:lnTo>
                      <a:pt x="12" y="70"/>
                    </a:lnTo>
                    <a:lnTo>
                      <a:pt x="14" y="72"/>
                    </a:lnTo>
                    <a:lnTo>
                      <a:pt x="14" y="76"/>
                    </a:lnTo>
                    <a:lnTo>
                      <a:pt x="16" y="76"/>
                    </a:lnTo>
                    <a:lnTo>
                      <a:pt x="16" y="78"/>
                    </a:lnTo>
                    <a:lnTo>
                      <a:pt x="16" y="80"/>
                    </a:lnTo>
                    <a:lnTo>
                      <a:pt x="16" y="80"/>
                    </a:lnTo>
                    <a:lnTo>
                      <a:pt x="16" y="80"/>
                    </a:lnTo>
                    <a:lnTo>
                      <a:pt x="14" y="80"/>
                    </a:lnTo>
                    <a:lnTo>
                      <a:pt x="14" y="82"/>
                    </a:lnTo>
                    <a:lnTo>
                      <a:pt x="14" y="84"/>
                    </a:lnTo>
                    <a:lnTo>
                      <a:pt x="14" y="84"/>
                    </a:lnTo>
                    <a:lnTo>
                      <a:pt x="12" y="86"/>
                    </a:lnTo>
                    <a:lnTo>
                      <a:pt x="12" y="86"/>
                    </a:lnTo>
                    <a:lnTo>
                      <a:pt x="12" y="86"/>
                    </a:lnTo>
                    <a:lnTo>
                      <a:pt x="12" y="88"/>
                    </a:lnTo>
                    <a:lnTo>
                      <a:pt x="12" y="90"/>
                    </a:lnTo>
                    <a:lnTo>
                      <a:pt x="10" y="90"/>
                    </a:lnTo>
                    <a:lnTo>
                      <a:pt x="10" y="92"/>
                    </a:lnTo>
                    <a:lnTo>
                      <a:pt x="10" y="94"/>
                    </a:lnTo>
                    <a:lnTo>
                      <a:pt x="10" y="94"/>
                    </a:lnTo>
                    <a:lnTo>
                      <a:pt x="14" y="98"/>
                    </a:lnTo>
                    <a:lnTo>
                      <a:pt x="14" y="98"/>
                    </a:lnTo>
                    <a:lnTo>
                      <a:pt x="12" y="100"/>
                    </a:lnTo>
                    <a:lnTo>
                      <a:pt x="12" y="102"/>
                    </a:lnTo>
                    <a:lnTo>
                      <a:pt x="10" y="104"/>
                    </a:lnTo>
                    <a:lnTo>
                      <a:pt x="10" y="106"/>
                    </a:lnTo>
                    <a:lnTo>
                      <a:pt x="12" y="108"/>
                    </a:lnTo>
                    <a:lnTo>
                      <a:pt x="14" y="114"/>
                    </a:lnTo>
                    <a:lnTo>
                      <a:pt x="16" y="116"/>
                    </a:lnTo>
                    <a:lnTo>
                      <a:pt x="16" y="116"/>
                    </a:lnTo>
                    <a:lnTo>
                      <a:pt x="18" y="116"/>
                    </a:lnTo>
                    <a:lnTo>
                      <a:pt x="20" y="116"/>
                    </a:lnTo>
                    <a:lnTo>
                      <a:pt x="20" y="118"/>
                    </a:lnTo>
                    <a:lnTo>
                      <a:pt x="20" y="118"/>
                    </a:lnTo>
                    <a:lnTo>
                      <a:pt x="20" y="118"/>
                    </a:lnTo>
                    <a:lnTo>
                      <a:pt x="20" y="118"/>
                    </a:lnTo>
                    <a:lnTo>
                      <a:pt x="18" y="120"/>
                    </a:lnTo>
                    <a:lnTo>
                      <a:pt x="18" y="120"/>
                    </a:lnTo>
                    <a:lnTo>
                      <a:pt x="18" y="122"/>
                    </a:lnTo>
                    <a:lnTo>
                      <a:pt x="18" y="124"/>
                    </a:lnTo>
                    <a:lnTo>
                      <a:pt x="18" y="124"/>
                    </a:lnTo>
                    <a:lnTo>
                      <a:pt x="16" y="124"/>
                    </a:lnTo>
                    <a:lnTo>
                      <a:pt x="16" y="126"/>
                    </a:lnTo>
                    <a:lnTo>
                      <a:pt x="16" y="128"/>
                    </a:lnTo>
                    <a:lnTo>
                      <a:pt x="14" y="130"/>
                    </a:lnTo>
                    <a:lnTo>
                      <a:pt x="14" y="130"/>
                    </a:lnTo>
                    <a:lnTo>
                      <a:pt x="12" y="132"/>
                    </a:lnTo>
                    <a:lnTo>
                      <a:pt x="12" y="132"/>
                    </a:lnTo>
                    <a:lnTo>
                      <a:pt x="10" y="134"/>
                    </a:lnTo>
                    <a:lnTo>
                      <a:pt x="10" y="134"/>
                    </a:lnTo>
                    <a:lnTo>
                      <a:pt x="10" y="134"/>
                    </a:lnTo>
                    <a:lnTo>
                      <a:pt x="12" y="137"/>
                    </a:lnTo>
                    <a:lnTo>
                      <a:pt x="12" y="137"/>
                    </a:lnTo>
                    <a:lnTo>
                      <a:pt x="12" y="139"/>
                    </a:lnTo>
                    <a:lnTo>
                      <a:pt x="12" y="139"/>
                    </a:lnTo>
                    <a:lnTo>
                      <a:pt x="12" y="139"/>
                    </a:lnTo>
                    <a:lnTo>
                      <a:pt x="14" y="141"/>
                    </a:lnTo>
                    <a:lnTo>
                      <a:pt x="16" y="145"/>
                    </a:lnTo>
                    <a:lnTo>
                      <a:pt x="16" y="147"/>
                    </a:lnTo>
                    <a:lnTo>
                      <a:pt x="18" y="147"/>
                    </a:lnTo>
                    <a:lnTo>
                      <a:pt x="20" y="149"/>
                    </a:lnTo>
                    <a:lnTo>
                      <a:pt x="20" y="149"/>
                    </a:lnTo>
                    <a:lnTo>
                      <a:pt x="20" y="151"/>
                    </a:lnTo>
                    <a:lnTo>
                      <a:pt x="20" y="151"/>
                    </a:lnTo>
                    <a:lnTo>
                      <a:pt x="20" y="153"/>
                    </a:lnTo>
                    <a:lnTo>
                      <a:pt x="20" y="153"/>
                    </a:lnTo>
                    <a:lnTo>
                      <a:pt x="20" y="155"/>
                    </a:lnTo>
                    <a:lnTo>
                      <a:pt x="22" y="157"/>
                    </a:lnTo>
                    <a:lnTo>
                      <a:pt x="22" y="159"/>
                    </a:lnTo>
                    <a:lnTo>
                      <a:pt x="22" y="161"/>
                    </a:lnTo>
                    <a:lnTo>
                      <a:pt x="24" y="163"/>
                    </a:lnTo>
                    <a:lnTo>
                      <a:pt x="24" y="165"/>
                    </a:lnTo>
                    <a:lnTo>
                      <a:pt x="24" y="165"/>
                    </a:lnTo>
                    <a:lnTo>
                      <a:pt x="24" y="167"/>
                    </a:lnTo>
                    <a:lnTo>
                      <a:pt x="26" y="169"/>
                    </a:lnTo>
                    <a:lnTo>
                      <a:pt x="28" y="169"/>
                    </a:lnTo>
                    <a:lnTo>
                      <a:pt x="30" y="171"/>
                    </a:lnTo>
                    <a:lnTo>
                      <a:pt x="30" y="171"/>
                    </a:lnTo>
                    <a:lnTo>
                      <a:pt x="32" y="173"/>
                    </a:lnTo>
                    <a:lnTo>
                      <a:pt x="32" y="173"/>
                    </a:lnTo>
                    <a:lnTo>
                      <a:pt x="32" y="173"/>
                    </a:lnTo>
                    <a:lnTo>
                      <a:pt x="32" y="175"/>
                    </a:lnTo>
                    <a:lnTo>
                      <a:pt x="32" y="175"/>
                    </a:lnTo>
                    <a:lnTo>
                      <a:pt x="32" y="177"/>
                    </a:lnTo>
                    <a:lnTo>
                      <a:pt x="30" y="179"/>
                    </a:lnTo>
                    <a:lnTo>
                      <a:pt x="30" y="179"/>
                    </a:lnTo>
                    <a:lnTo>
                      <a:pt x="32" y="181"/>
                    </a:lnTo>
                    <a:lnTo>
                      <a:pt x="32" y="183"/>
                    </a:lnTo>
                    <a:lnTo>
                      <a:pt x="32" y="183"/>
                    </a:lnTo>
                    <a:lnTo>
                      <a:pt x="32" y="185"/>
                    </a:lnTo>
                    <a:lnTo>
                      <a:pt x="30" y="185"/>
                    </a:lnTo>
                    <a:lnTo>
                      <a:pt x="30" y="185"/>
                    </a:lnTo>
                    <a:lnTo>
                      <a:pt x="30" y="187"/>
                    </a:lnTo>
                    <a:lnTo>
                      <a:pt x="30" y="187"/>
                    </a:lnTo>
                    <a:lnTo>
                      <a:pt x="30" y="189"/>
                    </a:lnTo>
                    <a:lnTo>
                      <a:pt x="32" y="189"/>
                    </a:lnTo>
                    <a:lnTo>
                      <a:pt x="30" y="191"/>
                    </a:lnTo>
                    <a:lnTo>
                      <a:pt x="30" y="191"/>
                    </a:lnTo>
                    <a:lnTo>
                      <a:pt x="30" y="191"/>
                    </a:lnTo>
                    <a:lnTo>
                      <a:pt x="30" y="193"/>
                    </a:lnTo>
                    <a:lnTo>
                      <a:pt x="32" y="193"/>
                    </a:lnTo>
                    <a:lnTo>
                      <a:pt x="34" y="195"/>
                    </a:lnTo>
                    <a:lnTo>
                      <a:pt x="34" y="195"/>
                    </a:lnTo>
                    <a:lnTo>
                      <a:pt x="34" y="195"/>
                    </a:lnTo>
                    <a:lnTo>
                      <a:pt x="34" y="197"/>
                    </a:lnTo>
                    <a:lnTo>
                      <a:pt x="34" y="197"/>
                    </a:lnTo>
                    <a:lnTo>
                      <a:pt x="34" y="199"/>
                    </a:lnTo>
                    <a:lnTo>
                      <a:pt x="34" y="201"/>
                    </a:lnTo>
                    <a:lnTo>
                      <a:pt x="34" y="201"/>
                    </a:lnTo>
                    <a:lnTo>
                      <a:pt x="36" y="201"/>
                    </a:lnTo>
                    <a:lnTo>
                      <a:pt x="38" y="205"/>
                    </a:lnTo>
                    <a:lnTo>
                      <a:pt x="40" y="207"/>
                    </a:lnTo>
                    <a:lnTo>
                      <a:pt x="42" y="211"/>
                    </a:lnTo>
                    <a:lnTo>
                      <a:pt x="42" y="213"/>
                    </a:lnTo>
                    <a:lnTo>
                      <a:pt x="44" y="215"/>
                    </a:lnTo>
                    <a:lnTo>
                      <a:pt x="44" y="217"/>
                    </a:lnTo>
                    <a:lnTo>
                      <a:pt x="44" y="219"/>
                    </a:lnTo>
                    <a:lnTo>
                      <a:pt x="46" y="221"/>
                    </a:lnTo>
                    <a:lnTo>
                      <a:pt x="46" y="223"/>
                    </a:lnTo>
                    <a:lnTo>
                      <a:pt x="46" y="225"/>
                    </a:lnTo>
                    <a:lnTo>
                      <a:pt x="46" y="225"/>
                    </a:lnTo>
                    <a:lnTo>
                      <a:pt x="48" y="229"/>
                    </a:lnTo>
                    <a:lnTo>
                      <a:pt x="48" y="231"/>
                    </a:lnTo>
                    <a:lnTo>
                      <a:pt x="48" y="233"/>
                    </a:lnTo>
                    <a:lnTo>
                      <a:pt x="48" y="233"/>
                    </a:lnTo>
                    <a:lnTo>
                      <a:pt x="50" y="235"/>
                    </a:lnTo>
                    <a:lnTo>
                      <a:pt x="50" y="235"/>
                    </a:lnTo>
                    <a:lnTo>
                      <a:pt x="50" y="235"/>
                    </a:lnTo>
                    <a:lnTo>
                      <a:pt x="52" y="235"/>
                    </a:lnTo>
                    <a:lnTo>
                      <a:pt x="54" y="235"/>
                    </a:lnTo>
                    <a:lnTo>
                      <a:pt x="58" y="235"/>
                    </a:lnTo>
                    <a:lnTo>
                      <a:pt x="60" y="235"/>
                    </a:lnTo>
                    <a:lnTo>
                      <a:pt x="60" y="233"/>
                    </a:lnTo>
                    <a:lnTo>
                      <a:pt x="62" y="231"/>
                    </a:lnTo>
                    <a:lnTo>
                      <a:pt x="62" y="229"/>
                    </a:lnTo>
                    <a:lnTo>
                      <a:pt x="62" y="229"/>
                    </a:lnTo>
                    <a:lnTo>
                      <a:pt x="64" y="227"/>
                    </a:lnTo>
                    <a:lnTo>
                      <a:pt x="66" y="227"/>
                    </a:lnTo>
                    <a:lnTo>
                      <a:pt x="66" y="225"/>
                    </a:lnTo>
                    <a:lnTo>
                      <a:pt x="66" y="223"/>
                    </a:lnTo>
                    <a:lnTo>
                      <a:pt x="66" y="223"/>
                    </a:lnTo>
                    <a:lnTo>
                      <a:pt x="68" y="223"/>
                    </a:lnTo>
                    <a:lnTo>
                      <a:pt x="70" y="221"/>
                    </a:lnTo>
                    <a:lnTo>
                      <a:pt x="72" y="221"/>
                    </a:lnTo>
                    <a:lnTo>
                      <a:pt x="72" y="219"/>
                    </a:lnTo>
                    <a:lnTo>
                      <a:pt x="72" y="217"/>
                    </a:lnTo>
                    <a:lnTo>
                      <a:pt x="72" y="217"/>
                    </a:lnTo>
                    <a:lnTo>
                      <a:pt x="74" y="217"/>
                    </a:lnTo>
                    <a:lnTo>
                      <a:pt x="74" y="217"/>
                    </a:lnTo>
                    <a:lnTo>
                      <a:pt x="76" y="217"/>
                    </a:lnTo>
                    <a:lnTo>
                      <a:pt x="78" y="221"/>
                    </a:lnTo>
                    <a:lnTo>
                      <a:pt x="80" y="221"/>
                    </a:lnTo>
                    <a:lnTo>
                      <a:pt x="82" y="221"/>
                    </a:lnTo>
                    <a:lnTo>
                      <a:pt x="84" y="221"/>
                    </a:lnTo>
                    <a:lnTo>
                      <a:pt x="84" y="221"/>
                    </a:lnTo>
                    <a:lnTo>
                      <a:pt x="92" y="221"/>
                    </a:lnTo>
                    <a:lnTo>
                      <a:pt x="92" y="221"/>
                    </a:lnTo>
                    <a:lnTo>
                      <a:pt x="94" y="223"/>
                    </a:lnTo>
                    <a:lnTo>
                      <a:pt x="96" y="223"/>
                    </a:lnTo>
                    <a:lnTo>
                      <a:pt x="96" y="223"/>
                    </a:lnTo>
                    <a:lnTo>
                      <a:pt x="98" y="223"/>
                    </a:lnTo>
                    <a:lnTo>
                      <a:pt x="100" y="227"/>
                    </a:lnTo>
                    <a:lnTo>
                      <a:pt x="100" y="229"/>
                    </a:lnTo>
                    <a:lnTo>
                      <a:pt x="102" y="231"/>
                    </a:lnTo>
                    <a:lnTo>
                      <a:pt x="104" y="233"/>
                    </a:lnTo>
                    <a:lnTo>
                      <a:pt x="104" y="235"/>
                    </a:lnTo>
                    <a:lnTo>
                      <a:pt x="104" y="235"/>
                    </a:lnTo>
                    <a:lnTo>
                      <a:pt x="104" y="231"/>
                    </a:lnTo>
                    <a:lnTo>
                      <a:pt x="106" y="229"/>
                    </a:lnTo>
                    <a:lnTo>
                      <a:pt x="106" y="227"/>
                    </a:lnTo>
                    <a:lnTo>
                      <a:pt x="108" y="221"/>
                    </a:lnTo>
                    <a:lnTo>
                      <a:pt x="108" y="221"/>
                    </a:lnTo>
                    <a:lnTo>
                      <a:pt x="110" y="221"/>
                    </a:lnTo>
                    <a:lnTo>
                      <a:pt x="110" y="219"/>
                    </a:lnTo>
                    <a:lnTo>
                      <a:pt x="110" y="221"/>
                    </a:lnTo>
                    <a:lnTo>
                      <a:pt x="112" y="221"/>
                    </a:lnTo>
                    <a:lnTo>
                      <a:pt x="112" y="219"/>
                    </a:lnTo>
                    <a:lnTo>
                      <a:pt x="118" y="219"/>
                    </a:lnTo>
                    <a:lnTo>
                      <a:pt x="126" y="219"/>
                    </a:lnTo>
                    <a:lnTo>
                      <a:pt x="126" y="219"/>
                    </a:lnTo>
                    <a:lnTo>
                      <a:pt x="126" y="221"/>
                    </a:lnTo>
                    <a:lnTo>
                      <a:pt x="126" y="223"/>
                    </a:lnTo>
                    <a:lnTo>
                      <a:pt x="128" y="223"/>
                    </a:lnTo>
                    <a:lnTo>
                      <a:pt x="128" y="225"/>
                    </a:lnTo>
                    <a:lnTo>
                      <a:pt x="128" y="223"/>
                    </a:lnTo>
                    <a:lnTo>
                      <a:pt x="130" y="219"/>
                    </a:lnTo>
                    <a:lnTo>
                      <a:pt x="130" y="215"/>
                    </a:lnTo>
                    <a:lnTo>
                      <a:pt x="130" y="209"/>
                    </a:lnTo>
                    <a:lnTo>
                      <a:pt x="132" y="203"/>
                    </a:lnTo>
                    <a:lnTo>
                      <a:pt x="132" y="199"/>
                    </a:lnTo>
                    <a:lnTo>
                      <a:pt x="130" y="195"/>
                    </a:lnTo>
                    <a:lnTo>
                      <a:pt x="132" y="191"/>
                    </a:lnTo>
                    <a:lnTo>
                      <a:pt x="134" y="187"/>
                    </a:lnTo>
                    <a:lnTo>
                      <a:pt x="136" y="185"/>
                    </a:lnTo>
                    <a:lnTo>
                      <a:pt x="136" y="181"/>
                    </a:lnTo>
                    <a:lnTo>
                      <a:pt x="138" y="177"/>
                    </a:lnTo>
                    <a:lnTo>
                      <a:pt x="140" y="177"/>
                    </a:lnTo>
                    <a:lnTo>
                      <a:pt x="148" y="175"/>
                    </a:lnTo>
                    <a:lnTo>
                      <a:pt x="150" y="175"/>
                    </a:lnTo>
                    <a:lnTo>
                      <a:pt x="156" y="173"/>
                    </a:lnTo>
                    <a:lnTo>
                      <a:pt x="164" y="171"/>
                    </a:lnTo>
                    <a:lnTo>
                      <a:pt x="170" y="171"/>
                    </a:lnTo>
                    <a:lnTo>
                      <a:pt x="178" y="171"/>
                    </a:lnTo>
                    <a:lnTo>
                      <a:pt x="184" y="175"/>
                    </a:lnTo>
                    <a:lnTo>
                      <a:pt x="188" y="177"/>
                    </a:lnTo>
                    <a:lnTo>
                      <a:pt x="194" y="181"/>
                    </a:lnTo>
                    <a:lnTo>
                      <a:pt x="194" y="181"/>
                    </a:lnTo>
                    <a:lnTo>
                      <a:pt x="194" y="185"/>
                    </a:lnTo>
                    <a:lnTo>
                      <a:pt x="194" y="187"/>
                    </a:lnTo>
                    <a:lnTo>
                      <a:pt x="194" y="187"/>
                    </a:lnTo>
                    <a:lnTo>
                      <a:pt x="196" y="187"/>
                    </a:lnTo>
                    <a:lnTo>
                      <a:pt x="196" y="185"/>
                    </a:lnTo>
                    <a:lnTo>
                      <a:pt x="196" y="185"/>
                    </a:lnTo>
                    <a:lnTo>
                      <a:pt x="198" y="185"/>
                    </a:lnTo>
                    <a:lnTo>
                      <a:pt x="198" y="183"/>
                    </a:lnTo>
                    <a:lnTo>
                      <a:pt x="196" y="181"/>
                    </a:lnTo>
                    <a:lnTo>
                      <a:pt x="194" y="179"/>
                    </a:lnTo>
                    <a:lnTo>
                      <a:pt x="194" y="177"/>
                    </a:lnTo>
                    <a:lnTo>
                      <a:pt x="196" y="173"/>
                    </a:lnTo>
                    <a:lnTo>
                      <a:pt x="196" y="171"/>
                    </a:lnTo>
                    <a:lnTo>
                      <a:pt x="198" y="167"/>
                    </a:lnTo>
                    <a:lnTo>
                      <a:pt x="198" y="167"/>
                    </a:lnTo>
                    <a:lnTo>
                      <a:pt x="198" y="167"/>
                    </a:lnTo>
                    <a:lnTo>
                      <a:pt x="198" y="165"/>
                    </a:lnTo>
                    <a:lnTo>
                      <a:pt x="198" y="165"/>
                    </a:lnTo>
                    <a:lnTo>
                      <a:pt x="198" y="165"/>
                    </a:lnTo>
                    <a:lnTo>
                      <a:pt x="198" y="161"/>
                    </a:lnTo>
                    <a:lnTo>
                      <a:pt x="198" y="157"/>
                    </a:lnTo>
                    <a:lnTo>
                      <a:pt x="200" y="153"/>
                    </a:lnTo>
                    <a:lnTo>
                      <a:pt x="200" y="153"/>
                    </a:lnTo>
                    <a:lnTo>
                      <a:pt x="200" y="153"/>
                    </a:lnTo>
                    <a:lnTo>
                      <a:pt x="200" y="153"/>
                    </a:lnTo>
                    <a:lnTo>
                      <a:pt x="200" y="151"/>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52" name="Freeform 226">
                <a:extLst>
                  <a:ext uri="{FF2B5EF4-FFF2-40B4-BE49-F238E27FC236}">
                    <a16:creationId xmlns:a16="http://schemas.microsoft.com/office/drawing/2014/main" id="{E7BCCA04-9A3C-C74A-92D1-1F439D11B331}"/>
                  </a:ext>
                </a:extLst>
              </p:cNvPr>
              <p:cNvSpPr>
                <a:spLocks/>
              </p:cNvSpPr>
              <p:nvPr/>
            </p:nvSpPr>
            <p:spPr bwMode="auto">
              <a:xfrm>
                <a:off x="4827" y="1570"/>
                <a:ext cx="52" cy="30"/>
              </a:xfrm>
              <a:custGeom>
                <a:avLst/>
                <a:gdLst>
                  <a:gd name="T0" fmla="*/ 52 w 52"/>
                  <a:gd name="T1" fmla="*/ 24 h 30"/>
                  <a:gd name="T2" fmla="*/ 50 w 52"/>
                  <a:gd name="T3" fmla="*/ 22 h 30"/>
                  <a:gd name="T4" fmla="*/ 50 w 52"/>
                  <a:gd name="T5" fmla="*/ 20 h 30"/>
                  <a:gd name="T6" fmla="*/ 50 w 52"/>
                  <a:gd name="T7" fmla="*/ 18 h 30"/>
                  <a:gd name="T8" fmla="*/ 48 w 52"/>
                  <a:gd name="T9" fmla="*/ 16 h 30"/>
                  <a:gd name="T10" fmla="*/ 46 w 52"/>
                  <a:gd name="T11" fmla="*/ 16 h 30"/>
                  <a:gd name="T12" fmla="*/ 42 w 52"/>
                  <a:gd name="T13" fmla="*/ 14 h 30"/>
                  <a:gd name="T14" fmla="*/ 42 w 52"/>
                  <a:gd name="T15" fmla="*/ 12 h 30"/>
                  <a:gd name="T16" fmla="*/ 42 w 52"/>
                  <a:gd name="T17" fmla="*/ 10 h 30"/>
                  <a:gd name="T18" fmla="*/ 42 w 52"/>
                  <a:gd name="T19" fmla="*/ 8 h 30"/>
                  <a:gd name="T20" fmla="*/ 40 w 52"/>
                  <a:gd name="T21" fmla="*/ 6 h 30"/>
                  <a:gd name="T22" fmla="*/ 36 w 52"/>
                  <a:gd name="T23" fmla="*/ 4 h 30"/>
                  <a:gd name="T24" fmla="*/ 36 w 52"/>
                  <a:gd name="T25" fmla="*/ 4 h 30"/>
                  <a:gd name="T26" fmla="*/ 34 w 52"/>
                  <a:gd name="T27" fmla="*/ 6 h 30"/>
                  <a:gd name="T28" fmla="*/ 32 w 52"/>
                  <a:gd name="T29" fmla="*/ 6 h 30"/>
                  <a:gd name="T30" fmla="*/ 28 w 52"/>
                  <a:gd name="T31" fmla="*/ 4 h 30"/>
                  <a:gd name="T32" fmla="*/ 24 w 52"/>
                  <a:gd name="T33" fmla="*/ 4 h 30"/>
                  <a:gd name="T34" fmla="*/ 22 w 52"/>
                  <a:gd name="T35" fmla="*/ 4 h 30"/>
                  <a:gd name="T36" fmla="*/ 22 w 52"/>
                  <a:gd name="T37" fmla="*/ 4 h 30"/>
                  <a:gd name="T38" fmla="*/ 22 w 52"/>
                  <a:gd name="T39" fmla="*/ 2 h 30"/>
                  <a:gd name="T40" fmla="*/ 18 w 52"/>
                  <a:gd name="T41" fmla="*/ 0 h 30"/>
                  <a:gd name="T42" fmla="*/ 14 w 52"/>
                  <a:gd name="T43" fmla="*/ 0 h 30"/>
                  <a:gd name="T44" fmla="*/ 12 w 52"/>
                  <a:gd name="T45" fmla="*/ 2 h 30"/>
                  <a:gd name="T46" fmla="*/ 10 w 52"/>
                  <a:gd name="T47" fmla="*/ 4 h 30"/>
                  <a:gd name="T48" fmla="*/ 8 w 52"/>
                  <a:gd name="T49" fmla="*/ 6 h 30"/>
                  <a:gd name="T50" fmla="*/ 6 w 52"/>
                  <a:gd name="T51" fmla="*/ 12 h 30"/>
                  <a:gd name="T52" fmla="*/ 4 w 52"/>
                  <a:gd name="T53" fmla="*/ 14 h 30"/>
                  <a:gd name="T54" fmla="*/ 2 w 52"/>
                  <a:gd name="T55" fmla="*/ 18 h 30"/>
                  <a:gd name="T56" fmla="*/ 0 w 52"/>
                  <a:gd name="T57" fmla="*/ 20 h 30"/>
                  <a:gd name="T58" fmla="*/ 2 w 52"/>
                  <a:gd name="T59" fmla="*/ 22 h 30"/>
                  <a:gd name="T60" fmla="*/ 2 w 52"/>
                  <a:gd name="T61" fmla="*/ 22 h 30"/>
                  <a:gd name="T62" fmla="*/ 4 w 52"/>
                  <a:gd name="T63" fmla="*/ 26 h 30"/>
                  <a:gd name="T64" fmla="*/ 8 w 52"/>
                  <a:gd name="T65" fmla="*/ 28 h 30"/>
                  <a:gd name="T66" fmla="*/ 12 w 52"/>
                  <a:gd name="T67" fmla="*/ 26 h 30"/>
                  <a:gd name="T68" fmla="*/ 14 w 52"/>
                  <a:gd name="T69" fmla="*/ 28 h 30"/>
                  <a:gd name="T70" fmla="*/ 16 w 52"/>
                  <a:gd name="T71" fmla="*/ 28 h 30"/>
                  <a:gd name="T72" fmla="*/ 16 w 52"/>
                  <a:gd name="T73" fmla="*/ 28 h 30"/>
                  <a:gd name="T74" fmla="*/ 18 w 52"/>
                  <a:gd name="T75" fmla="*/ 30 h 30"/>
                  <a:gd name="T76" fmla="*/ 24 w 52"/>
                  <a:gd name="T77" fmla="*/ 28 h 30"/>
                  <a:gd name="T78" fmla="*/ 24 w 52"/>
                  <a:gd name="T79" fmla="*/ 26 h 30"/>
                  <a:gd name="T80" fmla="*/ 28 w 52"/>
                  <a:gd name="T81" fmla="*/ 26 h 30"/>
                  <a:gd name="T82" fmla="*/ 30 w 52"/>
                  <a:gd name="T83" fmla="*/ 28 h 30"/>
                  <a:gd name="T84" fmla="*/ 34 w 52"/>
                  <a:gd name="T85" fmla="*/ 28 h 30"/>
                  <a:gd name="T86" fmla="*/ 40 w 52"/>
                  <a:gd name="T87" fmla="*/ 28 h 30"/>
                  <a:gd name="T88" fmla="*/ 44 w 52"/>
                  <a:gd name="T89" fmla="*/ 26 h 30"/>
                  <a:gd name="T90" fmla="*/ 46 w 52"/>
                  <a:gd name="T91" fmla="*/ 28 h 30"/>
                  <a:gd name="T92" fmla="*/ 50 w 52"/>
                  <a:gd name="T93" fmla="*/ 26 h 30"/>
                  <a:gd name="T94" fmla="*/ 50 w 52"/>
                  <a:gd name="T95" fmla="*/ 26 h 30"/>
                  <a:gd name="T96" fmla="*/ 52 w 52"/>
                  <a:gd name="T97" fmla="*/ 26 h 30"/>
                  <a:gd name="T98" fmla="*/ 52 w 52"/>
                  <a:gd name="T9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30">
                    <a:moveTo>
                      <a:pt x="52" y="24"/>
                    </a:moveTo>
                    <a:lnTo>
                      <a:pt x="52" y="24"/>
                    </a:lnTo>
                    <a:lnTo>
                      <a:pt x="50" y="22"/>
                    </a:lnTo>
                    <a:lnTo>
                      <a:pt x="50" y="22"/>
                    </a:lnTo>
                    <a:lnTo>
                      <a:pt x="50" y="22"/>
                    </a:lnTo>
                    <a:lnTo>
                      <a:pt x="50" y="20"/>
                    </a:lnTo>
                    <a:lnTo>
                      <a:pt x="52" y="18"/>
                    </a:lnTo>
                    <a:lnTo>
                      <a:pt x="50" y="18"/>
                    </a:lnTo>
                    <a:lnTo>
                      <a:pt x="50" y="16"/>
                    </a:lnTo>
                    <a:lnTo>
                      <a:pt x="48" y="16"/>
                    </a:lnTo>
                    <a:lnTo>
                      <a:pt x="48" y="16"/>
                    </a:lnTo>
                    <a:lnTo>
                      <a:pt x="46" y="16"/>
                    </a:lnTo>
                    <a:lnTo>
                      <a:pt x="44" y="16"/>
                    </a:lnTo>
                    <a:lnTo>
                      <a:pt x="42" y="14"/>
                    </a:lnTo>
                    <a:lnTo>
                      <a:pt x="42" y="12"/>
                    </a:lnTo>
                    <a:lnTo>
                      <a:pt x="42" y="12"/>
                    </a:lnTo>
                    <a:lnTo>
                      <a:pt x="42" y="10"/>
                    </a:lnTo>
                    <a:lnTo>
                      <a:pt x="42" y="10"/>
                    </a:lnTo>
                    <a:lnTo>
                      <a:pt x="42" y="10"/>
                    </a:lnTo>
                    <a:lnTo>
                      <a:pt x="42" y="8"/>
                    </a:lnTo>
                    <a:lnTo>
                      <a:pt x="42" y="6"/>
                    </a:lnTo>
                    <a:lnTo>
                      <a:pt x="40" y="6"/>
                    </a:lnTo>
                    <a:lnTo>
                      <a:pt x="38" y="6"/>
                    </a:lnTo>
                    <a:lnTo>
                      <a:pt x="36" y="4"/>
                    </a:lnTo>
                    <a:lnTo>
                      <a:pt x="36" y="4"/>
                    </a:lnTo>
                    <a:lnTo>
                      <a:pt x="36" y="4"/>
                    </a:lnTo>
                    <a:lnTo>
                      <a:pt x="34" y="6"/>
                    </a:lnTo>
                    <a:lnTo>
                      <a:pt x="34" y="6"/>
                    </a:lnTo>
                    <a:lnTo>
                      <a:pt x="32" y="6"/>
                    </a:lnTo>
                    <a:lnTo>
                      <a:pt x="32" y="6"/>
                    </a:lnTo>
                    <a:lnTo>
                      <a:pt x="30" y="6"/>
                    </a:lnTo>
                    <a:lnTo>
                      <a:pt x="28" y="4"/>
                    </a:lnTo>
                    <a:lnTo>
                      <a:pt x="26" y="4"/>
                    </a:lnTo>
                    <a:lnTo>
                      <a:pt x="24" y="4"/>
                    </a:lnTo>
                    <a:lnTo>
                      <a:pt x="22" y="4"/>
                    </a:lnTo>
                    <a:lnTo>
                      <a:pt x="22" y="4"/>
                    </a:lnTo>
                    <a:lnTo>
                      <a:pt x="22" y="4"/>
                    </a:lnTo>
                    <a:lnTo>
                      <a:pt x="22" y="4"/>
                    </a:lnTo>
                    <a:lnTo>
                      <a:pt x="22" y="2"/>
                    </a:lnTo>
                    <a:lnTo>
                      <a:pt x="22" y="2"/>
                    </a:lnTo>
                    <a:lnTo>
                      <a:pt x="20" y="2"/>
                    </a:lnTo>
                    <a:lnTo>
                      <a:pt x="18" y="0"/>
                    </a:lnTo>
                    <a:lnTo>
                      <a:pt x="16" y="0"/>
                    </a:lnTo>
                    <a:lnTo>
                      <a:pt x="14" y="0"/>
                    </a:lnTo>
                    <a:lnTo>
                      <a:pt x="14" y="2"/>
                    </a:lnTo>
                    <a:lnTo>
                      <a:pt x="12" y="2"/>
                    </a:lnTo>
                    <a:lnTo>
                      <a:pt x="12" y="4"/>
                    </a:lnTo>
                    <a:lnTo>
                      <a:pt x="10" y="4"/>
                    </a:lnTo>
                    <a:lnTo>
                      <a:pt x="10" y="4"/>
                    </a:lnTo>
                    <a:lnTo>
                      <a:pt x="8" y="6"/>
                    </a:lnTo>
                    <a:lnTo>
                      <a:pt x="6" y="10"/>
                    </a:lnTo>
                    <a:lnTo>
                      <a:pt x="6" y="12"/>
                    </a:lnTo>
                    <a:lnTo>
                      <a:pt x="4" y="14"/>
                    </a:lnTo>
                    <a:lnTo>
                      <a:pt x="4" y="14"/>
                    </a:lnTo>
                    <a:lnTo>
                      <a:pt x="2" y="16"/>
                    </a:lnTo>
                    <a:lnTo>
                      <a:pt x="2" y="18"/>
                    </a:lnTo>
                    <a:lnTo>
                      <a:pt x="2" y="18"/>
                    </a:lnTo>
                    <a:lnTo>
                      <a:pt x="0" y="20"/>
                    </a:lnTo>
                    <a:lnTo>
                      <a:pt x="0" y="20"/>
                    </a:lnTo>
                    <a:lnTo>
                      <a:pt x="2" y="22"/>
                    </a:lnTo>
                    <a:lnTo>
                      <a:pt x="2" y="22"/>
                    </a:lnTo>
                    <a:lnTo>
                      <a:pt x="2" y="22"/>
                    </a:lnTo>
                    <a:lnTo>
                      <a:pt x="4" y="24"/>
                    </a:lnTo>
                    <a:lnTo>
                      <a:pt x="4" y="26"/>
                    </a:lnTo>
                    <a:lnTo>
                      <a:pt x="6" y="26"/>
                    </a:lnTo>
                    <a:lnTo>
                      <a:pt x="8" y="28"/>
                    </a:lnTo>
                    <a:lnTo>
                      <a:pt x="10" y="26"/>
                    </a:lnTo>
                    <a:lnTo>
                      <a:pt x="12" y="26"/>
                    </a:lnTo>
                    <a:lnTo>
                      <a:pt x="14" y="28"/>
                    </a:lnTo>
                    <a:lnTo>
                      <a:pt x="14" y="28"/>
                    </a:lnTo>
                    <a:lnTo>
                      <a:pt x="14" y="28"/>
                    </a:lnTo>
                    <a:lnTo>
                      <a:pt x="16" y="28"/>
                    </a:lnTo>
                    <a:lnTo>
                      <a:pt x="16" y="28"/>
                    </a:lnTo>
                    <a:lnTo>
                      <a:pt x="16" y="28"/>
                    </a:lnTo>
                    <a:lnTo>
                      <a:pt x="16" y="30"/>
                    </a:lnTo>
                    <a:lnTo>
                      <a:pt x="18" y="30"/>
                    </a:lnTo>
                    <a:lnTo>
                      <a:pt x="20" y="28"/>
                    </a:lnTo>
                    <a:lnTo>
                      <a:pt x="24" y="28"/>
                    </a:lnTo>
                    <a:lnTo>
                      <a:pt x="24" y="26"/>
                    </a:lnTo>
                    <a:lnTo>
                      <a:pt x="24" y="26"/>
                    </a:lnTo>
                    <a:lnTo>
                      <a:pt x="26" y="26"/>
                    </a:lnTo>
                    <a:lnTo>
                      <a:pt x="28" y="26"/>
                    </a:lnTo>
                    <a:lnTo>
                      <a:pt x="30" y="28"/>
                    </a:lnTo>
                    <a:lnTo>
                      <a:pt x="30" y="28"/>
                    </a:lnTo>
                    <a:lnTo>
                      <a:pt x="32" y="28"/>
                    </a:lnTo>
                    <a:lnTo>
                      <a:pt x="34" y="28"/>
                    </a:lnTo>
                    <a:lnTo>
                      <a:pt x="38" y="28"/>
                    </a:lnTo>
                    <a:lnTo>
                      <a:pt x="40" y="28"/>
                    </a:lnTo>
                    <a:lnTo>
                      <a:pt x="42" y="26"/>
                    </a:lnTo>
                    <a:lnTo>
                      <a:pt x="44" y="26"/>
                    </a:lnTo>
                    <a:lnTo>
                      <a:pt x="44" y="28"/>
                    </a:lnTo>
                    <a:lnTo>
                      <a:pt x="46" y="28"/>
                    </a:lnTo>
                    <a:lnTo>
                      <a:pt x="48" y="26"/>
                    </a:lnTo>
                    <a:lnTo>
                      <a:pt x="50" y="26"/>
                    </a:lnTo>
                    <a:lnTo>
                      <a:pt x="50" y="26"/>
                    </a:lnTo>
                    <a:lnTo>
                      <a:pt x="50" y="26"/>
                    </a:lnTo>
                    <a:lnTo>
                      <a:pt x="52" y="26"/>
                    </a:lnTo>
                    <a:lnTo>
                      <a:pt x="52" y="26"/>
                    </a:lnTo>
                    <a:lnTo>
                      <a:pt x="52" y="26"/>
                    </a:lnTo>
                    <a:lnTo>
                      <a:pt x="52" y="2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53" name="Freeform 227">
                <a:extLst>
                  <a:ext uri="{FF2B5EF4-FFF2-40B4-BE49-F238E27FC236}">
                    <a16:creationId xmlns:a16="http://schemas.microsoft.com/office/drawing/2014/main" id="{6DE60608-0A35-B988-FB5B-47C09FF99A07}"/>
                  </a:ext>
                </a:extLst>
              </p:cNvPr>
              <p:cNvSpPr>
                <a:spLocks/>
              </p:cNvSpPr>
              <p:nvPr/>
            </p:nvSpPr>
            <p:spPr bwMode="auto">
              <a:xfrm>
                <a:off x="2501" y="1498"/>
                <a:ext cx="2" cy="2"/>
              </a:xfrm>
              <a:custGeom>
                <a:avLst/>
                <a:gdLst>
                  <a:gd name="T0" fmla="*/ 2 w 2"/>
                  <a:gd name="T1" fmla="*/ 0 h 2"/>
                  <a:gd name="T2" fmla="*/ 0 w 2"/>
                  <a:gd name="T3" fmla="*/ 2 h 2"/>
                  <a:gd name="T4" fmla="*/ 0 w 2"/>
                  <a:gd name="T5" fmla="*/ 2 h 2"/>
                  <a:gd name="T6" fmla="*/ 0 w 2"/>
                  <a:gd name="T7" fmla="*/ 2 h 2"/>
                  <a:gd name="T8" fmla="*/ 0 w 2"/>
                  <a:gd name="T9" fmla="*/ 2 h 2"/>
                  <a:gd name="T10" fmla="*/ 2 w 2"/>
                  <a:gd name="T11" fmla="*/ 2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0" y="2"/>
                    </a:lnTo>
                    <a:lnTo>
                      <a:pt x="0" y="2"/>
                    </a:lnTo>
                    <a:lnTo>
                      <a:pt x="0" y="2"/>
                    </a:lnTo>
                    <a:lnTo>
                      <a:pt x="0" y="2"/>
                    </a:lnTo>
                    <a:lnTo>
                      <a:pt x="2" y="2"/>
                    </a:lnTo>
                    <a:lnTo>
                      <a:pt x="2" y="0"/>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54" name="Freeform 228">
                <a:extLst>
                  <a:ext uri="{FF2B5EF4-FFF2-40B4-BE49-F238E27FC236}">
                    <a16:creationId xmlns:a16="http://schemas.microsoft.com/office/drawing/2014/main" id="{FD24E767-C364-8182-DFF5-FBACF05A8A4D}"/>
                  </a:ext>
                </a:extLst>
              </p:cNvPr>
              <p:cNvSpPr>
                <a:spLocks/>
              </p:cNvSpPr>
              <p:nvPr/>
            </p:nvSpPr>
            <p:spPr bwMode="auto">
              <a:xfrm>
                <a:off x="3479" y="1854"/>
                <a:ext cx="48" cy="113"/>
              </a:xfrm>
              <a:custGeom>
                <a:avLst/>
                <a:gdLst>
                  <a:gd name="T0" fmla="*/ 48 w 48"/>
                  <a:gd name="T1" fmla="*/ 28 h 113"/>
                  <a:gd name="T2" fmla="*/ 46 w 48"/>
                  <a:gd name="T3" fmla="*/ 24 h 113"/>
                  <a:gd name="T4" fmla="*/ 44 w 48"/>
                  <a:gd name="T5" fmla="*/ 18 h 113"/>
                  <a:gd name="T6" fmla="*/ 46 w 48"/>
                  <a:gd name="T7" fmla="*/ 14 h 113"/>
                  <a:gd name="T8" fmla="*/ 42 w 48"/>
                  <a:gd name="T9" fmla="*/ 10 h 113"/>
                  <a:gd name="T10" fmla="*/ 38 w 48"/>
                  <a:gd name="T11" fmla="*/ 6 h 113"/>
                  <a:gd name="T12" fmla="*/ 34 w 48"/>
                  <a:gd name="T13" fmla="*/ 0 h 113"/>
                  <a:gd name="T14" fmla="*/ 30 w 48"/>
                  <a:gd name="T15" fmla="*/ 2 h 113"/>
                  <a:gd name="T16" fmla="*/ 26 w 48"/>
                  <a:gd name="T17" fmla="*/ 4 h 113"/>
                  <a:gd name="T18" fmla="*/ 26 w 48"/>
                  <a:gd name="T19" fmla="*/ 10 h 113"/>
                  <a:gd name="T20" fmla="*/ 24 w 48"/>
                  <a:gd name="T21" fmla="*/ 14 h 113"/>
                  <a:gd name="T22" fmla="*/ 14 w 48"/>
                  <a:gd name="T23" fmla="*/ 18 h 113"/>
                  <a:gd name="T24" fmla="*/ 12 w 48"/>
                  <a:gd name="T25" fmla="*/ 18 h 113"/>
                  <a:gd name="T26" fmla="*/ 10 w 48"/>
                  <a:gd name="T27" fmla="*/ 18 h 113"/>
                  <a:gd name="T28" fmla="*/ 8 w 48"/>
                  <a:gd name="T29" fmla="*/ 20 h 113"/>
                  <a:gd name="T30" fmla="*/ 6 w 48"/>
                  <a:gd name="T31" fmla="*/ 22 h 113"/>
                  <a:gd name="T32" fmla="*/ 6 w 48"/>
                  <a:gd name="T33" fmla="*/ 24 h 113"/>
                  <a:gd name="T34" fmla="*/ 4 w 48"/>
                  <a:gd name="T35" fmla="*/ 24 h 113"/>
                  <a:gd name="T36" fmla="*/ 4 w 48"/>
                  <a:gd name="T37" fmla="*/ 26 h 113"/>
                  <a:gd name="T38" fmla="*/ 2 w 48"/>
                  <a:gd name="T39" fmla="*/ 30 h 113"/>
                  <a:gd name="T40" fmla="*/ 0 w 48"/>
                  <a:gd name="T41" fmla="*/ 38 h 113"/>
                  <a:gd name="T42" fmla="*/ 8 w 48"/>
                  <a:gd name="T43" fmla="*/ 42 h 113"/>
                  <a:gd name="T44" fmla="*/ 10 w 48"/>
                  <a:gd name="T45" fmla="*/ 49 h 113"/>
                  <a:gd name="T46" fmla="*/ 10 w 48"/>
                  <a:gd name="T47" fmla="*/ 55 h 113"/>
                  <a:gd name="T48" fmla="*/ 14 w 48"/>
                  <a:gd name="T49" fmla="*/ 61 h 113"/>
                  <a:gd name="T50" fmla="*/ 14 w 48"/>
                  <a:gd name="T51" fmla="*/ 75 h 113"/>
                  <a:gd name="T52" fmla="*/ 14 w 48"/>
                  <a:gd name="T53" fmla="*/ 91 h 113"/>
                  <a:gd name="T54" fmla="*/ 14 w 48"/>
                  <a:gd name="T55" fmla="*/ 101 h 113"/>
                  <a:gd name="T56" fmla="*/ 14 w 48"/>
                  <a:gd name="T57" fmla="*/ 103 h 113"/>
                  <a:gd name="T58" fmla="*/ 16 w 48"/>
                  <a:gd name="T59" fmla="*/ 109 h 113"/>
                  <a:gd name="T60" fmla="*/ 14 w 48"/>
                  <a:gd name="T61" fmla="*/ 113 h 113"/>
                  <a:gd name="T62" fmla="*/ 30 w 48"/>
                  <a:gd name="T63" fmla="*/ 109 h 113"/>
                  <a:gd name="T64" fmla="*/ 32 w 48"/>
                  <a:gd name="T65" fmla="*/ 105 h 113"/>
                  <a:gd name="T66" fmla="*/ 32 w 48"/>
                  <a:gd name="T67" fmla="*/ 101 h 113"/>
                  <a:gd name="T68" fmla="*/ 32 w 48"/>
                  <a:gd name="T69" fmla="*/ 97 h 113"/>
                  <a:gd name="T70" fmla="*/ 32 w 48"/>
                  <a:gd name="T71" fmla="*/ 91 h 113"/>
                  <a:gd name="T72" fmla="*/ 32 w 48"/>
                  <a:gd name="T73" fmla="*/ 89 h 113"/>
                  <a:gd name="T74" fmla="*/ 30 w 48"/>
                  <a:gd name="T75" fmla="*/ 83 h 113"/>
                  <a:gd name="T76" fmla="*/ 32 w 48"/>
                  <a:gd name="T77" fmla="*/ 75 h 113"/>
                  <a:gd name="T78" fmla="*/ 32 w 48"/>
                  <a:gd name="T79" fmla="*/ 69 h 113"/>
                  <a:gd name="T80" fmla="*/ 34 w 48"/>
                  <a:gd name="T81" fmla="*/ 61 h 113"/>
                  <a:gd name="T82" fmla="*/ 38 w 48"/>
                  <a:gd name="T83" fmla="*/ 57 h 113"/>
                  <a:gd name="T84" fmla="*/ 40 w 48"/>
                  <a:gd name="T85" fmla="*/ 53 h 113"/>
                  <a:gd name="T86" fmla="*/ 42 w 48"/>
                  <a:gd name="T87" fmla="*/ 46 h 113"/>
                  <a:gd name="T88" fmla="*/ 44 w 48"/>
                  <a:gd name="T89" fmla="*/ 46 h 113"/>
                  <a:gd name="T90" fmla="*/ 44 w 48"/>
                  <a:gd name="T91" fmla="*/ 38 h 113"/>
                  <a:gd name="T92" fmla="*/ 46 w 48"/>
                  <a:gd name="T93" fmla="*/ 36 h 113"/>
                  <a:gd name="T94" fmla="*/ 48 w 48"/>
                  <a:gd name="T95" fmla="*/ 36 h 113"/>
                  <a:gd name="T96" fmla="*/ 48 w 48"/>
                  <a:gd name="T97" fmla="*/ 3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113">
                    <a:moveTo>
                      <a:pt x="48" y="32"/>
                    </a:moveTo>
                    <a:lnTo>
                      <a:pt x="48" y="30"/>
                    </a:lnTo>
                    <a:lnTo>
                      <a:pt x="48" y="28"/>
                    </a:lnTo>
                    <a:lnTo>
                      <a:pt x="48" y="26"/>
                    </a:lnTo>
                    <a:lnTo>
                      <a:pt x="48" y="24"/>
                    </a:lnTo>
                    <a:lnTo>
                      <a:pt x="46" y="24"/>
                    </a:lnTo>
                    <a:lnTo>
                      <a:pt x="46" y="22"/>
                    </a:lnTo>
                    <a:lnTo>
                      <a:pt x="46" y="22"/>
                    </a:lnTo>
                    <a:lnTo>
                      <a:pt x="44" y="18"/>
                    </a:lnTo>
                    <a:lnTo>
                      <a:pt x="44" y="16"/>
                    </a:lnTo>
                    <a:lnTo>
                      <a:pt x="44" y="14"/>
                    </a:lnTo>
                    <a:lnTo>
                      <a:pt x="46" y="14"/>
                    </a:lnTo>
                    <a:lnTo>
                      <a:pt x="44" y="12"/>
                    </a:lnTo>
                    <a:lnTo>
                      <a:pt x="44" y="10"/>
                    </a:lnTo>
                    <a:lnTo>
                      <a:pt x="42" y="10"/>
                    </a:lnTo>
                    <a:lnTo>
                      <a:pt x="40" y="10"/>
                    </a:lnTo>
                    <a:lnTo>
                      <a:pt x="40" y="8"/>
                    </a:lnTo>
                    <a:lnTo>
                      <a:pt x="38" y="6"/>
                    </a:lnTo>
                    <a:lnTo>
                      <a:pt x="34" y="2"/>
                    </a:lnTo>
                    <a:lnTo>
                      <a:pt x="34" y="2"/>
                    </a:lnTo>
                    <a:lnTo>
                      <a:pt x="34" y="0"/>
                    </a:lnTo>
                    <a:lnTo>
                      <a:pt x="32" y="2"/>
                    </a:lnTo>
                    <a:lnTo>
                      <a:pt x="32" y="2"/>
                    </a:lnTo>
                    <a:lnTo>
                      <a:pt x="30" y="2"/>
                    </a:lnTo>
                    <a:lnTo>
                      <a:pt x="30" y="2"/>
                    </a:lnTo>
                    <a:lnTo>
                      <a:pt x="28" y="4"/>
                    </a:lnTo>
                    <a:lnTo>
                      <a:pt x="26" y="4"/>
                    </a:lnTo>
                    <a:lnTo>
                      <a:pt x="26" y="4"/>
                    </a:lnTo>
                    <a:lnTo>
                      <a:pt x="26" y="8"/>
                    </a:lnTo>
                    <a:lnTo>
                      <a:pt x="26" y="10"/>
                    </a:lnTo>
                    <a:lnTo>
                      <a:pt x="26" y="10"/>
                    </a:lnTo>
                    <a:lnTo>
                      <a:pt x="24" y="14"/>
                    </a:lnTo>
                    <a:lnTo>
                      <a:pt x="24" y="14"/>
                    </a:lnTo>
                    <a:lnTo>
                      <a:pt x="20" y="18"/>
                    </a:lnTo>
                    <a:lnTo>
                      <a:pt x="18" y="18"/>
                    </a:lnTo>
                    <a:lnTo>
                      <a:pt x="14" y="18"/>
                    </a:lnTo>
                    <a:lnTo>
                      <a:pt x="14" y="18"/>
                    </a:lnTo>
                    <a:lnTo>
                      <a:pt x="12" y="18"/>
                    </a:lnTo>
                    <a:lnTo>
                      <a:pt x="12" y="18"/>
                    </a:lnTo>
                    <a:lnTo>
                      <a:pt x="10" y="18"/>
                    </a:lnTo>
                    <a:lnTo>
                      <a:pt x="10" y="18"/>
                    </a:lnTo>
                    <a:lnTo>
                      <a:pt x="10" y="18"/>
                    </a:lnTo>
                    <a:lnTo>
                      <a:pt x="10" y="20"/>
                    </a:lnTo>
                    <a:lnTo>
                      <a:pt x="8" y="20"/>
                    </a:lnTo>
                    <a:lnTo>
                      <a:pt x="8" y="20"/>
                    </a:lnTo>
                    <a:lnTo>
                      <a:pt x="8" y="20"/>
                    </a:lnTo>
                    <a:lnTo>
                      <a:pt x="6" y="22"/>
                    </a:lnTo>
                    <a:lnTo>
                      <a:pt x="6" y="22"/>
                    </a:lnTo>
                    <a:lnTo>
                      <a:pt x="6" y="22"/>
                    </a:lnTo>
                    <a:lnTo>
                      <a:pt x="6" y="22"/>
                    </a:lnTo>
                    <a:lnTo>
                      <a:pt x="6" y="24"/>
                    </a:lnTo>
                    <a:lnTo>
                      <a:pt x="6" y="24"/>
                    </a:lnTo>
                    <a:lnTo>
                      <a:pt x="6" y="24"/>
                    </a:lnTo>
                    <a:lnTo>
                      <a:pt x="4" y="24"/>
                    </a:lnTo>
                    <a:lnTo>
                      <a:pt x="4" y="24"/>
                    </a:lnTo>
                    <a:lnTo>
                      <a:pt x="4" y="26"/>
                    </a:lnTo>
                    <a:lnTo>
                      <a:pt x="4" y="26"/>
                    </a:lnTo>
                    <a:lnTo>
                      <a:pt x="2" y="26"/>
                    </a:lnTo>
                    <a:lnTo>
                      <a:pt x="2" y="28"/>
                    </a:lnTo>
                    <a:lnTo>
                      <a:pt x="2" y="30"/>
                    </a:lnTo>
                    <a:lnTo>
                      <a:pt x="2" y="30"/>
                    </a:lnTo>
                    <a:lnTo>
                      <a:pt x="0" y="36"/>
                    </a:lnTo>
                    <a:lnTo>
                      <a:pt x="0" y="38"/>
                    </a:lnTo>
                    <a:lnTo>
                      <a:pt x="2" y="38"/>
                    </a:lnTo>
                    <a:lnTo>
                      <a:pt x="4" y="40"/>
                    </a:lnTo>
                    <a:lnTo>
                      <a:pt x="8" y="42"/>
                    </a:lnTo>
                    <a:lnTo>
                      <a:pt x="10" y="44"/>
                    </a:lnTo>
                    <a:lnTo>
                      <a:pt x="10" y="44"/>
                    </a:lnTo>
                    <a:lnTo>
                      <a:pt x="10" y="49"/>
                    </a:lnTo>
                    <a:lnTo>
                      <a:pt x="10" y="53"/>
                    </a:lnTo>
                    <a:lnTo>
                      <a:pt x="10" y="55"/>
                    </a:lnTo>
                    <a:lnTo>
                      <a:pt x="10" y="55"/>
                    </a:lnTo>
                    <a:lnTo>
                      <a:pt x="10" y="57"/>
                    </a:lnTo>
                    <a:lnTo>
                      <a:pt x="14" y="59"/>
                    </a:lnTo>
                    <a:lnTo>
                      <a:pt x="14" y="61"/>
                    </a:lnTo>
                    <a:lnTo>
                      <a:pt x="14" y="67"/>
                    </a:lnTo>
                    <a:lnTo>
                      <a:pt x="14" y="71"/>
                    </a:lnTo>
                    <a:lnTo>
                      <a:pt x="14" y="75"/>
                    </a:lnTo>
                    <a:lnTo>
                      <a:pt x="14" y="79"/>
                    </a:lnTo>
                    <a:lnTo>
                      <a:pt x="14" y="85"/>
                    </a:lnTo>
                    <a:lnTo>
                      <a:pt x="14" y="91"/>
                    </a:lnTo>
                    <a:lnTo>
                      <a:pt x="14" y="99"/>
                    </a:lnTo>
                    <a:lnTo>
                      <a:pt x="12" y="99"/>
                    </a:lnTo>
                    <a:lnTo>
                      <a:pt x="14" y="101"/>
                    </a:lnTo>
                    <a:lnTo>
                      <a:pt x="14" y="103"/>
                    </a:lnTo>
                    <a:lnTo>
                      <a:pt x="14" y="103"/>
                    </a:lnTo>
                    <a:lnTo>
                      <a:pt x="14" y="103"/>
                    </a:lnTo>
                    <a:lnTo>
                      <a:pt x="14" y="105"/>
                    </a:lnTo>
                    <a:lnTo>
                      <a:pt x="14" y="105"/>
                    </a:lnTo>
                    <a:lnTo>
                      <a:pt x="16" y="109"/>
                    </a:lnTo>
                    <a:lnTo>
                      <a:pt x="16" y="111"/>
                    </a:lnTo>
                    <a:lnTo>
                      <a:pt x="14" y="111"/>
                    </a:lnTo>
                    <a:lnTo>
                      <a:pt x="14" y="113"/>
                    </a:lnTo>
                    <a:lnTo>
                      <a:pt x="16" y="111"/>
                    </a:lnTo>
                    <a:lnTo>
                      <a:pt x="24" y="111"/>
                    </a:lnTo>
                    <a:lnTo>
                      <a:pt x="30" y="109"/>
                    </a:lnTo>
                    <a:lnTo>
                      <a:pt x="30" y="109"/>
                    </a:lnTo>
                    <a:lnTo>
                      <a:pt x="32" y="105"/>
                    </a:lnTo>
                    <a:lnTo>
                      <a:pt x="32" y="105"/>
                    </a:lnTo>
                    <a:lnTo>
                      <a:pt x="32" y="103"/>
                    </a:lnTo>
                    <a:lnTo>
                      <a:pt x="32" y="103"/>
                    </a:lnTo>
                    <a:lnTo>
                      <a:pt x="32" y="101"/>
                    </a:lnTo>
                    <a:lnTo>
                      <a:pt x="32" y="99"/>
                    </a:lnTo>
                    <a:lnTo>
                      <a:pt x="32" y="97"/>
                    </a:lnTo>
                    <a:lnTo>
                      <a:pt x="32" y="97"/>
                    </a:lnTo>
                    <a:lnTo>
                      <a:pt x="32" y="95"/>
                    </a:lnTo>
                    <a:lnTo>
                      <a:pt x="32" y="91"/>
                    </a:lnTo>
                    <a:lnTo>
                      <a:pt x="32" y="91"/>
                    </a:lnTo>
                    <a:lnTo>
                      <a:pt x="32" y="91"/>
                    </a:lnTo>
                    <a:lnTo>
                      <a:pt x="32" y="89"/>
                    </a:lnTo>
                    <a:lnTo>
                      <a:pt x="32" y="89"/>
                    </a:lnTo>
                    <a:lnTo>
                      <a:pt x="32" y="87"/>
                    </a:lnTo>
                    <a:lnTo>
                      <a:pt x="32" y="85"/>
                    </a:lnTo>
                    <a:lnTo>
                      <a:pt x="30" y="83"/>
                    </a:lnTo>
                    <a:lnTo>
                      <a:pt x="30" y="83"/>
                    </a:lnTo>
                    <a:lnTo>
                      <a:pt x="30" y="79"/>
                    </a:lnTo>
                    <a:lnTo>
                      <a:pt x="32" y="75"/>
                    </a:lnTo>
                    <a:lnTo>
                      <a:pt x="30" y="73"/>
                    </a:lnTo>
                    <a:lnTo>
                      <a:pt x="32" y="73"/>
                    </a:lnTo>
                    <a:lnTo>
                      <a:pt x="32" y="69"/>
                    </a:lnTo>
                    <a:lnTo>
                      <a:pt x="32" y="67"/>
                    </a:lnTo>
                    <a:lnTo>
                      <a:pt x="32" y="61"/>
                    </a:lnTo>
                    <a:lnTo>
                      <a:pt x="34" y="61"/>
                    </a:lnTo>
                    <a:lnTo>
                      <a:pt x="36" y="61"/>
                    </a:lnTo>
                    <a:lnTo>
                      <a:pt x="38" y="59"/>
                    </a:lnTo>
                    <a:lnTo>
                      <a:pt x="38" y="57"/>
                    </a:lnTo>
                    <a:lnTo>
                      <a:pt x="38" y="55"/>
                    </a:lnTo>
                    <a:lnTo>
                      <a:pt x="38" y="53"/>
                    </a:lnTo>
                    <a:lnTo>
                      <a:pt x="40" y="53"/>
                    </a:lnTo>
                    <a:lnTo>
                      <a:pt x="40" y="51"/>
                    </a:lnTo>
                    <a:lnTo>
                      <a:pt x="40" y="49"/>
                    </a:lnTo>
                    <a:lnTo>
                      <a:pt x="42" y="46"/>
                    </a:lnTo>
                    <a:lnTo>
                      <a:pt x="42" y="46"/>
                    </a:lnTo>
                    <a:lnTo>
                      <a:pt x="44" y="46"/>
                    </a:lnTo>
                    <a:lnTo>
                      <a:pt x="44" y="46"/>
                    </a:lnTo>
                    <a:lnTo>
                      <a:pt x="46" y="44"/>
                    </a:lnTo>
                    <a:lnTo>
                      <a:pt x="46" y="40"/>
                    </a:lnTo>
                    <a:lnTo>
                      <a:pt x="44" y="38"/>
                    </a:lnTo>
                    <a:lnTo>
                      <a:pt x="44" y="38"/>
                    </a:lnTo>
                    <a:lnTo>
                      <a:pt x="46" y="38"/>
                    </a:lnTo>
                    <a:lnTo>
                      <a:pt x="46" y="36"/>
                    </a:lnTo>
                    <a:lnTo>
                      <a:pt x="46" y="36"/>
                    </a:lnTo>
                    <a:lnTo>
                      <a:pt x="48" y="36"/>
                    </a:lnTo>
                    <a:lnTo>
                      <a:pt x="48" y="36"/>
                    </a:lnTo>
                    <a:lnTo>
                      <a:pt x="48" y="36"/>
                    </a:lnTo>
                    <a:lnTo>
                      <a:pt x="48" y="32"/>
                    </a:lnTo>
                    <a:lnTo>
                      <a:pt x="48" y="3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55" name="Freeform 229">
                <a:extLst>
                  <a:ext uri="{FF2B5EF4-FFF2-40B4-BE49-F238E27FC236}">
                    <a16:creationId xmlns:a16="http://schemas.microsoft.com/office/drawing/2014/main" id="{5C891BEA-683C-0C6B-433D-F2A1C27E0CDC}"/>
                  </a:ext>
                </a:extLst>
              </p:cNvPr>
              <p:cNvSpPr>
                <a:spLocks noEditPoints="1"/>
              </p:cNvSpPr>
              <p:nvPr/>
            </p:nvSpPr>
            <p:spPr bwMode="auto">
              <a:xfrm>
                <a:off x="2076" y="1746"/>
                <a:ext cx="26" cy="46"/>
              </a:xfrm>
              <a:custGeom>
                <a:avLst/>
                <a:gdLst>
                  <a:gd name="T0" fmla="*/ 24 w 26"/>
                  <a:gd name="T1" fmla="*/ 18 h 46"/>
                  <a:gd name="T2" fmla="*/ 24 w 26"/>
                  <a:gd name="T3" fmla="*/ 20 h 46"/>
                  <a:gd name="T4" fmla="*/ 24 w 26"/>
                  <a:gd name="T5" fmla="*/ 18 h 46"/>
                  <a:gd name="T6" fmla="*/ 26 w 26"/>
                  <a:gd name="T7" fmla="*/ 18 h 46"/>
                  <a:gd name="T8" fmla="*/ 26 w 26"/>
                  <a:gd name="T9" fmla="*/ 18 h 46"/>
                  <a:gd name="T10" fmla="*/ 26 w 26"/>
                  <a:gd name="T11" fmla="*/ 6 h 46"/>
                  <a:gd name="T12" fmla="*/ 24 w 26"/>
                  <a:gd name="T13" fmla="*/ 8 h 46"/>
                  <a:gd name="T14" fmla="*/ 24 w 26"/>
                  <a:gd name="T15" fmla="*/ 10 h 46"/>
                  <a:gd name="T16" fmla="*/ 26 w 26"/>
                  <a:gd name="T17" fmla="*/ 6 h 46"/>
                  <a:gd name="T18" fmla="*/ 20 w 26"/>
                  <a:gd name="T19" fmla="*/ 2 h 46"/>
                  <a:gd name="T20" fmla="*/ 20 w 26"/>
                  <a:gd name="T21" fmla="*/ 0 h 46"/>
                  <a:gd name="T22" fmla="*/ 18 w 26"/>
                  <a:gd name="T23" fmla="*/ 0 h 46"/>
                  <a:gd name="T24" fmla="*/ 16 w 26"/>
                  <a:gd name="T25" fmla="*/ 4 h 46"/>
                  <a:gd name="T26" fmla="*/ 12 w 26"/>
                  <a:gd name="T27" fmla="*/ 10 h 46"/>
                  <a:gd name="T28" fmla="*/ 10 w 26"/>
                  <a:gd name="T29" fmla="*/ 10 h 46"/>
                  <a:gd name="T30" fmla="*/ 8 w 26"/>
                  <a:gd name="T31" fmla="*/ 8 h 46"/>
                  <a:gd name="T32" fmla="*/ 6 w 26"/>
                  <a:gd name="T33" fmla="*/ 10 h 46"/>
                  <a:gd name="T34" fmla="*/ 4 w 26"/>
                  <a:gd name="T35" fmla="*/ 16 h 46"/>
                  <a:gd name="T36" fmla="*/ 4 w 26"/>
                  <a:gd name="T37" fmla="*/ 24 h 46"/>
                  <a:gd name="T38" fmla="*/ 2 w 26"/>
                  <a:gd name="T39" fmla="*/ 34 h 46"/>
                  <a:gd name="T40" fmla="*/ 0 w 26"/>
                  <a:gd name="T41" fmla="*/ 46 h 46"/>
                  <a:gd name="T42" fmla="*/ 2 w 26"/>
                  <a:gd name="T43" fmla="*/ 46 h 46"/>
                  <a:gd name="T44" fmla="*/ 6 w 26"/>
                  <a:gd name="T45" fmla="*/ 46 h 46"/>
                  <a:gd name="T46" fmla="*/ 6 w 26"/>
                  <a:gd name="T47" fmla="*/ 44 h 46"/>
                  <a:gd name="T48" fmla="*/ 12 w 26"/>
                  <a:gd name="T49" fmla="*/ 40 h 46"/>
                  <a:gd name="T50" fmla="*/ 14 w 26"/>
                  <a:gd name="T51" fmla="*/ 36 h 46"/>
                  <a:gd name="T52" fmla="*/ 18 w 26"/>
                  <a:gd name="T53" fmla="*/ 28 h 46"/>
                  <a:gd name="T54" fmla="*/ 18 w 26"/>
                  <a:gd name="T55" fmla="*/ 20 h 46"/>
                  <a:gd name="T56" fmla="*/ 20 w 26"/>
                  <a:gd name="T57" fmla="*/ 18 h 46"/>
                  <a:gd name="T58" fmla="*/ 20 w 26"/>
                  <a:gd name="T59" fmla="*/ 14 h 46"/>
                  <a:gd name="T60" fmla="*/ 22 w 26"/>
                  <a:gd name="T61" fmla="*/ 6 h 46"/>
                  <a:gd name="T62" fmla="*/ 22 w 26"/>
                  <a:gd name="T63"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46">
                    <a:moveTo>
                      <a:pt x="26" y="18"/>
                    </a:moveTo>
                    <a:lnTo>
                      <a:pt x="24" y="18"/>
                    </a:lnTo>
                    <a:lnTo>
                      <a:pt x="24" y="18"/>
                    </a:lnTo>
                    <a:lnTo>
                      <a:pt x="24" y="20"/>
                    </a:lnTo>
                    <a:lnTo>
                      <a:pt x="24" y="22"/>
                    </a:lnTo>
                    <a:lnTo>
                      <a:pt x="24" y="18"/>
                    </a:lnTo>
                    <a:lnTo>
                      <a:pt x="26" y="18"/>
                    </a:lnTo>
                    <a:lnTo>
                      <a:pt x="26" y="18"/>
                    </a:lnTo>
                    <a:lnTo>
                      <a:pt x="26" y="16"/>
                    </a:lnTo>
                    <a:lnTo>
                      <a:pt x="26" y="18"/>
                    </a:lnTo>
                    <a:close/>
                    <a:moveTo>
                      <a:pt x="26" y="6"/>
                    </a:moveTo>
                    <a:lnTo>
                      <a:pt x="26" y="6"/>
                    </a:lnTo>
                    <a:lnTo>
                      <a:pt x="26" y="6"/>
                    </a:lnTo>
                    <a:lnTo>
                      <a:pt x="24" y="8"/>
                    </a:lnTo>
                    <a:lnTo>
                      <a:pt x="24" y="10"/>
                    </a:lnTo>
                    <a:lnTo>
                      <a:pt x="24" y="10"/>
                    </a:lnTo>
                    <a:lnTo>
                      <a:pt x="24" y="10"/>
                    </a:lnTo>
                    <a:lnTo>
                      <a:pt x="26" y="6"/>
                    </a:lnTo>
                    <a:close/>
                    <a:moveTo>
                      <a:pt x="22" y="2"/>
                    </a:moveTo>
                    <a:lnTo>
                      <a:pt x="20" y="2"/>
                    </a:lnTo>
                    <a:lnTo>
                      <a:pt x="20" y="2"/>
                    </a:lnTo>
                    <a:lnTo>
                      <a:pt x="20" y="0"/>
                    </a:lnTo>
                    <a:lnTo>
                      <a:pt x="20" y="0"/>
                    </a:lnTo>
                    <a:lnTo>
                      <a:pt x="18" y="0"/>
                    </a:lnTo>
                    <a:lnTo>
                      <a:pt x="18" y="0"/>
                    </a:lnTo>
                    <a:lnTo>
                      <a:pt x="16" y="4"/>
                    </a:lnTo>
                    <a:lnTo>
                      <a:pt x="12" y="8"/>
                    </a:lnTo>
                    <a:lnTo>
                      <a:pt x="12" y="10"/>
                    </a:lnTo>
                    <a:lnTo>
                      <a:pt x="10" y="10"/>
                    </a:lnTo>
                    <a:lnTo>
                      <a:pt x="10" y="10"/>
                    </a:lnTo>
                    <a:lnTo>
                      <a:pt x="10" y="10"/>
                    </a:lnTo>
                    <a:lnTo>
                      <a:pt x="8" y="8"/>
                    </a:lnTo>
                    <a:lnTo>
                      <a:pt x="6" y="10"/>
                    </a:lnTo>
                    <a:lnTo>
                      <a:pt x="6" y="10"/>
                    </a:lnTo>
                    <a:lnTo>
                      <a:pt x="6" y="12"/>
                    </a:lnTo>
                    <a:lnTo>
                      <a:pt x="4" y="16"/>
                    </a:lnTo>
                    <a:lnTo>
                      <a:pt x="4" y="22"/>
                    </a:lnTo>
                    <a:lnTo>
                      <a:pt x="4" y="24"/>
                    </a:lnTo>
                    <a:lnTo>
                      <a:pt x="2" y="30"/>
                    </a:lnTo>
                    <a:lnTo>
                      <a:pt x="2" y="34"/>
                    </a:lnTo>
                    <a:lnTo>
                      <a:pt x="0" y="42"/>
                    </a:lnTo>
                    <a:lnTo>
                      <a:pt x="0" y="46"/>
                    </a:lnTo>
                    <a:lnTo>
                      <a:pt x="0" y="46"/>
                    </a:lnTo>
                    <a:lnTo>
                      <a:pt x="2" y="46"/>
                    </a:lnTo>
                    <a:lnTo>
                      <a:pt x="4" y="46"/>
                    </a:lnTo>
                    <a:lnTo>
                      <a:pt x="6" y="46"/>
                    </a:lnTo>
                    <a:lnTo>
                      <a:pt x="4" y="46"/>
                    </a:lnTo>
                    <a:lnTo>
                      <a:pt x="6" y="44"/>
                    </a:lnTo>
                    <a:lnTo>
                      <a:pt x="8" y="40"/>
                    </a:lnTo>
                    <a:lnTo>
                      <a:pt x="12" y="40"/>
                    </a:lnTo>
                    <a:lnTo>
                      <a:pt x="14" y="36"/>
                    </a:lnTo>
                    <a:lnTo>
                      <a:pt x="14" y="36"/>
                    </a:lnTo>
                    <a:lnTo>
                      <a:pt x="16" y="34"/>
                    </a:lnTo>
                    <a:lnTo>
                      <a:pt x="18" y="28"/>
                    </a:lnTo>
                    <a:lnTo>
                      <a:pt x="18" y="24"/>
                    </a:lnTo>
                    <a:lnTo>
                      <a:pt x="18" y="20"/>
                    </a:lnTo>
                    <a:lnTo>
                      <a:pt x="18" y="20"/>
                    </a:lnTo>
                    <a:lnTo>
                      <a:pt x="20" y="18"/>
                    </a:lnTo>
                    <a:lnTo>
                      <a:pt x="18" y="16"/>
                    </a:lnTo>
                    <a:lnTo>
                      <a:pt x="20" y="14"/>
                    </a:lnTo>
                    <a:lnTo>
                      <a:pt x="20" y="12"/>
                    </a:lnTo>
                    <a:lnTo>
                      <a:pt x="22" y="6"/>
                    </a:lnTo>
                    <a:lnTo>
                      <a:pt x="24" y="4"/>
                    </a:lnTo>
                    <a:lnTo>
                      <a:pt x="22" y="2"/>
                    </a:lnTo>
                    <a:lnTo>
                      <a:pt x="22"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56" name="Freeform 230">
                <a:extLst>
                  <a:ext uri="{FF2B5EF4-FFF2-40B4-BE49-F238E27FC236}">
                    <a16:creationId xmlns:a16="http://schemas.microsoft.com/office/drawing/2014/main" id="{CF4C7F5E-C9F2-D64E-3262-F51A7EA48EBE}"/>
                  </a:ext>
                </a:extLst>
              </p:cNvPr>
              <p:cNvSpPr>
                <a:spLocks/>
              </p:cNvSpPr>
              <p:nvPr/>
            </p:nvSpPr>
            <p:spPr bwMode="auto">
              <a:xfrm>
                <a:off x="3525" y="1159"/>
                <a:ext cx="52" cy="36"/>
              </a:xfrm>
              <a:custGeom>
                <a:avLst/>
                <a:gdLst>
                  <a:gd name="T0" fmla="*/ 52 w 52"/>
                  <a:gd name="T1" fmla="*/ 18 h 36"/>
                  <a:gd name="T2" fmla="*/ 50 w 52"/>
                  <a:gd name="T3" fmla="*/ 18 h 36"/>
                  <a:gd name="T4" fmla="*/ 48 w 52"/>
                  <a:gd name="T5" fmla="*/ 14 h 36"/>
                  <a:gd name="T6" fmla="*/ 46 w 52"/>
                  <a:gd name="T7" fmla="*/ 14 h 36"/>
                  <a:gd name="T8" fmla="*/ 44 w 52"/>
                  <a:gd name="T9" fmla="*/ 14 h 36"/>
                  <a:gd name="T10" fmla="*/ 42 w 52"/>
                  <a:gd name="T11" fmla="*/ 12 h 36"/>
                  <a:gd name="T12" fmla="*/ 44 w 52"/>
                  <a:gd name="T13" fmla="*/ 10 h 36"/>
                  <a:gd name="T14" fmla="*/ 46 w 52"/>
                  <a:gd name="T15" fmla="*/ 8 h 36"/>
                  <a:gd name="T16" fmla="*/ 42 w 52"/>
                  <a:gd name="T17" fmla="*/ 6 h 36"/>
                  <a:gd name="T18" fmla="*/ 40 w 52"/>
                  <a:gd name="T19" fmla="*/ 4 h 36"/>
                  <a:gd name="T20" fmla="*/ 36 w 52"/>
                  <a:gd name="T21" fmla="*/ 4 h 36"/>
                  <a:gd name="T22" fmla="*/ 34 w 52"/>
                  <a:gd name="T23" fmla="*/ 2 h 36"/>
                  <a:gd name="T24" fmla="*/ 34 w 52"/>
                  <a:gd name="T25" fmla="*/ 2 h 36"/>
                  <a:gd name="T26" fmla="*/ 32 w 52"/>
                  <a:gd name="T27" fmla="*/ 2 h 36"/>
                  <a:gd name="T28" fmla="*/ 30 w 52"/>
                  <a:gd name="T29" fmla="*/ 0 h 36"/>
                  <a:gd name="T30" fmla="*/ 28 w 52"/>
                  <a:gd name="T31" fmla="*/ 2 h 36"/>
                  <a:gd name="T32" fmla="*/ 26 w 52"/>
                  <a:gd name="T33" fmla="*/ 2 h 36"/>
                  <a:gd name="T34" fmla="*/ 24 w 52"/>
                  <a:gd name="T35" fmla="*/ 4 h 36"/>
                  <a:gd name="T36" fmla="*/ 22 w 52"/>
                  <a:gd name="T37" fmla="*/ 4 h 36"/>
                  <a:gd name="T38" fmla="*/ 18 w 52"/>
                  <a:gd name="T39" fmla="*/ 6 h 36"/>
                  <a:gd name="T40" fmla="*/ 16 w 52"/>
                  <a:gd name="T41" fmla="*/ 4 h 36"/>
                  <a:gd name="T42" fmla="*/ 14 w 52"/>
                  <a:gd name="T43" fmla="*/ 6 h 36"/>
                  <a:gd name="T44" fmla="*/ 12 w 52"/>
                  <a:gd name="T45" fmla="*/ 4 h 36"/>
                  <a:gd name="T46" fmla="*/ 6 w 52"/>
                  <a:gd name="T47" fmla="*/ 4 h 36"/>
                  <a:gd name="T48" fmla="*/ 0 w 52"/>
                  <a:gd name="T49" fmla="*/ 10 h 36"/>
                  <a:gd name="T50" fmla="*/ 2 w 52"/>
                  <a:gd name="T51" fmla="*/ 12 h 36"/>
                  <a:gd name="T52" fmla="*/ 4 w 52"/>
                  <a:gd name="T53" fmla="*/ 14 h 36"/>
                  <a:gd name="T54" fmla="*/ 6 w 52"/>
                  <a:gd name="T55" fmla="*/ 14 h 36"/>
                  <a:gd name="T56" fmla="*/ 8 w 52"/>
                  <a:gd name="T57" fmla="*/ 14 h 36"/>
                  <a:gd name="T58" fmla="*/ 10 w 52"/>
                  <a:gd name="T59" fmla="*/ 18 h 36"/>
                  <a:gd name="T60" fmla="*/ 14 w 52"/>
                  <a:gd name="T61" fmla="*/ 18 h 36"/>
                  <a:gd name="T62" fmla="*/ 16 w 52"/>
                  <a:gd name="T63" fmla="*/ 22 h 36"/>
                  <a:gd name="T64" fmla="*/ 16 w 52"/>
                  <a:gd name="T65" fmla="*/ 20 h 36"/>
                  <a:gd name="T66" fmla="*/ 20 w 52"/>
                  <a:gd name="T67" fmla="*/ 22 h 36"/>
                  <a:gd name="T68" fmla="*/ 22 w 52"/>
                  <a:gd name="T69" fmla="*/ 24 h 36"/>
                  <a:gd name="T70" fmla="*/ 22 w 52"/>
                  <a:gd name="T71" fmla="*/ 26 h 36"/>
                  <a:gd name="T72" fmla="*/ 22 w 52"/>
                  <a:gd name="T73" fmla="*/ 26 h 36"/>
                  <a:gd name="T74" fmla="*/ 22 w 52"/>
                  <a:gd name="T75" fmla="*/ 28 h 36"/>
                  <a:gd name="T76" fmla="*/ 28 w 52"/>
                  <a:gd name="T77" fmla="*/ 26 h 36"/>
                  <a:gd name="T78" fmla="*/ 30 w 52"/>
                  <a:gd name="T79" fmla="*/ 24 h 36"/>
                  <a:gd name="T80" fmla="*/ 30 w 52"/>
                  <a:gd name="T81" fmla="*/ 28 h 36"/>
                  <a:gd name="T82" fmla="*/ 32 w 52"/>
                  <a:gd name="T83" fmla="*/ 30 h 36"/>
                  <a:gd name="T84" fmla="*/ 34 w 52"/>
                  <a:gd name="T85" fmla="*/ 30 h 36"/>
                  <a:gd name="T86" fmla="*/ 36 w 52"/>
                  <a:gd name="T87" fmla="*/ 32 h 36"/>
                  <a:gd name="T88" fmla="*/ 38 w 52"/>
                  <a:gd name="T89" fmla="*/ 34 h 36"/>
                  <a:gd name="T90" fmla="*/ 42 w 52"/>
                  <a:gd name="T91" fmla="*/ 34 h 36"/>
                  <a:gd name="T92" fmla="*/ 44 w 52"/>
                  <a:gd name="T93" fmla="*/ 34 h 36"/>
                  <a:gd name="T94" fmla="*/ 46 w 52"/>
                  <a:gd name="T95" fmla="*/ 32 h 36"/>
                  <a:gd name="T96" fmla="*/ 44 w 52"/>
                  <a:gd name="T97" fmla="*/ 30 h 36"/>
                  <a:gd name="T98" fmla="*/ 44 w 52"/>
                  <a:gd name="T99" fmla="*/ 28 h 36"/>
                  <a:gd name="T100" fmla="*/ 44 w 52"/>
                  <a:gd name="T101" fmla="*/ 26 h 36"/>
                  <a:gd name="T102" fmla="*/ 48 w 52"/>
                  <a:gd name="T103" fmla="*/ 24 h 36"/>
                  <a:gd name="T104" fmla="*/ 48 w 52"/>
                  <a:gd name="T105" fmla="*/ 24 h 36"/>
                  <a:gd name="T106" fmla="*/ 52 w 52"/>
                  <a:gd name="T10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36">
                    <a:moveTo>
                      <a:pt x="52" y="20"/>
                    </a:moveTo>
                    <a:lnTo>
                      <a:pt x="52" y="18"/>
                    </a:lnTo>
                    <a:lnTo>
                      <a:pt x="52" y="18"/>
                    </a:lnTo>
                    <a:lnTo>
                      <a:pt x="50" y="18"/>
                    </a:lnTo>
                    <a:lnTo>
                      <a:pt x="50" y="18"/>
                    </a:lnTo>
                    <a:lnTo>
                      <a:pt x="50" y="18"/>
                    </a:lnTo>
                    <a:lnTo>
                      <a:pt x="50" y="16"/>
                    </a:lnTo>
                    <a:lnTo>
                      <a:pt x="50" y="16"/>
                    </a:lnTo>
                    <a:lnTo>
                      <a:pt x="48" y="14"/>
                    </a:lnTo>
                    <a:lnTo>
                      <a:pt x="48" y="14"/>
                    </a:lnTo>
                    <a:lnTo>
                      <a:pt x="48" y="14"/>
                    </a:lnTo>
                    <a:lnTo>
                      <a:pt x="46" y="14"/>
                    </a:lnTo>
                    <a:lnTo>
                      <a:pt x="46" y="12"/>
                    </a:lnTo>
                    <a:lnTo>
                      <a:pt x="44" y="14"/>
                    </a:lnTo>
                    <a:lnTo>
                      <a:pt x="44" y="14"/>
                    </a:lnTo>
                    <a:lnTo>
                      <a:pt x="42" y="12"/>
                    </a:lnTo>
                    <a:lnTo>
                      <a:pt x="42" y="12"/>
                    </a:lnTo>
                    <a:lnTo>
                      <a:pt x="42" y="12"/>
                    </a:lnTo>
                    <a:lnTo>
                      <a:pt x="44" y="10"/>
                    </a:lnTo>
                    <a:lnTo>
                      <a:pt x="44" y="10"/>
                    </a:lnTo>
                    <a:lnTo>
                      <a:pt x="44" y="10"/>
                    </a:lnTo>
                    <a:lnTo>
                      <a:pt x="44" y="10"/>
                    </a:lnTo>
                    <a:lnTo>
                      <a:pt x="46" y="8"/>
                    </a:lnTo>
                    <a:lnTo>
                      <a:pt x="46" y="8"/>
                    </a:lnTo>
                    <a:lnTo>
                      <a:pt x="44" y="6"/>
                    </a:lnTo>
                    <a:lnTo>
                      <a:pt x="44" y="6"/>
                    </a:lnTo>
                    <a:lnTo>
                      <a:pt x="42" y="6"/>
                    </a:lnTo>
                    <a:lnTo>
                      <a:pt x="42" y="6"/>
                    </a:lnTo>
                    <a:lnTo>
                      <a:pt x="40" y="4"/>
                    </a:lnTo>
                    <a:lnTo>
                      <a:pt x="40" y="4"/>
                    </a:lnTo>
                    <a:lnTo>
                      <a:pt x="40" y="4"/>
                    </a:lnTo>
                    <a:lnTo>
                      <a:pt x="38" y="4"/>
                    </a:lnTo>
                    <a:lnTo>
                      <a:pt x="36" y="4"/>
                    </a:lnTo>
                    <a:lnTo>
                      <a:pt x="36" y="4"/>
                    </a:lnTo>
                    <a:lnTo>
                      <a:pt x="36" y="2"/>
                    </a:lnTo>
                    <a:lnTo>
                      <a:pt x="34" y="2"/>
                    </a:lnTo>
                    <a:lnTo>
                      <a:pt x="34" y="2"/>
                    </a:lnTo>
                    <a:lnTo>
                      <a:pt x="34" y="2"/>
                    </a:lnTo>
                    <a:lnTo>
                      <a:pt x="34" y="2"/>
                    </a:lnTo>
                    <a:lnTo>
                      <a:pt x="32" y="2"/>
                    </a:lnTo>
                    <a:lnTo>
                      <a:pt x="32" y="2"/>
                    </a:lnTo>
                    <a:lnTo>
                      <a:pt x="32" y="2"/>
                    </a:lnTo>
                    <a:lnTo>
                      <a:pt x="32" y="2"/>
                    </a:lnTo>
                    <a:lnTo>
                      <a:pt x="32" y="2"/>
                    </a:lnTo>
                    <a:lnTo>
                      <a:pt x="30" y="0"/>
                    </a:lnTo>
                    <a:lnTo>
                      <a:pt x="30" y="2"/>
                    </a:lnTo>
                    <a:lnTo>
                      <a:pt x="28" y="2"/>
                    </a:lnTo>
                    <a:lnTo>
                      <a:pt x="28" y="2"/>
                    </a:lnTo>
                    <a:lnTo>
                      <a:pt x="28" y="2"/>
                    </a:lnTo>
                    <a:lnTo>
                      <a:pt x="26" y="2"/>
                    </a:lnTo>
                    <a:lnTo>
                      <a:pt x="26" y="2"/>
                    </a:lnTo>
                    <a:lnTo>
                      <a:pt x="26" y="4"/>
                    </a:lnTo>
                    <a:lnTo>
                      <a:pt x="26" y="4"/>
                    </a:lnTo>
                    <a:lnTo>
                      <a:pt x="24" y="4"/>
                    </a:lnTo>
                    <a:lnTo>
                      <a:pt x="24" y="2"/>
                    </a:lnTo>
                    <a:lnTo>
                      <a:pt x="24" y="4"/>
                    </a:lnTo>
                    <a:lnTo>
                      <a:pt x="22" y="4"/>
                    </a:lnTo>
                    <a:lnTo>
                      <a:pt x="20" y="6"/>
                    </a:lnTo>
                    <a:lnTo>
                      <a:pt x="20" y="6"/>
                    </a:lnTo>
                    <a:lnTo>
                      <a:pt x="18" y="6"/>
                    </a:lnTo>
                    <a:lnTo>
                      <a:pt x="18" y="6"/>
                    </a:lnTo>
                    <a:lnTo>
                      <a:pt x="18" y="6"/>
                    </a:lnTo>
                    <a:lnTo>
                      <a:pt x="16" y="4"/>
                    </a:lnTo>
                    <a:lnTo>
                      <a:pt x="14" y="4"/>
                    </a:lnTo>
                    <a:lnTo>
                      <a:pt x="14" y="4"/>
                    </a:lnTo>
                    <a:lnTo>
                      <a:pt x="14" y="6"/>
                    </a:lnTo>
                    <a:lnTo>
                      <a:pt x="12" y="6"/>
                    </a:lnTo>
                    <a:lnTo>
                      <a:pt x="12" y="4"/>
                    </a:lnTo>
                    <a:lnTo>
                      <a:pt x="12" y="4"/>
                    </a:lnTo>
                    <a:lnTo>
                      <a:pt x="12" y="2"/>
                    </a:lnTo>
                    <a:lnTo>
                      <a:pt x="10" y="4"/>
                    </a:lnTo>
                    <a:lnTo>
                      <a:pt x="6" y="4"/>
                    </a:lnTo>
                    <a:lnTo>
                      <a:pt x="0" y="8"/>
                    </a:lnTo>
                    <a:lnTo>
                      <a:pt x="0" y="8"/>
                    </a:lnTo>
                    <a:lnTo>
                      <a:pt x="0" y="10"/>
                    </a:lnTo>
                    <a:lnTo>
                      <a:pt x="2" y="10"/>
                    </a:lnTo>
                    <a:lnTo>
                      <a:pt x="0" y="10"/>
                    </a:lnTo>
                    <a:lnTo>
                      <a:pt x="2" y="12"/>
                    </a:lnTo>
                    <a:lnTo>
                      <a:pt x="2" y="12"/>
                    </a:lnTo>
                    <a:lnTo>
                      <a:pt x="4" y="14"/>
                    </a:lnTo>
                    <a:lnTo>
                      <a:pt x="4" y="14"/>
                    </a:lnTo>
                    <a:lnTo>
                      <a:pt x="4" y="14"/>
                    </a:lnTo>
                    <a:lnTo>
                      <a:pt x="6" y="14"/>
                    </a:lnTo>
                    <a:lnTo>
                      <a:pt x="6" y="14"/>
                    </a:lnTo>
                    <a:lnTo>
                      <a:pt x="8" y="14"/>
                    </a:lnTo>
                    <a:lnTo>
                      <a:pt x="8" y="14"/>
                    </a:lnTo>
                    <a:lnTo>
                      <a:pt x="8" y="14"/>
                    </a:lnTo>
                    <a:lnTo>
                      <a:pt x="10" y="16"/>
                    </a:lnTo>
                    <a:lnTo>
                      <a:pt x="10" y="16"/>
                    </a:lnTo>
                    <a:lnTo>
                      <a:pt x="10" y="18"/>
                    </a:lnTo>
                    <a:lnTo>
                      <a:pt x="10" y="18"/>
                    </a:lnTo>
                    <a:lnTo>
                      <a:pt x="12" y="18"/>
                    </a:lnTo>
                    <a:lnTo>
                      <a:pt x="14" y="18"/>
                    </a:lnTo>
                    <a:lnTo>
                      <a:pt x="14" y="18"/>
                    </a:lnTo>
                    <a:lnTo>
                      <a:pt x="16" y="22"/>
                    </a:lnTo>
                    <a:lnTo>
                      <a:pt x="16" y="22"/>
                    </a:lnTo>
                    <a:lnTo>
                      <a:pt x="16" y="22"/>
                    </a:lnTo>
                    <a:lnTo>
                      <a:pt x="16" y="20"/>
                    </a:lnTo>
                    <a:lnTo>
                      <a:pt x="16" y="20"/>
                    </a:lnTo>
                    <a:lnTo>
                      <a:pt x="18" y="20"/>
                    </a:lnTo>
                    <a:lnTo>
                      <a:pt x="20" y="20"/>
                    </a:lnTo>
                    <a:lnTo>
                      <a:pt x="20" y="22"/>
                    </a:lnTo>
                    <a:lnTo>
                      <a:pt x="22" y="22"/>
                    </a:lnTo>
                    <a:lnTo>
                      <a:pt x="22" y="22"/>
                    </a:lnTo>
                    <a:lnTo>
                      <a:pt x="22" y="24"/>
                    </a:lnTo>
                    <a:lnTo>
                      <a:pt x="22" y="24"/>
                    </a:lnTo>
                    <a:lnTo>
                      <a:pt x="22" y="24"/>
                    </a:lnTo>
                    <a:lnTo>
                      <a:pt x="22" y="26"/>
                    </a:lnTo>
                    <a:lnTo>
                      <a:pt x="22" y="26"/>
                    </a:lnTo>
                    <a:lnTo>
                      <a:pt x="22" y="26"/>
                    </a:lnTo>
                    <a:lnTo>
                      <a:pt x="22" y="26"/>
                    </a:lnTo>
                    <a:lnTo>
                      <a:pt x="22" y="26"/>
                    </a:lnTo>
                    <a:lnTo>
                      <a:pt x="22" y="28"/>
                    </a:lnTo>
                    <a:lnTo>
                      <a:pt x="22" y="28"/>
                    </a:lnTo>
                    <a:lnTo>
                      <a:pt x="24" y="28"/>
                    </a:lnTo>
                    <a:lnTo>
                      <a:pt x="28" y="28"/>
                    </a:lnTo>
                    <a:lnTo>
                      <a:pt x="28" y="26"/>
                    </a:lnTo>
                    <a:lnTo>
                      <a:pt x="28" y="26"/>
                    </a:lnTo>
                    <a:lnTo>
                      <a:pt x="30" y="26"/>
                    </a:lnTo>
                    <a:lnTo>
                      <a:pt x="30" y="24"/>
                    </a:lnTo>
                    <a:lnTo>
                      <a:pt x="30" y="24"/>
                    </a:lnTo>
                    <a:lnTo>
                      <a:pt x="32" y="24"/>
                    </a:lnTo>
                    <a:lnTo>
                      <a:pt x="30" y="28"/>
                    </a:lnTo>
                    <a:lnTo>
                      <a:pt x="32" y="28"/>
                    </a:lnTo>
                    <a:lnTo>
                      <a:pt x="32" y="30"/>
                    </a:lnTo>
                    <a:lnTo>
                      <a:pt x="32" y="30"/>
                    </a:lnTo>
                    <a:lnTo>
                      <a:pt x="32" y="30"/>
                    </a:lnTo>
                    <a:lnTo>
                      <a:pt x="34" y="30"/>
                    </a:lnTo>
                    <a:lnTo>
                      <a:pt x="34" y="30"/>
                    </a:lnTo>
                    <a:lnTo>
                      <a:pt x="34" y="32"/>
                    </a:lnTo>
                    <a:lnTo>
                      <a:pt x="36" y="32"/>
                    </a:lnTo>
                    <a:lnTo>
                      <a:pt x="36" y="32"/>
                    </a:lnTo>
                    <a:lnTo>
                      <a:pt x="38" y="32"/>
                    </a:lnTo>
                    <a:lnTo>
                      <a:pt x="38" y="34"/>
                    </a:lnTo>
                    <a:lnTo>
                      <a:pt x="38" y="34"/>
                    </a:lnTo>
                    <a:lnTo>
                      <a:pt x="40" y="36"/>
                    </a:lnTo>
                    <a:lnTo>
                      <a:pt x="40" y="36"/>
                    </a:lnTo>
                    <a:lnTo>
                      <a:pt x="42" y="34"/>
                    </a:lnTo>
                    <a:lnTo>
                      <a:pt x="42" y="34"/>
                    </a:lnTo>
                    <a:lnTo>
                      <a:pt x="44" y="34"/>
                    </a:lnTo>
                    <a:lnTo>
                      <a:pt x="44" y="34"/>
                    </a:lnTo>
                    <a:lnTo>
                      <a:pt x="44" y="34"/>
                    </a:lnTo>
                    <a:lnTo>
                      <a:pt x="44" y="34"/>
                    </a:lnTo>
                    <a:lnTo>
                      <a:pt x="46" y="32"/>
                    </a:lnTo>
                    <a:lnTo>
                      <a:pt x="44" y="32"/>
                    </a:lnTo>
                    <a:lnTo>
                      <a:pt x="44" y="30"/>
                    </a:lnTo>
                    <a:lnTo>
                      <a:pt x="44" y="30"/>
                    </a:lnTo>
                    <a:lnTo>
                      <a:pt x="44" y="30"/>
                    </a:lnTo>
                    <a:lnTo>
                      <a:pt x="44" y="30"/>
                    </a:lnTo>
                    <a:lnTo>
                      <a:pt x="44" y="28"/>
                    </a:lnTo>
                    <a:lnTo>
                      <a:pt x="44" y="28"/>
                    </a:lnTo>
                    <a:lnTo>
                      <a:pt x="44" y="28"/>
                    </a:lnTo>
                    <a:lnTo>
                      <a:pt x="44" y="26"/>
                    </a:lnTo>
                    <a:lnTo>
                      <a:pt x="46" y="26"/>
                    </a:lnTo>
                    <a:lnTo>
                      <a:pt x="46" y="24"/>
                    </a:lnTo>
                    <a:lnTo>
                      <a:pt x="48" y="24"/>
                    </a:lnTo>
                    <a:lnTo>
                      <a:pt x="48" y="24"/>
                    </a:lnTo>
                    <a:lnTo>
                      <a:pt x="48" y="24"/>
                    </a:lnTo>
                    <a:lnTo>
                      <a:pt x="48" y="24"/>
                    </a:lnTo>
                    <a:lnTo>
                      <a:pt x="48" y="24"/>
                    </a:lnTo>
                    <a:lnTo>
                      <a:pt x="50" y="22"/>
                    </a:lnTo>
                    <a:lnTo>
                      <a:pt x="52" y="22"/>
                    </a:lnTo>
                    <a:lnTo>
                      <a:pt x="52" y="2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57" name="Freeform 231">
                <a:extLst>
                  <a:ext uri="{FF2B5EF4-FFF2-40B4-BE49-F238E27FC236}">
                    <a16:creationId xmlns:a16="http://schemas.microsoft.com/office/drawing/2014/main" id="{542F2C4D-2193-A6BF-2514-03E5F7F9C801}"/>
                  </a:ext>
                </a:extLst>
              </p:cNvPr>
              <p:cNvSpPr>
                <a:spLocks/>
              </p:cNvSpPr>
              <p:nvPr/>
            </p:nvSpPr>
            <p:spPr bwMode="auto">
              <a:xfrm>
                <a:off x="3805" y="1081"/>
                <a:ext cx="126" cy="82"/>
              </a:xfrm>
              <a:custGeom>
                <a:avLst/>
                <a:gdLst>
                  <a:gd name="T0" fmla="*/ 120 w 126"/>
                  <a:gd name="T1" fmla="*/ 42 h 82"/>
                  <a:gd name="T2" fmla="*/ 112 w 126"/>
                  <a:gd name="T3" fmla="*/ 40 h 82"/>
                  <a:gd name="T4" fmla="*/ 110 w 126"/>
                  <a:gd name="T5" fmla="*/ 34 h 82"/>
                  <a:gd name="T6" fmla="*/ 102 w 126"/>
                  <a:gd name="T7" fmla="*/ 28 h 82"/>
                  <a:gd name="T8" fmla="*/ 96 w 126"/>
                  <a:gd name="T9" fmla="*/ 22 h 82"/>
                  <a:gd name="T10" fmla="*/ 98 w 126"/>
                  <a:gd name="T11" fmla="*/ 16 h 82"/>
                  <a:gd name="T12" fmla="*/ 96 w 126"/>
                  <a:gd name="T13" fmla="*/ 12 h 82"/>
                  <a:gd name="T14" fmla="*/ 94 w 126"/>
                  <a:gd name="T15" fmla="*/ 8 h 82"/>
                  <a:gd name="T16" fmla="*/ 88 w 126"/>
                  <a:gd name="T17" fmla="*/ 6 h 82"/>
                  <a:gd name="T18" fmla="*/ 80 w 126"/>
                  <a:gd name="T19" fmla="*/ 6 h 82"/>
                  <a:gd name="T20" fmla="*/ 76 w 126"/>
                  <a:gd name="T21" fmla="*/ 4 h 82"/>
                  <a:gd name="T22" fmla="*/ 70 w 126"/>
                  <a:gd name="T23" fmla="*/ 2 h 82"/>
                  <a:gd name="T24" fmla="*/ 62 w 126"/>
                  <a:gd name="T25" fmla="*/ 0 h 82"/>
                  <a:gd name="T26" fmla="*/ 58 w 126"/>
                  <a:gd name="T27" fmla="*/ 0 h 82"/>
                  <a:gd name="T28" fmla="*/ 50 w 126"/>
                  <a:gd name="T29" fmla="*/ 6 h 82"/>
                  <a:gd name="T30" fmla="*/ 42 w 126"/>
                  <a:gd name="T31" fmla="*/ 8 h 82"/>
                  <a:gd name="T32" fmla="*/ 38 w 126"/>
                  <a:gd name="T33" fmla="*/ 14 h 82"/>
                  <a:gd name="T34" fmla="*/ 42 w 126"/>
                  <a:gd name="T35" fmla="*/ 16 h 82"/>
                  <a:gd name="T36" fmla="*/ 36 w 126"/>
                  <a:gd name="T37" fmla="*/ 18 h 82"/>
                  <a:gd name="T38" fmla="*/ 30 w 126"/>
                  <a:gd name="T39" fmla="*/ 22 h 82"/>
                  <a:gd name="T40" fmla="*/ 28 w 126"/>
                  <a:gd name="T41" fmla="*/ 28 h 82"/>
                  <a:gd name="T42" fmla="*/ 30 w 126"/>
                  <a:gd name="T43" fmla="*/ 32 h 82"/>
                  <a:gd name="T44" fmla="*/ 28 w 126"/>
                  <a:gd name="T45" fmla="*/ 34 h 82"/>
                  <a:gd name="T46" fmla="*/ 24 w 126"/>
                  <a:gd name="T47" fmla="*/ 32 h 82"/>
                  <a:gd name="T48" fmla="*/ 18 w 126"/>
                  <a:gd name="T49" fmla="*/ 36 h 82"/>
                  <a:gd name="T50" fmla="*/ 10 w 126"/>
                  <a:gd name="T51" fmla="*/ 38 h 82"/>
                  <a:gd name="T52" fmla="*/ 2 w 126"/>
                  <a:gd name="T53" fmla="*/ 38 h 82"/>
                  <a:gd name="T54" fmla="*/ 8 w 126"/>
                  <a:gd name="T55" fmla="*/ 54 h 82"/>
                  <a:gd name="T56" fmla="*/ 2 w 126"/>
                  <a:gd name="T57" fmla="*/ 62 h 82"/>
                  <a:gd name="T58" fmla="*/ 2 w 126"/>
                  <a:gd name="T59" fmla="*/ 66 h 82"/>
                  <a:gd name="T60" fmla="*/ 6 w 126"/>
                  <a:gd name="T61" fmla="*/ 70 h 82"/>
                  <a:gd name="T62" fmla="*/ 6 w 126"/>
                  <a:gd name="T63" fmla="*/ 78 h 82"/>
                  <a:gd name="T64" fmla="*/ 10 w 126"/>
                  <a:gd name="T65" fmla="*/ 76 h 82"/>
                  <a:gd name="T66" fmla="*/ 16 w 126"/>
                  <a:gd name="T67" fmla="*/ 72 h 82"/>
                  <a:gd name="T68" fmla="*/ 26 w 126"/>
                  <a:gd name="T69" fmla="*/ 72 h 82"/>
                  <a:gd name="T70" fmla="*/ 44 w 126"/>
                  <a:gd name="T71" fmla="*/ 72 h 82"/>
                  <a:gd name="T72" fmla="*/ 54 w 126"/>
                  <a:gd name="T73" fmla="*/ 74 h 82"/>
                  <a:gd name="T74" fmla="*/ 62 w 126"/>
                  <a:gd name="T75" fmla="*/ 78 h 82"/>
                  <a:gd name="T76" fmla="*/ 64 w 126"/>
                  <a:gd name="T77" fmla="*/ 78 h 82"/>
                  <a:gd name="T78" fmla="*/ 72 w 126"/>
                  <a:gd name="T79" fmla="*/ 78 h 82"/>
                  <a:gd name="T80" fmla="*/ 76 w 126"/>
                  <a:gd name="T81" fmla="*/ 78 h 82"/>
                  <a:gd name="T82" fmla="*/ 80 w 126"/>
                  <a:gd name="T83" fmla="*/ 76 h 82"/>
                  <a:gd name="T84" fmla="*/ 86 w 126"/>
                  <a:gd name="T85" fmla="*/ 80 h 82"/>
                  <a:gd name="T86" fmla="*/ 96 w 126"/>
                  <a:gd name="T87" fmla="*/ 80 h 82"/>
                  <a:gd name="T88" fmla="*/ 102 w 126"/>
                  <a:gd name="T89" fmla="*/ 82 h 82"/>
                  <a:gd name="T90" fmla="*/ 100 w 126"/>
                  <a:gd name="T91" fmla="*/ 74 h 82"/>
                  <a:gd name="T92" fmla="*/ 108 w 126"/>
                  <a:gd name="T93" fmla="*/ 70 h 82"/>
                  <a:gd name="T94" fmla="*/ 114 w 126"/>
                  <a:gd name="T95" fmla="*/ 66 h 82"/>
                  <a:gd name="T96" fmla="*/ 112 w 126"/>
                  <a:gd name="T97" fmla="*/ 60 h 82"/>
                  <a:gd name="T98" fmla="*/ 110 w 126"/>
                  <a:gd name="T99" fmla="*/ 56 h 82"/>
                  <a:gd name="T100" fmla="*/ 108 w 126"/>
                  <a:gd name="T101" fmla="*/ 50 h 82"/>
                  <a:gd name="T102" fmla="*/ 114 w 126"/>
                  <a:gd name="T103" fmla="*/ 52 h 82"/>
                  <a:gd name="T104" fmla="*/ 124 w 126"/>
                  <a:gd name="T105"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82">
                    <a:moveTo>
                      <a:pt x="126" y="46"/>
                    </a:moveTo>
                    <a:lnTo>
                      <a:pt x="126" y="46"/>
                    </a:lnTo>
                    <a:lnTo>
                      <a:pt x="124" y="46"/>
                    </a:lnTo>
                    <a:lnTo>
                      <a:pt x="122" y="44"/>
                    </a:lnTo>
                    <a:lnTo>
                      <a:pt x="122" y="44"/>
                    </a:lnTo>
                    <a:lnTo>
                      <a:pt x="120" y="42"/>
                    </a:lnTo>
                    <a:lnTo>
                      <a:pt x="122" y="42"/>
                    </a:lnTo>
                    <a:lnTo>
                      <a:pt x="122" y="42"/>
                    </a:lnTo>
                    <a:lnTo>
                      <a:pt x="118" y="40"/>
                    </a:lnTo>
                    <a:lnTo>
                      <a:pt x="114" y="40"/>
                    </a:lnTo>
                    <a:lnTo>
                      <a:pt x="112" y="40"/>
                    </a:lnTo>
                    <a:lnTo>
                      <a:pt x="112" y="40"/>
                    </a:lnTo>
                    <a:lnTo>
                      <a:pt x="112" y="38"/>
                    </a:lnTo>
                    <a:lnTo>
                      <a:pt x="112" y="38"/>
                    </a:lnTo>
                    <a:lnTo>
                      <a:pt x="112" y="36"/>
                    </a:lnTo>
                    <a:lnTo>
                      <a:pt x="112" y="36"/>
                    </a:lnTo>
                    <a:lnTo>
                      <a:pt x="112" y="36"/>
                    </a:lnTo>
                    <a:lnTo>
                      <a:pt x="110" y="34"/>
                    </a:lnTo>
                    <a:lnTo>
                      <a:pt x="106" y="32"/>
                    </a:lnTo>
                    <a:lnTo>
                      <a:pt x="104" y="32"/>
                    </a:lnTo>
                    <a:lnTo>
                      <a:pt x="104" y="30"/>
                    </a:lnTo>
                    <a:lnTo>
                      <a:pt x="102" y="28"/>
                    </a:lnTo>
                    <a:lnTo>
                      <a:pt x="102" y="28"/>
                    </a:lnTo>
                    <a:lnTo>
                      <a:pt x="102" y="28"/>
                    </a:lnTo>
                    <a:lnTo>
                      <a:pt x="102" y="26"/>
                    </a:lnTo>
                    <a:lnTo>
                      <a:pt x="102" y="26"/>
                    </a:lnTo>
                    <a:lnTo>
                      <a:pt x="102" y="26"/>
                    </a:lnTo>
                    <a:lnTo>
                      <a:pt x="100" y="24"/>
                    </a:lnTo>
                    <a:lnTo>
                      <a:pt x="96" y="22"/>
                    </a:lnTo>
                    <a:lnTo>
                      <a:pt x="96" y="22"/>
                    </a:lnTo>
                    <a:lnTo>
                      <a:pt x="96" y="22"/>
                    </a:lnTo>
                    <a:lnTo>
                      <a:pt x="96" y="20"/>
                    </a:lnTo>
                    <a:lnTo>
                      <a:pt x="98" y="20"/>
                    </a:lnTo>
                    <a:lnTo>
                      <a:pt x="98" y="18"/>
                    </a:lnTo>
                    <a:lnTo>
                      <a:pt x="98" y="18"/>
                    </a:lnTo>
                    <a:lnTo>
                      <a:pt x="98" y="16"/>
                    </a:lnTo>
                    <a:lnTo>
                      <a:pt x="96" y="16"/>
                    </a:lnTo>
                    <a:lnTo>
                      <a:pt x="96" y="14"/>
                    </a:lnTo>
                    <a:lnTo>
                      <a:pt x="96" y="14"/>
                    </a:lnTo>
                    <a:lnTo>
                      <a:pt x="96" y="14"/>
                    </a:lnTo>
                    <a:lnTo>
                      <a:pt x="96" y="14"/>
                    </a:lnTo>
                    <a:lnTo>
                      <a:pt x="96" y="12"/>
                    </a:lnTo>
                    <a:lnTo>
                      <a:pt x="96" y="10"/>
                    </a:lnTo>
                    <a:lnTo>
                      <a:pt x="96" y="10"/>
                    </a:lnTo>
                    <a:lnTo>
                      <a:pt x="96" y="10"/>
                    </a:lnTo>
                    <a:lnTo>
                      <a:pt x="96" y="10"/>
                    </a:lnTo>
                    <a:lnTo>
                      <a:pt x="94" y="10"/>
                    </a:lnTo>
                    <a:lnTo>
                      <a:pt x="94" y="8"/>
                    </a:lnTo>
                    <a:lnTo>
                      <a:pt x="94" y="8"/>
                    </a:lnTo>
                    <a:lnTo>
                      <a:pt x="92" y="8"/>
                    </a:lnTo>
                    <a:lnTo>
                      <a:pt x="92" y="8"/>
                    </a:lnTo>
                    <a:lnTo>
                      <a:pt x="90" y="6"/>
                    </a:lnTo>
                    <a:lnTo>
                      <a:pt x="90" y="6"/>
                    </a:lnTo>
                    <a:lnTo>
                      <a:pt x="88" y="6"/>
                    </a:lnTo>
                    <a:lnTo>
                      <a:pt x="84" y="6"/>
                    </a:lnTo>
                    <a:lnTo>
                      <a:pt x="84" y="6"/>
                    </a:lnTo>
                    <a:lnTo>
                      <a:pt x="82" y="6"/>
                    </a:lnTo>
                    <a:lnTo>
                      <a:pt x="82" y="6"/>
                    </a:lnTo>
                    <a:lnTo>
                      <a:pt x="80" y="6"/>
                    </a:lnTo>
                    <a:lnTo>
                      <a:pt x="80" y="6"/>
                    </a:lnTo>
                    <a:lnTo>
                      <a:pt x="80" y="6"/>
                    </a:lnTo>
                    <a:lnTo>
                      <a:pt x="78" y="8"/>
                    </a:lnTo>
                    <a:lnTo>
                      <a:pt x="76" y="8"/>
                    </a:lnTo>
                    <a:lnTo>
                      <a:pt x="76" y="6"/>
                    </a:lnTo>
                    <a:lnTo>
                      <a:pt x="76" y="6"/>
                    </a:lnTo>
                    <a:lnTo>
                      <a:pt x="76" y="4"/>
                    </a:lnTo>
                    <a:lnTo>
                      <a:pt x="76" y="4"/>
                    </a:lnTo>
                    <a:lnTo>
                      <a:pt x="76" y="4"/>
                    </a:lnTo>
                    <a:lnTo>
                      <a:pt x="74" y="4"/>
                    </a:lnTo>
                    <a:lnTo>
                      <a:pt x="72" y="2"/>
                    </a:lnTo>
                    <a:lnTo>
                      <a:pt x="70" y="2"/>
                    </a:lnTo>
                    <a:lnTo>
                      <a:pt x="70" y="2"/>
                    </a:lnTo>
                    <a:lnTo>
                      <a:pt x="68" y="4"/>
                    </a:lnTo>
                    <a:lnTo>
                      <a:pt x="68" y="4"/>
                    </a:lnTo>
                    <a:lnTo>
                      <a:pt x="66" y="2"/>
                    </a:lnTo>
                    <a:lnTo>
                      <a:pt x="66" y="2"/>
                    </a:lnTo>
                    <a:lnTo>
                      <a:pt x="64" y="0"/>
                    </a:lnTo>
                    <a:lnTo>
                      <a:pt x="62" y="0"/>
                    </a:lnTo>
                    <a:lnTo>
                      <a:pt x="62" y="2"/>
                    </a:lnTo>
                    <a:lnTo>
                      <a:pt x="62" y="2"/>
                    </a:lnTo>
                    <a:lnTo>
                      <a:pt x="62" y="2"/>
                    </a:lnTo>
                    <a:lnTo>
                      <a:pt x="60" y="0"/>
                    </a:lnTo>
                    <a:lnTo>
                      <a:pt x="58" y="0"/>
                    </a:lnTo>
                    <a:lnTo>
                      <a:pt x="58" y="0"/>
                    </a:lnTo>
                    <a:lnTo>
                      <a:pt x="56" y="2"/>
                    </a:lnTo>
                    <a:lnTo>
                      <a:pt x="54" y="4"/>
                    </a:lnTo>
                    <a:lnTo>
                      <a:pt x="54" y="4"/>
                    </a:lnTo>
                    <a:lnTo>
                      <a:pt x="52" y="6"/>
                    </a:lnTo>
                    <a:lnTo>
                      <a:pt x="52" y="6"/>
                    </a:lnTo>
                    <a:lnTo>
                      <a:pt x="50" y="6"/>
                    </a:lnTo>
                    <a:lnTo>
                      <a:pt x="50" y="6"/>
                    </a:lnTo>
                    <a:lnTo>
                      <a:pt x="48" y="6"/>
                    </a:lnTo>
                    <a:lnTo>
                      <a:pt x="46" y="6"/>
                    </a:lnTo>
                    <a:lnTo>
                      <a:pt x="44" y="6"/>
                    </a:lnTo>
                    <a:lnTo>
                      <a:pt x="42" y="8"/>
                    </a:lnTo>
                    <a:lnTo>
                      <a:pt x="42" y="8"/>
                    </a:lnTo>
                    <a:lnTo>
                      <a:pt x="40" y="8"/>
                    </a:lnTo>
                    <a:lnTo>
                      <a:pt x="40" y="8"/>
                    </a:lnTo>
                    <a:lnTo>
                      <a:pt x="40" y="8"/>
                    </a:lnTo>
                    <a:lnTo>
                      <a:pt x="40" y="10"/>
                    </a:lnTo>
                    <a:lnTo>
                      <a:pt x="40" y="12"/>
                    </a:lnTo>
                    <a:lnTo>
                      <a:pt x="38" y="14"/>
                    </a:lnTo>
                    <a:lnTo>
                      <a:pt x="38" y="14"/>
                    </a:lnTo>
                    <a:lnTo>
                      <a:pt x="40" y="14"/>
                    </a:lnTo>
                    <a:lnTo>
                      <a:pt x="42" y="14"/>
                    </a:lnTo>
                    <a:lnTo>
                      <a:pt x="42" y="14"/>
                    </a:lnTo>
                    <a:lnTo>
                      <a:pt x="42" y="14"/>
                    </a:lnTo>
                    <a:lnTo>
                      <a:pt x="42" y="16"/>
                    </a:lnTo>
                    <a:lnTo>
                      <a:pt x="42" y="16"/>
                    </a:lnTo>
                    <a:lnTo>
                      <a:pt x="42" y="16"/>
                    </a:lnTo>
                    <a:lnTo>
                      <a:pt x="40" y="18"/>
                    </a:lnTo>
                    <a:lnTo>
                      <a:pt x="36" y="16"/>
                    </a:lnTo>
                    <a:lnTo>
                      <a:pt x="36" y="18"/>
                    </a:lnTo>
                    <a:lnTo>
                      <a:pt x="36" y="18"/>
                    </a:lnTo>
                    <a:lnTo>
                      <a:pt x="36" y="18"/>
                    </a:lnTo>
                    <a:lnTo>
                      <a:pt x="36" y="20"/>
                    </a:lnTo>
                    <a:lnTo>
                      <a:pt x="34" y="20"/>
                    </a:lnTo>
                    <a:lnTo>
                      <a:pt x="32" y="20"/>
                    </a:lnTo>
                    <a:lnTo>
                      <a:pt x="32" y="20"/>
                    </a:lnTo>
                    <a:lnTo>
                      <a:pt x="30" y="22"/>
                    </a:lnTo>
                    <a:lnTo>
                      <a:pt x="30" y="24"/>
                    </a:lnTo>
                    <a:lnTo>
                      <a:pt x="30" y="26"/>
                    </a:lnTo>
                    <a:lnTo>
                      <a:pt x="30" y="26"/>
                    </a:lnTo>
                    <a:lnTo>
                      <a:pt x="30" y="26"/>
                    </a:lnTo>
                    <a:lnTo>
                      <a:pt x="30" y="28"/>
                    </a:lnTo>
                    <a:lnTo>
                      <a:pt x="28" y="28"/>
                    </a:lnTo>
                    <a:lnTo>
                      <a:pt x="28" y="30"/>
                    </a:lnTo>
                    <a:lnTo>
                      <a:pt x="28" y="30"/>
                    </a:lnTo>
                    <a:lnTo>
                      <a:pt x="28" y="30"/>
                    </a:lnTo>
                    <a:lnTo>
                      <a:pt x="30" y="30"/>
                    </a:lnTo>
                    <a:lnTo>
                      <a:pt x="30" y="32"/>
                    </a:lnTo>
                    <a:lnTo>
                      <a:pt x="30" y="32"/>
                    </a:lnTo>
                    <a:lnTo>
                      <a:pt x="32" y="32"/>
                    </a:lnTo>
                    <a:lnTo>
                      <a:pt x="32" y="34"/>
                    </a:lnTo>
                    <a:lnTo>
                      <a:pt x="32" y="34"/>
                    </a:lnTo>
                    <a:lnTo>
                      <a:pt x="30" y="34"/>
                    </a:lnTo>
                    <a:lnTo>
                      <a:pt x="28" y="34"/>
                    </a:lnTo>
                    <a:lnTo>
                      <a:pt x="28" y="34"/>
                    </a:lnTo>
                    <a:lnTo>
                      <a:pt x="28" y="34"/>
                    </a:lnTo>
                    <a:lnTo>
                      <a:pt x="28" y="32"/>
                    </a:lnTo>
                    <a:lnTo>
                      <a:pt x="28" y="32"/>
                    </a:lnTo>
                    <a:lnTo>
                      <a:pt x="28" y="32"/>
                    </a:lnTo>
                    <a:lnTo>
                      <a:pt x="26" y="32"/>
                    </a:lnTo>
                    <a:lnTo>
                      <a:pt x="24" y="32"/>
                    </a:lnTo>
                    <a:lnTo>
                      <a:pt x="24" y="32"/>
                    </a:lnTo>
                    <a:lnTo>
                      <a:pt x="22" y="34"/>
                    </a:lnTo>
                    <a:lnTo>
                      <a:pt x="22" y="34"/>
                    </a:lnTo>
                    <a:lnTo>
                      <a:pt x="20" y="34"/>
                    </a:lnTo>
                    <a:lnTo>
                      <a:pt x="18" y="34"/>
                    </a:lnTo>
                    <a:lnTo>
                      <a:pt x="18" y="36"/>
                    </a:lnTo>
                    <a:lnTo>
                      <a:pt x="18" y="36"/>
                    </a:lnTo>
                    <a:lnTo>
                      <a:pt x="16" y="36"/>
                    </a:lnTo>
                    <a:lnTo>
                      <a:pt x="14" y="38"/>
                    </a:lnTo>
                    <a:lnTo>
                      <a:pt x="12" y="38"/>
                    </a:lnTo>
                    <a:lnTo>
                      <a:pt x="12" y="38"/>
                    </a:lnTo>
                    <a:lnTo>
                      <a:pt x="10" y="38"/>
                    </a:lnTo>
                    <a:lnTo>
                      <a:pt x="10" y="38"/>
                    </a:lnTo>
                    <a:lnTo>
                      <a:pt x="8" y="38"/>
                    </a:lnTo>
                    <a:lnTo>
                      <a:pt x="8" y="38"/>
                    </a:lnTo>
                    <a:lnTo>
                      <a:pt x="6" y="38"/>
                    </a:lnTo>
                    <a:lnTo>
                      <a:pt x="4" y="38"/>
                    </a:lnTo>
                    <a:lnTo>
                      <a:pt x="2" y="38"/>
                    </a:lnTo>
                    <a:lnTo>
                      <a:pt x="2" y="38"/>
                    </a:lnTo>
                    <a:lnTo>
                      <a:pt x="4" y="42"/>
                    </a:lnTo>
                    <a:lnTo>
                      <a:pt x="6" y="48"/>
                    </a:lnTo>
                    <a:lnTo>
                      <a:pt x="8" y="52"/>
                    </a:lnTo>
                    <a:lnTo>
                      <a:pt x="8" y="52"/>
                    </a:lnTo>
                    <a:lnTo>
                      <a:pt x="8" y="54"/>
                    </a:lnTo>
                    <a:lnTo>
                      <a:pt x="8" y="56"/>
                    </a:lnTo>
                    <a:lnTo>
                      <a:pt x="8" y="58"/>
                    </a:lnTo>
                    <a:lnTo>
                      <a:pt x="8" y="58"/>
                    </a:lnTo>
                    <a:lnTo>
                      <a:pt x="8" y="58"/>
                    </a:lnTo>
                    <a:lnTo>
                      <a:pt x="4" y="60"/>
                    </a:lnTo>
                    <a:lnTo>
                      <a:pt x="2" y="62"/>
                    </a:lnTo>
                    <a:lnTo>
                      <a:pt x="0" y="62"/>
                    </a:lnTo>
                    <a:lnTo>
                      <a:pt x="0" y="64"/>
                    </a:lnTo>
                    <a:lnTo>
                      <a:pt x="0" y="64"/>
                    </a:lnTo>
                    <a:lnTo>
                      <a:pt x="0" y="66"/>
                    </a:lnTo>
                    <a:lnTo>
                      <a:pt x="0" y="66"/>
                    </a:lnTo>
                    <a:lnTo>
                      <a:pt x="2" y="66"/>
                    </a:lnTo>
                    <a:lnTo>
                      <a:pt x="4" y="68"/>
                    </a:lnTo>
                    <a:lnTo>
                      <a:pt x="4" y="68"/>
                    </a:lnTo>
                    <a:lnTo>
                      <a:pt x="6" y="68"/>
                    </a:lnTo>
                    <a:lnTo>
                      <a:pt x="6" y="70"/>
                    </a:lnTo>
                    <a:lnTo>
                      <a:pt x="6" y="70"/>
                    </a:lnTo>
                    <a:lnTo>
                      <a:pt x="6" y="70"/>
                    </a:lnTo>
                    <a:lnTo>
                      <a:pt x="6" y="72"/>
                    </a:lnTo>
                    <a:lnTo>
                      <a:pt x="6" y="74"/>
                    </a:lnTo>
                    <a:lnTo>
                      <a:pt x="6" y="74"/>
                    </a:lnTo>
                    <a:lnTo>
                      <a:pt x="6" y="76"/>
                    </a:lnTo>
                    <a:lnTo>
                      <a:pt x="6" y="76"/>
                    </a:lnTo>
                    <a:lnTo>
                      <a:pt x="6" y="78"/>
                    </a:lnTo>
                    <a:lnTo>
                      <a:pt x="6" y="78"/>
                    </a:lnTo>
                    <a:lnTo>
                      <a:pt x="6" y="76"/>
                    </a:lnTo>
                    <a:lnTo>
                      <a:pt x="6" y="76"/>
                    </a:lnTo>
                    <a:lnTo>
                      <a:pt x="8" y="76"/>
                    </a:lnTo>
                    <a:lnTo>
                      <a:pt x="8" y="76"/>
                    </a:lnTo>
                    <a:lnTo>
                      <a:pt x="10" y="76"/>
                    </a:lnTo>
                    <a:lnTo>
                      <a:pt x="10" y="78"/>
                    </a:lnTo>
                    <a:lnTo>
                      <a:pt x="12" y="78"/>
                    </a:lnTo>
                    <a:lnTo>
                      <a:pt x="14" y="76"/>
                    </a:lnTo>
                    <a:lnTo>
                      <a:pt x="14" y="74"/>
                    </a:lnTo>
                    <a:lnTo>
                      <a:pt x="16" y="74"/>
                    </a:lnTo>
                    <a:lnTo>
                      <a:pt x="16" y="72"/>
                    </a:lnTo>
                    <a:lnTo>
                      <a:pt x="18" y="72"/>
                    </a:lnTo>
                    <a:lnTo>
                      <a:pt x="20" y="72"/>
                    </a:lnTo>
                    <a:lnTo>
                      <a:pt x="20" y="72"/>
                    </a:lnTo>
                    <a:lnTo>
                      <a:pt x="22" y="72"/>
                    </a:lnTo>
                    <a:lnTo>
                      <a:pt x="24" y="72"/>
                    </a:lnTo>
                    <a:lnTo>
                      <a:pt x="26" y="72"/>
                    </a:lnTo>
                    <a:lnTo>
                      <a:pt x="28" y="72"/>
                    </a:lnTo>
                    <a:lnTo>
                      <a:pt x="32" y="72"/>
                    </a:lnTo>
                    <a:lnTo>
                      <a:pt x="36" y="72"/>
                    </a:lnTo>
                    <a:lnTo>
                      <a:pt x="36" y="72"/>
                    </a:lnTo>
                    <a:lnTo>
                      <a:pt x="42" y="72"/>
                    </a:lnTo>
                    <a:lnTo>
                      <a:pt x="44" y="72"/>
                    </a:lnTo>
                    <a:lnTo>
                      <a:pt x="44" y="74"/>
                    </a:lnTo>
                    <a:lnTo>
                      <a:pt x="46" y="74"/>
                    </a:lnTo>
                    <a:lnTo>
                      <a:pt x="48" y="74"/>
                    </a:lnTo>
                    <a:lnTo>
                      <a:pt x="52" y="74"/>
                    </a:lnTo>
                    <a:lnTo>
                      <a:pt x="52" y="74"/>
                    </a:lnTo>
                    <a:lnTo>
                      <a:pt x="54" y="74"/>
                    </a:lnTo>
                    <a:lnTo>
                      <a:pt x="56" y="76"/>
                    </a:lnTo>
                    <a:lnTo>
                      <a:pt x="56" y="78"/>
                    </a:lnTo>
                    <a:lnTo>
                      <a:pt x="56" y="78"/>
                    </a:lnTo>
                    <a:lnTo>
                      <a:pt x="58" y="76"/>
                    </a:lnTo>
                    <a:lnTo>
                      <a:pt x="60" y="78"/>
                    </a:lnTo>
                    <a:lnTo>
                      <a:pt x="62" y="78"/>
                    </a:lnTo>
                    <a:lnTo>
                      <a:pt x="62" y="78"/>
                    </a:lnTo>
                    <a:lnTo>
                      <a:pt x="62" y="80"/>
                    </a:lnTo>
                    <a:lnTo>
                      <a:pt x="62" y="80"/>
                    </a:lnTo>
                    <a:lnTo>
                      <a:pt x="62" y="78"/>
                    </a:lnTo>
                    <a:lnTo>
                      <a:pt x="64" y="78"/>
                    </a:lnTo>
                    <a:lnTo>
                      <a:pt x="64" y="78"/>
                    </a:lnTo>
                    <a:lnTo>
                      <a:pt x="66" y="78"/>
                    </a:lnTo>
                    <a:lnTo>
                      <a:pt x="66" y="78"/>
                    </a:lnTo>
                    <a:lnTo>
                      <a:pt x="68" y="78"/>
                    </a:lnTo>
                    <a:lnTo>
                      <a:pt x="68" y="76"/>
                    </a:lnTo>
                    <a:lnTo>
                      <a:pt x="70" y="78"/>
                    </a:lnTo>
                    <a:lnTo>
                      <a:pt x="72" y="78"/>
                    </a:lnTo>
                    <a:lnTo>
                      <a:pt x="72" y="78"/>
                    </a:lnTo>
                    <a:lnTo>
                      <a:pt x="74" y="78"/>
                    </a:lnTo>
                    <a:lnTo>
                      <a:pt x="74" y="80"/>
                    </a:lnTo>
                    <a:lnTo>
                      <a:pt x="76" y="80"/>
                    </a:lnTo>
                    <a:lnTo>
                      <a:pt x="76" y="80"/>
                    </a:lnTo>
                    <a:lnTo>
                      <a:pt x="76" y="78"/>
                    </a:lnTo>
                    <a:lnTo>
                      <a:pt x="78" y="78"/>
                    </a:lnTo>
                    <a:lnTo>
                      <a:pt x="78" y="78"/>
                    </a:lnTo>
                    <a:lnTo>
                      <a:pt x="78" y="78"/>
                    </a:lnTo>
                    <a:lnTo>
                      <a:pt x="80" y="78"/>
                    </a:lnTo>
                    <a:lnTo>
                      <a:pt x="80" y="76"/>
                    </a:lnTo>
                    <a:lnTo>
                      <a:pt x="80" y="76"/>
                    </a:lnTo>
                    <a:lnTo>
                      <a:pt x="80" y="76"/>
                    </a:lnTo>
                    <a:lnTo>
                      <a:pt x="82" y="78"/>
                    </a:lnTo>
                    <a:lnTo>
                      <a:pt x="82" y="78"/>
                    </a:lnTo>
                    <a:lnTo>
                      <a:pt x="84" y="80"/>
                    </a:lnTo>
                    <a:lnTo>
                      <a:pt x="84" y="80"/>
                    </a:lnTo>
                    <a:lnTo>
                      <a:pt x="86" y="80"/>
                    </a:lnTo>
                    <a:lnTo>
                      <a:pt x="86" y="80"/>
                    </a:lnTo>
                    <a:lnTo>
                      <a:pt x="88" y="80"/>
                    </a:lnTo>
                    <a:lnTo>
                      <a:pt x="92" y="80"/>
                    </a:lnTo>
                    <a:lnTo>
                      <a:pt x="94" y="80"/>
                    </a:lnTo>
                    <a:lnTo>
                      <a:pt x="96" y="80"/>
                    </a:lnTo>
                    <a:lnTo>
                      <a:pt x="96" y="80"/>
                    </a:lnTo>
                    <a:lnTo>
                      <a:pt x="98" y="80"/>
                    </a:lnTo>
                    <a:lnTo>
                      <a:pt x="98" y="82"/>
                    </a:lnTo>
                    <a:lnTo>
                      <a:pt x="100" y="82"/>
                    </a:lnTo>
                    <a:lnTo>
                      <a:pt x="100" y="82"/>
                    </a:lnTo>
                    <a:lnTo>
                      <a:pt x="100" y="82"/>
                    </a:lnTo>
                    <a:lnTo>
                      <a:pt x="102" y="82"/>
                    </a:lnTo>
                    <a:lnTo>
                      <a:pt x="102" y="80"/>
                    </a:lnTo>
                    <a:lnTo>
                      <a:pt x="102" y="80"/>
                    </a:lnTo>
                    <a:lnTo>
                      <a:pt x="100" y="78"/>
                    </a:lnTo>
                    <a:lnTo>
                      <a:pt x="100" y="78"/>
                    </a:lnTo>
                    <a:lnTo>
                      <a:pt x="100" y="76"/>
                    </a:lnTo>
                    <a:lnTo>
                      <a:pt x="100" y="74"/>
                    </a:lnTo>
                    <a:lnTo>
                      <a:pt x="102" y="74"/>
                    </a:lnTo>
                    <a:lnTo>
                      <a:pt x="102" y="72"/>
                    </a:lnTo>
                    <a:lnTo>
                      <a:pt x="104" y="72"/>
                    </a:lnTo>
                    <a:lnTo>
                      <a:pt x="104" y="70"/>
                    </a:lnTo>
                    <a:lnTo>
                      <a:pt x="106" y="68"/>
                    </a:lnTo>
                    <a:lnTo>
                      <a:pt x="108" y="70"/>
                    </a:lnTo>
                    <a:lnTo>
                      <a:pt x="108" y="70"/>
                    </a:lnTo>
                    <a:lnTo>
                      <a:pt x="110" y="68"/>
                    </a:lnTo>
                    <a:lnTo>
                      <a:pt x="112" y="68"/>
                    </a:lnTo>
                    <a:lnTo>
                      <a:pt x="116" y="68"/>
                    </a:lnTo>
                    <a:lnTo>
                      <a:pt x="116" y="68"/>
                    </a:lnTo>
                    <a:lnTo>
                      <a:pt x="114" y="66"/>
                    </a:lnTo>
                    <a:lnTo>
                      <a:pt x="114" y="66"/>
                    </a:lnTo>
                    <a:lnTo>
                      <a:pt x="112" y="66"/>
                    </a:lnTo>
                    <a:lnTo>
                      <a:pt x="112" y="64"/>
                    </a:lnTo>
                    <a:lnTo>
                      <a:pt x="112" y="62"/>
                    </a:lnTo>
                    <a:lnTo>
                      <a:pt x="112" y="62"/>
                    </a:lnTo>
                    <a:lnTo>
                      <a:pt x="112" y="60"/>
                    </a:lnTo>
                    <a:lnTo>
                      <a:pt x="112" y="60"/>
                    </a:lnTo>
                    <a:lnTo>
                      <a:pt x="110" y="58"/>
                    </a:lnTo>
                    <a:lnTo>
                      <a:pt x="112" y="58"/>
                    </a:lnTo>
                    <a:lnTo>
                      <a:pt x="112" y="58"/>
                    </a:lnTo>
                    <a:lnTo>
                      <a:pt x="110" y="56"/>
                    </a:lnTo>
                    <a:lnTo>
                      <a:pt x="110" y="56"/>
                    </a:lnTo>
                    <a:lnTo>
                      <a:pt x="108" y="54"/>
                    </a:lnTo>
                    <a:lnTo>
                      <a:pt x="108" y="54"/>
                    </a:lnTo>
                    <a:lnTo>
                      <a:pt x="106" y="52"/>
                    </a:lnTo>
                    <a:lnTo>
                      <a:pt x="108" y="52"/>
                    </a:lnTo>
                    <a:lnTo>
                      <a:pt x="108" y="50"/>
                    </a:lnTo>
                    <a:lnTo>
                      <a:pt x="108" y="50"/>
                    </a:lnTo>
                    <a:lnTo>
                      <a:pt x="108" y="50"/>
                    </a:lnTo>
                    <a:lnTo>
                      <a:pt x="110" y="50"/>
                    </a:lnTo>
                    <a:lnTo>
                      <a:pt x="112" y="50"/>
                    </a:lnTo>
                    <a:lnTo>
                      <a:pt x="112" y="50"/>
                    </a:lnTo>
                    <a:lnTo>
                      <a:pt x="114" y="50"/>
                    </a:lnTo>
                    <a:lnTo>
                      <a:pt x="114" y="52"/>
                    </a:lnTo>
                    <a:lnTo>
                      <a:pt x="118" y="52"/>
                    </a:lnTo>
                    <a:lnTo>
                      <a:pt x="118" y="52"/>
                    </a:lnTo>
                    <a:lnTo>
                      <a:pt x="120" y="50"/>
                    </a:lnTo>
                    <a:lnTo>
                      <a:pt x="122" y="50"/>
                    </a:lnTo>
                    <a:lnTo>
                      <a:pt x="122" y="48"/>
                    </a:lnTo>
                    <a:lnTo>
                      <a:pt x="124" y="48"/>
                    </a:lnTo>
                    <a:lnTo>
                      <a:pt x="124" y="48"/>
                    </a:lnTo>
                    <a:lnTo>
                      <a:pt x="126" y="48"/>
                    </a:lnTo>
                    <a:lnTo>
                      <a:pt x="126" y="4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58" name="Freeform 232">
                <a:extLst>
                  <a:ext uri="{FF2B5EF4-FFF2-40B4-BE49-F238E27FC236}">
                    <a16:creationId xmlns:a16="http://schemas.microsoft.com/office/drawing/2014/main" id="{2878740F-00EE-F744-81A5-67C5EF213648}"/>
                  </a:ext>
                </a:extLst>
              </p:cNvPr>
              <p:cNvSpPr>
                <a:spLocks/>
              </p:cNvSpPr>
              <p:nvPr/>
            </p:nvSpPr>
            <p:spPr bwMode="auto">
              <a:xfrm>
                <a:off x="2535" y="1838"/>
                <a:ext cx="2" cy="4"/>
              </a:xfrm>
              <a:custGeom>
                <a:avLst/>
                <a:gdLst>
                  <a:gd name="T0" fmla="*/ 2 w 2"/>
                  <a:gd name="T1" fmla="*/ 2 h 4"/>
                  <a:gd name="T2" fmla="*/ 0 w 2"/>
                  <a:gd name="T3" fmla="*/ 0 h 4"/>
                  <a:gd name="T4" fmla="*/ 0 w 2"/>
                  <a:gd name="T5" fmla="*/ 0 h 4"/>
                  <a:gd name="T6" fmla="*/ 0 w 2"/>
                  <a:gd name="T7" fmla="*/ 4 h 4"/>
                  <a:gd name="T8" fmla="*/ 0 w 2"/>
                  <a:gd name="T9" fmla="*/ 4 h 4"/>
                  <a:gd name="T10" fmla="*/ 2 w 2"/>
                  <a:gd name="T11" fmla="*/ 4 h 4"/>
                  <a:gd name="T12" fmla="*/ 2 w 2"/>
                  <a:gd name="T13" fmla="*/ 4 h 4"/>
                  <a:gd name="T14" fmla="*/ 2 w 2"/>
                  <a:gd name="T15" fmla="*/ 4 h 4"/>
                  <a:gd name="T16" fmla="*/ 2 w 2"/>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2"/>
                    </a:moveTo>
                    <a:lnTo>
                      <a:pt x="0" y="0"/>
                    </a:lnTo>
                    <a:lnTo>
                      <a:pt x="0" y="0"/>
                    </a:lnTo>
                    <a:lnTo>
                      <a:pt x="0" y="4"/>
                    </a:lnTo>
                    <a:lnTo>
                      <a:pt x="0" y="4"/>
                    </a:lnTo>
                    <a:lnTo>
                      <a:pt x="2" y="4"/>
                    </a:lnTo>
                    <a:lnTo>
                      <a:pt x="2" y="4"/>
                    </a:lnTo>
                    <a:lnTo>
                      <a:pt x="2" y="4"/>
                    </a:lnTo>
                    <a:lnTo>
                      <a:pt x="2"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59" name="Freeform 233">
                <a:extLst>
                  <a:ext uri="{FF2B5EF4-FFF2-40B4-BE49-F238E27FC236}">
                    <a16:creationId xmlns:a16="http://schemas.microsoft.com/office/drawing/2014/main" id="{398F66FB-633A-28FF-7023-E717652C474D}"/>
                  </a:ext>
                </a:extLst>
              </p:cNvPr>
              <p:cNvSpPr>
                <a:spLocks noEditPoints="1"/>
              </p:cNvSpPr>
              <p:nvPr/>
            </p:nvSpPr>
            <p:spPr bwMode="auto">
              <a:xfrm>
                <a:off x="4821" y="1602"/>
                <a:ext cx="82" cy="102"/>
              </a:xfrm>
              <a:custGeom>
                <a:avLst/>
                <a:gdLst>
                  <a:gd name="T0" fmla="*/ 70 w 82"/>
                  <a:gd name="T1" fmla="*/ 90 h 102"/>
                  <a:gd name="T2" fmla="*/ 68 w 82"/>
                  <a:gd name="T3" fmla="*/ 84 h 102"/>
                  <a:gd name="T4" fmla="*/ 56 w 82"/>
                  <a:gd name="T5" fmla="*/ 78 h 102"/>
                  <a:gd name="T6" fmla="*/ 60 w 82"/>
                  <a:gd name="T7" fmla="*/ 70 h 102"/>
                  <a:gd name="T8" fmla="*/ 50 w 82"/>
                  <a:gd name="T9" fmla="*/ 70 h 102"/>
                  <a:gd name="T10" fmla="*/ 46 w 82"/>
                  <a:gd name="T11" fmla="*/ 70 h 102"/>
                  <a:gd name="T12" fmla="*/ 52 w 82"/>
                  <a:gd name="T13" fmla="*/ 80 h 102"/>
                  <a:gd name="T14" fmla="*/ 46 w 82"/>
                  <a:gd name="T15" fmla="*/ 64 h 102"/>
                  <a:gd name="T16" fmla="*/ 80 w 82"/>
                  <a:gd name="T17" fmla="*/ 88 h 102"/>
                  <a:gd name="T18" fmla="*/ 76 w 82"/>
                  <a:gd name="T19" fmla="*/ 68 h 102"/>
                  <a:gd name="T20" fmla="*/ 72 w 82"/>
                  <a:gd name="T21" fmla="*/ 54 h 102"/>
                  <a:gd name="T22" fmla="*/ 66 w 82"/>
                  <a:gd name="T23" fmla="*/ 52 h 102"/>
                  <a:gd name="T24" fmla="*/ 64 w 82"/>
                  <a:gd name="T25" fmla="*/ 62 h 102"/>
                  <a:gd name="T26" fmla="*/ 58 w 82"/>
                  <a:gd name="T27" fmla="*/ 60 h 102"/>
                  <a:gd name="T28" fmla="*/ 58 w 82"/>
                  <a:gd name="T29" fmla="*/ 62 h 102"/>
                  <a:gd name="T30" fmla="*/ 56 w 82"/>
                  <a:gd name="T31" fmla="*/ 44 h 102"/>
                  <a:gd name="T32" fmla="*/ 60 w 82"/>
                  <a:gd name="T33" fmla="*/ 42 h 102"/>
                  <a:gd name="T34" fmla="*/ 64 w 82"/>
                  <a:gd name="T35" fmla="*/ 38 h 102"/>
                  <a:gd name="T36" fmla="*/ 68 w 82"/>
                  <a:gd name="T37" fmla="*/ 32 h 102"/>
                  <a:gd name="T38" fmla="*/ 70 w 82"/>
                  <a:gd name="T39" fmla="*/ 28 h 102"/>
                  <a:gd name="T40" fmla="*/ 52 w 82"/>
                  <a:gd name="T41" fmla="*/ 24 h 102"/>
                  <a:gd name="T42" fmla="*/ 34 w 82"/>
                  <a:gd name="T43" fmla="*/ 24 h 102"/>
                  <a:gd name="T44" fmla="*/ 28 w 82"/>
                  <a:gd name="T45" fmla="*/ 18 h 102"/>
                  <a:gd name="T46" fmla="*/ 22 w 82"/>
                  <a:gd name="T47" fmla="*/ 8 h 102"/>
                  <a:gd name="T48" fmla="*/ 16 w 82"/>
                  <a:gd name="T49" fmla="*/ 6 h 102"/>
                  <a:gd name="T50" fmla="*/ 12 w 82"/>
                  <a:gd name="T51" fmla="*/ 4 h 102"/>
                  <a:gd name="T52" fmla="*/ 10 w 82"/>
                  <a:gd name="T53" fmla="*/ 4 h 102"/>
                  <a:gd name="T54" fmla="*/ 2 w 82"/>
                  <a:gd name="T55" fmla="*/ 0 h 102"/>
                  <a:gd name="T56" fmla="*/ 4 w 82"/>
                  <a:gd name="T57" fmla="*/ 6 h 102"/>
                  <a:gd name="T58" fmla="*/ 2 w 82"/>
                  <a:gd name="T59" fmla="*/ 14 h 102"/>
                  <a:gd name="T60" fmla="*/ 12 w 82"/>
                  <a:gd name="T61" fmla="*/ 20 h 102"/>
                  <a:gd name="T62" fmla="*/ 14 w 82"/>
                  <a:gd name="T63" fmla="*/ 24 h 102"/>
                  <a:gd name="T64" fmla="*/ 6 w 82"/>
                  <a:gd name="T65" fmla="*/ 30 h 102"/>
                  <a:gd name="T66" fmla="*/ 6 w 82"/>
                  <a:gd name="T67" fmla="*/ 36 h 102"/>
                  <a:gd name="T68" fmla="*/ 14 w 82"/>
                  <a:gd name="T69" fmla="*/ 40 h 102"/>
                  <a:gd name="T70" fmla="*/ 14 w 82"/>
                  <a:gd name="T71" fmla="*/ 52 h 102"/>
                  <a:gd name="T72" fmla="*/ 18 w 82"/>
                  <a:gd name="T73" fmla="*/ 60 h 102"/>
                  <a:gd name="T74" fmla="*/ 22 w 82"/>
                  <a:gd name="T75" fmla="*/ 70 h 102"/>
                  <a:gd name="T76" fmla="*/ 26 w 82"/>
                  <a:gd name="T77" fmla="*/ 84 h 102"/>
                  <a:gd name="T78" fmla="*/ 32 w 82"/>
                  <a:gd name="T79" fmla="*/ 80 h 102"/>
                  <a:gd name="T80" fmla="*/ 34 w 82"/>
                  <a:gd name="T81" fmla="*/ 84 h 102"/>
                  <a:gd name="T82" fmla="*/ 38 w 82"/>
                  <a:gd name="T83" fmla="*/ 72 h 102"/>
                  <a:gd name="T84" fmla="*/ 42 w 82"/>
                  <a:gd name="T85" fmla="*/ 78 h 102"/>
                  <a:gd name="T86" fmla="*/ 44 w 82"/>
                  <a:gd name="T87" fmla="*/ 84 h 102"/>
                  <a:gd name="T88" fmla="*/ 46 w 82"/>
                  <a:gd name="T89" fmla="*/ 72 h 102"/>
                  <a:gd name="T90" fmla="*/ 46 w 82"/>
                  <a:gd name="T91" fmla="*/ 66 h 102"/>
                  <a:gd name="T92" fmla="*/ 44 w 82"/>
                  <a:gd name="T93" fmla="*/ 58 h 102"/>
                  <a:gd name="T94" fmla="*/ 44 w 82"/>
                  <a:gd name="T95" fmla="*/ 54 h 102"/>
                  <a:gd name="T96" fmla="*/ 50 w 82"/>
                  <a:gd name="T97" fmla="*/ 68 h 102"/>
                  <a:gd name="T98" fmla="*/ 60 w 82"/>
                  <a:gd name="T99" fmla="*/ 66 h 102"/>
                  <a:gd name="T100" fmla="*/ 68 w 82"/>
                  <a:gd name="T101" fmla="*/ 76 h 102"/>
                  <a:gd name="T102" fmla="*/ 76 w 82"/>
                  <a:gd name="T103" fmla="*/ 100 h 102"/>
                  <a:gd name="T104" fmla="*/ 76 w 82"/>
                  <a:gd name="T105" fmla="*/ 98 h 102"/>
                  <a:gd name="T106" fmla="*/ 78 w 82"/>
                  <a:gd name="T107"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 h="102">
                    <a:moveTo>
                      <a:pt x="70" y="86"/>
                    </a:moveTo>
                    <a:lnTo>
                      <a:pt x="70" y="86"/>
                    </a:lnTo>
                    <a:lnTo>
                      <a:pt x="70" y="86"/>
                    </a:lnTo>
                    <a:lnTo>
                      <a:pt x="68" y="86"/>
                    </a:lnTo>
                    <a:lnTo>
                      <a:pt x="70" y="88"/>
                    </a:lnTo>
                    <a:lnTo>
                      <a:pt x="70" y="90"/>
                    </a:lnTo>
                    <a:lnTo>
                      <a:pt x="70" y="90"/>
                    </a:lnTo>
                    <a:lnTo>
                      <a:pt x="70" y="90"/>
                    </a:lnTo>
                    <a:lnTo>
                      <a:pt x="70" y="88"/>
                    </a:lnTo>
                    <a:lnTo>
                      <a:pt x="70" y="86"/>
                    </a:lnTo>
                    <a:close/>
                    <a:moveTo>
                      <a:pt x="68" y="82"/>
                    </a:moveTo>
                    <a:lnTo>
                      <a:pt x="68" y="82"/>
                    </a:lnTo>
                    <a:lnTo>
                      <a:pt x="68" y="84"/>
                    </a:lnTo>
                    <a:lnTo>
                      <a:pt x="68" y="84"/>
                    </a:lnTo>
                    <a:lnTo>
                      <a:pt x="68" y="86"/>
                    </a:lnTo>
                    <a:lnTo>
                      <a:pt x="68" y="84"/>
                    </a:lnTo>
                    <a:lnTo>
                      <a:pt x="68" y="84"/>
                    </a:lnTo>
                    <a:lnTo>
                      <a:pt x="68" y="82"/>
                    </a:lnTo>
                    <a:close/>
                    <a:moveTo>
                      <a:pt x="54" y="72"/>
                    </a:moveTo>
                    <a:lnTo>
                      <a:pt x="56" y="80"/>
                    </a:lnTo>
                    <a:lnTo>
                      <a:pt x="56" y="78"/>
                    </a:lnTo>
                    <a:lnTo>
                      <a:pt x="58" y="76"/>
                    </a:lnTo>
                    <a:lnTo>
                      <a:pt x="56" y="74"/>
                    </a:lnTo>
                    <a:lnTo>
                      <a:pt x="54" y="72"/>
                    </a:lnTo>
                    <a:close/>
                    <a:moveTo>
                      <a:pt x="62" y="72"/>
                    </a:moveTo>
                    <a:lnTo>
                      <a:pt x="62" y="70"/>
                    </a:lnTo>
                    <a:lnTo>
                      <a:pt x="60" y="70"/>
                    </a:lnTo>
                    <a:lnTo>
                      <a:pt x="60" y="70"/>
                    </a:lnTo>
                    <a:lnTo>
                      <a:pt x="60" y="72"/>
                    </a:lnTo>
                    <a:lnTo>
                      <a:pt x="62" y="74"/>
                    </a:lnTo>
                    <a:lnTo>
                      <a:pt x="62" y="74"/>
                    </a:lnTo>
                    <a:lnTo>
                      <a:pt x="62" y="74"/>
                    </a:lnTo>
                    <a:lnTo>
                      <a:pt x="62" y="74"/>
                    </a:lnTo>
                    <a:lnTo>
                      <a:pt x="62" y="72"/>
                    </a:lnTo>
                    <a:close/>
                    <a:moveTo>
                      <a:pt x="50" y="70"/>
                    </a:moveTo>
                    <a:lnTo>
                      <a:pt x="48" y="68"/>
                    </a:lnTo>
                    <a:lnTo>
                      <a:pt x="48" y="68"/>
                    </a:lnTo>
                    <a:lnTo>
                      <a:pt x="48" y="66"/>
                    </a:lnTo>
                    <a:lnTo>
                      <a:pt x="46" y="66"/>
                    </a:lnTo>
                    <a:lnTo>
                      <a:pt x="46" y="66"/>
                    </a:lnTo>
                    <a:lnTo>
                      <a:pt x="46" y="68"/>
                    </a:lnTo>
                    <a:lnTo>
                      <a:pt x="46" y="70"/>
                    </a:lnTo>
                    <a:lnTo>
                      <a:pt x="46" y="70"/>
                    </a:lnTo>
                    <a:lnTo>
                      <a:pt x="48" y="72"/>
                    </a:lnTo>
                    <a:lnTo>
                      <a:pt x="48" y="74"/>
                    </a:lnTo>
                    <a:lnTo>
                      <a:pt x="50" y="76"/>
                    </a:lnTo>
                    <a:lnTo>
                      <a:pt x="48" y="80"/>
                    </a:lnTo>
                    <a:lnTo>
                      <a:pt x="48" y="80"/>
                    </a:lnTo>
                    <a:lnTo>
                      <a:pt x="52" y="80"/>
                    </a:lnTo>
                    <a:lnTo>
                      <a:pt x="52" y="78"/>
                    </a:lnTo>
                    <a:lnTo>
                      <a:pt x="52" y="74"/>
                    </a:lnTo>
                    <a:lnTo>
                      <a:pt x="52" y="72"/>
                    </a:lnTo>
                    <a:lnTo>
                      <a:pt x="50" y="70"/>
                    </a:lnTo>
                    <a:close/>
                    <a:moveTo>
                      <a:pt x="48" y="64"/>
                    </a:moveTo>
                    <a:lnTo>
                      <a:pt x="46" y="62"/>
                    </a:lnTo>
                    <a:lnTo>
                      <a:pt x="46" y="64"/>
                    </a:lnTo>
                    <a:lnTo>
                      <a:pt x="46" y="64"/>
                    </a:lnTo>
                    <a:lnTo>
                      <a:pt x="46" y="64"/>
                    </a:lnTo>
                    <a:lnTo>
                      <a:pt x="48" y="64"/>
                    </a:lnTo>
                    <a:lnTo>
                      <a:pt x="48" y="64"/>
                    </a:lnTo>
                    <a:close/>
                    <a:moveTo>
                      <a:pt x="82" y="92"/>
                    </a:moveTo>
                    <a:lnTo>
                      <a:pt x="80" y="90"/>
                    </a:lnTo>
                    <a:lnTo>
                      <a:pt x="80" y="88"/>
                    </a:lnTo>
                    <a:lnTo>
                      <a:pt x="80" y="82"/>
                    </a:lnTo>
                    <a:lnTo>
                      <a:pt x="80" y="82"/>
                    </a:lnTo>
                    <a:lnTo>
                      <a:pt x="78" y="80"/>
                    </a:lnTo>
                    <a:lnTo>
                      <a:pt x="78" y="74"/>
                    </a:lnTo>
                    <a:lnTo>
                      <a:pt x="78" y="72"/>
                    </a:lnTo>
                    <a:lnTo>
                      <a:pt x="76" y="68"/>
                    </a:lnTo>
                    <a:lnTo>
                      <a:pt x="76" y="68"/>
                    </a:lnTo>
                    <a:lnTo>
                      <a:pt x="76" y="66"/>
                    </a:lnTo>
                    <a:lnTo>
                      <a:pt x="74" y="66"/>
                    </a:lnTo>
                    <a:lnTo>
                      <a:pt x="74" y="64"/>
                    </a:lnTo>
                    <a:lnTo>
                      <a:pt x="74" y="62"/>
                    </a:lnTo>
                    <a:lnTo>
                      <a:pt x="72" y="60"/>
                    </a:lnTo>
                    <a:lnTo>
                      <a:pt x="72" y="58"/>
                    </a:lnTo>
                    <a:lnTo>
                      <a:pt x="72" y="54"/>
                    </a:lnTo>
                    <a:lnTo>
                      <a:pt x="70" y="52"/>
                    </a:lnTo>
                    <a:lnTo>
                      <a:pt x="70" y="52"/>
                    </a:lnTo>
                    <a:lnTo>
                      <a:pt x="68" y="50"/>
                    </a:lnTo>
                    <a:lnTo>
                      <a:pt x="68" y="50"/>
                    </a:lnTo>
                    <a:lnTo>
                      <a:pt x="68" y="52"/>
                    </a:lnTo>
                    <a:lnTo>
                      <a:pt x="66" y="52"/>
                    </a:lnTo>
                    <a:lnTo>
                      <a:pt x="66" y="52"/>
                    </a:lnTo>
                    <a:lnTo>
                      <a:pt x="66" y="52"/>
                    </a:lnTo>
                    <a:lnTo>
                      <a:pt x="66" y="54"/>
                    </a:lnTo>
                    <a:lnTo>
                      <a:pt x="66" y="54"/>
                    </a:lnTo>
                    <a:lnTo>
                      <a:pt x="64" y="56"/>
                    </a:lnTo>
                    <a:lnTo>
                      <a:pt x="64" y="58"/>
                    </a:lnTo>
                    <a:lnTo>
                      <a:pt x="64" y="60"/>
                    </a:lnTo>
                    <a:lnTo>
                      <a:pt x="64" y="62"/>
                    </a:lnTo>
                    <a:lnTo>
                      <a:pt x="64" y="62"/>
                    </a:lnTo>
                    <a:lnTo>
                      <a:pt x="64" y="64"/>
                    </a:lnTo>
                    <a:lnTo>
                      <a:pt x="62" y="64"/>
                    </a:lnTo>
                    <a:lnTo>
                      <a:pt x="62" y="64"/>
                    </a:lnTo>
                    <a:lnTo>
                      <a:pt x="60" y="62"/>
                    </a:lnTo>
                    <a:lnTo>
                      <a:pt x="60" y="60"/>
                    </a:lnTo>
                    <a:lnTo>
                      <a:pt x="58" y="60"/>
                    </a:lnTo>
                    <a:lnTo>
                      <a:pt x="58" y="60"/>
                    </a:lnTo>
                    <a:lnTo>
                      <a:pt x="58" y="60"/>
                    </a:lnTo>
                    <a:lnTo>
                      <a:pt x="58" y="62"/>
                    </a:lnTo>
                    <a:lnTo>
                      <a:pt x="58" y="62"/>
                    </a:lnTo>
                    <a:lnTo>
                      <a:pt x="58" y="62"/>
                    </a:lnTo>
                    <a:lnTo>
                      <a:pt x="58" y="62"/>
                    </a:lnTo>
                    <a:lnTo>
                      <a:pt x="58" y="62"/>
                    </a:lnTo>
                    <a:lnTo>
                      <a:pt x="56" y="56"/>
                    </a:lnTo>
                    <a:lnTo>
                      <a:pt x="54" y="52"/>
                    </a:lnTo>
                    <a:lnTo>
                      <a:pt x="54" y="52"/>
                    </a:lnTo>
                    <a:lnTo>
                      <a:pt x="54" y="50"/>
                    </a:lnTo>
                    <a:lnTo>
                      <a:pt x="54" y="46"/>
                    </a:lnTo>
                    <a:lnTo>
                      <a:pt x="56" y="46"/>
                    </a:lnTo>
                    <a:lnTo>
                      <a:pt x="56" y="44"/>
                    </a:lnTo>
                    <a:lnTo>
                      <a:pt x="56" y="44"/>
                    </a:lnTo>
                    <a:lnTo>
                      <a:pt x="56" y="44"/>
                    </a:lnTo>
                    <a:lnTo>
                      <a:pt x="58" y="44"/>
                    </a:lnTo>
                    <a:lnTo>
                      <a:pt x="58" y="44"/>
                    </a:lnTo>
                    <a:lnTo>
                      <a:pt x="60" y="42"/>
                    </a:lnTo>
                    <a:lnTo>
                      <a:pt x="60" y="42"/>
                    </a:lnTo>
                    <a:lnTo>
                      <a:pt x="60" y="42"/>
                    </a:lnTo>
                    <a:lnTo>
                      <a:pt x="62" y="42"/>
                    </a:lnTo>
                    <a:lnTo>
                      <a:pt x="62" y="42"/>
                    </a:lnTo>
                    <a:lnTo>
                      <a:pt x="64" y="42"/>
                    </a:lnTo>
                    <a:lnTo>
                      <a:pt x="64" y="40"/>
                    </a:lnTo>
                    <a:lnTo>
                      <a:pt x="64" y="40"/>
                    </a:lnTo>
                    <a:lnTo>
                      <a:pt x="64" y="40"/>
                    </a:lnTo>
                    <a:lnTo>
                      <a:pt x="64" y="38"/>
                    </a:lnTo>
                    <a:lnTo>
                      <a:pt x="66" y="38"/>
                    </a:lnTo>
                    <a:lnTo>
                      <a:pt x="66" y="38"/>
                    </a:lnTo>
                    <a:lnTo>
                      <a:pt x="66" y="38"/>
                    </a:lnTo>
                    <a:lnTo>
                      <a:pt x="66" y="36"/>
                    </a:lnTo>
                    <a:lnTo>
                      <a:pt x="66" y="34"/>
                    </a:lnTo>
                    <a:lnTo>
                      <a:pt x="68" y="32"/>
                    </a:lnTo>
                    <a:lnTo>
                      <a:pt x="68" y="32"/>
                    </a:lnTo>
                    <a:lnTo>
                      <a:pt x="66" y="30"/>
                    </a:lnTo>
                    <a:lnTo>
                      <a:pt x="68" y="30"/>
                    </a:lnTo>
                    <a:lnTo>
                      <a:pt x="70" y="30"/>
                    </a:lnTo>
                    <a:lnTo>
                      <a:pt x="70" y="30"/>
                    </a:lnTo>
                    <a:lnTo>
                      <a:pt x="70" y="30"/>
                    </a:lnTo>
                    <a:lnTo>
                      <a:pt x="70" y="30"/>
                    </a:lnTo>
                    <a:lnTo>
                      <a:pt x="70" y="28"/>
                    </a:lnTo>
                    <a:lnTo>
                      <a:pt x="68" y="28"/>
                    </a:lnTo>
                    <a:lnTo>
                      <a:pt x="66" y="26"/>
                    </a:lnTo>
                    <a:lnTo>
                      <a:pt x="64" y="24"/>
                    </a:lnTo>
                    <a:lnTo>
                      <a:pt x="58" y="24"/>
                    </a:lnTo>
                    <a:lnTo>
                      <a:pt x="54" y="26"/>
                    </a:lnTo>
                    <a:lnTo>
                      <a:pt x="54" y="24"/>
                    </a:lnTo>
                    <a:lnTo>
                      <a:pt x="52" y="24"/>
                    </a:lnTo>
                    <a:lnTo>
                      <a:pt x="48" y="24"/>
                    </a:lnTo>
                    <a:lnTo>
                      <a:pt x="44" y="24"/>
                    </a:lnTo>
                    <a:lnTo>
                      <a:pt x="42" y="24"/>
                    </a:lnTo>
                    <a:lnTo>
                      <a:pt x="40" y="24"/>
                    </a:lnTo>
                    <a:lnTo>
                      <a:pt x="38" y="24"/>
                    </a:lnTo>
                    <a:lnTo>
                      <a:pt x="36" y="24"/>
                    </a:lnTo>
                    <a:lnTo>
                      <a:pt x="34" y="24"/>
                    </a:lnTo>
                    <a:lnTo>
                      <a:pt x="32" y="24"/>
                    </a:lnTo>
                    <a:lnTo>
                      <a:pt x="30" y="22"/>
                    </a:lnTo>
                    <a:lnTo>
                      <a:pt x="28" y="22"/>
                    </a:lnTo>
                    <a:lnTo>
                      <a:pt x="28" y="22"/>
                    </a:lnTo>
                    <a:lnTo>
                      <a:pt x="28" y="22"/>
                    </a:lnTo>
                    <a:lnTo>
                      <a:pt x="28" y="20"/>
                    </a:lnTo>
                    <a:lnTo>
                      <a:pt x="28" y="18"/>
                    </a:lnTo>
                    <a:lnTo>
                      <a:pt x="26" y="12"/>
                    </a:lnTo>
                    <a:lnTo>
                      <a:pt x="26" y="10"/>
                    </a:lnTo>
                    <a:lnTo>
                      <a:pt x="24" y="6"/>
                    </a:lnTo>
                    <a:lnTo>
                      <a:pt x="24" y="6"/>
                    </a:lnTo>
                    <a:lnTo>
                      <a:pt x="22" y="6"/>
                    </a:lnTo>
                    <a:lnTo>
                      <a:pt x="22" y="6"/>
                    </a:lnTo>
                    <a:lnTo>
                      <a:pt x="22" y="8"/>
                    </a:lnTo>
                    <a:lnTo>
                      <a:pt x="22" y="8"/>
                    </a:lnTo>
                    <a:lnTo>
                      <a:pt x="22" y="10"/>
                    </a:lnTo>
                    <a:lnTo>
                      <a:pt x="22" y="10"/>
                    </a:lnTo>
                    <a:lnTo>
                      <a:pt x="20" y="10"/>
                    </a:lnTo>
                    <a:lnTo>
                      <a:pt x="18" y="10"/>
                    </a:lnTo>
                    <a:lnTo>
                      <a:pt x="16" y="8"/>
                    </a:lnTo>
                    <a:lnTo>
                      <a:pt x="16" y="6"/>
                    </a:lnTo>
                    <a:lnTo>
                      <a:pt x="14" y="4"/>
                    </a:lnTo>
                    <a:lnTo>
                      <a:pt x="14" y="4"/>
                    </a:lnTo>
                    <a:lnTo>
                      <a:pt x="14" y="2"/>
                    </a:lnTo>
                    <a:lnTo>
                      <a:pt x="12" y="2"/>
                    </a:lnTo>
                    <a:lnTo>
                      <a:pt x="12" y="2"/>
                    </a:lnTo>
                    <a:lnTo>
                      <a:pt x="12" y="4"/>
                    </a:lnTo>
                    <a:lnTo>
                      <a:pt x="12" y="4"/>
                    </a:lnTo>
                    <a:lnTo>
                      <a:pt x="14" y="4"/>
                    </a:lnTo>
                    <a:lnTo>
                      <a:pt x="12" y="6"/>
                    </a:lnTo>
                    <a:lnTo>
                      <a:pt x="12" y="6"/>
                    </a:lnTo>
                    <a:lnTo>
                      <a:pt x="12" y="6"/>
                    </a:lnTo>
                    <a:lnTo>
                      <a:pt x="10" y="6"/>
                    </a:lnTo>
                    <a:lnTo>
                      <a:pt x="10" y="4"/>
                    </a:lnTo>
                    <a:lnTo>
                      <a:pt x="10" y="4"/>
                    </a:lnTo>
                    <a:lnTo>
                      <a:pt x="8" y="4"/>
                    </a:lnTo>
                    <a:lnTo>
                      <a:pt x="8" y="4"/>
                    </a:lnTo>
                    <a:lnTo>
                      <a:pt x="8" y="2"/>
                    </a:lnTo>
                    <a:lnTo>
                      <a:pt x="6" y="0"/>
                    </a:lnTo>
                    <a:lnTo>
                      <a:pt x="4" y="0"/>
                    </a:lnTo>
                    <a:lnTo>
                      <a:pt x="2" y="0"/>
                    </a:lnTo>
                    <a:lnTo>
                      <a:pt x="2" y="0"/>
                    </a:lnTo>
                    <a:lnTo>
                      <a:pt x="2" y="2"/>
                    </a:lnTo>
                    <a:lnTo>
                      <a:pt x="4" y="2"/>
                    </a:lnTo>
                    <a:lnTo>
                      <a:pt x="4" y="2"/>
                    </a:lnTo>
                    <a:lnTo>
                      <a:pt x="4" y="2"/>
                    </a:lnTo>
                    <a:lnTo>
                      <a:pt x="4" y="4"/>
                    </a:lnTo>
                    <a:lnTo>
                      <a:pt x="4" y="4"/>
                    </a:lnTo>
                    <a:lnTo>
                      <a:pt x="4" y="6"/>
                    </a:lnTo>
                    <a:lnTo>
                      <a:pt x="2" y="6"/>
                    </a:lnTo>
                    <a:lnTo>
                      <a:pt x="0" y="8"/>
                    </a:lnTo>
                    <a:lnTo>
                      <a:pt x="0" y="10"/>
                    </a:lnTo>
                    <a:lnTo>
                      <a:pt x="0" y="10"/>
                    </a:lnTo>
                    <a:lnTo>
                      <a:pt x="0" y="12"/>
                    </a:lnTo>
                    <a:lnTo>
                      <a:pt x="0" y="12"/>
                    </a:lnTo>
                    <a:lnTo>
                      <a:pt x="2" y="14"/>
                    </a:lnTo>
                    <a:lnTo>
                      <a:pt x="4" y="14"/>
                    </a:lnTo>
                    <a:lnTo>
                      <a:pt x="6" y="16"/>
                    </a:lnTo>
                    <a:lnTo>
                      <a:pt x="6" y="18"/>
                    </a:lnTo>
                    <a:lnTo>
                      <a:pt x="8" y="18"/>
                    </a:lnTo>
                    <a:lnTo>
                      <a:pt x="10" y="18"/>
                    </a:lnTo>
                    <a:lnTo>
                      <a:pt x="12" y="18"/>
                    </a:lnTo>
                    <a:lnTo>
                      <a:pt x="12" y="20"/>
                    </a:lnTo>
                    <a:lnTo>
                      <a:pt x="14" y="22"/>
                    </a:lnTo>
                    <a:lnTo>
                      <a:pt x="14" y="22"/>
                    </a:lnTo>
                    <a:lnTo>
                      <a:pt x="16" y="22"/>
                    </a:lnTo>
                    <a:lnTo>
                      <a:pt x="16" y="24"/>
                    </a:lnTo>
                    <a:lnTo>
                      <a:pt x="16" y="24"/>
                    </a:lnTo>
                    <a:lnTo>
                      <a:pt x="14" y="24"/>
                    </a:lnTo>
                    <a:lnTo>
                      <a:pt x="14" y="24"/>
                    </a:lnTo>
                    <a:lnTo>
                      <a:pt x="12" y="24"/>
                    </a:lnTo>
                    <a:lnTo>
                      <a:pt x="12" y="24"/>
                    </a:lnTo>
                    <a:lnTo>
                      <a:pt x="10" y="24"/>
                    </a:lnTo>
                    <a:lnTo>
                      <a:pt x="8" y="24"/>
                    </a:lnTo>
                    <a:lnTo>
                      <a:pt x="8" y="28"/>
                    </a:lnTo>
                    <a:lnTo>
                      <a:pt x="6" y="30"/>
                    </a:lnTo>
                    <a:lnTo>
                      <a:pt x="6" y="30"/>
                    </a:lnTo>
                    <a:lnTo>
                      <a:pt x="4" y="30"/>
                    </a:lnTo>
                    <a:lnTo>
                      <a:pt x="4" y="30"/>
                    </a:lnTo>
                    <a:lnTo>
                      <a:pt x="2" y="32"/>
                    </a:lnTo>
                    <a:lnTo>
                      <a:pt x="2" y="34"/>
                    </a:lnTo>
                    <a:lnTo>
                      <a:pt x="2" y="34"/>
                    </a:lnTo>
                    <a:lnTo>
                      <a:pt x="4" y="36"/>
                    </a:lnTo>
                    <a:lnTo>
                      <a:pt x="6" y="36"/>
                    </a:lnTo>
                    <a:lnTo>
                      <a:pt x="6" y="38"/>
                    </a:lnTo>
                    <a:lnTo>
                      <a:pt x="8" y="36"/>
                    </a:lnTo>
                    <a:lnTo>
                      <a:pt x="8" y="38"/>
                    </a:lnTo>
                    <a:lnTo>
                      <a:pt x="10" y="38"/>
                    </a:lnTo>
                    <a:lnTo>
                      <a:pt x="10" y="40"/>
                    </a:lnTo>
                    <a:lnTo>
                      <a:pt x="14" y="40"/>
                    </a:lnTo>
                    <a:lnTo>
                      <a:pt x="14" y="40"/>
                    </a:lnTo>
                    <a:lnTo>
                      <a:pt x="14" y="42"/>
                    </a:lnTo>
                    <a:lnTo>
                      <a:pt x="14" y="42"/>
                    </a:lnTo>
                    <a:lnTo>
                      <a:pt x="14" y="44"/>
                    </a:lnTo>
                    <a:lnTo>
                      <a:pt x="14" y="46"/>
                    </a:lnTo>
                    <a:lnTo>
                      <a:pt x="14" y="48"/>
                    </a:lnTo>
                    <a:lnTo>
                      <a:pt x="14" y="52"/>
                    </a:lnTo>
                    <a:lnTo>
                      <a:pt x="14" y="52"/>
                    </a:lnTo>
                    <a:lnTo>
                      <a:pt x="14" y="54"/>
                    </a:lnTo>
                    <a:lnTo>
                      <a:pt x="14" y="54"/>
                    </a:lnTo>
                    <a:lnTo>
                      <a:pt x="16" y="54"/>
                    </a:lnTo>
                    <a:lnTo>
                      <a:pt x="16" y="56"/>
                    </a:lnTo>
                    <a:lnTo>
                      <a:pt x="16" y="58"/>
                    </a:lnTo>
                    <a:lnTo>
                      <a:pt x="16" y="58"/>
                    </a:lnTo>
                    <a:lnTo>
                      <a:pt x="18" y="60"/>
                    </a:lnTo>
                    <a:lnTo>
                      <a:pt x="20" y="60"/>
                    </a:lnTo>
                    <a:lnTo>
                      <a:pt x="20" y="60"/>
                    </a:lnTo>
                    <a:lnTo>
                      <a:pt x="20" y="62"/>
                    </a:lnTo>
                    <a:lnTo>
                      <a:pt x="20" y="64"/>
                    </a:lnTo>
                    <a:lnTo>
                      <a:pt x="20" y="66"/>
                    </a:lnTo>
                    <a:lnTo>
                      <a:pt x="22" y="68"/>
                    </a:lnTo>
                    <a:lnTo>
                      <a:pt x="22" y="70"/>
                    </a:lnTo>
                    <a:lnTo>
                      <a:pt x="22" y="70"/>
                    </a:lnTo>
                    <a:lnTo>
                      <a:pt x="22" y="72"/>
                    </a:lnTo>
                    <a:lnTo>
                      <a:pt x="24" y="76"/>
                    </a:lnTo>
                    <a:lnTo>
                      <a:pt x="24" y="78"/>
                    </a:lnTo>
                    <a:lnTo>
                      <a:pt x="24" y="80"/>
                    </a:lnTo>
                    <a:lnTo>
                      <a:pt x="26" y="80"/>
                    </a:lnTo>
                    <a:lnTo>
                      <a:pt x="26" y="84"/>
                    </a:lnTo>
                    <a:lnTo>
                      <a:pt x="28" y="86"/>
                    </a:lnTo>
                    <a:lnTo>
                      <a:pt x="28" y="86"/>
                    </a:lnTo>
                    <a:lnTo>
                      <a:pt x="28" y="86"/>
                    </a:lnTo>
                    <a:lnTo>
                      <a:pt x="30" y="86"/>
                    </a:lnTo>
                    <a:lnTo>
                      <a:pt x="32" y="84"/>
                    </a:lnTo>
                    <a:lnTo>
                      <a:pt x="32" y="82"/>
                    </a:lnTo>
                    <a:lnTo>
                      <a:pt x="32" y="80"/>
                    </a:lnTo>
                    <a:lnTo>
                      <a:pt x="30" y="78"/>
                    </a:lnTo>
                    <a:lnTo>
                      <a:pt x="30" y="76"/>
                    </a:lnTo>
                    <a:lnTo>
                      <a:pt x="32" y="82"/>
                    </a:lnTo>
                    <a:lnTo>
                      <a:pt x="34" y="84"/>
                    </a:lnTo>
                    <a:lnTo>
                      <a:pt x="34" y="86"/>
                    </a:lnTo>
                    <a:lnTo>
                      <a:pt x="34" y="84"/>
                    </a:lnTo>
                    <a:lnTo>
                      <a:pt x="34" y="84"/>
                    </a:lnTo>
                    <a:lnTo>
                      <a:pt x="36" y="82"/>
                    </a:lnTo>
                    <a:lnTo>
                      <a:pt x="36" y="82"/>
                    </a:lnTo>
                    <a:lnTo>
                      <a:pt x="36" y="80"/>
                    </a:lnTo>
                    <a:lnTo>
                      <a:pt x="36" y="78"/>
                    </a:lnTo>
                    <a:lnTo>
                      <a:pt x="36" y="76"/>
                    </a:lnTo>
                    <a:lnTo>
                      <a:pt x="36" y="74"/>
                    </a:lnTo>
                    <a:lnTo>
                      <a:pt x="38" y="72"/>
                    </a:lnTo>
                    <a:lnTo>
                      <a:pt x="38" y="76"/>
                    </a:lnTo>
                    <a:lnTo>
                      <a:pt x="38" y="78"/>
                    </a:lnTo>
                    <a:lnTo>
                      <a:pt x="38" y="80"/>
                    </a:lnTo>
                    <a:lnTo>
                      <a:pt x="38" y="80"/>
                    </a:lnTo>
                    <a:lnTo>
                      <a:pt x="40" y="80"/>
                    </a:lnTo>
                    <a:lnTo>
                      <a:pt x="42" y="78"/>
                    </a:lnTo>
                    <a:lnTo>
                      <a:pt x="42" y="78"/>
                    </a:lnTo>
                    <a:lnTo>
                      <a:pt x="40" y="80"/>
                    </a:lnTo>
                    <a:lnTo>
                      <a:pt x="40" y="82"/>
                    </a:lnTo>
                    <a:lnTo>
                      <a:pt x="40" y="84"/>
                    </a:lnTo>
                    <a:lnTo>
                      <a:pt x="42" y="84"/>
                    </a:lnTo>
                    <a:lnTo>
                      <a:pt x="42" y="84"/>
                    </a:lnTo>
                    <a:lnTo>
                      <a:pt x="44" y="84"/>
                    </a:lnTo>
                    <a:lnTo>
                      <a:pt x="44" y="84"/>
                    </a:lnTo>
                    <a:lnTo>
                      <a:pt x="44" y="80"/>
                    </a:lnTo>
                    <a:lnTo>
                      <a:pt x="46" y="78"/>
                    </a:lnTo>
                    <a:lnTo>
                      <a:pt x="48" y="78"/>
                    </a:lnTo>
                    <a:lnTo>
                      <a:pt x="48" y="76"/>
                    </a:lnTo>
                    <a:lnTo>
                      <a:pt x="48" y="74"/>
                    </a:lnTo>
                    <a:lnTo>
                      <a:pt x="48" y="74"/>
                    </a:lnTo>
                    <a:lnTo>
                      <a:pt x="46" y="72"/>
                    </a:lnTo>
                    <a:lnTo>
                      <a:pt x="46" y="70"/>
                    </a:lnTo>
                    <a:lnTo>
                      <a:pt x="46" y="70"/>
                    </a:lnTo>
                    <a:lnTo>
                      <a:pt x="46" y="70"/>
                    </a:lnTo>
                    <a:lnTo>
                      <a:pt x="44" y="68"/>
                    </a:lnTo>
                    <a:lnTo>
                      <a:pt x="44" y="66"/>
                    </a:lnTo>
                    <a:lnTo>
                      <a:pt x="44" y="66"/>
                    </a:lnTo>
                    <a:lnTo>
                      <a:pt x="46" y="66"/>
                    </a:lnTo>
                    <a:lnTo>
                      <a:pt x="44" y="64"/>
                    </a:lnTo>
                    <a:lnTo>
                      <a:pt x="44" y="62"/>
                    </a:lnTo>
                    <a:lnTo>
                      <a:pt x="46" y="62"/>
                    </a:lnTo>
                    <a:lnTo>
                      <a:pt x="46" y="60"/>
                    </a:lnTo>
                    <a:lnTo>
                      <a:pt x="46" y="60"/>
                    </a:lnTo>
                    <a:lnTo>
                      <a:pt x="46" y="58"/>
                    </a:lnTo>
                    <a:lnTo>
                      <a:pt x="44" y="58"/>
                    </a:lnTo>
                    <a:lnTo>
                      <a:pt x="42" y="56"/>
                    </a:lnTo>
                    <a:lnTo>
                      <a:pt x="40" y="56"/>
                    </a:lnTo>
                    <a:lnTo>
                      <a:pt x="42" y="56"/>
                    </a:lnTo>
                    <a:lnTo>
                      <a:pt x="44" y="56"/>
                    </a:lnTo>
                    <a:lnTo>
                      <a:pt x="44" y="54"/>
                    </a:lnTo>
                    <a:lnTo>
                      <a:pt x="44" y="54"/>
                    </a:lnTo>
                    <a:lnTo>
                      <a:pt x="44" y="54"/>
                    </a:lnTo>
                    <a:lnTo>
                      <a:pt x="46" y="52"/>
                    </a:lnTo>
                    <a:lnTo>
                      <a:pt x="46" y="54"/>
                    </a:lnTo>
                    <a:lnTo>
                      <a:pt x="46" y="56"/>
                    </a:lnTo>
                    <a:lnTo>
                      <a:pt x="46" y="58"/>
                    </a:lnTo>
                    <a:lnTo>
                      <a:pt x="46" y="62"/>
                    </a:lnTo>
                    <a:lnTo>
                      <a:pt x="48" y="62"/>
                    </a:lnTo>
                    <a:lnTo>
                      <a:pt x="50" y="68"/>
                    </a:lnTo>
                    <a:lnTo>
                      <a:pt x="52" y="70"/>
                    </a:lnTo>
                    <a:lnTo>
                      <a:pt x="56" y="70"/>
                    </a:lnTo>
                    <a:lnTo>
                      <a:pt x="56" y="70"/>
                    </a:lnTo>
                    <a:lnTo>
                      <a:pt x="58" y="68"/>
                    </a:lnTo>
                    <a:lnTo>
                      <a:pt x="60" y="66"/>
                    </a:lnTo>
                    <a:lnTo>
                      <a:pt x="60" y="66"/>
                    </a:lnTo>
                    <a:lnTo>
                      <a:pt x="60" y="66"/>
                    </a:lnTo>
                    <a:lnTo>
                      <a:pt x="62" y="68"/>
                    </a:lnTo>
                    <a:lnTo>
                      <a:pt x="64" y="72"/>
                    </a:lnTo>
                    <a:lnTo>
                      <a:pt x="66" y="74"/>
                    </a:lnTo>
                    <a:lnTo>
                      <a:pt x="66" y="76"/>
                    </a:lnTo>
                    <a:lnTo>
                      <a:pt x="68" y="76"/>
                    </a:lnTo>
                    <a:lnTo>
                      <a:pt x="68" y="74"/>
                    </a:lnTo>
                    <a:lnTo>
                      <a:pt x="68" y="76"/>
                    </a:lnTo>
                    <a:lnTo>
                      <a:pt x="68" y="78"/>
                    </a:lnTo>
                    <a:lnTo>
                      <a:pt x="68" y="78"/>
                    </a:lnTo>
                    <a:lnTo>
                      <a:pt x="70" y="84"/>
                    </a:lnTo>
                    <a:lnTo>
                      <a:pt x="72" y="86"/>
                    </a:lnTo>
                    <a:lnTo>
                      <a:pt x="72" y="90"/>
                    </a:lnTo>
                    <a:lnTo>
                      <a:pt x="74" y="96"/>
                    </a:lnTo>
                    <a:lnTo>
                      <a:pt x="76" y="100"/>
                    </a:lnTo>
                    <a:lnTo>
                      <a:pt x="76" y="102"/>
                    </a:lnTo>
                    <a:lnTo>
                      <a:pt x="78" y="102"/>
                    </a:lnTo>
                    <a:lnTo>
                      <a:pt x="78" y="102"/>
                    </a:lnTo>
                    <a:lnTo>
                      <a:pt x="78" y="102"/>
                    </a:lnTo>
                    <a:lnTo>
                      <a:pt x="78" y="100"/>
                    </a:lnTo>
                    <a:lnTo>
                      <a:pt x="76" y="98"/>
                    </a:lnTo>
                    <a:lnTo>
                      <a:pt x="76" y="98"/>
                    </a:lnTo>
                    <a:lnTo>
                      <a:pt x="76" y="98"/>
                    </a:lnTo>
                    <a:lnTo>
                      <a:pt x="76" y="96"/>
                    </a:lnTo>
                    <a:lnTo>
                      <a:pt x="74" y="94"/>
                    </a:lnTo>
                    <a:lnTo>
                      <a:pt x="74" y="92"/>
                    </a:lnTo>
                    <a:lnTo>
                      <a:pt x="76" y="92"/>
                    </a:lnTo>
                    <a:lnTo>
                      <a:pt x="76" y="92"/>
                    </a:lnTo>
                    <a:lnTo>
                      <a:pt x="78" y="92"/>
                    </a:lnTo>
                    <a:lnTo>
                      <a:pt x="80" y="92"/>
                    </a:lnTo>
                    <a:lnTo>
                      <a:pt x="80" y="94"/>
                    </a:lnTo>
                    <a:lnTo>
                      <a:pt x="80" y="94"/>
                    </a:lnTo>
                    <a:lnTo>
                      <a:pt x="82" y="94"/>
                    </a:lnTo>
                    <a:lnTo>
                      <a:pt x="82" y="94"/>
                    </a:lnTo>
                    <a:lnTo>
                      <a:pt x="82" y="9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60" name="Freeform 234">
                <a:extLst>
                  <a:ext uri="{FF2B5EF4-FFF2-40B4-BE49-F238E27FC236}">
                    <a16:creationId xmlns:a16="http://schemas.microsoft.com/office/drawing/2014/main" id="{8C0E89CE-45C8-E52E-0758-A419CB42A0CA}"/>
                  </a:ext>
                </a:extLst>
              </p:cNvPr>
              <p:cNvSpPr>
                <a:spLocks/>
              </p:cNvSpPr>
              <p:nvPr/>
            </p:nvSpPr>
            <p:spPr bwMode="auto">
              <a:xfrm>
                <a:off x="4245" y="1608"/>
                <a:ext cx="2" cy="8"/>
              </a:xfrm>
              <a:custGeom>
                <a:avLst/>
                <a:gdLst>
                  <a:gd name="T0" fmla="*/ 2 w 2"/>
                  <a:gd name="T1" fmla="*/ 4 h 8"/>
                  <a:gd name="T2" fmla="*/ 2 w 2"/>
                  <a:gd name="T3" fmla="*/ 2 h 8"/>
                  <a:gd name="T4" fmla="*/ 2 w 2"/>
                  <a:gd name="T5" fmla="*/ 0 h 8"/>
                  <a:gd name="T6" fmla="*/ 2 w 2"/>
                  <a:gd name="T7" fmla="*/ 0 h 8"/>
                  <a:gd name="T8" fmla="*/ 2 w 2"/>
                  <a:gd name="T9" fmla="*/ 0 h 8"/>
                  <a:gd name="T10" fmla="*/ 0 w 2"/>
                  <a:gd name="T11" fmla="*/ 0 h 8"/>
                  <a:gd name="T12" fmla="*/ 0 w 2"/>
                  <a:gd name="T13" fmla="*/ 0 h 8"/>
                  <a:gd name="T14" fmla="*/ 0 w 2"/>
                  <a:gd name="T15" fmla="*/ 2 h 8"/>
                  <a:gd name="T16" fmla="*/ 0 w 2"/>
                  <a:gd name="T17" fmla="*/ 4 h 8"/>
                  <a:gd name="T18" fmla="*/ 2 w 2"/>
                  <a:gd name="T19" fmla="*/ 6 h 8"/>
                  <a:gd name="T20" fmla="*/ 2 w 2"/>
                  <a:gd name="T21" fmla="*/ 8 h 8"/>
                  <a:gd name="T22" fmla="*/ 2 w 2"/>
                  <a:gd name="T23" fmla="*/ 6 h 8"/>
                  <a:gd name="T24" fmla="*/ 2 w 2"/>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8">
                    <a:moveTo>
                      <a:pt x="2" y="4"/>
                    </a:moveTo>
                    <a:lnTo>
                      <a:pt x="2" y="2"/>
                    </a:lnTo>
                    <a:lnTo>
                      <a:pt x="2" y="0"/>
                    </a:lnTo>
                    <a:lnTo>
                      <a:pt x="2" y="0"/>
                    </a:lnTo>
                    <a:lnTo>
                      <a:pt x="2" y="0"/>
                    </a:lnTo>
                    <a:lnTo>
                      <a:pt x="0" y="0"/>
                    </a:lnTo>
                    <a:lnTo>
                      <a:pt x="0" y="0"/>
                    </a:lnTo>
                    <a:lnTo>
                      <a:pt x="0" y="2"/>
                    </a:lnTo>
                    <a:lnTo>
                      <a:pt x="0" y="4"/>
                    </a:lnTo>
                    <a:lnTo>
                      <a:pt x="2" y="6"/>
                    </a:lnTo>
                    <a:lnTo>
                      <a:pt x="2" y="8"/>
                    </a:lnTo>
                    <a:lnTo>
                      <a:pt x="2" y="6"/>
                    </a:lnTo>
                    <a:lnTo>
                      <a:pt x="2"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61" name="Freeform 235">
                <a:extLst>
                  <a:ext uri="{FF2B5EF4-FFF2-40B4-BE49-F238E27FC236}">
                    <a16:creationId xmlns:a16="http://schemas.microsoft.com/office/drawing/2014/main" id="{1227946A-50B3-665E-ACA1-49DDEF3D4039}"/>
                  </a:ext>
                </a:extLst>
              </p:cNvPr>
              <p:cNvSpPr>
                <a:spLocks noEditPoints="1"/>
              </p:cNvSpPr>
              <p:nvPr/>
            </p:nvSpPr>
            <p:spPr bwMode="auto">
              <a:xfrm>
                <a:off x="2264" y="1594"/>
                <a:ext cx="83" cy="108"/>
              </a:xfrm>
              <a:custGeom>
                <a:avLst/>
                <a:gdLst>
                  <a:gd name="T0" fmla="*/ 69 w 83"/>
                  <a:gd name="T1" fmla="*/ 104 h 108"/>
                  <a:gd name="T2" fmla="*/ 67 w 83"/>
                  <a:gd name="T3" fmla="*/ 106 h 108"/>
                  <a:gd name="T4" fmla="*/ 77 w 83"/>
                  <a:gd name="T5" fmla="*/ 104 h 108"/>
                  <a:gd name="T6" fmla="*/ 77 w 83"/>
                  <a:gd name="T7" fmla="*/ 98 h 108"/>
                  <a:gd name="T8" fmla="*/ 83 w 83"/>
                  <a:gd name="T9" fmla="*/ 84 h 108"/>
                  <a:gd name="T10" fmla="*/ 79 w 83"/>
                  <a:gd name="T11" fmla="*/ 82 h 108"/>
                  <a:gd name="T12" fmla="*/ 83 w 83"/>
                  <a:gd name="T13" fmla="*/ 84 h 108"/>
                  <a:gd name="T14" fmla="*/ 67 w 83"/>
                  <a:gd name="T15" fmla="*/ 76 h 108"/>
                  <a:gd name="T16" fmla="*/ 65 w 83"/>
                  <a:gd name="T17" fmla="*/ 80 h 108"/>
                  <a:gd name="T18" fmla="*/ 61 w 83"/>
                  <a:gd name="T19" fmla="*/ 86 h 108"/>
                  <a:gd name="T20" fmla="*/ 67 w 83"/>
                  <a:gd name="T21" fmla="*/ 80 h 108"/>
                  <a:gd name="T22" fmla="*/ 61 w 83"/>
                  <a:gd name="T23" fmla="*/ 76 h 108"/>
                  <a:gd name="T24" fmla="*/ 63 w 83"/>
                  <a:gd name="T25" fmla="*/ 76 h 108"/>
                  <a:gd name="T26" fmla="*/ 49 w 83"/>
                  <a:gd name="T27" fmla="*/ 64 h 108"/>
                  <a:gd name="T28" fmla="*/ 49 w 83"/>
                  <a:gd name="T29" fmla="*/ 62 h 108"/>
                  <a:gd name="T30" fmla="*/ 47 w 83"/>
                  <a:gd name="T31" fmla="*/ 68 h 108"/>
                  <a:gd name="T32" fmla="*/ 53 w 83"/>
                  <a:gd name="T33" fmla="*/ 72 h 108"/>
                  <a:gd name="T34" fmla="*/ 37 w 83"/>
                  <a:gd name="T35" fmla="*/ 60 h 108"/>
                  <a:gd name="T36" fmla="*/ 41 w 83"/>
                  <a:gd name="T37" fmla="*/ 64 h 108"/>
                  <a:gd name="T38" fmla="*/ 61 w 83"/>
                  <a:gd name="T39" fmla="*/ 52 h 108"/>
                  <a:gd name="T40" fmla="*/ 14 w 83"/>
                  <a:gd name="T41" fmla="*/ 52 h 108"/>
                  <a:gd name="T42" fmla="*/ 12 w 83"/>
                  <a:gd name="T43" fmla="*/ 50 h 108"/>
                  <a:gd name="T44" fmla="*/ 8 w 83"/>
                  <a:gd name="T45" fmla="*/ 48 h 108"/>
                  <a:gd name="T46" fmla="*/ 10 w 83"/>
                  <a:gd name="T47" fmla="*/ 56 h 108"/>
                  <a:gd name="T48" fmla="*/ 14 w 83"/>
                  <a:gd name="T49" fmla="*/ 54 h 108"/>
                  <a:gd name="T50" fmla="*/ 49 w 83"/>
                  <a:gd name="T51" fmla="*/ 50 h 108"/>
                  <a:gd name="T52" fmla="*/ 45 w 83"/>
                  <a:gd name="T53" fmla="*/ 42 h 108"/>
                  <a:gd name="T54" fmla="*/ 47 w 83"/>
                  <a:gd name="T55" fmla="*/ 48 h 108"/>
                  <a:gd name="T56" fmla="*/ 47 w 83"/>
                  <a:gd name="T57" fmla="*/ 52 h 108"/>
                  <a:gd name="T58" fmla="*/ 16 w 83"/>
                  <a:gd name="T59" fmla="*/ 34 h 108"/>
                  <a:gd name="T60" fmla="*/ 20 w 83"/>
                  <a:gd name="T61" fmla="*/ 34 h 108"/>
                  <a:gd name="T62" fmla="*/ 12 w 83"/>
                  <a:gd name="T63" fmla="*/ 46 h 108"/>
                  <a:gd name="T64" fmla="*/ 10 w 83"/>
                  <a:gd name="T65" fmla="*/ 36 h 108"/>
                  <a:gd name="T66" fmla="*/ 6 w 83"/>
                  <a:gd name="T67" fmla="*/ 32 h 108"/>
                  <a:gd name="T68" fmla="*/ 4 w 83"/>
                  <a:gd name="T69" fmla="*/ 42 h 108"/>
                  <a:gd name="T70" fmla="*/ 2 w 83"/>
                  <a:gd name="T71" fmla="*/ 44 h 108"/>
                  <a:gd name="T72" fmla="*/ 6 w 83"/>
                  <a:gd name="T73" fmla="*/ 46 h 108"/>
                  <a:gd name="T74" fmla="*/ 37 w 83"/>
                  <a:gd name="T75" fmla="*/ 42 h 108"/>
                  <a:gd name="T76" fmla="*/ 39 w 83"/>
                  <a:gd name="T77" fmla="*/ 32 h 108"/>
                  <a:gd name="T78" fmla="*/ 30 w 83"/>
                  <a:gd name="T79" fmla="*/ 26 h 108"/>
                  <a:gd name="T80" fmla="*/ 35 w 83"/>
                  <a:gd name="T81" fmla="*/ 30 h 108"/>
                  <a:gd name="T82" fmla="*/ 37 w 83"/>
                  <a:gd name="T83" fmla="*/ 36 h 108"/>
                  <a:gd name="T84" fmla="*/ 37 w 83"/>
                  <a:gd name="T85" fmla="*/ 42 h 108"/>
                  <a:gd name="T86" fmla="*/ 8 w 83"/>
                  <a:gd name="T87" fmla="*/ 4 h 108"/>
                  <a:gd name="T88" fmla="*/ 4 w 83"/>
                  <a:gd name="T89" fmla="*/ 8 h 108"/>
                  <a:gd name="T90" fmla="*/ 2 w 83"/>
                  <a:gd name="T91" fmla="*/ 8 h 108"/>
                  <a:gd name="T92" fmla="*/ 16 w 83"/>
                  <a:gd name="T93" fmla="*/ 6 h 108"/>
                  <a:gd name="T94" fmla="*/ 26 w 83"/>
                  <a:gd name="T95" fmla="*/ 6 h 108"/>
                  <a:gd name="T96" fmla="*/ 20 w 83"/>
                  <a:gd name="T97" fmla="*/ 2 h 108"/>
                  <a:gd name="T98" fmla="*/ 22 w 83"/>
                  <a:gd name="T99" fmla="*/ 2 h 108"/>
                  <a:gd name="T100" fmla="*/ 26 w 83"/>
                  <a:gd name="T101" fmla="*/ 12 h 108"/>
                  <a:gd name="T102" fmla="*/ 22 w 83"/>
                  <a:gd name="T103" fmla="*/ 18 h 108"/>
                  <a:gd name="T104" fmla="*/ 28 w 83"/>
                  <a:gd name="T105"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108">
                    <a:moveTo>
                      <a:pt x="75" y="104"/>
                    </a:moveTo>
                    <a:lnTo>
                      <a:pt x="73" y="104"/>
                    </a:lnTo>
                    <a:lnTo>
                      <a:pt x="73" y="104"/>
                    </a:lnTo>
                    <a:lnTo>
                      <a:pt x="71" y="104"/>
                    </a:lnTo>
                    <a:lnTo>
                      <a:pt x="69" y="104"/>
                    </a:lnTo>
                    <a:lnTo>
                      <a:pt x="69" y="104"/>
                    </a:lnTo>
                    <a:lnTo>
                      <a:pt x="67" y="106"/>
                    </a:lnTo>
                    <a:lnTo>
                      <a:pt x="67" y="106"/>
                    </a:lnTo>
                    <a:lnTo>
                      <a:pt x="67" y="106"/>
                    </a:lnTo>
                    <a:lnTo>
                      <a:pt x="67" y="106"/>
                    </a:lnTo>
                    <a:lnTo>
                      <a:pt x="67" y="108"/>
                    </a:lnTo>
                    <a:lnTo>
                      <a:pt x="67" y="108"/>
                    </a:lnTo>
                    <a:lnTo>
                      <a:pt x="71" y="108"/>
                    </a:lnTo>
                    <a:lnTo>
                      <a:pt x="75" y="108"/>
                    </a:lnTo>
                    <a:lnTo>
                      <a:pt x="77" y="104"/>
                    </a:lnTo>
                    <a:lnTo>
                      <a:pt x="77" y="104"/>
                    </a:lnTo>
                    <a:lnTo>
                      <a:pt x="77" y="102"/>
                    </a:lnTo>
                    <a:lnTo>
                      <a:pt x="77" y="102"/>
                    </a:lnTo>
                    <a:lnTo>
                      <a:pt x="75" y="104"/>
                    </a:lnTo>
                    <a:close/>
                    <a:moveTo>
                      <a:pt x="77" y="98"/>
                    </a:moveTo>
                    <a:lnTo>
                      <a:pt x="77" y="98"/>
                    </a:lnTo>
                    <a:lnTo>
                      <a:pt x="79" y="98"/>
                    </a:lnTo>
                    <a:lnTo>
                      <a:pt x="79" y="98"/>
                    </a:lnTo>
                    <a:lnTo>
                      <a:pt x="77" y="98"/>
                    </a:lnTo>
                    <a:close/>
                    <a:moveTo>
                      <a:pt x="83" y="84"/>
                    </a:moveTo>
                    <a:lnTo>
                      <a:pt x="83" y="82"/>
                    </a:lnTo>
                    <a:lnTo>
                      <a:pt x="81" y="82"/>
                    </a:lnTo>
                    <a:lnTo>
                      <a:pt x="81" y="82"/>
                    </a:lnTo>
                    <a:lnTo>
                      <a:pt x="79" y="82"/>
                    </a:lnTo>
                    <a:lnTo>
                      <a:pt x="79" y="82"/>
                    </a:lnTo>
                    <a:lnTo>
                      <a:pt x="77" y="82"/>
                    </a:lnTo>
                    <a:lnTo>
                      <a:pt x="79" y="82"/>
                    </a:lnTo>
                    <a:lnTo>
                      <a:pt x="81" y="82"/>
                    </a:lnTo>
                    <a:lnTo>
                      <a:pt x="81" y="82"/>
                    </a:lnTo>
                    <a:lnTo>
                      <a:pt x="83" y="84"/>
                    </a:lnTo>
                    <a:lnTo>
                      <a:pt x="83" y="84"/>
                    </a:lnTo>
                    <a:lnTo>
                      <a:pt x="83" y="84"/>
                    </a:lnTo>
                    <a:close/>
                    <a:moveTo>
                      <a:pt x="67" y="78"/>
                    </a:moveTo>
                    <a:lnTo>
                      <a:pt x="67" y="76"/>
                    </a:lnTo>
                    <a:lnTo>
                      <a:pt x="67" y="76"/>
                    </a:lnTo>
                    <a:lnTo>
                      <a:pt x="65" y="78"/>
                    </a:lnTo>
                    <a:lnTo>
                      <a:pt x="65" y="78"/>
                    </a:lnTo>
                    <a:lnTo>
                      <a:pt x="67" y="80"/>
                    </a:lnTo>
                    <a:lnTo>
                      <a:pt x="67" y="80"/>
                    </a:lnTo>
                    <a:lnTo>
                      <a:pt x="65" y="80"/>
                    </a:lnTo>
                    <a:lnTo>
                      <a:pt x="65" y="82"/>
                    </a:lnTo>
                    <a:lnTo>
                      <a:pt x="65" y="82"/>
                    </a:lnTo>
                    <a:lnTo>
                      <a:pt x="63" y="82"/>
                    </a:lnTo>
                    <a:lnTo>
                      <a:pt x="63" y="84"/>
                    </a:lnTo>
                    <a:lnTo>
                      <a:pt x="61" y="86"/>
                    </a:lnTo>
                    <a:lnTo>
                      <a:pt x="59" y="86"/>
                    </a:lnTo>
                    <a:lnTo>
                      <a:pt x="61" y="86"/>
                    </a:lnTo>
                    <a:lnTo>
                      <a:pt x="63" y="84"/>
                    </a:lnTo>
                    <a:lnTo>
                      <a:pt x="65" y="82"/>
                    </a:lnTo>
                    <a:lnTo>
                      <a:pt x="67" y="80"/>
                    </a:lnTo>
                    <a:lnTo>
                      <a:pt x="67" y="78"/>
                    </a:lnTo>
                    <a:close/>
                    <a:moveTo>
                      <a:pt x="61" y="74"/>
                    </a:moveTo>
                    <a:lnTo>
                      <a:pt x="61" y="74"/>
                    </a:lnTo>
                    <a:lnTo>
                      <a:pt x="61" y="76"/>
                    </a:lnTo>
                    <a:lnTo>
                      <a:pt x="61" y="76"/>
                    </a:lnTo>
                    <a:lnTo>
                      <a:pt x="61" y="76"/>
                    </a:lnTo>
                    <a:lnTo>
                      <a:pt x="63" y="78"/>
                    </a:lnTo>
                    <a:lnTo>
                      <a:pt x="65" y="76"/>
                    </a:lnTo>
                    <a:lnTo>
                      <a:pt x="65" y="76"/>
                    </a:lnTo>
                    <a:lnTo>
                      <a:pt x="63" y="76"/>
                    </a:lnTo>
                    <a:lnTo>
                      <a:pt x="63" y="74"/>
                    </a:lnTo>
                    <a:lnTo>
                      <a:pt x="61" y="74"/>
                    </a:lnTo>
                    <a:close/>
                    <a:moveTo>
                      <a:pt x="51" y="68"/>
                    </a:moveTo>
                    <a:lnTo>
                      <a:pt x="49" y="66"/>
                    </a:lnTo>
                    <a:lnTo>
                      <a:pt x="49" y="64"/>
                    </a:lnTo>
                    <a:lnTo>
                      <a:pt x="49" y="62"/>
                    </a:lnTo>
                    <a:lnTo>
                      <a:pt x="47" y="60"/>
                    </a:lnTo>
                    <a:lnTo>
                      <a:pt x="47" y="60"/>
                    </a:lnTo>
                    <a:lnTo>
                      <a:pt x="47" y="62"/>
                    </a:lnTo>
                    <a:lnTo>
                      <a:pt x="49" y="62"/>
                    </a:lnTo>
                    <a:lnTo>
                      <a:pt x="49" y="66"/>
                    </a:lnTo>
                    <a:lnTo>
                      <a:pt x="49" y="66"/>
                    </a:lnTo>
                    <a:lnTo>
                      <a:pt x="49" y="68"/>
                    </a:lnTo>
                    <a:lnTo>
                      <a:pt x="49" y="68"/>
                    </a:lnTo>
                    <a:lnTo>
                      <a:pt x="47" y="68"/>
                    </a:lnTo>
                    <a:lnTo>
                      <a:pt x="49" y="70"/>
                    </a:lnTo>
                    <a:lnTo>
                      <a:pt x="51" y="70"/>
                    </a:lnTo>
                    <a:lnTo>
                      <a:pt x="53" y="74"/>
                    </a:lnTo>
                    <a:lnTo>
                      <a:pt x="53" y="74"/>
                    </a:lnTo>
                    <a:lnTo>
                      <a:pt x="53" y="72"/>
                    </a:lnTo>
                    <a:lnTo>
                      <a:pt x="51" y="70"/>
                    </a:lnTo>
                    <a:lnTo>
                      <a:pt x="51" y="68"/>
                    </a:lnTo>
                    <a:close/>
                    <a:moveTo>
                      <a:pt x="39" y="62"/>
                    </a:moveTo>
                    <a:lnTo>
                      <a:pt x="37" y="60"/>
                    </a:lnTo>
                    <a:lnTo>
                      <a:pt x="37" y="60"/>
                    </a:lnTo>
                    <a:lnTo>
                      <a:pt x="37" y="60"/>
                    </a:lnTo>
                    <a:lnTo>
                      <a:pt x="37" y="60"/>
                    </a:lnTo>
                    <a:lnTo>
                      <a:pt x="39" y="62"/>
                    </a:lnTo>
                    <a:lnTo>
                      <a:pt x="41" y="64"/>
                    </a:lnTo>
                    <a:lnTo>
                      <a:pt x="41" y="64"/>
                    </a:lnTo>
                    <a:lnTo>
                      <a:pt x="41" y="62"/>
                    </a:lnTo>
                    <a:lnTo>
                      <a:pt x="39" y="62"/>
                    </a:lnTo>
                    <a:close/>
                    <a:moveTo>
                      <a:pt x="63" y="52"/>
                    </a:moveTo>
                    <a:lnTo>
                      <a:pt x="63" y="52"/>
                    </a:lnTo>
                    <a:lnTo>
                      <a:pt x="61" y="52"/>
                    </a:lnTo>
                    <a:lnTo>
                      <a:pt x="61" y="52"/>
                    </a:lnTo>
                    <a:lnTo>
                      <a:pt x="61" y="54"/>
                    </a:lnTo>
                    <a:lnTo>
                      <a:pt x="61" y="54"/>
                    </a:lnTo>
                    <a:lnTo>
                      <a:pt x="63" y="52"/>
                    </a:lnTo>
                    <a:close/>
                    <a:moveTo>
                      <a:pt x="14" y="52"/>
                    </a:moveTo>
                    <a:lnTo>
                      <a:pt x="12" y="50"/>
                    </a:lnTo>
                    <a:lnTo>
                      <a:pt x="12" y="52"/>
                    </a:lnTo>
                    <a:lnTo>
                      <a:pt x="10" y="50"/>
                    </a:lnTo>
                    <a:lnTo>
                      <a:pt x="12" y="50"/>
                    </a:lnTo>
                    <a:lnTo>
                      <a:pt x="12" y="50"/>
                    </a:lnTo>
                    <a:lnTo>
                      <a:pt x="12" y="48"/>
                    </a:lnTo>
                    <a:lnTo>
                      <a:pt x="10" y="48"/>
                    </a:lnTo>
                    <a:lnTo>
                      <a:pt x="10" y="48"/>
                    </a:lnTo>
                    <a:lnTo>
                      <a:pt x="8" y="50"/>
                    </a:lnTo>
                    <a:lnTo>
                      <a:pt x="8" y="48"/>
                    </a:lnTo>
                    <a:lnTo>
                      <a:pt x="6" y="50"/>
                    </a:lnTo>
                    <a:lnTo>
                      <a:pt x="8" y="52"/>
                    </a:lnTo>
                    <a:lnTo>
                      <a:pt x="8" y="52"/>
                    </a:lnTo>
                    <a:lnTo>
                      <a:pt x="8" y="56"/>
                    </a:lnTo>
                    <a:lnTo>
                      <a:pt x="10" y="56"/>
                    </a:lnTo>
                    <a:lnTo>
                      <a:pt x="10" y="58"/>
                    </a:lnTo>
                    <a:lnTo>
                      <a:pt x="12" y="58"/>
                    </a:lnTo>
                    <a:lnTo>
                      <a:pt x="14" y="56"/>
                    </a:lnTo>
                    <a:lnTo>
                      <a:pt x="14" y="56"/>
                    </a:lnTo>
                    <a:lnTo>
                      <a:pt x="14" y="54"/>
                    </a:lnTo>
                    <a:lnTo>
                      <a:pt x="14" y="54"/>
                    </a:lnTo>
                    <a:lnTo>
                      <a:pt x="14" y="54"/>
                    </a:lnTo>
                    <a:lnTo>
                      <a:pt x="14" y="52"/>
                    </a:lnTo>
                    <a:close/>
                    <a:moveTo>
                      <a:pt x="49" y="50"/>
                    </a:moveTo>
                    <a:lnTo>
                      <a:pt x="49" y="50"/>
                    </a:lnTo>
                    <a:lnTo>
                      <a:pt x="47" y="46"/>
                    </a:lnTo>
                    <a:lnTo>
                      <a:pt x="47" y="46"/>
                    </a:lnTo>
                    <a:lnTo>
                      <a:pt x="45" y="42"/>
                    </a:lnTo>
                    <a:lnTo>
                      <a:pt x="45" y="42"/>
                    </a:lnTo>
                    <a:lnTo>
                      <a:pt x="45" y="42"/>
                    </a:lnTo>
                    <a:lnTo>
                      <a:pt x="43" y="42"/>
                    </a:lnTo>
                    <a:lnTo>
                      <a:pt x="45" y="42"/>
                    </a:lnTo>
                    <a:lnTo>
                      <a:pt x="45" y="44"/>
                    </a:lnTo>
                    <a:lnTo>
                      <a:pt x="45" y="44"/>
                    </a:lnTo>
                    <a:lnTo>
                      <a:pt x="47" y="48"/>
                    </a:lnTo>
                    <a:lnTo>
                      <a:pt x="47" y="48"/>
                    </a:lnTo>
                    <a:lnTo>
                      <a:pt x="47" y="50"/>
                    </a:lnTo>
                    <a:lnTo>
                      <a:pt x="47" y="50"/>
                    </a:lnTo>
                    <a:lnTo>
                      <a:pt x="47" y="52"/>
                    </a:lnTo>
                    <a:lnTo>
                      <a:pt x="47" y="52"/>
                    </a:lnTo>
                    <a:lnTo>
                      <a:pt x="49" y="50"/>
                    </a:lnTo>
                    <a:lnTo>
                      <a:pt x="49" y="50"/>
                    </a:lnTo>
                    <a:close/>
                    <a:moveTo>
                      <a:pt x="20" y="34"/>
                    </a:moveTo>
                    <a:lnTo>
                      <a:pt x="18" y="34"/>
                    </a:lnTo>
                    <a:lnTo>
                      <a:pt x="16" y="34"/>
                    </a:lnTo>
                    <a:lnTo>
                      <a:pt x="16" y="36"/>
                    </a:lnTo>
                    <a:lnTo>
                      <a:pt x="16" y="36"/>
                    </a:lnTo>
                    <a:lnTo>
                      <a:pt x="18" y="36"/>
                    </a:lnTo>
                    <a:lnTo>
                      <a:pt x="20" y="36"/>
                    </a:lnTo>
                    <a:lnTo>
                      <a:pt x="20" y="34"/>
                    </a:lnTo>
                    <a:lnTo>
                      <a:pt x="20" y="34"/>
                    </a:lnTo>
                    <a:lnTo>
                      <a:pt x="20" y="34"/>
                    </a:lnTo>
                    <a:close/>
                    <a:moveTo>
                      <a:pt x="10" y="46"/>
                    </a:moveTo>
                    <a:lnTo>
                      <a:pt x="10" y="46"/>
                    </a:lnTo>
                    <a:lnTo>
                      <a:pt x="12" y="46"/>
                    </a:lnTo>
                    <a:lnTo>
                      <a:pt x="12" y="44"/>
                    </a:lnTo>
                    <a:lnTo>
                      <a:pt x="12" y="44"/>
                    </a:lnTo>
                    <a:lnTo>
                      <a:pt x="12" y="40"/>
                    </a:lnTo>
                    <a:lnTo>
                      <a:pt x="10" y="40"/>
                    </a:lnTo>
                    <a:lnTo>
                      <a:pt x="10" y="36"/>
                    </a:lnTo>
                    <a:lnTo>
                      <a:pt x="10" y="36"/>
                    </a:lnTo>
                    <a:lnTo>
                      <a:pt x="10" y="34"/>
                    </a:lnTo>
                    <a:lnTo>
                      <a:pt x="10" y="34"/>
                    </a:lnTo>
                    <a:lnTo>
                      <a:pt x="8" y="32"/>
                    </a:lnTo>
                    <a:lnTo>
                      <a:pt x="6" y="32"/>
                    </a:lnTo>
                    <a:lnTo>
                      <a:pt x="6" y="36"/>
                    </a:lnTo>
                    <a:lnTo>
                      <a:pt x="6" y="38"/>
                    </a:lnTo>
                    <a:lnTo>
                      <a:pt x="4" y="40"/>
                    </a:lnTo>
                    <a:lnTo>
                      <a:pt x="4" y="42"/>
                    </a:lnTo>
                    <a:lnTo>
                      <a:pt x="4" y="42"/>
                    </a:lnTo>
                    <a:lnTo>
                      <a:pt x="4" y="42"/>
                    </a:lnTo>
                    <a:lnTo>
                      <a:pt x="2" y="42"/>
                    </a:lnTo>
                    <a:lnTo>
                      <a:pt x="2" y="42"/>
                    </a:lnTo>
                    <a:lnTo>
                      <a:pt x="2" y="42"/>
                    </a:lnTo>
                    <a:lnTo>
                      <a:pt x="2" y="44"/>
                    </a:lnTo>
                    <a:lnTo>
                      <a:pt x="4" y="44"/>
                    </a:lnTo>
                    <a:lnTo>
                      <a:pt x="4" y="46"/>
                    </a:lnTo>
                    <a:lnTo>
                      <a:pt x="6" y="44"/>
                    </a:lnTo>
                    <a:lnTo>
                      <a:pt x="6" y="46"/>
                    </a:lnTo>
                    <a:lnTo>
                      <a:pt x="6" y="46"/>
                    </a:lnTo>
                    <a:lnTo>
                      <a:pt x="6" y="48"/>
                    </a:lnTo>
                    <a:lnTo>
                      <a:pt x="8" y="48"/>
                    </a:lnTo>
                    <a:lnTo>
                      <a:pt x="10" y="46"/>
                    </a:lnTo>
                    <a:close/>
                    <a:moveTo>
                      <a:pt x="37" y="42"/>
                    </a:moveTo>
                    <a:lnTo>
                      <a:pt x="37" y="42"/>
                    </a:lnTo>
                    <a:lnTo>
                      <a:pt x="37" y="40"/>
                    </a:lnTo>
                    <a:lnTo>
                      <a:pt x="39" y="38"/>
                    </a:lnTo>
                    <a:lnTo>
                      <a:pt x="39" y="34"/>
                    </a:lnTo>
                    <a:lnTo>
                      <a:pt x="39" y="34"/>
                    </a:lnTo>
                    <a:lnTo>
                      <a:pt x="39" y="32"/>
                    </a:lnTo>
                    <a:lnTo>
                      <a:pt x="37" y="30"/>
                    </a:lnTo>
                    <a:lnTo>
                      <a:pt x="35" y="28"/>
                    </a:lnTo>
                    <a:lnTo>
                      <a:pt x="33" y="26"/>
                    </a:lnTo>
                    <a:lnTo>
                      <a:pt x="30" y="26"/>
                    </a:lnTo>
                    <a:lnTo>
                      <a:pt x="30" y="26"/>
                    </a:lnTo>
                    <a:lnTo>
                      <a:pt x="30" y="28"/>
                    </a:lnTo>
                    <a:lnTo>
                      <a:pt x="30" y="28"/>
                    </a:lnTo>
                    <a:lnTo>
                      <a:pt x="30" y="28"/>
                    </a:lnTo>
                    <a:lnTo>
                      <a:pt x="33" y="28"/>
                    </a:lnTo>
                    <a:lnTo>
                      <a:pt x="35" y="30"/>
                    </a:lnTo>
                    <a:lnTo>
                      <a:pt x="37" y="30"/>
                    </a:lnTo>
                    <a:lnTo>
                      <a:pt x="37" y="32"/>
                    </a:lnTo>
                    <a:lnTo>
                      <a:pt x="39" y="34"/>
                    </a:lnTo>
                    <a:lnTo>
                      <a:pt x="39" y="36"/>
                    </a:lnTo>
                    <a:lnTo>
                      <a:pt x="37" y="36"/>
                    </a:lnTo>
                    <a:lnTo>
                      <a:pt x="37" y="38"/>
                    </a:lnTo>
                    <a:lnTo>
                      <a:pt x="35" y="38"/>
                    </a:lnTo>
                    <a:lnTo>
                      <a:pt x="35" y="40"/>
                    </a:lnTo>
                    <a:lnTo>
                      <a:pt x="37" y="40"/>
                    </a:lnTo>
                    <a:lnTo>
                      <a:pt x="37" y="42"/>
                    </a:lnTo>
                    <a:close/>
                    <a:moveTo>
                      <a:pt x="14" y="4"/>
                    </a:moveTo>
                    <a:lnTo>
                      <a:pt x="10" y="4"/>
                    </a:lnTo>
                    <a:lnTo>
                      <a:pt x="10" y="6"/>
                    </a:lnTo>
                    <a:lnTo>
                      <a:pt x="8" y="6"/>
                    </a:lnTo>
                    <a:lnTo>
                      <a:pt x="8" y="4"/>
                    </a:lnTo>
                    <a:lnTo>
                      <a:pt x="6" y="4"/>
                    </a:lnTo>
                    <a:lnTo>
                      <a:pt x="6" y="4"/>
                    </a:lnTo>
                    <a:lnTo>
                      <a:pt x="6" y="6"/>
                    </a:lnTo>
                    <a:lnTo>
                      <a:pt x="4" y="6"/>
                    </a:lnTo>
                    <a:lnTo>
                      <a:pt x="4" y="8"/>
                    </a:lnTo>
                    <a:lnTo>
                      <a:pt x="2" y="8"/>
                    </a:lnTo>
                    <a:lnTo>
                      <a:pt x="0" y="6"/>
                    </a:lnTo>
                    <a:lnTo>
                      <a:pt x="0" y="6"/>
                    </a:lnTo>
                    <a:lnTo>
                      <a:pt x="2" y="8"/>
                    </a:lnTo>
                    <a:lnTo>
                      <a:pt x="2" y="8"/>
                    </a:lnTo>
                    <a:lnTo>
                      <a:pt x="4" y="8"/>
                    </a:lnTo>
                    <a:lnTo>
                      <a:pt x="6" y="8"/>
                    </a:lnTo>
                    <a:lnTo>
                      <a:pt x="10" y="6"/>
                    </a:lnTo>
                    <a:lnTo>
                      <a:pt x="16" y="6"/>
                    </a:lnTo>
                    <a:lnTo>
                      <a:pt x="16" y="6"/>
                    </a:lnTo>
                    <a:lnTo>
                      <a:pt x="16" y="4"/>
                    </a:lnTo>
                    <a:lnTo>
                      <a:pt x="14" y="4"/>
                    </a:lnTo>
                    <a:close/>
                    <a:moveTo>
                      <a:pt x="26" y="6"/>
                    </a:moveTo>
                    <a:lnTo>
                      <a:pt x="26" y="6"/>
                    </a:lnTo>
                    <a:lnTo>
                      <a:pt x="26" y="6"/>
                    </a:lnTo>
                    <a:lnTo>
                      <a:pt x="26" y="6"/>
                    </a:lnTo>
                    <a:lnTo>
                      <a:pt x="24" y="4"/>
                    </a:lnTo>
                    <a:lnTo>
                      <a:pt x="24" y="2"/>
                    </a:lnTo>
                    <a:lnTo>
                      <a:pt x="22" y="2"/>
                    </a:lnTo>
                    <a:lnTo>
                      <a:pt x="20" y="2"/>
                    </a:lnTo>
                    <a:lnTo>
                      <a:pt x="18" y="2"/>
                    </a:lnTo>
                    <a:lnTo>
                      <a:pt x="18" y="0"/>
                    </a:lnTo>
                    <a:lnTo>
                      <a:pt x="16" y="2"/>
                    </a:lnTo>
                    <a:lnTo>
                      <a:pt x="18" y="2"/>
                    </a:lnTo>
                    <a:lnTo>
                      <a:pt x="22" y="2"/>
                    </a:lnTo>
                    <a:lnTo>
                      <a:pt x="24" y="6"/>
                    </a:lnTo>
                    <a:lnTo>
                      <a:pt x="26" y="8"/>
                    </a:lnTo>
                    <a:lnTo>
                      <a:pt x="26" y="10"/>
                    </a:lnTo>
                    <a:lnTo>
                      <a:pt x="26" y="10"/>
                    </a:lnTo>
                    <a:lnTo>
                      <a:pt x="26" y="12"/>
                    </a:lnTo>
                    <a:lnTo>
                      <a:pt x="24" y="12"/>
                    </a:lnTo>
                    <a:lnTo>
                      <a:pt x="24" y="14"/>
                    </a:lnTo>
                    <a:lnTo>
                      <a:pt x="24" y="16"/>
                    </a:lnTo>
                    <a:lnTo>
                      <a:pt x="22" y="18"/>
                    </a:lnTo>
                    <a:lnTo>
                      <a:pt x="22" y="18"/>
                    </a:lnTo>
                    <a:lnTo>
                      <a:pt x="24" y="20"/>
                    </a:lnTo>
                    <a:lnTo>
                      <a:pt x="24" y="20"/>
                    </a:lnTo>
                    <a:lnTo>
                      <a:pt x="24" y="18"/>
                    </a:lnTo>
                    <a:lnTo>
                      <a:pt x="26" y="14"/>
                    </a:lnTo>
                    <a:lnTo>
                      <a:pt x="28" y="12"/>
                    </a:lnTo>
                    <a:lnTo>
                      <a:pt x="28" y="8"/>
                    </a:lnTo>
                    <a:lnTo>
                      <a:pt x="28" y="8"/>
                    </a:lnTo>
                    <a:lnTo>
                      <a:pt x="26" y="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62" name="Freeform 236">
                <a:extLst>
                  <a:ext uri="{FF2B5EF4-FFF2-40B4-BE49-F238E27FC236}">
                    <a16:creationId xmlns:a16="http://schemas.microsoft.com/office/drawing/2014/main" id="{69B7EFFE-9610-0522-D8FF-0448BB013C81}"/>
                  </a:ext>
                </a:extLst>
              </p:cNvPr>
              <p:cNvSpPr>
                <a:spLocks noEditPoints="1"/>
              </p:cNvSpPr>
              <p:nvPr/>
            </p:nvSpPr>
            <p:spPr bwMode="auto">
              <a:xfrm>
                <a:off x="4131" y="1327"/>
                <a:ext cx="82" cy="62"/>
              </a:xfrm>
              <a:custGeom>
                <a:avLst/>
                <a:gdLst>
                  <a:gd name="T0" fmla="*/ 18 w 82"/>
                  <a:gd name="T1" fmla="*/ 44 h 62"/>
                  <a:gd name="T2" fmla="*/ 16 w 82"/>
                  <a:gd name="T3" fmla="*/ 40 h 62"/>
                  <a:gd name="T4" fmla="*/ 10 w 82"/>
                  <a:gd name="T5" fmla="*/ 40 h 62"/>
                  <a:gd name="T6" fmla="*/ 6 w 82"/>
                  <a:gd name="T7" fmla="*/ 38 h 62"/>
                  <a:gd name="T8" fmla="*/ 2 w 82"/>
                  <a:gd name="T9" fmla="*/ 38 h 62"/>
                  <a:gd name="T10" fmla="*/ 8 w 82"/>
                  <a:gd name="T11" fmla="*/ 44 h 62"/>
                  <a:gd name="T12" fmla="*/ 12 w 82"/>
                  <a:gd name="T13" fmla="*/ 48 h 62"/>
                  <a:gd name="T14" fmla="*/ 22 w 82"/>
                  <a:gd name="T15" fmla="*/ 52 h 62"/>
                  <a:gd name="T16" fmla="*/ 0 w 82"/>
                  <a:gd name="T17" fmla="*/ 14 h 62"/>
                  <a:gd name="T18" fmla="*/ 2 w 82"/>
                  <a:gd name="T19" fmla="*/ 16 h 62"/>
                  <a:gd name="T20" fmla="*/ 12 w 82"/>
                  <a:gd name="T21" fmla="*/ 34 h 62"/>
                  <a:gd name="T22" fmla="*/ 12 w 82"/>
                  <a:gd name="T23" fmla="*/ 34 h 62"/>
                  <a:gd name="T24" fmla="*/ 74 w 82"/>
                  <a:gd name="T25" fmla="*/ 24 h 62"/>
                  <a:gd name="T26" fmla="*/ 66 w 82"/>
                  <a:gd name="T27" fmla="*/ 20 h 62"/>
                  <a:gd name="T28" fmla="*/ 58 w 82"/>
                  <a:gd name="T29" fmla="*/ 10 h 62"/>
                  <a:gd name="T30" fmla="*/ 48 w 82"/>
                  <a:gd name="T31" fmla="*/ 4 h 62"/>
                  <a:gd name="T32" fmla="*/ 44 w 82"/>
                  <a:gd name="T33" fmla="*/ 10 h 62"/>
                  <a:gd name="T34" fmla="*/ 34 w 82"/>
                  <a:gd name="T35" fmla="*/ 12 h 62"/>
                  <a:gd name="T36" fmla="*/ 28 w 82"/>
                  <a:gd name="T37" fmla="*/ 6 h 62"/>
                  <a:gd name="T38" fmla="*/ 24 w 82"/>
                  <a:gd name="T39" fmla="*/ 2 h 62"/>
                  <a:gd name="T40" fmla="*/ 20 w 82"/>
                  <a:gd name="T41" fmla="*/ 0 h 62"/>
                  <a:gd name="T42" fmla="*/ 16 w 82"/>
                  <a:gd name="T43" fmla="*/ 4 h 62"/>
                  <a:gd name="T44" fmla="*/ 18 w 82"/>
                  <a:gd name="T45" fmla="*/ 6 h 62"/>
                  <a:gd name="T46" fmla="*/ 24 w 82"/>
                  <a:gd name="T47" fmla="*/ 12 h 62"/>
                  <a:gd name="T48" fmla="*/ 22 w 82"/>
                  <a:gd name="T49" fmla="*/ 16 h 62"/>
                  <a:gd name="T50" fmla="*/ 16 w 82"/>
                  <a:gd name="T51" fmla="*/ 14 h 62"/>
                  <a:gd name="T52" fmla="*/ 10 w 82"/>
                  <a:gd name="T53" fmla="*/ 10 h 62"/>
                  <a:gd name="T54" fmla="*/ 0 w 82"/>
                  <a:gd name="T55" fmla="*/ 12 h 62"/>
                  <a:gd name="T56" fmla="*/ 2 w 82"/>
                  <a:gd name="T57" fmla="*/ 14 h 62"/>
                  <a:gd name="T58" fmla="*/ 6 w 82"/>
                  <a:gd name="T59" fmla="*/ 16 h 62"/>
                  <a:gd name="T60" fmla="*/ 10 w 82"/>
                  <a:gd name="T61" fmla="*/ 20 h 62"/>
                  <a:gd name="T62" fmla="*/ 10 w 82"/>
                  <a:gd name="T63" fmla="*/ 24 h 62"/>
                  <a:gd name="T64" fmla="*/ 18 w 82"/>
                  <a:gd name="T65" fmla="*/ 32 h 62"/>
                  <a:gd name="T66" fmla="*/ 16 w 82"/>
                  <a:gd name="T67" fmla="*/ 34 h 62"/>
                  <a:gd name="T68" fmla="*/ 22 w 82"/>
                  <a:gd name="T69" fmla="*/ 40 h 62"/>
                  <a:gd name="T70" fmla="*/ 26 w 82"/>
                  <a:gd name="T71" fmla="*/ 42 h 62"/>
                  <a:gd name="T72" fmla="*/ 28 w 82"/>
                  <a:gd name="T73" fmla="*/ 46 h 62"/>
                  <a:gd name="T74" fmla="*/ 26 w 82"/>
                  <a:gd name="T75" fmla="*/ 48 h 62"/>
                  <a:gd name="T76" fmla="*/ 28 w 82"/>
                  <a:gd name="T77" fmla="*/ 52 h 62"/>
                  <a:gd name="T78" fmla="*/ 36 w 82"/>
                  <a:gd name="T79" fmla="*/ 46 h 62"/>
                  <a:gd name="T80" fmla="*/ 46 w 82"/>
                  <a:gd name="T81" fmla="*/ 38 h 62"/>
                  <a:gd name="T82" fmla="*/ 54 w 82"/>
                  <a:gd name="T83" fmla="*/ 44 h 62"/>
                  <a:gd name="T84" fmla="*/ 52 w 82"/>
                  <a:gd name="T85" fmla="*/ 46 h 62"/>
                  <a:gd name="T86" fmla="*/ 54 w 82"/>
                  <a:gd name="T87" fmla="*/ 50 h 62"/>
                  <a:gd name="T88" fmla="*/ 50 w 82"/>
                  <a:gd name="T89" fmla="*/ 52 h 62"/>
                  <a:gd name="T90" fmla="*/ 54 w 82"/>
                  <a:gd name="T91" fmla="*/ 56 h 62"/>
                  <a:gd name="T92" fmla="*/ 60 w 82"/>
                  <a:gd name="T93" fmla="*/ 62 h 62"/>
                  <a:gd name="T94" fmla="*/ 64 w 82"/>
                  <a:gd name="T95" fmla="*/ 52 h 62"/>
                  <a:gd name="T96" fmla="*/ 66 w 82"/>
                  <a:gd name="T97" fmla="*/ 50 h 62"/>
                  <a:gd name="T98" fmla="*/ 70 w 82"/>
                  <a:gd name="T99" fmla="*/ 44 h 62"/>
                  <a:gd name="T100" fmla="*/ 68 w 82"/>
                  <a:gd name="T101" fmla="*/ 32 h 62"/>
                  <a:gd name="T102" fmla="*/ 78 w 82"/>
                  <a:gd name="T103" fmla="*/ 28 h 62"/>
                  <a:gd name="T104" fmla="*/ 10 w 82"/>
                  <a:gd name="T105" fmla="*/ 24 h 62"/>
                  <a:gd name="T106" fmla="*/ 10 w 82"/>
                  <a:gd name="T107"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 h="62">
                    <a:moveTo>
                      <a:pt x="22" y="50"/>
                    </a:moveTo>
                    <a:lnTo>
                      <a:pt x="20" y="48"/>
                    </a:lnTo>
                    <a:lnTo>
                      <a:pt x="20" y="46"/>
                    </a:lnTo>
                    <a:lnTo>
                      <a:pt x="20" y="46"/>
                    </a:lnTo>
                    <a:lnTo>
                      <a:pt x="18" y="44"/>
                    </a:lnTo>
                    <a:lnTo>
                      <a:pt x="16" y="44"/>
                    </a:lnTo>
                    <a:lnTo>
                      <a:pt x="16" y="44"/>
                    </a:lnTo>
                    <a:lnTo>
                      <a:pt x="16" y="42"/>
                    </a:lnTo>
                    <a:lnTo>
                      <a:pt x="16" y="40"/>
                    </a:lnTo>
                    <a:lnTo>
                      <a:pt x="16" y="40"/>
                    </a:lnTo>
                    <a:lnTo>
                      <a:pt x="14" y="40"/>
                    </a:lnTo>
                    <a:lnTo>
                      <a:pt x="14" y="40"/>
                    </a:lnTo>
                    <a:lnTo>
                      <a:pt x="12" y="42"/>
                    </a:lnTo>
                    <a:lnTo>
                      <a:pt x="10" y="42"/>
                    </a:lnTo>
                    <a:lnTo>
                      <a:pt x="10" y="40"/>
                    </a:lnTo>
                    <a:lnTo>
                      <a:pt x="8" y="40"/>
                    </a:lnTo>
                    <a:lnTo>
                      <a:pt x="8" y="40"/>
                    </a:lnTo>
                    <a:lnTo>
                      <a:pt x="8" y="40"/>
                    </a:lnTo>
                    <a:lnTo>
                      <a:pt x="6" y="38"/>
                    </a:lnTo>
                    <a:lnTo>
                      <a:pt x="6" y="38"/>
                    </a:lnTo>
                    <a:lnTo>
                      <a:pt x="6" y="38"/>
                    </a:lnTo>
                    <a:lnTo>
                      <a:pt x="4" y="36"/>
                    </a:lnTo>
                    <a:lnTo>
                      <a:pt x="2" y="38"/>
                    </a:lnTo>
                    <a:lnTo>
                      <a:pt x="2" y="38"/>
                    </a:lnTo>
                    <a:lnTo>
                      <a:pt x="2" y="38"/>
                    </a:lnTo>
                    <a:lnTo>
                      <a:pt x="2" y="38"/>
                    </a:lnTo>
                    <a:lnTo>
                      <a:pt x="2" y="40"/>
                    </a:lnTo>
                    <a:lnTo>
                      <a:pt x="6" y="42"/>
                    </a:lnTo>
                    <a:lnTo>
                      <a:pt x="6" y="44"/>
                    </a:lnTo>
                    <a:lnTo>
                      <a:pt x="8" y="44"/>
                    </a:lnTo>
                    <a:lnTo>
                      <a:pt x="8" y="46"/>
                    </a:lnTo>
                    <a:lnTo>
                      <a:pt x="8" y="46"/>
                    </a:lnTo>
                    <a:lnTo>
                      <a:pt x="10" y="48"/>
                    </a:lnTo>
                    <a:lnTo>
                      <a:pt x="10" y="48"/>
                    </a:lnTo>
                    <a:lnTo>
                      <a:pt x="12" y="48"/>
                    </a:lnTo>
                    <a:lnTo>
                      <a:pt x="14" y="50"/>
                    </a:lnTo>
                    <a:lnTo>
                      <a:pt x="14" y="52"/>
                    </a:lnTo>
                    <a:lnTo>
                      <a:pt x="20" y="52"/>
                    </a:lnTo>
                    <a:lnTo>
                      <a:pt x="22" y="52"/>
                    </a:lnTo>
                    <a:lnTo>
                      <a:pt x="22" y="52"/>
                    </a:lnTo>
                    <a:lnTo>
                      <a:pt x="22" y="50"/>
                    </a:lnTo>
                    <a:close/>
                    <a:moveTo>
                      <a:pt x="2" y="16"/>
                    </a:moveTo>
                    <a:lnTo>
                      <a:pt x="2" y="16"/>
                    </a:lnTo>
                    <a:lnTo>
                      <a:pt x="2" y="16"/>
                    </a:lnTo>
                    <a:lnTo>
                      <a:pt x="0" y="14"/>
                    </a:lnTo>
                    <a:lnTo>
                      <a:pt x="0" y="16"/>
                    </a:lnTo>
                    <a:lnTo>
                      <a:pt x="0" y="16"/>
                    </a:lnTo>
                    <a:lnTo>
                      <a:pt x="0" y="16"/>
                    </a:lnTo>
                    <a:lnTo>
                      <a:pt x="2" y="16"/>
                    </a:lnTo>
                    <a:lnTo>
                      <a:pt x="2" y="16"/>
                    </a:lnTo>
                    <a:close/>
                    <a:moveTo>
                      <a:pt x="12" y="34"/>
                    </a:moveTo>
                    <a:lnTo>
                      <a:pt x="12" y="34"/>
                    </a:lnTo>
                    <a:lnTo>
                      <a:pt x="12" y="32"/>
                    </a:lnTo>
                    <a:lnTo>
                      <a:pt x="12" y="34"/>
                    </a:lnTo>
                    <a:close/>
                    <a:moveTo>
                      <a:pt x="12" y="34"/>
                    </a:moveTo>
                    <a:lnTo>
                      <a:pt x="12" y="34"/>
                    </a:lnTo>
                    <a:lnTo>
                      <a:pt x="12" y="34"/>
                    </a:lnTo>
                    <a:lnTo>
                      <a:pt x="14" y="34"/>
                    </a:lnTo>
                    <a:lnTo>
                      <a:pt x="14" y="34"/>
                    </a:lnTo>
                    <a:lnTo>
                      <a:pt x="12" y="34"/>
                    </a:lnTo>
                    <a:close/>
                    <a:moveTo>
                      <a:pt x="80" y="26"/>
                    </a:moveTo>
                    <a:lnTo>
                      <a:pt x="78" y="26"/>
                    </a:lnTo>
                    <a:lnTo>
                      <a:pt x="78" y="26"/>
                    </a:lnTo>
                    <a:lnTo>
                      <a:pt x="76" y="24"/>
                    </a:lnTo>
                    <a:lnTo>
                      <a:pt x="74" y="24"/>
                    </a:lnTo>
                    <a:lnTo>
                      <a:pt x="72" y="24"/>
                    </a:lnTo>
                    <a:lnTo>
                      <a:pt x="72" y="24"/>
                    </a:lnTo>
                    <a:lnTo>
                      <a:pt x="70" y="24"/>
                    </a:lnTo>
                    <a:lnTo>
                      <a:pt x="68" y="22"/>
                    </a:lnTo>
                    <a:lnTo>
                      <a:pt x="66" y="20"/>
                    </a:lnTo>
                    <a:lnTo>
                      <a:pt x="62" y="16"/>
                    </a:lnTo>
                    <a:lnTo>
                      <a:pt x="62" y="14"/>
                    </a:lnTo>
                    <a:lnTo>
                      <a:pt x="60" y="12"/>
                    </a:lnTo>
                    <a:lnTo>
                      <a:pt x="60" y="12"/>
                    </a:lnTo>
                    <a:lnTo>
                      <a:pt x="58" y="10"/>
                    </a:lnTo>
                    <a:lnTo>
                      <a:pt x="54" y="6"/>
                    </a:lnTo>
                    <a:lnTo>
                      <a:pt x="52" y="2"/>
                    </a:lnTo>
                    <a:lnTo>
                      <a:pt x="50" y="2"/>
                    </a:lnTo>
                    <a:lnTo>
                      <a:pt x="50" y="2"/>
                    </a:lnTo>
                    <a:lnTo>
                      <a:pt x="48" y="4"/>
                    </a:lnTo>
                    <a:lnTo>
                      <a:pt x="48" y="6"/>
                    </a:lnTo>
                    <a:lnTo>
                      <a:pt x="48" y="6"/>
                    </a:lnTo>
                    <a:lnTo>
                      <a:pt x="46" y="8"/>
                    </a:lnTo>
                    <a:lnTo>
                      <a:pt x="44" y="8"/>
                    </a:lnTo>
                    <a:lnTo>
                      <a:pt x="44" y="10"/>
                    </a:lnTo>
                    <a:lnTo>
                      <a:pt x="42" y="12"/>
                    </a:lnTo>
                    <a:lnTo>
                      <a:pt x="42" y="12"/>
                    </a:lnTo>
                    <a:lnTo>
                      <a:pt x="38" y="12"/>
                    </a:lnTo>
                    <a:lnTo>
                      <a:pt x="38" y="12"/>
                    </a:lnTo>
                    <a:lnTo>
                      <a:pt x="34" y="12"/>
                    </a:lnTo>
                    <a:lnTo>
                      <a:pt x="34" y="10"/>
                    </a:lnTo>
                    <a:lnTo>
                      <a:pt x="32" y="8"/>
                    </a:lnTo>
                    <a:lnTo>
                      <a:pt x="30" y="8"/>
                    </a:lnTo>
                    <a:lnTo>
                      <a:pt x="30" y="6"/>
                    </a:lnTo>
                    <a:lnTo>
                      <a:pt x="28" y="6"/>
                    </a:lnTo>
                    <a:lnTo>
                      <a:pt x="28" y="6"/>
                    </a:lnTo>
                    <a:lnTo>
                      <a:pt x="28" y="4"/>
                    </a:lnTo>
                    <a:lnTo>
                      <a:pt x="26" y="4"/>
                    </a:lnTo>
                    <a:lnTo>
                      <a:pt x="24" y="2"/>
                    </a:lnTo>
                    <a:lnTo>
                      <a:pt x="24" y="2"/>
                    </a:lnTo>
                    <a:lnTo>
                      <a:pt x="22" y="2"/>
                    </a:lnTo>
                    <a:lnTo>
                      <a:pt x="22" y="2"/>
                    </a:lnTo>
                    <a:lnTo>
                      <a:pt x="22" y="2"/>
                    </a:lnTo>
                    <a:lnTo>
                      <a:pt x="22" y="2"/>
                    </a:lnTo>
                    <a:lnTo>
                      <a:pt x="20" y="0"/>
                    </a:lnTo>
                    <a:lnTo>
                      <a:pt x="20" y="2"/>
                    </a:lnTo>
                    <a:lnTo>
                      <a:pt x="18" y="2"/>
                    </a:lnTo>
                    <a:lnTo>
                      <a:pt x="18" y="4"/>
                    </a:lnTo>
                    <a:lnTo>
                      <a:pt x="18" y="4"/>
                    </a:lnTo>
                    <a:lnTo>
                      <a:pt x="16" y="4"/>
                    </a:lnTo>
                    <a:lnTo>
                      <a:pt x="16" y="4"/>
                    </a:lnTo>
                    <a:lnTo>
                      <a:pt x="16" y="6"/>
                    </a:lnTo>
                    <a:lnTo>
                      <a:pt x="16" y="6"/>
                    </a:lnTo>
                    <a:lnTo>
                      <a:pt x="16" y="6"/>
                    </a:lnTo>
                    <a:lnTo>
                      <a:pt x="18" y="6"/>
                    </a:lnTo>
                    <a:lnTo>
                      <a:pt x="18" y="8"/>
                    </a:lnTo>
                    <a:lnTo>
                      <a:pt x="20" y="8"/>
                    </a:lnTo>
                    <a:lnTo>
                      <a:pt x="22" y="10"/>
                    </a:lnTo>
                    <a:lnTo>
                      <a:pt x="24" y="10"/>
                    </a:lnTo>
                    <a:lnTo>
                      <a:pt x="24" y="12"/>
                    </a:lnTo>
                    <a:lnTo>
                      <a:pt x="24" y="12"/>
                    </a:lnTo>
                    <a:lnTo>
                      <a:pt x="24" y="14"/>
                    </a:lnTo>
                    <a:lnTo>
                      <a:pt x="24" y="14"/>
                    </a:lnTo>
                    <a:lnTo>
                      <a:pt x="22" y="16"/>
                    </a:lnTo>
                    <a:lnTo>
                      <a:pt x="22" y="16"/>
                    </a:lnTo>
                    <a:lnTo>
                      <a:pt x="20" y="14"/>
                    </a:lnTo>
                    <a:lnTo>
                      <a:pt x="20" y="14"/>
                    </a:lnTo>
                    <a:lnTo>
                      <a:pt x="18" y="14"/>
                    </a:lnTo>
                    <a:lnTo>
                      <a:pt x="16" y="14"/>
                    </a:lnTo>
                    <a:lnTo>
                      <a:pt x="16" y="14"/>
                    </a:lnTo>
                    <a:lnTo>
                      <a:pt x="14" y="14"/>
                    </a:lnTo>
                    <a:lnTo>
                      <a:pt x="12" y="12"/>
                    </a:lnTo>
                    <a:lnTo>
                      <a:pt x="12" y="12"/>
                    </a:lnTo>
                    <a:lnTo>
                      <a:pt x="10" y="12"/>
                    </a:lnTo>
                    <a:lnTo>
                      <a:pt x="10" y="10"/>
                    </a:lnTo>
                    <a:lnTo>
                      <a:pt x="6" y="10"/>
                    </a:lnTo>
                    <a:lnTo>
                      <a:pt x="4" y="8"/>
                    </a:lnTo>
                    <a:lnTo>
                      <a:pt x="4" y="10"/>
                    </a:lnTo>
                    <a:lnTo>
                      <a:pt x="0" y="12"/>
                    </a:lnTo>
                    <a:lnTo>
                      <a:pt x="0" y="12"/>
                    </a:lnTo>
                    <a:lnTo>
                      <a:pt x="2" y="14"/>
                    </a:lnTo>
                    <a:lnTo>
                      <a:pt x="4" y="14"/>
                    </a:lnTo>
                    <a:lnTo>
                      <a:pt x="4" y="14"/>
                    </a:lnTo>
                    <a:lnTo>
                      <a:pt x="4" y="14"/>
                    </a:lnTo>
                    <a:lnTo>
                      <a:pt x="2" y="14"/>
                    </a:lnTo>
                    <a:lnTo>
                      <a:pt x="2" y="14"/>
                    </a:lnTo>
                    <a:lnTo>
                      <a:pt x="2" y="16"/>
                    </a:lnTo>
                    <a:lnTo>
                      <a:pt x="2" y="16"/>
                    </a:lnTo>
                    <a:lnTo>
                      <a:pt x="6" y="16"/>
                    </a:lnTo>
                    <a:lnTo>
                      <a:pt x="6" y="16"/>
                    </a:lnTo>
                    <a:lnTo>
                      <a:pt x="8" y="16"/>
                    </a:lnTo>
                    <a:lnTo>
                      <a:pt x="8" y="18"/>
                    </a:lnTo>
                    <a:lnTo>
                      <a:pt x="10" y="18"/>
                    </a:lnTo>
                    <a:lnTo>
                      <a:pt x="10" y="20"/>
                    </a:lnTo>
                    <a:lnTo>
                      <a:pt x="10" y="20"/>
                    </a:lnTo>
                    <a:lnTo>
                      <a:pt x="10" y="20"/>
                    </a:lnTo>
                    <a:lnTo>
                      <a:pt x="8" y="22"/>
                    </a:lnTo>
                    <a:lnTo>
                      <a:pt x="8" y="22"/>
                    </a:lnTo>
                    <a:lnTo>
                      <a:pt x="8" y="22"/>
                    </a:lnTo>
                    <a:lnTo>
                      <a:pt x="10" y="24"/>
                    </a:lnTo>
                    <a:lnTo>
                      <a:pt x="12" y="26"/>
                    </a:lnTo>
                    <a:lnTo>
                      <a:pt x="14" y="28"/>
                    </a:lnTo>
                    <a:lnTo>
                      <a:pt x="18" y="30"/>
                    </a:lnTo>
                    <a:lnTo>
                      <a:pt x="18" y="30"/>
                    </a:lnTo>
                    <a:lnTo>
                      <a:pt x="18" y="32"/>
                    </a:lnTo>
                    <a:lnTo>
                      <a:pt x="16" y="34"/>
                    </a:lnTo>
                    <a:lnTo>
                      <a:pt x="16" y="34"/>
                    </a:lnTo>
                    <a:lnTo>
                      <a:pt x="16" y="34"/>
                    </a:lnTo>
                    <a:lnTo>
                      <a:pt x="14" y="34"/>
                    </a:lnTo>
                    <a:lnTo>
                      <a:pt x="16" y="34"/>
                    </a:lnTo>
                    <a:lnTo>
                      <a:pt x="16" y="36"/>
                    </a:lnTo>
                    <a:lnTo>
                      <a:pt x="18" y="36"/>
                    </a:lnTo>
                    <a:lnTo>
                      <a:pt x="20" y="38"/>
                    </a:lnTo>
                    <a:lnTo>
                      <a:pt x="20" y="38"/>
                    </a:lnTo>
                    <a:lnTo>
                      <a:pt x="22" y="40"/>
                    </a:lnTo>
                    <a:lnTo>
                      <a:pt x="24" y="40"/>
                    </a:lnTo>
                    <a:lnTo>
                      <a:pt x="26" y="40"/>
                    </a:lnTo>
                    <a:lnTo>
                      <a:pt x="26" y="42"/>
                    </a:lnTo>
                    <a:lnTo>
                      <a:pt x="26" y="42"/>
                    </a:lnTo>
                    <a:lnTo>
                      <a:pt x="26" y="42"/>
                    </a:lnTo>
                    <a:lnTo>
                      <a:pt x="26" y="44"/>
                    </a:lnTo>
                    <a:lnTo>
                      <a:pt x="26" y="44"/>
                    </a:lnTo>
                    <a:lnTo>
                      <a:pt x="26" y="44"/>
                    </a:lnTo>
                    <a:lnTo>
                      <a:pt x="26" y="44"/>
                    </a:lnTo>
                    <a:lnTo>
                      <a:pt x="28" y="46"/>
                    </a:lnTo>
                    <a:lnTo>
                      <a:pt x="28" y="46"/>
                    </a:lnTo>
                    <a:lnTo>
                      <a:pt x="28" y="46"/>
                    </a:lnTo>
                    <a:lnTo>
                      <a:pt x="28" y="46"/>
                    </a:lnTo>
                    <a:lnTo>
                      <a:pt x="26" y="46"/>
                    </a:lnTo>
                    <a:lnTo>
                      <a:pt x="26" y="48"/>
                    </a:lnTo>
                    <a:lnTo>
                      <a:pt x="26" y="48"/>
                    </a:lnTo>
                    <a:lnTo>
                      <a:pt x="28" y="48"/>
                    </a:lnTo>
                    <a:lnTo>
                      <a:pt x="28" y="50"/>
                    </a:lnTo>
                    <a:lnTo>
                      <a:pt x="28" y="50"/>
                    </a:lnTo>
                    <a:lnTo>
                      <a:pt x="28" y="52"/>
                    </a:lnTo>
                    <a:lnTo>
                      <a:pt x="30" y="52"/>
                    </a:lnTo>
                    <a:lnTo>
                      <a:pt x="32" y="48"/>
                    </a:lnTo>
                    <a:lnTo>
                      <a:pt x="32" y="48"/>
                    </a:lnTo>
                    <a:lnTo>
                      <a:pt x="34" y="48"/>
                    </a:lnTo>
                    <a:lnTo>
                      <a:pt x="36" y="46"/>
                    </a:lnTo>
                    <a:lnTo>
                      <a:pt x="38" y="44"/>
                    </a:lnTo>
                    <a:lnTo>
                      <a:pt x="40" y="42"/>
                    </a:lnTo>
                    <a:lnTo>
                      <a:pt x="42" y="42"/>
                    </a:lnTo>
                    <a:lnTo>
                      <a:pt x="42" y="40"/>
                    </a:lnTo>
                    <a:lnTo>
                      <a:pt x="46" y="38"/>
                    </a:lnTo>
                    <a:lnTo>
                      <a:pt x="46" y="38"/>
                    </a:lnTo>
                    <a:lnTo>
                      <a:pt x="48" y="38"/>
                    </a:lnTo>
                    <a:lnTo>
                      <a:pt x="50" y="40"/>
                    </a:lnTo>
                    <a:lnTo>
                      <a:pt x="54" y="42"/>
                    </a:lnTo>
                    <a:lnTo>
                      <a:pt x="54" y="44"/>
                    </a:lnTo>
                    <a:lnTo>
                      <a:pt x="52" y="44"/>
                    </a:lnTo>
                    <a:lnTo>
                      <a:pt x="52" y="44"/>
                    </a:lnTo>
                    <a:lnTo>
                      <a:pt x="52" y="46"/>
                    </a:lnTo>
                    <a:lnTo>
                      <a:pt x="52" y="46"/>
                    </a:lnTo>
                    <a:lnTo>
                      <a:pt x="52" y="46"/>
                    </a:lnTo>
                    <a:lnTo>
                      <a:pt x="52" y="48"/>
                    </a:lnTo>
                    <a:lnTo>
                      <a:pt x="54" y="48"/>
                    </a:lnTo>
                    <a:lnTo>
                      <a:pt x="54" y="50"/>
                    </a:lnTo>
                    <a:lnTo>
                      <a:pt x="54" y="50"/>
                    </a:lnTo>
                    <a:lnTo>
                      <a:pt x="54" y="50"/>
                    </a:lnTo>
                    <a:lnTo>
                      <a:pt x="54" y="50"/>
                    </a:lnTo>
                    <a:lnTo>
                      <a:pt x="52" y="52"/>
                    </a:lnTo>
                    <a:lnTo>
                      <a:pt x="52" y="52"/>
                    </a:lnTo>
                    <a:lnTo>
                      <a:pt x="50" y="52"/>
                    </a:lnTo>
                    <a:lnTo>
                      <a:pt x="50" y="52"/>
                    </a:lnTo>
                    <a:lnTo>
                      <a:pt x="50" y="54"/>
                    </a:lnTo>
                    <a:lnTo>
                      <a:pt x="50" y="54"/>
                    </a:lnTo>
                    <a:lnTo>
                      <a:pt x="54" y="56"/>
                    </a:lnTo>
                    <a:lnTo>
                      <a:pt x="54" y="56"/>
                    </a:lnTo>
                    <a:lnTo>
                      <a:pt x="54" y="56"/>
                    </a:lnTo>
                    <a:lnTo>
                      <a:pt x="56" y="58"/>
                    </a:lnTo>
                    <a:lnTo>
                      <a:pt x="56" y="58"/>
                    </a:lnTo>
                    <a:lnTo>
                      <a:pt x="58" y="58"/>
                    </a:lnTo>
                    <a:lnTo>
                      <a:pt x="60" y="62"/>
                    </a:lnTo>
                    <a:lnTo>
                      <a:pt x="60" y="62"/>
                    </a:lnTo>
                    <a:lnTo>
                      <a:pt x="64" y="60"/>
                    </a:lnTo>
                    <a:lnTo>
                      <a:pt x="64" y="60"/>
                    </a:lnTo>
                    <a:lnTo>
                      <a:pt x="64" y="54"/>
                    </a:lnTo>
                    <a:lnTo>
                      <a:pt x="64" y="54"/>
                    </a:lnTo>
                    <a:lnTo>
                      <a:pt x="64" y="52"/>
                    </a:lnTo>
                    <a:lnTo>
                      <a:pt x="64" y="50"/>
                    </a:lnTo>
                    <a:lnTo>
                      <a:pt x="64" y="48"/>
                    </a:lnTo>
                    <a:lnTo>
                      <a:pt x="66" y="48"/>
                    </a:lnTo>
                    <a:lnTo>
                      <a:pt x="66" y="50"/>
                    </a:lnTo>
                    <a:lnTo>
                      <a:pt x="66" y="50"/>
                    </a:lnTo>
                    <a:lnTo>
                      <a:pt x="68" y="50"/>
                    </a:lnTo>
                    <a:lnTo>
                      <a:pt x="68" y="50"/>
                    </a:lnTo>
                    <a:lnTo>
                      <a:pt x="68" y="46"/>
                    </a:lnTo>
                    <a:lnTo>
                      <a:pt x="68" y="44"/>
                    </a:lnTo>
                    <a:lnTo>
                      <a:pt x="70" y="44"/>
                    </a:lnTo>
                    <a:lnTo>
                      <a:pt x="70" y="44"/>
                    </a:lnTo>
                    <a:lnTo>
                      <a:pt x="68" y="42"/>
                    </a:lnTo>
                    <a:lnTo>
                      <a:pt x="68" y="40"/>
                    </a:lnTo>
                    <a:lnTo>
                      <a:pt x="68" y="36"/>
                    </a:lnTo>
                    <a:lnTo>
                      <a:pt x="68" y="32"/>
                    </a:lnTo>
                    <a:lnTo>
                      <a:pt x="70" y="30"/>
                    </a:lnTo>
                    <a:lnTo>
                      <a:pt x="72" y="30"/>
                    </a:lnTo>
                    <a:lnTo>
                      <a:pt x="72" y="28"/>
                    </a:lnTo>
                    <a:lnTo>
                      <a:pt x="74" y="28"/>
                    </a:lnTo>
                    <a:lnTo>
                      <a:pt x="78" y="28"/>
                    </a:lnTo>
                    <a:lnTo>
                      <a:pt x="82" y="30"/>
                    </a:lnTo>
                    <a:lnTo>
                      <a:pt x="80" y="26"/>
                    </a:lnTo>
                    <a:close/>
                    <a:moveTo>
                      <a:pt x="10" y="24"/>
                    </a:moveTo>
                    <a:lnTo>
                      <a:pt x="10" y="24"/>
                    </a:lnTo>
                    <a:lnTo>
                      <a:pt x="10" y="24"/>
                    </a:lnTo>
                    <a:lnTo>
                      <a:pt x="10" y="22"/>
                    </a:lnTo>
                    <a:lnTo>
                      <a:pt x="10" y="22"/>
                    </a:lnTo>
                    <a:lnTo>
                      <a:pt x="10" y="22"/>
                    </a:lnTo>
                    <a:lnTo>
                      <a:pt x="10" y="22"/>
                    </a:lnTo>
                    <a:lnTo>
                      <a:pt x="10" y="2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63" name="Freeform 237">
                <a:extLst>
                  <a:ext uri="{FF2B5EF4-FFF2-40B4-BE49-F238E27FC236}">
                    <a16:creationId xmlns:a16="http://schemas.microsoft.com/office/drawing/2014/main" id="{9CE2AE45-5F63-9EBE-96EA-09A118420C8A}"/>
                  </a:ext>
                </a:extLst>
              </p:cNvPr>
              <p:cNvSpPr>
                <a:spLocks/>
              </p:cNvSpPr>
              <p:nvPr/>
            </p:nvSpPr>
            <p:spPr bwMode="auto">
              <a:xfrm>
                <a:off x="3619" y="1203"/>
                <a:ext cx="106" cy="46"/>
              </a:xfrm>
              <a:custGeom>
                <a:avLst/>
                <a:gdLst>
                  <a:gd name="T0" fmla="*/ 102 w 106"/>
                  <a:gd name="T1" fmla="*/ 10 h 46"/>
                  <a:gd name="T2" fmla="*/ 104 w 106"/>
                  <a:gd name="T3" fmla="*/ 6 h 46"/>
                  <a:gd name="T4" fmla="*/ 98 w 106"/>
                  <a:gd name="T5" fmla="*/ 4 h 46"/>
                  <a:gd name="T6" fmla="*/ 94 w 106"/>
                  <a:gd name="T7" fmla="*/ 4 h 46"/>
                  <a:gd name="T8" fmla="*/ 84 w 106"/>
                  <a:gd name="T9" fmla="*/ 2 h 46"/>
                  <a:gd name="T10" fmla="*/ 78 w 106"/>
                  <a:gd name="T11" fmla="*/ 2 h 46"/>
                  <a:gd name="T12" fmla="*/ 76 w 106"/>
                  <a:gd name="T13" fmla="*/ 4 h 46"/>
                  <a:gd name="T14" fmla="*/ 72 w 106"/>
                  <a:gd name="T15" fmla="*/ 8 h 46"/>
                  <a:gd name="T16" fmla="*/ 66 w 106"/>
                  <a:gd name="T17" fmla="*/ 8 h 46"/>
                  <a:gd name="T18" fmla="*/ 60 w 106"/>
                  <a:gd name="T19" fmla="*/ 4 h 46"/>
                  <a:gd name="T20" fmla="*/ 60 w 106"/>
                  <a:gd name="T21" fmla="*/ 8 h 46"/>
                  <a:gd name="T22" fmla="*/ 56 w 106"/>
                  <a:gd name="T23" fmla="*/ 8 h 46"/>
                  <a:gd name="T24" fmla="*/ 52 w 106"/>
                  <a:gd name="T25" fmla="*/ 12 h 46"/>
                  <a:gd name="T26" fmla="*/ 46 w 106"/>
                  <a:gd name="T27" fmla="*/ 16 h 46"/>
                  <a:gd name="T28" fmla="*/ 48 w 106"/>
                  <a:gd name="T29" fmla="*/ 22 h 46"/>
                  <a:gd name="T30" fmla="*/ 50 w 106"/>
                  <a:gd name="T31" fmla="*/ 24 h 46"/>
                  <a:gd name="T32" fmla="*/ 46 w 106"/>
                  <a:gd name="T33" fmla="*/ 26 h 46"/>
                  <a:gd name="T34" fmla="*/ 44 w 106"/>
                  <a:gd name="T35" fmla="*/ 24 h 46"/>
                  <a:gd name="T36" fmla="*/ 40 w 106"/>
                  <a:gd name="T37" fmla="*/ 22 h 46"/>
                  <a:gd name="T38" fmla="*/ 38 w 106"/>
                  <a:gd name="T39" fmla="*/ 24 h 46"/>
                  <a:gd name="T40" fmla="*/ 26 w 106"/>
                  <a:gd name="T41" fmla="*/ 26 h 46"/>
                  <a:gd name="T42" fmla="*/ 22 w 106"/>
                  <a:gd name="T43" fmla="*/ 28 h 46"/>
                  <a:gd name="T44" fmla="*/ 20 w 106"/>
                  <a:gd name="T45" fmla="*/ 26 h 46"/>
                  <a:gd name="T46" fmla="*/ 14 w 106"/>
                  <a:gd name="T47" fmla="*/ 26 h 46"/>
                  <a:gd name="T48" fmla="*/ 10 w 106"/>
                  <a:gd name="T49" fmla="*/ 30 h 46"/>
                  <a:gd name="T50" fmla="*/ 8 w 106"/>
                  <a:gd name="T51" fmla="*/ 28 h 46"/>
                  <a:gd name="T52" fmla="*/ 6 w 106"/>
                  <a:gd name="T53" fmla="*/ 26 h 46"/>
                  <a:gd name="T54" fmla="*/ 0 w 106"/>
                  <a:gd name="T55" fmla="*/ 26 h 46"/>
                  <a:gd name="T56" fmla="*/ 2 w 106"/>
                  <a:gd name="T57" fmla="*/ 30 h 46"/>
                  <a:gd name="T58" fmla="*/ 2 w 106"/>
                  <a:gd name="T59" fmla="*/ 32 h 46"/>
                  <a:gd name="T60" fmla="*/ 4 w 106"/>
                  <a:gd name="T61" fmla="*/ 34 h 46"/>
                  <a:gd name="T62" fmla="*/ 10 w 106"/>
                  <a:gd name="T63" fmla="*/ 38 h 46"/>
                  <a:gd name="T64" fmla="*/ 14 w 106"/>
                  <a:gd name="T65" fmla="*/ 38 h 46"/>
                  <a:gd name="T66" fmla="*/ 20 w 106"/>
                  <a:gd name="T67" fmla="*/ 38 h 46"/>
                  <a:gd name="T68" fmla="*/ 24 w 106"/>
                  <a:gd name="T69" fmla="*/ 36 h 46"/>
                  <a:gd name="T70" fmla="*/ 32 w 106"/>
                  <a:gd name="T71" fmla="*/ 36 h 46"/>
                  <a:gd name="T72" fmla="*/ 38 w 106"/>
                  <a:gd name="T73" fmla="*/ 34 h 46"/>
                  <a:gd name="T74" fmla="*/ 40 w 106"/>
                  <a:gd name="T75" fmla="*/ 40 h 46"/>
                  <a:gd name="T76" fmla="*/ 46 w 106"/>
                  <a:gd name="T77" fmla="*/ 42 h 46"/>
                  <a:gd name="T78" fmla="*/ 60 w 106"/>
                  <a:gd name="T79" fmla="*/ 44 h 46"/>
                  <a:gd name="T80" fmla="*/ 68 w 106"/>
                  <a:gd name="T81" fmla="*/ 44 h 46"/>
                  <a:gd name="T82" fmla="*/ 72 w 106"/>
                  <a:gd name="T83" fmla="*/ 46 h 46"/>
                  <a:gd name="T84" fmla="*/ 76 w 106"/>
                  <a:gd name="T85" fmla="*/ 42 h 46"/>
                  <a:gd name="T86" fmla="*/ 84 w 106"/>
                  <a:gd name="T87" fmla="*/ 42 h 46"/>
                  <a:gd name="T88" fmla="*/ 90 w 106"/>
                  <a:gd name="T89" fmla="*/ 40 h 46"/>
                  <a:gd name="T90" fmla="*/ 92 w 106"/>
                  <a:gd name="T91" fmla="*/ 38 h 46"/>
                  <a:gd name="T92" fmla="*/ 98 w 106"/>
                  <a:gd name="T93" fmla="*/ 34 h 46"/>
                  <a:gd name="T94" fmla="*/ 98 w 106"/>
                  <a:gd name="T95" fmla="*/ 32 h 46"/>
                  <a:gd name="T96" fmla="*/ 98 w 106"/>
                  <a:gd name="T97" fmla="*/ 28 h 46"/>
                  <a:gd name="T98" fmla="*/ 100 w 106"/>
                  <a:gd name="T99" fmla="*/ 26 h 46"/>
                  <a:gd name="T100" fmla="*/ 98 w 106"/>
                  <a:gd name="T101" fmla="*/ 22 h 46"/>
                  <a:gd name="T102" fmla="*/ 102 w 106"/>
                  <a:gd name="T103" fmla="*/ 24 h 46"/>
                  <a:gd name="T104" fmla="*/ 106 w 106"/>
                  <a:gd name="T105" fmla="*/ 22 h 46"/>
                  <a:gd name="T106" fmla="*/ 106 w 106"/>
                  <a:gd name="T107"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46">
                    <a:moveTo>
                      <a:pt x="106" y="16"/>
                    </a:moveTo>
                    <a:lnTo>
                      <a:pt x="106" y="16"/>
                    </a:lnTo>
                    <a:lnTo>
                      <a:pt x="104" y="14"/>
                    </a:lnTo>
                    <a:lnTo>
                      <a:pt x="102" y="10"/>
                    </a:lnTo>
                    <a:lnTo>
                      <a:pt x="102" y="10"/>
                    </a:lnTo>
                    <a:lnTo>
                      <a:pt x="104" y="8"/>
                    </a:lnTo>
                    <a:lnTo>
                      <a:pt x="104" y="8"/>
                    </a:lnTo>
                    <a:lnTo>
                      <a:pt x="104" y="8"/>
                    </a:lnTo>
                    <a:lnTo>
                      <a:pt x="104" y="8"/>
                    </a:lnTo>
                    <a:lnTo>
                      <a:pt x="104" y="6"/>
                    </a:lnTo>
                    <a:lnTo>
                      <a:pt x="102" y="6"/>
                    </a:lnTo>
                    <a:lnTo>
                      <a:pt x="102" y="6"/>
                    </a:lnTo>
                    <a:lnTo>
                      <a:pt x="102" y="4"/>
                    </a:lnTo>
                    <a:lnTo>
                      <a:pt x="100" y="4"/>
                    </a:lnTo>
                    <a:lnTo>
                      <a:pt x="98" y="4"/>
                    </a:lnTo>
                    <a:lnTo>
                      <a:pt x="98" y="4"/>
                    </a:lnTo>
                    <a:lnTo>
                      <a:pt x="98" y="4"/>
                    </a:lnTo>
                    <a:lnTo>
                      <a:pt x="96" y="4"/>
                    </a:lnTo>
                    <a:lnTo>
                      <a:pt x="96" y="4"/>
                    </a:lnTo>
                    <a:lnTo>
                      <a:pt x="94" y="4"/>
                    </a:lnTo>
                    <a:lnTo>
                      <a:pt x="92" y="4"/>
                    </a:lnTo>
                    <a:lnTo>
                      <a:pt x="88" y="2"/>
                    </a:lnTo>
                    <a:lnTo>
                      <a:pt x="88" y="2"/>
                    </a:lnTo>
                    <a:lnTo>
                      <a:pt x="86" y="2"/>
                    </a:lnTo>
                    <a:lnTo>
                      <a:pt x="84" y="2"/>
                    </a:lnTo>
                    <a:lnTo>
                      <a:pt x="82" y="0"/>
                    </a:lnTo>
                    <a:lnTo>
                      <a:pt x="80" y="0"/>
                    </a:lnTo>
                    <a:lnTo>
                      <a:pt x="80" y="0"/>
                    </a:lnTo>
                    <a:lnTo>
                      <a:pt x="80" y="0"/>
                    </a:lnTo>
                    <a:lnTo>
                      <a:pt x="78" y="2"/>
                    </a:lnTo>
                    <a:lnTo>
                      <a:pt x="78" y="0"/>
                    </a:lnTo>
                    <a:lnTo>
                      <a:pt x="78" y="0"/>
                    </a:lnTo>
                    <a:lnTo>
                      <a:pt x="76" y="0"/>
                    </a:lnTo>
                    <a:lnTo>
                      <a:pt x="76" y="0"/>
                    </a:lnTo>
                    <a:lnTo>
                      <a:pt x="76" y="4"/>
                    </a:lnTo>
                    <a:lnTo>
                      <a:pt x="76" y="4"/>
                    </a:lnTo>
                    <a:lnTo>
                      <a:pt x="74" y="4"/>
                    </a:lnTo>
                    <a:lnTo>
                      <a:pt x="74" y="4"/>
                    </a:lnTo>
                    <a:lnTo>
                      <a:pt x="72" y="6"/>
                    </a:lnTo>
                    <a:lnTo>
                      <a:pt x="72" y="8"/>
                    </a:lnTo>
                    <a:lnTo>
                      <a:pt x="70" y="6"/>
                    </a:lnTo>
                    <a:lnTo>
                      <a:pt x="70" y="6"/>
                    </a:lnTo>
                    <a:lnTo>
                      <a:pt x="68" y="6"/>
                    </a:lnTo>
                    <a:lnTo>
                      <a:pt x="68" y="8"/>
                    </a:lnTo>
                    <a:lnTo>
                      <a:pt x="66" y="8"/>
                    </a:lnTo>
                    <a:lnTo>
                      <a:pt x="64" y="6"/>
                    </a:lnTo>
                    <a:lnTo>
                      <a:pt x="62" y="6"/>
                    </a:lnTo>
                    <a:lnTo>
                      <a:pt x="62" y="4"/>
                    </a:lnTo>
                    <a:lnTo>
                      <a:pt x="60" y="4"/>
                    </a:lnTo>
                    <a:lnTo>
                      <a:pt x="60" y="4"/>
                    </a:lnTo>
                    <a:lnTo>
                      <a:pt x="60" y="4"/>
                    </a:lnTo>
                    <a:lnTo>
                      <a:pt x="60" y="6"/>
                    </a:lnTo>
                    <a:lnTo>
                      <a:pt x="60" y="6"/>
                    </a:lnTo>
                    <a:lnTo>
                      <a:pt x="60" y="8"/>
                    </a:lnTo>
                    <a:lnTo>
                      <a:pt x="60" y="8"/>
                    </a:lnTo>
                    <a:lnTo>
                      <a:pt x="58" y="8"/>
                    </a:lnTo>
                    <a:lnTo>
                      <a:pt x="58" y="8"/>
                    </a:lnTo>
                    <a:lnTo>
                      <a:pt x="56" y="8"/>
                    </a:lnTo>
                    <a:lnTo>
                      <a:pt x="56" y="8"/>
                    </a:lnTo>
                    <a:lnTo>
                      <a:pt x="56" y="8"/>
                    </a:lnTo>
                    <a:lnTo>
                      <a:pt x="54" y="10"/>
                    </a:lnTo>
                    <a:lnTo>
                      <a:pt x="54" y="12"/>
                    </a:lnTo>
                    <a:lnTo>
                      <a:pt x="54" y="12"/>
                    </a:lnTo>
                    <a:lnTo>
                      <a:pt x="52" y="12"/>
                    </a:lnTo>
                    <a:lnTo>
                      <a:pt x="52" y="12"/>
                    </a:lnTo>
                    <a:lnTo>
                      <a:pt x="50" y="12"/>
                    </a:lnTo>
                    <a:lnTo>
                      <a:pt x="48" y="14"/>
                    </a:lnTo>
                    <a:lnTo>
                      <a:pt x="46" y="14"/>
                    </a:lnTo>
                    <a:lnTo>
                      <a:pt x="46" y="16"/>
                    </a:lnTo>
                    <a:lnTo>
                      <a:pt x="46" y="16"/>
                    </a:lnTo>
                    <a:lnTo>
                      <a:pt x="48" y="18"/>
                    </a:lnTo>
                    <a:lnTo>
                      <a:pt x="48" y="20"/>
                    </a:lnTo>
                    <a:lnTo>
                      <a:pt x="48" y="20"/>
                    </a:lnTo>
                    <a:lnTo>
                      <a:pt x="48" y="22"/>
                    </a:lnTo>
                    <a:lnTo>
                      <a:pt x="48" y="22"/>
                    </a:lnTo>
                    <a:lnTo>
                      <a:pt x="48" y="22"/>
                    </a:lnTo>
                    <a:lnTo>
                      <a:pt x="50" y="22"/>
                    </a:lnTo>
                    <a:lnTo>
                      <a:pt x="50" y="22"/>
                    </a:lnTo>
                    <a:lnTo>
                      <a:pt x="50" y="24"/>
                    </a:lnTo>
                    <a:lnTo>
                      <a:pt x="50" y="24"/>
                    </a:lnTo>
                    <a:lnTo>
                      <a:pt x="50" y="26"/>
                    </a:lnTo>
                    <a:lnTo>
                      <a:pt x="50" y="26"/>
                    </a:lnTo>
                    <a:lnTo>
                      <a:pt x="48" y="26"/>
                    </a:lnTo>
                    <a:lnTo>
                      <a:pt x="48" y="26"/>
                    </a:lnTo>
                    <a:lnTo>
                      <a:pt x="46" y="26"/>
                    </a:lnTo>
                    <a:lnTo>
                      <a:pt x="46" y="26"/>
                    </a:lnTo>
                    <a:lnTo>
                      <a:pt x="46" y="24"/>
                    </a:lnTo>
                    <a:lnTo>
                      <a:pt x="46" y="24"/>
                    </a:lnTo>
                    <a:lnTo>
                      <a:pt x="46" y="24"/>
                    </a:lnTo>
                    <a:lnTo>
                      <a:pt x="44" y="24"/>
                    </a:lnTo>
                    <a:lnTo>
                      <a:pt x="44" y="24"/>
                    </a:lnTo>
                    <a:lnTo>
                      <a:pt x="42" y="24"/>
                    </a:lnTo>
                    <a:lnTo>
                      <a:pt x="42" y="24"/>
                    </a:lnTo>
                    <a:lnTo>
                      <a:pt x="42" y="24"/>
                    </a:lnTo>
                    <a:lnTo>
                      <a:pt x="40" y="22"/>
                    </a:lnTo>
                    <a:lnTo>
                      <a:pt x="40" y="22"/>
                    </a:lnTo>
                    <a:lnTo>
                      <a:pt x="38" y="22"/>
                    </a:lnTo>
                    <a:lnTo>
                      <a:pt x="38" y="22"/>
                    </a:lnTo>
                    <a:lnTo>
                      <a:pt x="38" y="24"/>
                    </a:lnTo>
                    <a:lnTo>
                      <a:pt x="38" y="24"/>
                    </a:lnTo>
                    <a:lnTo>
                      <a:pt x="32" y="24"/>
                    </a:lnTo>
                    <a:lnTo>
                      <a:pt x="30" y="26"/>
                    </a:lnTo>
                    <a:lnTo>
                      <a:pt x="28" y="26"/>
                    </a:lnTo>
                    <a:lnTo>
                      <a:pt x="26" y="26"/>
                    </a:lnTo>
                    <a:lnTo>
                      <a:pt x="26" y="26"/>
                    </a:lnTo>
                    <a:lnTo>
                      <a:pt x="26" y="28"/>
                    </a:lnTo>
                    <a:lnTo>
                      <a:pt x="24" y="28"/>
                    </a:lnTo>
                    <a:lnTo>
                      <a:pt x="24" y="28"/>
                    </a:lnTo>
                    <a:lnTo>
                      <a:pt x="24" y="28"/>
                    </a:lnTo>
                    <a:lnTo>
                      <a:pt x="22" y="28"/>
                    </a:lnTo>
                    <a:lnTo>
                      <a:pt x="22" y="28"/>
                    </a:lnTo>
                    <a:lnTo>
                      <a:pt x="20" y="28"/>
                    </a:lnTo>
                    <a:lnTo>
                      <a:pt x="20" y="26"/>
                    </a:lnTo>
                    <a:lnTo>
                      <a:pt x="20" y="26"/>
                    </a:lnTo>
                    <a:lnTo>
                      <a:pt x="20" y="26"/>
                    </a:lnTo>
                    <a:lnTo>
                      <a:pt x="18" y="26"/>
                    </a:lnTo>
                    <a:lnTo>
                      <a:pt x="16" y="26"/>
                    </a:lnTo>
                    <a:lnTo>
                      <a:pt x="14" y="26"/>
                    </a:lnTo>
                    <a:lnTo>
                      <a:pt x="14" y="26"/>
                    </a:lnTo>
                    <a:lnTo>
                      <a:pt x="14" y="26"/>
                    </a:lnTo>
                    <a:lnTo>
                      <a:pt x="14" y="28"/>
                    </a:lnTo>
                    <a:lnTo>
                      <a:pt x="12" y="28"/>
                    </a:lnTo>
                    <a:lnTo>
                      <a:pt x="12" y="30"/>
                    </a:lnTo>
                    <a:lnTo>
                      <a:pt x="10" y="30"/>
                    </a:lnTo>
                    <a:lnTo>
                      <a:pt x="10" y="30"/>
                    </a:lnTo>
                    <a:lnTo>
                      <a:pt x="10" y="30"/>
                    </a:lnTo>
                    <a:lnTo>
                      <a:pt x="10" y="28"/>
                    </a:lnTo>
                    <a:lnTo>
                      <a:pt x="10" y="28"/>
                    </a:lnTo>
                    <a:lnTo>
                      <a:pt x="8" y="28"/>
                    </a:lnTo>
                    <a:lnTo>
                      <a:pt x="8" y="28"/>
                    </a:lnTo>
                    <a:lnTo>
                      <a:pt x="8" y="28"/>
                    </a:lnTo>
                    <a:lnTo>
                      <a:pt x="8" y="28"/>
                    </a:lnTo>
                    <a:lnTo>
                      <a:pt x="8" y="26"/>
                    </a:lnTo>
                    <a:lnTo>
                      <a:pt x="8" y="26"/>
                    </a:lnTo>
                    <a:lnTo>
                      <a:pt x="6" y="26"/>
                    </a:lnTo>
                    <a:lnTo>
                      <a:pt x="4" y="24"/>
                    </a:lnTo>
                    <a:lnTo>
                      <a:pt x="4" y="26"/>
                    </a:lnTo>
                    <a:lnTo>
                      <a:pt x="2" y="26"/>
                    </a:lnTo>
                    <a:lnTo>
                      <a:pt x="2" y="26"/>
                    </a:lnTo>
                    <a:lnTo>
                      <a:pt x="0" y="26"/>
                    </a:lnTo>
                    <a:lnTo>
                      <a:pt x="2" y="26"/>
                    </a:lnTo>
                    <a:lnTo>
                      <a:pt x="2" y="26"/>
                    </a:lnTo>
                    <a:lnTo>
                      <a:pt x="2" y="28"/>
                    </a:lnTo>
                    <a:lnTo>
                      <a:pt x="0" y="30"/>
                    </a:lnTo>
                    <a:lnTo>
                      <a:pt x="2" y="30"/>
                    </a:lnTo>
                    <a:lnTo>
                      <a:pt x="2" y="30"/>
                    </a:lnTo>
                    <a:lnTo>
                      <a:pt x="2" y="32"/>
                    </a:lnTo>
                    <a:lnTo>
                      <a:pt x="2" y="32"/>
                    </a:lnTo>
                    <a:lnTo>
                      <a:pt x="2" y="32"/>
                    </a:lnTo>
                    <a:lnTo>
                      <a:pt x="2" y="32"/>
                    </a:lnTo>
                    <a:lnTo>
                      <a:pt x="2" y="34"/>
                    </a:lnTo>
                    <a:lnTo>
                      <a:pt x="2" y="34"/>
                    </a:lnTo>
                    <a:lnTo>
                      <a:pt x="2" y="34"/>
                    </a:lnTo>
                    <a:lnTo>
                      <a:pt x="2" y="34"/>
                    </a:lnTo>
                    <a:lnTo>
                      <a:pt x="4" y="34"/>
                    </a:lnTo>
                    <a:lnTo>
                      <a:pt x="6" y="34"/>
                    </a:lnTo>
                    <a:lnTo>
                      <a:pt x="6" y="36"/>
                    </a:lnTo>
                    <a:lnTo>
                      <a:pt x="6" y="36"/>
                    </a:lnTo>
                    <a:lnTo>
                      <a:pt x="8" y="36"/>
                    </a:lnTo>
                    <a:lnTo>
                      <a:pt x="10" y="38"/>
                    </a:lnTo>
                    <a:lnTo>
                      <a:pt x="10" y="38"/>
                    </a:lnTo>
                    <a:lnTo>
                      <a:pt x="12" y="36"/>
                    </a:lnTo>
                    <a:lnTo>
                      <a:pt x="14" y="36"/>
                    </a:lnTo>
                    <a:lnTo>
                      <a:pt x="14" y="36"/>
                    </a:lnTo>
                    <a:lnTo>
                      <a:pt x="14" y="38"/>
                    </a:lnTo>
                    <a:lnTo>
                      <a:pt x="14" y="38"/>
                    </a:lnTo>
                    <a:lnTo>
                      <a:pt x="16" y="38"/>
                    </a:lnTo>
                    <a:lnTo>
                      <a:pt x="18" y="38"/>
                    </a:lnTo>
                    <a:lnTo>
                      <a:pt x="18" y="38"/>
                    </a:lnTo>
                    <a:lnTo>
                      <a:pt x="20" y="38"/>
                    </a:lnTo>
                    <a:lnTo>
                      <a:pt x="20" y="40"/>
                    </a:lnTo>
                    <a:lnTo>
                      <a:pt x="22" y="38"/>
                    </a:lnTo>
                    <a:lnTo>
                      <a:pt x="22" y="38"/>
                    </a:lnTo>
                    <a:lnTo>
                      <a:pt x="22" y="38"/>
                    </a:lnTo>
                    <a:lnTo>
                      <a:pt x="24" y="36"/>
                    </a:lnTo>
                    <a:lnTo>
                      <a:pt x="24" y="36"/>
                    </a:lnTo>
                    <a:lnTo>
                      <a:pt x="28" y="36"/>
                    </a:lnTo>
                    <a:lnTo>
                      <a:pt x="28" y="36"/>
                    </a:lnTo>
                    <a:lnTo>
                      <a:pt x="30" y="36"/>
                    </a:lnTo>
                    <a:lnTo>
                      <a:pt x="32" y="36"/>
                    </a:lnTo>
                    <a:lnTo>
                      <a:pt x="32" y="36"/>
                    </a:lnTo>
                    <a:lnTo>
                      <a:pt x="34" y="34"/>
                    </a:lnTo>
                    <a:lnTo>
                      <a:pt x="38" y="34"/>
                    </a:lnTo>
                    <a:lnTo>
                      <a:pt x="38" y="34"/>
                    </a:lnTo>
                    <a:lnTo>
                      <a:pt x="38" y="34"/>
                    </a:lnTo>
                    <a:lnTo>
                      <a:pt x="38" y="34"/>
                    </a:lnTo>
                    <a:lnTo>
                      <a:pt x="38" y="36"/>
                    </a:lnTo>
                    <a:lnTo>
                      <a:pt x="38" y="36"/>
                    </a:lnTo>
                    <a:lnTo>
                      <a:pt x="40" y="38"/>
                    </a:lnTo>
                    <a:lnTo>
                      <a:pt x="40" y="40"/>
                    </a:lnTo>
                    <a:lnTo>
                      <a:pt x="40" y="40"/>
                    </a:lnTo>
                    <a:lnTo>
                      <a:pt x="42" y="40"/>
                    </a:lnTo>
                    <a:lnTo>
                      <a:pt x="44" y="42"/>
                    </a:lnTo>
                    <a:lnTo>
                      <a:pt x="46" y="42"/>
                    </a:lnTo>
                    <a:lnTo>
                      <a:pt x="46" y="42"/>
                    </a:lnTo>
                    <a:lnTo>
                      <a:pt x="52" y="42"/>
                    </a:lnTo>
                    <a:lnTo>
                      <a:pt x="54" y="42"/>
                    </a:lnTo>
                    <a:lnTo>
                      <a:pt x="56" y="42"/>
                    </a:lnTo>
                    <a:lnTo>
                      <a:pt x="60" y="44"/>
                    </a:lnTo>
                    <a:lnTo>
                      <a:pt x="60" y="44"/>
                    </a:lnTo>
                    <a:lnTo>
                      <a:pt x="62" y="44"/>
                    </a:lnTo>
                    <a:lnTo>
                      <a:pt x="62" y="44"/>
                    </a:lnTo>
                    <a:lnTo>
                      <a:pt x="64" y="44"/>
                    </a:lnTo>
                    <a:lnTo>
                      <a:pt x="64" y="44"/>
                    </a:lnTo>
                    <a:lnTo>
                      <a:pt x="68" y="44"/>
                    </a:lnTo>
                    <a:lnTo>
                      <a:pt x="70" y="44"/>
                    </a:lnTo>
                    <a:lnTo>
                      <a:pt x="70" y="46"/>
                    </a:lnTo>
                    <a:lnTo>
                      <a:pt x="70" y="46"/>
                    </a:lnTo>
                    <a:lnTo>
                      <a:pt x="72" y="46"/>
                    </a:lnTo>
                    <a:lnTo>
                      <a:pt x="72" y="46"/>
                    </a:lnTo>
                    <a:lnTo>
                      <a:pt x="72" y="44"/>
                    </a:lnTo>
                    <a:lnTo>
                      <a:pt x="74" y="44"/>
                    </a:lnTo>
                    <a:lnTo>
                      <a:pt x="74" y="44"/>
                    </a:lnTo>
                    <a:lnTo>
                      <a:pt x="74" y="42"/>
                    </a:lnTo>
                    <a:lnTo>
                      <a:pt x="76" y="42"/>
                    </a:lnTo>
                    <a:lnTo>
                      <a:pt x="76" y="42"/>
                    </a:lnTo>
                    <a:lnTo>
                      <a:pt x="76" y="42"/>
                    </a:lnTo>
                    <a:lnTo>
                      <a:pt x="78" y="42"/>
                    </a:lnTo>
                    <a:lnTo>
                      <a:pt x="80" y="42"/>
                    </a:lnTo>
                    <a:lnTo>
                      <a:pt x="84" y="42"/>
                    </a:lnTo>
                    <a:lnTo>
                      <a:pt x="86" y="42"/>
                    </a:lnTo>
                    <a:lnTo>
                      <a:pt x="86" y="40"/>
                    </a:lnTo>
                    <a:lnTo>
                      <a:pt x="88" y="40"/>
                    </a:lnTo>
                    <a:lnTo>
                      <a:pt x="88" y="40"/>
                    </a:lnTo>
                    <a:lnTo>
                      <a:pt x="90" y="40"/>
                    </a:lnTo>
                    <a:lnTo>
                      <a:pt x="92" y="40"/>
                    </a:lnTo>
                    <a:lnTo>
                      <a:pt x="92" y="40"/>
                    </a:lnTo>
                    <a:lnTo>
                      <a:pt x="92" y="38"/>
                    </a:lnTo>
                    <a:lnTo>
                      <a:pt x="92" y="38"/>
                    </a:lnTo>
                    <a:lnTo>
                      <a:pt x="92" y="38"/>
                    </a:lnTo>
                    <a:lnTo>
                      <a:pt x="94" y="36"/>
                    </a:lnTo>
                    <a:lnTo>
                      <a:pt x="96" y="34"/>
                    </a:lnTo>
                    <a:lnTo>
                      <a:pt x="98" y="36"/>
                    </a:lnTo>
                    <a:lnTo>
                      <a:pt x="98" y="34"/>
                    </a:lnTo>
                    <a:lnTo>
                      <a:pt x="98" y="34"/>
                    </a:lnTo>
                    <a:lnTo>
                      <a:pt x="98" y="34"/>
                    </a:lnTo>
                    <a:lnTo>
                      <a:pt x="98" y="34"/>
                    </a:lnTo>
                    <a:lnTo>
                      <a:pt x="98" y="32"/>
                    </a:lnTo>
                    <a:lnTo>
                      <a:pt x="98" y="32"/>
                    </a:lnTo>
                    <a:lnTo>
                      <a:pt x="98" y="32"/>
                    </a:lnTo>
                    <a:lnTo>
                      <a:pt x="96" y="32"/>
                    </a:lnTo>
                    <a:lnTo>
                      <a:pt x="98" y="30"/>
                    </a:lnTo>
                    <a:lnTo>
                      <a:pt x="98" y="30"/>
                    </a:lnTo>
                    <a:lnTo>
                      <a:pt x="98" y="28"/>
                    </a:lnTo>
                    <a:lnTo>
                      <a:pt x="98" y="28"/>
                    </a:lnTo>
                    <a:lnTo>
                      <a:pt x="98" y="28"/>
                    </a:lnTo>
                    <a:lnTo>
                      <a:pt x="100" y="28"/>
                    </a:lnTo>
                    <a:lnTo>
                      <a:pt x="100" y="28"/>
                    </a:lnTo>
                    <a:lnTo>
                      <a:pt x="100" y="26"/>
                    </a:lnTo>
                    <a:lnTo>
                      <a:pt x="100" y="26"/>
                    </a:lnTo>
                    <a:lnTo>
                      <a:pt x="100" y="24"/>
                    </a:lnTo>
                    <a:lnTo>
                      <a:pt x="96" y="24"/>
                    </a:lnTo>
                    <a:lnTo>
                      <a:pt x="96" y="24"/>
                    </a:lnTo>
                    <a:lnTo>
                      <a:pt x="98" y="22"/>
                    </a:lnTo>
                    <a:lnTo>
                      <a:pt x="98" y="22"/>
                    </a:lnTo>
                    <a:lnTo>
                      <a:pt x="98" y="22"/>
                    </a:lnTo>
                    <a:lnTo>
                      <a:pt x="100" y="22"/>
                    </a:lnTo>
                    <a:lnTo>
                      <a:pt x="100" y="22"/>
                    </a:lnTo>
                    <a:lnTo>
                      <a:pt x="102" y="22"/>
                    </a:lnTo>
                    <a:lnTo>
                      <a:pt x="102" y="24"/>
                    </a:lnTo>
                    <a:lnTo>
                      <a:pt x="102" y="22"/>
                    </a:lnTo>
                    <a:lnTo>
                      <a:pt x="102" y="22"/>
                    </a:lnTo>
                    <a:lnTo>
                      <a:pt x="104" y="22"/>
                    </a:lnTo>
                    <a:lnTo>
                      <a:pt x="106" y="22"/>
                    </a:lnTo>
                    <a:lnTo>
                      <a:pt x="106" y="22"/>
                    </a:lnTo>
                    <a:lnTo>
                      <a:pt x="106" y="20"/>
                    </a:lnTo>
                    <a:lnTo>
                      <a:pt x="106" y="20"/>
                    </a:lnTo>
                    <a:lnTo>
                      <a:pt x="106" y="20"/>
                    </a:lnTo>
                    <a:lnTo>
                      <a:pt x="106" y="20"/>
                    </a:lnTo>
                    <a:lnTo>
                      <a:pt x="106" y="18"/>
                    </a:lnTo>
                    <a:lnTo>
                      <a:pt x="106" y="18"/>
                    </a:lnTo>
                    <a:lnTo>
                      <a:pt x="106" y="16"/>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64" name="Freeform 238">
                <a:extLst>
                  <a:ext uri="{FF2B5EF4-FFF2-40B4-BE49-F238E27FC236}">
                    <a16:creationId xmlns:a16="http://schemas.microsoft.com/office/drawing/2014/main" id="{6F051E4C-BCAE-F228-A7E0-DD9CD0A3FD3A}"/>
                  </a:ext>
                </a:extLst>
              </p:cNvPr>
              <p:cNvSpPr>
                <a:spLocks noEditPoints="1"/>
              </p:cNvSpPr>
              <p:nvPr/>
            </p:nvSpPr>
            <p:spPr bwMode="auto">
              <a:xfrm>
                <a:off x="5194" y="2257"/>
                <a:ext cx="634" cy="792"/>
              </a:xfrm>
              <a:custGeom>
                <a:avLst/>
                <a:gdLst>
                  <a:gd name="T0" fmla="*/ 396 w 634"/>
                  <a:gd name="T1" fmla="*/ 591 h 792"/>
                  <a:gd name="T2" fmla="*/ 412 w 634"/>
                  <a:gd name="T3" fmla="*/ 553 h 792"/>
                  <a:gd name="T4" fmla="*/ 378 w 634"/>
                  <a:gd name="T5" fmla="*/ 559 h 792"/>
                  <a:gd name="T6" fmla="*/ 378 w 634"/>
                  <a:gd name="T7" fmla="*/ 593 h 792"/>
                  <a:gd name="T8" fmla="*/ 400 w 634"/>
                  <a:gd name="T9" fmla="*/ 583 h 792"/>
                  <a:gd name="T10" fmla="*/ 420 w 634"/>
                  <a:gd name="T11" fmla="*/ 571 h 792"/>
                  <a:gd name="T12" fmla="*/ 434 w 634"/>
                  <a:gd name="T13" fmla="*/ 551 h 792"/>
                  <a:gd name="T14" fmla="*/ 442 w 634"/>
                  <a:gd name="T15" fmla="*/ 535 h 792"/>
                  <a:gd name="T16" fmla="*/ 384 w 634"/>
                  <a:gd name="T17" fmla="*/ 529 h 792"/>
                  <a:gd name="T18" fmla="*/ 324 w 634"/>
                  <a:gd name="T19" fmla="*/ 459 h 792"/>
                  <a:gd name="T20" fmla="*/ 620 w 634"/>
                  <a:gd name="T21" fmla="*/ 315 h 792"/>
                  <a:gd name="T22" fmla="*/ 632 w 634"/>
                  <a:gd name="T23" fmla="*/ 263 h 792"/>
                  <a:gd name="T24" fmla="*/ 604 w 634"/>
                  <a:gd name="T25" fmla="*/ 241 h 792"/>
                  <a:gd name="T26" fmla="*/ 586 w 634"/>
                  <a:gd name="T27" fmla="*/ 183 h 792"/>
                  <a:gd name="T28" fmla="*/ 448 w 634"/>
                  <a:gd name="T29" fmla="*/ 126 h 792"/>
                  <a:gd name="T30" fmla="*/ 414 w 634"/>
                  <a:gd name="T31" fmla="*/ 102 h 792"/>
                  <a:gd name="T32" fmla="*/ 232 w 634"/>
                  <a:gd name="T33" fmla="*/ 80 h 792"/>
                  <a:gd name="T34" fmla="*/ 410 w 634"/>
                  <a:gd name="T35" fmla="*/ 74 h 792"/>
                  <a:gd name="T36" fmla="*/ 414 w 634"/>
                  <a:gd name="T37" fmla="*/ 26 h 792"/>
                  <a:gd name="T38" fmla="*/ 336 w 634"/>
                  <a:gd name="T39" fmla="*/ 26 h 792"/>
                  <a:gd name="T40" fmla="*/ 418 w 634"/>
                  <a:gd name="T41" fmla="*/ 20 h 792"/>
                  <a:gd name="T42" fmla="*/ 616 w 634"/>
                  <a:gd name="T43" fmla="*/ 261 h 792"/>
                  <a:gd name="T44" fmla="*/ 592 w 634"/>
                  <a:gd name="T45" fmla="*/ 223 h 792"/>
                  <a:gd name="T46" fmla="*/ 572 w 634"/>
                  <a:gd name="T47" fmla="*/ 177 h 792"/>
                  <a:gd name="T48" fmla="*/ 548 w 634"/>
                  <a:gd name="T49" fmla="*/ 122 h 792"/>
                  <a:gd name="T50" fmla="*/ 522 w 634"/>
                  <a:gd name="T51" fmla="*/ 72 h 792"/>
                  <a:gd name="T52" fmla="*/ 512 w 634"/>
                  <a:gd name="T53" fmla="*/ 14 h 792"/>
                  <a:gd name="T54" fmla="*/ 492 w 634"/>
                  <a:gd name="T55" fmla="*/ 60 h 792"/>
                  <a:gd name="T56" fmla="*/ 442 w 634"/>
                  <a:gd name="T57" fmla="*/ 126 h 792"/>
                  <a:gd name="T58" fmla="*/ 402 w 634"/>
                  <a:gd name="T59" fmla="*/ 96 h 792"/>
                  <a:gd name="T60" fmla="*/ 418 w 634"/>
                  <a:gd name="T61" fmla="*/ 38 h 792"/>
                  <a:gd name="T62" fmla="*/ 396 w 634"/>
                  <a:gd name="T63" fmla="*/ 36 h 792"/>
                  <a:gd name="T64" fmla="*/ 348 w 634"/>
                  <a:gd name="T65" fmla="*/ 22 h 792"/>
                  <a:gd name="T66" fmla="*/ 334 w 634"/>
                  <a:gd name="T67" fmla="*/ 38 h 792"/>
                  <a:gd name="T68" fmla="*/ 312 w 634"/>
                  <a:gd name="T69" fmla="*/ 60 h 792"/>
                  <a:gd name="T70" fmla="*/ 298 w 634"/>
                  <a:gd name="T71" fmla="*/ 86 h 792"/>
                  <a:gd name="T72" fmla="*/ 278 w 634"/>
                  <a:gd name="T73" fmla="*/ 84 h 792"/>
                  <a:gd name="T74" fmla="*/ 246 w 634"/>
                  <a:gd name="T75" fmla="*/ 76 h 792"/>
                  <a:gd name="T76" fmla="*/ 234 w 634"/>
                  <a:gd name="T77" fmla="*/ 90 h 792"/>
                  <a:gd name="T78" fmla="*/ 216 w 634"/>
                  <a:gd name="T79" fmla="*/ 102 h 792"/>
                  <a:gd name="T80" fmla="*/ 206 w 634"/>
                  <a:gd name="T81" fmla="*/ 110 h 792"/>
                  <a:gd name="T82" fmla="*/ 196 w 634"/>
                  <a:gd name="T83" fmla="*/ 128 h 792"/>
                  <a:gd name="T84" fmla="*/ 162 w 634"/>
                  <a:gd name="T85" fmla="*/ 163 h 792"/>
                  <a:gd name="T86" fmla="*/ 58 w 634"/>
                  <a:gd name="T87" fmla="*/ 207 h 792"/>
                  <a:gd name="T88" fmla="*/ 24 w 634"/>
                  <a:gd name="T89" fmla="*/ 261 h 792"/>
                  <a:gd name="T90" fmla="*/ 20 w 634"/>
                  <a:gd name="T91" fmla="*/ 289 h 792"/>
                  <a:gd name="T92" fmla="*/ 24 w 634"/>
                  <a:gd name="T93" fmla="*/ 341 h 792"/>
                  <a:gd name="T94" fmla="*/ 2 w 634"/>
                  <a:gd name="T95" fmla="*/ 433 h 792"/>
                  <a:gd name="T96" fmla="*/ 106 w 634"/>
                  <a:gd name="T97" fmla="*/ 425 h 792"/>
                  <a:gd name="T98" fmla="*/ 234 w 634"/>
                  <a:gd name="T99" fmla="*/ 385 h 792"/>
                  <a:gd name="T100" fmla="*/ 300 w 634"/>
                  <a:gd name="T101" fmla="*/ 419 h 792"/>
                  <a:gd name="T102" fmla="*/ 308 w 634"/>
                  <a:gd name="T103" fmla="*/ 439 h 792"/>
                  <a:gd name="T104" fmla="*/ 336 w 634"/>
                  <a:gd name="T105" fmla="*/ 431 h 792"/>
                  <a:gd name="T106" fmla="*/ 340 w 634"/>
                  <a:gd name="T107" fmla="*/ 451 h 792"/>
                  <a:gd name="T108" fmla="*/ 350 w 634"/>
                  <a:gd name="T109" fmla="*/ 477 h 792"/>
                  <a:gd name="T110" fmla="*/ 402 w 634"/>
                  <a:gd name="T111" fmla="*/ 507 h 792"/>
                  <a:gd name="T112" fmla="*/ 416 w 634"/>
                  <a:gd name="T113" fmla="*/ 511 h 792"/>
                  <a:gd name="T114" fmla="*/ 458 w 634"/>
                  <a:gd name="T115" fmla="*/ 499 h 792"/>
                  <a:gd name="T116" fmla="*/ 524 w 634"/>
                  <a:gd name="T117" fmla="*/ 447 h 792"/>
                  <a:gd name="T118" fmla="*/ 560 w 634"/>
                  <a:gd name="T119" fmla="*/ 409 h 792"/>
                  <a:gd name="T120" fmla="*/ 618 w 634"/>
                  <a:gd name="T121" fmla="*/ 325 h 792"/>
                  <a:gd name="T122" fmla="*/ 506 w 634"/>
                  <a:gd name="T123" fmla="*/ 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4" h="792">
                    <a:moveTo>
                      <a:pt x="400" y="792"/>
                    </a:moveTo>
                    <a:lnTo>
                      <a:pt x="400" y="792"/>
                    </a:lnTo>
                    <a:lnTo>
                      <a:pt x="400" y="792"/>
                    </a:lnTo>
                    <a:lnTo>
                      <a:pt x="404" y="790"/>
                    </a:lnTo>
                    <a:lnTo>
                      <a:pt x="406" y="788"/>
                    </a:lnTo>
                    <a:lnTo>
                      <a:pt x="404" y="788"/>
                    </a:lnTo>
                    <a:lnTo>
                      <a:pt x="400" y="792"/>
                    </a:lnTo>
                    <a:close/>
                    <a:moveTo>
                      <a:pt x="392" y="593"/>
                    </a:moveTo>
                    <a:lnTo>
                      <a:pt x="392" y="593"/>
                    </a:lnTo>
                    <a:lnTo>
                      <a:pt x="392" y="593"/>
                    </a:lnTo>
                    <a:lnTo>
                      <a:pt x="392" y="595"/>
                    </a:lnTo>
                    <a:lnTo>
                      <a:pt x="390" y="595"/>
                    </a:lnTo>
                    <a:lnTo>
                      <a:pt x="390" y="595"/>
                    </a:lnTo>
                    <a:lnTo>
                      <a:pt x="390" y="595"/>
                    </a:lnTo>
                    <a:lnTo>
                      <a:pt x="390" y="595"/>
                    </a:lnTo>
                    <a:lnTo>
                      <a:pt x="392" y="595"/>
                    </a:lnTo>
                    <a:lnTo>
                      <a:pt x="392" y="595"/>
                    </a:lnTo>
                    <a:lnTo>
                      <a:pt x="394" y="595"/>
                    </a:lnTo>
                    <a:lnTo>
                      <a:pt x="394" y="593"/>
                    </a:lnTo>
                    <a:lnTo>
                      <a:pt x="394" y="593"/>
                    </a:lnTo>
                    <a:lnTo>
                      <a:pt x="394" y="593"/>
                    </a:lnTo>
                    <a:lnTo>
                      <a:pt x="392" y="593"/>
                    </a:lnTo>
                    <a:close/>
                    <a:moveTo>
                      <a:pt x="396" y="589"/>
                    </a:moveTo>
                    <a:lnTo>
                      <a:pt x="396" y="589"/>
                    </a:lnTo>
                    <a:lnTo>
                      <a:pt x="396" y="591"/>
                    </a:lnTo>
                    <a:lnTo>
                      <a:pt x="396" y="591"/>
                    </a:lnTo>
                    <a:lnTo>
                      <a:pt x="396" y="591"/>
                    </a:lnTo>
                    <a:lnTo>
                      <a:pt x="396" y="591"/>
                    </a:lnTo>
                    <a:lnTo>
                      <a:pt x="396" y="591"/>
                    </a:lnTo>
                    <a:lnTo>
                      <a:pt x="398" y="589"/>
                    </a:lnTo>
                    <a:lnTo>
                      <a:pt x="398" y="589"/>
                    </a:lnTo>
                    <a:lnTo>
                      <a:pt x="396" y="589"/>
                    </a:lnTo>
                    <a:close/>
                    <a:moveTo>
                      <a:pt x="412" y="581"/>
                    </a:moveTo>
                    <a:lnTo>
                      <a:pt x="412" y="581"/>
                    </a:lnTo>
                    <a:lnTo>
                      <a:pt x="412" y="583"/>
                    </a:lnTo>
                    <a:lnTo>
                      <a:pt x="412" y="583"/>
                    </a:lnTo>
                    <a:lnTo>
                      <a:pt x="412" y="583"/>
                    </a:lnTo>
                    <a:lnTo>
                      <a:pt x="412" y="581"/>
                    </a:lnTo>
                    <a:lnTo>
                      <a:pt x="414" y="581"/>
                    </a:lnTo>
                    <a:lnTo>
                      <a:pt x="414" y="581"/>
                    </a:lnTo>
                    <a:lnTo>
                      <a:pt x="414" y="581"/>
                    </a:lnTo>
                    <a:lnTo>
                      <a:pt x="412" y="581"/>
                    </a:lnTo>
                    <a:close/>
                    <a:moveTo>
                      <a:pt x="432" y="549"/>
                    </a:moveTo>
                    <a:lnTo>
                      <a:pt x="432" y="549"/>
                    </a:lnTo>
                    <a:lnTo>
                      <a:pt x="428" y="551"/>
                    </a:lnTo>
                    <a:lnTo>
                      <a:pt x="428" y="551"/>
                    </a:lnTo>
                    <a:lnTo>
                      <a:pt x="426" y="549"/>
                    </a:lnTo>
                    <a:lnTo>
                      <a:pt x="424" y="551"/>
                    </a:lnTo>
                    <a:lnTo>
                      <a:pt x="422" y="553"/>
                    </a:lnTo>
                    <a:lnTo>
                      <a:pt x="422" y="553"/>
                    </a:lnTo>
                    <a:lnTo>
                      <a:pt x="420" y="553"/>
                    </a:lnTo>
                    <a:lnTo>
                      <a:pt x="420" y="551"/>
                    </a:lnTo>
                    <a:lnTo>
                      <a:pt x="420" y="551"/>
                    </a:lnTo>
                    <a:lnTo>
                      <a:pt x="418" y="553"/>
                    </a:lnTo>
                    <a:lnTo>
                      <a:pt x="416" y="553"/>
                    </a:lnTo>
                    <a:lnTo>
                      <a:pt x="414" y="553"/>
                    </a:lnTo>
                    <a:lnTo>
                      <a:pt x="414" y="553"/>
                    </a:lnTo>
                    <a:lnTo>
                      <a:pt x="412" y="553"/>
                    </a:lnTo>
                    <a:lnTo>
                      <a:pt x="412" y="555"/>
                    </a:lnTo>
                    <a:lnTo>
                      <a:pt x="410" y="555"/>
                    </a:lnTo>
                    <a:lnTo>
                      <a:pt x="410" y="555"/>
                    </a:lnTo>
                    <a:lnTo>
                      <a:pt x="410" y="555"/>
                    </a:lnTo>
                    <a:lnTo>
                      <a:pt x="408" y="555"/>
                    </a:lnTo>
                    <a:lnTo>
                      <a:pt x="408" y="555"/>
                    </a:lnTo>
                    <a:lnTo>
                      <a:pt x="404" y="555"/>
                    </a:lnTo>
                    <a:lnTo>
                      <a:pt x="400" y="555"/>
                    </a:lnTo>
                    <a:lnTo>
                      <a:pt x="398" y="553"/>
                    </a:lnTo>
                    <a:lnTo>
                      <a:pt x="398" y="553"/>
                    </a:lnTo>
                    <a:lnTo>
                      <a:pt x="396" y="551"/>
                    </a:lnTo>
                    <a:lnTo>
                      <a:pt x="396" y="551"/>
                    </a:lnTo>
                    <a:lnTo>
                      <a:pt x="396" y="551"/>
                    </a:lnTo>
                    <a:lnTo>
                      <a:pt x="394" y="551"/>
                    </a:lnTo>
                    <a:lnTo>
                      <a:pt x="394" y="551"/>
                    </a:lnTo>
                    <a:lnTo>
                      <a:pt x="394" y="551"/>
                    </a:lnTo>
                    <a:lnTo>
                      <a:pt x="392" y="549"/>
                    </a:lnTo>
                    <a:lnTo>
                      <a:pt x="392" y="549"/>
                    </a:lnTo>
                    <a:lnTo>
                      <a:pt x="392" y="549"/>
                    </a:lnTo>
                    <a:lnTo>
                      <a:pt x="390" y="549"/>
                    </a:lnTo>
                    <a:lnTo>
                      <a:pt x="388" y="549"/>
                    </a:lnTo>
                    <a:lnTo>
                      <a:pt x="386" y="547"/>
                    </a:lnTo>
                    <a:lnTo>
                      <a:pt x="386" y="547"/>
                    </a:lnTo>
                    <a:lnTo>
                      <a:pt x="384" y="549"/>
                    </a:lnTo>
                    <a:lnTo>
                      <a:pt x="380" y="553"/>
                    </a:lnTo>
                    <a:lnTo>
                      <a:pt x="380" y="555"/>
                    </a:lnTo>
                    <a:lnTo>
                      <a:pt x="380" y="555"/>
                    </a:lnTo>
                    <a:lnTo>
                      <a:pt x="378" y="559"/>
                    </a:lnTo>
                    <a:lnTo>
                      <a:pt x="378" y="559"/>
                    </a:lnTo>
                    <a:lnTo>
                      <a:pt x="378" y="559"/>
                    </a:lnTo>
                    <a:lnTo>
                      <a:pt x="378" y="563"/>
                    </a:lnTo>
                    <a:lnTo>
                      <a:pt x="378" y="567"/>
                    </a:lnTo>
                    <a:lnTo>
                      <a:pt x="378" y="571"/>
                    </a:lnTo>
                    <a:lnTo>
                      <a:pt x="378" y="571"/>
                    </a:lnTo>
                    <a:lnTo>
                      <a:pt x="376" y="573"/>
                    </a:lnTo>
                    <a:lnTo>
                      <a:pt x="378" y="573"/>
                    </a:lnTo>
                    <a:lnTo>
                      <a:pt x="378" y="573"/>
                    </a:lnTo>
                    <a:lnTo>
                      <a:pt x="378" y="573"/>
                    </a:lnTo>
                    <a:lnTo>
                      <a:pt x="378" y="575"/>
                    </a:lnTo>
                    <a:lnTo>
                      <a:pt x="378" y="577"/>
                    </a:lnTo>
                    <a:lnTo>
                      <a:pt x="378" y="577"/>
                    </a:lnTo>
                    <a:lnTo>
                      <a:pt x="376" y="579"/>
                    </a:lnTo>
                    <a:lnTo>
                      <a:pt x="378" y="577"/>
                    </a:lnTo>
                    <a:lnTo>
                      <a:pt x="378" y="575"/>
                    </a:lnTo>
                    <a:lnTo>
                      <a:pt x="376" y="575"/>
                    </a:lnTo>
                    <a:lnTo>
                      <a:pt x="374" y="577"/>
                    </a:lnTo>
                    <a:lnTo>
                      <a:pt x="374" y="579"/>
                    </a:lnTo>
                    <a:lnTo>
                      <a:pt x="372" y="587"/>
                    </a:lnTo>
                    <a:lnTo>
                      <a:pt x="372" y="587"/>
                    </a:lnTo>
                    <a:lnTo>
                      <a:pt x="374" y="587"/>
                    </a:lnTo>
                    <a:lnTo>
                      <a:pt x="374" y="587"/>
                    </a:lnTo>
                    <a:lnTo>
                      <a:pt x="374" y="589"/>
                    </a:lnTo>
                    <a:lnTo>
                      <a:pt x="374" y="591"/>
                    </a:lnTo>
                    <a:lnTo>
                      <a:pt x="374" y="593"/>
                    </a:lnTo>
                    <a:lnTo>
                      <a:pt x="376" y="593"/>
                    </a:lnTo>
                    <a:lnTo>
                      <a:pt x="378" y="593"/>
                    </a:lnTo>
                    <a:lnTo>
                      <a:pt x="378" y="593"/>
                    </a:lnTo>
                    <a:lnTo>
                      <a:pt x="378" y="593"/>
                    </a:lnTo>
                    <a:lnTo>
                      <a:pt x="378" y="593"/>
                    </a:lnTo>
                    <a:lnTo>
                      <a:pt x="376" y="593"/>
                    </a:lnTo>
                    <a:lnTo>
                      <a:pt x="374" y="593"/>
                    </a:lnTo>
                    <a:lnTo>
                      <a:pt x="374" y="595"/>
                    </a:lnTo>
                    <a:lnTo>
                      <a:pt x="374" y="595"/>
                    </a:lnTo>
                    <a:lnTo>
                      <a:pt x="374" y="597"/>
                    </a:lnTo>
                    <a:lnTo>
                      <a:pt x="376" y="597"/>
                    </a:lnTo>
                    <a:lnTo>
                      <a:pt x="378" y="597"/>
                    </a:lnTo>
                    <a:lnTo>
                      <a:pt x="382" y="597"/>
                    </a:lnTo>
                    <a:lnTo>
                      <a:pt x="382" y="597"/>
                    </a:lnTo>
                    <a:lnTo>
                      <a:pt x="384" y="599"/>
                    </a:lnTo>
                    <a:lnTo>
                      <a:pt x="384" y="597"/>
                    </a:lnTo>
                    <a:lnTo>
                      <a:pt x="386" y="597"/>
                    </a:lnTo>
                    <a:lnTo>
                      <a:pt x="390" y="593"/>
                    </a:lnTo>
                    <a:lnTo>
                      <a:pt x="390" y="593"/>
                    </a:lnTo>
                    <a:lnTo>
                      <a:pt x="392" y="593"/>
                    </a:lnTo>
                    <a:lnTo>
                      <a:pt x="390" y="591"/>
                    </a:lnTo>
                    <a:lnTo>
                      <a:pt x="390" y="591"/>
                    </a:lnTo>
                    <a:lnTo>
                      <a:pt x="392" y="591"/>
                    </a:lnTo>
                    <a:lnTo>
                      <a:pt x="392" y="591"/>
                    </a:lnTo>
                    <a:lnTo>
                      <a:pt x="394" y="591"/>
                    </a:lnTo>
                    <a:lnTo>
                      <a:pt x="396" y="589"/>
                    </a:lnTo>
                    <a:lnTo>
                      <a:pt x="396" y="589"/>
                    </a:lnTo>
                    <a:lnTo>
                      <a:pt x="396" y="587"/>
                    </a:lnTo>
                    <a:lnTo>
                      <a:pt x="398" y="587"/>
                    </a:lnTo>
                    <a:lnTo>
                      <a:pt x="398" y="587"/>
                    </a:lnTo>
                    <a:lnTo>
                      <a:pt x="398" y="587"/>
                    </a:lnTo>
                    <a:lnTo>
                      <a:pt x="400" y="585"/>
                    </a:lnTo>
                    <a:lnTo>
                      <a:pt x="400" y="583"/>
                    </a:lnTo>
                    <a:lnTo>
                      <a:pt x="400" y="585"/>
                    </a:lnTo>
                    <a:lnTo>
                      <a:pt x="400" y="587"/>
                    </a:lnTo>
                    <a:lnTo>
                      <a:pt x="400" y="587"/>
                    </a:lnTo>
                    <a:lnTo>
                      <a:pt x="402" y="587"/>
                    </a:lnTo>
                    <a:lnTo>
                      <a:pt x="402" y="585"/>
                    </a:lnTo>
                    <a:lnTo>
                      <a:pt x="404" y="585"/>
                    </a:lnTo>
                    <a:lnTo>
                      <a:pt x="404" y="585"/>
                    </a:lnTo>
                    <a:lnTo>
                      <a:pt x="406" y="587"/>
                    </a:lnTo>
                    <a:lnTo>
                      <a:pt x="406" y="587"/>
                    </a:lnTo>
                    <a:lnTo>
                      <a:pt x="404" y="587"/>
                    </a:lnTo>
                    <a:lnTo>
                      <a:pt x="404" y="587"/>
                    </a:lnTo>
                    <a:lnTo>
                      <a:pt x="404" y="587"/>
                    </a:lnTo>
                    <a:lnTo>
                      <a:pt x="402" y="587"/>
                    </a:lnTo>
                    <a:lnTo>
                      <a:pt x="402" y="589"/>
                    </a:lnTo>
                    <a:lnTo>
                      <a:pt x="402" y="591"/>
                    </a:lnTo>
                    <a:lnTo>
                      <a:pt x="402" y="591"/>
                    </a:lnTo>
                    <a:lnTo>
                      <a:pt x="404" y="591"/>
                    </a:lnTo>
                    <a:lnTo>
                      <a:pt x="406" y="591"/>
                    </a:lnTo>
                    <a:lnTo>
                      <a:pt x="408" y="587"/>
                    </a:lnTo>
                    <a:lnTo>
                      <a:pt x="408" y="585"/>
                    </a:lnTo>
                    <a:lnTo>
                      <a:pt x="410" y="581"/>
                    </a:lnTo>
                    <a:lnTo>
                      <a:pt x="412" y="579"/>
                    </a:lnTo>
                    <a:lnTo>
                      <a:pt x="412" y="579"/>
                    </a:lnTo>
                    <a:lnTo>
                      <a:pt x="414" y="577"/>
                    </a:lnTo>
                    <a:lnTo>
                      <a:pt x="414" y="577"/>
                    </a:lnTo>
                    <a:lnTo>
                      <a:pt x="416" y="575"/>
                    </a:lnTo>
                    <a:lnTo>
                      <a:pt x="418" y="573"/>
                    </a:lnTo>
                    <a:lnTo>
                      <a:pt x="420" y="571"/>
                    </a:lnTo>
                    <a:lnTo>
                      <a:pt x="420" y="571"/>
                    </a:lnTo>
                    <a:lnTo>
                      <a:pt x="420" y="571"/>
                    </a:lnTo>
                    <a:lnTo>
                      <a:pt x="420" y="571"/>
                    </a:lnTo>
                    <a:lnTo>
                      <a:pt x="422" y="569"/>
                    </a:lnTo>
                    <a:lnTo>
                      <a:pt x="422" y="571"/>
                    </a:lnTo>
                    <a:lnTo>
                      <a:pt x="420" y="571"/>
                    </a:lnTo>
                    <a:lnTo>
                      <a:pt x="420" y="571"/>
                    </a:lnTo>
                    <a:lnTo>
                      <a:pt x="422" y="571"/>
                    </a:lnTo>
                    <a:lnTo>
                      <a:pt x="420" y="573"/>
                    </a:lnTo>
                    <a:lnTo>
                      <a:pt x="420" y="573"/>
                    </a:lnTo>
                    <a:lnTo>
                      <a:pt x="420" y="573"/>
                    </a:lnTo>
                    <a:lnTo>
                      <a:pt x="420" y="575"/>
                    </a:lnTo>
                    <a:lnTo>
                      <a:pt x="420" y="575"/>
                    </a:lnTo>
                    <a:lnTo>
                      <a:pt x="422" y="573"/>
                    </a:lnTo>
                    <a:lnTo>
                      <a:pt x="422" y="573"/>
                    </a:lnTo>
                    <a:lnTo>
                      <a:pt x="422" y="571"/>
                    </a:lnTo>
                    <a:lnTo>
                      <a:pt x="422" y="571"/>
                    </a:lnTo>
                    <a:lnTo>
                      <a:pt x="422" y="571"/>
                    </a:lnTo>
                    <a:lnTo>
                      <a:pt x="422" y="571"/>
                    </a:lnTo>
                    <a:lnTo>
                      <a:pt x="424" y="569"/>
                    </a:lnTo>
                    <a:lnTo>
                      <a:pt x="424" y="567"/>
                    </a:lnTo>
                    <a:lnTo>
                      <a:pt x="426" y="563"/>
                    </a:lnTo>
                    <a:lnTo>
                      <a:pt x="428" y="563"/>
                    </a:lnTo>
                    <a:lnTo>
                      <a:pt x="428" y="561"/>
                    </a:lnTo>
                    <a:lnTo>
                      <a:pt x="430" y="559"/>
                    </a:lnTo>
                    <a:lnTo>
                      <a:pt x="432" y="557"/>
                    </a:lnTo>
                    <a:lnTo>
                      <a:pt x="432" y="555"/>
                    </a:lnTo>
                    <a:lnTo>
                      <a:pt x="432" y="555"/>
                    </a:lnTo>
                    <a:lnTo>
                      <a:pt x="434" y="551"/>
                    </a:lnTo>
                    <a:lnTo>
                      <a:pt x="434" y="551"/>
                    </a:lnTo>
                    <a:lnTo>
                      <a:pt x="432" y="549"/>
                    </a:lnTo>
                    <a:close/>
                    <a:moveTo>
                      <a:pt x="438" y="543"/>
                    </a:moveTo>
                    <a:lnTo>
                      <a:pt x="436" y="545"/>
                    </a:lnTo>
                    <a:lnTo>
                      <a:pt x="436" y="545"/>
                    </a:lnTo>
                    <a:lnTo>
                      <a:pt x="436" y="545"/>
                    </a:lnTo>
                    <a:lnTo>
                      <a:pt x="438" y="545"/>
                    </a:lnTo>
                    <a:lnTo>
                      <a:pt x="438" y="543"/>
                    </a:lnTo>
                    <a:lnTo>
                      <a:pt x="438" y="543"/>
                    </a:lnTo>
                    <a:close/>
                    <a:moveTo>
                      <a:pt x="388" y="543"/>
                    </a:moveTo>
                    <a:lnTo>
                      <a:pt x="388" y="543"/>
                    </a:lnTo>
                    <a:lnTo>
                      <a:pt x="386" y="543"/>
                    </a:lnTo>
                    <a:lnTo>
                      <a:pt x="386" y="545"/>
                    </a:lnTo>
                    <a:lnTo>
                      <a:pt x="388" y="543"/>
                    </a:lnTo>
                    <a:lnTo>
                      <a:pt x="388" y="543"/>
                    </a:lnTo>
                    <a:lnTo>
                      <a:pt x="388" y="543"/>
                    </a:lnTo>
                    <a:close/>
                    <a:moveTo>
                      <a:pt x="442" y="541"/>
                    </a:moveTo>
                    <a:lnTo>
                      <a:pt x="438" y="541"/>
                    </a:lnTo>
                    <a:lnTo>
                      <a:pt x="436" y="541"/>
                    </a:lnTo>
                    <a:lnTo>
                      <a:pt x="436" y="541"/>
                    </a:lnTo>
                    <a:lnTo>
                      <a:pt x="436" y="543"/>
                    </a:lnTo>
                    <a:lnTo>
                      <a:pt x="436" y="543"/>
                    </a:lnTo>
                    <a:lnTo>
                      <a:pt x="438" y="543"/>
                    </a:lnTo>
                    <a:lnTo>
                      <a:pt x="440" y="543"/>
                    </a:lnTo>
                    <a:lnTo>
                      <a:pt x="440" y="543"/>
                    </a:lnTo>
                    <a:lnTo>
                      <a:pt x="440" y="543"/>
                    </a:lnTo>
                    <a:lnTo>
                      <a:pt x="442" y="543"/>
                    </a:lnTo>
                    <a:lnTo>
                      <a:pt x="442" y="541"/>
                    </a:lnTo>
                    <a:lnTo>
                      <a:pt x="442" y="541"/>
                    </a:lnTo>
                    <a:close/>
                    <a:moveTo>
                      <a:pt x="442" y="535"/>
                    </a:moveTo>
                    <a:lnTo>
                      <a:pt x="442" y="533"/>
                    </a:lnTo>
                    <a:lnTo>
                      <a:pt x="442" y="531"/>
                    </a:lnTo>
                    <a:lnTo>
                      <a:pt x="438" y="533"/>
                    </a:lnTo>
                    <a:lnTo>
                      <a:pt x="438" y="535"/>
                    </a:lnTo>
                    <a:lnTo>
                      <a:pt x="438" y="535"/>
                    </a:lnTo>
                    <a:lnTo>
                      <a:pt x="438" y="535"/>
                    </a:lnTo>
                    <a:lnTo>
                      <a:pt x="438" y="535"/>
                    </a:lnTo>
                    <a:lnTo>
                      <a:pt x="438" y="535"/>
                    </a:lnTo>
                    <a:lnTo>
                      <a:pt x="438" y="539"/>
                    </a:lnTo>
                    <a:lnTo>
                      <a:pt x="438" y="539"/>
                    </a:lnTo>
                    <a:lnTo>
                      <a:pt x="438" y="539"/>
                    </a:lnTo>
                    <a:lnTo>
                      <a:pt x="438" y="539"/>
                    </a:lnTo>
                    <a:lnTo>
                      <a:pt x="440" y="539"/>
                    </a:lnTo>
                    <a:lnTo>
                      <a:pt x="442" y="539"/>
                    </a:lnTo>
                    <a:lnTo>
                      <a:pt x="442" y="539"/>
                    </a:lnTo>
                    <a:lnTo>
                      <a:pt x="442" y="537"/>
                    </a:lnTo>
                    <a:lnTo>
                      <a:pt x="442" y="537"/>
                    </a:lnTo>
                    <a:lnTo>
                      <a:pt x="444" y="537"/>
                    </a:lnTo>
                    <a:lnTo>
                      <a:pt x="444" y="537"/>
                    </a:lnTo>
                    <a:lnTo>
                      <a:pt x="444" y="535"/>
                    </a:lnTo>
                    <a:lnTo>
                      <a:pt x="442" y="535"/>
                    </a:lnTo>
                    <a:close/>
                    <a:moveTo>
                      <a:pt x="382" y="537"/>
                    </a:moveTo>
                    <a:lnTo>
                      <a:pt x="382" y="535"/>
                    </a:lnTo>
                    <a:lnTo>
                      <a:pt x="384" y="535"/>
                    </a:lnTo>
                    <a:lnTo>
                      <a:pt x="384" y="535"/>
                    </a:lnTo>
                    <a:lnTo>
                      <a:pt x="386" y="533"/>
                    </a:lnTo>
                    <a:lnTo>
                      <a:pt x="386" y="531"/>
                    </a:lnTo>
                    <a:lnTo>
                      <a:pt x="386" y="529"/>
                    </a:lnTo>
                    <a:lnTo>
                      <a:pt x="384" y="529"/>
                    </a:lnTo>
                    <a:lnTo>
                      <a:pt x="384" y="531"/>
                    </a:lnTo>
                    <a:lnTo>
                      <a:pt x="382" y="531"/>
                    </a:lnTo>
                    <a:lnTo>
                      <a:pt x="382" y="531"/>
                    </a:lnTo>
                    <a:lnTo>
                      <a:pt x="382" y="533"/>
                    </a:lnTo>
                    <a:lnTo>
                      <a:pt x="380" y="535"/>
                    </a:lnTo>
                    <a:lnTo>
                      <a:pt x="380" y="537"/>
                    </a:lnTo>
                    <a:lnTo>
                      <a:pt x="378" y="537"/>
                    </a:lnTo>
                    <a:lnTo>
                      <a:pt x="378" y="537"/>
                    </a:lnTo>
                    <a:lnTo>
                      <a:pt x="380" y="537"/>
                    </a:lnTo>
                    <a:lnTo>
                      <a:pt x="382" y="537"/>
                    </a:lnTo>
                    <a:close/>
                    <a:moveTo>
                      <a:pt x="414" y="511"/>
                    </a:moveTo>
                    <a:lnTo>
                      <a:pt x="416" y="511"/>
                    </a:lnTo>
                    <a:lnTo>
                      <a:pt x="414" y="509"/>
                    </a:lnTo>
                    <a:lnTo>
                      <a:pt x="414" y="509"/>
                    </a:lnTo>
                    <a:lnTo>
                      <a:pt x="414" y="509"/>
                    </a:lnTo>
                    <a:lnTo>
                      <a:pt x="412" y="511"/>
                    </a:lnTo>
                    <a:lnTo>
                      <a:pt x="414" y="509"/>
                    </a:lnTo>
                    <a:lnTo>
                      <a:pt x="414" y="511"/>
                    </a:lnTo>
                    <a:close/>
                    <a:moveTo>
                      <a:pt x="418" y="507"/>
                    </a:moveTo>
                    <a:lnTo>
                      <a:pt x="418" y="507"/>
                    </a:lnTo>
                    <a:lnTo>
                      <a:pt x="416" y="507"/>
                    </a:lnTo>
                    <a:lnTo>
                      <a:pt x="416" y="507"/>
                    </a:lnTo>
                    <a:lnTo>
                      <a:pt x="416" y="507"/>
                    </a:lnTo>
                    <a:lnTo>
                      <a:pt x="416" y="509"/>
                    </a:lnTo>
                    <a:lnTo>
                      <a:pt x="418" y="507"/>
                    </a:lnTo>
                    <a:close/>
                    <a:moveTo>
                      <a:pt x="330" y="459"/>
                    </a:moveTo>
                    <a:lnTo>
                      <a:pt x="328" y="459"/>
                    </a:lnTo>
                    <a:lnTo>
                      <a:pt x="324" y="459"/>
                    </a:lnTo>
                    <a:lnTo>
                      <a:pt x="324" y="459"/>
                    </a:lnTo>
                    <a:lnTo>
                      <a:pt x="326" y="457"/>
                    </a:lnTo>
                    <a:lnTo>
                      <a:pt x="326" y="457"/>
                    </a:lnTo>
                    <a:lnTo>
                      <a:pt x="324" y="457"/>
                    </a:lnTo>
                    <a:lnTo>
                      <a:pt x="322" y="457"/>
                    </a:lnTo>
                    <a:lnTo>
                      <a:pt x="318" y="459"/>
                    </a:lnTo>
                    <a:lnTo>
                      <a:pt x="310" y="459"/>
                    </a:lnTo>
                    <a:lnTo>
                      <a:pt x="310" y="461"/>
                    </a:lnTo>
                    <a:lnTo>
                      <a:pt x="308" y="463"/>
                    </a:lnTo>
                    <a:lnTo>
                      <a:pt x="308" y="463"/>
                    </a:lnTo>
                    <a:lnTo>
                      <a:pt x="310" y="465"/>
                    </a:lnTo>
                    <a:lnTo>
                      <a:pt x="312" y="465"/>
                    </a:lnTo>
                    <a:lnTo>
                      <a:pt x="314" y="465"/>
                    </a:lnTo>
                    <a:lnTo>
                      <a:pt x="316" y="465"/>
                    </a:lnTo>
                    <a:lnTo>
                      <a:pt x="318" y="463"/>
                    </a:lnTo>
                    <a:lnTo>
                      <a:pt x="320" y="465"/>
                    </a:lnTo>
                    <a:lnTo>
                      <a:pt x="320" y="465"/>
                    </a:lnTo>
                    <a:lnTo>
                      <a:pt x="322" y="465"/>
                    </a:lnTo>
                    <a:lnTo>
                      <a:pt x="324" y="463"/>
                    </a:lnTo>
                    <a:lnTo>
                      <a:pt x="324" y="463"/>
                    </a:lnTo>
                    <a:lnTo>
                      <a:pt x="328" y="461"/>
                    </a:lnTo>
                    <a:lnTo>
                      <a:pt x="330" y="463"/>
                    </a:lnTo>
                    <a:lnTo>
                      <a:pt x="330" y="463"/>
                    </a:lnTo>
                    <a:lnTo>
                      <a:pt x="332" y="461"/>
                    </a:lnTo>
                    <a:lnTo>
                      <a:pt x="332" y="459"/>
                    </a:lnTo>
                    <a:lnTo>
                      <a:pt x="330" y="459"/>
                    </a:lnTo>
                    <a:close/>
                    <a:moveTo>
                      <a:pt x="622" y="311"/>
                    </a:moveTo>
                    <a:lnTo>
                      <a:pt x="620" y="313"/>
                    </a:lnTo>
                    <a:lnTo>
                      <a:pt x="620" y="315"/>
                    </a:lnTo>
                    <a:lnTo>
                      <a:pt x="620" y="315"/>
                    </a:lnTo>
                    <a:lnTo>
                      <a:pt x="620" y="315"/>
                    </a:lnTo>
                    <a:lnTo>
                      <a:pt x="622" y="311"/>
                    </a:lnTo>
                    <a:lnTo>
                      <a:pt x="622" y="311"/>
                    </a:lnTo>
                    <a:lnTo>
                      <a:pt x="622" y="311"/>
                    </a:lnTo>
                    <a:close/>
                    <a:moveTo>
                      <a:pt x="622" y="305"/>
                    </a:moveTo>
                    <a:lnTo>
                      <a:pt x="622" y="305"/>
                    </a:lnTo>
                    <a:lnTo>
                      <a:pt x="622" y="307"/>
                    </a:lnTo>
                    <a:lnTo>
                      <a:pt x="622" y="309"/>
                    </a:lnTo>
                    <a:lnTo>
                      <a:pt x="622" y="309"/>
                    </a:lnTo>
                    <a:lnTo>
                      <a:pt x="622" y="307"/>
                    </a:lnTo>
                    <a:lnTo>
                      <a:pt x="624" y="303"/>
                    </a:lnTo>
                    <a:lnTo>
                      <a:pt x="624" y="303"/>
                    </a:lnTo>
                    <a:lnTo>
                      <a:pt x="622" y="305"/>
                    </a:lnTo>
                    <a:close/>
                    <a:moveTo>
                      <a:pt x="12" y="287"/>
                    </a:moveTo>
                    <a:lnTo>
                      <a:pt x="12" y="287"/>
                    </a:lnTo>
                    <a:lnTo>
                      <a:pt x="12" y="285"/>
                    </a:lnTo>
                    <a:lnTo>
                      <a:pt x="12" y="285"/>
                    </a:lnTo>
                    <a:lnTo>
                      <a:pt x="12" y="283"/>
                    </a:lnTo>
                    <a:lnTo>
                      <a:pt x="12" y="283"/>
                    </a:lnTo>
                    <a:lnTo>
                      <a:pt x="12" y="277"/>
                    </a:lnTo>
                    <a:lnTo>
                      <a:pt x="10" y="277"/>
                    </a:lnTo>
                    <a:lnTo>
                      <a:pt x="10" y="277"/>
                    </a:lnTo>
                    <a:lnTo>
                      <a:pt x="10" y="281"/>
                    </a:lnTo>
                    <a:lnTo>
                      <a:pt x="12" y="287"/>
                    </a:lnTo>
                    <a:close/>
                    <a:moveTo>
                      <a:pt x="632" y="265"/>
                    </a:moveTo>
                    <a:lnTo>
                      <a:pt x="632" y="263"/>
                    </a:lnTo>
                    <a:lnTo>
                      <a:pt x="632" y="263"/>
                    </a:lnTo>
                    <a:lnTo>
                      <a:pt x="632" y="263"/>
                    </a:lnTo>
                    <a:lnTo>
                      <a:pt x="632" y="263"/>
                    </a:lnTo>
                    <a:lnTo>
                      <a:pt x="630" y="265"/>
                    </a:lnTo>
                    <a:lnTo>
                      <a:pt x="632" y="265"/>
                    </a:lnTo>
                    <a:lnTo>
                      <a:pt x="632" y="267"/>
                    </a:lnTo>
                    <a:lnTo>
                      <a:pt x="630" y="267"/>
                    </a:lnTo>
                    <a:lnTo>
                      <a:pt x="630" y="269"/>
                    </a:lnTo>
                    <a:lnTo>
                      <a:pt x="628" y="271"/>
                    </a:lnTo>
                    <a:lnTo>
                      <a:pt x="626" y="273"/>
                    </a:lnTo>
                    <a:lnTo>
                      <a:pt x="626" y="273"/>
                    </a:lnTo>
                    <a:lnTo>
                      <a:pt x="626" y="275"/>
                    </a:lnTo>
                    <a:lnTo>
                      <a:pt x="624" y="277"/>
                    </a:lnTo>
                    <a:lnTo>
                      <a:pt x="624" y="281"/>
                    </a:lnTo>
                    <a:lnTo>
                      <a:pt x="624" y="281"/>
                    </a:lnTo>
                    <a:lnTo>
                      <a:pt x="624" y="281"/>
                    </a:lnTo>
                    <a:lnTo>
                      <a:pt x="626" y="279"/>
                    </a:lnTo>
                    <a:lnTo>
                      <a:pt x="628" y="277"/>
                    </a:lnTo>
                    <a:lnTo>
                      <a:pt x="632" y="269"/>
                    </a:lnTo>
                    <a:lnTo>
                      <a:pt x="634" y="267"/>
                    </a:lnTo>
                    <a:lnTo>
                      <a:pt x="632" y="265"/>
                    </a:lnTo>
                    <a:close/>
                    <a:moveTo>
                      <a:pt x="606" y="245"/>
                    </a:moveTo>
                    <a:lnTo>
                      <a:pt x="606" y="245"/>
                    </a:lnTo>
                    <a:lnTo>
                      <a:pt x="608" y="245"/>
                    </a:lnTo>
                    <a:lnTo>
                      <a:pt x="606" y="243"/>
                    </a:lnTo>
                    <a:lnTo>
                      <a:pt x="606" y="243"/>
                    </a:lnTo>
                    <a:lnTo>
                      <a:pt x="606" y="241"/>
                    </a:lnTo>
                    <a:lnTo>
                      <a:pt x="606" y="241"/>
                    </a:lnTo>
                    <a:lnTo>
                      <a:pt x="606" y="241"/>
                    </a:lnTo>
                    <a:lnTo>
                      <a:pt x="606" y="241"/>
                    </a:lnTo>
                    <a:lnTo>
                      <a:pt x="604" y="239"/>
                    </a:lnTo>
                    <a:lnTo>
                      <a:pt x="604" y="241"/>
                    </a:lnTo>
                    <a:lnTo>
                      <a:pt x="606" y="245"/>
                    </a:lnTo>
                    <a:lnTo>
                      <a:pt x="606" y="245"/>
                    </a:lnTo>
                    <a:close/>
                    <a:moveTo>
                      <a:pt x="600" y="219"/>
                    </a:moveTo>
                    <a:lnTo>
                      <a:pt x="602" y="219"/>
                    </a:lnTo>
                    <a:lnTo>
                      <a:pt x="602" y="217"/>
                    </a:lnTo>
                    <a:lnTo>
                      <a:pt x="600" y="217"/>
                    </a:lnTo>
                    <a:lnTo>
                      <a:pt x="600" y="219"/>
                    </a:lnTo>
                    <a:lnTo>
                      <a:pt x="600" y="219"/>
                    </a:lnTo>
                    <a:lnTo>
                      <a:pt x="600" y="219"/>
                    </a:lnTo>
                    <a:lnTo>
                      <a:pt x="600" y="219"/>
                    </a:lnTo>
                    <a:close/>
                    <a:moveTo>
                      <a:pt x="592" y="217"/>
                    </a:moveTo>
                    <a:lnTo>
                      <a:pt x="592" y="217"/>
                    </a:lnTo>
                    <a:lnTo>
                      <a:pt x="592" y="215"/>
                    </a:lnTo>
                    <a:lnTo>
                      <a:pt x="592" y="215"/>
                    </a:lnTo>
                    <a:lnTo>
                      <a:pt x="592" y="217"/>
                    </a:lnTo>
                    <a:lnTo>
                      <a:pt x="592" y="217"/>
                    </a:lnTo>
                    <a:lnTo>
                      <a:pt x="592" y="217"/>
                    </a:lnTo>
                    <a:close/>
                    <a:moveTo>
                      <a:pt x="62" y="193"/>
                    </a:moveTo>
                    <a:lnTo>
                      <a:pt x="64" y="193"/>
                    </a:lnTo>
                    <a:lnTo>
                      <a:pt x="64" y="191"/>
                    </a:lnTo>
                    <a:lnTo>
                      <a:pt x="64" y="191"/>
                    </a:lnTo>
                    <a:lnTo>
                      <a:pt x="62" y="191"/>
                    </a:lnTo>
                    <a:lnTo>
                      <a:pt x="62" y="193"/>
                    </a:lnTo>
                    <a:lnTo>
                      <a:pt x="62" y="193"/>
                    </a:lnTo>
                    <a:lnTo>
                      <a:pt x="62" y="193"/>
                    </a:lnTo>
                    <a:close/>
                    <a:moveTo>
                      <a:pt x="586" y="181"/>
                    </a:moveTo>
                    <a:lnTo>
                      <a:pt x="584" y="183"/>
                    </a:lnTo>
                    <a:lnTo>
                      <a:pt x="584" y="183"/>
                    </a:lnTo>
                    <a:lnTo>
                      <a:pt x="586" y="183"/>
                    </a:lnTo>
                    <a:lnTo>
                      <a:pt x="586" y="183"/>
                    </a:lnTo>
                    <a:lnTo>
                      <a:pt x="586" y="183"/>
                    </a:lnTo>
                    <a:lnTo>
                      <a:pt x="586" y="183"/>
                    </a:lnTo>
                    <a:lnTo>
                      <a:pt x="586" y="181"/>
                    </a:lnTo>
                    <a:close/>
                    <a:moveTo>
                      <a:pt x="584" y="181"/>
                    </a:moveTo>
                    <a:lnTo>
                      <a:pt x="584" y="181"/>
                    </a:lnTo>
                    <a:lnTo>
                      <a:pt x="586" y="179"/>
                    </a:lnTo>
                    <a:lnTo>
                      <a:pt x="584" y="179"/>
                    </a:lnTo>
                    <a:lnTo>
                      <a:pt x="584" y="181"/>
                    </a:lnTo>
                    <a:lnTo>
                      <a:pt x="584" y="181"/>
                    </a:lnTo>
                    <a:lnTo>
                      <a:pt x="584" y="181"/>
                    </a:lnTo>
                    <a:lnTo>
                      <a:pt x="584" y="181"/>
                    </a:lnTo>
                    <a:close/>
                    <a:moveTo>
                      <a:pt x="550" y="147"/>
                    </a:moveTo>
                    <a:lnTo>
                      <a:pt x="550" y="147"/>
                    </a:lnTo>
                    <a:lnTo>
                      <a:pt x="548" y="147"/>
                    </a:lnTo>
                    <a:lnTo>
                      <a:pt x="548" y="147"/>
                    </a:lnTo>
                    <a:lnTo>
                      <a:pt x="548" y="147"/>
                    </a:lnTo>
                    <a:lnTo>
                      <a:pt x="548" y="149"/>
                    </a:lnTo>
                    <a:lnTo>
                      <a:pt x="548" y="151"/>
                    </a:lnTo>
                    <a:lnTo>
                      <a:pt x="550" y="151"/>
                    </a:lnTo>
                    <a:lnTo>
                      <a:pt x="550" y="151"/>
                    </a:lnTo>
                    <a:lnTo>
                      <a:pt x="550" y="149"/>
                    </a:lnTo>
                    <a:lnTo>
                      <a:pt x="550" y="149"/>
                    </a:lnTo>
                    <a:lnTo>
                      <a:pt x="550" y="147"/>
                    </a:lnTo>
                    <a:lnTo>
                      <a:pt x="550" y="147"/>
                    </a:lnTo>
                    <a:close/>
                    <a:moveTo>
                      <a:pt x="448" y="124"/>
                    </a:moveTo>
                    <a:lnTo>
                      <a:pt x="446" y="126"/>
                    </a:lnTo>
                    <a:lnTo>
                      <a:pt x="448" y="126"/>
                    </a:lnTo>
                    <a:lnTo>
                      <a:pt x="448" y="126"/>
                    </a:lnTo>
                    <a:lnTo>
                      <a:pt x="450" y="126"/>
                    </a:lnTo>
                    <a:lnTo>
                      <a:pt x="450" y="124"/>
                    </a:lnTo>
                    <a:lnTo>
                      <a:pt x="448" y="124"/>
                    </a:lnTo>
                    <a:lnTo>
                      <a:pt x="448" y="124"/>
                    </a:lnTo>
                    <a:close/>
                    <a:moveTo>
                      <a:pt x="446" y="118"/>
                    </a:moveTo>
                    <a:lnTo>
                      <a:pt x="446" y="118"/>
                    </a:lnTo>
                    <a:lnTo>
                      <a:pt x="448" y="118"/>
                    </a:lnTo>
                    <a:lnTo>
                      <a:pt x="448" y="118"/>
                    </a:lnTo>
                    <a:lnTo>
                      <a:pt x="448" y="118"/>
                    </a:lnTo>
                    <a:lnTo>
                      <a:pt x="450" y="116"/>
                    </a:lnTo>
                    <a:lnTo>
                      <a:pt x="452" y="116"/>
                    </a:lnTo>
                    <a:lnTo>
                      <a:pt x="454" y="114"/>
                    </a:lnTo>
                    <a:lnTo>
                      <a:pt x="452" y="112"/>
                    </a:lnTo>
                    <a:lnTo>
                      <a:pt x="452" y="112"/>
                    </a:lnTo>
                    <a:lnTo>
                      <a:pt x="450" y="114"/>
                    </a:lnTo>
                    <a:lnTo>
                      <a:pt x="448" y="114"/>
                    </a:lnTo>
                    <a:lnTo>
                      <a:pt x="446" y="116"/>
                    </a:lnTo>
                    <a:lnTo>
                      <a:pt x="444" y="116"/>
                    </a:lnTo>
                    <a:lnTo>
                      <a:pt x="444" y="118"/>
                    </a:lnTo>
                    <a:lnTo>
                      <a:pt x="444" y="120"/>
                    </a:lnTo>
                    <a:lnTo>
                      <a:pt x="446" y="118"/>
                    </a:lnTo>
                    <a:close/>
                    <a:moveTo>
                      <a:pt x="414" y="98"/>
                    </a:moveTo>
                    <a:lnTo>
                      <a:pt x="414" y="100"/>
                    </a:lnTo>
                    <a:lnTo>
                      <a:pt x="414" y="100"/>
                    </a:lnTo>
                    <a:lnTo>
                      <a:pt x="412" y="100"/>
                    </a:lnTo>
                    <a:lnTo>
                      <a:pt x="414" y="100"/>
                    </a:lnTo>
                    <a:lnTo>
                      <a:pt x="414" y="102"/>
                    </a:lnTo>
                    <a:lnTo>
                      <a:pt x="414" y="102"/>
                    </a:lnTo>
                    <a:lnTo>
                      <a:pt x="414" y="102"/>
                    </a:lnTo>
                    <a:lnTo>
                      <a:pt x="414" y="102"/>
                    </a:lnTo>
                    <a:lnTo>
                      <a:pt x="414" y="100"/>
                    </a:lnTo>
                    <a:lnTo>
                      <a:pt x="414" y="98"/>
                    </a:lnTo>
                    <a:close/>
                    <a:moveTo>
                      <a:pt x="406" y="100"/>
                    </a:moveTo>
                    <a:lnTo>
                      <a:pt x="408" y="100"/>
                    </a:lnTo>
                    <a:lnTo>
                      <a:pt x="408" y="98"/>
                    </a:lnTo>
                    <a:lnTo>
                      <a:pt x="408" y="98"/>
                    </a:lnTo>
                    <a:lnTo>
                      <a:pt x="406" y="98"/>
                    </a:lnTo>
                    <a:lnTo>
                      <a:pt x="406" y="98"/>
                    </a:lnTo>
                    <a:lnTo>
                      <a:pt x="406" y="100"/>
                    </a:lnTo>
                    <a:lnTo>
                      <a:pt x="406" y="100"/>
                    </a:lnTo>
                    <a:close/>
                    <a:moveTo>
                      <a:pt x="412" y="100"/>
                    </a:moveTo>
                    <a:lnTo>
                      <a:pt x="412" y="98"/>
                    </a:lnTo>
                    <a:lnTo>
                      <a:pt x="412" y="98"/>
                    </a:lnTo>
                    <a:lnTo>
                      <a:pt x="412" y="96"/>
                    </a:lnTo>
                    <a:lnTo>
                      <a:pt x="412" y="98"/>
                    </a:lnTo>
                    <a:lnTo>
                      <a:pt x="412" y="100"/>
                    </a:lnTo>
                    <a:close/>
                    <a:moveTo>
                      <a:pt x="220" y="96"/>
                    </a:moveTo>
                    <a:lnTo>
                      <a:pt x="220" y="96"/>
                    </a:lnTo>
                    <a:lnTo>
                      <a:pt x="220" y="96"/>
                    </a:lnTo>
                    <a:lnTo>
                      <a:pt x="222" y="94"/>
                    </a:lnTo>
                    <a:lnTo>
                      <a:pt x="220" y="94"/>
                    </a:lnTo>
                    <a:lnTo>
                      <a:pt x="220" y="92"/>
                    </a:lnTo>
                    <a:lnTo>
                      <a:pt x="220" y="92"/>
                    </a:lnTo>
                    <a:lnTo>
                      <a:pt x="220" y="94"/>
                    </a:lnTo>
                    <a:lnTo>
                      <a:pt x="220" y="94"/>
                    </a:lnTo>
                    <a:lnTo>
                      <a:pt x="220" y="94"/>
                    </a:lnTo>
                    <a:lnTo>
                      <a:pt x="220" y="96"/>
                    </a:lnTo>
                    <a:close/>
                    <a:moveTo>
                      <a:pt x="232" y="80"/>
                    </a:moveTo>
                    <a:lnTo>
                      <a:pt x="232" y="80"/>
                    </a:lnTo>
                    <a:lnTo>
                      <a:pt x="232" y="78"/>
                    </a:lnTo>
                    <a:lnTo>
                      <a:pt x="232" y="78"/>
                    </a:lnTo>
                    <a:lnTo>
                      <a:pt x="232" y="78"/>
                    </a:lnTo>
                    <a:lnTo>
                      <a:pt x="230" y="80"/>
                    </a:lnTo>
                    <a:lnTo>
                      <a:pt x="232" y="82"/>
                    </a:lnTo>
                    <a:lnTo>
                      <a:pt x="232" y="80"/>
                    </a:lnTo>
                    <a:close/>
                    <a:moveTo>
                      <a:pt x="414" y="70"/>
                    </a:moveTo>
                    <a:lnTo>
                      <a:pt x="416" y="68"/>
                    </a:lnTo>
                    <a:lnTo>
                      <a:pt x="416" y="68"/>
                    </a:lnTo>
                    <a:lnTo>
                      <a:pt x="418" y="66"/>
                    </a:lnTo>
                    <a:lnTo>
                      <a:pt x="416" y="66"/>
                    </a:lnTo>
                    <a:lnTo>
                      <a:pt x="416" y="66"/>
                    </a:lnTo>
                    <a:lnTo>
                      <a:pt x="416" y="66"/>
                    </a:lnTo>
                    <a:lnTo>
                      <a:pt x="416" y="68"/>
                    </a:lnTo>
                    <a:lnTo>
                      <a:pt x="414" y="68"/>
                    </a:lnTo>
                    <a:lnTo>
                      <a:pt x="414" y="66"/>
                    </a:lnTo>
                    <a:lnTo>
                      <a:pt x="414" y="66"/>
                    </a:lnTo>
                    <a:lnTo>
                      <a:pt x="414" y="64"/>
                    </a:lnTo>
                    <a:lnTo>
                      <a:pt x="414" y="64"/>
                    </a:lnTo>
                    <a:lnTo>
                      <a:pt x="412" y="66"/>
                    </a:lnTo>
                    <a:lnTo>
                      <a:pt x="412" y="66"/>
                    </a:lnTo>
                    <a:lnTo>
                      <a:pt x="410" y="68"/>
                    </a:lnTo>
                    <a:lnTo>
                      <a:pt x="408" y="70"/>
                    </a:lnTo>
                    <a:lnTo>
                      <a:pt x="408" y="72"/>
                    </a:lnTo>
                    <a:lnTo>
                      <a:pt x="408" y="74"/>
                    </a:lnTo>
                    <a:lnTo>
                      <a:pt x="408" y="74"/>
                    </a:lnTo>
                    <a:lnTo>
                      <a:pt x="408" y="74"/>
                    </a:lnTo>
                    <a:lnTo>
                      <a:pt x="410" y="74"/>
                    </a:lnTo>
                    <a:lnTo>
                      <a:pt x="412" y="76"/>
                    </a:lnTo>
                    <a:lnTo>
                      <a:pt x="414" y="74"/>
                    </a:lnTo>
                    <a:lnTo>
                      <a:pt x="416" y="76"/>
                    </a:lnTo>
                    <a:lnTo>
                      <a:pt x="416" y="74"/>
                    </a:lnTo>
                    <a:lnTo>
                      <a:pt x="416" y="74"/>
                    </a:lnTo>
                    <a:lnTo>
                      <a:pt x="416" y="74"/>
                    </a:lnTo>
                    <a:lnTo>
                      <a:pt x="416" y="74"/>
                    </a:lnTo>
                    <a:lnTo>
                      <a:pt x="414" y="72"/>
                    </a:lnTo>
                    <a:lnTo>
                      <a:pt x="414" y="72"/>
                    </a:lnTo>
                    <a:lnTo>
                      <a:pt x="414" y="72"/>
                    </a:lnTo>
                    <a:lnTo>
                      <a:pt x="414" y="70"/>
                    </a:lnTo>
                    <a:close/>
                    <a:moveTo>
                      <a:pt x="408" y="66"/>
                    </a:moveTo>
                    <a:lnTo>
                      <a:pt x="408" y="64"/>
                    </a:lnTo>
                    <a:lnTo>
                      <a:pt x="406" y="64"/>
                    </a:lnTo>
                    <a:lnTo>
                      <a:pt x="406" y="66"/>
                    </a:lnTo>
                    <a:lnTo>
                      <a:pt x="406" y="66"/>
                    </a:lnTo>
                    <a:lnTo>
                      <a:pt x="404" y="66"/>
                    </a:lnTo>
                    <a:lnTo>
                      <a:pt x="404" y="66"/>
                    </a:lnTo>
                    <a:lnTo>
                      <a:pt x="406" y="68"/>
                    </a:lnTo>
                    <a:lnTo>
                      <a:pt x="406" y="66"/>
                    </a:lnTo>
                    <a:lnTo>
                      <a:pt x="408" y="66"/>
                    </a:lnTo>
                    <a:close/>
                    <a:moveTo>
                      <a:pt x="414" y="26"/>
                    </a:moveTo>
                    <a:lnTo>
                      <a:pt x="416" y="26"/>
                    </a:lnTo>
                    <a:lnTo>
                      <a:pt x="416" y="24"/>
                    </a:lnTo>
                    <a:lnTo>
                      <a:pt x="416" y="26"/>
                    </a:lnTo>
                    <a:lnTo>
                      <a:pt x="412" y="26"/>
                    </a:lnTo>
                    <a:lnTo>
                      <a:pt x="410" y="28"/>
                    </a:lnTo>
                    <a:lnTo>
                      <a:pt x="414" y="28"/>
                    </a:lnTo>
                    <a:lnTo>
                      <a:pt x="414" y="26"/>
                    </a:lnTo>
                    <a:close/>
                    <a:moveTo>
                      <a:pt x="316" y="32"/>
                    </a:moveTo>
                    <a:lnTo>
                      <a:pt x="318" y="30"/>
                    </a:lnTo>
                    <a:lnTo>
                      <a:pt x="322" y="32"/>
                    </a:lnTo>
                    <a:lnTo>
                      <a:pt x="322" y="32"/>
                    </a:lnTo>
                    <a:lnTo>
                      <a:pt x="322" y="30"/>
                    </a:lnTo>
                    <a:lnTo>
                      <a:pt x="322" y="30"/>
                    </a:lnTo>
                    <a:lnTo>
                      <a:pt x="322" y="30"/>
                    </a:lnTo>
                    <a:lnTo>
                      <a:pt x="320" y="28"/>
                    </a:lnTo>
                    <a:lnTo>
                      <a:pt x="320" y="28"/>
                    </a:lnTo>
                    <a:lnTo>
                      <a:pt x="320" y="26"/>
                    </a:lnTo>
                    <a:lnTo>
                      <a:pt x="320" y="24"/>
                    </a:lnTo>
                    <a:lnTo>
                      <a:pt x="320" y="22"/>
                    </a:lnTo>
                    <a:lnTo>
                      <a:pt x="318" y="22"/>
                    </a:lnTo>
                    <a:lnTo>
                      <a:pt x="318" y="22"/>
                    </a:lnTo>
                    <a:lnTo>
                      <a:pt x="316" y="26"/>
                    </a:lnTo>
                    <a:lnTo>
                      <a:pt x="316" y="26"/>
                    </a:lnTo>
                    <a:lnTo>
                      <a:pt x="316" y="28"/>
                    </a:lnTo>
                    <a:lnTo>
                      <a:pt x="316" y="28"/>
                    </a:lnTo>
                    <a:lnTo>
                      <a:pt x="314" y="28"/>
                    </a:lnTo>
                    <a:lnTo>
                      <a:pt x="314" y="30"/>
                    </a:lnTo>
                    <a:lnTo>
                      <a:pt x="314" y="32"/>
                    </a:lnTo>
                    <a:lnTo>
                      <a:pt x="316" y="32"/>
                    </a:lnTo>
                    <a:close/>
                    <a:moveTo>
                      <a:pt x="320" y="24"/>
                    </a:moveTo>
                    <a:lnTo>
                      <a:pt x="322" y="28"/>
                    </a:lnTo>
                    <a:lnTo>
                      <a:pt x="324" y="30"/>
                    </a:lnTo>
                    <a:lnTo>
                      <a:pt x="328" y="34"/>
                    </a:lnTo>
                    <a:lnTo>
                      <a:pt x="334" y="30"/>
                    </a:lnTo>
                    <a:lnTo>
                      <a:pt x="336" y="26"/>
                    </a:lnTo>
                    <a:lnTo>
                      <a:pt x="336" y="26"/>
                    </a:lnTo>
                    <a:lnTo>
                      <a:pt x="336" y="26"/>
                    </a:lnTo>
                    <a:lnTo>
                      <a:pt x="338" y="24"/>
                    </a:lnTo>
                    <a:lnTo>
                      <a:pt x="338" y="24"/>
                    </a:lnTo>
                    <a:lnTo>
                      <a:pt x="338" y="24"/>
                    </a:lnTo>
                    <a:lnTo>
                      <a:pt x="336" y="22"/>
                    </a:lnTo>
                    <a:lnTo>
                      <a:pt x="336" y="20"/>
                    </a:lnTo>
                    <a:lnTo>
                      <a:pt x="334" y="20"/>
                    </a:lnTo>
                    <a:lnTo>
                      <a:pt x="334" y="20"/>
                    </a:lnTo>
                    <a:lnTo>
                      <a:pt x="332" y="22"/>
                    </a:lnTo>
                    <a:lnTo>
                      <a:pt x="330" y="22"/>
                    </a:lnTo>
                    <a:lnTo>
                      <a:pt x="330" y="22"/>
                    </a:lnTo>
                    <a:lnTo>
                      <a:pt x="328" y="22"/>
                    </a:lnTo>
                    <a:lnTo>
                      <a:pt x="326" y="24"/>
                    </a:lnTo>
                    <a:lnTo>
                      <a:pt x="324" y="24"/>
                    </a:lnTo>
                    <a:lnTo>
                      <a:pt x="322" y="22"/>
                    </a:lnTo>
                    <a:lnTo>
                      <a:pt x="322" y="22"/>
                    </a:lnTo>
                    <a:lnTo>
                      <a:pt x="322" y="20"/>
                    </a:lnTo>
                    <a:lnTo>
                      <a:pt x="320" y="20"/>
                    </a:lnTo>
                    <a:lnTo>
                      <a:pt x="320" y="20"/>
                    </a:lnTo>
                    <a:lnTo>
                      <a:pt x="320" y="20"/>
                    </a:lnTo>
                    <a:lnTo>
                      <a:pt x="320" y="22"/>
                    </a:lnTo>
                    <a:lnTo>
                      <a:pt x="320" y="24"/>
                    </a:lnTo>
                    <a:close/>
                    <a:moveTo>
                      <a:pt x="420" y="20"/>
                    </a:moveTo>
                    <a:lnTo>
                      <a:pt x="422" y="16"/>
                    </a:lnTo>
                    <a:lnTo>
                      <a:pt x="420" y="16"/>
                    </a:lnTo>
                    <a:lnTo>
                      <a:pt x="420" y="18"/>
                    </a:lnTo>
                    <a:lnTo>
                      <a:pt x="420" y="20"/>
                    </a:lnTo>
                    <a:lnTo>
                      <a:pt x="420" y="20"/>
                    </a:lnTo>
                    <a:lnTo>
                      <a:pt x="418" y="20"/>
                    </a:lnTo>
                    <a:lnTo>
                      <a:pt x="416" y="22"/>
                    </a:lnTo>
                    <a:lnTo>
                      <a:pt x="416" y="24"/>
                    </a:lnTo>
                    <a:lnTo>
                      <a:pt x="416" y="24"/>
                    </a:lnTo>
                    <a:lnTo>
                      <a:pt x="418" y="24"/>
                    </a:lnTo>
                    <a:lnTo>
                      <a:pt x="420" y="20"/>
                    </a:lnTo>
                    <a:close/>
                    <a:moveTo>
                      <a:pt x="354" y="22"/>
                    </a:moveTo>
                    <a:lnTo>
                      <a:pt x="354" y="22"/>
                    </a:lnTo>
                    <a:lnTo>
                      <a:pt x="356" y="20"/>
                    </a:lnTo>
                    <a:lnTo>
                      <a:pt x="356" y="18"/>
                    </a:lnTo>
                    <a:lnTo>
                      <a:pt x="356" y="16"/>
                    </a:lnTo>
                    <a:lnTo>
                      <a:pt x="356" y="16"/>
                    </a:lnTo>
                    <a:lnTo>
                      <a:pt x="354" y="16"/>
                    </a:lnTo>
                    <a:lnTo>
                      <a:pt x="354" y="18"/>
                    </a:lnTo>
                    <a:lnTo>
                      <a:pt x="354" y="18"/>
                    </a:lnTo>
                    <a:lnTo>
                      <a:pt x="354" y="20"/>
                    </a:lnTo>
                    <a:lnTo>
                      <a:pt x="354" y="22"/>
                    </a:lnTo>
                    <a:close/>
                    <a:moveTo>
                      <a:pt x="624" y="283"/>
                    </a:moveTo>
                    <a:lnTo>
                      <a:pt x="624" y="283"/>
                    </a:lnTo>
                    <a:lnTo>
                      <a:pt x="622" y="279"/>
                    </a:lnTo>
                    <a:lnTo>
                      <a:pt x="624" y="275"/>
                    </a:lnTo>
                    <a:lnTo>
                      <a:pt x="622" y="273"/>
                    </a:lnTo>
                    <a:lnTo>
                      <a:pt x="622" y="271"/>
                    </a:lnTo>
                    <a:lnTo>
                      <a:pt x="620" y="269"/>
                    </a:lnTo>
                    <a:lnTo>
                      <a:pt x="620" y="267"/>
                    </a:lnTo>
                    <a:lnTo>
                      <a:pt x="620" y="265"/>
                    </a:lnTo>
                    <a:lnTo>
                      <a:pt x="620" y="263"/>
                    </a:lnTo>
                    <a:lnTo>
                      <a:pt x="618" y="263"/>
                    </a:lnTo>
                    <a:lnTo>
                      <a:pt x="618" y="263"/>
                    </a:lnTo>
                    <a:lnTo>
                      <a:pt x="616" y="261"/>
                    </a:lnTo>
                    <a:lnTo>
                      <a:pt x="616" y="259"/>
                    </a:lnTo>
                    <a:lnTo>
                      <a:pt x="614" y="253"/>
                    </a:lnTo>
                    <a:lnTo>
                      <a:pt x="614" y="251"/>
                    </a:lnTo>
                    <a:lnTo>
                      <a:pt x="612" y="251"/>
                    </a:lnTo>
                    <a:lnTo>
                      <a:pt x="610" y="251"/>
                    </a:lnTo>
                    <a:lnTo>
                      <a:pt x="608" y="249"/>
                    </a:lnTo>
                    <a:lnTo>
                      <a:pt x="606" y="247"/>
                    </a:lnTo>
                    <a:lnTo>
                      <a:pt x="604" y="245"/>
                    </a:lnTo>
                    <a:lnTo>
                      <a:pt x="604" y="245"/>
                    </a:lnTo>
                    <a:lnTo>
                      <a:pt x="602" y="243"/>
                    </a:lnTo>
                    <a:lnTo>
                      <a:pt x="602" y="241"/>
                    </a:lnTo>
                    <a:lnTo>
                      <a:pt x="602" y="239"/>
                    </a:lnTo>
                    <a:lnTo>
                      <a:pt x="602" y="235"/>
                    </a:lnTo>
                    <a:lnTo>
                      <a:pt x="602" y="231"/>
                    </a:lnTo>
                    <a:lnTo>
                      <a:pt x="604" y="225"/>
                    </a:lnTo>
                    <a:lnTo>
                      <a:pt x="602" y="221"/>
                    </a:lnTo>
                    <a:lnTo>
                      <a:pt x="602" y="221"/>
                    </a:lnTo>
                    <a:lnTo>
                      <a:pt x="602" y="221"/>
                    </a:lnTo>
                    <a:lnTo>
                      <a:pt x="600" y="223"/>
                    </a:lnTo>
                    <a:lnTo>
                      <a:pt x="600" y="223"/>
                    </a:lnTo>
                    <a:lnTo>
                      <a:pt x="600" y="223"/>
                    </a:lnTo>
                    <a:lnTo>
                      <a:pt x="598" y="223"/>
                    </a:lnTo>
                    <a:lnTo>
                      <a:pt x="596" y="221"/>
                    </a:lnTo>
                    <a:lnTo>
                      <a:pt x="596" y="219"/>
                    </a:lnTo>
                    <a:lnTo>
                      <a:pt x="594" y="217"/>
                    </a:lnTo>
                    <a:lnTo>
                      <a:pt x="594" y="217"/>
                    </a:lnTo>
                    <a:lnTo>
                      <a:pt x="594" y="217"/>
                    </a:lnTo>
                    <a:lnTo>
                      <a:pt x="592" y="219"/>
                    </a:lnTo>
                    <a:lnTo>
                      <a:pt x="592" y="223"/>
                    </a:lnTo>
                    <a:lnTo>
                      <a:pt x="592" y="223"/>
                    </a:lnTo>
                    <a:lnTo>
                      <a:pt x="590" y="223"/>
                    </a:lnTo>
                    <a:lnTo>
                      <a:pt x="590" y="221"/>
                    </a:lnTo>
                    <a:lnTo>
                      <a:pt x="588" y="221"/>
                    </a:lnTo>
                    <a:lnTo>
                      <a:pt x="588" y="221"/>
                    </a:lnTo>
                    <a:lnTo>
                      <a:pt x="588" y="219"/>
                    </a:lnTo>
                    <a:lnTo>
                      <a:pt x="586" y="219"/>
                    </a:lnTo>
                    <a:lnTo>
                      <a:pt x="586" y="215"/>
                    </a:lnTo>
                    <a:lnTo>
                      <a:pt x="586" y="209"/>
                    </a:lnTo>
                    <a:lnTo>
                      <a:pt x="588" y="207"/>
                    </a:lnTo>
                    <a:lnTo>
                      <a:pt x="586" y="205"/>
                    </a:lnTo>
                    <a:lnTo>
                      <a:pt x="586" y="201"/>
                    </a:lnTo>
                    <a:lnTo>
                      <a:pt x="586" y="201"/>
                    </a:lnTo>
                    <a:lnTo>
                      <a:pt x="586" y="199"/>
                    </a:lnTo>
                    <a:lnTo>
                      <a:pt x="584" y="195"/>
                    </a:lnTo>
                    <a:lnTo>
                      <a:pt x="582" y="193"/>
                    </a:lnTo>
                    <a:lnTo>
                      <a:pt x="580" y="191"/>
                    </a:lnTo>
                    <a:lnTo>
                      <a:pt x="580" y="189"/>
                    </a:lnTo>
                    <a:lnTo>
                      <a:pt x="580" y="187"/>
                    </a:lnTo>
                    <a:lnTo>
                      <a:pt x="582" y="187"/>
                    </a:lnTo>
                    <a:lnTo>
                      <a:pt x="582" y="187"/>
                    </a:lnTo>
                    <a:lnTo>
                      <a:pt x="582" y="185"/>
                    </a:lnTo>
                    <a:lnTo>
                      <a:pt x="582" y="183"/>
                    </a:lnTo>
                    <a:lnTo>
                      <a:pt x="580" y="181"/>
                    </a:lnTo>
                    <a:lnTo>
                      <a:pt x="578" y="181"/>
                    </a:lnTo>
                    <a:lnTo>
                      <a:pt x="576" y="179"/>
                    </a:lnTo>
                    <a:lnTo>
                      <a:pt x="574" y="177"/>
                    </a:lnTo>
                    <a:lnTo>
                      <a:pt x="572" y="177"/>
                    </a:lnTo>
                    <a:lnTo>
                      <a:pt x="572" y="177"/>
                    </a:lnTo>
                    <a:lnTo>
                      <a:pt x="570" y="175"/>
                    </a:lnTo>
                    <a:lnTo>
                      <a:pt x="570" y="175"/>
                    </a:lnTo>
                    <a:lnTo>
                      <a:pt x="568" y="175"/>
                    </a:lnTo>
                    <a:lnTo>
                      <a:pt x="566" y="171"/>
                    </a:lnTo>
                    <a:lnTo>
                      <a:pt x="564" y="169"/>
                    </a:lnTo>
                    <a:lnTo>
                      <a:pt x="564" y="167"/>
                    </a:lnTo>
                    <a:lnTo>
                      <a:pt x="564" y="167"/>
                    </a:lnTo>
                    <a:lnTo>
                      <a:pt x="562" y="167"/>
                    </a:lnTo>
                    <a:lnTo>
                      <a:pt x="562" y="167"/>
                    </a:lnTo>
                    <a:lnTo>
                      <a:pt x="560" y="167"/>
                    </a:lnTo>
                    <a:lnTo>
                      <a:pt x="558" y="167"/>
                    </a:lnTo>
                    <a:lnTo>
                      <a:pt x="558" y="165"/>
                    </a:lnTo>
                    <a:lnTo>
                      <a:pt x="556" y="165"/>
                    </a:lnTo>
                    <a:lnTo>
                      <a:pt x="554" y="163"/>
                    </a:lnTo>
                    <a:lnTo>
                      <a:pt x="552" y="163"/>
                    </a:lnTo>
                    <a:lnTo>
                      <a:pt x="550" y="161"/>
                    </a:lnTo>
                    <a:lnTo>
                      <a:pt x="550" y="159"/>
                    </a:lnTo>
                    <a:lnTo>
                      <a:pt x="548" y="157"/>
                    </a:lnTo>
                    <a:lnTo>
                      <a:pt x="550" y="155"/>
                    </a:lnTo>
                    <a:lnTo>
                      <a:pt x="550" y="153"/>
                    </a:lnTo>
                    <a:lnTo>
                      <a:pt x="548" y="151"/>
                    </a:lnTo>
                    <a:lnTo>
                      <a:pt x="546" y="147"/>
                    </a:lnTo>
                    <a:lnTo>
                      <a:pt x="546" y="145"/>
                    </a:lnTo>
                    <a:lnTo>
                      <a:pt x="548" y="143"/>
                    </a:lnTo>
                    <a:lnTo>
                      <a:pt x="550" y="135"/>
                    </a:lnTo>
                    <a:lnTo>
                      <a:pt x="550" y="131"/>
                    </a:lnTo>
                    <a:lnTo>
                      <a:pt x="548" y="124"/>
                    </a:lnTo>
                    <a:lnTo>
                      <a:pt x="548" y="122"/>
                    </a:lnTo>
                    <a:lnTo>
                      <a:pt x="548" y="122"/>
                    </a:lnTo>
                    <a:lnTo>
                      <a:pt x="546" y="122"/>
                    </a:lnTo>
                    <a:lnTo>
                      <a:pt x="546" y="118"/>
                    </a:lnTo>
                    <a:lnTo>
                      <a:pt x="544" y="116"/>
                    </a:lnTo>
                    <a:lnTo>
                      <a:pt x="544" y="116"/>
                    </a:lnTo>
                    <a:lnTo>
                      <a:pt x="542" y="114"/>
                    </a:lnTo>
                    <a:lnTo>
                      <a:pt x="544" y="112"/>
                    </a:lnTo>
                    <a:lnTo>
                      <a:pt x="544" y="110"/>
                    </a:lnTo>
                    <a:lnTo>
                      <a:pt x="544" y="106"/>
                    </a:lnTo>
                    <a:lnTo>
                      <a:pt x="544" y="104"/>
                    </a:lnTo>
                    <a:lnTo>
                      <a:pt x="544" y="100"/>
                    </a:lnTo>
                    <a:lnTo>
                      <a:pt x="544" y="96"/>
                    </a:lnTo>
                    <a:lnTo>
                      <a:pt x="544" y="94"/>
                    </a:lnTo>
                    <a:lnTo>
                      <a:pt x="544" y="92"/>
                    </a:lnTo>
                    <a:lnTo>
                      <a:pt x="544" y="90"/>
                    </a:lnTo>
                    <a:lnTo>
                      <a:pt x="544" y="88"/>
                    </a:lnTo>
                    <a:lnTo>
                      <a:pt x="546" y="86"/>
                    </a:lnTo>
                    <a:lnTo>
                      <a:pt x="544" y="86"/>
                    </a:lnTo>
                    <a:lnTo>
                      <a:pt x="542" y="84"/>
                    </a:lnTo>
                    <a:lnTo>
                      <a:pt x="540" y="82"/>
                    </a:lnTo>
                    <a:lnTo>
                      <a:pt x="536" y="78"/>
                    </a:lnTo>
                    <a:lnTo>
                      <a:pt x="536" y="76"/>
                    </a:lnTo>
                    <a:lnTo>
                      <a:pt x="534" y="74"/>
                    </a:lnTo>
                    <a:lnTo>
                      <a:pt x="532" y="76"/>
                    </a:lnTo>
                    <a:lnTo>
                      <a:pt x="530" y="76"/>
                    </a:lnTo>
                    <a:lnTo>
                      <a:pt x="528" y="78"/>
                    </a:lnTo>
                    <a:lnTo>
                      <a:pt x="526" y="78"/>
                    </a:lnTo>
                    <a:lnTo>
                      <a:pt x="524" y="78"/>
                    </a:lnTo>
                    <a:lnTo>
                      <a:pt x="522" y="76"/>
                    </a:lnTo>
                    <a:lnTo>
                      <a:pt x="522" y="72"/>
                    </a:lnTo>
                    <a:lnTo>
                      <a:pt x="522" y="70"/>
                    </a:lnTo>
                    <a:lnTo>
                      <a:pt x="522" y="68"/>
                    </a:lnTo>
                    <a:lnTo>
                      <a:pt x="522" y="66"/>
                    </a:lnTo>
                    <a:lnTo>
                      <a:pt x="522" y="60"/>
                    </a:lnTo>
                    <a:lnTo>
                      <a:pt x="522" y="58"/>
                    </a:lnTo>
                    <a:lnTo>
                      <a:pt x="522" y="54"/>
                    </a:lnTo>
                    <a:lnTo>
                      <a:pt x="522" y="50"/>
                    </a:lnTo>
                    <a:lnTo>
                      <a:pt x="522" y="48"/>
                    </a:lnTo>
                    <a:lnTo>
                      <a:pt x="522" y="46"/>
                    </a:lnTo>
                    <a:lnTo>
                      <a:pt x="520" y="44"/>
                    </a:lnTo>
                    <a:lnTo>
                      <a:pt x="520" y="42"/>
                    </a:lnTo>
                    <a:lnTo>
                      <a:pt x="518" y="40"/>
                    </a:lnTo>
                    <a:lnTo>
                      <a:pt x="518" y="40"/>
                    </a:lnTo>
                    <a:lnTo>
                      <a:pt x="518" y="38"/>
                    </a:lnTo>
                    <a:lnTo>
                      <a:pt x="518" y="38"/>
                    </a:lnTo>
                    <a:lnTo>
                      <a:pt x="518" y="36"/>
                    </a:lnTo>
                    <a:lnTo>
                      <a:pt x="520" y="34"/>
                    </a:lnTo>
                    <a:lnTo>
                      <a:pt x="518" y="32"/>
                    </a:lnTo>
                    <a:lnTo>
                      <a:pt x="516" y="32"/>
                    </a:lnTo>
                    <a:lnTo>
                      <a:pt x="516" y="32"/>
                    </a:lnTo>
                    <a:lnTo>
                      <a:pt x="516" y="32"/>
                    </a:lnTo>
                    <a:lnTo>
                      <a:pt x="516" y="28"/>
                    </a:lnTo>
                    <a:lnTo>
                      <a:pt x="516" y="24"/>
                    </a:lnTo>
                    <a:lnTo>
                      <a:pt x="516" y="22"/>
                    </a:lnTo>
                    <a:lnTo>
                      <a:pt x="516" y="20"/>
                    </a:lnTo>
                    <a:lnTo>
                      <a:pt x="516" y="18"/>
                    </a:lnTo>
                    <a:lnTo>
                      <a:pt x="514" y="16"/>
                    </a:lnTo>
                    <a:lnTo>
                      <a:pt x="512" y="14"/>
                    </a:lnTo>
                    <a:lnTo>
                      <a:pt x="512" y="14"/>
                    </a:lnTo>
                    <a:lnTo>
                      <a:pt x="512" y="12"/>
                    </a:lnTo>
                    <a:lnTo>
                      <a:pt x="512" y="12"/>
                    </a:lnTo>
                    <a:lnTo>
                      <a:pt x="510" y="12"/>
                    </a:lnTo>
                    <a:lnTo>
                      <a:pt x="510" y="12"/>
                    </a:lnTo>
                    <a:lnTo>
                      <a:pt x="508" y="14"/>
                    </a:lnTo>
                    <a:lnTo>
                      <a:pt x="506" y="16"/>
                    </a:lnTo>
                    <a:lnTo>
                      <a:pt x="504" y="22"/>
                    </a:lnTo>
                    <a:lnTo>
                      <a:pt x="502" y="28"/>
                    </a:lnTo>
                    <a:lnTo>
                      <a:pt x="500" y="32"/>
                    </a:lnTo>
                    <a:lnTo>
                      <a:pt x="500" y="34"/>
                    </a:lnTo>
                    <a:lnTo>
                      <a:pt x="500" y="36"/>
                    </a:lnTo>
                    <a:lnTo>
                      <a:pt x="500" y="34"/>
                    </a:lnTo>
                    <a:lnTo>
                      <a:pt x="500" y="34"/>
                    </a:lnTo>
                    <a:lnTo>
                      <a:pt x="498" y="36"/>
                    </a:lnTo>
                    <a:lnTo>
                      <a:pt x="496" y="40"/>
                    </a:lnTo>
                    <a:lnTo>
                      <a:pt x="494" y="44"/>
                    </a:lnTo>
                    <a:lnTo>
                      <a:pt x="496" y="44"/>
                    </a:lnTo>
                    <a:lnTo>
                      <a:pt x="496" y="44"/>
                    </a:lnTo>
                    <a:lnTo>
                      <a:pt x="498" y="44"/>
                    </a:lnTo>
                    <a:lnTo>
                      <a:pt x="498" y="46"/>
                    </a:lnTo>
                    <a:lnTo>
                      <a:pt x="498" y="46"/>
                    </a:lnTo>
                    <a:lnTo>
                      <a:pt x="498" y="48"/>
                    </a:lnTo>
                    <a:lnTo>
                      <a:pt x="498" y="48"/>
                    </a:lnTo>
                    <a:lnTo>
                      <a:pt x="498" y="48"/>
                    </a:lnTo>
                    <a:lnTo>
                      <a:pt x="496" y="48"/>
                    </a:lnTo>
                    <a:lnTo>
                      <a:pt x="496" y="50"/>
                    </a:lnTo>
                    <a:lnTo>
                      <a:pt x="492" y="52"/>
                    </a:lnTo>
                    <a:lnTo>
                      <a:pt x="492" y="56"/>
                    </a:lnTo>
                    <a:lnTo>
                      <a:pt x="492" y="60"/>
                    </a:lnTo>
                    <a:lnTo>
                      <a:pt x="490" y="62"/>
                    </a:lnTo>
                    <a:lnTo>
                      <a:pt x="488" y="66"/>
                    </a:lnTo>
                    <a:lnTo>
                      <a:pt x="488" y="68"/>
                    </a:lnTo>
                    <a:lnTo>
                      <a:pt x="490" y="70"/>
                    </a:lnTo>
                    <a:lnTo>
                      <a:pt x="490" y="72"/>
                    </a:lnTo>
                    <a:lnTo>
                      <a:pt x="488" y="76"/>
                    </a:lnTo>
                    <a:lnTo>
                      <a:pt x="488" y="78"/>
                    </a:lnTo>
                    <a:lnTo>
                      <a:pt x="488" y="86"/>
                    </a:lnTo>
                    <a:lnTo>
                      <a:pt x="488" y="88"/>
                    </a:lnTo>
                    <a:lnTo>
                      <a:pt x="486" y="92"/>
                    </a:lnTo>
                    <a:lnTo>
                      <a:pt x="484" y="98"/>
                    </a:lnTo>
                    <a:lnTo>
                      <a:pt x="482" y="104"/>
                    </a:lnTo>
                    <a:lnTo>
                      <a:pt x="482" y="108"/>
                    </a:lnTo>
                    <a:lnTo>
                      <a:pt x="480" y="110"/>
                    </a:lnTo>
                    <a:lnTo>
                      <a:pt x="478" y="114"/>
                    </a:lnTo>
                    <a:lnTo>
                      <a:pt x="476" y="118"/>
                    </a:lnTo>
                    <a:lnTo>
                      <a:pt x="472" y="124"/>
                    </a:lnTo>
                    <a:lnTo>
                      <a:pt x="470" y="128"/>
                    </a:lnTo>
                    <a:lnTo>
                      <a:pt x="468" y="133"/>
                    </a:lnTo>
                    <a:lnTo>
                      <a:pt x="464" y="135"/>
                    </a:lnTo>
                    <a:lnTo>
                      <a:pt x="462" y="135"/>
                    </a:lnTo>
                    <a:lnTo>
                      <a:pt x="458" y="137"/>
                    </a:lnTo>
                    <a:lnTo>
                      <a:pt x="454" y="137"/>
                    </a:lnTo>
                    <a:lnTo>
                      <a:pt x="454" y="137"/>
                    </a:lnTo>
                    <a:lnTo>
                      <a:pt x="452" y="135"/>
                    </a:lnTo>
                    <a:lnTo>
                      <a:pt x="450" y="135"/>
                    </a:lnTo>
                    <a:lnTo>
                      <a:pt x="446" y="131"/>
                    </a:lnTo>
                    <a:lnTo>
                      <a:pt x="444" y="131"/>
                    </a:lnTo>
                    <a:lnTo>
                      <a:pt x="442" y="126"/>
                    </a:lnTo>
                    <a:lnTo>
                      <a:pt x="442" y="126"/>
                    </a:lnTo>
                    <a:lnTo>
                      <a:pt x="442" y="124"/>
                    </a:lnTo>
                    <a:lnTo>
                      <a:pt x="442" y="122"/>
                    </a:lnTo>
                    <a:lnTo>
                      <a:pt x="438" y="122"/>
                    </a:lnTo>
                    <a:lnTo>
                      <a:pt x="436" y="120"/>
                    </a:lnTo>
                    <a:lnTo>
                      <a:pt x="434" y="120"/>
                    </a:lnTo>
                    <a:lnTo>
                      <a:pt x="430" y="118"/>
                    </a:lnTo>
                    <a:lnTo>
                      <a:pt x="428" y="116"/>
                    </a:lnTo>
                    <a:lnTo>
                      <a:pt x="426" y="114"/>
                    </a:lnTo>
                    <a:lnTo>
                      <a:pt x="424" y="110"/>
                    </a:lnTo>
                    <a:lnTo>
                      <a:pt x="420" y="108"/>
                    </a:lnTo>
                    <a:lnTo>
                      <a:pt x="418" y="106"/>
                    </a:lnTo>
                    <a:lnTo>
                      <a:pt x="416" y="106"/>
                    </a:lnTo>
                    <a:lnTo>
                      <a:pt x="414" y="104"/>
                    </a:lnTo>
                    <a:lnTo>
                      <a:pt x="414" y="104"/>
                    </a:lnTo>
                    <a:lnTo>
                      <a:pt x="412" y="104"/>
                    </a:lnTo>
                    <a:lnTo>
                      <a:pt x="410" y="104"/>
                    </a:lnTo>
                    <a:lnTo>
                      <a:pt x="408" y="102"/>
                    </a:lnTo>
                    <a:lnTo>
                      <a:pt x="408" y="102"/>
                    </a:lnTo>
                    <a:lnTo>
                      <a:pt x="408" y="102"/>
                    </a:lnTo>
                    <a:lnTo>
                      <a:pt x="410" y="100"/>
                    </a:lnTo>
                    <a:lnTo>
                      <a:pt x="408" y="100"/>
                    </a:lnTo>
                    <a:lnTo>
                      <a:pt x="408" y="100"/>
                    </a:lnTo>
                    <a:lnTo>
                      <a:pt x="408" y="100"/>
                    </a:lnTo>
                    <a:lnTo>
                      <a:pt x="408" y="100"/>
                    </a:lnTo>
                    <a:lnTo>
                      <a:pt x="406" y="100"/>
                    </a:lnTo>
                    <a:lnTo>
                      <a:pt x="402" y="98"/>
                    </a:lnTo>
                    <a:lnTo>
                      <a:pt x="402" y="96"/>
                    </a:lnTo>
                    <a:lnTo>
                      <a:pt x="402" y="96"/>
                    </a:lnTo>
                    <a:lnTo>
                      <a:pt x="398" y="92"/>
                    </a:lnTo>
                    <a:lnTo>
                      <a:pt x="396" y="90"/>
                    </a:lnTo>
                    <a:lnTo>
                      <a:pt x="392" y="88"/>
                    </a:lnTo>
                    <a:lnTo>
                      <a:pt x="392" y="86"/>
                    </a:lnTo>
                    <a:lnTo>
                      <a:pt x="392" y="86"/>
                    </a:lnTo>
                    <a:lnTo>
                      <a:pt x="392" y="84"/>
                    </a:lnTo>
                    <a:lnTo>
                      <a:pt x="392" y="82"/>
                    </a:lnTo>
                    <a:lnTo>
                      <a:pt x="394" y="80"/>
                    </a:lnTo>
                    <a:lnTo>
                      <a:pt x="398" y="76"/>
                    </a:lnTo>
                    <a:lnTo>
                      <a:pt x="398" y="74"/>
                    </a:lnTo>
                    <a:lnTo>
                      <a:pt x="400" y="72"/>
                    </a:lnTo>
                    <a:lnTo>
                      <a:pt x="402" y="68"/>
                    </a:lnTo>
                    <a:lnTo>
                      <a:pt x="402" y="66"/>
                    </a:lnTo>
                    <a:lnTo>
                      <a:pt x="402" y="64"/>
                    </a:lnTo>
                    <a:lnTo>
                      <a:pt x="404" y="58"/>
                    </a:lnTo>
                    <a:lnTo>
                      <a:pt x="408" y="56"/>
                    </a:lnTo>
                    <a:lnTo>
                      <a:pt x="408" y="56"/>
                    </a:lnTo>
                    <a:lnTo>
                      <a:pt x="410" y="54"/>
                    </a:lnTo>
                    <a:lnTo>
                      <a:pt x="410" y="56"/>
                    </a:lnTo>
                    <a:lnTo>
                      <a:pt x="410" y="56"/>
                    </a:lnTo>
                    <a:lnTo>
                      <a:pt x="412" y="56"/>
                    </a:lnTo>
                    <a:lnTo>
                      <a:pt x="414" y="52"/>
                    </a:lnTo>
                    <a:lnTo>
                      <a:pt x="414" y="50"/>
                    </a:lnTo>
                    <a:lnTo>
                      <a:pt x="414" y="50"/>
                    </a:lnTo>
                    <a:lnTo>
                      <a:pt x="414" y="48"/>
                    </a:lnTo>
                    <a:lnTo>
                      <a:pt x="422" y="40"/>
                    </a:lnTo>
                    <a:lnTo>
                      <a:pt x="420" y="38"/>
                    </a:lnTo>
                    <a:lnTo>
                      <a:pt x="420" y="38"/>
                    </a:lnTo>
                    <a:lnTo>
                      <a:pt x="418" y="38"/>
                    </a:lnTo>
                    <a:lnTo>
                      <a:pt x="416" y="36"/>
                    </a:lnTo>
                    <a:lnTo>
                      <a:pt x="416" y="34"/>
                    </a:lnTo>
                    <a:lnTo>
                      <a:pt x="414" y="34"/>
                    </a:lnTo>
                    <a:lnTo>
                      <a:pt x="410" y="36"/>
                    </a:lnTo>
                    <a:lnTo>
                      <a:pt x="410" y="38"/>
                    </a:lnTo>
                    <a:lnTo>
                      <a:pt x="412" y="38"/>
                    </a:lnTo>
                    <a:lnTo>
                      <a:pt x="412" y="40"/>
                    </a:lnTo>
                    <a:lnTo>
                      <a:pt x="410" y="42"/>
                    </a:lnTo>
                    <a:lnTo>
                      <a:pt x="410" y="42"/>
                    </a:lnTo>
                    <a:lnTo>
                      <a:pt x="408" y="42"/>
                    </a:lnTo>
                    <a:lnTo>
                      <a:pt x="406" y="40"/>
                    </a:lnTo>
                    <a:lnTo>
                      <a:pt x="406" y="38"/>
                    </a:lnTo>
                    <a:lnTo>
                      <a:pt x="406" y="38"/>
                    </a:lnTo>
                    <a:lnTo>
                      <a:pt x="404" y="38"/>
                    </a:lnTo>
                    <a:lnTo>
                      <a:pt x="404" y="38"/>
                    </a:lnTo>
                    <a:lnTo>
                      <a:pt x="402" y="38"/>
                    </a:lnTo>
                    <a:lnTo>
                      <a:pt x="402" y="38"/>
                    </a:lnTo>
                    <a:lnTo>
                      <a:pt x="402" y="38"/>
                    </a:lnTo>
                    <a:lnTo>
                      <a:pt x="404" y="36"/>
                    </a:lnTo>
                    <a:lnTo>
                      <a:pt x="406" y="34"/>
                    </a:lnTo>
                    <a:lnTo>
                      <a:pt x="406" y="34"/>
                    </a:lnTo>
                    <a:lnTo>
                      <a:pt x="404" y="34"/>
                    </a:lnTo>
                    <a:lnTo>
                      <a:pt x="404" y="32"/>
                    </a:lnTo>
                    <a:lnTo>
                      <a:pt x="406" y="32"/>
                    </a:lnTo>
                    <a:lnTo>
                      <a:pt x="406" y="32"/>
                    </a:lnTo>
                    <a:lnTo>
                      <a:pt x="404" y="32"/>
                    </a:lnTo>
                    <a:lnTo>
                      <a:pt x="402" y="34"/>
                    </a:lnTo>
                    <a:lnTo>
                      <a:pt x="400" y="36"/>
                    </a:lnTo>
                    <a:lnTo>
                      <a:pt x="396" y="36"/>
                    </a:lnTo>
                    <a:lnTo>
                      <a:pt x="394" y="38"/>
                    </a:lnTo>
                    <a:lnTo>
                      <a:pt x="392" y="38"/>
                    </a:lnTo>
                    <a:lnTo>
                      <a:pt x="388" y="36"/>
                    </a:lnTo>
                    <a:lnTo>
                      <a:pt x="388" y="36"/>
                    </a:lnTo>
                    <a:lnTo>
                      <a:pt x="388" y="34"/>
                    </a:lnTo>
                    <a:lnTo>
                      <a:pt x="384" y="36"/>
                    </a:lnTo>
                    <a:lnTo>
                      <a:pt x="382" y="36"/>
                    </a:lnTo>
                    <a:lnTo>
                      <a:pt x="382" y="34"/>
                    </a:lnTo>
                    <a:lnTo>
                      <a:pt x="380" y="34"/>
                    </a:lnTo>
                    <a:lnTo>
                      <a:pt x="378" y="34"/>
                    </a:lnTo>
                    <a:lnTo>
                      <a:pt x="374" y="32"/>
                    </a:lnTo>
                    <a:lnTo>
                      <a:pt x="370" y="30"/>
                    </a:lnTo>
                    <a:lnTo>
                      <a:pt x="368" y="32"/>
                    </a:lnTo>
                    <a:lnTo>
                      <a:pt x="368" y="30"/>
                    </a:lnTo>
                    <a:lnTo>
                      <a:pt x="366" y="30"/>
                    </a:lnTo>
                    <a:lnTo>
                      <a:pt x="364" y="30"/>
                    </a:lnTo>
                    <a:lnTo>
                      <a:pt x="362" y="28"/>
                    </a:lnTo>
                    <a:lnTo>
                      <a:pt x="362" y="24"/>
                    </a:lnTo>
                    <a:lnTo>
                      <a:pt x="360" y="24"/>
                    </a:lnTo>
                    <a:lnTo>
                      <a:pt x="358" y="24"/>
                    </a:lnTo>
                    <a:lnTo>
                      <a:pt x="356" y="24"/>
                    </a:lnTo>
                    <a:lnTo>
                      <a:pt x="356" y="26"/>
                    </a:lnTo>
                    <a:lnTo>
                      <a:pt x="354" y="24"/>
                    </a:lnTo>
                    <a:lnTo>
                      <a:pt x="350" y="20"/>
                    </a:lnTo>
                    <a:lnTo>
                      <a:pt x="350" y="20"/>
                    </a:lnTo>
                    <a:lnTo>
                      <a:pt x="350" y="20"/>
                    </a:lnTo>
                    <a:lnTo>
                      <a:pt x="348" y="22"/>
                    </a:lnTo>
                    <a:lnTo>
                      <a:pt x="348" y="22"/>
                    </a:lnTo>
                    <a:lnTo>
                      <a:pt x="348" y="22"/>
                    </a:lnTo>
                    <a:lnTo>
                      <a:pt x="346" y="20"/>
                    </a:lnTo>
                    <a:lnTo>
                      <a:pt x="346" y="20"/>
                    </a:lnTo>
                    <a:lnTo>
                      <a:pt x="342" y="22"/>
                    </a:lnTo>
                    <a:lnTo>
                      <a:pt x="342" y="22"/>
                    </a:lnTo>
                    <a:lnTo>
                      <a:pt x="344" y="22"/>
                    </a:lnTo>
                    <a:lnTo>
                      <a:pt x="346" y="24"/>
                    </a:lnTo>
                    <a:lnTo>
                      <a:pt x="348" y="26"/>
                    </a:lnTo>
                    <a:lnTo>
                      <a:pt x="350" y="24"/>
                    </a:lnTo>
                    <a:lnTo>
                      <a:pt x="352" y="26"/>
                    </a:lnTo>
                    <a:lnTo>
                      <a:pt x="356" y="28"/>
                    </a:lnTo>
                    <a:lnTo>
                      <a:pt x="354" y="30"/>
                    </a:lnTo>
                    <a:lnTo>
                      <a:pt x="354" y="32"/>
                    </a:lnTo>
                    <a:lnTo>
                      <a:pt x="354" y="34"/>
                    </a:lnTo>
                    <a:lnTo>
                      <a:pt x="354" y="34"/>
                    </a:lnTo>
                    <a:lnTo>
                      <a:pt x="356" y="36"/>
                    </a:lnTo>
                    <a:lnTo>
                      <a:pt x="354" y="36"/>
                    </a:lnTo>
                    <a:lnTo>
                      <a:pt x="354" y="36"/>
                    </a:lnTo>
                    <a:lnTo>
                      <a:pt x="352" y="36"/>
                    </a:lnTo>
                    <a:lnTo>
                      <a:pt x="350" y="38"/>
                    </a:lnTo>
                    <a:lnTo>
                      <a:pt x="350" y="40"/>
                    </a:lnTo>
                    <a:lnTo>
                      <a:pt x="350" y="38"/>
                    </a:lnTo>
                    <a:lnTo>
                      <a:pt x="348" y="38"/>
                    </a:lnTo>
                    <a:lnTo>
                      <a:pt x="346" y="38"/>
                    </a:lnTo>
                    <a:lnTo>
                      <a:pt x="344" y="40"/>
                    </a:lnTo>
                    <a:lnTo>
                      <a:pt x="344" y="38"/>
                    </a:lnTo>
                    <a:lnTo>
                      <a:pt x="342" y="38"/>
                    </a:lnTo>
                    <a:lnTo>
                      <a:pt x="340" y="40"/>
                    </a:lnTo>
                    <a:lnTo>
                      <a:pt x="334" y="40"/>
                    </a:lnTo>
                    <a:lnTo>
                      <a:pt x="334" y="38"/>
                    </a:lnTo>
                    <a:lnTo>
                      <a:pt x="334" y="36"/>
                    </a:lnTo>
                    <a:lnTo>
                      <a:pt x="334" y="36"/>
                    </a:lnTo>
                    <a:lnTo>
                      <a:pt x="332" y="36"/>
                    </a:lnTo>
                    <a:lnTo>
                      <a:pt x="332" y="38"/>
                    </a:lnTo>
                    <a:lnTo>
                      <a:pt x="328" y="38"/>
                    </a:lnTo>
                    <a:lnTo>
                      <a:pt x="328" y="38"/>
                    </a:lnTo>
                    <a:lnTo>
                      <a:pt x="328" y="40"/>
                    </a:lnTo>
                    <a:lnTo>
                      <a:pt x="328" y="40"/>
                    </a:lnTo>
                    <a:lnTo>
                      <a:pt x="328" y="40"/>
                    </a:lnTo>
                    <a:lnTo>
                      <a:pt x="326" y="40"/>
                    </a:lnTo>
                    <a:lnTo>
                      <a:pt x="326" y="42"/>
                    </a:lnTo>
                    <a:lnTo>
                      <a:pt x="326" y="44"/>
                    </a:lnTo>
                    <a:lnTo>
                      <a:pt x="326" y="44"/>
                    </a:lnTo>
                    <a:lnTo>
                      <a:pt x="324" y="44"/>
                    </a:lnTo>
                    <a:lnTo>
                      <a:pt x="324" y="42"/>
                    </a:lnTo>
                    <a:lnTo>
                      <a:pt x="322" y="42"/>
                    </a:lnTo>
                    <a:lnTo>
                      <a:pt x="322" y="42"/>
                    </a:lnTo>
                    <a:lnTo>
                      <a:pt x="322" y="44"/>
                    </a:lnTo>
                    <a:lnTo>
                      <a:pt x="322" y="46"/>
                    </a:lnTo>
                    <a:lnTo>
                      <a:pt x="320" y="46"/>
                    </a:lnTo>
                    <a:lnTo>
                      <a:pt x="318" y="46"/>
                    </a:lnTo>
                    <a:lnTo>
                      <a:pt x="318" y="46"/>
                    </a:lnTo>
                    <a:lnTo>
                      <a:pt x="316" y="50"/>
                    </a:lnTo>
                    <a:lnTo>
                      <a:pt x="314" y="52"/>
                    </a:lnTo>
                    <a:lnTo>
                      <a:pt x="314" y="54"/>
                    </a:lnTo>
                    <a:lnTo>
                      <a:pt x="312" y="54"/>
                    </a:lnTo>
                    <a:lnTo>
                      <a:pt x="314" y="58"/>
                    </a:lnTo>
                    <a:lnTo>
                      <a:pt x="314" y="60"/>
                    </a:lnTo>
                    <a:lnTo>
                      <a:pt x="312" y="60"/>
                    </a:lnTo>
                    <a:lnTo>
                      <a:pt x="310" y="60"/>
                    </a:lnTo>
                    <a:lnTo>
                      <a:pt x="308" y="62"/>
                    </a:lnTo>
                    <a:lnTo>
                      <a:pt x="308" y="62"/>
                    </a:lnTo>
                    <a:lnTo>
                      <a:pt x="306" y="64"/>
                    </a:lnTo>
                    <a:lnTo>
                      <a:pt x="306" y="66"/>
                    </a:lnTo>
                    <a:lnTo>
                      <a:pt x="306" y="66"/>
                    </a:lnTo>
                    <a:lnTo>
                      <a:pt x="304" y="68"/>
                    </a:lnTo>
                    <a:lnTo>
                      <a:pt x="304" y="70"/>
                    </a:lnTo>
                    <a:lnTo>
                      <a:pt x="302" y="70"/>
                    </a:lnTo>
                    <a:lnTo>
                      <a:pt x="300" y="74"/>
                    </a:lnTo>
                    <a:lnTo>
                      <a:pt x="298" y="78"/>
                    </a:lnTo>
                    <a:lnTo>
                      <a:pt x="300" y="78"/>
                    </a:lnTo>
                    <a:lnTo>
                      <a:pt x="302" y="80"/>
                    </a:lnTo>
                    <a:lnTo>
                      <a:pt x="302" y="80"/>
                    </a:lnTo>
                    <a:lnTo>
                      <a:pt x="302" y="80"/>
                    </a:lnTo>
                    <a:lnTo>
                      <a:pt x="300" y="82"/>
                    </a:lnTo>
                    <a:lnTo>
                      <a:pt x="302" y="82"/>
                    </a:lnTo>
                    <a:lnTo>
                      <a:pt x="302" y="84"/>
                    </a:lnTo>
                    <a:lnTo>
                      <a:pt x="304" y="84"/>
                    </a:lnTo>
                    <a:lnTo>
                      <a:pt x="304" y="84"/>
                    </a:lnTo>
                    <a:lnTo>
                      <a:pt x="302" y="86"/>
                    </a:lnTo>
                    <a:lnTo>
                      <a:pt x="300" y="86"/>
                    </a:lnTo>
                    <a:lnTo>
                      <a:pt x="300" y="86"/>
                    </a:lnTo>
                    <a:lnTo>
                      <a:pt x="300" y="88"/>
                    </a:lnTo>
                    <a:lnTo>
                      <a:pt x="300" y="90"/>
                    </a:lnTo>
                    <a:lnTo>
                      <a:pt x="300" y="90"/>
                    </a:lnTo>
                    <a:lnTo>
                      <a:pt x="300" y="90"/>
                    </a:lnTo>
                    <a:lnTo>
                      <a:pt x="300" y="88"/>
                    </a:lnTo>
                    <a:lnTo>
                      <a:pt x="298" y="86"/>
                    </a:lnTo>
                    <a:lnTo>
                      <a:pt x="296" y="86"/>
                    </a:lnTo>
                    <a:lnTo>
                      <a:pt x="296" y="86"/>
                    </a:lnTo>
                    <a:lnTo>
                      <a:pt x="294" y="86"/>
                    </a:lnTo>
                    <a:lnTo>
                      <a:pt x="294" y="90"/>
                    </a:lnTo>
                    <a:lnTo>
                      <a:pt x="294" y="90"/>
                    </a:lnTo>
                    <a:lnTo>
                      <a:pt x="294" y="90"/>
                    </a:lnTo>
                    <a:lnTo>
                      <a:pt x="294" y="88"/>
                    </a:lnTo>
                    <a:lnTo>
                      <a:pt x="292" y="86"/>
                    </a:lnTo>
                    <a:lnTo>
                      <a:pt x="286" y="84"/>
                    </a:lnTo>
                    <a:lnTo>
                      <a:pt x="284" y="84"/>
                    </a:lnTo>
                    <a:lnTo>
                      <a:pt x="282" y="84"/>
                    </a:lnTo>
                    <a:lnTo>
                      <a:pt x="282" y="84"/>
                    </a:lnTo>
                    <a:lnTo>
                      <a:pt x="282" y="86"/>
                    </a:lnTo>
                    <a:lnTo>
                      <a:pt x="280" y="86"/>
                    </a:lnTo>
                    <a:lnTo>
                      <a:pt x="280" y="86"/>
                    </a:lnTo>
                    <a:lnTo>
                      <a:pt x="278" y="88"/>
                    </a:lnTo>
                    <a:lnTo>
                      <a:pt x="278" y="88"/>
                    </a:lnTo>
                    <a:lnTo>
                      <a:pt x="278" y="90"/>
                    </a:lnTo>
                    <a:lnTo>
                      <a:pt x="278" y="92"/>
                    </a:lnTo>
                    <a:lnTo>
                      <a:pt x="278" y="92"/>
                    </a:lnTo>
                    <a:lnTo>
                      <a:pt x="278" y="94"/>
                    </a:lnTo>
                    <a:lnTo>
                      <a:pt x="278" y="92"/>
                    </a:lnTo>
                    <a:lnTo>
                      <a:pt x="276" y="92"/>
                    </a:lnTo>
                    <a:lnTo>
                      <a:pt x="276" y="94"/>
                    </a:lnTo>
                    <a:lnTo>
                      <a:pt x="276" y="94"/>
                    </a:lnTo>
                    <a:lnTo>
                      <a:pt x="276" y="90"/>
                    </a:lnTo>
                    <a:lnTo>
                      <a:pt x="278" y="86"/>
                    </a:lnTo>
                    <a:lnTo>
                      <a:pt x="278" y="84"/>
                    </a:lnTo>
                    <a:lnTo>
                      <a:pt x="278" y="84"/>
                    </a:lnTo>
                    <a:lnTo>
                      <a:pt x="278" y="82"/>
                    </a:lnTo>
                    <a:lnTo>
                      <a:pt x="274" y="78"/>
                    </a:lnTo>
                    <a:lnTo>
                      <a:pt x="272" y="76"/>
                    </a:lnTo>
                    <a:lnTo>
                      <a:pt x="272" y="74"/>
                    </a:lnTo>
                    <a:lnTo>
                      <a:pt x="270" y="72"/>
                    </a:lnTo>
                    <a:lnTo>
                      <a:pt x="268" y="70"/>
                    </a:lnTo>
                    <a:lnTo>
                      <a:pt x="266" y="68"/>
                    </a:lnTo>
                    <a:lnTo>
                      <a:pt x="264" y="68"/>
                    </a:lnTo>
                    <a:lnTo>
                      <a:pt x="262" y="66"/>
                    </a:lnTo>
                    <a:lnTo>
                      <a:pt x="260" y="66"/>
                    </a:lnTo>
                    <a:lnTo>
                      <a:pt x="258" y="66"/>
                    </a:lnTo>
                    <a:lnTo>
                      <a:pt x="258" y="68"/>
                    </a:lnTo>
                    <a:lnTo>
                      <a:pt x="258" y="70"/>
                    </a:lnTo>
                    <a:lnTo>
                      <a:pt x="256" y="72"/>
                    </a:lnTo>
                    <a:lnTo>
                      <a:pt x="254" y="72"/>
                    </a:lnTo>
                    <a:lnTo>
                      <a:pt x="254" y="72"/>
                    </a:lnTo>
                    <a:lnTo>
                      <a:pt x="252" y="70"/>
                    </a:lnTo>
                    <a:lnTo>
                      <a:pt x="252" y="72"/>
                    </a:lnTo>
                    <a:lnTo>
                      <a:pt x="250" y="72"/>
                    </a:lnTo>
                    <a:lnTo>
                      <a:pt x="250" y="72"/>
                    </a:lnTo>
                    <a:lnTo>
                      <a:pt x="250" y="72"/>
                    </a:lnTo>
                    <a:lnTo>
                      <a:pt x="248" y="70"/>
                    </a:lnTo>
                    <a:lnTo>
                      <a:pt x="248" y="70"/>
                    </a:lnTo>
                    <a:lnTo>
                      <a:pt x="246" y="70"/>
                    </a:lnTo>
                    <a:lnTo>
                      <a:pt x="248" y="72"/>
                    </a:lnTo>
                    <a:lnTo>
                      <a:pt x="248" y="72"/>
                    </a:lnTo>
                    <a:lnTo>
                      <a:pt x="248" y="74"/>
                    </a:lnTo>
                    <a:lnTo>
                      <a:pt x="246" y="74"/>
                    </a:lnTo>
                    <a:lnTo>
                      <a:pt x="246" y="76"/>
                    </a:lnTo>
                    <a:lnTo>
                      <a:pt x="246" y="76"/>
                    </a:lnTo>
                    <a:lnTo>
                      <a:pt x="246" y="78"/>
                    </a:lnTo>
                    <a:lnTo>
                      <a:pt x="244" y="80"/>
                    </a:lnTo>
                    <a:lnTo>
                      <a:pt x="242" y="82"/>
                    </a:lnTo>
                    <a:lnTo>
                      <a:pt x="242" y="80"/>
                    </a:lnTo>
                    <a:lnTo>
                      <a:pt x="242" y="80"/>
                    </a:lnTo>
                    <a:lnTo>
                      <a:pt x="242" y="78"/>
                    </a:lnTo>
                    <a:lnTo>
                      <a:pt x="240" y="78"/>
                    </a:lnTo>
                    <a:lnTo>
                      <a:pt x="240" y="80"/>
                    </a:lnTo>
                    <a:lnTo>
                      <a:pt x="240" y="80"/>
                    </a:lnTo>
                    <a:lnTo>
                      <a:pt x="240" y="80"/>
                    </a:lnTo>
                    <a:lnTo>
                      <a:pt x="240" y="78"/>
                    </a:lnTo>
                    <a:lnTo>
                      <a:pt x="240" y="76"/>
                    </a:lnTo>
                    <a:lnTo>
                      <a:pt x="240" y="76"/>
                    </a:lnTo>
                    <a:lnTo>
                      <a:pt x="240" y="74"/>
                    </a:lnTo>
                    <a:lnTo>
                      <a:pt x="240" y="76"/>
                    </a:lnTo>
                    <a:lnTo>
                      <a:pt x="238" y="76"/>
                    </a:lnTo>
                    <a:lnTo>
                      <a:pt x="238" y="78"/>
                    </a:lnTo>
                    <a:lnTo>
                      <a:pt x="238" y="80"/>
                    </a:lnTo>
                    <a:lnTo>
                      <a:pt x="236" y="80"/>
                    </a:lnTo>
                    <a:lnTo>
                      <a:pt x="234" y="80"/>
                    </a:lnTo>
                    <a:lnTo>
                      <a:pt x="234" y="80"/>
                    </a:lnTo>
                    <a:lnTo>
                      <a:pt x="234" y="82"/>
                    </a:lnTo>
                    <a:lnTo>
                      <a:pt x="232" y="82"/>
                    </a:lnTo>
                    <a:lnTo>
                      <a:pt x="232" y="84"/>
                    </a:lnTo>
                    <a:lnTo>
                      <a:pt x="232" y="86"/>
                    </a:lnTo>
                    <a:lnTo>
                      <a:pt x="232" y="86"/>
                    </a:lnTo>
                    <a:lnTo>
                      <a:pt x="234" y="88"/>
                    </a:lnTo>
                    <a:lnTo>
                      <a:pt x="234" y="90"/>
                    </a:lnTo>
                    <a:lnTo>
                      <a:pt x="234" y="90"/>
                    </a:lnTo>
                    <a:lnTo>
                      <a:pt x="232" y="90"/>
                    </a:lnTo>
                    <a:lnTo>
                      <a:pt x="230" y="88"/>
                    </a:lnTo>
                    <a:lnTo>
                      <a:pt x="230" y="88"/>
                    </a:lnTo>
                    <a:lnTo>
                      <a:pt x="228" y="88"/>
                    </a:lnTo>
                    <a:lnTo>
                      <a:pt x="228" y="88"/>
                    </a:lnTo>
                    <a:lnTo>
                      <a:pt x="228" y="90"/>
                    </a:lnTo>
                    <a:lnTo>
                      <a:pt x="228" y="90"/>
                    </a:lnTo>
                    <a:lnTo>
                      <a:pt x="226" y="90"/>
                    </a:lnTo>
                    <a:lnTo>
                      <a:pt x="226" y="90"/>
                    </a:lnTo>
                    <a:lnTo>
                      <a:pt x="226" y="92"/>
                    </a:lnTo>
                    <a:lnTo>
                      <a:pt x="226" y="92"/>
                    </a:lnTo>
                    <a:lnTo>
                      <a:pt x="226" y="94"/>
                    </a:lnTo>
                    <a:lnTo>
                      <a:pt x="228" y="94"/>
                    </a:lnTo>
                    <a:lnTo>
                      <a:pt x="228" y="94"/>
                    </a:lnTo>
                    <a:lnTo>
                      <a:pt x="228" y="94"/>
                    </a:lnTo>
                    <a:lnTo>
                      <a:pt x="228" y="96"/>
                    </a:lnTo>
                    <a:lnTo>
                      <a:pt x="228" y="96"/>
                    </a:lnTo>
                    <a:lnTo>
                      <a:pt x="226" y="96"/>
                    </a:lnTo>
                    <a:lnTo>
                      <a:pt x="224" y="94"/>
                    </a:lnTo>
                    <a:lnTo>
                      <a:pt x="222" y="92"/>
                    </a:lnTo>
                    <a:lnTo>
                      <a:pt x="222" y="94"/>
                    </a:lnTo>
                    <a:lnTo>
                      <a:pt x="222" y="94"/>
                    </a:lnTo>
                    <a:lnTo>
                      <a:pt x="222" y="96"/>
                    </a:lnTo>
                    <a:lnTo>
                      <a:pt x="220" y="96"/>
                    </a:lnTo>
                    <a:lnTo>
                      <a:pt x="220" y="96"/>
                    </a:lnTo>
                    <a:lnTo>
                      <a:pt x="218" y="96"/>
                    </a:lnTo>
                    <a:lnTo>
                      <a:pt x="218" y="100"/>
                    </a:lnTo>
                    <a:lnTo>
                      <a:pt x="216" y="102"/>
                    </a:lnTo>
                    <a:lnTo>
                      <a:pt x="218" y="104"/>
                    </a:lnTo>
                    <a:lnTo>
                      <a:pt x="218" y="106"/>
                    </a:lnTo>
                    <a:lnTo>
                      <a:pt x="220" y="102"/>
                    </a:lnTo>
                    <a:lnTo>
                      <a:pt x="220" y="102"/>
                    </a:lnTo>
                    <a:lnTo>
                      <a:pt x="220" y="104"/>
                    </a:lnTo>
                    <a:lnTo>
                      <a:pt x="220" y="104"/>
                    </a:lnTo>
                    <a:lnTo>
                      <a:pt x="220" y="106"/>
                    </a:lnTo>
                    <a:lnTo>
                      <a:pt x="218" y="108"/>
                    </a:lnTo>
                    <a:lnTo>
                      <a:pt x="218" y="108"/>
                    </a:lnTo>
                    <a:lnTo>
                      <a:pt x="216" y="108"/>
                    </a:lnTo>
                    <a:lnTo>
                      <a:pt x="216" y="108"/>
                    </a:lnTo>
                    <a:lnTo>
                      <a:pt x="216" y="110"/>
                    </a:lnTo>
                    <a:lnTo>
                      <a:pt x="216" y="112"/>
                    </a:lnTo>
                    <a:lnTo>
                      <a:pt x="216" y="112"/>
                    </a:lnTo>
                    <a:lnTo>
                      <a:pt x="218" y="112"/>
                    </a:lnTo>
                    <a:lnTo>
                      <a:pt x="220" y="112"/>
                    </a:lnTo>
                    <a:lnTo>
                      <a:pt x="220" y="112"/>
                    </a:lnTo>
                    <a:lnTo>
                      <a:pt x="220" y="112"/>
                    </a:lnTo>
                    <a:lnTo>
                      <a:pt x="220" y="112"/>
                    </a:lnTo>
                    <a:lnTo>
                      <a:pt x="218" y="112"/>
                    </a:lnTo>
                    <a:lnTo>
                      <a:pt x="216" y="112"/>
                    </a:lnTo>
                    <a:lnTo>
                      <a:pt x="214" y="112"/>
                    </a:lnTo>
                    <a:lnTo>
                      <a:pt x="212" y="112"/>
                    </a:lnTo>
                    <a:lnTo>
                      <a:pt x="212" y="110"/>
                    </a:lnTo>
                    <a:lnTo>
                      <a:pt x="210" y="110"/>
                    </a:lnTo>
                    <a:lnTo>
                      <a:pt x="208" y="110"/>
                    </a:lnTo>
                    <a:lnTo>
                      <a:pt x="208" y="112"/>
                    </a:lnTo>
                    <a:lnTo>
                      <a:pt x="206" y="112"/>
                    </a:lnTo>
                    <a:lnTo>
                      <a:pt x="206" y="110"/>
                    </a:lnTo>
                    <a:lnTo>
                      <a:pt x="204" y="108"/>
                    </a:lnTo>
                    <a:lnTo>
                      <a:pt x="204" y="110"/>
                    </a:lnTo>
                    <a:lnTo>
                      <a:pt x="204" y="112"/>
                    </a:lnTo>
                    <a:lnTo>
                      <a:pt x="204" y="114"/>
                    </a:lnTo>
                    <a:lnTo>
                      <a:pt x="202" y="114"/>
                    </a:lnTo>
                    <a:lnTo>
                      <a:pt x="202" y="114"/>
                    </a:lnTo>
                    <a:lnTo>
                      <a:pt x="200" y="114"/>
                    </a:lnTo>
                    <a:lnTo>
                      <a:pt x="202" y="116"/>
                    </a:lnTo>
                    <a:lnTo>
                      <a:pt x="202" y="118"/>
                    </a:lnTo>
                    <a:lnTo>
                      <a:pt x="204" y="118"/>
                    </a:lnTo>
                    <a:lnTo>
                      <a:pt x="204" y="120"/>
                    </a:lnTo>
                    <a:lnTo>
                      <a:pt x="204" y="122"/>
                    </a:lnTo>
                    <a:lnTo>
                      <a:pt x="206" y="122"/>
                    </a:lnTo>
                    <a:lnTo>
                      <a:pt x="206" y="122"/>
                    </a:lnTo>
                    <a:lnTo>
                      <a:pt x="204" y="124"/>
                    </a:lnTo>
                    <a:lnTo>
                      <a:pt x="204" y="126"/>
                    </a:lnTo>
                    <a:lnTo>
                      <a:pt x="204" y="126"/>
                    </a:lnTo>
                    <a:lnTo>
                      <a:pt x="204" y="126"/>
                    </a:lnTo>
                    <a:lnTo>
                      <a:pt x="202" y="124"/>
                    </a:lnTo>
                    <a:lnTo>
                      <a:pt x="202" y="124"/>
                    </a:lnTo>
                    <a:lnTo>
                      <a:pt x="200" y="124"/>
                    </a:lnTo>
                    <a:lnTo>
                      <a:pt x="200" y="126"/>
                    </a:lnTo>
                    <a:lnTo>
                      <a:pt x="200" y="128"/>
                    </a:lnTo>
                    <a:lnTo>
                      <a:pt x="200" y="133"/>
                    </a:lnTo>
                    <a:lnTo>
                      <a:pt x="200" y="133"/>
                    </a:lnTo>
                    <a:lnTo>
                      <a:pt x="200" y="133"/>
                    </a:lnTo>
                    <a:lnTo>
                      <a:pt x="198" y="133"/>
                    </a:lnTo>
                    <a:lnTo>
                      <a:pt x="198" y="131"/>
                    </a:lnTo>
                    <a:lnTo>
                      <a:pt x="196" y="128"/>
                    </a:lnTo>
                    <a:lnTo>
                      <a:pt x="196" y="124"/>
                    </a:lnTo>
                    <a:lnTo>
                      <a:pt x="194" y="122"/>
                    </a:lnTo>
                    <a:lnTo>
                      <a:pt x="194" y="118"/>
                    </a:lnTo>
                    <a:lnTo>
                      <a:pt x="192" y="114"/>
                    </a:lnTo>
                    <a:lnTo>
                      <a:pt x="192" y="114"/>
                    </a:lnTo>
                    <a:lnTo>
                      <a:pt x="190" y="116"/>
                    </a:lnTo>
                    <a:lnTo>
                      <a:pt x="188" y="118"/>
                    </a:lnTo>
                    <a:lnTo>
                      <a:pt x="188" y="120"/>
                    </a:lnTo>
                    <a:lnTo>
                      <a:pt x="186" y="122"/>
                    </a:lnTo>
                    <a:lnTo>
                      <a:pt x="184" y="122"/>
                    </a:lnTo>
                    <a:lnTo>
                      <a:pt x="182" y="124"/>
                    </a:lnTo>
                    <a:lnTo>
                      <a:pt x="182" y="124"/>
                    </a:lnTo>
                    <a:lnTo>
                      <a:pt x="180" y="126"/>
                    </a:lnTo>
                    <a:lnTo>
                      <a:pt x="178" y="131"/>
                    </a:lnTo>
                    <a:lnTo>
                      <a:pt x="178" y="133"/>
                    </a:lnTo>
                    <a:lnTo>
                      <a:pt x="176" y="135"/>
                    </a:lnTo>
                    <a:lnTo>
                      <a:pt x="178" y="137"/>
                    </a:lnTo>
                    <a:lnTo>
                      <a:pt x="178" y="141"/>
                    </a:lnTo>
                    <a:lnTo>
                      <a:pt x="178" y="143"/>
                    </a:lnTo>
                    <a:lnTo>
                      <a:pt x="178" y="143"/>
                    </a:lnTo>
                    <a:lnTo>
                      <a:pt x="178" y="145"/>
                    </a:lnTo>
                    <a:lnTo>
                      <a:pt x="178" y="145"/>
                    </a:lnTo>
                    <a:lnTo>
                      <a:pt x="172" y="149"/>
                    </a:lnTo>
                    <a:lnTo>
                      <a:pt x="170" y="151"/>
                    </a:lnTo>
                    <a:lnTo>
                      <a:pt x="168" y="153"/>
                    </a:lnTo>
                    <a:lnTo>
                      <a:pt x="168" y="155"/>
                    </a:lnTo>
                    <a:lnTo>
                      <a:pt x="166" y="157"/>
                    </a:lnTo>
                    <a:lnTo>
                      <a:pt x="164" y="159"/>
                    </a:lnTo>
                    <a:lnTo>
                      <a:pt x="162" y="163"/>
                    </a:lnTo>
                    <a:lnTo>
                      <a:pt x="160" y="167"/>
                    </a:lnTo>
                    <a:lnTo>
                      <a:pt x="156" y="169"/>
                    </a:lnTo>
                    <a:lnTo>
                      <a:pt x="154" y="171"/>
                    </a:lnTo>
                    <a:lnTo>
                      <a:pt x="152" y="173"/>
                    </a:lnTo>
                    <a:lnTo>
                      <a:pt x="144" y="175"/>
                    </a:lnTo>
                    <a:lnTo>
                      <a:pt x="140" y="177"/>
                    </a:lnTo>
                    <a:lnTo>
                      <a:pt x="134" y="177"/>
                    </a:lnTo>
                    <a:lnTo>
                      <a:pt x="130" y="179"/>
                    </a:lnTo>
                    <a:lnTo>
                      <a:pt x="126" y="179"/>
                    </a:lnTo>
                    <a:lnTo>
                      <a:pt x="122" y="179"/>
                    </a:lnTo>
                    <a:lnTo>
                      <a:pt x="116" y="183"/>
                    </a:lnTo>
                    <a:lnTo>
                      <a:pt x="112" y="185"/>
                    </a:lnTo>
                    <a:lnTo>
                      <a:pt x="108" y="185"/>
                    </a:lnTo>
                    <a:lnTo>
                      <a:pt x="106" y="185"/>
                    </a:lnTo>
                    <a:lnTo>
                      <a:pt x="102" y="189"/>
                    </a:lnTo>
                    <a:lnTo>
                      <a:pt x="98" y="189"/>
                    </a:lnTo>
                    <a:lnTo>
                      <a:pt x="94" y="191"/>
                    </a:lnTo>
                    <a:lnTo>
                      <a:pt x="92" y="191"/>
                    </a:lnTo>
                    <a:lnTo>
                      <a:pt x="90" y="189"/>
                    </a:lnTo>
                    <a:lnTo>
                      <a:pt x="88" y="189"/>
                    </a:lnTo>
                    <a:lnTo>
                      <a:pt x="86" y="189"/>
                    </a:lnTo>
                    <a:lnTo>
                      <a:pt x="84" y="189"/>
                    </a:lnTo>
                    <a:lnTo>
                      <a:pt x="82" y="191"/>
                    </a:lnTo>
                    <a:lnTo>
                      <a:pt x="72" y="197"/>
                    </a:lnTo>
                    <a:lnTo>
                      <a:pt x="70" y="199"/>
                    </a:lnTo>
                    <a:lnTo>
                      <a:pt x="68" y="201"/>
                    </a:lnTo>
                    <a:lnTo>
                      <a:pt x="64" y="203"/>
                    </a:lnTo>
                    <a:lnTo>
                      <a:pt x="62" y="205"/>
                    </a:lnTo>
                    <a:lnTo>
                      <a:pt x="58" y="207"/>
                    </a:lnTo>
                    <a:lnTo>
                      <a:pt x="52" y="209"/>
                    </a:lnTo>
                    <a:lnTo>
                      <a:pt x="50" y="211"/>
                    </a:lnTo>
                    <a:lnTo>
                      <a:pt x="48" y="213"/>
                    </a:lnTo>
                    <a:lnTo>
                      <a:pt x="44" y="219"/>
                    </a:lnTo>
                    <a:lnTo>
                      <a:pt x="42" y="219"/>
                    </a:lnTo>
                    <a:lnTo>
                      <a:pt x="42" y="221"/>
                    </a:lnTo>
                    <a:lnTo>
                      <a:pt x="40" y="223"/>
                    </a:lnTo>
                    <a:lnTo>
                      <a:pt x="38" y="223"/>
                    </a:lnTo>
                    <a:lnTo>
                      <a:pt x="40" y="219"/>
                    </a:lnTo>
                    <a:lnTo>
                      <a:pt x="38" y="217"/>
                    </a:lnTo>
                    <a:lnTo>
                      <a:pt x="40" y="213"/>
                    </a:lnTo>
                    <a:lnTo>
                      <a:pt x="40" y="211"/>
                    </a:lnTo>
                    <a:lnTo>
                      <a:pt x="38" y="211"/>
                    </a:lnTo>
                    <a:lnTo>
                      <a:pt x="38" y="213"/>
                    </a:lnTo>
                    <a:lnTo>
                      <a:pt x="34" y="219"/>
                    </a:lnTo>
                    <a:lnTo>
                      <a:pt x="32" y="225"/>
                    </a:lnTo>
                    <a:lnTo>
                      <a:pt x="32" y="229"/>
                    </a:lnTo>
                    <a:lnTo>
                      <a:pt x="32" y="231"/>
                    </a:lnTo>
                    <a:lnTo>
                      <a:pt x="32" y="233"/>
                    </a:lnTo>
                    <a:lnTo>
                      <a:pt x="30" y="235"/>
                    </a:lnTo>
                    <a:lnTo>
                      <a:pt x="30" y="237"/>
                    </a:lnTo>
                    <a:lnTo>
                      <a:pt x="30" y="239"/>
                    </a:lnTo>
                    <a:lnTo>
                      <a:pt x="26" y="245"/>
                    </a:lnTo>
                    <a:lnTo>
                      <a:pt x="24" y="247"/>
                    </a:lnTo>
                    <a:lnTo>
                      <a:pt x="22" y="251"/>
                    </a:lnTo>
                    <a:lnTo>
                      <a:pt x="22" y="255"/>
                    </a:lnTo>
                    <a:lnTo>
                      <a:pt x="22" y="257"/>
                    </a:lnTo>
                    <a:lnTo>
                      <a:pt x="22" y="261"/>
                    </a:lnTo>
                    <a:lnTo>
                      <a:pt x="24" y="261"/>
                    </a:lnTo>
                    <a:lnTo>
                      <a:pt x="24" y="267"/>
                    </a:lnTo>
                    <a:lnTo>
                      <a:pt x="24" y="271"/>
                    </a:lnTo>
                    <a:lnTo>
                      <a:pt x="26" y="277"/>
                    </a:lnTo>
                    <a:lnTo>
                      <a:pt x="28" y="283"/>
                    </a:lnTo>
                    <a:lnTo>
                      <a:pt x="28" y="285"/>
                    </a:lnTo>
                    <a:lnTo>
                      <a:pt x="28" y="287"/>
                    </a:lnTo>
                    <a:lnTo>
                      <a:pt x="28" y="291"/>
                    </a:lnTo>
                    <a:lnTo>
                      <a:pt x="26" y="291"/>
                    </a:lnTo>
                    <a:lnTo>
                      <a:pt x="24" y="293"/>
                    </a:lnTo>
                    <a:lnTo>
                      <a:pt x="24" y="291"/>
                    </a:lnTo>
                    <a:lnTo>
                      <a:pt x="24" y="289"/>
                    </a:lnTo>
                    <a:lnTo>
                      <a:pt x="24" y="285"/>
                    </a:lnTo>
                    <a:lnTo>
                      <a:pt x="22" y="285"/>
                    </a:lnTo>
                    <a:lnTo>
                      <a:pt x="22" y="287"/>
                    </a:lnTo>
                    <a:lnTo>
                      <a:pt x="20" y="289"/>
                    </a:lnTo>
                    <a:lnTo>
                      <a:pt x="20" y="287"/>
                    </a:lnTo>
                    <a:lnTo>
                      <a:pt x="20" y="287"/>
                    </a:lnTo>
                    <a:lnTo>
                      <a:pt x="20" y="287"/>
                    </a:lnTo>
                    <a:lnTo>
                      <a:pt x="20" y="285"/>
                    </a:lnTo>
                    <a:lnTo>
                      <a:pt x="22" y="283"/>
                    </a:lnTo>
                    <a:lnTo>
                      <a:pt x="20" y="281"/>
                    </a:lnTo>
                    <a:lnTo>
                      <a:pt x="20" y="279"/>
                    </a:lnTo>
                    <a:lnTo>
                      <a:pt x="18" y="279"/>
                    </a:lnTo>
                    <a:lnTo>
                      <a:pt x="18" y="279"/>
                    </a:lnTo>
                    <a:lnTo>
                      <a:pt x="16" y="281"/>
                    </a:lnTo>
                    <a:lnTo>
                      <a:pt x="18" y="283"/>
                    </a:lnTo>
                    <a:lnTo>
                      <a:pt x="18" y="287"/>
                    </a:lnTo>
                    <a:lnTo>
                      <a:pt x="20" y="289"/>
                    </a:lnTo>
                    <a:lnTo>
                      <a:pt x="20" y="289"/>
                    </a:lnTo>
                    <a:lnTo>
                      <a:pt x="22" y="291"/>
                    </a:lnTo>
                    <a:lnTo>
                      <a:pt x="20" y="295"/>
                    </a:lnTo>
                    <a:lnTo>
                      <a:pt x="20" y="295"/>
                    </a:lnTo>
                    <a:lnTo>
                      <a:pt x="18" y="295"/>
                    </a:lnTo>
                    <a:lnTo>
                      <a:pt x="16" y="295"/>
                    </a:lnTo>
                    <a:lnTo>
                      <a:pt x="16" y="293"/>
                    </a:lnTo>
                    <a:lnTo>
                      <a:pt x="16" y="289"/>
                    </a:lnTo>
                    <a:lnTo>
                      <a:pt x="16" y="287"/>
                    </a:lnTo>
                    <a:lnTo>
                      <a:pt x="14" y="287"/>
                    </a:lnTo>
                    <a:lnTo>
                      <a:pt x="14" y="287"/>
                    </a:lnTo>
                    <a:lnTo>
                      <a:pt x="14" y="289"/>
                    </a:lnTo>
                    <a:lnTo>
                      <a:pt x="14" y="289"/>
                    </a:lnTo>
                    <a:lnTo>
                      <a:pt x="14" y="289"/>
                    </a:lnTo>
                    <a:lnTo>
                      <a:pt x="12" y="289"/>
                    </a:lnTo>
                    <a:lnTo>
                      <a:pt x="12" y="289"/>
                    </a:lnTo>
                    <a:lnTo>
                      <a:pt x="12" y="289"/>
                    </a:lnTo>
                    <a:lnTo>
                      <a:pt x="12" y="289"/>
                    </a:lnTo>
                    <a:lnTo>
                      <a:pt x="14" y="293"/>
                    </a:lnTo>
                    <a:lnTo>
                      <a:pt x="18" y="301"/>
                    </a:lnTo>
                    <a:lnTo>
                      <a:pt x="20" y="309"/>
                    </a:lnTo>
                    <a:lnTo>
                      <a:pt x="20" y="313"/>
                    </a:lnTo>
                    <a:lnTo>
                      <a:pt x="20" y="321"/>
                    </a:lnTo>
                    <a:lnTo>
                      <a:pt x="20" y="323"/>
                    </a:lnTo>
                    <a:lnTo>
                      <a:pt x="20" y="327"/>
                    </a:lnTo>
                    <a:lnTo>
                      <a:pt x="22" y="331"/>
                    </a:lnTo>
                    <a:lnTo>
                      <a:pt x="22" y="333"/>
                    </a:lnTo>
                    <a:lnTo>
                      <a:pt x="22" y="335"/>
                    </a:lnTo>
                    <a:lnTo>
                      <a:pt x="22" y="337"/>
                    </a:lnTo>
                    <a:lnTo>
                      <a:pt x="24" y="341"/>
                    </a:lnTo>
                    <a:lnTo>
                      <a:pt x="24" y="347"/>
                    </a:lnTo>
                    <a:lnTo>
                      <a:pt x="24" y="349"/>
                    </a:lnTo>
                    <a:lnTo>
                      <a:pt x="24" y="351"/>
                    </a:lnTo>
                    <a:lnTo>
                      <a:pt x="22" y="357"/>
                    </a:lnTo>
                    <a:lnTo>
                      <a:pt x="22" y="361"/>
                    </a:lnTo>
                    <a:lnTo>
                      <a:pt x="22" y="367"/>
                    </a:lnTo>
                    <a:lnTo>
                      <a:pt x="22" y="371"/>
                    </a:lnTo>
                    <a:lnTo>
                      <a:pt x="22" y="373"/>
                    </a:lnTo>
                    <a:lnTo>
                      <a:pt x="22" y="379"/>
                    </a:lnTo>
                    <a:lnTo>
                      <a:pt x="24" y="387"/>
                    </a:lnTo>
                    <a:lnTo>
                      <a:pt x="24" y="391"/>
                    </a:lnTo>
                    <a:lnTo>
                      <a:pt x="20" y="399"/>
                    </a:lnTo>
                    <a:lnTo>
                      <a:pt x="20" y="403"/>
                    </a:lnTo>
                    <a:lnTo>
                      <a:pt x="18" y="403"/>
                    </a:lnTo>
                    <a:lnTo>
                      <a:pt x="18" y="405"/>
                    </a:lnTo>
                    <a:lnTo>
                      <a:pt x="16" y="411"/>
                    </a:lnTo>
                    <a:lnTo>
                      <a:pt x="16" y="413"/>
                    </a:lnTo>
                    <a:lnTo>
                      <a:pt x="14" y="417"/>
                    </a:lnTo>
                    <a:lnTo>
                      <a:pt x="12" y="419"/>
                    </a:lnTo>
                    <a:lnTo>
                      <a:pt x="8" y="421"/>
                    </a:lnTo>
                    <a:lnTo>
                      <a:pt x="6" y="421"/>
                    </a:lnTo>
                    <a:lnTo>
                      <a:pt x="4" y="421"/>
                    </a:lnTo>
                    <a:lnTo>
                      <a:pt x="4" y="419"/>
                    </a:lnTo>
                    <a:lnTo>
                      <a:pt x="2" y="425"/>
                    </a:lnTo>
                    <a:lnTo>
                      <a:pt x="0" y="429"/>
                    </a:lnTo>
                    <a:lnTo>
                      <a:pt x="0" y="431"/>
                    </a:lnTo>
                    <a:lnTo>
                      <a:pt x="0" y="433"/>
                    </a:lnTo>
                    <a:lnTo>
                      <a:pt x="0" y="435"/>
                    </a:lnTo>
                    <a:lnTo>
                      <a:pt x="2" y="433"/>
                    </a:lnTo>
                    <a:lnTo>
                      <a:pt x="2" y="433"/>
                    </a:lnTo>
                    <a:lnTo>
                      <a:pt x="6" y="435"/>
                    </a:lnTo>
                    <a:lnTo>
                      <a:pt x="8" y="437"/>
                    </a:lnTo>
                    <a:lnTo>
                      <a:pt x="10" y="443"/>
                    </a:lnTo>
                    <a:lnTo>
                      <a:pt x="14" y="443"/>
                    </a:lnTo>
                    <a:lnTo>
                      <a:pt x="16" y="445"/>
                    </a:lnTo>
                    <a:lnTo>
                      <a:pt x="22" y="447"/>
                    </a:lnTo>
                    <a:lnTo>
                      <a:pt x="26" y="447"/>
                    </a:lnTo>
                    <a:lnTo>
                      <a:pt x="32" y="447"/>
                    </a:lnTo>
                    <a:lnTo>
                      <a:pt x="34" y="447"/>
                    </a:lnTo>
                    <a:lnTo>
                      <a:pt x="36" y="447"/>
                    </a:lnTo>
                    <a:lnTo>
                      <a:pt x="38" y="447"/>
                    </a:lnTo>
                    <a:lnTo>
                      <a:pt x="42" y="445"/>
                    </a:lnTo>
                    <a:lnTo>
                      <a:pt x="48" y="441"/>
                    </a:lnTo>
                    <a:lnTo>
                      <a:pt x="56" y="437"/>
                    </a:lnTo>
                    <a:lnTo>
                      <a:pt x="58" y="437"/>
                    </a:lnTo>
                    <a:lnTo>
                      <a:pt x="62" y="437"/>
                    </a:lnTo>
                    <a:lnTo>
                      <a:pt x="64" y="435"/>
                    </a:lnTo>
                    <a:lnTo>
                      <a:pt x="70" y="429"/>
                    </a:lnTo>
                    <a:lnTo>
                      <a:pt x="70" y="429"/>
                    </a:lnTo>
                    <a:lnTo>
                      <a:pt x="74" y="427"/>
                    </a:lnTo>
                    <a:lnTo>
                      <a:pt x="78" y="427"/>
                    </a:lnTo>
                    <a:lnTo>
                      <a:pt x="82" y="427"/>
                    </a:lnTo>
                    <a:lnTo>
                      <a:pt x="84" y="427"/>
                    </a:lnTo>
                    <a:lnTo>
                      <a:pt x="88" y="425"/>
                    </a:lnTo>
                    <a:lnTo>
                      <a:pt x="98" y="425"/>
                    </a:lnTo>
                    <a:lnTo>
                      <a:pt x="102" y="425"/>
                    </a:lnTo>
                    <a:lnTo>
                      <a:pt x="106" y="425"/>
                    </a:lnTo>
                    <a:lnTo>
                      <a:pt x="106" y="425"/>
                    </a:lnTo>
                    <a:lnTo>
                      <a:pt x="108" y="427"/>
                    </a:lnTo>
                    <a:lnTo>
                      <a:pt x="118" y="427"/>
                    </a:lnTo>
                    <a:lnTo>
                      <a:pt x="120" y="425"/>
                    </a:lnTo>
                    <a:lnTo>
                      <a:pt x="122" y="427"/>
                    </a:lnTo>
                    <a:lnTo>
                      <a:pt x="124" y="427"/>
                    </a:lnTo>
                    <a:lnTo>
                      <a:pt x="126" y="427"/>
                    </a:lnTo>
                    <a:lnTo>
                      <a:pt x="128" y="427"/>
                    </a:lnTo>
                    <a:lnTo>
                      <a:pt x="130" y="425"/>
                    </a:lnTo>
                    <a:lnTo>
                      <a:pt x="136" y="421"/>
                    </a:lnTo>
                    <a:lnTo>
                      <a:pt x="138" y="419"/>
                    </a:lnTo>
                    <a:lnTo>
                      <a:pt x="142" y="413"/>
                    </a:lnTo>
                    <a:lnTo>
                      <a:pt x="144" y="411"/>
                    </a:lnTo>
                    <a:lnTo>
                      <a:pt x="148" y="409"/>
                    </a:lnTo>
                    <a:lnTo>
                      <a:pt x="150" y="409"/>
                    </a:lnTo>
                    <a:lnTo>
                      <a:pt x="154" y="409"/>
                    </a:lnTo>
                    <a:lnTo>
                      <a:pt x="162" y="403"/>
                    </a:lnTo>
                    <a:lnTo>
                      <a:pt x="166" y="403"/>
                    </a:lnTo>
                    <a:lnTo>
                      <a:pt x="168" y="401"/>
                    </a:lnTo>
                    <a:lnTo>
                      <a:pt x="174" y="397"/>
                    </a:lnTo>
                    <a:lnTo>
                      <a:pt x="178" y="397"/>
                    </a:lnTo>
                    <a:lnTo>
                      <a:pt x="188" y="397"/>
                    </a:lnTo>
                    <a:lnTo>
                      <a:pt x="192" y="397"/>
                    </a:lnTo>
                    <a:lnTo>
                      <a:pt x="196" y="397"/>
                    </a:lnTo>
                    <a:lnTo>
                      <a:pt x="202" y="395"/>
                    </a:lnTo>
                    <a:lnTo>
                      <a:pt x="208" y="393"/>
                    </a:lnTo>
                    <a:lnTo>
                      <a:pt x="216" y="391"/>
                    </a:lnTo>
                    <a:lnTo>
                      <a:pt x="224" y="387"/>
                    </a:lnTo>
                    <a:lnTo>
                      <a:pt x="228" y="387"/>
                    </a:lnTo>
                    <a:lnTo>
                      <a:pt x="234" y="385"/>
                    </a:lnTo>
                    <a:lnTo>
                      <a:pt x="242" y="385"/>
                    </a:lnTo>
                    <a:lnTo>
                      <a:pt x="252" y="385"/>
                    </a:lnTo>
                    <a:lnTo>
                      <a:pt x="254" y="385"/>
                    </a:lnTo>
                    <a:lnTo>
                      <a:pt x="256" y="385"/>
                    </a:lnTo>
                    <a:lnTo>
                      <a:pt x="258" y="383"/>
                    </a:lnTo>
                    <a:lnTo>
                      <a:pt x="260" y="383"/>
                    </a:lnTo>
                    <a:lnTo>
                      <a:pt x="262" y="385"/>
                    </a:lnTo>
                    <a:lnTo>
                      <a:pt x="266" y="387"/>
                    </a:lnTo>
                    <a:lnTo>
                      <a:pt x="272" y="393"/>
                    </a:lnTo>
                    <a:lnTo>
                      <a:pt x="272" y="393"/>
                    </a:lnTo>
                    <a:lnTo>
                      <a:pt x="278" y="391"/>
                    </a:lnTo>
                    <a:lnTo>
                      <a:pt x="280" y="391"/>
                    </a:lnTo>
                    <a:lnTo>
                      <a:pt x="284" y="395"/>
                    </a:lnTo>
                    <a:lnTo>
                      <a:pt x="288" y="395"/>
                    </a:lnTo>
                    <a:lnTo>
                      <a:pt x="290" y="395"/>
                    </a:lnTo>
                    <a:lnTo>
                      <a:pt x="292" y="397"/>
                    </a:lnTo>
                    <a:lnTo>
                      <a:pt x="292" y="397"/>
                    </a:lnTo>
                    <a:lnTo>
                      <a:pt x="294" y="399"/>
                    </a:lnTo>
                    <a:lnTo>
                      <a:pt x="298" y="403"/>
                    </a:lnTo>
                    <a:lnTo>
                      <a:pt x="298" y="405"/>
                    </a:lnTo>
                    <a:lnTo>
                      <a:pt x="296" y="405"/>
                    </a:lnTo>
                    <a:lnTo>
                      <a:pt x="296" y="405"/>
                    </a:lnTo>
                    <a:lnTo>
                      <a:pt x="294" y="405"/>
                    </a:lnTo>
                    <a:lnTo>
                      <a:pt x="294" y="409"/>
                    </a:lnTo>
                    <a:lnTo>
                      <a:pt x="294" y="413"/>
                    </a:lnTo>
                    <a:lnTo>
                      <a:pt x="300" y="413"/>
                    </a:lnTo>
                    <a:lnTo>
                      <a:pt x="300" y="415"/>
                    </a:lnTo>
                    <a:lnTo>
                      <a:pt x="300" y="417"/>
                    </a:lnTo>
                    <a:lnTo>
                      <a:pt x="300" y="419"/>
                    </a:lnTo>
                    <a:lnTo>
                      <a:pt x="300" y="421"/>
                    </a:lnTo>
                    <a:lnTo>
                      <a:pt x="302" y="425"/>
                    </a:lnTo>
                    <a:lnTo>
                      <a:pt x="302" y="427"/>
                    </a:lnTo>
                    <a:lnTo>
                      <a:pt x="302" y="427"/>
                    </a:lnTo>
                    <a:lnTo>
                      <a:pt x="302" y="431"/>
                    </a:lnTo>
                    <a:lnTo>
                      <a:pt x="302" y="431"/>
                    </a:lnTo>
                    <a:lnTo>
                      <a:pt x="302" y="435"/>
                    </a:lnTo>
                    <a:lnTo>
                      <a:pt x="302" y="439"/>
                    </a:lnTo>
                    <a:lnTo>
                      <a:pt x="302" y="439"/>
                    </a:lnTo>
                    <a:lnTo>
                      <a:pt x="300" y="439"/>
                    </a:lnTo>
                    <a:lnTo>
                      <a:pt x="300" y="437"/>
                    </a:lnTo>
                    <a:lnTo>
                      <a:pt x="298" y="437"/>
                    </a:lnTo>
                    <a:lnTo>
                      <a:pt x="298" y="437"/>
                    </a:lnTo>
                    <a:lnTo>
                      <a:pt x="298" y="437"/>
                    </a:lnTo>
                    <a:lnTo>
                      <a:pt x="296" y="439"/>
                    </a:lnTo>
                    <a:lnTo>
                      <a:pt x="298" y="439"/>
                    </a:lnTo>
                    <a:lnTo>
                      <a:pt x="298" y="439"/>
                    </a:lnTo>
                    <a:lnTo>
                      <a:pt x="300" y="439"/>
                    </a:lnTo>
                    <a:lnTo>
                      <a:pt x="300" y="441"/>
                    </a:lnTo>
                    <a:lnTo>
                      <a:pt x="300" y="441"/>
                    </a:lnTo>
                    <a:lnTo>
                      <a:pt x="302" y="445"/>
                    </a:lnTo>
                    <a:lnTo>
                      <a:pt x="304" y="445"/>
                    </a:lnTo>
                    <a:lnTo>
                      <a:pt x="304" y="443"/>
                    </a:lnTo>
                    <a:lnTo>
                      <a:pt x="306" y="445"/>
                    </a:lnTo>
                    <a:lnTo>
                      <a:pt x="306" y="445"/>
                    </a:lnTo>
                    <a:lnTo>
                      <a:pt x="308" y="445"/>
                    </a:lnTo>
                    <a:lnTo>
                      <a:pt x="308" y="441"/>
                    </a:lnTo>
                    <a:lnTo>
                      <a:pt x="308" y="441"/>
                    </a:lnTo>
                    <a:lnTo>
                      <a:pt x="308" y="439"/>
                    </a:lnTo>
                    <a:lnTo>
                      <a:pt x="308" y="439"/>
                    </a:lnTo>
                    <a:lnTo>
                      <a:pt x="310" y="439"/>
                    </a:lnTo>
                    <a:lnTo>
                      <a:pt x="312" y="435"/>
                    </a:lnTo>
                    <a:lnTo>
                      <a:pt x="320" y="429"/>
                    </a:lnTo>
                    <a:lnTo>
                      <a:pt x="322" y="427"/>
                    </a:lnTo>
                    <a:lnTo>
                      <a:pt x="324" y="427"/>
                    </a:lnTo>
                    <a:lnTo>
                      <a:pt x="328" y="425"/>
                    </a:lnTo>
                    <a:lnTo>
                      <a:pt x="330" y="423"/>
                    </a:lnTo>
                    <a:lnTo>
                      <a:pt x="332" y="423"/>
                    </a:lnTo>
                    <a:lnTo>
                      <a:pt x="334" y="423"/>
                    </a:lnTo>
                    <a:lnTo>
                      <a:pt x="336" y="421"/>
                    </a:lnTo>
                    <a:lnTo>
                      <a:pt x="338" y="417"/>
                    </a:lnTo>
                    <a:lnTo>
                      <a:pt x="342" y="413"/>
                    </a:lnTo>
                    <a:lnTo>
                      <a:pt x="344" y="411"/>
                    </a:lnTo>
                    <a:lnTo>
                      <a:pt x="346" y="409"/>
                    </a:lnTo>
                    <a:lnTo>
                      <a:pt x="350" y="407"/>
                    </a:lnTo>
                    <a:lnTo>
                      <a:pt x="350" y="405"/>
                    </a:lnTo>
                    <a:lnTo>
                      <a:pt x="350" y="403"/>
                    </a:lnTo>
                    <a:lnTo>
                      <a:pt x="352" y="405"/>
                    </a:lnTo>
                    <a:lnTo>
                      <a:pt x="352" y="407"/>
                    </a:lnTo>
                    <a:lnTo>
                      <a:pt x="350" y="411"/>
                    </a:lnTo>
                    <a:lnTo>
                      <a:pt x="348" y="413"/>
                    </a:lnTo>
                    <a:lnTo>
                      <a:pt x="348" y="413"/>
                    </a:lnTo>
                    <a:lnTo>
                      <a:pt x="346" y="415"/>
                    </a:lnTo>
                    <a:lnTo>
                      <a:pt x="346" y="419"/>
                    </a:lnTo>
                    <a:lnTo>
                      <a:pt x="346" y="421"/>
                    </a:lnTo>
                    <a:lnTo>
                      <a:pt x="342" y="423"/>
                    </a:lnTo>
                    <a:lnTo>
                      <a:pt x="340" y="425"/>
                    </a:lnTo>
                    <a:lnTo>
                      <a:pt x="336" y="431"/>
                    </a:lnTo>
                    <a:lnTo>
                      <a:pt x="334" y="433"/>
                    </a:lnTo>
                    <a:lnTo>
                      <a:pt x="334" y="435"/>
                    </a:lnTo>
                    <a:lnTo>
                      <a:pt x="332" y="437"/>
                    </a:lnTo>
                    <a:lnTo>
                      <a:pt x="332" y="439"/>
                    </a:lnTo>
                    <a:lnTo>
                      <a:pt x="330" y="441"/>
                    </a:lnTo>
                    <a:lnTo>
                      <a:pt x="328" y="445"/>
                    </a:lnTo>
                    <a:lnTo>
                      <a:pt x="326" y="445"/>
                    </a:lnTo>
                    <a:lnTo>
                      <a:pt x="326" y="445"/>
                    </a:lnTo>
                    <a:lnTo>
                      <a:pt x="324" y="445"/>
                    </a:lnTo>
                    <a:lnTo>
                      <a:pt x="322" y="445"/>
                    </a:lnTo>
                    <a:lnTo>
                      <a:pt x="318" y="451"/>
                    </a:lnTo>
                    <a:lnTo>
                      <a:pt x="320" y="451"/>
                    </a:lnTo>
                    <a:lnTo>
                      <a:pt x="320" y="451"/>
                    </a:lnTo>
                    <a:lnTo>
                      <a:pt x="322" y="451"/>
                    </a:lnTo>
                    <a:lnTo>
                      <a:pt x="324" y="449"/>
                    </a:lnTo>
                    <a:lnTo>
                      <a:pt x="328" y="449"/>
                    </a:lnTo>
                    <a:lnTo>
                      <a:pt x="328" y="449"/>
                    </a:lnTo>
                    <a:lnTo>
                      <a:pt x="330" y="449"/>
                    </a:lnTo>
                    <a:lnTo>
                      <a:pt x="336" y="441"/>
                    </a:lnTo>
                    <a:lnTo>
                      <a:pt x="340" y="437"/>
                    </a:lnTo>
                    <a:lnTo>
                      <a:pt x="342" y="435"/>
                    </a:lnTo>
                    <a:lnTo>
                      <a:pt x="342" y="433"/>
                    </a:lnTo>
                    <a:lnTo>
                      <a:pt x="344" y="431"/>
                    </a:lnTo>
                    <a:lnTo>
                      <a:pt x="344" y="433"/>
                    </a:lnTo>
                    <a:lnTo>
                      <a:pt x="344" y="435"/>
                    </a:lnTo>
                    <a:lnTo>
                      <a:pt x="346" y="439"/>
                    </a:lnTo>
                    <a:lnTo>
                      <a:pt x="346" y="441"/>
                    </a:lnTo>
                    <a:lnTo>
                      <a:pt x="344" y="447"/>
                    </a:lnTo>
                    <a:lnTo>
                      <a:pt x="340" y="451"/>
                    </a:lnTo>
                    <a:lnTo>
                      <a:pt x="338" y="453"/>
                    </a:lnTo>
                    <a:lnTo>
                      <a:pt x="336" y="455"/>
                    </a:lnTo>
                    <a:lnTo>
                      <a:pt x="334" y="457"/>
                    </a:lnTo>
                    <a:lnTo>
                      <a:pt x="338" y="457"/>
                    </a:lnTo>
                    <a:lnTo>
                      <a:pt x="340" y="457"/>
                    </a:lnTo>
                    <a:lnTo>
                      <a:pt x="342" y="457"/>
                    </a:lnTo>
                    <a:lnTo>
                      <a:pt x="344" y="455"/>
                    </a:lnTo>
                    <a:lnTo>
                      <a:pt x="346" y="455"/>
                    </a:lnTo>
                    <a:lnTo>
                      <a:pt x="346" y="455"/>
                    </a:lnTo>
                    <a:lnTo>
                      <a:pt x="348" y="455"/>
                    </a:lnTo>
                    <a:lnTo>
                      <a:pt x="350" y="453"/>
                    </a:lnTo>
                    <a:lnTo>
                      <a:pt x="352" y="453"/>
                    </a:lnTo>
                    <a:lnTo>
                      <a:pt x="352" y="453"/>
                    </a:lnTo>
                    <a:lnTo>
                      <a:pt x="352" y="453"/>
                    </a:lnTo>
                    <a:lnTo>
                      <a:pt x="352" y="453"/>
                    </a:lnTo>
                    <a:lnTo>
                      <a:pt x="352" y="455"/>
                    </a:lnTo>
                    <a:lnTo>
                      <a:pt x="350" y="457"/>
                    </a:lnTo>
                    <a:lnTo>
                      <a:pt x="350" y="457"/>
                    </a:lnTo>
                    <a:lnTo>
                      <a:pt x="350" y="455"/>
                    </a:lnTo>
                    <a:lnTo>
                      <a:pt x="348" y="455"/>
                    </a:lnTo>
                    <a:lnTo>
                      <a:pt x="348" y="457"/>
                    </a:lnTo>
                    <a:lnTo>
                      <a:pt x="346" y="457"/>
                    </a:lnTo>
                    <a:lnTo>
                      <a:pt x="346" y="457"/>
                    </a:lnTo>
                    <a:lnTo>
                      <a:pt x="346" y="459"/>
                    </a:lnTo>
                    <a:lnTo>
                      <a:pt x="348" y="461"/>
                    </a:lnTo>
                    <a:lnTo>
                      <a:pt x="350" y="465"/>
                    </a:lnTo>
                    <a:lnTo>
                      <a:pt x="350" y="465"/>
                    </a:lnTo>
                    <a:lnTo>
                      <a:pt x="352" y="471"/>
                    </a:lnTo>
                    <a:lnTo>
                      <a:pt x="350" y="477"/>
                    </a:lnTo>
                    <a:lnTo>
                      <a:pt x="350" y="477"/>
                    </a:lnTo>
                    <a:lnTo>
                      <a:pt x="348" y="481"/>
                    </a:lnTo>
                    <a:lnTo>
                      <a:pt x="346" y="483"/>
                    </a:lnTo>
                    <a:lnTo>
                      <a:pt x="346" y="485"/>
                    </a:lnTo>
                    <a:lnTo>
                      <a:pt x="344" y="487"/>
                    </a:lnTo>
                    <a:lnTo>
                      <a:pt x="346" y="489"/>
                    </a:lnTo>
                    <a:lnTo>
                      <a:pt x="348" y="495"/>
                    </a:lnTo>
                    <a:lnTo>
                      <a:pt x="348" y="499"/>
                    </a:lnTo>
                    <a:lnTo>
                      <a:pt x="350" y="501"/>
                    </a:lnTo>
                    <a:lnTo>
                      <a:pt x="356" y="501"/>
                    </a:lnTo>
                    <a:lnTo>
                      <a:pt x="358" y="503"/>
                    </a:lnTo>
                    <a:lnTo>
                      <a:pt x="360" y="507"/>
                    </a:lnTo>
                    <a:lnTo>
                      <a:pt x="360" y="507"/>
                    </a:lnTo>
                    <a:lnTo>
                      <a:pt x="362" y="507"/>
                    </a:lnTo>
                    <a:lnTo>
                      <a:pt x="364" y="505"/>
                    </a:lnTo>
                    <a:lnTo>
                      <a:pt x="368" y="505"/>
                    </a:lnTo>
                    <a:lnTo>
                      <a:pt x="370" y="507"/>
                    </a:lnTo>
                    <a:lnTo>
                      <a:pt x="372" y="507"/>
                    </a:lnTo>
                    <a:lnTo>
                      <a:pt x="374" y="507"/>
                    </a:lnTo>
                    <a:lnTo>
                      <a:pt x="376" y="509"/>
                    </a:lnTo>
                    <a:lnTo>
                      <a:pt x="378" y="511"/>
                    </a:lnTo>
                    <a:lnTo>
                      <a:pt x="380" y="513"/>
                    </a:lnTo>
                    <a:lnTo>
                      <a:pt x="382" y="513"/>
                    </a:lnTo>
                    <a:lnTo>
                      <a:pt x="384" y="515"/>
                    </a:lnTo>
                    <a:lnTo>
                      <a:pt x="386" y="515"/>
                    </a:lnTo>
                    <a:lnTo>
                      <a:pt x="388" y="515"/>
                    </a:lnTo>
                    <a:lnTo>
                      <a:pt x="392" y="513"/>
                    </a:lnTo>
                    <a:lnTo>
                      <a:pt x="398" y="509"/>
                    </a:lnTo>
                    <a:lnTo>
                      <a:pt x="402" y="507"/>
                    </a:lnTo>
                    <a:lnTo>
                      <a:pt x="404" y="507"/>
                    </a:lnTo>
                    <a:lnTo>
                      <a:pt x="406" y="505"/>
                    </a:lnTo>
                    <a:lnTo>
                      <a:pt x="408" y="505"/>
                    </a:lnTo>
                    <a:lnTo>
                      <a:pt x="408" y="503"/>
                    </a:lnTo>
                    <a:lnTo>
                      <a:pt x="406" y="503"/>
                    </a:lnTo>
                    <a:lnTo>
                      <a:pt x="404" y="503"/>
                    </a:lnTo>
                    <a:lnTo>
                      <a:pt x="406" y="503"/>
                    </a:lnTo>
                    <a:lnTo>
                      <a:pt x="408" y="501"/>
                    </a:lnTo>
                    <a:lnTo>
                      <a:pt x="414" y="499"/>
                    </a:lnTo>
                    <a:lnTo>
                      <a:pt x="416" y="499"/>
                    </a:lnTo>
                    <a:lnTo>
                      <a:pt x="416" y="501"/>
                    </a:lnTo>
                    <a:lnTo>
                      <a:pt x="416" y="503"/>
                    </a:lnTo>
                    <a:lnTo>
                      <a:pt x="414" y="505"/>
                    </a:lnTo>
                    <a:lnTo>
                      <a:pt x="412" y="505"/>
                    </a:lnTo>
                    <a:lnTo>
                      <a:pt x="410" y="507"/>
                    </a:lnTo>
                    <a:lnTo>
                      <a:pt x="408" y="507"/>
                    </a:lnTo>
                    <a:lnTo>
                      <a:pt x="408" y="507"/>
                    </a:lnTo>
                    <a:lnTo>
                      <a:pt x="408" y="509"/>
                    </a:lnTo>
                    <a:lnTo>
                      <a:pt x="410" y="509"/>
                    </a:lnTo>
                    <a:lnTo>
                      <a:pt x="414" y="507"/>
                    </a:lnTo>
                    <a:lnTo>
                      <a:pt x="416" y="505"/>
                    </a:lnTo>
                    <a:lnTo>
                      <a:pt x="416" y="505"/>
                    </a:lnTo>
                    <a:lnTo>
                      <a:pt x="418" y="505"/>
                    </a:lnTo>
                    <a:lnTo>
                      <a:pt x="420" y="505"/>
                    </a:lnTo>
                    <a:lnTo>
                      <a:pt x="420" y="507"/>
                    </a:lnTo>
                    <a:lnTo>
                      <a:pt x="420" y="507"/>
                    </a:lnTo>
                    <a:lnTo>
                      <a:pt x="418" y="509"/>
                    </a:lnTo>
                    <a:lnTo>
                      <a:pt x="416" y="509"/>
                    </a:lnTo>
                    <a:lnTo>
                      <a:pt x="416" y="511"/>
                    </a:lnTo>
                    <a:lnTo>
                      <a:pt x="418" y="511"/>
                    </a:lnTo>
                    <a:lnTo>
                      <a:pt x="418" y="513"/>
                    </a:lnTo>
                    <a:lnTo>
                      <a:pt x="418" y="513"/>
                    </a:lnTo>
                    <a:lnTo>
                      <a:pt x="420" y="513"/>
                    </a:lnTo>
                    <a:lnTo>
                      <a:pt x="420" y="515"/>
                    </a:lnTo>
                    <a:lnTo>
                      <a:pt x="420" y="517"/>
                    </a:lnTo>
                    <a:lnTo>
                      <a:pt x="422" y="517"/>
                    </a:lnTo>
                    <a:lnTo>
                      <a:pt x="422" y="515"/>
                    </a:lnTo>
                    <a:lnTo>
                      <a:pt x="424" y="517"/>
                    </a:lnTo>
                    <a:lnTo>
                      <a:pt x="424" y="517"/>
                    </a:lnTo>
                    <a:lnTo>
                      <a:pt x="424" y="519"/>
                    </a:lnTo>
                    <a:lnTo>
                      <a:pt x="424" y="521"/>
                    </a:lnTo>
                    <a:lnTo>
                      <a:pt x="424" y="521"/>
                    </a:lnTo>
                    <a:lnTo>
                      <a:pt x="426" y="521"/>
                    </a:lnTo>
                    <a:lnTo>
                      <a:pt x="426" y="519"/>
                    </a:lnTo>
                    <a:lnTo>
                      <a:pt x="428" y="519"/>
                    </a:lnTo>
                    <a:lnTo>
                      <a:pt x="428" y="515"/>
                    </a:lnTo>
                    <a:lnTo>
                      <a:pt x="428" y="515"/>
                    </a:lnTo>
                    <a:lnTo>
                      <a:pt x="426" y="517"/>
                    </a:lnTo>
                    <a:lnTo>
                      <a:pt x="426" y="515"/>
                    </a:lnTo>
                    <a:lnTo>
                      <a:pt x="426" y="515"/>
                    </a:lnTo>
                    <a:lnTo>
                      <a:pt x="426" y="513"/>
                    </a:lnTo>
                    <a:lnTo>
                      <a:pt x="428" y="513"/>
                    </a:lnTo>
                    <a:lnTo>
                      <a:pt x="428" y="513"/>
                    </a:lnTo>
                    <a:lnTo>
                      <a:pt x="430" y="513"/>
                    </a:lnTo>
                    <a:lnTo>
                      <a:pt x="436" y="513"/>
                    </a:lnTo>
                    <a:lnTo>
                      <a:pt x="448" y="505"/>
                    </a:lnTo>
                    <a:lnTo>
                      <a:pt x="452" y="501"/>
                    </a:lnTo>
                    <a:lnTo>
                      <a:pt x="458" y="499"/>
                    </a:lnTo>
                    <a:lnTo>
                      <a:pt x="462" y="497"/>
                    </a:lnTo>
                    <a:lnTo>
                      <a:pt x="464" y="497"/>
                    </a:lnTo>
                    <a:lnTo>
                      <a:pt x="474" y="497"/>
                    </a:lnTo>
                    <a:lnTo>
                      <a:pt x="480" y="497"/>
                    </a:lnTo>
                    <a:lnTo>
                      <a:pt x="482" y="497"/>
                    </a:lnTo>
                    <a:lnTo>
                      <a:pt x="484" y="495"/>
                    </a:lnTo>
                    <a:lnTo>
                      <a:pt x="488" y="493"/>
                    </a:lnTo>
                    <a:lnTo>
                      <a:pt x="490" y="493"/>
                    </a:lnTo>
                    <a:lnTo>
                      <a:pt x="492" y="491"/>
                    </a:lnTo>
                    <a:lnTo>
                      <a:pt x="492" y="491"/>
                    </a:lnTo>
                    <a:lnTo>
                      <a:pt x="494" y="489"/>
                    </a:lnTo>
                    <a:lnTo>
                      <a:pt x="494" y="487"/>
                    </a:lnTo>
                    <a:lnTo>
                      <a:pt x="496" y="483"/>
                    </a:lnTo>
                    <a:lnTo>
                      <a:pt x="498" y="479"/>
                    </a:lnTo>
                    <a:lnTo>
                      <a:pt x="500" y="477"/>
                    </a:lnTo>
                    <a:lnTo>
                      <a:pt x="502" y="475"/>
                    </a:lnTo>
                    <a:lnTo>
                      <a:pt x="504" y="471"/>
                    </a:lnTo>
                    <a:lnTo>
                      <a:pt x="508" y="467"/>
                    </a:lnTo>
                    <a:lnTo>
                      <a:pt x="508" y="463"/>
                    </a:lnTo>
                    <a:lnTo>
                      <a:pt x="510" y="461"/>
                    </a:lnTo>
                    <a:lnTo>
                      <a:pt x="514" y="459"/>
                    </a:lnTo>
                    <a:lnTo>
                      <a:pt x="516" y="457"/>
                    </a:lnTo>
                    <a:lnTo>
                      <a:pt x="522" y="449"/>
                    </a:lnTo>
                    <a:lnTo>
                      <a:pt x="522" y="449"/>
                    </a:lnTo>
                    <a:lnTo>
                      <a:pt x="524" y="449"/>
                    </a:lnTo>
                    <a:lnTo>
                      <a:pt x="524" y="449"/>
                    </a:lnTo>
                    <a:lnTo>
                      <a:pt x="524" y="449"/>
                    </a:lnTo>
                    <a:lnTo>
                      <a:pt x="524" y="449"/>
                    </a:lnTo>
                    <a:lnTo>
                      <a:pt x="524" y="447"/>
                    </a:lnTo>
                    <a:lnTo>
                      <a:pt x="524" y="447"/>
                    </a:lnTo>
                    <a:lnTo>
                      <a:pt x="526" y="447"/>
                    </a:lnTo>
                    <a:lnTo>
                      <a:pt x="526" y="447"/>
                    </a:lnTo>
                    <a:lnTo>
                      <a:pt x="526" y="447"/>
                    </a:lnTo>
                    <a:lnTo>
                      <a:pt x="526" y="445"/>
                    </a:lnTo>
                    <a:lnTo>
                      <a:pt x="528" y="445"/>
                    </a:lnTo>
                    <a:lnTo>
                      <a:pt x="530" y="441"/>
                    </a:lnTo>
                    <a:lnTo>
                      <a:pt x="532" y="437"/>
                    </a:lnTo>
                    <a:lnTo>
                      <a:pt x="534" y="435"/>
                    </a:lnTo>
                    <a:lnTo>
                      <a:pt x="536" y="433"/>
                    </a:lnTo>
                    <a:lnTo>
                      <a:pt x="538" y="431"/>
                    </a:lnTo>
                    <a:lnTo>
                      <a:pt x="542" y="429"/>
                    </a:lnTo>
                    <a:lnTo>
                      <a:pt x="540" y="429"/>
                    </a:lnTo>
                    <a:lnTo>
                      <a:pt x="540" y="429"/>
                    </a:lnTo>
                    <a:lnTo>
                      <a:pt x="540" y="427"/>
                    </a:lnTo>
                    <a:lnTo>
                      <a:pt x="542" y="427"/>
                    </a:lnTo>
                    <a:lnTo>
                      <a:pt x="542" y="427"/>
                    </a:lnTo>
                    <a:lnTo>
                      <a:pt x="542" y="427"/>
                    </a:lnTo>
                    <a:lnTo>
                      <a:pt x="544" y="425"/>
                    </a:lnTo>
                    <a:lnTo>
                      <a:pt x="546" y="423"/>
                    </a:lnTo>
                    <a:lnTo>
                      <a:pt x="546" y="421"/>
                    </a:lnTo>
                    <a:lnTo>
                      <a:pt x="548" y="419"/>
                    </a:lnTo>
                    <a:lnTo>
                      <a:pt x="548" y="419"/>
                    </a:lnTo>
                    <a:lnTo>
                      <a:pt x="550" y="417"/>
                    </a:lnTo>
                    <a:lnTo>
                      <a:pt x="550" y="417"/>
                    </a:lnTo>
                    <a:lnTo>
                      <a:pt x="552" y="415"/>
                    </a:lnTo>
                    <a:lnTo>
                      <a:pt x="554" y="413"/>
                    </a:lnTo>
                    <a:lnTo>
                      <a:pt x="556" y="411"/>
                    </a:lnTo>
                    <a:lnTo>
                      <a:pt x="560" y="409"/>
                    </a:lnTo>
                    <a:lnTo>
                      <a:pt x="562" y="407"/>
                    </a:lnTo>
                    <a:lnTo>
                      <a:pt x="566" y="405"/>
                    </a:lnTo>
                    <a:lnTo>
                      <a:pt x="566" y="405"/>
                    </a:lnTo>
                    <a:lnTo>
                      <a:pt x="566" y="405"/>
                    </a:lnTo>
                    <a:lnTo>
                      <a:pt x="566" y="405"/>
                    </a:lnTo>
                    <a:lnTo>
                      <a:pt x="566" y="405"/>
                    </a:lnTo>
                    <a:lnTo>
                      <a:pt x="568" y="403"/>
                    </a:lnTo>
                    <a:lnTo>
                      <a:pt x="570" y="403"/>
                    </a:lnTo>
                    <a:lnTo>
                      <a:pt x="572" y="401"/>
                    </a:lnTo>
                    <a:lnTo>
                      <a:pt x="574" y="399"/>
                    </a:lnTo>
                    <a:lnTo>
                      <a:pt x="576" y="397"/>
                    </a:lnTo>
                    <a:lnTo>
                      <a:pt x="576" y="393"/>
                    </a:lnTo>
                    <a:lnTo>
                      <a:pt x="582" y="389"/>
                    </a:lnTo>
                    <a:lnTo>
                      <a:pt x="588" y="383"/>
                    </a:lnTo>
                    <a:lnTo>
                      <a:pt x="590" y="379"/>
                    </a:lnTo>
                    <a:lnTo>
                      <a:pt x="590" y="377"/>
                    </a:lnTo>
                    <a:lnTo>
                      <a:pt x="592" y="373"/>
                    </a:lnTo>
                    <a:lnTo>
                      <a:pt x="594" y="369"/>
                    </a:lnTo>
                    <a:lnTo>
                      <a:pt x="594" y="367"/>
                    </a:lnTo>
                    <a:lnTo>
                      <a:pt x="600" y="359"/>
                    </a:lnTo>
                    <a:lnTo>
                      <a:pt x="602" y="357"/>
                    </a:lnTo>
                    <a:lnTo>
                      <a:pt x="604" y="355"/>
                    </a:lnTo>
                    <a:lnTo>
                      <a:pt x="606" y="347"/>
                    </a:lnTo>
                    <a:lnTo>
                      <a:pt x="608" y="345"/>
                    </a:lnTo>
                    <a:lnTo>
                      <a:pt x="612" y="339"/>
                    </a:lnTo>
                    <a:lnTo>
                      <a:pt x="616" y="337"/>
                    </a:lnTo>
                    <a:lnTo>
                      <a:pt x="616" y="333"/>
                    </a:lnTo>
                    <a:lnTo>
                      <a:pt x="616" y="331"/>
                    </a:lnTo>
                    <a:lnTo>
                      <a:pt x="618" y="325"/>
                    </a:lnTo>
                    <a:lnTo>
                      <a:pt x="618" y="321"/>
                    </a:lnTo>
                    <a:lnTo>
                      <a:pt x="618" y="319"/>
                    </a:lnTo>
                    <a:lnTo>
                      <a:pt x="618" y="317"/>
                    </a:lnTo>
                    <a:lnTo>
                      <a:pt x="618" y="311"/>
                    </a:lnTo>
                    <a:lnTo>
                      <a:pt x="618" y="307"/>
                    </a:lnTo>
                    <a:lnTo>
                      <a:pt x="620" y="303"/>
                    </a:lnTo>
                    <a:lnTo>
                      <a:pt x="622" y="291"/>
                    </a:lnTo>
                    <a:lnTo>
                      <a:pt x="626" y="285"/>
                    </a:lnTo>
                    <a:lnTo>
                      <a:pt x="624" y="283"/>
                    </a:lnTo>
                    <a:lnTo>
                      <a:pt x="624" y="283"/>
                    </a:lnTo>
                    <a:close/>
                    <a:moveTo>
                      <a:pt x="506" y="12"/>
                    </a:moveTo>
                    <a:lnTo>
                      <a:pt x="508" y="12"/>
                    </a:lnTo>
                    <a:lnTo>
                      <a:pt x="506" y="10"/>
                    </a:lnTo>
                    <a:lnTo>
                      <a:pt x="506" y="10"/>
                    </a:lnTo>
                    <a:lnTo>
                      <a:pt x="506" y="10"/>
                    </a:lnTo>
                    <a:lnTo>
                      <a:pt x="506" y="12"/>
                    </a:lnTo>
                    <a:lnTo>
                      <a:pt x="506" y="12"/>
                    </a:lnTo>
                    <a:close/>
                    <a:moveTo>
                      <a:pt x="508" y="2"/>
                    </a:moveTo>
                    <a:lnTo>
                      <a:pt x="508" y="4"/>
                    </a:lnTo>
                    <a:lnTo>
                      <a:pt x="510" y="2"/>
                    </a:lnTo>
                    <a:lnTo>
                      <a:pt x="510" y="2"/>
                    </a:lnTo>
                    <a:lnTo>
                      <a:pt x="508" y="2"/>
                    </a:lnTo>
                    <a:lnTo>
                      <a:pt x="508" y="2"/>
                    </a:lnTo>
                    <a:lnTo>
                      <a:pt x="508" y="2"/>
                    </a:lnTo>
                    <a:close/>
                    <a:moveTo>
                      <a:pt x="508" y="2"/>
                    </a:moveTo>
                    <a:lnTo>
                      <a:pt x="508" y="0"/>
                    </a:lnTo>
                    <a:lnTo>
                      <a:pt x="508" y="0"/>
                    </a:lnTo>
                    <a:lnTo>
                      <a:pt x="506" y="0"/>
                    </a:lnTo>
                    <a:lnTo>
                      <a:pt x="506" y="2"/>
                    </a:lnTo>
                    <a:lnTo>
                      <a:pt x="508"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65" name="Freeform 239">
                <a:extLst>
                  <a:ext uri="{FF2B5EF4-FFF2-40B4-BE49-F238E27FC236}">
                    <a16:creationId xmlns:a16="http://schemas.microsoft.com/office/drawing/2014/main" id="{8D75C390-816E-2765-E2BA-6D595FBCE0D9}"/>
                  </a:ext>
                </a:extLst>
              </p:cNvPr>
              <p:cNvSpPr>
                <a:spLocks/>
              </p:cNvSpPr>
              <p:nvPr/>
            </p:nvSpPr>
            <p:spPr bwMode="auto">
              <a:xfrm>
                <a:off x="2371" y="1850"/>
                <a:ext cx="2" cy="4"/>
              </a:xfrm>
              <a:custGeom>
                <a:avLst/>
                <a:gdLst>
                  <a:gd name="T0" fmla="*/ 2 w 2"/>
                  <a:gd name="T1" fmla="*/ 4 h 4"/>
                  <a:gd name="T2" fmla="*/ 2 w 2"/>
                  <a:gd name="T3" fmla="*/ 4 h 4"/>
                  <a:gd name="T4" fmla="*/ 0 w 2"/>
                  <a:gd name="T5" fmla="*/ 2 h 4"/>
                  <a:gd name="T6" fmla="*/ 0 w 2"/>
                  <a:gd name="T7" fmla="*/ 0 h 4"/>
                  <a:gd name="T8" fmla="*/ 0 w 2"/>
                  <a:gd name="T9" fmla="*/ 2 h 4"/>
                  <a:gd name="T10" fmla="*/ 0 w 2"/>
                  <a:gd name="T11" fmla="*/ 2 h 4"/>
                  <a:gd name="T12" fmla="*/ 0 w 2"/>
                  <a:gd name="T13" fmla="*/ 2 h 4"/>
                  <a:gd name="T14" fmla="*/ 2 w 2"/>
                  <a:gd name="T15" fmla="*/ 4 h 4"/>
                  <a:gd name="T16" fmla="*/ 2 w 2"/>
                  <a:gd name="T17" fmla="*/ 4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lnTo>
                      <a:pt x="2" y="4"/>
                    </a:lnTo>
                    <a:lnTo>
                      <a:pt x="0" y="2"/>
                    </a:lnTo>
                    <a:lnTo>
                      <a:pt x="0" y="0"/>
                    </a:lnTo>
                    <a:lnTo>
                      <a:pt x="0" y="2"/>
                    </a:lnTo>
                    <a:lnTo>
                      <a:pt x="0" y="2"/>
                    </a:lnTo>
                    <a:lnTo>
                      <a:pt x="0" y="2"/>
                    </a:lnTo>
                    <a:lnTo>
                      <a:pt x="2" y="4"/>
                    </a:lnTo>
                    <a:lnTo>
                      <a:pt x="2" y="4"/>
                    </a:lnTo>
                    <a:lnTo>
                      <a:pt x="2"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66" name="Freeform 240">
                <a:extLst>
                  <a:ext uri="{FF2B5EF4-FFF2-40B4-BE49-F238E27FC236}">
                    <a16:creationId xmlns:a16="http://schemas.microsoft.com/office/drawing/2014/main" id="{DFCF5E12-33A0-35B7-B74F-4EE26CA7E979}"/>
                  </a:ext>
                </a:extLst>
              </p:cNvPr>
              <p:cNvSpPr>
                <a:spLocks noEditPoints="1"/>
              </p:cNvSpPr>
              <p:nvPr/>
            </p:nvSpPr>
            <p:spPr bwMode="auto">
              <a:xfrm>
                <a:off x="4109" y="1339"/>
                <a:ext cx="50" cy="40"/>
              </a:xfrm>
              <a:custGeom>
                <a:avLst/>
                <a:gdLst>
                  <a:gd name="T0" fmla="*/ 32 w 50"/>
                  <a:gd name="T1" fmla="*/ 12 h 40"/>
                  <a:gd name="T2" fmla="*/ 32 w 50"/>
                  <a:gd name="T3" fmla="*/ 10 h 40"/>
                  <a:gd name="T4" fmla="*/ 50 w 50"/>
                  <a:gd name="T5" fmla="*/ 34 h 40"/>
                  <a:gd name="T6" fmla="*/ 50 w 50"/>
                  <a:gd name="T7" fmla="*/ 34 h 40"/>
                  <a:gd name="T8" fmla="*/ 48 w 50"/>
                  <a:gd name="T9" fmla="*/ 32 h 40"/>
                  <a:gd name="T10" fmla="*/ 48 w 50"/>
                  <a:gd name="T11" fmla="*/ 30 h 40"/>
                  <a:gd name="T12" fmla="*/ 46 w 50"/>
                  <a:gd name="T13" fmla="*/ 28 h 40"/>
                  <a:gd name="T14" fmla="*/ 42 w 50"/>
                  <a:gd name="T15" fmla="*/ 26 h 40"/>
                  <a:gd name="T16" fmla="*/ 38 w 50"/>
                  <a:gd name="T17" fmla="*/ 22 h 40"/>
                  <a:gd name="T18" fmla="*/ 34 w 50"/>
                  <a:gd name="T19" fmla="*/ 22 h 40"/>
                  <a:gd name="T20" fmla="*/ 34 w 50"/>
                  <a:gd name="T21" fmla="*/ 20 h 40"/>
                  <a:gd name="T22" fmla="*/ 36 w 50"/>
                  <a:gd name="T23" fmla="*/ 22 h 40"/>
                  <a:gd name="T24" fmla="*/ 38 w 50"/>
                  <a:gd name="T25" fmla="*/ 22 h 40"/>
                  <a:gd name="T26" fmla="*/ 40 w 50"/>
                  <a:gd name="T27" fmla="*/ 18 h 40"/>
                  <a:gd name="T28" fmla="*/ 32 w 50"/>
                  <a:gd name="T29" fmla="*/ 12 h 40"/>
                  <a:gd name="T30" fmla="*/ 30 w 50"/>
                  <a:gd name="T31" fmla="*/ 10 h 40"/>
                  <a:gd name="T32" fmla="*/ 32 w 50"/>
                  <a:gd name="T33" fmla="*/ 8 h 40"/>
                  <a:gd name="T34" fmla="*/ 30 w 50"/>
                  <a:gd name="T35" fmla="*/ 4 h 40"/>
                  <a:gd name="T36" fmla="*/ 24 w 50"/>
                  <a:gd name="T37" fmla="*/ 4 h 40"/>
                  <a:gd name="T38" fmla="*/ 24 w 50"/>
                  <a:gd name="T39" fmla="*/ 2 h 40"/>
                  <a:gd name="T40" fmla="*/ 26 w 50"/>
                  <a:gd name="T41" fmla="*/ 2 h 40"/>
                  <a:gd name="T42" fmla="*/ 22 w 50"/>
                  <a:gd name="T43" fmla="*/ 0 h 40"/>
                  <a:gd name="T44" fmla="*/ 20 w 50"/>
                  <a:gd name="T45" fmla="*/ 0 h 40"/>
                  <a:gd name="T46" fmla="*/ 16 w 50"/>
                  <a:gd name="T47" fmla="*/ 0 h 40"/>
                  <a:gd name="T48" fmla="*/ 10 w 50"/>
                  <a:gd name="T49" fmla="*/ 0 h 40"/>
                  <a:gd name="T50" fmla="*/ 6 w 50"/>
                  <a:gd name="T51" fmla="*/ 2 h 40"/>
                  <a:gd name="T52" fmla="*/ 0 w 50"/>
                  <a:gd name="T53" fmla="*/ 2 h 40"/>
                  <a:gd name="T54" fmla="*/ 2 w 50"/>
                  <a:gd name="T55" fmla="*/ 6 h 40"/>
                  <a:gd name="T56" fmla="*/ 6 w 50"/>
                  <a:gd name="T57" fmla="*/ 10 h 40"/>
                  <a:gd name="T58" fmla="*/ 4 w 50"/>
                  <a:gd name="T59" fmla="*/ 14 h 40"/>
                  <a:gd name="T60" fmla="*/ 4 w 50"/>
                  <a:gd name="T61" fmla="*/ 16 h 40"/>
                  <a:gd name="T62" fmla="*/ 6 w 50"/>
                  <a:gd name="T63" fmla="*/ 20 h 40"/>
                  <a:gd name="T64" fmla="*/ 10 w 50"/>
                  <a:gd name="T65" fmla="*/ 22 h 40"/>
                  <a:gd name="T66" fmla="*/ 16 w 50"/>
                  <a:gd name="T67" fmla="*/ 22 h 40"/>
                  <a:gd name="T68" fmla="*/ 22 w 50"/>
                  <a:gd name="T69" fmla="*/ 26 h 40"/>
                  <a:gd name="T70" fmla="*/ 26 w 50"/>
                  <a:gd name="T71" fmla="*/ 24 h 40"/>
                  <a:gd name="T72" fmla="*/ 28 w 50"/>
                  <a:gd name="T73" fmla="*/ 26 h 40"/>
                  <a:gd name="T74" fmla="*/ 30 w 50"/>
                  <a:gd name="T75" fmla="*/ 28 h 40"/>
                  <a:gd name="T76" fmla="*/ 34 w 50"/>
                  <a:gd name="T77" fmla="*/ 30 h 40"/>
                  <a:gd name="T78" fmla="*/ 38 w 50"/>
                  <a:gd name="T79" fmla="*/ 28 h 40"/>
                  <a:gd name="T80" fmla="*/ 38 w 50"/>
                  <a:gd name="T81" fmla="*/ 32 h 40"/>
                  <a:gd name="T82" fmla="*/ 42 w 50"/>
                  <a:gd name="T83" fmla="*/ 34 h 40"/>
                  <a:gd name="T84" fmla="*/ 44 w 50"/>
                  <a:gd name="T85" fmla="*/ 38 h 40"/>
                  <a:gd name="T86" fmla="*/ 46 w 50"/>
                  <a:gd name="T87" fmla="*/ 40 h 40"/>
                  <a:gd name="T88" fmla="*/ 50 w 50"/>
                  <a:gd name="T89" fmla="*/ 38 h 40"/>
                  <a:gd name="T90" fmla="*/ 48 w 50"/>
                  <a:gd name="T91" fmla="*/ 36 h 40"/>
                  <a:gd name="T92" fmla="*/ 50 w 50"/>
                  <a:gd name="T93" fmla="*/ 34 h 40"/>
                  <a:gd name="T94" fmla="*/ 22 w 50"/>
                  <a:gd name="T95" fmla="*/ 4 h 40"/>
                  <a:gd name="T96" fmla="*/ 22 w 50"/>
                  <a:gd name="T97" fmla="*/ 2 h 40"/>
                  <a:gd name="T98" fmla="*/ 24 w 50"/>
                  <a:gd name="T9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40">
                    <a:moveTo>
                      <a:pt x="32" y="10"/>
                    </a:moveTo>
                    <a:lnTo>
                      <a:pt x="32" y="10"/>
                    </a:lnTo>
                    <a:lnTo>
                      <a:pt x="32" y="12"/>
                    </a:lnTo>
                    <a:lnTo>
                      <a:pt x="32" y="12"/>
                    </a:lnTo>
                    <a:lnTo>
                      <a:pt x="32" y="12"/>
                    </a:lnTo>
                    <a:lnTo>
                      <a:pt x="32" y="10"/>
                    </a:lnTo>
                    <a:lnTo>
                      <a:pt x="32" y="10"/>
                    </a:lnTo>
                    <a:lnTo>
                      <a:pt x="32" y="10"/>
                    </a:lnTo>
                    <a:close/>
                    <a:moveTo>
                      <a:pt x="50" y="34"/>
                    </a:moveTo>
                    <a:lnTo>
                      <a:pt x="50" y="34"/>
                    </a:lnTo>
                    <a:lnTo>
                      <a:pt x="50" y="34"/>
                    </a:lnTo>
                    <a:lnTo>
                      <a:pt x="50" y="34"/>
                    </a:lnTo>
                    <a:lnTo>
                      <a:pt x="48" y="32"/>
                    </a:lnTo>
                    <a:lnTo>
                      <a:pt x="48" y="32"/>
                    </a:lnTo>
                    <a:lnTo>
                      <a:pt x="48" y="32"/>
                    </a:lnTo>
                    <a:lnTo>
                      <a:pt x="48" y="32"/>
                    </a:lnTo>
                    <a:lnTo>
                      <a:pt x="48" y="30"/>
                    </a:lnTo>
                    <a:lnTo>
                      <a:pt x="48" y="30"/>
                    </a:lnTo>
                    <a:lnTo>
                      <a:pt x="48" y="30"/>
                    </a:lnTo>
                    <a:lnTo>
                      <a:pt x="48" y="28"/>
                    </a:lnTo>
                    <a:lnTo>
                      <a:pt x="46" y="28"/>
                    </a:lnTo>
                    <a:lnTo>
                      <a:pt x="44" y="28"/>
                    </a:lnTo>
                    <a:lnTo>
                      <a:pt x="42" y="26"/>
                    </a:lnTo>
                    <a:lnTo>
                      <a:pt x="42" y="26"/>
                    </a:lnTo>
                    <a:lnTo>
                      <a:pt x="40" y="24"/>
                    </a:lnTo>
                    <a:lnTo>
                      <a:pt x="38" y="24"/>
                    </a:lnTo>
                    <a:lnTo>
                      <a:pt x="38" y="22"/>
                    </a:lnTo>
                    <a:lnTo>
                      <a:pt x="36" y="22"/>
                    </a:lnTo>
                    <a:lnTo>
                      <a:pt x="34" y="22"/>
                    </a:lnTo>
                    <a:lnTo>
                      <a:pt x="34" y="22"/>
                    </a:lnTo>
                    <a:lnTo>
                      <a:pt x="34" y="22"/>
                    </a:lnTo>
                    <a:lnTo>
                      <a:pt x="34" y="22"/>
                    </a:lnTo>
                    <a:lnTo>
                      <a:pt x="34" y="20"/>
                    </a:lnTo>
                    <a:lnTo>
                      <a:pt x="34" y="22"/>
                    </a:lnTo>
                    <a:lnTo>
                      <a:pt x="36" y="22"/>
                    </a:lnTo>
                    <a:lnTo>
                      <a:pt x="36" y="22"/>
                    </a:lnTo>
                    <a:lnTo>
                      <a:pt x="38" y="22"/>
                    </a:lnTo>
                    <a:lnTo>
                      <a:pt x="38" y="22"/>
                    </a:lnTo>
                    <a:lnTo>
                      <a:pt x="38" y="22"/>
                    </a:lnTo>
                    <a:lnTo>
                      <a:pt x="40" y="20"/>
                    </a:lnTo>
                    <a:lnTo>
                      <a:pt x="40" y="18"/>
                    </a:lnTo>
                    <a:lnTo>
                      <a:pt x="40" y="18"/>
                    </a:lnTo>
                    <a:lnTo>
                      <a:pt x="36" y="16"/>
                    </a:lnTo>
                    <a:lnTo>
                      <a:pt x="34" y="14"/>
                    </a:lnTo>
                    <a:lnTo>
                      <a:pt x="32" y="12"/>
                    </a:lnTo>
                    <a:lnTo>
                      <a:pt x="30" y="10"/>
                    </a:lnTo>
                    <a:lnTo>
                      <a:pt x="30" y="10"/>
                    </a:lnTo>
                    <a:lnTo>
                      <a:pt x="30" y="10"/>
                    </a:lnTo>
                    <a:lnTo>
                      <a:pt x="32" y="8"/>
                    </a:lnTo>
                    <a:lnTo>
                      <a:pt x="32" y="8"/>
                    </a:lnTo>
                    <a:lnTo>
                      <a:pt x="32" y="8"/>
                    </a:lnTo>
                    <a:lnTo>
                      <a:pt x="32" y="6"/>
                    </a:lnTo>
                    <a:lnTo>
                      <a:pt x="30" y="6"/>
                    </a:lnTo>
                    <a:lnTo>
                      <a:pt x="30" y="4"/>
                    </a:lnTo>
                    <a:lnTo>
                      <a:pt x="28" y="4"/>
                    </a:lnTo>
                    <a:lnTo>
                      <a:pt x="28" y="4"/>
                    </a:lnTo>
                    <a:lnTo>
                      <a:pt x="24" y="4"/>
                    </a:lnTo>
                    <a:lnTo>
                      <a:pt x="24" y="4"/>
                    </a:lnTo>
                    <a:lnTo>
                      <a:pt x="24" y="2"/>
                    </a:lnTo>
                    <a:lnTo>
                      <a:pt x="24" y="2"/>
                    </a:lnTo>
                    <a:lnTo>
                      <a:pt x="26" y="2"/>
                    </a:lnTo>
                    <a:lnTo>
                      <a:pt x="26" y="2"/>
                    </a:lnTo>
                    <a:lnTo>
                      <a:pt x="26" y="2"/>
                    </a:lnTo>
                    <a:lnTo>
                      <a:pt x="24" y="2"/>
                    </a:lnTo>
                    <a:lnTo>
                      <a:pt x="22" y="0"/>
                    </a:lnTo>
                    <a:lnTo>
                      <a:pt x="22" y="0"/>
                    </a:lnTo>
                    <a:lnTo>
                      <a:pt x="22" y="0"/>
                    </a:lnTo>
                    <a:lnTo>
                      <a:pt x="20" y="0"/>
                    </a:lnTo>
                    <a:lnTo>
                      <a:pt x="20" y="0"/>
                    </a:lnTo>
                    <a:lnTo>
                      <a:pt x="20" y="0"/>
                    </a:lnTo>
                    <a:lnTo>
                      <a:pt x="20" y="0"/>
                    </a:lnTo>
                    <a:lnTo>
                      <a:pt x="16" y="0"/>
                    </a:lnTo>
                    <a:lnTo>
                      <a:pt x="16" y="2"/>
                    </a:lnTo>
                    <a:lnTo>
                      <a:pt x="12" y="0"/>
                    </a:lnTo>
                    <a:lnTo>
                      <a:pt x="10" y="0"/>
                    </a:lnTo>
                    <a:lnTo>
                      <a:pt x="10" y="2"/>
                    </a:lnTo>
                    <a:lnTo>
                      <a:pt x="8" y="2"/>
                    </a:lnTo>
                    <a:lnTo>
                      <a:pt x="6" y="2"/>
                    </a:lnTo>
                    <a:lnTo>
                      <a:pt x="4" y="2"/>
                    </a:lnTo>
                    <a:lnTo>
                      <a:pt x="2" y="2"/>
                    </a:lnTo>
                    <a:lnTo>
                      <a:pt x="0" y="2"/>
                    </a:lnTo>
                    <a:lnTo>
                      <a:pt x="0" y="4"/>
                    </a:lnTo>
                    <a:lnTo>
                      <a:pt x="2" y="4"/>
                    </a:lnTo>
                    <a:lnTo>
                      <a:pt x="2" y="6"/>
                    </a:lnTo>
                    <a:lnTo>
                      <a:pt x="4" y="6"/>
                    </a:lnTo>
                    <a:lnTo>
                      <a:pt x="4" y="8"/>
                    </a:lnTo>
                    <a:lnTo>
                      <a:pt x="6" y="10"/>
                    </a:lnTo>
                    <a:lnTo>
                      <a:pt x="6" y="10"/>
                    </a:lnTo>
                    <a:lnTo>
                      <a:pt x="6" y="12"/>
                    </a:lnTo>
                    <a:lnTo>
                      <a:pt x="4" y="14"/>
                    </a:lnTo>
                    <a:lnTo>
                      <a:pt x="4" y="14"/>
                    </a:lnTo>
                    <a:lnTo>
                      <a:pt x="4" y="16"/>
                    </a:lnTo>
                    <a:lnTo>
                      <a:pt x="4" y="16"/>
                    </a:lnTo>
                    <a:lnTo>
                      <a:pt x="6" y="18"/>
                    </a:lnTo>
                    <a:lnTo>
                      <a:pt x="6" y="20"/>
                    </a:lnTo>
                    <a:lnTo>
                      <a:pt x="6" y="20"/>
                    </a:lnTo>
                    <a:lnTo>
                      <a:pt x="6" y="20"/>
                    </a:lnTo>
                    <a:lnTo>
                      <a:pt x="8" y="20"/>
                    </a:lnTo>
                    <a:lnTo>
                      <a:pt x="10" y="22"/>
                    </a:lnTo>
                    <a:lnTo>
                      <a:pt x="12" y="22"/>
                    </a:lnTo>
                    <a:lnTo>
                      <a:pt x="14" y="22"/>
                    </a:lnTo>
                    <a:lnTo>
                      <a:pt x="16" y="22"/>
                    </a:lnTo>
                    <a:lnTo>
                      <a:pt x="18" y="20"/>
                    </a:lnTo>
                    <a:lnTo>
                      <a:pt x="20" y="22"/>
                    </a:lnTo>
                    <a:lnTo>
                      <a:pt x="22" y="26"/>
                    </a:lnTo>
                    <a:lnTo>
                      <a:pt x="24" y="26"/>
                    </a:lnTo>
                    <a:lnTo>
                      <a:pt x="24" y="26"/>
                    </a:lnTo>
                    <a:lnTo>
                      <a:pt x="26" y="24"/>
                    </a:lnTo>
                    <a:lnTo>
                      <a:pt x="28" y="26"/>
                    </a:lnTo>
                    <a:lnTo>
                      <a:pt x="28" y="26"/>
                    </a:lnTo>
                    <a:lnTo>
                      <a:pt x="28" y="26"/>
                    </a:lnTo>
                    <a:lnTo>
                      <a:pt x="30" y="28"/>
                    </a:lnTo>
                    <a:lnTo>
                      <a:pt x="30" y="28"/>
                    </a:lnTo>
                    <a:lnTo>
                      <a:pt x="30" y="28"/>
                    </a:lnTo>
                    <a:lnTo>
                      <a:pt x="32" y="28"/>
                    </a:lnTo>
                    <a:lnTo>
                      <a:pt x="32" y="30"/>
                    </a:lnTo>
                    <a:lnTo>
                      <a:pt x="34" y="30"/>
                    </a:lnTo>
                    <a:lnTo>
                      <a:pt x="36" y="28"/>
                    </a:lnTo>
                    <a:lnTo>
                      <a:pt x="36" y="28"/>
                    </a:lnTo>
                    <a:lnTo>
                      <a:pt x="38" y="28"/>
                    </a:lnTo>
                    <a:lnTo>
                      <a:pt x="38" y="28"/>
                    </a:lnTo>
                    <a:lnTo>
                      <a:pt x="38" y="30"/>
                    </a:lnTo>
                    <a:lnTo>
                      <a:pt x="38" y="32"/>
                    </a:lnTo>
                    <a:lnTo>
                      <a:pt x="38" y="32"/>
                    </a:lnTo>
                    <a:lnTo>
                      <a:pt x="40" y="32"/>
                    </a:lnTo>
                    <a:lnTo>
                      <a:pt x="42" y="34"/>
                    </a:lnTo>
                    <a:lnTo>
                      <a:pt x="42" y="34"/>
                    </a:lnTo>
                    <a:lnTo>
                      <a:pt x="42" y="36"/>
                    </a:lnTo>
                    <a:lnTo>
                      <a:pt x="44" y="38"/>
                    </a:lnTo>
                    <a:lnTo>
                      <a:pt x="44" y="40"/>
                    </a:lnTo>
                    <a:lnTo>
                      <a:pt x="44" y="40"/>
                    </a:lnTo>
                    <a:lnTo>
                      <a:pt x="46" y="40"/>
                    </a:lnTo>
                    <a:lnTo>
                      <a:pt x="48" y="40"/>
                    </a:lnTo>
                    <a:lnTo>
                      <a:pt x="50" y="40"/>
                    </a:lnTo>
                    <a:lnTo>
                      <a:pt x="50" y="38"/>
                    </a:lnTo>
                    <a:lnTo>
                      <a:pt x="50" y="38"/>
                    </a:lnTo>
                    <a:lnTo>
                      <a:pt x="50" y="36"/>
                    </a:lnTo>
                    <a:lnTo>
                      <a:pt x="48" y="36"/>
                    </a:lnTo>
                    <a:lnTo>
                      <a:pt x="48" y="36"/>
                    </a:lnTo>
                    <a:lnTo>
                      <a:pt x="48" y="34"/>
                    </a:lnTo>
                    <a:lnTo>
                      <a:pt x="50" y="34"/>
                    </a:lnTo>
                    <a:close/>
                    <a:moveTo>
                      <a:pt x="24" y="4"/>
                    </a:moveTo>
                    <a:lnTo>
                      <a:pt x="24" y="4"/>
                    </a:lnTo>
                    <a:lnTo>
                      <a:pt x="22" y="4"/>
                    </a:lnTo>
                    <a:lnTo>
                      <a:pt x="22" y="4"/>
                    </a:lnTo>
                    <a:lnTo>
                      <a:pt x="22" y="4"/>
                    </a:lnTo>
                    <a:lnTo>
                      <a:pt x="22" y="2"/>
                    </a:lnTo>
                    <a:lnTo>
                      <a:pt x="24" y="4"/>
                    </a:lnTo>
                    <a:lnTo>
                      <a:pt x="24" y="4"/>
                    </a:lnTo>
                    <a:lnTo>
                      <a:pt x="24" y="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67" name="Freeform 241">
                <a:extLst>
                  <a:ext uri="{FF2B5EF4-FFF2-40B4-BE49-F238E27FC236}">
                    <a16:creationId xmlns:a16="http://schemas.microsoft.com/office/drawing/2014/main" id="{D6D2D041-C866-59F1-9CAE-154E3811DD00}"/>
                  </a:ext>
                </a:extLst>
              </p:cNvPr>
              <p:cNvSpPr>
                <a:spLocks noEditPoints="1"/>
              </p:cNvSpPr>
              <p:nvPr/>
            </p:nvSpPr>
            <p:spPr bwMode="auto">
              <a:xfrm>
                <a:off x="2411" y="2468"/>
                <a:ext cx="242" cy="587"/>
              </a:xfrm>
              <a:custGeom>
                <a:avLst/>
                <a:gdLst>
                  <a:gd name="T0" fmla="*/ 236 w 242"/>
                  <a:gd name="T1" fmla="*/ 583 h 587"/>
                  <a:gd name="T2" fmla="*/ 178 w 242"/>
                  <a:gd name="T3" fmla="*/ 563 h 587"/>
                  <a:gd name="T4" fmla="*/ 166 w 242"/>
                  <a:gd name="T5" fmla="*/ 557 h 587"/>
                  <a:gd name="T6" fmla="*/ 210 w 242"/>
                  <a:gd name="T7" fmla="*/ 585 h 587"/>
                  <a:gd name="T8" fmla="*/ 162 w 242"/>
                  <a:gd name="T9" fmla="*/ 310 h 587"/>
                  <a:gd name="T10" fmla="*/ 218 w 242"/>
                  <a:gd name="T11" fmla="*/ 244 h 587"/>
                  <a:gd name="T12" fmla="*/ 190 w 242"/>
                  <a:gd name="T13" fmla="*/ 204 h 587"/>
                  <a:gd name="T14" fmla="*/ 190 w 242"/>
                  <a:gd name="T15" fmla="*/ 178 h 587"/>
                  <a:gd name="T16" fmla="*/ 188 w 242"/>
                  <a:gd name="T17" fmla="*/ 156 h 587"/>
                  <a:gd name="T18" fmla="*/ 204 w 242"/>
                  <a:gd name="T19" fmla="*/ 130 h 587"/>
                  <a:gd name="T20" fmla="*/ 214 w 242"/>
                  <a:gd name="T21" fmla="*/ 116 h 587"/>
                  <a:gd name="T22" fmla="*/ 226 w 242"/>
                  <a:gd name="T23" fmla="*/ 102 h 587"/>
                  <a:gd name="T24" fmla="*/ 240 w 242"/>
                  <a:gd name="T25" fmla="*/ 90 h 587"/>
                  <a:gd name="T26" fmla="*/ 230 w 242"/>
                  <a:gd name="T27" fmla="*/ 66 h 587"/>
                  <a:gd name="T28" fmla="*/ 218 w 242"/>
                  <a:gd name="T29" fmla="*/ 90 h 587"/>
                  <a:gd name="T30" fmla="*/ 204 w 242"/>
                  <a:gd name="T31" fmla="*/ 98 h 587"/>
                  <a:gd name="T32" fmla="*/ 168 w 242"/>
                  <a:gd name="T33" fmla="*/ 94 h 587"/>
                  <a:gd name="T34" fmla="*/ 170 w 242"/>
                  <a:gd name="T35" fmla="*/ 80 h 587"/>
                  <a:gd name="T36" fmla="*/ 176 w 242"/>
                  <a:gd name="T37" fmla="*/ 62 h 587"/>
                  <a:gd name="T38" fmla="*/ 130 w 242"/>
                  <a:gd name="T39" fmla="*/ 38 h 587"/>
                  <a:gd name="T40" fmla="*/ 92 w 242"/>
                  <a:gd name="T41" fmla="*/ 8 h 587"/>
                  <a:gd name="T42" fmla="*/ 68 w 242"/>
                  <a:gd name="T43" fmla="*/ 14 h 587"/>
                  <a:gd name="T44" fmla="*/ 42 w 242"/>
                  <a:gd name="T45" fmla="*/ 4 h 587"/>
                  <a:gd name="T46" fmla="*/ 26 w 242"/>
                  <a:gd name="T47" fmla="*/ 14 h 587"/>
                  <a:gd name="T48" fmla="*/ 8 w 242"/>
                  <a:gd name="T49" fmla="*/ 50 h 587"/>
                  <a:gd name="T50" fmla="*/ 14 w 242"/>
                  <a:gd name="T51" fmla="*/ 78 h 587"/>
                  <a:gd name="T52" fmla="*/ 10 w 242"/>
                  <a:gd name="T53" fmla="*/ 94 h 587"/>
                  <a:gd name="T54" fmla="*/ 2 w 242"/>
                  <a:gd name="T55" fmla="*/ 124 h 587"/>
                  <a:gd name="T56" fmla="*/ 2 w 242"/>
                  <a:gd name="T57" fmla="*/ 152 h 587"/>
                  <a:gd name="T58" fmla="*/ 0 w 242"/>
                  <a:gd name="T59" fmla="*/ 170 h 587"/>
                  <a:gd name="T60" fmla="*/ 10 w 242"/>
                  <a:gd name="T61" fmla="*/ 192 h 587"/>
                  <a:gd name="T62" fmla="*/ 22 w 242"/>
                  <a:gd name="T63" fmla="*/ 216 h 587"/>
                  <a:gd name="T64" fmla="*/ 20 w 242"/>
                  <a:gd name="T65" fmla="*/ 238 h 587"/>
                  <a:gd name="T66" fmla="*/ 20 w 242"/>
                  <a:gd name="T67" fmla="*/ 258 h 587"/>
                  <a:gd name="T68" fmla="*/ 18 w 242"/>
                  <a:gd name="T69" fmla="*/ 276 h 587"/>
                  <a:gd name="T70" fmla="*/ 28 w 242"/>
                  <a:gd name="T71" fmla="*/ 304 h 587"/>
                  <a:gd name="T72" fmla="*/ 26 w 242"/>
                  <a:gd name="T73" fmla="*/ 322 h 587"/>
                  <a:gd name="T74" fmla="*/ 28 w 242"/>
                  <a:gd name="T75" fmla="*/ 338 h 587"/>
                  <a:gd name="T76" fmla="*/ 36 w 242"/>
                  <a:gd name="T77" fmla="*/ 364 h 587"/>
                  <a:gd name="T78" fmla="*/ 46 w 242"/>
                  <a:gd name="T79" fmla="*/ 384 h 587"/>
                  <a:gd name="T80" fmla="*/ 64 w 242"/>
                  <a:gd name="T81" fmla="*/ 402 h 587"/>
                  <a:gd name="T82" fmla="*/ 66 w 242"/>
                  <a:gd name="T83" fmla="*/ 417 h 587"/>
                  <a:gd name="T84" fmla="*/ 72 w 242"/>
                  <a:gd name="T85" fmla="*/ 441 h 587"/>
                  <a:gd name="T86" fmla="*/ 70 w 242"/>
                  <a:gd name="T87" fmla="*/ 461 h 587"/>
                  <a:gd name="T88" fmla="*/ 70 w 242"/>
                  <a:gd name="T89" fmla="*/ 483 h 587"/>
                  <a:gd name="T90" fmla="*/ 82 w 242"/>
                  <a:gd name="T91" fmla="*/ 511 h 587"/>
                  <a:gd name="T92" fmla="*/ 98 w 242"/>
                  <a:gd name="T93" fmla="*/ 521 h 587"/>
                  <a:gd name="T94" fmla="*/ 140 w 242"/>
                  <a:gd name="T95" fmla="*/ 537 h 587"/>
                  <a:gd name="T96" fmla="*/ 140 w 242"/>
                  <a:gd name="T97" fmla="*/ 527 h 587"/>
                  <a:gd name="T98" fmla="*/ 138 w 242"/>
                  <a:gd name="T99" fmla="*/ 507 h 587"/>
                  <a:gd name="T100" fmla="*/ 142 w 242"/>
                  <a:gd name="T101" fmla="*/ 501 h 587"/>
                  <a:gd name="T102" fmla="*/ 162 w 242"/>
                  <a:gd name="T103" fmla="*/ 465 h 587"/>
                  <a:gd name="T104" fmla="*/ 144 w 242"/>
                  <a:gd name="T105" fmla="*/ 449 h 587"/>
                  <a:gd name="T106" fmla="*/ 144 w 242"/>
                  <a:gd name="T107" fmla="*/ 413 h 587"/>
                  <a:gd name="T108" fmla="*/ 148 w 242"/>
                  <a:gd name="T109" fmla="*/ 378 h 587"/>
                  <a:gd name="T110" fmla="*/ 160 w 242"/>
                  <a:gd name="T111" fmla="*/ 372 h 587"/>
                  <a:gd name="T112" fmla="*/ 146 w 242"/>
                  <a:gd name="T113" fmla="*/ 366 h 587"/>
                  <a:gd name="T114" fmla="*/ 128 w 242"/>
                  <a:gd name="T115" fmla="*/ 338 h 587"/>
                  <a:gd name="T116" fmla="*/ 164 w 242"/>
                  <a:gd name="T117" fmla="*/ 332 h 587"/>
                  <a:gd name="T118" fmla="*/ 156 w 242"/>
                  <a:gd name="T119" fmla="*/ 304 h 587"/>
                  <a:gd name="T120" fmla="*/ 228 w 242"/>
                  <a:gd name="T121" fmla="*/ 28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587">
                    <a:moveTo>
                      <a:pt x="242" y="581"/>
                    </a:moveTo>
                    <a:lnTo>
                      <a:pt x="240" y="581"/>
                    </a:lnTo>
                    <a:lnTo>
                      <a:pt x="238" y="581"/>
                    </a:lnTo>
                    <a:lnTo>
                      <a:pt x="238" y="581"/>
                    </a:lnTo>
                    <a:lnTo>
                      <a:pt x="238" y="581"/>
                    </a:lnTo>
                    <a:lnTo>
                      <a:pt x="236" y="581"/>
                    </a:lnTo>
                    <a:lnTo>
                      <a:pt x="234" y="581"/>
                    </a:lnTo>
                    <a:lnTo>
                      <a:pt x="232" y="581"/>
                    </a:lnTo>
                    <a:lnTo>
                      <a:pt x="232" y="581"/>
                    </a:lnTo>
                    <a:lnTo>
                      <a:pt x="232" y="583"/>
                    </a:lnTo>
                    <a:lnTo>
                      <a:pt x="230" y="583"/>
                    </a:lnTo>
                    <a:lnTo>
                      <a:pt x="230" y="583"/>
                    </a:lnTo>
                    <a:lnTo>
                      <a:pt x="230" y="583"/>
                    </a:lnTo>
                    <a:lnTo>
                      <a:pt x="232" y="585"/>
                    </a:lnTo>
                    <a:lnTo>
                      <a:pt x="234" y="583"/>
                    </a:lnTo>
                    <a:lnTo>
                      <a:pt x="234" y="583"/>
                    </a:lnTo>
                    <a:lnTo>
                      <a:pt x="236" y="583"/>
                    </a:lnTo>
                    <a:lnTo>
                      <a:pt x="240" y="583"/>
                    </a:lnTo>
                    <a:lnTo>
                      <a:pt x="240" y="583"/>
                    </a:lnTo>
                    <a:lnTo>
                      <a:pt x="242" y="581"/>
                    </a:lnTo>
                    <a:lnTo>
                      <a:pt x="242" y="581"/>
                    </a:lnTo>
                    <a:close/>
                    <a:moveTo>
                      <a:pt x="220" y="579"/>
                    </a:moveTo>
                    <a:lnTo>
                      <a:pt x="216" y="579"/>
                    </a:lnTo>
                    <a:lnTo>
                      <a:pt x="212" y="579"/>
                    </a:lnTo>
                    <a:lnTo>
                      <a:pt x="208" y="577"/>
                    </a:lnTo>
                    <a:lnTo>
                      <a:pt x="204" y="577"/>
                    </a:lnTo>
                    <a:lnTo>
                      <a:pt x="200" y="575"/>
                    </a:lnTo>
                    <a:lnTo>
                      <a:pt x="196" y="573"/>
                    </a:lnTo>
                    <a:lnTo>
                      <a:pt x="194" y="571"/>
                    </a:lnTo>
                    <a:lnTo>
                      <a:pt x="190" y="569"/>
                    </a:lnTo>
                    <a:lnTo>
                      <a:pt x="186" y="567"/>
                    </a:lnTo>
                    <a:lnTo>
                      <a:pt x="182" y="565"/>
                    </a:lnTo>
                    <a:lnTo>
                      <a:pt x="180" y="563"/>
                    </a:lnTo>
                    <a:lnTo>
                      <a:pt x="178" y="563"/>
                    </a:lnTo>
                    <a:lnTo>
                      <a:pt x="176" y="561"/>
                    </a:lnTo>
                    <a:lnTo>
                      <a:pt x="172" y="557"/>
                    </a:lnTo>
                    <a:lnTo>
                      <a:pt x="172" y="557"/>
                    </a:lnTo>
                    <a:lnTo>
                      <a:pt x="168" y="557"/>
                    </a:lnTo>
                    <a:lnTo>
                      <a:pt x="168" y="557"/>
                    </a:lnTo>
                    <a:lnTo>
                      <a:pt x="166" y="555"/>
                    </a:lnTo>
                    <a:lnTo>
                      <a:pt x="166" y="555"/>
                    </a:lnTo>
                    <a:lnTo>
                      <a:pt x="166" y="553"/>
                    </a:lnTo>
                    <a:lnTo>
                      <a:pt x="166" y="553"/>
                    </a:lnTo>
                    <a:lnTo>
                      <a:pt x="168" y="553"/>
                    </a:lnTo>
                    <a:lnTo>
                      <a:pt x="170" y="553"/>
                    </a:lnTo>
                    <a:lnTo>
                      <a:pt x="168" y="551"/>
                    </a:lnTo>
                    <a:lnTo>
                      <a:pt x="166" y="551"/>
                    </a:lnTo>
                    <a:lnTo>
                      <a:pt x="162" y="547"/>
                    </a:lnTo>
                    <a:lnTo>
                      <a:pt x="160" y="547"/>
                    </a:lnTo>
                    <a:lnTo>
                      <a:pt x="162" y="551"/>
                    </a:lnTo>
                    <a:lnTo>
                      <a:pt x="166" y="557"/>
                    </a:lnTo>
                    <a:lnTo>
                      <a:pt x="168" y="561"/>
                    </a:lnTo>
                    <a:lnTo>
                      <a:pt x="170" y="565"/>
                    </a:lnTo>
                    <a:lnTo>
                      <a:pt x="172" y="569"/>
                    </a:lnTo>
                    <a:lnTo>
                      <a:pt x="174" y="575"/>
                    </a:lnTo>
                    <a:lnTo>
                      <a:pt x="176" y="579"/>
                    </a:lnTo>
                    <a:lnTo>
                      <a:pt x="178" y="583"/>
                    </a:lnTo>
                    <a:lnTo>
                      <a:pt x="180" y="583"/>
                    </a:lnTo>
                    <a:lnTo>
                      <a:pt x="180" y="583"/>
                    </a:lnTo>
                    <a:lnTo>
                      <a:pt x="182" y="583"/>
                    </a:lnTo>
                    <a:lnTo>
                      <a:pt x="184" y="583"/>
                    </a:lnTo>
                    <a:lnTo>
                      <a:pt x="188" y="583"/>
                    </a:lnTo>
                    <a:lnTo>
                      <a:pt x="190" y="583"/>
                    </a:lnTo>
                    <a:lnTo>
                      <a:pt x="200" y="585"/>
                    </a:lnTo>
                    <a:lnTo>
                      <a:pt x="202" y="585"/>
                    </a:lnTo>
                    <a:lnTo>
                      <a:pt x="206" y="587"/>
                    </a:lnTo>
                    <a:lnTo>
                      <a:pt x="208" y="587"/>
                    </a:lnTo>
                    <a:lnTo>
                      <a:pt x="210" y="585"/>
                    </a:lnTo>
                    <a:lnTo>
                      <a:pt x="212" y="585"/>
                    </a:lnTo>
                    <a:lnTo>
                      <a:pt x="212" y="585"/>
                    </a:lnTo>
                    <a:lnTo>
                      <a:pt x="214" y="585"/>
                    </a:lnTo>
                    <a:lnTo>
                      <a:pt x="214" y="585"/>
                    </a:lnTo>
                    <a:lnTo>
                      <a:pt x="216" y="585"/>
                    </a:lnTo>
                    <a:lnTo>
                      <a:pt x="218" y="585"/>
                    </a:lnTo>
                    <a:lnTo>
                      <a:pt x="220" y="585"/>
                    </a:lnTo>
                    <a:lnTo>
                      <a:pt x="222" y="585"/>
                    </a:lnTo>
                    <a:lnTo>
                      <a:pt x="222" y="583"/>
                    </a:lnTo>
                    <a:lnTo>
                      <a:pt x="224" y="583"/>
                    </a:lnTo>
                    <a:lnTo>
                      <a:pt x="224" y="581"/>
                    </a:lnTo>
                    <a:lnTo>
                      <a:pt x="222" y="579"/>
                    </a:lnTo>
                    <a:lnTo>
                      <a:pt x="220" y="579"/>
                    </a:lnTo>
                    <a:close/>
                    <a:moveTo>
                      <a:pt x="164" y="310"/>
                    </a:moveTo>
                    <a:lnTo>
                      <a:pt x="162" y="310"/>
                    </a:lnTo>
                    <a:lnTo>
                      <a:pt x="162" y="310"/>
                    </a:lnTo>
                    <a:lnTo>
                      <a:pt x="162" y="310"/>
                    </a:lnTo>
                    <a:lnTo>
                      <a:pt x="166" y="312"/>
                    </a:lnTo>
                    <a:lnTo>
                      <a:pt x="166" y="312"/>
                    </a:lnTo>
                    <a:lnTo>
                      <a:pt x="166" y="310"/>
                    </a:lnTo>
                    <a:lnTo>
                      <a:pt x="164" y="310"/>
                    </a:lnTo>
                    <a:lnTo>
                      <a:pt x="164" y="310"/>
                    </a:lnTo>
                    <a:close/>
                    <a:moveTo>
                      <a:pt x="230" y="268"/>
                    </a:moveTo>
                    <a:lnTo>
                      <a:pt x="230" y="266"/>
                    </a:lnTo>
                    <a:lnTo>
                      <a:pt x="228" y="260"/>
                    </a:lnTo>
                    <a:lnTo>
                      <a:pt x="228" y="260"/>
                    </a:lnTo>
                    <a:lnTo>
                      <a:pt x="228" y="260"/>
                    </a:lnTo>
                    <a:lnTo>
                      <a:pt x="224" y="260"/>
                    </a:lnTo>
                    <a:lnTo>
                      <a:pt x="222" y="258"/>
                    </a:lnTo>
                    <a:lnTo>
                      <a:pt x="218" y="256"/>
                    </a:lnTo>
                    <a:lnTo>
                      <a:pt x="218" y="254"/>
                    </a:lnTo>
                    <a:lnTo>
                      <a:pt x="216" y="252"/>
                    </a:lnTo>
                    <a:lnTo>
                      <a:pt x="216" y="248"/>
                    </a:lnTo>
                    <a:lnTo>
                      <a:pt x="218" y="244"/>
                    </a:lnTo>
                    <a:lnTo>
                      <a:pt x="216" y="242"/>
                    </a:lnTo>
                    <a:lnTo>
                      <a:pt x="214" y="238"/>
                    </a:lnTo>
                    <a:lnTo>
                      <a:pt x="210" y="236"/>
                    </a:lnTo>
                    <a:lnTo>
                      <a:pt x="206" y="234"/>
                    </a:lnTo>
                    <a:lnTo>
                      <a:pt x="198" y="230"/>
                    </a:lnTo>
                    <a:lnTo>
                      <a:pt x="194" y="226"/>
                    </a:lnTo>
                    <a:lnTo>
                      <a:pt x="194" y="226"/>
                    </a:lnTo>
                    <a:lnTo>
                      <a:pt x="192" y="222"/>
                    </a:lnTo>
                    <a:lnTo>
                      <a:pt x="194" y="222"/>
                    </a:lnTo>
                    <a:lnTo>
                      <a:pt x="194" y="222"/>
                    </a:lnTo>
                    <a:lnTo>
                      <a:pt x="194" y="220"/>
                    </a:lnTo>
                    <a:lnTo>
                      <a:pt x="194" y="218"/>
                    </a:lnTo>
                    <a:lnTo>
                      <a:pt x="192" y="216"/>
                    </a:lnTo>
                    <a:lnTo>
                      <a:pt x="192" y="216"/>
                    </a:lnTo>
                    <a:lnTo>
                      <a:pt x="190" y="212"/>
                    </a:lnTo>
                    <a:lnTo>
                      <a:pt x="190" y="212"/>
                    </a:lnTo>
                    <a:lnTo>
                      <a:pt x="190" y="204"/>
                    </a:lnTo>
                    <a:lnTo>
                      <a:pt x="190" y="202"/>
                    </a:lnTo>
                    <a:lnTo>
                      <a:pt x="190" y="200"/>
                    </a:lnTo>
                    <a:lnTo>
                      <a:pt x="190" y="200"/>
                    </a:lnTo>
                    <a:lnTo>
                      <a:pt x="192" y="200"/>
                    </a:lnTo>
                    <a:lnTo>
                      <a:pt x="192" y="200"/>
                    </a:lnTo>
                    <a:lnTo>
                      <a:pt x="192" y="198"/>
                    </a:lnTo>
                    <a:lnTo>
                      <a:pt x="190" y="192"/>
                    </a:lnTo>
                    <a:lnTo>
                      <a:pt x="190" y="190"/>
                    </a:lnTo>
                    <a:lnTo>
                      <a:pt x="190" y="188"/>
                    </a:lnTo>
                    <a:lnTo>
                      <a:pt x="190" y="186"/>
                    </a:lnTo>
                    <a:lnTo>
                      <a:pt x="190" y="184"/>
                    </a:lnTo>
                    <a:lnTo>
                      <a:pt x="190" y="184"/>
                    </a:lnTo>
                    <a:lnTo>
                      <a:pt x="190" y="182"/>
                    </a:lnTo>
                    <a:lnTo>
                      <a:pt x="188" y="182"/>
                    </a:lnTo>
                    <a:lnTo>
                      <a:pt x="188" y="180"/>
                    </a:lnTo>
                    <a:lnTo>
                      <a:pt x="188" y="180"/>
                    </a:lnTo>
                    <a:lnTo>
                      <a:pt x="190" y="178"/>
                    </a:lnTo>
                    <a:lnTo>
                      <a:pt x="190" y="178"/>
                    </a:lnTo>
                    <a:lnTo>
                      <a:pt x="190" y="176"/>
                    </a:lnTo>
                    <a:lnTo>
                      <a:pt x="190" y="174"/>
                    </a:lnTo>
                    <a:lnTo>
                      <a:pt x="190" y="174"/>
                    </a:lnTo>
                    <a:lnTo>
                      <a:pt x="190" y="174"/>
                    </a:lnTo>
                    <a:lnTo>
                      <a:pt x="188" y="172"/>
                    </a:lnTo>
                    <a:lnTo>
                      <a:pt x="188" y="170"/>
                    </a:lnTo>
                    <a:lnTo>
                      <a:pt x="190" y="168"/>
                    </a:lnTo>
                    <a:lnTo>
                      <a:pt x="190" y="168"/>
                    </a:lnTo>
                    <a:lnTo>
                      <a:pt x="190" y="166"/>
                    </a:lnTo>
                    <a:lnTo>
                      <a:pt x="190" y="164"/>
                    </a:lnTo>
                    <a:lnTo>
                      <a:pt x="190" y="164"/>
                    </a:lnTo>
                    <a:lnTo>
                      <a:pt x="190" y="162"/>
                    </a:lnTo>
                    <a:lnTo>
                      <a:pt x="190" y="162"/>
                    </a:lnTo>
                    <a:lnTo>
                      <a:pt x="190" y="162"/>
                    </a:lnTo>
                    <a:lnTo>
                      <a:pt x="190" y="158"/>
                    </a:lnTo>
                    <a:lnTo>
                      <a:pt x="188" y="156"/>
                    </a:lnTo>
                    <a:lnTo>
                      <a:pt x="188" y="154"/>
                    </a:lnTo>
                    <a:lnTo>
                      <a:pt x="190" y="152"/>
                    </a:lnTo>
                    <a:lnTo>
                      <a:pt x="190" y="152"/>
                    </a:lnTo>
                    <a:lnTo>
                      <a:pt x="190" y="150"/>
                    </a:lnTo>
                    <a:lnTo>
                      <a:pt x="190" y="150"/>
                    </a:lnTo>
                    <a:lnTo>
                      <a:pt x="192" y="148"/>
                    </a:lnTo>
                    <a:lnTo>
                      <a:pt x="194" y="146"/>
                    </a:lnTo>
                    <a:lnTo>
                      <a:pt x="194" y="144"/>
                    </a:lnTo>
                    <a:lnTo>
                      <a:pt x="194" y="144"/>
                    </a:lnTo>
                    <a:lnTo>
                      <a:pt x="196" y="142"/>
                    </a:lnTo>
                    <a:lnTo>
                      <a:pt x="198" y="140"/>
                    </a:lnTo>
                    <a:lnTo>
                      <a:pt x="200" y="138"/>
                    </a:lnTo>
                    <a:lnTo>
                      <a:pt x="202" y="136"/>
                    </a:lnTo>
                    <a:lnTo>
                      <a:pt x="202" y="134"/>
                    </a:lnTo>
                    <a:lnTo>
                      <a:pt x="202" y="132"/>
                    </a:lnTo>
                    <a:lnTo>
                      <a:pt x="204" y="130"/>
                    </a:lnTo>
                    <a:lnTo>
                      <a:pt x="204" y="130"/>
                    </a:lnTo>
                    <a:lnTo>
                      <a:pt x="206" y="128"/>
                    </a:lnTo>
                    <a:lnTo>
                      <a:pt x="206" y="126"/>
                    </a:lnTo>
                    <a:lnTo>
                      <a:pt x="208" y="124"/>
                    </a:lnTo>
                    <a:lnTo>
                      <a:pt x="208" y="122"/>
                    </a:lnTo>
                    <a:lnTo>
                      <a:pt x="210" y="120"/>
                    </a:lnTo>
                    <a:lnTo>
                      <a:pt x="210" y="120"/>
                    </a:lnTo>
                    <a:lnTo>
                      <a:pt x="210" y="118"/>
                    </a:lnTo>
                    <a:lnTo>
                      <a:pt x="210" y="118"/>
                    </a:lnTo>
                    <a:lnTo>
                      <a:pt x="212" y="118"/>
                    </a:lnTo>
                    <a:lnTo>
                      <a:pt x="212" y="118"/>
                    </a:lnTo>
                    <a:lnTo>
                      <a:pt x="212" y="116"/>
                    </a:lnTo>
                    <a:lnTo>
                      <a:pt x="212" y="116"/>
                    </a:lnTo>
                    <a:lnTo>
                      <a:pt x="212" y="116"/>
                    </a:lnTo>
                    <a:lnTo>
                      <a:pt x="214" y="116"/>
                    </a:lnTo>
                    <a:lnTo>
                      <a:pt x="214" y="116"/>
                    </a:lnTo>
                    <a:lnTo>
                      <a:pt x="214" y="116"/>
                    </a:lnTo>
                    <a:lnTo>
                      <a:pt x="214" y="116"/>
                    </a:lnTo>
                    <a:lnTo>
                      <a:pt x="214" y="114"/>
                    </a:lnTo>
                    <a:lnTo>
                      <a:pt x="214" y="114"/>
                    </a:lnTo>
                    <a:lnTo>
                      <a:pt x="216" y="112"/>
                    </a:lnTo>
                    <a:lnTo>
                      <a:pt x="216" y="112"/>
                    </a:lnTo>
                    <a:lnTo>
                      <a:pt x="218" y="110"/>
                    </a:lnTo>
                    <a:lnTo>
                      <a:pt x="218" y="110"/>
                    </a:lnTo>
                    <a:lnTo>
                      <a:pt x="220" y="108"/>
                    </a:lnTo>
                    <a:lnTo>
                      <a:pt x="222" y="108"/>
                    </a:lnTo>
                    <a:lnTo>
                      <a:pt x="222" y="108"/>
                    </a:lnTo>
                    <a:lnTo>
                      <a:pt x="222" y="106"/>
                    </a:lnTo>
                    <a:lnTo>
                      <a:pt x="222" y="106"/>
                    </a:lnTo>
                    <a:lnTo>
                      <a:pt x="224" y="106"/>
                    </a:lnTo>
                    <a:lnTo>
                      <a:pt x="224" y="104"/>
                    </a:lnTo>
                    <a:lnTo>
                      <a:pt x="224" y="104"/>
                    </a:lnTo>
                    <a:lnTo>
                      <a:pt x="224" y="102"/>
                    </a:lnTo>
                    <a:lnTo>
                      <a:pt x="226" y="102"/>
                    </a:lnTo>
                    <a:lnTo>
                      <a:pt x="226" y="102"/>
                    </a:lnTo>
                    <a:lnTo>
                      <a:pt x="226" y="102"/>
                    </a:lnTo>
                    <a:lnTo>
                      <a:pt x="228" y="102"/>
                    </a:lnTo>
                    <a:lnTo>
                      <a:pt x="228" y="100"/>
                    </a:lnTo>
                    <a:lnTo>
                      <a:pt x="230" y="100"/>
                    </a:lnTo>
                    <a:lnTo>
                      <a:pt x="230" y="100"/>
                    </a:lnTo>
                    <a:lnTo>
                      <a:pt x="230" y="100"/>
                    </a:lnTo>
                    <a:lnTo>
                      <a:pt x="232" y="100"/>
                    </a:lnTo>
                    <a:lnTo>
                      <a:pt x="234" y="100"/>
                    </a:lnTo>
                    <a:lnTo>
                      <a:pt x="234" y="98"/>
                    </a:lnTo>
                    <a:lnTo>
                      <a:pt x="234" y="96"/>
                    </a:lnTo>
                    <a:lnTo>
                      <a:pt x="236" y="98"/>
                    </a:lnTo>
                    <a:lnTo>
                      <a:pt x="236" y="96"/>
                    </a:lnTo>
                    <a:lnTo>
                      <a:pt x="238" y="96"/>
                    </a:lnTo>
                    <a:lnTo>
                      <a:pt x="238" y="96"/>
                    </a:lnTo>
                    <a:lnTo>
                      <a:pt x="240" y="94"/>
                    </a:lnTo>
                    <a:lnTo>
                      <a:pt x="240" y="92"/>
                    </a:lnTo>
                    <a:lnTo>
                      <a:pt x="240" y="90"/>
                    </a:lnTo>
                    <a:lnTo>
                      <a:pt x="240" y="88"/>
                    </a:lnTo>
                    <a:lnTo>
                      <a:pt x="240" y="88"/>
                    </a:lnTo>
                    <a:lnTo>
                      <a:pt x="240" y="86"/>
                    </a:lnTo>
                    <a:lnTo>
                      <a:pt x="240" y="82"/>
                    </a:lnTo>
                    <a:lnTo>
                      <a:pt x="240" y="80"/>
                    </a:lnTo>
                    <a:lnTo>
                      <a:pt x="240" y="80"/>
                    </a:lnTo>
                    <a:lnTo>
                      <a:pt x="240" y="78"/>
                    </a:lnTo>
                    <a:lnTo>
                      <a:pt x="238" y="76"/>
                    </a:lnTo>
                    <a:lnTo>
                      <a:pt x="236" y="74"/>
                    </a:lnTo>
                    <a:lnTo>
                      <a:pt x="236" y="70"/>
                    </a:lnTo>
                    <a:lnTo>
                      <a:pt x="234" y="68"/>
                    </a:lnTo>
                    <a:lnTo>
                      <a:pt x="234" y="68"/>
                    </a:lnTo>
                    <a:lnTo>
                      <a:pt x="232" y="66"/>
                    </a:lnTo>
                    <a:lnTo>
                      <a:pt x="232" y="66"/>
                    </a:lnTo>
                    <a:lnTo>
                      <a:pt x="230" y="66"/>
                    </a:lnTo>
                    <a:lnTo>
                      <a:pt x="230" y="66"/>
                    </a:lnTo>
                    <a:lnTo>
                      <a:pt x="230" y="66"/>
                    </a:lnTo>
                    <a:lnTo>
                      <a:pt x="230" y="66"/>
                    </a:lnTo>
                    <a:lnTo>
                      <a:pt x="228" y="66"/>
                    </a:lnTo>
                    <a:lnTo>
                      <a:pt x="228" y="66"/>
                    </a:lnTo>
                    <a:lnTo>
                      <a:pt x="226" y="68"/>
                    </a:lnTo>
                    <a:lnTo>
                      <a:pt x="226" y="68"/>
                    </a:lnTo>
                    <a:lnTo>
                      <a:pt x="224" y="66"/>
                    </a:lnTo>
                    <a:lnTo>
                      <a:pt x="224" y="66"/>
                    </a:lnTo>
                    <a:lnTo>
                      <a:pt x="224" y="74"/>
                    </a:lnTo>
                    <a:lnTo>
                      <a:pt x="224" y="80"/>
                    </a:lnTo>
                    <a:lnTo>
                      <a:pt x="224" y="84"/>
                    </a:lnTo>
                    <a:lnTo>
                      <a:pt x="222" y="86"/>
                    </a:lnTo>
                    <a:lnTo>
                      <a:pt x="222" y="86"/>
                    </a:lnTo>
                    <a:lnTo>
                      <a:pt x="222" y="86"/>
                    </a:lnTo>
                    <a:lnTo>
                      <a:pt x="222" y="88"/>
                    </a:lnTo>
                    <a:lnTo>
                      <a:pt x="220" y="88"/>
                    </a:lnTo>
                    <a:lnTo>
                      <a:pt x="220" y="90"/>
                    </a:lnTo>
                    <a:lnTo>
                      <a:pt x="218" y="90"/>
                    </a:lnTo>
                    <a:lnTo>
                      <a:pt x="218" y="90"/>
                    </a:lnTo>
                    <a:lnTo>
                      <a:pt x="218" y="92"/>
                    </a:lnTo>
                    <a:lnTo>
                      <a:pt x="216" y="92"/>
                    </a:lnTo>
                    <a:lnTo>
                      <a:pt x="214" y="92"/>
                    </a:lnTo>
                    <a:lnTo>
                      <a:pt x="214" y="94"/>
                    </a:lnTo>
                    <a:lnTo>
                      <a:pt x="214" y="94"/>
                    </a:lnTo>
                    <a:lnTo>
                      <a:pt x="212" y="94"/>
                    </a:lnTo>
                    <a:lnTo>
                      <a:pt x="212" y="96"/>
                    </a:lnTo>
                    <a:lnTo>
                      <a:pt x="212" y="98"/>
                    </a:lnTo>
                    <a:lnTo>
                      <a:pt x="212" y="98"/>
                    </a:lnTo>
                    <a:lnTo>
                      <a:pt x="212" y="100"/>
                    </a:lnTo>
                    <a:lnTo>
                      <a:pt x="210" y="100"/>
                    </a:lnTo>
                    <a:lnTo>
                      <a:pt x="208" y="98"/>
                    </a:lnTo>
                    <a:lnTo>
                      <a:pt x="208" y="98"/>
                    </a:lnTo>
                    <a:lnTo>
                      <a:pt x="206" y="98"/>
                    </a:lnTo>
                    <a:lnTo>
                      <a:pt x="204" y="98"/>
                    </a:lnTo>
                    <a:lnTo>
                      <a:pt x="204" y="98"/>
                    </a:lnTo>
                    <a:lnTo>
                      <a:pt x="202" y="100"/>
                    </a:lnTo>
                    <a:lnTo>
                      <a:pt x="202" y="102"/>
                    </a:lnTo>
                    <a:lnTo>
                      <a:pt x="200" y="102"/>
                    </a:lnTo>
                    <a:lnTo>
                      <a:pt x="200" y="100"/>
                    </a:lnTo>
                    <a:lnTo>
                      <a:pt x="198" y="100"/>
                    </a:lnTo>
                    <a:lnTo>
                      <a:pt x="196" y="102"/>
                    </a:lnTo>
                    <a:lnTo>
                      <a:pt x="194" y="100"/>
                    </a:lnTo>
                    <a:lnTo>
                      <a:pt x="194" y="100"/>
                    </a:lnTo>
                    <a:lnTo>
                      <a:pt x="192" y="100"/>
                    </a:lnTo>
                    <a:lnTo>
                      <a:pt x="190" y="100"/>
                    </a:lnTo>
                    <a:lnTo>
                      <a:pt x="186" y="100"/>
                    </a:lnTo>
                    <a:lnTo>
                      <a:pt x="178" y="98"/>
                    </a:lnTo>
                    <a:lnTo>
                      <a:pt x="174" y="98"/>
                    </a:lnTo>
                    <a:lnTo>
                      <a:pt x="166" y="98"/>
                    </a:lnTo>
                    <a:lnTo>
                      <a:pt x="166" y="96"/>
                    </a:lnTo>
                    <a:lnTo>
                      <a:pt x="166" y="94"/>
                    </a:lnTo>
                    <a:lnTo>
                      <a:pt x="168" y="94"/>
                    </a:lnTo>
                    <a:lnTo>
                      <a:pt x="168" y="92"/>
                    </a:lnTo>
                    <a:lnTo>
                      <a:pt x="168" y="92"/>
                    </a:lnTo>
                    <a:lnTo>
                      <a:pt x="168" y="90"/>
                    </a:lnTo>
                    <a:lnTo>
                      <a:pt x="170" y="90"/>
                    </a:lnTo>
                    <a:lnTo>
                      <a:pt x="170" y="90"/>
                    </a:lnTo>
                    <a:lnTo>
                      <a:pt x="170" y="90"/>
                    </a:lnTo>
                    <a:lnTo>
                      <a:pt x="170" y="88"/>
                    </a:lnTo>
                    <a:lnTo>
                      <a:pt x="170" y="88"/>
                    </a:lnTo>
                    <a:lnTo>
                      <a:pt x="170" y="88"/>
                    </a:lnTo>
                    <a:lnTo>
                      <a:pt x="170" y="86"/>
                    </a:lnTo>
                    <a:lnTo>
                      <a:pt x="170" y="86"/>
                    </a:lnTo>
                    <a:lnTo>
                      <a:pt x="172" y="86"/>
                    </a:lnTo>
                    <a:lnTo>
                      <a:pt x="172" y="84"/>
                    </a:lnTo>
                    <a:lnTo>
                      <a:pt x="170" y="82"/>
                    </a:lnTo>
                    <a:lnTo>
                      <a:pt x="170" y="82"/>
                    </a:lnTo>
                    <a:lnTo>
                      <a:pt x="170" y="80"/>
                    </a:lnTo>
                    <a:lnTo>
                      <a:pt x="170" y="80"/>
                    </a:lnTo>
                    <a:lnTo>
                      <a:pt x="172" y="78"/>
                    </a:lnTo>
                    <a:lnTo>
                      <a:pt x="172" y="78"/>
                    </a:lnTo>
                    <a:lnTo>
                      <a:pt x="172" y="78"/>
                    </a:lnTo>
                    <a:lnTo>
                      <a:pt x="172" y="76"/>
                    </a:lnTo>
                    <a:lnTo>
                      <a:pt x="174" y="76"/>
                    </a:lnTo>
                    <a:lnTo>
                      <a:pt x="174" y="74"/>
                    </a:lnTo>
                    <a:lnTo>
                      <a:pt x="174" y="74"/>
                    </a:lnTo>
                    <a:lnTo>
                      <a:pt x="174" y="72"/>
                    </a:lnTo>
                    <a:lnTo>
                      <a:pt x="176" y="70"/>
                    </a:lnTo>
                    <a:lnTo>
                      <a:pt x="176" y="70"/>
                    </a:lnTo>
                    <a:lnTo>
                      <a:pt x="176" y="68"/>
                    </a:lnTo>
                    <a:lnTo>
                      <a:pt x="176" y="68"/>
                    </a:lnTo>
                    <a:lnTo>
                      <a:pt x="178" y="68"/>
                    </a:lnTo>
                    <a:lnTo>
                      <a:pt x="178" y="66"/>
                    </a:lnTo>
                    <a:lnTo>
                      <a:pt x="178" y="64"/>
                    </a:lnTo>
                    <a:lnTo>
                      <a:pt x="178" y="64"/>
                    </a:lnTo>
                    <a:lnTo>
                      <a:pt x="176" y="62"/>
                    </a:lnTo>
                    <a:lnTo>
                      <a:pt x="174" y="58"/>
                    </a:lnTo>
                    <a:lnTo>
                      <a:pt x="170" y="58"/>
                    </a:lnTo>
                    <a:lnTo>
                      <a:pt x="168" y="56"/>
                    </a:lnTo>
                    <a:lnTo>
                      <a:pt x="166" y="56"/>
                    </a:lnTo>
                    <a:lnTo>
                      <a:pt x="166" y="56"/>
                    </a:lnTo>
                    <a:lnTo>
                      <a:pt x="164" y="56"/>
                    </a:lnTo>
                    <a:lnTo>
                      <a:pt x="164" y="54"/>
                    </a:lnTo>
                    <a:lnTo>
                      <a:pt x="162" y="54"/>
                    </a:lnTo>
                    <a:lnTo>
                      <a:pt x="158" y="52"/>
                    </a:lnTo>
                    <a:lnTo>
                      <a:pt x="150" y="48"/>
                    </a:lnTo>
                    <a:lnTo>
                      <a:pt x="148" y="46"/>
                    </a:lnTo>
                    <a:lnTo>
                      <a:pt x="146" y="46"/>
                    </a:lnTo>
                    <a:lnTo>
                      <a:pt x="144" y="44"/>
                    </a:lnTo>
                    <a:lnTo>
                      <a:pt x="140" y="40"/>
                    </a:lnTo>
                    <a:lnTo>
                      <a:pt x="136" y="38"/>
                    </a:lnTo>
                    <a:lnTo>
                      <a:pt x="134" y="38"/>
                    </a:lnTo>
                    <a:lnTo>
                      <a:pt x="130" y="38"/>
                    </a:lnTo>
                    <a:lnTo>
                      <a:pt x="124" y="36"/>
                    </a:lnTo>
                    <a:lnTo>
                      <a:pt x="120" y="34"/>
                    </a:lnTo>
                    <a:lnTo>
                      <a:pt x="120" y="32"/>
                    </a:lnTo>
                    <a:lnTo>
                      <a:pt x="118" y="30"/>
                    </a:lnTo>
                    <a:lnTo>
                      <a:pt x="114" y="28"/>
                    </a:lnTo>
                    <a:lnTo>
                      <a:pt x="112" y="28"/>
                    </a:lnTo>
                    <a:lnTo>
                      <a:pt x="112" y="28"/>
                    </a:lnTo>
                    <a:lnTo>
                      <a:pt x="112" y="26"/>
                    </a:lnTo>
                    <a:lnTo>
                      <a:pt x="110" y="26"/>
                    </a:lnTo>
                    <a:lnTo>
                      <a:pt x="108" y="24"/>
                    </a:lnTo>
                    <a:lnTo>
                      <a:pt x="106" y="22"/>
                    </a:lnTo>
                    <a:lnTo>
                      <a:pt x="102" y="18"/>
                    </a:lnTo>
                    <a:lnTo>
                      <a:pt x="100" y="14"/>
                    </a:lnTo>
                    <a:lnTo>
                      <a:pt x="98" y="10"/>
                    </a:lnTo>
                    <a:lnTo>
                      <a:pt x="94" y="10"/>
                    </a:lnTo>
                    <a:lnTo>
                      <a:pt x="94" y="8"/>
                    </a:lnTo>
                    <a:lnTo>
                      <a:pt x="92" y="8"/>
                    </a:lnTo>
                    <a:lnTo>
                      <a:pt x="92" y="8"/>
                    </a:lnTo>
                    <a:lnTo>
                      <a:pt x="92" y="6"/>
                    </a:lnTo>
                    <a:lnTo>
                      <a:pt x="90" y="6"/>
                    </a:lnTo>
                    <a:lnTo>
                      <a:pt x="90" y="4"/>
                    </a:lnTo>
                    <a:lnTo>
                      <a:pt x="90" y="2"/>
                    </a:lnTo>
                    <a:lnTo>
                      <a:pt x="90" y="2"/>
                    </a:lnTo>
                    <a:lnTo>
                      <a:pt x="82" y="2"/>
                    </a:lnTo>
                    <a:lnTo>
                      <a:pt x="76" y="2"/>
                    </a:lnTo>
                    <a:lnTo>
                      <a:pt x="76" y="4"/>
                    </a:lnTo>
                    <a:lnTo>
                      <a:pt x="74" y="4"/>
                    </a:lnTo>
                    <a:lnTo>
                      <a:pt x="74" y="2"/>
                    </a:lnTo>
                    <a:lnTo>
                      <a:pt x="74" y="4"/>
                    </a:lnTo>
                    <a:lnTo>
                      <a:pt x="72" y="4"/>
                    </a:lnTo>
                    <a:lnTo>
                      <a:pt x="72" y="4"/>
                    </a:lnTo>
                    <a:lnTo>
                      <a:pt x="70" y="10"/>
                    </a:lnTo>
                    <a:lnTo>
                      <a:pt x="70" y="12"/>
                    </a:lnTo>
                    <a:lnTo>
                      <a:pt x="68" y="14"/>
                    </a:lnTo>
                    <a:lnTo>
                      <a:pt x="68" y="18"/>
                    </a:lnTo>
                    <a:lnTo>
                      <a:pt x="68" y="18"/>
                    </a:lnTo>
                    <a:lnTo>
                      <a:pt x="68" y="16"/>
                    </a:lnTo>
                    <a:lnTo>
                      <a:pt x="66" y="14"/>
                    </a:lnTo>
                    <a:lnTo>
                      <a:pt x="64" y="12"/>
                    </a:lnTo>
                    <a:lnTo>
                      <a:pt x="64" y="10"/>
                    </a:lnTo>
                    <a:lnTo>
                      <a:pt x="62" y="6"/>
                    </a:lnTo>
                    <a:lnTo>
                      <a:pt x="60" y="6"/>
                    </a:lnTo>
                    <a:lnTo>
                      <a:pt x="60" y="6"/>
                    </a:lnTo>
                    <a:lnTo>
                      <a:pt x="58" y="6"/>
                    </a:lnTo>
                    <a:lnTo>
                      <a:pt x="56" y="4"/>
                    </a:lnTo>
                    <a:lnTo>
                      <a:pt x="56" y="4"/>
                    </a:lnTo>
                    <a:lnTo>
                      <a:pt x="48" y="4"/>
                    </a:lnTo>
                    <a:lnTo>
                      <a:pt x="48" y="4"/>
                    </a:lnTo>
                    <a:lnTo>
                      <a:pt x="46" y="4"/>
                    </a:lnTo>
                    <a:lnTo>
                      <a:pt x="44" y="4"/>
                    </a:lnTo>
                    <a:lnTo>
                      <a:pt x="42" y="4"/>
                    </a:lnTo>
                    <a:lnTo>
                      <a:pt x="40" y="0"/>
                    </a:lnTo>
                    <a:lnTo>
                      <a:pt x="38" y="0"/>
                    </a:lnTo>
                    <a:lnTo>
                      <a:pt x="38" y="0"/>
                    </a:lnTo>
                    <a:lnTo>
                      <a:pt x="36" y="0"/>
                    </a:lnTo>
                    <a:lnTo>
                      <a:pt x="36" y="0"/>
                    </a:lnTo>
                    <a:lnTo>
                      <a:pt x="36" y="2"/>
                    </a:lnTo>
                    <a:lnTo>
                      <a:pt x="36" y="4"/>
                    </a:lnTo>
                    <a:lnTo>
                      <a:pt x="34" y="4"/>
                    </a:lnTo>
                    <a:lnTo>
                      <a:pt x="32" y="6"/>
                    </a:lnTo>
                    <a:lnTo>
                      <a:pt x="30" y="6"/>
                    </a:lnTo>
                    <a:lnTo>
                      <a:pt x="30" y="6"/>
                    </a:lnTo>
                    <a:lnTo>
                      <a:pt x="30" y="8"/>
                    </a:lnTo>
                    <a:lnTo>
                      <a:pt x="30" y="10"/>
                    </a:lnTo>
                    <a:lnTo>
                      <a:pt x="28" y="10"/>
                    </a:lnTo>
                    <a:lnTo>
                      <a:pt x="26" y="12"/>
                    </a:lnTo>
                    <a:lnTo>
                      <a:pt x="26" y="12"/>
                    </a:lnTo>
                    <a:lnTo>
                      <a:pt x="26" y="14"/>
                    </a:lnTo>
                    <a:lnTo>
                      <a:pt x="24" y="16"/>
                    </a:lnTo>
                    <a:lnTo>
                      <a:pt x="24" y="18"/>
                    </a:lnTo>
                    <a:lnTo>
                      <a:pt x="26" y="20"/>
                    </a:lnTo>
                    <a:lnTo>
                      <a:pt x="26" y="26"/>
                    </a:lnTo>
                    <a:lnTo>
                      <a:pt x="26" y="32"/>
                    </a:lnTo>
                    <a:lnTo>
                      <a:pt x="24" y="38"/>
                    </a:lnTo>
                    <a:lnTo>
                      <a:pt x="24" y="38"/>
                    </a:lnTo>
                    <a:lnTo>
                      <a:pt x="24" y="40"/>
                    </a:lnTo>
                    <a:lnTo>
                      <a:pt x="20" y="40"/>
                    </a:lnTo>
                    <a:lnTo>
                      <a:pt x="16" y="42"/>
                    </a:lnTo>
                    <a:lnTo>
                      <a:pt x="14" y="44"/>
                    </a:lnTo>
                    <a:lnTo>
                      <a:pt x="12" y="46"/>
                    </a:lnTo>
                    <a:lnTo>
                      <a:pt x="10" y="46"/>
                    </a:lnTo>
                    <a:lnTo>
                      <a:pt x="10" y="48"/>
                    </a:lnTo>
                    <a:lnTo>
                      <a:pt x="8" y="48"/>
                    </a:lnTo>
                    <a:lnTo>
                      <a:pt x="8" y="50"/>
                    </a:lnTo>
                    <a:lnTo>
                      <a:pt x="8" y="50"/>
                    </a:lnTo>
                    <a:lnTo>
                      <a:pt x="8" y="52"/>
                    </a:lnTo>
                    <a:lnTo>
                      <a:pt x="8" y="54"/>
                    </a:lnTo>
                    <a:lnTo>
                      <a:pt x="8" y="54"/>
                    </a:lnTo>
                    <a:lnTo>
                      <a:pt x="10" y="56"/>
                    </a:lnTo>
                    <a:lnTo>
                      <a:pt x="10" y="56"/>
                    </a:lnTo>
                    <a:lnTo>
                      <a:pt x="10" y="58"/>
                    </a:lnTo>
                    <a:lnTo>
                      <a:pt x="10" y="58"/>
                    </a:lnTo>
                    <a:lnTo>
                      <a:pt x="10" y="58"/>
                    </a:lnTo>
                    <a:lnTo>
                      <a:pt x="10" y="60"/>
                    </a:lnTo>
                    <a:lnTo>
                      <a:pt x="10" y="60"/>
                    </a:lnTo>
                    <a:lnTo>
                      <a:pt x="8" y="60"/>
                    </a:lnTo>
                    <a:lnTo>
                      <a:pt x="8" y="64"/>
                    </a:lnTo>
                    <a:lnTo>
                      <a:pt x="8" y="66"/>
                    </a:lnTo>
                    <a:lnTo>
                      <a:pt x="10" y="68"/>
                    </a:lnTo>
                    <a:lnTo>
                      <a:pt x="10" y="70"/>
                    </a:lnTo>
                    <a:lnTo>
                      <a:pt x="14" y="76"/>
                    </a:lnTo>
                    <a:lnTo>
                      <a:pt x="14" y="78"/>
                    </a:lnTo>
                    <a:lnTo>
                      <a:pt x="12" y="80"/>
                    </a:lnTo>
                    <a:lnTo>
                      <a:pt x="12" y="80"/>
                    </a:lnTo>
                    <a:lnTo>
                      <a:pt x="12" y="82"/>
                    </a:lnTo>
                    <a:lnTo>
                      <a:pt x="12" y="82"/>
                    </a:lnTo>
                    <a:lnTo>
                      <a:pt x="12" y="84"/>
                    </a:lnTo>
                    <a:lnTo>
                      <a:pt x="14" y="86"/>
                    </a:lnTo>
                    <a:lnTo>
                      <a:pt x="16" y="88"/>
                    </a:lnTo>
                    <a:lnTo>
                      <a:pt x="18" y="90"/>
                    </a:lnTo>
                    <a:lnTo>
                      <a:pt x="18" y="92"/>
                    </a:lnTo>
                    <a:lnTo>
                      <a:pt x="18" y="92"/>
                    </a:lnTo>
                    <a:lnTo>
                      <a:pt x="16" y="94"/>
                    </a:lnTo>
                    <a:lnTo>
                      <a:pt x="14" y="94"/>
                    </a:lnTo>
                    <a:lnTo>
                      <a:pt x="14" y="94"/>
                    </a:lnTo>
                    <a:lnTo>
                      <a:pt x="12" y="94"/>
                    </a:lnTo>
                    <a:lnTo>
                      <a:pt x="12" y="94"/>
                    </a:lnTo>
                    <a:lnTo>
                      <a:pt x="12" y="94"/>
                    </a:lnTo>
                    <a:lnTo>
                      <a:pt x="10" y="94"/>
                    </a:lnTo>
                    <a:lnTo>
                      <a:pt x="10" y="96"/>
                    </a:lnTo>
                    <a:lnTo>
                      <a:pt x="10" y="100"/>
                    </a:lnTo>
                    <a:lnTo>
                      <a:pt x="8" y="100"/>
                    </a:lnTo>
                    <a:lnTo>
                      <a:pt x="8" y="102"/>
                    </a:lnTo>
                    <a:lnTo>
                      <a:pt x="8" y="106"/>
                    </a:lnTo>
                    <a:lnTo>
                      <a:pt x="8" y="108"/>
                    </a:lnTo>
                    <a:lnTo>
                      <a:pt x="8" y="108"/>
                    </a:lnTo>
                    <a:lnTo>
                      <a:pt x="6" y="110"/>
                    </a:lnTo>
                    <a:lnTo>
                      <a:pt x="6" y="112"/>
                    </a:lnTo>
                    <a:lnTo>
                      <a:pt x="4" y="114"/>
                    </a:lnTo>
                    <a:lnTo>
                      <a:pt x="4" y="114"/>
                    </a:lnTo>
                    <a:lnTo>
                      <a:pt x="4" y="114"/>
                    </a:lnTo>
                    <a:lnTo>
                      <a:pt x="4" y="116"/>
                    </a:lnTo>
                    <a:lnTo>
                      <a:pt x="2" y="118"/>
                    </a:lnTo>
                    <a:lnTo>
                      <a:pt x="2" y="120"/>
                    </a:lnTo>
                    <a:lnTo>
                      <a:pt x="2" y="122"/>
                    </a:lnTo>
                    <a:lnTo>
                      <a:pt x="2" y="124"/>
                    </a:lnTo>
                    <a:lnTo>
                      <a:pt x="2" y="128"/>
                    </a:lnTo>
                    <a:lnTo>
                      <a:pt x="2" y="130"/>
                    </a:lnTo>
                    <a:lnTo>
                      <a:pt x="0" y="130"/>
                    </a:lnTo>
                    <a:lnTo>
                      <a:pt x="0" y="132"/>
                    </a:lnTo>
                    <a:lnTo>
                      <a:pt x="0" y="134"/>
                    </a:lnTo>
                    <a:lnTo>
                      <a:pt x="2" y="138"/>
                    </a:lnTo>
                    <a:lnTo>
                      <a:pt x="2" y="142"/>
                    </a:lnTo>
                    <a:lnTo>
                      <a:pt x="4" y="144"/>
                    </a:lnTo>
                    <a:lnTo>
                      <a:pt x="4" y="146"/>
                    </a:lnTo>
                    <a:lnTo>
                      <a:pt x="4" y="148"/>
                    </a:lnTo>
                    <a:lnTo>
                      <a:pt x="4" y="148"/>
                    </a:lnTo>
                    <a:lnTo>
                      <a:pt x="6" y="148"/>
                    </a:lnTo>
                    <a:lnTo>
                      <a:pt x="6" y="148"/>
                    </a:lnTo>
                    <a:lnTo>
                      <a:pt x="6" y="150"/>
                    </a:lnTo>
                    <a:lnTo>
                      <a:pt x="6" y="150"/>
                    </a:lnTo>
                    <a:lnTo>
                      <a:pt x="4" y="152"/>
                    </a:lnTo>
                    <a:lnTo>
                      <a:pt x="2" y="152"/>
                    </a:lnTo>
                    <a:lnTo>
                      <a:pt x="2" y="152"/>
                    </a:lnTo>
                    <a:lnTo>
                      <a:pt x="2" y="152"/>
                    </a:lnTo>
                    <a:lnTo>
                      <a:pt x="2" y="154"/>
                    </a:lnTo>
                    <a:lnTo>
                      <a:pt x="2" y="154"/>
                    </a:lnTo>
                    <a:lnTo>
                      <a:pt x="2" y="158"/>
                    </a:lnTo>
                    <a:lnTo>
                      <a:pt x="2" y="160"/>
                    </a:lnTo>
                    <a:lnTo>
                      <a:pt x="0" y="162"/>
                    </a:lnTo>
                    <a:lnTo>
                      <a:pt x="2" y="162"/>
                    </a:lnTo>
                    <a:lnTo>
                      <a:pt x="2" y="164"/>
                    </a:lnTo>
                    <a:lnTo>
                      <a:pt x="2" y="164"/>
                    </a:lnTo>
                    <a:lnTo>
                      <a:pt x="2" y="164"/>
                    </a:lnTo>
                    <a:lnTo>
                      <a:pt x="2" y="166"/>
                    </a:lnTo>
                    <a:lnTo>
                      <a:pt x="0" y="166"/>
                    </a:lnTo>
                    <a:lnTo>
                      <a:pt x="0" y="166"/>
                    </a:lnTo>
                    <a:lnTo>
                      <a:pt x="0" y="166"/>
                    </a:lnTo>
                    <a:lnTo>
                      <a:pt x="0" y="168"/>
                    </a:lnTo>
                    <a:lnTo>
                      <a:pt x="0" y="170"/>
                    </a:lnTo>
                    <a:lnTo>
                      <a:pt x="0" y="172"/>
                    </a:lnTo>
                    <a:lnTo>
                      <a:pt x="0" y="174"/>
                    </a:lnTo>
                    <a:lnTo>
                      <a:pt x="2" y="176"/>
                    </a:lnTo>
                    <a:lnTo>
                      <a:pt x="4" y="178"/>
                    </a:lnTo>
                    <a:lnTo>
                      <a:pt x="4" y="180"/>
                    </a:lnTo>
                    <a:lnTo>
                      <a:pt x="6" y="180"/>
                    </a:lnTo>
                    <a:lnTo>
                      <a:pt x="6" y="180"/>
                    </a:lnTo>
                    <a:lnTo>
                      <a:pt x="6" y="180"/>
                    </a:lnTo>
                    <a:lnTo>
                      <a:pt x="6" y="182"/>
                    </a:lnTo>
                    <a:lnTo>
                      <a:pt x="6" y="182"/>
                    </a:lnTo>
                    <a:lnTo>
                      <a:pt x="6" y="182"/>
                    </a:lnTo>
                    <a:lnTo>
                      <a:pt x="6" y="184"/>
                    </a:lnTo>
                    <a:lnTo>
                      <a:pt x="8" y="186"/>
                    </a:lnTo>
                    <a:lnTo>
                      <a:pt x="8" y="186"/>
                    </a:lnTo>
                    <a:lnTo>
                      <a:pt x="10" y="188"/>
                    </a:lnTo>
                    <a:lnTo>
                      <a:pt x="10" y="190"/>
                    </a:lnTo>
                    <a:lnTo>
                      <a:pt x="10" y="192"/>
                    </a:lnTo>
                    <a:lnTo>
                      <a:pt x="12" y="196"/>
                    </a:lnTo>
                    <a:lnTo>
                      <a:pt x="14" y="196"/>
                    </a:lnTo>
                    <a:lnTo>
                      <a:pt x="14" y="198"/>
                    </a:lnTo>
                    <a:lnTo>
                      <a:pt x="14" y="198"/>
                    </a:lnTo>
                    <a:lnTo>
                      <a:pt x="14" y="200"/>
                    </a:lnTo>
                    <a:lnTo>
                      <a:pt x="14" y="202"/>
                    </a:lnTo>
                    <a:lnTo>
                      <a:pt x="14" y="202"/>
                    </a:lnTo>
                    <a:lnTo>
                      <a:pt x="16" y="204"/>
                    </a:lnTo>
                    <a:lnTo>
                      <a:pt x="16" y="204"/>
                    </a:lnTo>
                    <a:lnTo>
                      <a:pt x="18" y="204"/>
                    </a:lnTo>
                    <a:lnTo>
                      <a:pt x="20" y="204"/>
                    </a:lnTo>
                    <a:lnTo>
                      <a:pt x="20" y="206"/>
                    </a:lnTo>
                    <a:lnTo>
                      <a:pt x="20" y="206"/>
                    </a:lnTo>
                    <a:lnTo>
                      <a:pt x="20" y="208"/>
                    </a:lnTo>
                    <a:lnTo>
                      <a:pt x="20" y="210"/>
                    </a:lnTo>
                    <a:lnTo>
                      <a:pt x="20" y="212"/>
                    </a:lnTo>
                    <a:lnTo>
                      <a:pt x="22" y="216"/>
                    </a:lnTo>
                    <a:lnTo>
                      <a:pt x="22" y="218"/>
                    </a:lnTo>
                    <a:lnTo>
                      <a:pt x="22" y="220"/>
                    </a:lnTo>
                    <a:lnTo>
                      <a:pt x="24" y="222"/>
                    </a:lnTo>
                    <a:lnTo>
                      <a:pt x="22" y="222"/>
                    </a:lnTo>
                    <a:lnTo>
                      <a:pt x="22" y="222"/>
                    </a:lnTo>
                    <a:lnTo>
                      <a:pt x="22" y="222"/>
                    </a:lnTo>
                    <a:lnTo>
                      <a:pt x="20" y="222"/>
                    </a:lnTo>
                    <a:lnTo>
                      <a:pt x="20" y="224"/>
                    </a:lnTo>
                    <a:lnTo>
                      <a:pt x="20" y="224"/>
                    </a:lnTo>
                    <a:lnTo>
                      <a:pt x="20" y="226"/>
                    </a:lnTo>
                    <a:lnTo>
                      <a:pt x="20" y="228"/>
                    </a:lnTo>
                    <a:lnTo>
                      <a:pt x="20" y="230"/>
                    </a:lnTo>
                    <a:lnTo>
                      <a:pt x="20" y="230"/>
                    </a:lnTo>
                    <a:lnTo>
                      <a:pt x="20" y="230"/>
                    </a:lnTo>
                    <a:lnTo>
                      <a:pt x="20" y="232"/>
                    </a:lnTo>
                    <a:lnTo>
                      <a:pt x="20" y="234"/>
                    </a:lnTo>
                    <a:lnTo>
                      <a:pt x="20" y="238"/>
                    </a:lnTo>
                    <a:lnTo>
                      <a:pt x="18" y="238"/>
                    </a:lnTo>
                    <a:lnTo>
                      <a:pt x="18" y="238"/>
                    </a:lnTo>
                    <a:lnTo>
                      <a:pt x="18" y="240"/>
                    </a:lnTo>
                    <a:lnTo>
                      <a:pt x="18" y="240"/>
                    </a:lnTo>
                    <a:lnTo>
                      <a:pt x="20" y="240"/>
                    </a:lnTo>
                    <a:lnTo>
                      <a:pt x="20" y="242"/>
                    </a:lnTo>
                    <a:lnTo>
                      <a:pt x="20" y="244"/>
                    </a:lnTo>
                    <a:lnTo>
                      <a:pt x="22" y="244"/>
                    </a:lnTo>
                    <a:lnTo>
                      <a:pt x="22" y="246"/>
                    </a:lnTo>
                    <a:lnTo>
                      <a:pt x="22" y="250"/>
                    </a:lnTo>
                    <a:lnTo>
                      <a:pt x="22" y="250"/>
                    </a:lnTo>
                    <a:lnTo>
                      <a:pt x="24" y="252"/>
                    </a:lnTo>
                    <a:lnTo>
                      <a:pt x="24" y="254"/>
                    </a:lnTo>
                    <a:lnTo>
                      <a:pt x="24" y="256"/>
                    </a:lnTo>
                    <a:lnTo>
                      <a:pt x="22" y="256"/>
                    </a:lnTo>
                    <a:lnTo>
                      <a:pt x="22" y="258"/>
                    </a:lnTo>
                    <a:lnTo>
                      <a:pt x="20" y="258"/>
                    </a:lnTo>
                    <a:lnTo>
                      <a:pt x="20" y="260"/>
                    </a:lnTo>
                    <a:lnTo>
                      <a:pt x="20" y="260"/>
                    </a:lnTo>
                    <a:lnTo>
                      <a:pt x="20" y="260"/>
                    </a:lnTo>
                    <a:lnTo>
                      <a:pt x="20" y="260"/>
                    </a:lnTo>
                    <a:lnTo>
                      <a:pt x="18" y="260"/>
                    </a:lnTo>
                    <a:lnTo>
                      <a:pt x="18" y="262"/>
                    </a:lnTo>
                    <a:lnTo>
                      <a:pt x="16" y="262"/>
                    </a:lnTo>
                    <a:lnTo>
                      <a:pt x="16" y="264"/>
                    </a:lnTo>
                    <a:lnTo>
                      <a:pt x="18" y="264"/>
                    </a:lnTo>
                    <a:lnTo>
                      <a:pt x="16" y="266"/>
                    </a:lnTo>
                    <a:lnTo>
                      <a:pt x="16" y="268"/>
                    </a:lnTo>
                    <a:lnTo>
                      <a:pt x="16" y="268"/>
                    </a:lnTo>
                    <a:lnTo>
                      <a:pt x="18" y="270"/>
                    </a:lnTo>
                    <a:lnTo>
                      <a:pt x="18" y="272"/>
                    </a:lnTo>
                    <a:lnTo>
                      <a:pt x="18" y="274"/>
                    </a:lnTo>
                    <a:lnTo>
                      <a:pt x="18" y="276"/>
                    </a:lnTo>
                    <a:lnTo>
                      <a:pt x="18" y="276"/>
                    </a:lnTo>
                    <a:lnTo>
                      <a:pt x="20" y="278"/>
                    </a:lnTo>
                    <a:lnTo>
                      <a:pt x="20" y="280"/>
                    </a:lnTo>
                    <a:lnTo>
                      <a:pt x="20" y="282"/>
                    </a:lnTo>
                    <a:lnTo>
                      <a:pt x="20" y="282"/>
                    </a:lnTo>
                    <a:lnTo>
                      <a:pt x="22" y="286"/>
                    </a:lnTo>
                    <a:lnTo>
                      <a:pt x="24" y="288"/>
                    </a:lnTo>
                    <a:lnTo>
                      <a:pt x="26" y="290"/>
                    </a:lnTo>
                    <a:lnTo>
                      <a:pt x="26" y="294"/>
                    </a:lnTo>
                    <a:lnTo>
                      <a:pt x="28" y="296"/>
                    </a:lnTo>
                    <a:lnTo>
                      <a:pt x="28" y="298"/>
                    </a:lnTo>
                    <a:lnTo>
                      <a:pt x="30" y="298"/>
                    </a:lnTo>
                    <a:lnTo>
                      <a:pt x="30" y="300"/>
                    </a:lnTo>
                    <a:lnTo>
                      <a:pt x="30" y="300"/>
                    </a:lnTo>
                    <a:lnTo>
                      <a:pt x="30" y="302"/>
                    </a:lnTo>
                    <a:lnTo>
                      <a:pt x="30" y="302"/>
                    </a:lnTo>
                    <a:lnTo>
                      <a:pt x="28" y="304"/>
                    </a:lnTo>
                    <a:lnTo>
                      <a:pt x="28" y="304"/>
                    </a:lnTo>
                    <a:lnTo>
                      <a:pt x="26" y="304"/>
                    </a:lnTo>
                    <a:lnTo>
                      <a:pt x="26" y="306"/>
                    </a:lnTo>
                    <a:lnTo>
                      <a:pt x="24" y="306"/>
                    </a:lnTo>
                    <a:lnTo>
                      <a:pt x="24" y="308"/>
                    </a:lnTo>
                    <a:lnTo>
                      <a:pt x="26" y="312"/>
                    </a:lnTo>
                    <a:lnTo>
                      <a:pt x="26" y="312"/>
                    </a:lnTo>
                    <a:lnTo>
                      <a:pt x="26" y="314"/>
                    </a:lnTo>
                    <a:lnTo>
                      <a:pt x="26" y="316"/>
                    </a:lnTo>
                    <a:lnTo>
                      <a:pt x="26" y="316"/>
                    </a:lnTo>
                    <a:lnTo>
                      <a:pt x="26" y="318"/>
                    </a:lnTo>
                    <a:lnTo>
                      <a:pt x="26" y="318"/>
                    </a:lnTo>
                    <a:lnTo>
                      <a:pt x="26" y="318"/>
                    </a:lnTo>
                    <a:lnTo>
                      <a:pt x="26" y="318"/>
                    </a:lnTo>
                    <a:lnTo>
                      <a:pt x="24" y="318"/>
                    </a:lnTo>
                    <a:lnTo>
                      <a:pt x="24" y="318"/>
                    </a:lnTo>
                    <a:lnTo>
                      <a:pt x="26" y="320"/>
                    </a:lnTo>
                    <a:lnTo>
                      <a:pt x="26" y="322"/>
                    </a:lnTo>
                    <a:lnTo>
                      <a:pt x="28" y="324"/>
                    </a:lnTo>
                    <a:lnTo>
                      <a:pt x="28" y="324"/>
                    </a:lnTo>
                    <a:lnTo>
                      <a:pt x="28" y="324"/>
                    </a:lnTo>
                    <a:lnTo>
                      <a:pt x="28" y="326"/>
                    </a:lnTo>
                    <a:lnTo>
                      <a:pt x="26" y="326"/>
                    </a:lnTo>
                    <a:lnTo>
                      <a:pt x="26" y="326"/>
                    </a:lnTo>
                    <a:lnTo>
                      <a:pt x="26" y="328"/>
                    </a:lnTo>
                    <a:lnTo>
                      <a:pt x="26" y="328"/>
                    </a:lnTo>
                    <a:lnTo>
                      <a:pt x="28" y="330"/>
                    </a:lnTo>
                    <a:lnTo>
                      <a:pt x="30" y="330"/>
                    </a:lnTo>
                    <a:lnTo>
                      <a:pt x="30" y="330"/>
                    </a:lnTo>
                    <a:lnTo>
                      <a:pt x="28" y="332"/>
                    </a:lnTo>
                    <a:lnTo>
                      <a:pt x="28" y="332"/>
                    </a:lnTo>
                    <a:lnTo>
                      <a:pt x="28" y="334"/>
                    </a:lnTo>
                    <a:lnTo>
                      <a:pt x="28" y="334"/>
                    </a:lnTo>
                    <a:lnTo>
                      <a:pt x="28" y="336"/>
                    </a:lnTo>
                    <a:lnTo>
                      <a:pt x="28" y="338"/>
                    </a:lnTo>
                    <a:lnTo>
                      <a:pt x="30" y="340"/>
                    </a:lnTo>
                    <a:lnTo>
                      <a:pt x="30" y="342"/>
                    </a:lnTo>
                    <a:lnTo>
                      <a:pt x="32" y="346"/>
                    </a:lnTo>
                    <a:lnTo>
                      <a:pt x="32" y="348"/>
                    </a:lnTo>
                    <a:lnTo>
                      <a:pt x="34" y="352"/>
                    </a:lnTo>
                    <a:lnTo>
                      <a:pt x="34" y="352"/>
                    </a:lnTo>
                    <a:lnTo>
                      <a:pt x="34" y="352"/>
                    </a:lnTo>
                    <a:lnTo>
                      <a:pt x="36" y="356"/>
                    </a:lnTo>
                    <a:lnTo>
                      <a:pt x="38" y="358"/>
                    </a:lnTo>
                    <a:lnTo>
                      <a:pt x="40" y="360"/>
                    </a:lnTo>
                    <a:lnTo>
                      <a:pt x="40" y="360"/>
                    </a:lnTo>
                    <a:lnTo>
                      <a:pt x="38" y="362"/>
                    </a:lnTo>
                    <a:lnTo>
                      <a:pt x="38" y="362"/>
                    </a:lnTo>
                    <a:lnTo>
                      <a:pt x="36" y="362"/>
                    </a:lnTo>
                    <a:lnTo>
                      <a:pt x="36" y="362"/>
                    </a:lnTo>
                    <a:lnTo>
                      <a:pt x="36" y="362"/>
                    </a:lnTo>
                    <a:lnTo>
                      <a:pt x="36" y="364"/>
                    </a:lnTo>
                    <a:lnTo>
                      <a:pt x="36" y="364"/>
                    </a:lnTo>
                    <a:lnTo>
                      <a:pt x="36" y="366"/>
                    </a:lnTo>
                    <a:lnTo>
                      <a:pt x="38" y="368"/>
                    </a:lnTo>
                    <a:lnTo>
                      <a:pt x="38" y="368"/>
                    </a:lnTo>
                    <a:lnTo>
                      <a:pt x="38" y="370"/>
                    </a:lnTo>
                    <a:lnTo>
                      <a:pt x="38" y="370"/>
                    </a:lnTo>
                    <a:lnTo>
                      <a:pt x="38" y="372"/>
                    </a:lnTo>
                    <a:lnTo>
                      <a:pt x="40" y="376"/>
                    </a:lnTo>
                    <a:lnTo>
                      <a:pt x="40" y="378"/>
                    </a:lnTo>
                    <a:lnTo>
                      <a:pt x="42" y="378"/>
                    </a:lnTo>
                    <a:lnTo>
                      <a:pt x="44" y="378"/>
                    </a:lnTo>
                    <a:lnTo>
                      <a:pt x="46" y="380"/>
                    </a:lnTo>
                    <a:lnTo>
                      <a:pt x="48" y="380"/>
                    </a:lnTo>
                    <a:lnTo>
                      <a:pt x="48" y="382"/>
                    </a:lnTo>
                    <a:lnTo>
                      <a:pt x="46" y="382"/>
                    </a:lnTo>
                    <a:lnTo>
                      <a:pt x="46" y="382"/>
                    </a:lnTo>
                    <a:lnTo>
                      <a:pt x="46" y="384"/>
                    </a:lnTo>
                    <a:lnTo>
                      <a:pt x="48" y="386"/>
                    </a:lnTo>
                    <a:lnTo>
                      <a:pt x="50" y="386"/>
                    </a:lnTo>
                    <a:lnTo>
                      <a:pt x="50" y="388"/>
                    </a:lnTo>
                    <a:lnTo>
                      <a:pt x="50" y="388"/>
                    </a:lnTo>
                    <a:lnTo>
                      <a:pt x="50" y="390"/>
                    </a:lnTo>
                    <a:lnTo>
                      <a:pt x="52" y="392"/>
                    </a:lnTo>
                    <a:lnTo>
                      <a:pt x="52" y="392"/>
                    </a:lnTo>
                    <a:lnTo>
                      <a:pt x="52" y="394"/>
                    </a:lnTo>
                    <a:lnTo>
                      <a:pt x="52" y="394"/>
                    </a:lnTo>
                    <a:lnTo>
                      <a:pt x="52" y="396"/>
                    </a:lnTo>
                    <a:lnTo>
                      <a:pt x="52" y="396"/>
                    </a:lnTo>
                    <a:lnTo>
                      <a:pt x="52" y="398"/>
                    </a:lnTo>
                    <a:lnTo>
                      <a:pt x="54" y="400"/>
                    </a:lnTo>
                    <a:lnTo>
                      <a:pt x="54" y="400"/>
                    </a:lnTo>
                    <a:lnTo>
                      <a:pt x="62" y="400"/>
                    </a:lnTo>
                    <a:lnTo>
                      <a:pt x="64" y="402"/>
                    </a:lnTo>
                    <a:lnTo>
                      <a:pt x="64" y="402"/>
                    </a:lnTo>
                    <a:lnTo>
                      <a:pt x="64" y="405"/>
                    </a:lnTo>
                    <a:lnTo>
                      <a:pt x="64" y="405"/>
                    </a:lnTo>
                    <a:lnTo>
                      <a:pt x="64" y="407"/>
                    </a:lnTo>
                    <a:lnTo>
                      <a:pt x="64" y="409"/>
                    </a:lnTo>
                    <a:lnTo>
                      <a:pt x="62" y="407"/>
                    </a:lnTo>
                    <a:lnTo>
                      <a:pt x="60" y="407"/>
                    </a:lnTo>
                    <a:lnTo>
                      <a:pt x="60" y="407"/>
                    </a:lnTo>
                    <a:lnTo>
                      <a:pt x="58" y="407"/>
                    </a:lnTo>
                    <a:lnTo>
                      <a:pt x="54" y="409"/>
                    </a:lnTo>
                    <a:lnTo>
                      <a:pt x="54" y="407"/>
                    </a:lnTo>
                    <a:lnTo>
                      <a:pt x="54" y="409"/>
                    </a:lnTo>
                    <a:lnTo>
                      <a:pt x="54" y="411"/>
                    </a:lnTo>
                    <a:lnTo>
                      <a:pt x="58" y="411"/>
                    </a:lnTo>
                    <a:lnTo>
                      <a:pt x="62" y="411"/>
                    </a:lnTo>
                    <a:lnTo>
                      <a:pt x="62" y="415"/>
                    </a:lnTo>
                    <a:lnTo>
                      <a:pt x="64" y="417"/>
                    </a:lnTo>
                    <a:lnTo>
                      <a:pt x="66" y="417"/>
                    </a:lnTo>
                    <a:lnTo>
                      <a:pt x="68" y="419"/>
                    </a:lnTo>
                    <a:lnTo>
                      <a:pt x="66" y="421"/>
                    </a:lnTo>
                    <a:lnTo>
                      <a:pt x="66" y="423"/>
                    </a:lnTo>
                    <a:lnTo>
                      <a:pt x="64" y="423"/>
                    </a:lnTo>
                    <a:lnTo>
                      <a:pt x="64" y="423"/>
                    </a:lnTo>
                    <a:lnTo>
                      <a:pt x="64" y="425"/>
                    </a:lnTo>
                    <a:lnTo>
                      <a:pt x="66" y="427"/>
                    </a:lnTo>
                    <a:lnTo>
                      <a:pt x="66" y="429"/>
                    </a:lnTo>
                    <a:lnTo>
                      <a:pt x="68" y="429"/>
                    </a:lnTo>
                    <a:lnTo>
                      <a:pt x="68" y="431"/>
                    </a:lnTo>
                    <a:lnTo>
                      <a:pt x="66" y="433"/>
                    </a:lnTo>
                    <a:lnTo>
                      <a:pt x="66" y="433"/>
                    </a:lnTo>
                    <a:lnTo>
                      <a:pt x="66" y="435"/>
                    </a:lnTo>
                    <a:lnTo>
                      <a:pt x="68" y="435"/>
                    </a:lnTo>
                    <a:lnTo>
                      <a:pt x="68" y="437"/>
                    </a:lnTo>
                    <a:lnTo>
                      <a:pt x="70" y="439"/>
                    </a:lnTo>
                    <a:lnTo>
                      <a:pt x="72" y="441"/>
                    </a:lnTo>
                    <a:lnTo>
                      <a:pt x="72" y="443"/>
                    </a:lnTo>
                    <a:lnTo>
                      <a:pt x="72" y="443"/>
                    </a:lnTo>
                    <a:lnTo>
                      <a:pt x="70" y="445"/>
                    </a:lnTo>
                    <a:lnTo>
                      <a:pt x="70" y="445"/>
                    </a:lnTo>
                    <a:lnTo>
                      <a:pt x="70" y="447"/>
                    </a:lnTo>
                    <a:lnTo>
                      <a:pt x="70" y="449"/>
                    </a:lnTo>
                    <a:lnTo>
                      <a:pt x="72" y="449"/>
                    </a:lnTo>
                    <a:lnTo>
                      <a:pt x="72" y="451"/>
                    </a:lnTo>
                    <a:lnTo>
                      <a:pt x="72" y="451"/>
                    </a:lnTo>
                    <a:lnTo>
                      <a:pt x="72" y="451"/>
                    </a:lnTo>
                    <a:lnTo>
                      <a:pt x="72" y="453"/>
                    </a:lnTo>
                    <a:lnTo>
                      <a:pt x="72" y="455"/>
                    </a:lnTo>
                    <a:lnTo>
                      <a:pt x="70" y="455"/>
                    </a:lnTo>
                    <a:lnTo>
                      <a:pt x="68" y="457"/>
                    </a:lnTo>
                    <a:lnTo>
                      <a:pt x="70" y="459"/>
                    </a:lnTo>
                    <a:lnTo>
                      <a:pt x="70" y="461"/>
                    </a:lnTo>
                    <a:lnTo>
                      <a:pt x="70" y="461"/>
                    </a:lnTo>
                    <a:lnTo>
                      <a:pt x="70" y="463"/>
                    </a:lnTo>
                    <a:lnTo>
                      <a:pt x="70" y="465"/>
                    </a:lnTo>
                    <a:lnTo>
                      <a:pt x="72" y="465"/>
                    </a:lnTo>
                    <a:lnTo>
                      <a:pt x="74" y="467"/>
                    </a:lnTo>
                    <a:lnTo>
                      <a:pt x="76" y="469"/>
                    </a:lnTo>
                    <a:lnTo>
                      <a:pt x="76" y="471"/>
                    </a:lnTo>
                    <a:lnTo>
                      <a:pt x="74" y="473"/>
                    </a:lnTo>
                    <a:lnTo>
                      <a:pt x="72" y="473"/>
                    </a:lnTo>
                    <a:lnTo>
                      <a:pt x="72" y="475"/>
                    </a:lnTo>
                    <a:lnTo>
                      <a:pt x="74" y="477"/>
                    </a:lnTo>
                    <a:lnTo>
                      <a:pt x="74" y="479"/>
                    </a:lnTo>
                    <a:lnTo>
                      <a:pt x="74" y="479"/>
                    </a:lnTo>
                    <a:lnTo>
                      <a:pt x="74" y="481"/>
                    </a:lnTo>
                    <a:lnTo>
                      <a:pt x="74" y="481"/>
                    </a:lnTo>
                    <a:lnTo>
                      <a:pt x="72" y="483"/>
                    </a:lnTo>
                    <a:lnTo>
                      <a:pt x="72" y="483"/>
                    </a:lnTo>
                    <a:lnTo>
                      <a:pt x="70" y="483"/>
                    </a:lnTo>
                    <a:lnTo>
                      <a:pt x="70" y="485"/>
                    </a:lnTo>
                    <a:lnTo>
                      <a:pt x="70" y="487"/>
                    </a:lnTo>
                    <a:lnTo>
                      <a:pt x="72" y="489"/>
                    </a:lnTo>
                    <a:lnTo>
                      <a:pt x="68" y="489"/>
                    </a:lnTo>
                    <a:lnTo>
                      <a:pt x="68" y="489"/>
                    </a:lnTo>
                    <a:lnTo>
                      <a:pt x="68" y="491"/>
                    </a:lnTo>
                    <a:lnTo>
                      <a:pt x="68" y="493"/>
                    </a:lnTo>
                    <a:lnTo>
                      <a:pt x="70" y="495"/>
                    </a:lnTo>
                    <a:lnTo>
                      <a:pt x="72" y="497"/>
                    </a:lnTo>
                    <a:lnTo>
                      <a:pt x="72" y="499"/>
                    </a:lnTo>
                    <a:lnTo>
                      <a:pt x="72" y="501"/>
                    </a:lnTo>
                    <a:lnTo>
                      <a:pt x="74" y="503"/>
                    </a:lnTo>
                    <a:lnTo>
                      <a:pt x="76" y="505"/>
                    </a:lnTo>
                    <a:lnTo>
                      <a:pt x="78" y="507"/>
                    </a:lnTo>
                    <a:lnTo>
                      <a:pt x="80" y="509"/>
                    </a:lnTo>
                    <a:lnTo>
                      <a:pt x="80" y="511"/>
                    </a:lnTo>
                    <a:lnTo>
                      <a:pt x="82" y="511"/>
                    </a:lnTo>
                    <a:lnTo>
                      <a:pt x="82" y="513"/>
                    </a:lnTo>
                    <a:lnTo>
                      <a:pt x="84" y="513"/>
                    </a:lnTo>
                    <a:lnTo>
                      <a:pt x="84" y="513"/>
                    </a:lnTo>
                    <a:lnTo>
                      <a:pt x="86" y="513"/>
                    </a:lnTo>
                    <a:lnTo>
                      <a:pt x="86" y="511"/>
                    </a:lnTo>
                    <a:lnTo>
                      <a:pt x="88" y="511"/>
                    </a:lnTo>
                    <a:lnTo>
                      <a:pt x="90" y="511"/>
                    </a:lnTo>
                    <a:lnTo>
                      <a:pt x="90" y="511"/>
                    </a:lnTo>
                    <a:lnTo>
                      <a:pt x="92" y="511"/>
                    </a:lnTo>
                    <a:lnTo>
                      <a:pt x="92" y="511"/>
                    </a:lnTo>
                    <a:lnTo>
                      <a:pt x="94" y="513"/>
                    </a:lnTo>
                    <a:lnTo>
                      <a:pt x="96" y="515"/>
                    </a:lnTo>
                    <a:lnTo>
                      <a:pt x="96" y="517"/>
                    </a:lnTo>
                    <a:lnTo>
                      <a:pt x="98" y="519"/>
                    </a:lnTo>
                    <a:lnTo>
                      <a:pt x="96" y="519"/>
                    </a:lnTo>
                    <a:lnTo>
                      <a:pt x="96" y="519"/>
                    </a:lnTo>
                    <a:lnTo>
                      <a:pt x="98" y="521"/>
                    </a:lnTo>
                    <a:lnTo>
                      <a:pt x="98" y="521"/>
                    </a:lnTo>
                    <a:lnTo>
                      <a:pt x="100" y="523"/>
                    </a:lnTo>
                    <a:lnTo>
                      <a:pt x="100" y="525"/>
                    </a:lnTo>
                    <a:lnTo>
                      <a:pt x="100" y="527"/>
                    </a:lnTo>
                    <a:lnTo>
                      <a:pt x="102" y="529"/>
                    </a:lnTo>
                    <a:lnTo>
                      <a:pt x="104" y="529"/>
                    </a:lnTo>
                    <a:lnTo>
                      <a:pt x="106" y="531"/>
                    </a:lnTo>
                    <a:lnTo>
                      <a:pt x="108" y="531"/>
                    </a:lnTo>
                    <a:lnTo>
                      <a:pt x="108" y="533"/>
                    </a:lnTo>
                    <a:lnTo>
                      <a:pt x="110" y="535"/>
                    </a:lnTo>
                    <a:lnTo>
                      <a:pt x="110" y="535"/>
                    </a:lnTo>
                    <a:lnTo>
                      <a:pt x="114" y="535"/>
                    </a:lnTo>
                    <a:lnTo>
                      <a:pt x="118" y="535"/>
                    </a:lnTo>
                    <a:lnTo>
                      <a:pt x="124" y="535"/>
                    </a:lnTo>
                    <a:lnTo>
                      <a:pt x="130" y="535"/>
                    </a:lnTo>
                    <a:lnTo>
                      <a:pt x="136" y="535"/>
                    </a:lnTo>
                    <a:lnTo>
                      <a:pt x="140" y="537"/>
                    </a:lnTo>
                    <a:lnTo>
                      <a:pt x="144" y="537"/>
                    </a:lnTo>
                    <a:lnTo>
                      <a:pt x="148" y="537"/>
                    </a:lnTo>
                    <a:lnTo>
                      <a:pt x="152" y="539"/>
                    </a:lnTo>
                    <a:lnTo>
                      <a:pt x="156" y="539"/>
                    </a:lnTo>
                    <a:lnTo>
                      <a:pt x="158" y="539"/>
                    </a:lnTo>
                    <a:lnTo>
                      <a:pt x="160" y="539"/>
                    </a:lnTo>
                    <a:lnTo>
                      <a:pt x="160" y="541"/>
                    </a:lnTo>
                    <a:lnTo>
                      <a:pt x="160" y="541"/>
                    </a:lnTo>
                    <a:lnTo>
                      <a:pt x="158" y="539"/>
                    </a:lnTo>
                    <a:lnTo>
                      <a:pt x="154" y="535"/>
                    </a:lnTo>
                    <a:lnTo>
                      <a:pt x="148" y="529"/>
                    </a:lnTo>
                    <a:lnTo>
                      <a:pt x="148" y="529"/>
                    </a:lnTo>
                    <a:lnTo>
                      <a:pt x="146" y="529"/>
                    </a:lnTo>
                    <a:lnTo>
                      <a:pt x="144" y="529"/>
                    </a:lnTo>
                    <a:lnTo>
                      <a:pt x="142" y="529"/>
                    </a:lnTo>
                    <a:lnTo>
                      <a:pt x="142" y="529"/>
                    </a:lnTo>
                    <a:lnTo>
                      <a:pt x="140" y="527"/>
                    </a:lnTo>
                    <a:lnTo>
                      <a:pt x="142" y="527"/>
                    </a:lnTo>
                    <a:lnTo>
                      <a:pt x="144" y="527"/>
                    </a:lnTo>
                    <a:lnTo>
                      <a:pt x="146" y="527"/>
                    </a:lnTo>
                    <a:lnTo>
                      <a:pt x="146" y="527"/>
                    </a:lnTo>
                    <a:lnTo>
                      <a:pt x="144" y="525"/>
                    </a:lnTo>
                    <a:lnTo>
                      <a:pt x="144" y="523"/>
                    </a:lnTo>
                    <a:lnTo>
                      <a:pt x="140" y="519"/>
                    </a:lnTo>
                    <a:lnTo>
                      <a:pt x="138" y="517"/>
                    </a:lnTo>
                    <a:lnTo>
                      <a:pt x="138" y="517"/>
                    </a:lnTo>
                    <a:lnTo>
                      <a:pt x="138" y="519"/>
                    </a:lnTo>
                    <a:lnTo>
                      <a:pt x="138" y="519"/>
                    </a:lnTo>
                    <a:lnTo>
                      <a:pt x="138" y="517"/>
                    </a:lnTo>
                    <a:lnTo>
                      <a:pt x="138" y="515"/>
                    </a:lnTo>
                    <a:lnTo>
                      <a:pt x="138" y="513"/>
                    </a:lnTo>
                    <a:lnTo>
                      <a:pt x="138" y="511"/>
                    </a:lnTo>
                    <a:lnTo>
                      <a:pt x="138" y="509"/>
                    </a:lnTo>
                    <a:lnTo>
                      <a:pt x="138" y="507"/>
                    </a:lnTo>
                    <a:lnTo>
                      <a:pt x="140" y="505"/>
                    </a:lnTo>
                    <a:lnTo>
                      <a:pt x="142" y="505"/>
                    </a:lnTo>
                    <a:lnTo>
                      <a:pt x="142" y="503"/>
                    </a:lnTo>
                    <a:lnTo>
                      <a:pt x="144" y="503"/>
                    </a:lnTo>
                    <a:lnTo>
                      <a:pt x="142" y="503"/>
                    </a:lnTo>
                    <a:lnTo>
                      <a:pt x="140" y="501"/>
                    </a:lnTo>
                    <a:lnTo>
                      <a:pt x="140" y="501"/>
                    </a:lnTo>
                    <a:lnTo>
                      <a:pt x="138" y="501"/>
                    </a:lnTo>
                    <a:lnTo>
                      <a:pt x="134" y="501"/>
                    </a:lnTo>
                    <a:lnTo>
                      <a:pt x="134" y="499"/>
                    </a:lnTo>
                    <a:lnTo>
                      <a:pt x="138" y="499"/>
                    </a:lnTo>
                    <a:lnTo>
                      <a:pt x="138" y="499"/>
                    </a:lnTo>
                    <a:lnTo>
                      <a:pt x="136" y="497"/>
                    </a:lnTo>
                    <a:lnTo>
                      <a:pt x="136" y="497"/>
                    </a:lnTo>
                    <a:lnTo>
                      <a:pt x="138" y="499"/>
                    </a:lnTo>
                    <a:lnTo>
                      <a:pt x="140" y="501"/>
                    </a:lnTo>
                    <a:lnTo>
                      <a:pt x="142" y="501"/>
                    </a:lnTo>
                    <a:lnTo>
                      <a:pt x="144" y="503"/>
                    </a:lnTo>
                    <a:lnTo>
                      <a:pt x="146" y="503"/>
                    </a:lnTo>
                    <a:lnTo>
                      <a:pt x="148" y="501"/>
                    </a:lnTo>
                    <a:lnTo>
                      <a:pt x="150" y="499"/>
                    </a:lnTo>
                    <a:lnTo>
                      <a:pt x="150" y="497"/>
                    </a:lnTo>
                    <a:lnTo>
                      <a:pt x="148" y="489"/>
                    </a:lnTo>
                    <a:lnTo>
                      <a:pt x="146" y="489"/>
                    </a:lnTo>
                    <a:lnTo>
                      <a:pt x="146" y="487"/>
                    </a:lnTo>
                    <a:lnTo>
                      <a:pt x="148" y="483"/>
                    </a:lnTo>
                    <a:lnTo>
                      <a:pt x="148" y="479"/>
                    </a:lnTo>
                    <a:lnTo>
                      <a:pt x="150" y="477"/>
                    </a:lnTo>
                    <a:lnTo>
                      <a:pt x="150" y="477"/>
                    </a:lnTo>
                    <a:lnTo>
                      <a:pt x="154" y="475"/>
                    </a:lnTo>
                    <a:lnTo>
                      <a:pt x="156" y="473"/>
                    </a:lnTo>
                    <a:lnTo>
                      <a:pt x="158" y="471"/>
                    </a:lnTo>
                    <a:lnTo>
                      <a:pt x="162" y="467"/>
                    </a:lnTo>
                    <a:lnTo>
                      <a:pt x="162" y="465"/>
                    </a:lnTo>
                    <a:lnTo>
                      <a:pt x="162" y="465"/>
                    </a:lnTo>
                    <a:lnTo>
                      <a:pt x="162" y="465"/>
                    </a:lnTo>
                    <a:lnTo>
                      <a:pt x="162" y="463"/>
                    </a:lnTo>
                    <a:lnTo>
                      <a:pt x="160" y="463"/>
                    </a:lnTo>
                    <a:lnTo>
                      <a:pt x="158" y="463"/>
                    </a:lnTo>
                    <a:lnTo>
                      <a:pt x="158" y="463"/>
                    </a:lnTo>
                    <a:lnTo>
                      <a:pt x="156" y="463"/>
                    </a:lnTo>
                    <a:lnTo>
                      <a:pt x="158" y="461"/>
                    </a:lnTo>
                    <a:lnTo>
                      <a:pt x="160" y="461"/>
                    </a:lnTo>
                    <a:lnTo>
                      <a:pt x="160" y="459"/>
                    </a:lnTo>
                    <a:lnTo>
                      <a:pt x="160" y="459"/>
                    </a:lnTo>
                    <a:lnTo>
                      <a:pt x="160" y="455"/>
                    </a:lnTo>
                    <a:lnTo>
                      <a:pt x="158" y="453"/>
                    </a:lnTo>
                    <a:lnTo>
                      <a:pt x="156" y="451"/>
                    </a:lnTo>
                    <a:lnTo>
                      <a:pt x="154" y="449"/>
                    </a:lnTo>
                    <a:lnTo>
                      <a:pt x="146" y="449"/>
                    </a:lnTo>
                    <a:lnTo>
                      <a:pt x="144" y="449"/>
                    </a:lnTo>
                    <a:lnTo>
                      <a:pt x="132" y="441"/>
                    </a:lnTo>
                    <a:lnTo>
                      <a:pt x="130" y="439"/>
                    </a:lnTo>
                    <a:lnTo>
                      <a:pt x="128" y="437"/>
                    </a:lnTo>
                    <a:lnTo>
                      <a:pt x="126" y="435"/>
                    </a:lnTo>
                    <a:lnTo>
                      <a:pt x="126" y="433"/>
                    </a:lnTo>
                    <a:lnTo>
                      <a:pt x="126" y="431"/>
                    </a:lnTo>
                    <a:lnTo>
                      <a:pt x="126" y="431"/>
                    </a:lnTo>
                    <a:lnTo>
                      <a:pt x="126" y="427"/>
                    </a:lnTo>
                    <a:lnTo>
                      <a:pt x="126" y="423"/>
                    </a:lnTo>
                    <a:lnTo>
                      <a:pt x="130" y="417"/>
                    </a:lnTo>
                    <a:lnTo>
                      <a:pt x="130" y="417"/>
                    </a:lnTo>
                    <a:lnTo>
                      <a:pt x="134" y="417"/>
                    </a:lnTo>
                    <a:lnTo>
                      <a:pt x="134" y="417"/>
                    </a:lnTo>
                    <a:lnTo>
                      <a:pt x="134" y="415"/>
                    </a:lnTo>
                    <a:lnTo>
                      <a:pt x="136" y="413"/>
                    </a:lnTo>
                    <a:lnTo>
                      <a:pt x="138" y="411"/>
                    </a:lnTo>
                    <a:lnTo>
                      <a:pt x="144" y="413"/>
                    </a:lnTo>
                    <a:lnTo>
                      <a:pt x="146" y="413"/>
                    </a:lnTo>
                    <a:lnTo>
                      <a:pt x="146" y="411"/>
                    </a:lnTo>
                    <a:lnTo>
                      <a:pt x="146" y="409"/>
                    </a:lnTo>
                    <a:lnTo>
                      <a:pt x="144" y="409"/>
                    </a:lnTo>
                    <a:lnTo>
                      <a:pt x="144" y="407"/>
                    </a:lnTo>
                    <a:lnTo>
                      <a:pt x="146" y="402"/>
                    </a:lnTo>
                    <a:lnTo>
                      <a:pt x="146" y="400"/>
                    </a:lnTo>
                    <a:lnTo>
                      <a:pt x="146" y="398"/>
                    </a:lnTo>
                    <a:lnTo>
                      <a:pt x="146" y="396"/>
                    </a:lnTo>
                    <a:lnTo>
                      <a:pt x="146" y="394"/>
                    </a:lnTo>
                    <a:lnTo>
                      <a:pt x="142" y="390"/>
                    </a:lnTo>
                    <a:lnTo>
                      <a:pt x="142" y="388"/>
                    </a:lnTo>
                    <a:lnTo>
                      <a:pt x="142" y="386"/>
                    </a:lnTo>
                    <a:lnTo>
                      <a:pt x="142" y="386"/>
                    </a:lnTo>
                    <a:lnTo>
                      <a:pt x="144" y="382"/>
                    </a:lnTo>
                    <a:lnTo>
                      <a:pt x="146" y="380"/>
                    </a:lnTo>
                    <a:lnTo>
                      <a:pt x="148" y="378"/>
                    </a:lnTo>
                    <a:lnTo>
                      <a:pt x="150" y="378"/>
                    </a:lnTo>
                    <a:lnTo>
                      <a:pt x="152" y="376"/>
                    </a:lnTo>
                    <a:lnTo>
                      <a:pt x="152" y="376"/>
                    </a:lnTo>
                    <a:lnTo>
                      <a:pt x="150" y="376"/>
                    </a:lnTo>
                    <a:lnTo>
                      <a:pt x="150" y="376"/>
                    </a:lnTo>
                    <a:lnTo>
                      <a:pt x="146" y="374"/>
                    </a:lnTo>
                    <a:lnTo>
                      <a:pt x="140" y="372"/>
                    </a:lnTo>
                    <a:lnTo>
                      <a:pt x="140" y="370"/>
                    </a:lnTo>
                    <a:lnTo>
                      <a:pt x="142" y="370"/>
                    </a:lnTo>
                    <a:lnTo>
                      <a:pt x="144" y="368"/>
                    </a:lnTo>
                    <a:lnTo>
                      <a:pt x="146" y="368"/>
                    </a:lnTo>
                    <a:lnTo>
                      <a:pt x="150" y="368"/>
                    </a:lnTo>
                    <a:lnTo>
                      <a:pt x="150" y="370"/>
                    </a:lnTo>
                    <a:lnTo>
                      <a:pt x="152" y="372"/>
                    </a:lnTo>
                    <a:lnTo>
                      <a:pt x="154" y="374"/>
                    </a:lnTo>
                    <a:lnTo>
                      <a:pt x="156" y="374"/>
                    </a:lnTo>
                    <a:lnTo>
                      <a:pt x="160" y="372"/>
                    </a:lnTo>
                    <a:lnTo>
                      <a:pt x="160" y="372"/>
                    </a:lnTo>
                    <a:lnTo>
                      <a:pt x="160" y="372"/>
                    </a:lnTo>
                    <a:lnTo>
                      <a:pt x="160" y="368"/>
                    </a:lnTo>
                    <a:lnTo>
                      <a:pt x="158" y="366"/>
                    </a:lnTo>
                    <a:lnTo>
                      <a:pt x="158" y="364"/>
                    </a:lnTo>
                    <a:lnTo>
                      <a:pt x="156" y="362"/>
                    </a:lnTo>
                    <a:lnTo>
                      <a:pt x="156" y="362"/>
                    </a:lnTo>
                    <a:lnTo>
                      <a:pt x="154" y="362"/>
                    </a:lnTo>
                    <a:lnTo>
                      <a:pt x="152" y="362"/>
                    </a:lnTo>
                    <a:lnTo>
                      <a:pt x="150" y="362"/>
                    </a:lnTo>
                    <a:lnTo>
                      <a:pt x="148" y="362"/>
                    </a:lnTo>
                    <a:lnTo>
                      <a:pt x="148" y="364"/>
                    </a:lnTo>
                    <a:lnTo>
                      <a:pt x="152" y="364"/>
                    </a:lnTo>
                    <a:lnTo>
                      <a:pt x="152" y="366"/>
                    </a:lnTo>
                    <a:lnTo>
                      <a:pt x="152" y="366"/>
                    </a:lnTo>
                    <a:lnTo>
                      <a:pt x="150" y="366"/>
                    </a:lnTo>
                    <a:lnTo>
                      <a:pt x="146" y="366"/>
                    </a:lnTo>
                    <a:lnTo>
                      <a:pt x="144" y="366"/>
                    </a:lnTo>
                    <a:lnTo>
                      <a:pt x="144" y="366"/>
                    </a:lnTo>
                    <a:lnTo>
                      <a:pt x="144" y="364"/>
                    </a:lnTo>
                    <a:lnTo>
                      <a:pt x="144" y="364"/>
                    </a:lnTo>
                    <a:lnTo>
                      <a:pt x="144" y="364"/>
                    </a:lnTo>
                    <a:lnTo>
                      <a:pt x="144" y="364"/>
                    </a:lnTo>
                    <a:lnTo>
                      <a:pt x="142" y="362"/>
                    </a:lnTo>
                    <a:lnTo>
                      <a:pt x="138" y="362"/>
                    </a:lnTo>
                    <a:lnTo>
                      <a:pt x="136" y="360"/>
                    </a:lnTo>
                    <a:lnTo>
                      <a:pt x="134" y="358"/>
                    </a:lnTo>
                    <a:lnTo>
                      <a:pt x="134" y="354"/>
                    </a:lnTo>
                    <a:lnTo>
                      <a:pt x="134" y="352"/>
                    </a:lnTo>
                    <a:lnTo>
                      <a:pt x="130" y="346"/>
                    </a:lnTo>
                    <a:lnTo>
                      <a:pt x="128" y="344"/>
                    </a:lnTo>
                    <a:lnTo>
                      <a:pt x="128" y="340"/>
                    </a:lnTo>
                    <a:lnTo>
                      <a:pt x="128" y="340"/>
                    </a:lnTo>
                    <a:lnTo>
                      <a:pt x="128" y="338"/>
                    </a:lnTo>
                    <a:lnTo>
                      <a:pt x="130" y="336"/>
                    </a:lnTo>
                    <a:lnTo>
                      <a:pt x="130" y="338"/>
                    </a:lnTo>
                    <a:lnTo>
                      <a:pt x="132" y="338"/>
                    </a:lnTo>
                    <a:lnTo>
                      <a:pt x="132" y="338"/>
                    </a:lnTo>
                    <a:lnTo>
                      <a:pt x="132" y="338"/>
                    </a:lnTo>
                    <a:lnTo>
                      <a:pt x="134" y="340"/>
                    </a:lnTo>
                    <a:lnTo>
                      <a:pt x="138" y="340"/>
                    </a:lnTo>
                    <a:lnTo>
                      <a:pt x="142" y="342"/>
                    </a:lnTo>
                    <a:lnTo>
                      <a:pt x="148" y="344"/>
                    </a:lnTo>
                    <a:lnTo>
                      <a:pt x="150" y="344"/>
                    </a:lnTo>
                    <a:lnTo>
                      <a:pt x="156" y="344"/>
                    </a:lnTo>
                    <a:lnTo>
                      <a:pt x="160" y="344"/>
                    </a:lnTo>
                    <a:lnTo>
                      <a:pt x="162" y="342"/>
                    </a:lnTo>
                    <a:lnTo>
                      <a:pt x="168" y="340"/>
                    </a:lnTo>
                    <a:lnTo>
                      <a:pt x="168" y="338"/>
                    </a:lnTo>
                    <a:lnTo>
                      <a:pt x="168" y="336"/>
                    </a:lnTo>
                    <a:lnTo>
                      <a:pt x="164" y="332"/>
                    </a:lnTo>
                    <a:lnTo>
                      <a:pt x="164" y="330"/>
                    </a:lnTo>
                    <a:lnTo>
                      <a:pt x="164" y="328"/>
                    </a:lnTo>
                    <a:lnTo>
                      <a:pt x="162" y="324"/>
                    </a:lnTo>
                    <a:lnTo>
                      <a:pt x="164" y="324"/>
                    </a:lnTo>
                    <a:lnTo>
                      <a:pt x="164" y="324"/>
                    </a:lnTo>
                    <a:lnTo>
                      <a:pt x="166" y="322"/>
                    </a:lnTo>
                    <a:lnTo>
                      <a:pt x="164" y="318"/>
                    </a:lnTo>
                    <a:lnTo>
                      <a:pt x="164" y="316"/>
                    </a:lnTo>
                    <a:lnTo>
                      <a:pt x="164" y="316"/>
                    </a:lnTo>
                    <a:lnTo>
                      <a:pt x="162" y="314"/>
                    </a:lnTo>
                    <a:lnTo>
                      <a:pt x="164" y="314"/>
                    </a:lnTo>
                    <a:lnTo>
                      <a:pt x="162" y="314"/>
                    </a:lnTo>
                    <a:lnTo>
                      <a:pt x="160" y="312"/>
                    </a:lnTo>
                    <a:lnTo>
                      <a:pt x="160" y="312"/>
                    </a:lnTo>
                    <a:lnTo>
                      <a:pt x="158" y="310"/>
                    </a:lnTo>
                    <a:lnTo>
                      <a:pt x="158" y="308"/>
                    </a:lnTo>
                    <a:lnTo>
                      <a:pt x="156" y="304"/>
                    </a:lnTo>
                    <a:lnTo>
                      <a:pt x="156" y="304"/>
                    </a:lnTo>
                    <a:lnTo>
                      <a:pt x="158" y="304"/>
                    </a:lnTo>
                    <a:lnTo>
                      <a:pt x="162" y="306"/>
                    </a:lnTo>
                    <a:lnTo>
                      <a:pt x="164" y="306"/>
                    </a:lnTo>
                    <a:lnTo>
                      <a:pt x="168" y="308"/>
                    </a:lnTo>
                    <a:lnTo>
                      <a:pt x="172" y="308"/>
                    </a:lnTo>
                    <a:lnTo>
                      <a:pt x="176" y="308"/>
                    </a:lnTo>
                    <a:lnTo>
                      <a:pt x="178" y="308"/>
                    </a:lnTo>
                    <a:lnTo>
                      <a:pt x="194" y="304"/>
                    </a:lnTo>
                    <a:lnTo>
                      <a:pt x="196" y="304"/>
                    </a:lnTo>
                    <a:lnTo>
                      <a:pt x="204" y="302"/>
                    </a:lnTo>
                    <a:lnTo>
                      <a:pt x="216" y="298"/>
                    </a:lnTo>
                    <a:lnTo>
                      <a:pt x="222" y="292"/>
                    </a:lnTo>
                    <a:lnTo>
                      <a:pt x="224" y="292"/>
                    </a:lnTo>
                    <a:lnTo>
                      <a:pt x="224" y="288"/>
                    </a:lnTo>
                    <a:lnTo>
                      <a:pt x="224" y="284"/>
                    </a:lnTo>
                    <a:lnTo>
                      <a:pt x="228" y="280"/>
                    </a:lnTo>
                    <a:lnTo>
                      <a:pt x="230" y="270"/>
                    </a:lnTo>
                    <a:lnTo>
                      <a:pt x="230" y="268"/>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68" name="Freeform 242">
                <a:extLst>
                  <a:ext uri="{FF2B5EF4-FFF2-40B4-BE49-F238E27FC236}">
                    <a16:creationId xmlns:a16="http://schemas.microsoft.com/office/drawing/2014/main" id="{2B931370-1552-44D5-072F-693B90D35287}"/>
                  </a:ext>
                </a:extLst>
              </p:cNvPr>
              <p:cNvSpPr>
                <a:spLocks noEditPoints="1"/>
              </p:cNvSpPr>
              <p:nvPr/>
            </p:nvSpPr>
            <p:spPr bwMode="auto">
              <a:xfrm>
                <a:off x="2505" y="1760"/>
                <a:ext cx="4" cy="12"/>
              </a:xfrm>
              <a:custGeom>
                <a:avLst/>
                <a:gdLst>
                  <a:gd name="T0" fmla="*/ 2 w 4"/>
                  <a:gd name="T1" fmla="*/ 10 h 12"/>
                  <a:gd name="T2" fmla="*/ 2 w 4"/>
                  <a:gd name="T3" fmla="*/ 10 h 12"/>
                  <a:gd name="T4" fmla="*/ 0 w 4"/>
                  <a:gd name="T5" fmla="*/ 10 h 12"/>
                  <a:gd name="T6" fmla="*/ 0 w 4"/>
                  <a:gd name="T7" fmla="*/ 12 h 12"/>
                  <a:gd name="T8" fmla="*/ 0 w 4"/>
                  <a:gd name="T9" fmla="*/ 12 h 12"/>
                  <a:gd name="T10" fmla="*/ 2 w 4"/>
                  <a:gd name="T11" fmla="*/ 12 h 12"/>
                  <a:gd name="T12" fmla="*/ 4 w 4"/>
                  <a:gd name="T13" fmla="*/ 12 h 12"/>
                  <a:gd name="T14" fmla="*/ 4 w 4"/>
                  <a:gd name="T15" fmla="*/ 12 h 12"/>
                  <a:gd name="T16" fmla="*/ 4 w 4"/>
                  <a:gd name="T17" fmla="*/ 12 h 12"/>
                  <a:gd name="T18" fmla="*/ 4 w 4"/>
                  <a:gd name="T19" fmla="*/ 10 h 12"/>
                  <a:gd name="T20" fmla="*/ 4 w 4"/>
                  <a:gd name="T21" fmla="*/ 10 h 12"/>
                  <a:gd name="T22" fmla="*/ 2 w 4"/>
                  <a:gd name="T23" fmla="*/ 10 h 12"/>
                  <a:gd name="T24" fmla="*/ 4 w 4"/>
                  <a:gd name="T25" fmla="*/ 2 h 12"/>
                  <a:gd name="T26" fmla="*/ 4 w 4"/>
                  <a:gd name="T27" fmla="*/ 2 h 12"/>
                  <a:gd name="T28" fmla="*/ 4 w 4"/>
                  <a:gd name="T29" fmla="*/ 0 h 12"/>
                  <a:gd name="T30" fmla="*/ 4 w 4"/>
                  <a:gd name="T31" fmla="*/ 0 h 12"/>
                  <a:gd name="T32" fmla="*/ 2 w 4"/>
                  <a:gd name="T33" fmla="*/ 0 h 12"/>
                  <a:gd name="T34" fmla="*/ 2 w 4"/>
                  <a:gd name="T35" fmla="*/ 0 h 12"/>
                  <a:gd name="T36" fmla="*/ 2 w 4"/>
                  <a:gd name="T37" fmla="*/ 0 h 12"/>
                  <a:gd name="T38" fmla="*/ 2 w 4"/>
                  <a:gd name="T39" fmla="*/ 0 h 12"/>
                  <a:gd name="T40" fmla="*/ 2 w 4"/>
                  <a:gd name="T41" fmla="*/ 2 h 12"/>
                  <a:gd name="T42" fmla="*/ 4 w 4"/>
                  <a:gd name="T4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2">
                    <a:moveTo>
                      <a:pt x="2" y="10"/>
                    </a:moveTo>
                    <a:lnTo>
                      <a:pt x="2" y="10"/>
                    </a:lnTo>
                    <a:lnTo>
                      <a:pt x="0" y="10"/>
                    </a:lnTo>
                    <a:lnTo>
                      <a:pt x="0" y="12"/>
                    </a:lnTo>
                    <a:lnTo>
                      <a:pt x="0" y="12"/>
                    </a:lnTo>
                    <a:lnTo>
                      <a:pt x="2" y="12"/>
                    </a:lnTo>
                    <a:lnTo>
                      <a:pt x="4" y="12"/>
                    </a:lnTo>
                    <a:lnTo>
                      <a:pt x="4" y="12"/>
                    </a:lnTo>
                    <a:lnTo>
                      <a:pt x="4" y="12"/>
                    </a:lnTo>
                    <a:lnTo>
                      <a:pt x="4" y="10"/>
                    </a:lnTo>
                    <a:lnTo>
                      <a:pt x="4" y="10"/>
                    </a:lnTo>
                    <a:lnTo>
                      <a:pt x="2" y="10"/>
                    </a:lnTo>
                    <a:close/>
                    <a:moveTo>
                      <a:pt x="4" y="2"/>
                    </a:moveTo>
                    <a:lnTo>
                      <a:pt x="4" y="2"/>
                    </a:lnTo>
                    <a:lnTo>
                      <a:pt x="4" y="0"/>
                    </a:lnTo>
                    <a:lnTo>
                      <a:pt x="4" y="0"/>
                    </a:lnTo>
                    <a:lnTo>
                      <a:pt x="2" y="0"/>
                    </a:lnTo>
                    <a:lnTo>
                      <a:pt x="2" y="0"/>
                    </a:lnTo>
                    <a:lnTo>
                      <a:pt x="2" y="0"/>
                    </a:lnTo>
                    <a:lnTo>
                      <a:pt x="2" y="0"/>
                    </a:lnTo>
                    <a:lnTo>
                      <a:pt x="2" y="2"/>
                    </a:lnTo>
                    <a:lnTo>
                      <a:pt x="4"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69" name="Freeform 243">
                <a:extLst>
                  <a:ext uri="{FF2B5EF4-FFF2-40B4-BE49-F238E27FC236}">
                    <a16:creationId xmlns:a16="http://schemas.microsoft.com/office/drawing/2014/main" id="{31D956FD-291F-5CE9-DE84-40F6F5250CD8}"/>
                  </a:ext>
                </a:extLst>
              </p:cNvPr>
              <p:cNvSpPr>
                <a:spLocks/>
              </p:cNvSpPr>
              <p:nvPr/>
            </p:nvSpPr>
            <p:spPr bwMode="auto">
              <a:xfrm>
                <a:off x="2487" y="1750"/>
                <a:ext cx="4" cy="2"/>
              </a:xfrm>
              <a:custGeom>
                <a:avLst/>
                <a:gdLst>
                  <a:gd name="T0" fmla="*/ 2 w 4"/>
                  <a:gd name="T1" fmla="*/ 0 h 2"/>
                  <a:gd name="T2" fmla="*/ 0 w 4"/>
                  <a:gd name="T3" fmla="*/ 2 h 2"/>
                  <a:gd name="T4" fmla="*/ 0 w 4"/>
                  <a:gd name="T5" fmla="*/ 2 h 2"/>
                  <a:gd name="T6" fmla="*/ 4 w 4"/>
                  <a:gd name="T7" fmla="*/ 0 h 2"/>
                  <a:gd name="T8" fmla="*/ 4 w 4"/>
                  <a:gd name="T9" fmla="*/ 0 h 2"/>
                  <a:gd name="T10" fmla="*/ 2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2" y="0"/>
                    </a:moveTo>
                    <a:lnTo>
                      <a:pt x="0" y="2"/>
                    </a:lnTo>
                    <a:lnTo>
                      <a:pt x="0" y="2"/>
                    </a:lnTo>
                    <a:lnTo>
                      <a:pt x="4" y="0"/>
                    </a:lnTo>
                    <a:lnTo>
                      <a:pt x="4" y="0"/>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70" name="Freeform 244">
                <a:extLst>
                  <a:ext uri="{FF2B5EF4-FFF2-40B4-BE49-F238E27FC236}">
                    <a16:creationId xmlns:a16="http://schemas.microsoft.com/office/drawing/2014/main" id="{FD82F184-1CD6-52B9-6680-43EA888156ED}"/>
                  </a:ext>
                </a:extLst>
              </p:cNvPr>
              <p:cNvSpPr>
                <a:spLocks noEditPoints="1"/>
              </p:cNvSpPr>
              <p:nvPr/>
            </p:nvSpPr>
            <p:spPr bwMode="auto">
              <a:xfrm>
                <a:off x="3653" y="2157"/>
                <a:ext cx="192" cy="243"/>
              </a:xfrm>
              <a:custGeom>
                <a:avLst/>
                <a:gdLst>
                  <a:gd name="T0" fmla="*/ 190 w 192"/>
                  <a:gd name="T1" fmla="*/ 114 h 243"/>
                  <a:gd name="T2" fmla="*/ 184 w 192"/>
                  <a:gd name="T3" fmla="*/ 116 h 243"/>
                  <a:gd name="T4" fmla="*/ 168 w 192"/>
                  <a:gd name="T5" fmla="*/ 118 h 243"/>
                  <a:gd name="T6" fmla="*/ 164 w 192"/>
                  <a:gd name="T7" fmla="*/ 118 h 243"/>
                  <a:gd name="T8" fmla="*/ 164 w 192"/>
                  <a:gd name="T9" fmla="*/ 108 h 243"/>
                  <a:gd name="T10" fmla="*/ 160 w 192"/>
                  <a:gd name="T11" fmla="*/ 94 h 243"/>
                  <a:gd name="T12" fmla="*/ 158 w 192"/>
                  <a:gd name="T13" fmla="*/ 70 h 243"/>
                  <a:gd name="T14" fmla="*/ 158 w 192"/>
                  <a:gd name="T15" fmla="*/ 50 h 243"/>
                  <a:gd name="T16" fmla="*/ 138 w 192"/>
                  <a:gd name="T17" fmla="*/ 50 h 243"/>
                  <a:gd name="T18" fmla="*/ 132 w 192"/>
                  <a:gd name="T19" fmla="*/ 44 h 243"/>
                  <a:gd name="T20" fmla="*/ 120 w 192"/>
                  <a:gd name="T21" fmla="*/ 52 h 243"/>
                  <a:gd name="T22" fmla="*/ 116 w 192"/>
                  <a:gd name="T23" fmla="*/ 62 h 243"/>
                  <a:gd name="T24" fmla="*/ 102 w 192"/>
                  <a:gd name="T25" fmla="*/ 62 h 243"/>
                  <a:gd name="T26" fmla="*/ 92 w 192"/>
                  <a:gd name="T27" fmla="*/ 64 h 243"/>
                  <a:gd name="T28" fmla="*/ 84 w 192"/>
                  <a:gd name="T29" fmla="*/ 52 h 243"/>
                  <a:gd name="T30" fmla="*/ 78 w 192"/>
                  <a:gd name="T31" fmla="*/ 40 h 243"/>
                  <a:gd name="T32" fmla="*/ 76 w 192"/>
                  <a:gd name="T33" fmla="*/ 30 h 243"/>
                  <a:gd name="T34" fmla="*/ 68 w 192"/>
                  <a:gd name="T35" fmla="*/ 24 h 243"/>
                  <a:gd name="T36" fmla="*/ 40 w 192"/>
                  <a:gd name="T37" fmla="*/ 26 h 243"/>
                  <a:gd name="T38" fmla="*/ 24 w 192"/>
                  <a:gd name="T39" fmla="*/ 24 h 243"/>
                  <a:gd name="T40" fmla="*/ 16 w 192"/>
                  <a:gd name="T41" fmla="*/ 28 h 243"/>
                  <a:gd name="T42" fmla="*/ 10 w 192"/>
                  <a:gd name="T43" fmla="*/ 34 h 243"/>
                  <a:gd name="T44" fmla="*/ 24 w 192"/>
                  <a:gd name="T45" fmla="*/ 72 h 243"/>
                  <a:gd name="T46" fmla="*/ 20 w 192"/>
                  <a:gd name="T47" fmla="*/ 80 h 243"/>
                  <a:gd name="T48" fmla="*/ 22 w 192"/>
                  <a:gd name="T49" fmla="*/ 88 h 243"/>
                  <a:gd name="T50" fmla="*/ 28 w 192"/>
                  <a:gd name="T51" fmla="*/ 106 h 243"/>
                  <a:gd name="T52" fmla="*/ 32 w 192"/>
                  <a:gd name="T53" fmla="*/ 126 h 243"/>
                  <a:gd name="T54" fmla="*/ 18 w 192"/>
                  <a:gd name="T55" fmla="*/ 148 h 243"/>
                  <a:gd name="T56" fmla="*/ 4 w 192"/>
                  <a:gd name="T57" fmla="*/ 192 h 243"/>
                  <a:gd name="T58" fmla="*/ 0 w 192"/>
                  <a:gd name="T59" fmla="*/ 204 h 243"/>
                  <a:gd name="T60" fmla="*/ 2 w 192"/>
                  <a:gd name="T61" fmla="*/ 228 h 243"/>
                  <a:gd name="T62" fmla="*/ 12 w 192"/>
                  <a:gd name="T63" fmla="*/ 228 h 243"/>
                  <a:gd name="T64" fmla="*/ 22 w 192"/>
                  <a:gd name="T65" fmla="*/ 224 h 243"/>
                  <a:gd name="T66" fmla="*/ 30 w 192"/>
                  <a:gd name="T67" fmla="*/ 228 h 243"/>
                  <a:gd name="T68" fmla="*/ 40 w 192"/>
                  <a:gd name="T69" fmla="*/ 231 h 243"/>
                  <a:gd name="T70" fmla="*/ 86 w 192"/>
                  <a:gd name="T71" fmla="*/ 231 h 243"/>
                  <a:gd name="T72" fmla="*/ 104 w 192"/>
                  <a:gd name="T73" fmla="*/ 233 h 243"/>
                  <a:gd name="T74" fmla="*/ 114 w 192"/>
                  <a:gd name="T75" fmla="*/ 239 h 243"/>
                  <a:gd name="T76" fmla="*/ 134 w 192"/>
                  <a:gd name="T77" fmla="*/ 241 h 243"/>
                  <a:gd name="T78" fmla="*/ 148 w 192"/>
                  <a:gd name="T79" fmla="*/ 241 h 243"/>
                  <a:gd name="T80" fmla="*/ 168 w 192"/>
                  <a:gd name="T81" fmla="*/ 239 h 243"/>
                  <a:gd name="T82" fmla="*/ 168 w 192"/>
                  <a:gd name="T83" fmla="*/ 222 h 243"/>
                  <a:gd name="T84" fmla="*/ 158 w 192"/>
                  <a:gd name="T85" fmla="*/ 204 h 243"/>
                  <a:gd name="T86" fmla="*/ 160 w 192"/>
                  <a:gd name="T87" fmla="*/ 172 h 243"/>
                  <a:gd name="T88" fmla="*/ 190 w 192"/>
                  <a:gd name="T89" fmla="*/ 152 h 243"/>
                  <a:gd name="T90" fmla="*/ 190 w 192"/>
                  <a:gd name="T91" fmla="*/ 144 h 243"/>
                  <a:gd name="T92" fmla="*/ 192 w 192"/>
                  <a:gd name="T93" fmla="*/ 130 h 243"/>
                  <a:gd name="T94" fmla="*/ 192 w 192"/>
                  <a:gd name="T95" fmla="*/ 124 h 243"/>
                  <a:gd name="T96" fmla="*/ 6 w 192"/>
                  <a:gd name="T97" fmla="*/ 22 h 243"/>
                  <a:gd name="T98" fmla="*/ 12 w 192"/>
                  <a:gd name="T99" fmla="*/ 16 h 243"/>
                  <a:gd name="T100" fmla="*/ 12 w 192"/>
                  <a:gd name="T101" fmla="*/ 10 h 243"/>
                  <a:gd name="T102" fmla="*/ 20 w 192"/>
                  <a:gd name="T103" fmla="*/ 2 h 243"/>
                  <a:gd name="T104" fmla="*/ 14 w 192"/>
                  <a:gd name="T105" fmla="*/ 0 h 243"/>
                  <a:gd name="T106" fmla="*/ 8 w 192"/>
                  <a:gd name="T107" fmla="*/ 6 h 243"/>
                  <a:gd name="T108" fmla="*/ 4 w 192"/>
                  <a:gd name="T109" fmla="*/ 1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243">
                    <a:moveTo>
                      <a:pt x="192" y="124"/>
                    </a:moveTo>
                    <a:lnTo>
                      <a:pt x="192" y="122"/>
                    </a:lnTo>
                    <a:lnTo>
                      <a:pt x="192" y="120"/>
                    </a:lnTo>
                    <a:lnTo>
                      <a:pt x="192" y="116"/>
                    </a:lnTo>
                    <a:lnTo>
                      <a:pt x="190" y="114"/>
                    </a:lnTo>
                    <a:lnTo>
                      <a:pt x="190" y="114"/>
                    </a:lnTo>
                    <a:lnTo>
                      <a:pt x="190" y="116"/>
                    </a:lnTo>
                    <a:lnTo>
                      <a:pt x="190" y="116"/>
                    </a:lnTo>
                    <a:lnTo>
                      <a:pt x="188" y="116"/>
                    </a:lnTo>
                    <a:lnTo>
                      <a:pt x="186" y="116"/>
                    </a:lnTo>
                    <a:lnTo>
                      <a:pt x="184" y="116"/>
                    </a:lnTo>
                    <a:lnTo>
                      <a:pt x="184" y="116"/>
                    </a:lnTo>
                    <a:lnTo>
                      <a:pt x="182" y="116"/>
                    </a:lnTo>
                    <a:lnTo>
                      <a:pt x="178" y="118"/>
                    </a:lnTo>
                    <a:lnTo>
                      <a:pt x="176" y="118"/>
                    </a:lnTo>
                    <a:lnTo>
                      <a:pt x="172" y="118"/>
                    </a:lnTo>
                    <a:lnTo>
                      <a:pt x="170" y="118"/>
                    </a:lnTo>
                    <a:lnTo>
                      <a:pt x="168" y="118"/>
                    </a:lnTo>
                    <a:lnTo>
                      <a:pt x="168" y="118"/>
                    </a:lnTo>
                    <a:lnTo>
                      <a:pt x="166" y="120"/>
                    </a:lnTo>
                    <a:lnTo>
                      <a:pt x="164" y="120"/>
                    </a:lnTo>
                    <a:lnTo>
                      <a:pt x="164" y="120"/>
                    </a:lnTo>
                    <a:lnTo>
                      <a:pt x="164" y="120"/>
                    </a:lnTo>
                    <a:lnTo>
                      <a:pt x="164" y="118"/>
                    </a:lnTo>
                    <a:lnTo>
                      <a:pt x="164" y="116"/>
                    </a:lnTo>
                    <a:lnTo>
                      <a:pt x="162" y="114"/>
                    </a:lnTo>
                    <a:lnTo>
                      <a:pt x="164" y="114"/>
                    </a:lnTo>
                    <a:lnTo>
                      <a:pt x="164" y="112"/>
                    </a:lnTo>
                    <a:lnTo>
                      <a:pt x="164" y="110"/>
                    </a:lnTo>
                    <a:lnTo>
                      <a:pt x="164" y="108"/>
                    </a:lnTo>
                    <a:lnTo>
                      <a:pt x="164" y="106"/>
                    </a:lnTo>
                    <a:lnTo>
                      <a:pt x="164" y="106"/>
                    </a:lnTo>
                    <a:lnTo>
                      <a:pt x="164" y="104"/>
                    </a:lnTo>
                    <a:lnTo>
                      <a:pt x="164" y="100"/>
                    </a:lnTo>
                    <a:lnTo>
                      <a:pt x="162" y="96"/>
                    </a:lnTo>
                    <a:lnTo>
                      <a:pt x="160" y="94"/>
                    </a:lnTo>
                    <a:lnTo>
                      <a:pt x="158" y="92"/>
                    </a:lnTo>
                    <a:lnTo>
                      <a:pt x="158" y="90"/>
                    </a:lnTo>
                    <a:lnTo>
                      <a:pt x="158" y="84"/>
                    </a:lnTo>
                    <a:lnTo>
                      <a:pt x="158" y="80"/>
                    </a:lnTo>
                    <a:lnTo>
                      <a:pt x="158" y="76"/>
                    </a:lnTo>
                    <a:lnTo>
                      <a:pt x="158" y="70"/>
                    </a:lnTo>
                    <a:lnTo>
                      <a:pt x="158" y="64"/>
                    </a:lnTo>
                    <a:lnTo>
                      <a:pt x="158" y="60"/>
                    </a:lnTo>
                    <a:lnTo>
                      <a:pt x="158" y="56"/>
                    </a:lnTo>
                    <a:lnTo>
                      <a:pt x="158" y="52"/>
                    </a:lnTo>
                    <a:lnTo>
                      <a:pt x="158" y="50"/>
                    </a:lnTo>
                    <a:lnTo>
                      <a:pt x="158" y="50"/>
                    </a:lnTo>
                    <a:lnTo>
                      <a:pt x="156" y="50"/>
                    </a:lnTo>
                    <a:lnTo>
                      <a:pt x="152" y="50"/>
                    </a:lnTo>
                    <a:lnTo>
                      <a:pt x="148" y="50"/>
                    </a:lnTo>
                    <a:lnTo>
                      <a:pt x="144" y="50"/>
                    </a:lnTo>
                    <a:lnTo>
                      <a:pt x="138" y="50"/>
                    </a:lnTo>
                    <a:lnTo>
                      <a:pt x="138" y="50"/>
                    </a:lnTo>
                    <a:lnTo>
                      <a:pt x="138" y="48"/>
                    </a:lnTo>
                    <a:lnTo>
                      <a:pt x="138" y="48"/>
                    </a:lnTo>
                    <a:lnTo>
                      <a:pt x="138" y="44"/>
                    </a:lnTo>
                    <a:lnTo>
                      <a:pt x="138" y="44"/>
                    </a:lnTo>
                    <a:lnTo>
                      <a:pt x="136" y="44"/>
                    </a:lnTo>
                    <a:lnTo>
                      <a:pt x="132" y="44"/>
                    </a:lnTo>
                    <a:lnTo>
                      <a:pt x="130" y="44"/>
                    </a:lnTo>
                    <a:lnTo>
                      <a:pt x="128" y="44"/>
                    </a:lnTo>
                    <a:lnTo>
                      <a:pt x="124" y="46"/>
                    </a:lnTo>
                    <a:lnTo>
                      <a:pt x="122" y="48"/>
                    </a:lnTo>
                    <a:lnTo>
                      <a:pt x="120" y="50"/>
                    </a:lnTo>
                    <a:lnTo>
                      <a:pt x="120" y="52"/>
                    </a:lnTo>
                    <a:lnTo>
                      <a:pt x="120" y="54"/>
                    </a:lnTo>
                    <a:lnTo>
                      <a:pt x="120" y="56"/>
                    </a:lnTo>
                    <a:lnTo>
                      <a:pt x="120" y="56"/>
                    </a:lnTo>
                    <a:lnTo>
                      <a:pt x="120" y="58"/>
                    </a:lnTo>
                    <a:lnTo>
                      <a:pt x="118" y="62"/>
                    </a:lnTo>
                    <a:lnTo>
                      <a:pt x="116" y="62"/>
                    </a:lnTo>
                    <a:lnTo>
                      <a:pt x="112" y="62"/>
                    </a:lnTo>
                    <a:lnTo>
                      <a:pt x="112" y="62"/>
                    </a:lnTo>
                    <a:lnTo>
                      <a:pt x="108" y="62"/>
                    </a:lnTo>
                    <a:lnTo>
                      <a:pt x="106" y="62"/>
                    </a:lnTo>
                    <a:lnTo>
                      <a:pt x="106" y="62"/>
                    </a:lnTo>
                    <a:lnTo>
                      <a:pt x="102" y="62"/>
                    </a:lnTo>
                    <a:lnTo>
                      <a:pt x="100" y="64"/>
                    </a:lnTo>
                    <a:lnTo>
                      <a:pt x="98" y="64"/>
                    </a:lnTo>
                    <a:lnTo>
                      <a:pt x="98" y="64"/>
                    </a:lnTo>
                    <a:lnTo>
                      <a:pt x="96" y="64"/>
                    </a:lnTo>
                    <a:lnTo>
                      <a:pt x="94" y="64"/>
                    </a:lnTo>
                    <a:lnTo>
                      <a:pt x="92" y="64"/>
                    </a:lnTo>
                    <a:lnTo>
                      <a:pt x="90" y="64"/>
                    </a:lnTo>
                    <a:lnTo>
                      <a:pt x="90" y="64"/>
                    </a:lnTo>
                    <a:lnTo>
                      <a:pt x="88" y="60"/>
                    </a:lnTo>
                    <a:lnTo>
                      <a:pt x="86" y="56"/>
                    </a:lnTo>
                    <a:lnTo>
                      <a:pt x="84" y="54"/>
                    </a:lnTo>
                    <a:lnTo>
                      <a:pt x="84" y="52"/>
                    </a:lnTo>
                    <a:lnTo>
                      <a:pt x="82" y="52"/>
                    </a:lnTo>
                    <a:lnTo>
                      <a:pt x="82" y="50"/>
                    </a:lnTo>
                    <a:lnTo>
                      <a:pt x="82" y="48"/>
                    </a:lnTo>
                    <a:lnTo>
                      <a:pt x="82" y="46"/>
                    </a:lnTo>
                    <a:lnTo>
                      <a:pt x="80" y="44"/>
                    </a:lnTo>
                    <a:lnTo>
                      <a:pt x="78" y="40"/>
                    </a:lnTo>
                    <a:lnTo>
                      <a:pt x="78" y="38"/>
                    </a:lnTo>
                    <a:lnTo>
                      <a:pt x="78" y="36"/>
                    </a:lnTo>
                    <a:lnTo>
                      <a:pt x="78" y="34"/>
                    </a:lnTo>
                    <a:lnTo>
                      <a:pt x="78" y="32"/>
                    </a:lnTo>
                    <a:lnTo>
                      <a:pt x="78" y="30"/>
                    </a:lnTo>
                    <a:lnTo>
                      <a:pt x="76" y="30"/>
                    </a:lnTo>
                    <a:lnTo>
                      <a:pt x="76" y="28"/>
                    </a:lnTo>
                    <a:lnTo>
                      <a:pt x="76" y="28"/>
                    </a:lnTo>
                    <a:lnTo>
                      <a:pt x="74" y="26"/>
                    </a:lnTo>
                    <a:lnTo>
                      <a:pt x="72" y="26"/>
                    </a:lnTo>
                    <a:lnTo>
                      <a:pt x="72" y="24"/>
                    </a:lnTo>
                    <a:lnTo>
                      <a:pt x="68" y="24"/>
                    </a:lnTo>
                    <a:lnTo>
                      <a:pt x="62" y="24"/>
                    </a:lnTo>
                    <a:lnTo>
                      <a:pt x="58" y="24"/>
                    </a:lnTo>
                    <a:lnTo>
                      <a:pt x="52" y="24"/>
                    </a:lnTo>
                    <a:lnTo>
                      <a:pt x="46" y="26"/>
                    </a:lnTo>
                    <a:lnTo>
                      <a:pt x="46" y="26"/>
                    </a:lnTo>
                    <a:lnTo>
                      <a:pt x="40" y="26"/>
                    </a:lnTo>
                    <a:lnTo>
                      <a:pt x="38" y="24"/>
                    </a:lnTo>
                    <a:lnTo>
                      <a:pt x="36" y="24"/>
                    </a:lnTo>
                    <a:lnTo>
                      <a:pt x="34" y="24"/>
                    </a:lnTo>
                    <a:lnTo>
                      <a:pt x="30" y="24"/>
                    </a:lnTo>
                    <a:lnTo>
                      <a:pt x="30" y="24"/>
                    </a:lnTo>
                    <a:lnTo>
                      <a:pt x="24" y="24"/>
                    </a:lnTo>
                    <a:lnTo>
                      <a:pt x="24" y="24"/>
                    </a:lnTo>
                    <a:lnTo>
                      <a:pt x="24" y="26"/>
                    </a:lnTo>
                    <a:lnTo>
                      <a:pt x="22" y="24"/>
                    </a:lnTo>
                    <a:lnTo>
                      <a:pt x="20" y="24"/>
                    </a:lnTo>
                    <a:lnTo>
                      <a:pt x="20" y="26"/>
                    </a:lnTo>
                    <a:lnTo>
                      <a:pt x="16" y="28"/>
                    </a:lnTo>
                    <a:lnTo>
                      <a:pt x="12" y="28"/>
                    </a:lnTo>
                    <a:lnTo>
                      <a:pt x="10" y="28"/>
                    </a:lnTo>
                    <a:lnTo>
                      <a:pt x="8" y="28"/>
                    </a:lnTo>
                    <a:lnTo>
                      <a:pt x="8" y="30"/>
                    </a:lnTo>
                    <a:lnTo>
                      <a:pt x="8" y="30"/>
                    </a:lnTo>
                    <a:lnTo>
                      <a:pt x="10" y="34"/>
                    </a:lnTo>
                    <a:lnTo>
                      <a:pt x="12" y="38"/>
                    </a:lnTo>
                    <a:lnTo>
                      <a:pt x="16" y="44"/>
                    </a:lnTo>
                    <a:lnTo>
                      <a:pt x="16" y="50"/>
                    </a:lnTo>
                    <a:lnTo>
                      <a:pt x="20" y="58"/>
                    </a:lnTo>
                    <a:lnTo>
                      <a:pt x="24" y="70"/>
                    </a:lnTo>
                    <a:lnTo>
                      <a:pt x="24" y="72"/>
                    </a:lnTo>
                    <a:lnTo>
                      <a:pt x="24" y="72"/>
                    </a:lnTo>
                    <a:lnTo>
                      <a:pt x="24" y="74"/>
                    </a:lnTo>
                    <a:lnTo>
                      <a:pt x="24" y="76"/>
                    </a:lnTo>
                    <a:lnTo>
                      <a:pt x="20" y="80"/>
                    </a:lnTo>
                    <a:lnTo>
                      <a:pt x="20" y="80"/>
                    </a:lnTo>
                    <a:lnTo>
                      <a:pt x="20" y="80"/>
                    </a:lnTo>
                    <a:lnTo>
                      <a:pt x="20" y="78"/>
                    </a:lnTo>
                    <a:lnTo>
                      <a:pt x="20" y="80"/>
                    </a:lnTo>
                    <a:lnTo>
                      <a:pt x="18" y="80"/>
                    </a:lnTo>
                    <a:lnTo>
                      <a:pt x="18" y="82"/>
                    </a:lnTo>
                    <a:lnTo>
                      <a:pt x="20" y="84"/>
                    </a:lnTo>
                    <a:lnTo>
                      <a:pt x="22" y="88"/>
                    </a:lnTo>
                    <a:lnTo>
                      <a:pt x="22" y="90"/>
                    </a:lnTo>
                    <a:lnTo>
                      <a:pt x="22" y="94"/>
                    </a:lnTo>
                    <a:lnTo>
                      <a:pt x="24" y="96"/>
                    </a:lnTo>
                    <a:lnTo>
                      <a:pt x="24" y="98"/>
                    </a:lnTo>
                    <a:lnTo>
                      <a:pt x="26" y="104"/>
                    </a:lnTo>
                    <a:lnTo>
                      <a:pt x="28" y="106"/>
                    </a:lnTo>
                    <a:lnTo>
                      <a:pt x="28" y="108"/>
                    </a:lnTo>
                    <a:lnTo>
                      <a:pt x="30" y="110"/>
                    </a:lnTo>
                    <a:lnTo>
                      <a:pt x="30" y="112"/>
                    </a:lnTo>
                    <a:lnTo>
                      <a:pt x="32" y="116"/>
                    </a:lnTo>
                    <a:lnTo>
                      <a:pt x="32" y="118"/>
                    </a:lnTo>
                    <a:lnTo>
                      <a:pt x="32" y="126"/>
                    </a:lnTo>
                    <a:lnTo>
                      <a:pt x="32" y="130"/>
                    </a:lnTo>
                    <a:lnTo>
                      <a:pt x="30" y="136"/>
                    </a:lnTo>
                    <a:lnTo>
                      <a:pt x="28" y="140"/>
                    </a:lnTo>
                    <a:lnTo>
                      <a:pt x="26" y="144"/>
                    </a:lnTo>
                    <a:lnTo>
                      <a:pt x="22" y="146"/>
                    </a:lnTo>
                    <a:lnTo>
                      <a:pt x="18" y="148"/>
                    </a:lnTo>
                    <a:lnTo>
                      <a:pt x="18" y="152"/>
                    </a:lnTo>
                    <a:lnTo>
                      <a:pt x="12" y="160"/>
                    </a:lnTo>
                    <a:lnTo>
                      <a:pt x="10" y="166"/>
                    </a:lnTo>
                    <a:lnTo>
                      <a:pt x="10" y="170"/>
                    </a:lnTo>
                    <a:lnTo>
                      <a:pt x="8" y="182"/>
                    </a:lnTo>
                    <a:lnTo>
                      <a:pt x="4" y="192"/>
                    </a:lnTo>
                    <a:lnTo>
                      <a:pt x="4" y="198"/>
                    </a:lnTo>
                    <a:lnTo>
                      <a:pt x="2" y="200"/>
                    </a:lnTo>
                    <a:lnTo>
                      <a:pt x="2" y="200"/>
                    </a:lnTo>
                    <a:lnTo>
                      <a:pt x="0" y="202"/>
                    </a:lnTo>
                    <a:lnTo>
                      <a:pt x="0" y="202"/>
                    </a:lnTo>
                    <a:lnTo>
                      <a:pt x="0" y="204"/>
                    </a:lnTo>
                    <a:lnTo>
                      <a:pt x="0" y="206"/>
                    </a:lnTo>
                    <a:lnTo>
                      <a:pt x="0" y="214"/>
                    </a:lnTo>
                    <a:lnTo>
                      <a:pt x="0" y="218"/>
                    </a:lnTo>
                    <a:lnTo>
                      <a:pt x="0" y="222"/>
                    </a:lnTo>
                    <a:lnTo>
                      <a:pt x="0" y="228"/>
                    </a:lnTo>
                    <a:lnTo>
                      <a:pt x="2" y="228"/>
                    </a:lnTo>
                    <a:lnTo>
                      <a:pt x="4" y="226"/>
                    </a:lnTo>
                    <a:lnTo>
                      <a:pt x="4" y="226"/>
                    </a:lnTo>
                    <a:lnTo>
                      <a:pt x="6" y="228"/>
                    </a:lnTo>
                    <a:lnTo>
                      <a:pt x="8" y="228"/>
                    </a:lnTo>
                    <a:lnTo>
                      <a:pt x="8" y="228"/>
                    </a:lnTo>
                    <a:lnTo>
                      <a:pt x="12" y="228"/>
                    </a:lnTo>
                    <a:lnTo>
                      <a:pt x="14" y="226"/>
                    </a:lnTo>
                    <a:lnTo>
                      <a:pt x="16" y="226"/>
                    </a:lnTo>
                    <a:lnTo>
                      <a:pt x="16" y="224"/>
                    </a:lnTo>
                    <a:lnTo>
                      <a:pt x="18" y="224"/>
                    </a:lnTo>
                    <a:lnTo>
                      <a:pt x="20" y="224"/>
                    </a:lnTo>
                    <a:lnTo>
                      <a:pt x="22" y="224"/>
                    </a:lnTo>
                    <a:lnTo>
                      <a:pt x="22" y="224"/>
                    </a:lnTo>
                    <a:lnTo>
                      <a:pt x="24" y="224"/>
                    </a:lnTo>
                    <a:lnTo>
                      <a:pt x="26" y="224"/>
                    </a:lnTo>
                    <a:lnTo>
                      <a:pt x="28" y="226"/>
                    </a:lnTo>
                    <a:lnTo>
                      <a:pt x="30" y="228"/>
                    </a:lnTo>
                    <a:lnTo>
                      <a:pt x="30" y="228"/>
                    </a:lnTo>
                    <a:lnTo>
                      <a:pt x="32" y="231"/>
                    </a:lnTo>
                    <a:lnTo>
                      <a:pt x="34" y="231"/>
                    </a:lnTo>
                    <a:lnTo>
                      <a:pt x="34" y="231"/>
                    </a:lnTo>
                    <a:lnTo>
                      <a:pt x="34" y="231"/>
                    </a:lnTo>
                    <a:lnTo>
                      <a:pt x="38" y="231"/>
                    </a:lnTo>
                    <a:lnTo>
                      <a:pt x="40" y="231"/>
                    </a:lnTo>
                    <a:lnTo>
                      <a:pt x="44" y="231"/>
                    </a:lnTo>
                    <a:lnTo>
                      <a:pt x="56" y="231"/>
                    </a:lnTo>
                    <a:lnTo>
                      <a:pt x="62" y="231"/>
                    </a:lnTo>
                    <a:lnTo>
                      <a:pt x="68" y="231"/>
                    </a:lnTo>
                    <a:lnTo>
                      <a:pt x="80" y="231"/>
                    </a:lnTo>
                    <a:lnTo>
                      <a:pt x="86" y="231"/>
                    </a:lnTo>
                    <a:lnTo>
                      <a:pt x="92" y="231"/>
                    </a:lnTo>
                    <a:lnTo>
                      <a:pt x="94" y="231"/>
                    </a:lnTo>
                    <a:lnTo>
                      <a:pt x="98" y="231"/>
                    </a:lnTo>
                    <a:lnTo>
                      <a:pt x="102" y="231"/>
                    </a:lnTo>
                    <a:lnTo>
                      <a:pt x="104" y="231"/>
                    </a:lnTo>
                    <a:lnTo>
                      <a:pt x="104" y="233"/>
                    </a:lnTo>
                    <a:lnTo>
                      <a:pt x="104" y="233"/>
                    </a:lnTo>
                    <a:lnTo>
                      <a:pt x="106" y="235"/>
                    </a:lnTo>
                    <a:lnTo>
                      <a:pt x="108" y="237"/>
                    </a:lnTo>
                    <a:lnTo>
                      <a:pt x="110" y="239"/>
                    </a:lnTo>
                    <a:lnTo>
                      <a:pt x="112" y="239"/>
                    </a:lnTo>
                    <a:lnTo>
                      <a:pt x="114" y="239"/>
                    </a:lnTo>
                    <a:lnTo>
                      <a:pt x="114" y="239"/>
                    </a:lnTo>
                    <a:lnTo>
                      <a:pt x="118" y="239"/>
                    </a:lnTo>
                    <a:lnTo>
                      <a:pt x="122" y="241"/>
                    </a:lnTo>
                    <a:lnTo>
                      <a:pt x="126" y="241"/>
                    </a:lnTo>
                    <a:lnTo>
                      <a:pt x="130" y="241"/>
                    </a:lnTo>
                    <a:lnTo>
                      <a:pt x="134" y="241"/>
                    </a:lnTo>
                    <a:lnTo>
                      <a:pt x="136" y="241"/>
                    </a:lnTo>
                    <a:lnTo>
                      <a:pt x="138" y="243"/>
                    </a:lnTo>
                    <a:lnTo>
                      <a:pt x="138" y="243"/>
                    </a:lnTo>
                    <a:lnTo>
                      <a:pt x="142" y="243"/>
                    </a:lnTo>
                    <a:lnTo>
                      <a:pt x="144" y="241"/>
                    </a:lnTo>
                    <a:lnTo>
                      <a:pt x="148" y="241"/>
                    </a:lnTo>
                    <a:lnTo>
                      <a:pt x="148" y="243"/>
                    </a:lnTo>
                    <a:lnTo>
                      <a:pt x="150" y="243"/>
                    </a:lnTo>
                    <a:lnTo>
                      <a:pt x="154" y="241"/>
                    </a:lnTo>
                    <a:lnTo>
                      <a:pt x="158" y="241"/>
                    </a:lnTo>
                    <a:lnTo>
                      <a:pt x="164" y="239"/>
                    </a:lnTo>
                    <a:lnTo>
                      <a:pt x="168" y="239"/>
                    </a:lnTo>
                    <a:lnTo>
                      <a:pt x="176" y="237"/>
                    </a:lnTo>
                    <a:lnTo>
                      <a:pt x="180" y="237"/>
                    </a:lnTo>
                    <a:lnTo>
                      <a:pt x="178" y="233"/>
                    </a:lnTo>
                    <a:lnTo>
                      <a:pt x="174" y="228"/>
                    </a:lnTo>
                    <a:lnTo>
                      <a:pt x="170" y="224"/>
                    </a:lnTo>
                    <a:lnTo>
                      <a:pt x="168" y="222"/>
                    </a:lnTo>
                    <a:lnTo>
                      <a:pt x="166" y="220"/>
                    </a:lnTo>
                    <a:lnTo>
                      <a:pt x="164" y="218"/>
                    </a:lnTo>
                    <a:lnTo>
                      <a:pt x="162" y="216"/>
                    </a:lnTo>
                    <a:lnTo>
                      <a:pt x="162" y="216"/>
                    </a:lnTo>
                    <a:lnTo>
                      <a:pt x="160" y="210"/>
                    </a:lnTo>
                    <a:lnTo>
                      <a:pt x="158" y="204"/>
                    </a:lnTo>
                    <a:lnTo>
                      <a:pt x="158" y="200"/>
                    </a:lnTo>
                    <a:lnTo>
                      <a:pt x="158" y="196"/>
                    </a:lnTo>
                    <a:lnTo>
                      <a:pt x="158" y="190"/>
                    </a:lnTo>
                    <a:lnTo>
                      <a:pt x="158" y="184"/>
                    </a:lnTo>
                    <a:lnTo>
                      <a:pt x="160" y="178"/>
                    </a:lnTo>
                    <a:lnTo>
                      <a:pt x="160" y="172"/>
                    </a:lnTo>
                    <a:lnTo>
                      <a:pt x="160" y="166"/>
                    </a:lnTo>
                    <a:lnTo>
                      <a:pt x="160" y="160"/>
                    </a:lnTo>
                    <a:lnTo>
                      <a:pt x="160" y="154"/>
                    </a:lnTo>
                    <a:lnTo>
                      <a:pt x="160" y="152"/>
                    </a:lnTo>
                    <a:lnTo>
                      <a:pt x="188" y="152"/>
                    </a:lnTo>
                    <a:lnTo>
                      <a:pt x="190" y="152"/>
                    </a:lnTo>
                    <a:lnTo>
                      <a:pt x="190" y="152"/>
                    </a:lnTo>
                    <a:lnTo>
                      <a:pt x="190" y="152"/>
                    </a:lnTo>
                    <a:lnTo>
                      <a:pt x="190" y="148"/>
                    </a:lnTo>
                    <a:lnTo>
                      <a:pt x="190" y="148"/>
                    </a:lnTo>
                    <a:lnTo>
                      <a:pt x="190" y="146"/>
                    </a:lnTo>
                    <a:lnTo>
                      <a:pt x="190" y="144"/>
                    </a:lnTo>
                    <a:lnTo>
                      <a:pt x="190" y="142"/>
                    </a:lnTo>
                    <a:lnTo>
                      <a:pt x="192" y="140"/>
                    </a:lnTo>
                    <a:lnTo>
                      <a:pt x="190" y="136"/>
                    </a:lnTo>
                    <a:lnTo>
                      <a:pt x="190" y="134"/>
                    </a:lnTo>
                    <a:lnTo>
                      <a:pt x="190" y="132"/>
                    </a:lnTo>
                    <a:lnTo>
                      <a:pt x="192" y="130"/>
                    </a:lnTo>
                    <a:lnTo>
                      <a:pt x="190" y="128"/>
                    </a:lnTo>
                    <a:lnTo>
                      <a:pt x="192" y="126"/>
                    </a:lnTo>
                    <a:lnTo>
                      <a:pt x="192" y="126"/>
                    </a:lnTo>
                    <a:lnTo>
                      <a:pt x="192" y="124"/>
                    </a:lnTo>
                    <a:lnTo>
                      <a:pt x="192" y="124"/>
                    </a:lnTo>
                    <a:lnTo>
                      <a:pt x="192" y="124"/>
                    </a:lnTo>
                    <a:close/>
                    <a:moveTo>
                      <a:pt x="4" y="12"/>
                    </a:moveTo>
                    <a:lnTo>
                      <a:pt x="6" y="16"/>
                    </a:lnTo>
                    <a:lnTo>
                      <a:pt x="6" y="18"/>
                    </a:lnTo>
                    <a:lnTo>
                      <a:pt x="6" y="18"/>
                    </a:lnTo>
                    <a:lnTo>
                      <a:pt x="6" y="20"/>
                    </a:lnTo>
                    <a:lnTo>
                      <a:pt x="6" y="22"/>
                    </a:lnTo>
                    <a:lnTo>
                      <a:pt x="6" y="22"/>
                    </a:lnTo>
                    <a:lnTo>
                      <a:pt x="8" y="22"/>
                    </a:lnTo>
                    <a:lnTo>
                      <a:pt x="10" y="22"/>
                    </a:lnTo>
                    <a:lnTo>
                      <a:pt x="10" y="22"/>
                    </a:lnTo>
                    <a:lnTo>
                      <a:pt x="12" y="22"/>
                    </a:lnTo>
                    <a:lnTo>
                      <a:pt x="12" y="16"/>
                    </a:lnTo>
                    <a:lnTo>
                      <a:pt x="12" y="12"/>
                    </a:lnTo>
                    <a:lnTo>
                      <a:pt x="10" y="12"/>
                    </a:lnTo>
                    <a:lnTo>
                      <a:pt x="10" y="10"/>
                    </a:lnTo>
                    <a:lnTo>
                      <a:pt x="10" y="10"/>
                    </a:lnTo>
                    <a:lnTo>
                      <a:pt x="12" y="10"/>
                    </a:lnTo>
                    <a:lnTo>
                      <a:pt x="12" y="10"/>
                    </a:lnTo>
                    <a:lnTo>
                      <a:pt x="12" y="8"/>
                    </a:lnTo>
                    <a:lnTo>
                      <a:pt x="14" y="8"/>
                    </a:lnTo>
                    <a:lnTo>
                      <a:pt x="16" y="4"/>
                    </a:lnTo>
                    <a:lnTo>
                      <a:pt x="18" y="4"/>
                    </a:lnTo>
                    <a:lnTo>
                      <a:pt x="20" y="4"/>
                    </a:lnTo>
                    <a:lnTo>
                      <a:pt x="20" y="2"/>
                    </a:lnTo>
                    <a:lnTo>
                      <a:pt x="20" y="2"/>
                    </a:lnTo>
                    <a:lnTo>
                      <a:pt x="18" y="2"/>
                    </a:lnTo>
                    <a:lnTo>
                      <a:pt x="18" y="0"/>
                    </a:lnTo>
                    <a:lnTo>
                      <a:pt x="16" y="0"/>
                    </a:lnTo>
                    <a:lnTo>
                      <a:pt x="16" y="0"/>
                    </a:lnTo>
                    <a:lnTo>
                      <a:pt x="14" y="0"/>
                    </a:lnTo>
                    <a:lnTo>
                      <a:pt x="14" y="0"/>
                    </a:lnTo>
                    <a:lnTo>
                      <a:pt x="12" y="2"/>
                    </a:lnTo>
                    <a:lnTo>
                      <a:pt x="10" y="2"/>
                    </a:lnTo>
                    <a:lnTo>
                      <a:pt x="10" y="4"/>
                    </a:lnTo>
                    <a:lnTo>
                      <a:pt x="8" y="4"/>
                    </a:lnTo>
                    <a:lnTo>
                      <a:pt x="8" y="6"/>
                    </a:lnTo>
                    <a:lnTo>
                      <a:pt x="6" y="6"/>
                    </a:lnTo>
                    <a:lnTo>
                      <a:pt x="6" y="6"/>
                    </a:lnTo>
                    <a:lnTo>
                      <a:pt x="4" y="8"/>
                    </a:lnTo>
                    <a:lnTo>
                      <a:pt x="4" y="10"/>
                    </a:lnTo>
                    <a:lnTo>
                      <a:pt x="4" y="10"/>
                    </a:lnTo>
                    <a:lnTo>
                      <a:pt x="4" y="1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71" name="Freeform 245">
                <a:extLst>
                  <a:ext uri="{FF2B5EF4-FFF2-40B4-BE49-F238E27FC236}">
                    <a16:creationId xmlns:a16="http://schemas.microsoft.com/office/drawing/2014/main" id="{A7A681DD-F263-D852-C61D-A965923F6403}"/>
                  </a:ext>
                </a:extLst>
              </p:cNvPr>
              <p:cNvSpPr>
                <a:spLocks/>
              </p:cNvSpPr>
              <p:nvPr/>
            </p:nvSpPr>
            <p:spPr bwMode="auto">
              <a:xfrm>
                <a:off x="3503" y="1315"/>
                <a:ext cx="4" cy="4"/>
              </a:xfrm>
              <a:custGeom>
                <a:avLst/>
                <a:gdLst>
                  <a:gd name="T0" fmla="*/ 4 w 4"/>
                  <a:gd name="T1" fmla="*/ 0 h 4"/>
                  <a:gd name="T2" fmla="*/ 2 w 4"/>
                  <a:gd name="T3" fmla="*/ 0 h 4"/>
                  <a:gd name="T4" fmla="*/ 2 w 4"/>
                  <a:gd name="T5" fmla="*/ 0 h 4"/>
                  <a:gd name="T6" fmla="*/ 0 w 4"/>
                  <a:gd name="T7" fmla="*/ 0 h 4"/>
                  <a:gd name="T8" fmla="*/ 0 w 4"/>
                  <a:gd name="T9" fmla="*/ 0 h 4"/>
                  <a:gd name="T10" fmla="*/ 0 w 4"/>
                  <a:gd name="T11" fmla="*/ 2 h 4"/>
                  <a:gd name="T12" fmla="*/ 0 w 4"/>
                  <a:gd name="T13" fmla="*/ 2 h 4"/>
                  <a:gd name="T14" fmla="*/ 0 w 4"/>
                  <a:gd name="T15" fmla="*/ 2 h 4"/>
                  <a:gd name="T16" fmla="*/ 0 w 4"/>
                  <a:gd name="T17" fmla="*/ 4 h 4"/>
                  <a:gd name="T18" fmla="*/ 0 w 4"/>
                  <a:gd name="T19" fmla="*/ 4 h 4"/>
                  <a:gd name="T20" fmla="*/ 0 w 4"/>
                  <a:gd name="T21" fmla="*/ 4 h 4"/>
                  <a:gd name="T22" fmla="*/ 2 w 4"/>
                  <a:gd name="T23" fmla="*/ 4 h 4"/>
                  <a:gd name="T24" fmla="*/ 2 w 4"/>
                  <a:gd name="T25" fmla="*/ 4 h 4"/>
                  <a:gd name="T26" fmla="*/ 4 w 4"/>
                  <a:gd name="T27" fmla="*/ 2 h 4"/>
                  <a:gd name="T28" fmla="*/ 4 w 4"/>
                  <a:gd name="T29" fmla="*/ 2 h 4"/>
                  <a:gd name="T30" fmla="*/ 4 w 4"/>
                  <a:gd name="T31" fmla="*/ 2 h 4"/>
                  <a:gd name="T32" fmla="*/ 4 w 4"/>
                  <a:gd name="T33" fmla="*/ 2 h 4"/>
                  <a:gd name="T34" fmla="*/ 4 w 4"/>
                  <a:gd name="T35" fmla="*/ 2 h 4"/>
                  <a:gd name="T36" fmla="*/ 4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4" y="0"/>
                    </a:moveTo>
                    <a:lnTo>
                      <a:pt x="2" y="0"/>
                    </a:lnTo>
                    <a:lnTo>
                      <a:pt x="2" y="0"/>
                    </a:lnTo>
                    <a:lnTo>
                      <a:pt x="0" y="0"/>
                    </a:lnTo>
                    <a:lnTo>
                      <a:pt x="0" y="0"/>
                    </a:lnTo>
                    <a:lnTo>
                      <a:pt x="0" y="2"/>
                    </a:lnTo>
                    <a:lnTo>
                      <a:pt x="0" y="2"/>
                    </a:lnTo>
                    <a:lnTo>
                      <a:pt x="0" y="2"/>
                    </a:lnTo>
                    <a:lnTo>
                      <a:pt x="0" y="4"/>
                    </a:lnTo>
                    <a:lnTo>
                      <a:pt x="0" y="4"/>
                    </a:lnTo>
                    <a:lnTo>
                      <a:pt x="0" y="4"/>
                    </a:lnTo>
                    <a:lnTo>
                      <a:pt x="2" y="4"/>
                    </a:lnTo>
                    <a:lnTo>
                      <a:pt x="2" y="4"/>
                    </a:lnTo>
                    <a:lnTo>
                      <a:pt x="4" y="2"/>
                    </a:lnTo>
                    <a:lnTo>
                      <a:pt x="4" y="2"/>
                    </a:lnTo>
                    <a:lnTo>
                      <a:pt x="4" y="2"/>
                    </a:lnTo>
                    <a:lnTo>
                      <a:pt x="4" y="2"/>
                    </a:lnTo>
                    <a:lnTo>
                      <a:pt x="4" y="2"/>
                    </a:lnTo>
                    <a:lnTo>
                      <a:pt x="4"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72" name="Freeform 246">
                <a:extLst>
                  <a:ext uri="{FF2B5EF4-FFF2-40B4-BE49-F238E27FC236}">
                    <a16:creationId xmlns:a16="http://schemas.microsoft.com/office/drawing/2014/main" id="{D9C53E89-522F-021F-B4DE-82A06506DCED}"/>
                  </a:ext>
                </a:extLst>
              </p:cNvPr>
              <p:cNvSpPr>
                <a:spLocks/>
              </p:cNvSpPr>
              <p:nvPr/>
            </p:nvSpPr>
            <p:spPr bwMode="auto">
              <a:xfrm>
                <a:off x="6428" y="2331"/>
                <a:ext cx="4" cy="2"/>
              </a:xfrm>
              <a:custGeom>
                <a:avLst/>
                <a:gdLst>
                  <a:gd name="T0" fmla="*/ 2 w 4"/>
                  <a:gd name="T1" fmla="*/ 0 h 2"/>
                  <a:gd name="T2" fmla="*/ 0 w 4"/>
                  <a:gd name="T3" fmla="*/ 0 h 2"/>
                  <a:gd name="T4" fmla="*/ 0 w 4"/>
                  <a:gd name="T5" fmla="*/ 2 h 2"/>
                  <a:gd name="T6" fmla="*/ 0 w 4"/>
                  <a:gd name="T7" fmla="*/ 2 h 2"/>
                  <a:gd name="T8" fmla="*/ 0 w 4"/>
                  <a:gd name="T9" fmla="*/ 2 h 2"/>
                  <a:gd name="T10" fmla="*/ 2 w 4"/>
                  <a:gd name="T11" fmla="*/ 2 h 2"/>
                  <a:gd name="T12" fmla="*/ 4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lnTo>
                      <a:pt x="0" y="0"/>
                    </a:lnTo>
                    <a:lnTo>
                      <a:pt x="0" y="2"/>
                    </a:lnTo>
                    <a:lnTo>
                      <a:pt x="0" y="2"/>
                    </a:lnTo>
                    <a:lnTo>
                      <a:pt x="0" y="2"/>
                    </a:lnTo>
                    <a:lnTo>
                      <a:pt x="2" y="2"/>
                    </a:lnTo>
                    <a:lnTo>
                      <a:pt x="4" y="0"/>
                    </a:lnTo>
                    <a:lnTo>
                      <a:pt x="2" y="0"/>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73" name="Freeform 247">
                <a:extLst>
                  <a:ext uri="{FF2B5EF4-FFF2-40B4-BE49-F238E27FC236}">
                    <a16:creationId xmlns:a16="http://schemas.microsoft.com/office/drawing/2014/main" id="{8EF6EFA8-FCF3-DC69-3C46-6B5A6E5C94C5}"/>
                  </a:ext>
                </a:extLst>
              </p:cNvPr>
              <p:cNvSpPr>
                <a:spLocks/>
              </p:cNvSpPr>
              <p:nvPr/>
            </p:nvSpPr>
            <p:spPr bwMode="auto">
              <a:xfrm>
                <a:off x="3339" y="1413"/>
                <a:ext cx="316" cy="325"/>
              </a:xfrm>
              <a:custGeom>
                <a:avLst/>
                <a:gdLst>
                  <a:gd name="T0" fmla="*/ 304 w 316"/>
                  <a:gd name="T1" fmla="*/ 227 h 325"/>
                  <a:gd name="T2" fmla="*/ 290 w 316"/>
                  <a:gd name="T3" fmla="*/ 223 h 325"/>
                  <a:gd name="T4" fmla="*/ 280 w 316"/>
                  <a:gd name="T5" fmla="*/ 201 h 325"/>
                  <a:gd name="T6" fmla="*/ 284 w 316"/>
                  <a:gd name="T7" fmla="*/ 189 h 325"/>
                  <a:gd name="T8" fmla="*/ 282 w 316"/>
                  <a:gd name="T9" fmla="*/ 175 h 325"/>
                  <a:gd name="T10" fmla="*/ 284 w 316"/>
                  <a:gd name="T11" fmla="*/ 143 h 325"/>
                  <a:gd name="T12" fmla="*/ 278 w 316"/>
                  <a:gd name="T13" fmla="*/ 127 h 325"/>
                  <a:gd name="T14" fmla="*/ 276 w 316"/>
                  <a:gd name="T15" fmla="*/ 113 h 325"/>
                  <a:gd name="T16" fmla="*/ 272 w 316"/>
                  <a:gd name="T17" fmla="*/ 89 h 325"/>
                  <a:gd name="T18" fmla="*/ 260 w 316"/>
                  <a:gd name="T19" fmla="*/ 75 h 325"/>
                  <a:gd name="T20" fmla="*/ 252 w 316"/>
                  <a:gd name="T21" fmla="*/ 67 h 325"/>
                  <a:gd name="T22" fmla="*/ 250 w 316"/>
                  <a:gd name="T23" fmla="*/ 53 h 325"/>
                  <a:gd name="T24" fmla="*/ 260 w 316"/>
                  <a:gd name="T25" fmla="*/ 45 h 325"/>
                  <a:gd name="T26" fmla="*/ 262 w 316"/>
                  <a:gd name="T27" fmla="*/ 33 h 325"/>
                  <a:gd name="T28" fmla="*/ 260 w 316"/>
                  <a:gd name="T29" fmla="*/ 23 h 325"/>
                  <a:gd name="T30" fmla="*/ 260 w 316"/>
                  <a:gd name="T31" fmla="*/ 11 h 325"/>
                  <a:gd name="T32" fmla="*/ 266 w 316"/>
                  <a:gd name="T33" fmla="*/ 5 h 325"/>
                  <a:gd name="T34" fmla="*/ 252 w 316"/>
                  <a:gd name="T35" fmla="*/ 0 h 325"/>
                  <a:gd name="T36" fmla="*/ 236 w 316"/>
                  <a:gd name="T37" fmla="*/ 0 h 325"/>
                  <a:gd name="T38" fmla="*/ 220 w 316"/>
                  <a:gd name="T39" fmla="*/ 7 h 325"/>
                  <a:gd name="T40" fmla="*/ 194 w 316"/>
                  <a:gd name="T41" fmla="*/ 3 h 325"/>
                  <a:gd name="T42" fmla="*/ 168 w 316"/>
                  <a:gd name="T43" fmla="*/ 9 h 325"/>
                  <a:gd name="T44" fmla="*/ 140 w 316"/>
                  <a:gd name="T45" fmla="*/ 19 h 325"/>
                  <a:gd name="T46" fmla="*/ 124 w 316"/>
                  <a:gd name="T47" fmla="*/ 25 h 325"/>
                  <a:gd name="T48" fmla="*/ 110 w 316"/>
                  <a:gd name="T49" fmla="*/ 37 h 325"/>
                  <a:gd name="T50" fmla="*/ 110 w 316"/>
                  <a:gd name="T51" fmla="*/ 43 h 325"/>
                  <a:gd name="T52" fmla="*/ 112 w 316"/>
                  <a:gd name="T53" fmla="*/ 47 h 325"/>
                  <a:gd name="T54" fmla="*/ 112 w 316"/>
                  <a:gd name="T55" fmla="*/ 59 h 325"/>
                  <a:gd name="T56" fmla="*/ 114 w 316"/>
                  <a:gd name="T57" fmla="*/ 77 h 325"/>
                  <a:gd name="T58" fmla="*/ 120 w 316"/>
                  <a:gd name="T59" fmla="*/ 83 h 325"/>
                  <a:gd name="T60" fmla="*/ 116 w 316"/>
                  <a:gd name="T61" fmla="*/ 91 h 325"/>
                  <a:gd name="T62" fmla="*/ 100 w 316"/>
                  <a:gd name="T63" fmla="*/ 89 h 325"/>
                  <a:gd name="T64" fmla="*/ 92 w 316"/>
                  <a:gd name="T65" fmla="*/ 93 h 325"/>
                  <a:gd name="T66" fmla="*/ 80 w 316"/>
                  <a:gd name="T67" fmla="*/ 97 h 325"/>
                  <a:gd name="T68" fmla="*/ 78 w 316"/>
                  <a:gd name="T69" fmla="*/ 103 h 325"/>
                  <a:gd name="T70" fmla="*/ 80 w 316"/>
                  <a:gd name="T71" fmla="*/ 107 h 325"/>
                  <a:gd name="T72" fmla="*/ 78 w 316"/>
                  <a:gd name="T73" fmla="*/ 111 h 325"/>
                  <a:gd name="T74" fmla="*/ 62 w 316"/>
                  <a:gd name="T75" fmla="*/ 117 h 325"/>
                  <a:gd name="T76" fmla="*/ 50 w 316"/>
                  <a:gd name="T77" fmla="*/ 129 h 325"/>
                  <a:gd name="T78" fmla="*/ 38 w 316"/>
                  <a:gd name="T79" fmla="*/ 131 h 325"/>
                  <a:gd name="T80" fmla="*/ 36 w 316"/>
                  <a:gd name="T81" fmla="*/ 135 h 325"/>
                  <a:gd name="T82" fmla="*/ 26 w 316"/>
                  <a:gd name="T83" fmla="*/ 135 h 325"/>
                  <a:gd name="T84" fmla="*/ 18 w 316"/>
                  <a:gd name="T85" fmla="*/ 139 h 325"/>
                  <a:gd name="T86" fmla="*/ 6 w 316"/>
                  <a:gd name="T87" fmla="*/ 147 h 325"/>
                  <a:gd name="T88" fmla="*/ 2 w 316"/>
                  <a:gd name="T89" fmla="*/ 157 h 325"/>
                  <a:gd name="T90" fmla="*/ 4 w 316"/>
                  <a:gd name="T91" fmla="*/ 177 h 325"/>
                  <a:gd name="T92" fmla="*/ 20 w 316"/>
                  <a:gd name="T93" fmla="*/ 189 h 325"/>
                  <a:gd name="T94" fmla="*/ 38 w 316"/>
                  <a:gd name="T95" fmla="*/ 201 h 325"/>
                  <a:gd name="T96" fmla="*/ 56 w 316"/>
                  <a:gd name="T97" fmla="*/ 215 h 325"/>
                  <a:gd name="T98" fmla="*/ 82 w 316"/>
                  <a:gd name="T99" fmla="*/ 235 h 325"/>
                  <a:gd name="T100" fmla="*/ 112 w 316"/>
                  <a:gd name="T101" fmla="*/ 257 h 325"/>
                  <a:gd name="T102" fmla="*/ 142 w 316"/>
                  <a:gd name="T103" fmla="*/ 281 h 325"/>
                  <a:gd name="T104" fmla="*/ 150 w 316"/>
                  <a:gd name="T105" fmla="*/ 291 h 325"/>
                  <a:gd name="T106" fmla="*/ 158 w 316"/>
                  <a:gd name="T107" fmla="*/ 299 h 325"/>
                  <a:gd name="T108" fmla="*/ 168 w 316"/>
                  <a:gd name="T109" fmla="*/ 305 h 325"/>
                  <a:gd name="T110" fmla="*/ 180 w 316"/>
                  <a:gd name="T111" fmla="*/ 309 h 325"/>
                  <a:gd name="T112" fmla="*/ 182 w 316"/>
                  <a:gd name="T113" fmla="*/ 317 h 325"/>
                  <a:gd name="T114" fmla="*/ 178 w 316"/>
                  <a:gd name="T115" fmla="*/ 321 h 325"/>
                  <a:gd name="T116" fmla="*/ 184 w 316"/>
                  <a:gd name="T117" fmla="*/ 323 h 325"/>
                  <a:gd name="T118" fmla="*/ 204 w 316"/>
                  <a:gd name="T119" fmla="*/ 319 h 325"/>
                  <a:gd name="T120" fmla="*/ 228 w 316"/>
                  <a:gd name="T121" fmla="*/ 309 h 325"/>
                  <a:gd name="T122" fmla="*/ 252 w 316"/>
                  <a:gd name="T123" fmla="*/ 287 h 325"/>
                  <a:gd name="T124" fmla="*/ 300 w 316"/>
                  <a:gd name="T125" fmla="*/ 25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6" h="325">
                    <a:moveTo>
                      <a:pt x="314" y="239"/>
                    </a:moveTo>
                    <a:lnTo>
                      <a:pt x="314" y="237"/>
                    </a:lnTo>
                    <a:lnTo>
                      <a:pt x="312" y="233"/>
                    </a:lnTo>
                    <a:lnTo>
                      <a:pt x="310" y="229"/>
                    </a:lnTo>
                    <a:lnTo>
                      <a:pt x="310" y="229"/>
                    </a:lnTo>
                    <a:lnTo>
                      <a:pt x="304" y="227"/>
                    </a:lnTo>
                    <a:lnTo>
                      <a:pt x="296" y="225"/>
                    </a:lnTo>
                    <a:lnTo>
                      <a:pt x="292" y="225"/>
                    </a:lnTo>
                    <a:lnTo>
                      <a:pt x="292" y="225"/>
                    </a:lnTo>
                    <a:lnTo>
                      <a:pt x="292" y="225"/>
                    </a:lnTo>
                    <a:lnTo>
                      <a:pt x="290" y="223"/>
                    </a:lnTo>
                    <a:lnTo>
                      <a:pt x="290" y="223"/>
                    </a:lnTo>
                    <a:lnTo>
                      <a:pt x="288" y="221"/>
                    </a:lnTo>
                    <a:lnTo>
                      <a:pt x="286" y="215"/>
                    </a:lnTo>
                    <a:lnTo>
                      <a:pt x="286" y="213"/>
                    </a:lnTo>
                    <a:lnTo>
                      <a:pt x="286" y="211"/>
                    </a:lnTo>
                    <a:lnTo>
                      <a:pt x="282" y="205"/>
                    </a:lnTo>
                    <a:lnTo>
                      <a:pt x="280" y="201"/>
                    </a:lnTo>
                    <a:lnTo>
                      <a:pt x="278" y="197"/>
                    </a:lnTo>
                    <a:lnTo>
                      <a:pt x="278" y="197"/>
                    </a:lnTo>
                    <a:lnTo>
                      <a:pt x="278" y="195"/>
                    </a:lnTo>
                    <a:lnTo>
                      <a:pt x="278" y="193"/>
                    </a:lnTo>
                    <a:lnTo>
                      <a:pt x="282" y="191"/>
                    </a:lnTo>
                    <a:lnTo>
                      <a:pt x="284" y="189"/>
                    </a:lnTo>
                    <a:lnTo>
                      <a:pt x="284" y="187"/>
                    </a:lnTo>
                    <a:lnTo>
                      <a:pt x="284" y="183"/>
                    </a:lnTo>
                    <a:lnTo>
                      <a:pt x="284" y="183"/>
                    </a:lnTo>
                    <a:lnTo>
                      <a:pt x="284" y="181"/>
                    </a:lnTo>
                    <a:lnTo>
                      <a:pt x="282" y="177"/>
                    </a:lnTo>
                    <a:lnTo>
                      <a:pt x="282" y="175"/>
                    </a:lnTo>
                    <a:lnTo>
                      <a:pt x="284" y="171"/>
                    </a:lnTo>
                    <a:lnTo>
                      <a:pt x="284" y="167"/>
                    </a:lnTo>
                    <a:lnTo>
                      <a:pt x="284" y="163"/>
                    </a:lnTo>
                    <a:lnTo>
                      <a:pt x="284" y="153"/>
                    </a:lnTo>
                    <a:lnTo>
                      <a:pt x="284" y="145"/>
                    </a:lnTo>
                    <a:lnTo>
                      <a:pt x="284" y="143"/>
                    </a:lnTo>
                    <a:lnTo>
                      <a:pt x="284" y="143"/>
                    </a:lnTo>
                    <a:lnTo>
                      <a:pt x="282" y="139"/>
                    </a:lnTo>
                    <a:lnTo>
                      <a:pt x="282" y="135"/>
                    </a:lnTo>
                    <a:lnTo>
                      <a:pt x="280" y="133"/>
                    </a:lnTo>
                    <a:lnTo>
                      <a:pt x="280" y="131"/>
                    </a:lnTo>
                    <a:lnTo>
                      <a:pt x="278" y="127"/>
                    </a:lnTo>
                    <a:lnTo>
                      <a:pt x="276" y="125"/>
                    </a:lnTo>
                    <a:lnTo>
                      <a:pt x="278" y="125"/>
                    </a:lnTo>
                    <a:lnTo>
                      <a:pt x="280" y="123"/>
                    </a:lnTo>
                    <a:lnTo>
                      <a:pt x="278" y="119"/>
                    </a:lnTo>
                    <a:lnTo>
                      <a:pt x="278" y="115"/>
                    </a:lnTo>
                    <a:lnTo>
                      <a:pt x="276" y="113"/>
                    </a:lnTo>
                    <a:lnTo>
                      <a:pt x="276" y="107"/>
                    </a:lnTo>
                    <a:lnTo>
                      <a:pt x="274" y="103"/>
                    </a:lnTo>
                    <a:lnTo>
                      <a:pt x="274" y="99"/>
                    </a:lnTo>
                    <a:lnTo>
                      <a:pt x="272" y="95"/>
                    </a:lnTo>
                    <a:lnTo>
                      <a:pt x="272" y="91"/>
                    </a:lnTo>
                    <a:lnTo>
                      <a:pt x="272" y="89"/>
                    </a:lnTo>
                    <a:lnTo>
                      <a:pt x="270" y="89"/>
                    </a:lnTo>
                    <a:lnTo>
                      <a:pt x="266" y="87"/>
                    </a:lnTo>
                    <a:lnTo>
                      <a:pt x="264" y="85"/>
                    </a:lnTo>
                    <a:lnTo>
                      <a:pt x="262" y="83"/>
                    </a:lnTo>
                    <a:lnTo>
                      <a:pt x="260" y="79"/>
                    </a:lnTo>
                    <a:lnTo>
                      <a:pt x="260" y="75"/>
                    </a:lnTo>
                    <a:lnTo>
                      <a:pt x="258" y="73"/>
                    </a:lnTo>
                    <a:lnTo>
                      <a:pt x="258" y="73"/>
                    </a:lnTo>
                    <a:lnTo>
                      <a:pt x="254" y="71"/>
                    </a:lnTo>
                    <a:lnTo>
                      <a:pt x="252" y="69"/>
                    </a:lnTo>
                    <a:lnTo>
                      <a:pt x="252" y="69"/>
                    </a:lnTo>
                    <a:lnTo>
                      <a:pt x="252" y="67"/>
                    </a:lnTo>
                    <a:lnTo>
                      <a:pt x="250" y="65"/>
                    </a:lnTo>
                    <a:lnTo>
                      <a:pt x="250" y="61"/>
                    </a:lnTo>
                    <a:lnTo>
                      <a:pt x="250" y="59"/>
                    </a:lnTo>
                    <a:lnTo>
                      <a:pt x="250" y="57"/>
                    </a:lnTo>
                    <a:lnTo>
                      <a:pt x="250" y="55"/>
                    </a:lnTo>
                    <a:lnTo>
                      <a:pt x="250" y="53"/>
                    </a:lnTo>
                    <a:lnTo>
                      <a:pt x="252" y="51"/>
                    </a:lnTo>
                    <a:lnTo>
                      <a:pt x="254" y="49"/>
                    </a:lnTo>
                    <a:lnTo>
                      <a:pt x="256" y="47"/>
                    </a:lnTo>
                    <a:lnTo>
                      <a:pt x="258" y="47"/>
                    </a:lnTo>
                    <a:lnTo>
                      <a:pt x="258" y="45"/>
                    </a:lnTo>
                    <a:lnTo>
                      <a:pt x="260" y="45"/>
                    </a:lnTo>
                    <a:lnTo>
                      <a:pt x="260" y="43"/>
                    </a:lnTo>
                    <a:lnTo>
                      <a:pt x="260" y="41"/>
                    </a:lnTo>
                    <a:lnTo>
                      <a:pt x="260" y="39"/>
                    </a:lnTo>
                    <a:lnTo>
                      <a:pt x="262" y="37"/>
                    </a:lnTo>
                    <a:lnTo>
                      <a:pt x="262" y="35"/>
                    </a:lnTo>
                    <a:lnTo>
                      <a:pt x="262" y="33"/>
                    </a:lnTo>
                    <a:lnTo>
                      <a:pt x="262" y="31"/>
                    </a:lnTo>
                    <a:lnTo>
                      <a:pt x="262" y="27"/>
                    </a:lnTo>
                    <a:lnTo>
                      <a:pt x="262" y="27"/>
                    </a:lnTo>
                    <a:lnTo>
                      <a:pt x="262" y="25"/>
                    </a:lnTo>
                    <a:lnTo>
                      <a:pt x="260" y="23"/>
                    </a:lnTo>
                    <a:lnTo>
                      <a:pt x="260" y="23"/>
                    </a:lnTo>
                    <a:lnTo>
                      <a:pt x="262" y="19"/>
                    </a:lnTo>
                    <a:lnTo>
                      <a:pt x="262" y="17"/>
                    </a:lnTo>
                    <a:lnTo>
                      <a:pt x="262" y="13"/>
                    </a:lnTo>
                    <a:lnTo>
                      <a:pt x="262" y="13"/>
                    </a:lnTo>
                    <a:lnTo>
                      <a:pt x="262" y="11"/>
                    </a:lnTo>
                    <a:lnTo>
                      <a:pt x="260" y="11"/>
                    </a:lnTo>
                    <a:lnTo>
                      <a:pt x="260" y="11"/>
                    </a:lnTo>
                    <a:lnTo>
                      <a:pt x="260" y="11"/>
                    </a:lnTo>
                    <a:lnTo>
                      <a:pt x="262" y="9"/>
                    </a:lnTo>
                    <a:lnTo>
                      <a:pt x="264" y="7"/>
                    </a:lnTo>
                    <a:lnTo>
                      <a:pt x="264" y="5"/>
                    </a:lnTo>
                    <a:lnTo>
                      <a:pt x="266" y="5"/>
                    </a:lnTo>
                    <a:lnTo>
                      <a:pt x="266" y="3"/>
                    </a:lnTo>
                    <a:lnTo>
                      <a:pt x="266" y="3"/>
                    </a:lnTo>
                    <a:lnTo>
                      <a:pt x="260" y="3"/>
                    </a:lnTo>
                    <a:lnTo>
                      <a:pt x="256" y="5"/>
                    </a:lnTo>
                    <a:lnTo>
                      <a:pt x="254" y="3"/>
                    </a:lnTo>
                    <a:lnTo>
                      <a:pt x="252" y="0"/>
                    </a:lnTo>
                    <a:lnTo>
                      <a:pt x="248" y="0"/>
                    </a:lnTo>
                    <a:lnTo>
                      <a:pt x="246" y="0"/>
                    </a:lnTo>
                    <a:lnTo>
                      <a:pt x="246" y="3"/>
                    </a:lnTo>
                    <a:lnTo>
                      <a:pt x="244" y="3"/>
                    </a:lnTo>
                    <a:lnTo>
                      <a:pt x="242" y="3"/>
                    </a:lnTo>
                    <a:lnTo>
                      <a:pt x="236" y="0"/>
                    </a:lnTo>
                    <a:lnTo>
                      <a:pt x="234" y="0"/>
                    </a:lnTo>
                    <a:lnTo>
                      <a:pt x="232" y="0"/>
                    </a:lnTo>
                    <a:lnTo>
                      <a:pt x="232" y="3"/>
                    </a:lnTo>
                    <a:lnTo>
                      <a:pt x="228" y="5"/>
                    </a:lnTo>
                    <a:lnTo>
                      <a:pt x="224" y="5"/>
                    </a:lnTo>
                    <a:lnTo>
                      <a:pt x="220" y="7"/>
                    </a:lnTo>
                    <a:lnTo>
                      <a:pt x="218" y="9"/>
                    </a:lnTo>
                    <a:lnTo>
                      <a:pt x="216" y="7"/>
                    </a:lnTo>
                    <a:lnTo>
                      <a:pt x="212" y="5"/>
                    </a:lnTo>
                    <a:lnTo>
                      <a:pt x="212" y="5"/>
                    </a:lnTo>
                    <a:lnTo>
                      <a:pt x="210" y="3"/>
                    </a:lnTo>
                    <a:lnTo>
                      <a:pt x="194" y="3"/>
                    </a:lnTo>
                    <a:lnTo>
                      <a:pt x="192" y="5"/>
                    </a:lnTo>
                    <a:lnTo>
                      <a:pt x="182" y="5"/>
                    </a:lnTo>
                    <a:lnTo>
                      <a:pt x="182" y="7"/>
                    </a:lnTo>
                    <a:lnTo>
                      <a:pt x="178" y="9"/>
                    </a:lnTo>
                    <a:lnTo>
                      <a:pt x="174" y="9"/>
                    </a:lnTo>
                    <a:lnTo>
                      <a:pt x="168" y="9"/>
                    </a:lnTo>
                    <a:lnTo>
                      <a:pt x="158" y="11"/>
                    </a:lnTo>
                    <a:lnTo>
                      <a:pt x="154" y="11"/>
                    </a:lnTo>
                    <a:lnTo>
                      <a:pt x="150" y="13"/>
                    </a:lnTo>
                    <a:lnTo>
                      <a:pt x="146" y="15"/>
                    </a:lnTo>
                    <a:lnTo>
                      <a:pt x="144" y="17"/>
                    </a:lnTo>
                    <a:lnTo>
                      <a:pt x="140" y="19"/>
                    </a:lnTo>
                    <a:lnTo>
                      <a:pt x="140" y="21"/>
                    </a:lnTo>
                    <a:lnTo>
                      <a:pt x="138" y="23"/>
                    </a:lnTo>
                    <a:lnTo>
                      <a:pt x="136" y="23"/>
                    </a:lnTo>
                    <a:lnTo>
                      <a:pt x="134" y="23"/>
                    </a:lnTo>
                    <a:lnTo>
                      <a:pt x="132" y="23"/>
                    </a:lnTo>
                    <a:lnTo>
                      <a:pt x="124" y="25"/>
                    </a:lnTo>
                    <a:lnTo>
                      <a:pt x="122" y="27"/>
                    </a:lnTo>
                    <a:lnTo>
                      <a:pt x="120" y="29"/>
                    </a:lnTo>
                    <a:lnTo>
                      <a:pt x="118" y="31"/>
                    </a:lnTo>
                    <a:lnTo>
                      <a:pt x="116" y="33"/>
                    </a:lnTo>
                    <a:lnTo>
                      <a:pt x="114" y="35"/>
                    </a:lnTo>
                    <a:lnTo>
                      <a:pt x="110" y="37"/>
                    </a:lnTo>
                    <a:lnTo>
                      <a:pt x="108" y="37"/>
                    </a:lnTo>
                    <a:lnTo>
                      <a:pt x="104" y="37"/>
                    </a:lnTo>
                    <a:lnTo>
                      <a:pt x="106" y="37"/>
                    </a:lnTo>
                    <a:lnTo>
                      <a:pt x="106" y="39"/>
                    </a:lnTo>
                    <a:lnTo>
                      <a:pt x="110" y="41"/>
                    </a:lnTo>
                    <a:lnTo>
                      <a:pt x="110" y="43"/>
                    </a:lnTo>
                    <a:lnTo>
                      <a:pt x="110" y="43"/>
                    </a:lnTo>
                    <a:lnTo>
                      <a:pt x="110" y="45"/>
                    </a:lnTo>
                    <a:lnTo>
                      <a:pt x="110" y="45"/>
                    </a:lnTo>
                    <a:lnTo>
                      <a:pt x="110" y="47"/>
                    </a:lnTo>
                    <a:lnTo>
                      <a:pt x="112" y="47"/>
                    </a:lnTo>
                    <a:lnTo>
                      <a:pt x="112" y="47"/>
                    </a:lnTo>
                    <a:lnTo>
                      <a:pt x="112" y="49"/>
                    </a:lnTo>
                    <a:lnTo>
                      <a:pt x="110" y="49"/>
                    </a:lnTo>
                    <a:lnTo>
                      <a:pt x="112" y="53"/>
                    </a:lnTo>
                    <a:lnTo>
                      <a:pt x="112" y="57"/>
                    </a:lnTo>
                    <a:lnTo>
                      <a:pt x="112" y="59"/>
                    </a:lnTo>
                    <a:lnTo>
                      <a:pt x="112" y="59"/>
                    </a:lnTo>
                    <a:lnTo>
                      <a:pt x="112" y="61"/>
                    </a:lnTo>
                    <a:lnTo>
                      <a:pt x="112" y="63"/>
                    </a:lnTo>
                    <a:lnTo>
                      <a:pt x="112" y="69"/>
                    </a:lnTo>
                    <a:lnTo>
                      <a:pt x="112" y="71"/>
                    </a:lnTo>
                    <a:lnTo>
                      <a:pt x="114" y="73"/>
                    </a:lnTo>
                    <a:lnTo>
                      <a:pt x="114" y="77"/>
                    </a:lnTo>
                    <a:lnTo>
                      <a:pt x="114" y="77"/>
                    </a:lnTo>
                    <a:lnTo>
                      <a:pt x="116" y="79"/>
                    </a:lnTo>
                    <a:lnTo>
                      <a:pt x="116" y="79"/>
                    </a:lnTo>
                    <a:lnTo>
                      <a:pt x="118" y="81"/>
                    </a:lnTo>
                    <a:lnTo>
                      <a:pt x="120" y="81"/>
                    </a:lnTo>
                    <a:lnTo>
                      <a:pt x="120" y="83"/>
                    </a:lnTo>
                    <a:lnTo>
                      <a:pt x="118" y="85"/>
                    </a:lnTo>
                    <a:lnTo>
                      <a:pt x="118" y="85"/>
                    </a:lnTo>
                    <a:lnTo>
                      <a:pt x="118" y="87"/>
                    </a:lnTo>
                    <a:lnTo>
                      <a:pt x="118" y="89"/>
                    </a:lnTo>
                    <a:lnTo>
                      <a:pt x="118" y="89"/>
                    </a:lnTo>
                    <a:lnTo>
                      <a:pt x="116" y="91"/>
                    </a:lnTo>
                    <a:lnTo>
                      <a:pt x="114" y="91"/>
                    </a:lnTo>
                    <a:lnTo>
                      <a:pt x="112" y="91"/>
                    </a:lnTo>
                    <a:lnTo>
                      <a:pt x="108" y="89"/>
                    </a:lnTo>
                    <a:lnTo>
                      <a:pt x="104" y="89"/>
                    </a:lnTo>
                    <a:lnTo>
                      <a:pt x="102" y="89"/>
                    </a:lnTo>
                    <a:lnTo>
                      <a:pt x="100" y="89"/>
                    </a:lnTo>
                    <a:lnTo>
                      <a:pt x="98" y="89"/>
                    </a:lnTo>
                    <a:lnTo>
                      <a:pt x="96" y="91"/>
                    </a:lnTo>
                    <a:lnTo>
                      <a:pt x="92" y="91"/>
                    </a:lnTo>
                    <a:lnTo>
                      <a:pt x="92" y="91"/>
                    </a:lnTo>
                    <a:lnTo>
                      <a:pt x="92" y="91"/>
                    </a:lnTo>
                    <a:lnTo>
                      <a:pt x="92" y="93"/>
                    </a:lnTo>
                    <a:lnTo>
                      <a:pt x="90" y="95"/>
                    </a:lnTo>
                    <a:lnTo>
                      <a:pt x="90" y="95"/>
                    </a:lnTo>
                    <a:lnTo>
                      <a:pt x="84" y="97"/>
                    </a:lnTo>
                    <a:lnTo>
                      <a:pt x="82" y="97"/>
                    </a:lnTo>
                    <a:lnTo>
                      <a:pt x="80" y="97"/>
                    </a:lnTo>
                    <a:lnTo>
                      <a:pt x="80" y="97"/>
                    </a:lnTo>
                    <a:lnTo>
                      <a:pt x="78" y="97"/>
                    </a:lnTo>
                    <a:lnTo>
                      <a:pt x="78" y="99"/>
                    </a:lnTo>
                    <a:lnTo>
                      <a:pt x="78" y="99"/>
                    </a:lnTo>
                    <a:lnTo>
                      <a:pt x="78" y="101"/>
                    </a:lnTo>
                    <a:lnTo>
                      <a:pt x="78" y="101"/>
                    </a:lnTo>
                    <a:lnTo>
                      <a:pt x="78" y="103"/>
                    </a:lnTo>
                    <a:lnTo>
                      <a:pt x="78" y="105"/>
                    </a:lnTo>
                    <a:lnTo>
                      <a:pt x="78" y="105"/>
                    </a:lnTo>
                    <a:lnTo>
                      <a:pt x="78" y="107"/>
                    </a:lnTo>
                    <a:lnTo>
                      <a:pt x="78" y="107"/>
                    </a:lnTo>
                    <a:lnTo>
                      <a:pt x="78" y="107"/>
                    </a:lnTo>
                    <a:lnTo>
                      <a:pt x="80" y="107"/>
                    </a:lnTo>
                    <a:lnTo>
                      <a:pt x="80" y="107"/>
                    </a:lnTo>
                    <a:lnTo>
                      <a:pt x="80" y="109"/>
                    </a:lnTo>
                    <a:lnTo>
                      <a:pt x="80" y="109"/>
                    </a:lnTo>
                    <a:lnTo>
                      <a:pt x="80" y="111"/>
                    </a:lnTo>
                    <a:lnTo>
                      <a:pt x="80" y="111"/>
                    </a:lnTo>
                    <a:lnTo>
                      <a:pt x="78" y="111"/>
                    </a:lnTo>
                    <a:lnTo>
                      <a:pt x="76" y="111"/>
                    </a:lnTo>
                    <a:lnTo>
                      <a:pt x="72" y="113"/>
                    </a:lnTo>
                    <a:lnTo>
                      <a:pt x="70" y="115"/>
                    </a:lnTo>
                    <a:lnTo>
                      <a:pt x="66" y="117"/>
                    </a:lnTo>
                    <a:lnTo>
                      <a:pt x="66" y="117"/>
                    </a:lnTo>
                    <a:lnTo>
                      <a:pt x="62" y="117"/>
                    </a:lnTo>
                    <a:lnTo>
                      <a:pt x="60" y="119"/>
                    </a:lnTo>
                    <a:lnTo>
                      <a:pt x="58" y="121"/>
                    </a:lnTo>
                    <a:lnTo>
                      <a:pt x="56" y="125"/>
                    </a:lnTo>
                    <a:lnTo>
                      <a:pt x="54" y="127"/>
                    </a:lnTo>
                    <a:lnTo>
                      <a:pt x="52" y="129"/>
                    </a:lnTo>
                    <a:lnTo>
                      <a:pt x="50" y="129"/>
                    </a:lnTo>
                    <a:lnTo>
                      <a:pt x="48" y="129"/>
                    </a:lnTo>
                    <a:lnTo>
                      <a:pt x="44" y="131"/>
                    </a:lnTo>
                    <a:lnTo>
                      <a:pt x="42" y="131"/>
                    </a:lnTo>
                    <a:lnTo>
                      <a:pt x="40" y="131"/>
                    </a:lnTo>
                    <a:lnTo>
                      <a:pt x="38" y="131"/>
                    </a:lnTo>
                    <a:lnTo>
                      <a:pt x="38" y="131"/>
                    </a:lnTo>
                    <a:lnTo>
                      <a:pt x="36" y="131"/>
                    </a:lnTo>
                    <a:lnTo>
                      <a:pt x="36" y="131"/>
                    </a:lnTo>
                    <a:lnTo>
                      <a:pt x="36" y="131"/>
                    </a:lnTo>
                    <a:lnTo>
                      <a:pt x="36" y="133"/>
                    </a:lnTo>
                    <a:lnTo>
                      <a:pt x="36" y="133"/>
                    </a:lnTo>
                    <a:lnTo>
                      <a:pt x="36" y="135"/>
                    </a:lnTo>
                    <a:lnTo>
                      <a:pt x="34" y="135"/>
                    </a:lnTo>
                    <a:lnTo>
                      <a:pt x="34" y="135"/>
                    </a:lnTo>
                    <a:lnTo>
                      <a:pt x="32" y="135"/>
                    </a:lnTo>
                    <a:lnTo>
                      <a:pt x="30" y="135"/>
                    </a:lnTo>
                    <a:lnTo>
                      <a:pt x="28" y="135"/>
                    </a:lnTo>
                    <a:lnTo>
                      <a:pt x="26" y="135"/>
                    </a:lnTo>
                    <a:lnTo>
                      <a:pt x="26" y="135"/>
                    </a:lnTo>
                    <a:lnTo>
                      <a:pt x="24" y="135"/>
                    </a:lnTo>
                    <a:lnTo>
                      <a:pt x="24" y="137"/>
                    </a:lnTo>
                    <a:lnTo>
                      <a:pt x="22" y="137"/>
                    </a:lnTo>
                    <a:lnTo>
                      <a:pt x="20" y="139"/>
                    </a:lnTo>
                    <a:lnTo>
                      <a:pt x="18" y="139"/>
                    </a:lnTo>
                    <a:lnTo>
                      <a:pt x="18" y="139"/>
                    </a:lnTo>
                    <a:lnTo>
                      <a:pt x="14" y="143"/>
                    </a:lnTo>
                    <a:lnTo>
                      <a:pt x="12" y="143"/>
                    </a:lnTo>
                    <a:lnTo>
                      <a:pt x="8" y="145"/>
                    </a:lnTo>
                    <a:lnTo>
                      <a:pt x="8" y="147"/>
                    </a:lnTo>
                    <a:lnTo>
                      <a:pt x="6" y="147"/>
                    </a:lnTo>
                    <a:lnTo>
                      <a:pt x="4" y="149"/>
                    </a:lnTo>
                    <a:lnTo>
                      <a:pt x="2" y="151"/>
                    </a:lnTo>
                    <a:lnTo>
                      <a:pt x="2" y="151"/>
                    </a:lnTo>
                    <a:lnTo>
                      <a:pt x="2" y="151"/>
                    </a:lnTo>
                    <a:lnTo>
                      <a:pt x="2" y="155"/>
                    </a:lnTo>
                    <a:lnTo>
                      <a:pt x="2" y="157"/>
                    </a:lnTo>
                    <a:lnTo>
                      <a:pt x="2" y="161"/>
                    </a:lnTo>
                    <a:lnTo>
                      <a:pt x="2" y="165"/>
                    </a:lnTo>
                    <a:lnTo>
                      <a:pt x="2" y="169"/>
                    </a:lnTo>
                    <a:lnTo>
                      <a:pt x="2" y="173"/>
                    </a:lnTo>
                    <a:lnTo>
                      <a:pt x="0" y="175"/>
                    </a:lnTo>
                    <a:lnTo>
                      <a:pt x="4" y="177"/>
                    </a:lnTo>
                    <a:lnTo>
                      <a:pt x="6" y="179"/>
                    </a:lnTo>
                    <a:lnTo>
                      <a:pt x="10" y="181"/>
                    </a:lnTo>
                    <a:lnTo>
                      <a:pt x="12" y="183"/>
                    </a:lnTo>
                    <a:lnTo>
                      <a:pt x="14" y="185"/>
                    </a:lnTo>
                    <a:lnTo>
                      <a:pt x="18" y="187"/>
                    </a:lnTo>
                    <a:lnTo>
                      <a:pt x="20" y="189"/>
                    </a:lnTo>
                    <a:lnTo>
                      <a:pt x="24" y="191"/>
                    </a:lnTo>
                    <a:lnTo>
                      <a:pt x="26" y="193"/>
                    </a:lnTo>
                    <a:lnTo>
                      <a:pt x="28" y="195"/>
                    </a:lnTo>
                    <a:lnTo>
                      <a:pt x="32" y="197"/>
                    </a:lnTo>
                    <a:lnTo>
                      <a:pt x="34" y="199"/>
                    </a:lnTo>
                    <a:lnTo>
                      <a:pt x="38" y="201"/>
                    </a:lnTo>
                    <a:lnTo>
                      <a:pt x="40" y="203"/>
                    </a:lnTo>
                    <a:lnTo>
                      <a:pt x="42" y="205"/>
                    </a:lnTo>
                    <a:lnTo>
                      <a:pt x="46" y="207"/>
                    </a:lnTo>
                    <a:lnTo>
                      <a:pt x="48" y="209"/>
                    </a:lnTo>
                    <a:lnTo>
                      <a:pt x="52" y="211"/>
                    </a:lnTo>
                    <a:lnTo>
                      <a:pt x="56" y="215"/>
                    </a:lnTo>
                    <a:lnTo>
                      <a:pt x="58" y="217"/>
                    </a:lnTo>
                    <a:lnTo>
                      <a:pt x="64" y="221"/>
                    </a:lnTo>
                    <a:lnTo>
                      <a:pt x="68" y="223"/>
                    </a:lnTo>
                    <a:lnTo>
                      <a:pt x="72" y="227"/>
                    </a:lnTo>
                    <a:lnTo>
                      <a:pt x="78" y="231"/>
                    </a:lnTo>
                    <a:lnTo>
                      <a:pt x="82" y="235"/>
                    </a:lnTo>
                    <a:lnTo>
                      <a:pt x="88" y="239"/>
                    </a:lnTo>
                    <a:lnTo>
                      <a:pt x="92" y="243"/>
                    </a:lnTo>
                    <a:lnTo>
                      <a:pt x="96" y="247"/>
                    </a:lnTo>
                    <a:lnTo>
                      <a:pt x="102" y="251"/>
                    </a:lnTo>
                    <a:lnTo>
                      <a:pt x="106" y="253"/>
                    </a:lnTo>
                    <a:lnTo>
                      <a:pt x="112" y="257"/>
                    </a:lnTo>
                    <a:lnTo>
                      <a:pt x="116" y="261"/>
                    </a:lnTo>
                    <a:lnTo>
                      <a:pt x="122" y="265"/>
                    </a:lnTo>
                    <a:lnTo>
                      <a:pt x="126" y="269"/>
                    </a:lnTo>
                    <a:lnTo>
                      <a:pt x="132" y="273"/>
                    </a:lnTo>
                    <a:lnTo>
                      <a:pt x="136" y="277"/>
                    </a:lnTo>
                    <a:lnTo>
                      <a:pt x="142" y="281"/>
                    </a:lnTo>
                    <a:lnTo>
                      <a:pt x="146" y="285"/>
                    </a:lnTo>
                    <a:lnTo>
                      <a:pt x="150" y="287"/>
                    </a:lnTo>
                    <a:lnTo>
                      <a:pt x="150" y="287"/>
                    </a:lnTo>
                    <a:lnTo>
                      <a:pt x="150" y="289"/>
                    </a:lnTo>
                    <a:lnTo>
                      <a:pt x="150" y="291"/>
                    </a:lnTo>
                    <a:lnTo>
                      <a:pt x="150" y="291"/>
                    </a:lnTo>
                    <a:lnTo>
                      <a:pt x="150" y="293"/>
                    </a:lnTo>
                    <a:lnTo>
                      <a:pt x="152" y="293"/>
                    </a:lnTo>
                    <a:lnTo>
                      <a:pt x="156" y="297"/>
                    </a:lnTo>
                    <a:lnTo>
                      <a:pt x="156" y="297"/>
                    </a:lnTo>
                    <a:lnTo>
                      <a:pt x="156" y="297"/>
                    </a:lnTo>
                    <a:lnTo>
                      <a:pt x="158" y="299"/>
                    </a:lnTo>
                    <a:lnTo>
                      <a:pt x="158" y="301"/>
                    </a:lnTo>
                    <a:lnTo>
                      <a:pt x="160" y="301"/>
                    </a:lnTo>
                    <a:lnTo>
                      <a:pt x="160" y="301"/>
                    </a:lnTo>
                    <a:lnTo>
                      <a:pt x="166" y="301"/>
                    </a:lnTo>
                    <a:lnTo>
                      <a:pt x="166" y="303"/>
                    </a:lnTo>
                    <a:lnTo>
                      <a:pt x="168" y="305"/>
                    </a:lnTo>
                    <a:lnTo>
                      <a:pt x="170" y="305"/>
                    </a:lnTo>
                    <a:lnTo>
                      <a:pt x="172" y="307"/>
                    </a:lnTo>
                    <a:lnTo>
                      <a:pt x="174" y="307"/>
                    </a:lnTo>
                    <a:lnTo>
                      <a:pt x="176" y="307"/>
                    </a:lnTo>
                    <a:lnTo>
                      <a:pt x="178" y="307"/>
                    </a:lnTo>
                    <a:lnTo>
                      <a:pt x="180" y="309"/>
                    </a:lnTo>
                    <a:lnTo>
                      <a:pt x="180" y="309"/>
                    </a:lnTo>
                    <a:lnTo>
                      <a:pt x="180" y="311"/>
                    </a:lnTo>
                    <a:lnTo>
                      <a:pt x="180" y="311"/>
                    </a:lnTo>
                    <a:lnTo>
                      <a:pt x="180" y="313"/>
                    </a:lnTo>
                    <a:lnTo>
                      <a:pt x="180" y="315"/>
                    </a:lnTo>
                    <a:lnTo>
                      <a:pt x="182" y="317"/>
                    </a:lnTo>
                    <a:lnTo>
                      <a:pt x="182" y="317"/>
                    </a:lnTo>
                    <a:lnTo>
                      <a:pt x="180" y="317"/>
                    </a:lnTo>
                    <a:lnTo>
                      <a:pt x="180" y="319"/>
                    </a:lnTo>
                    <a:lnTo>
                      <a:pt x="180" y="319"/>
                    </a:lnTo>
                    <a:lnTo>
                      <a:pt x="180" y="319"/>
                    </a:lnTo>
                    <a:lnTo>
                      <a:pt x="178" y="321"/>
                    </a:lnTo>
                    <a:lnTo>
                      <a:pt x="180" y="321"/>
                    </a:lnTo>
                    <a:lnTo>
                      <a:pt x="180" y="323"/>
                    </a:lnTo>
                    <a:lnTo>
                      <a:pt x="182" y="323"/>
                    </a:lnTo>
                    <a:lnTo>
                      <a:pt x="182" y="323"/>
                    </a:lnTo>
                    <a:lnTo>
                      <a:pt x="182" y="325"/>
                    </a:lnTo>
                    <a:lnTo>
                      <a:pt x="184" y="323"/>
                    </a:lnTo>
                    <a:lnTo>
                      <a:pt x="184" y="323"/>
                    </a:lnTo>
                    <a:lnTo>
                      <a:pt x="188" y="323"/>
                    </a:lnTo>
                    <a:lnTo>
                      <a:pt x="192" y="323"/>
                    </a:lnTo>
                    <a:lnTo>
                      <a:pt x="196" y="321"/>
                    </a:lnTo>
                    <a:lnTo>
                      <a:pt x="200" y="321"/>
                    </a:lnTo>
                    <a:lnTo>
                      <a:pt x="204" y="319"/>
                    </a:lnTo>
                    <a:lnTo>
                      <a:pt x="208" y="319"/>
                    </a:lnTo>
                    <a:lnTo>
                      <a:pt x="214" y="317"/>
                    </a:lnTo>
                    <a:lnTo>
                      <a:pt x="220" y="317"/>
                    </a:lnTo>
                    <a:lnTo>
                      <a:pt x="222" y="315"/>
                    </a:lnTo>
                    <a:lnTo>
                      <a:pt x="226" y="311"/>
                    </a:lnTo>
                    <a:lnTo>
                      <a:pt x="228" y="309"/>
                    </a:lnTo>
                    <a:lnTo>
                      <a:pt x="232" y="305"/>
                    </a:lnTo>
                    <a:lnTo>
                      <a:pt x="236" y="301"/>
                    </a:lnTo>
                    <a:lnTo>
                      <a:pt x="240" y="297"/>
                    </a:lnTo>
                    <a:lnTo>
                      <a:pt x="244" y="293"/>
                    </a:lnTo>
                    <a:lnTo>
                      <a:pt x="246" y="291"/>
                    </a:lnTo>
                    <a:lnTo>
                      <a:pt x="252" y="287"/>
                    </a:lnTo>
                    <a:lnTo>
                      <a:pt x="260" y="281"/>
                    </a:lnTo>
                    <a:lnTo>
                      <a:pt x="268" y="275"/>
                    </a:lnTo>
                    <a:lnTo>
                      <a:pt x="276" y="271"/>
                    </a:lnTo>
                    <a:lnTo>
                      <a:pt x="284" y="265"/>
                    </a:lnTo>
                    <a:lnTo>
                      <a:pt x="292" y="259"/>
                    </a:lnTo>
                    <a:lnTo>
                      <a:pt x="300" y="255"/>
                    </a:lnTo>
                    <a:lnTo>
                      <a:pt x="308" y="249"/>
                    </a:lnTo>
                    <a:lnTo>
                      <a:pt x="316" y="243"/>
                    </a:lnTo>
                    <a:lnTo>
                      <a:pt x="314" y="239"/>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74" name="Freeform 248">
                <a:extLst>
                  <a:ext uri="{FF2B5EF4-FFF2-40B4-BE49-F238E27FC236}">
                    <a16:creationId xmlns:a16="http://schemas.microsoft.com/office/drawing/2014/main" id="{D1793452-FA9D-C5C2-6F84-BAD4B8E269D8}"/>
                  </a:ext>
                </a:extLst>
              </p:cNvPr>
              <p:cNvSpPr>
                <a:spLocks/>
              </p:cNvSpPr>
              <p:nvPr/>
            </p:nvSpPr>
            <p:spPr bwMode="auto">
              <a:xfrm>
                <a:off x="3759" y="1315"/>
                <a:ext cx="26" cy="50"/>
              </a:xfrm>
              <a:custGeom>
                <a:avLst/>
                <a:gdLst>
                  <a:gd name="T0" fmla="*/ 26 w 26"/>
                  <a:gd name="T1" fmla="*/ 34 h 50"/>
                  <a:gd name="T2" fmla="*/ 26 w 26"/>
                  <a:gd name="T3" fmla="*/ 32 h 50"/>
                  <a:gd name="T4" fmla="*/ 26 w 26"/>
                  <a:gd name="T5" fmla="*/ 30 h 50"/>
                  <a:gd name="T6" fmla="*/ 22 w 26"/>
                  <a:gd name="T7" fmla="*/ 30 h 50"/>
                  <a:gd name="T8" fmla="*/ 22 w 26"/>
                  <a:gd name="T9" fmla="*/ 28 h 50"/>
                  <a:gd name="T10" fmla="*/ 20 w 26"/>
                  <a:gd name="T11" fmla="*/ 26 h 50"/>
                  <a:gd name="T12" fmla="*/ 18 w 26"/>
                  <a:gd name="T13" fmla="*/ 22 h 50"/>
                  <a:gd name="T14" fmla="*/ 18 w 26"/>
                  <a:gd name="T15" fmla="*/ 20 h 50"/>
                  <a:gd name="T16" fmla="*/ 18 w 26"/>
                  <a:gd name="T17" fmla="*/ 18 h 50"/>
                  <a:gd name="T18" fmla="*/ 18 w 26"/>
                  <a:gd name="T19" fmla="*/ 16 h 50"/>
                  <a:gd name="T20" fmla="*/ 20 w 26"/>
                  <a:gd name="T21" fmla="*/ 14 h 50"/>
                  <a:gd name="T22" fmla="*/ 20 w 26"/>
                  <a:gd name="T23" fmla="*/ 10 h 50"/>
                  <a:gd name="T24" fmla="*/ 18 w 26"/>
                  <a:gd name="T25" fmla="*/ 8 h 50"/>
                  <a:gd name="T26" fmla="*/ 16 w 26"/>
                  <a:gd name="T27" fmla="*/ 6 h 50"/>
                  <a:gd name="T28" fmla="*/ 14 w 26"/>
                  <a:gd name="T29" fmla="*/ 4 h 50"/>
                  <a:gd name="T30" fmla="*/ 12 w 26"/>
                  <a:gd name="T31" fmla="*/ 2 h 50"/>
                  <a:gd name="T32" fmla="*/ 10 w 26"/>
                  <a:gd name="T33" fmla="*/ 2 h 50"/>
                  <a:gd name="T34" fmla="*/ 8 w 26"/>
                  <a:gd name="T35" fmla="*/ 2 h 50"/>
                  <a:gd name="T36" fmla="*/ 6 w 26"/>
                  <a:gd name="T37" fmla="*/ 2 h 50"/>
                  <a:gd name="T38" fmla="*/ 6 w 26"/>
                  <a:gd name="T39" fmla="*/ 0 h 50"/>
                  <a:gd name="T40" fmla="*/ 6 w 26"/>
                  <a:gd name="T41" fmla="*/ 0 h 50"/>
                  <a:gd name="T42" fmla="*/ 4 w 26"/>
                  <a:gd name="T43" fmla="*/ 2 h 50"/>
                  <a:gd name="T44" fmla="*/ 2 w 26"/>
                  <a:gd name="T45" fmla="*/ 6 h 50"/>
                  <a:gd name="T46" fmla="*/ 0 w 26"/>
                  <a:gd name="T47" fmla="*/ 8 h 50"/>
                  <a:gd name="T48" fmla="*/ 2 w 26"/>
                  <a:gd name="T49" fmla="*/ 10 h 50"/>
                  <a:gd name="T50" fmla="*/ 2 w 26"/>
                  <a:gd name="T51" fmla="*/ 12 h 50"/>
                  <a:gd name="T52" fmla="*/ 2 w 26"/>
                  <a:gd name="T53" fmla="*/ 14 h 50"/>
                  <a:gd name="T54" fmla="*/ 4 w 26"/>
                  <a:gd name="T55" fmla="*/ 14 h 50"/>
                  <a:gd name="T56" fmla="*/ 4 w 26"/>
                  <a:gd name="T57" fmla="*/ 18 h 50"/>
                  <a:gd name="T58" fmla="*/ 4 w 26"/>
                  <a:gd name="T59" fmla="*/ 22 h 50"/>
                  <a:gd name="T60" fmla="*/ 4 w 26"/>
                  <a:gd name="T61" fmla="*/ 24 h 50"/>
                  <a:gd name="T62" fmla="*/ 4 w 26"/>
                  <a:gd name="T63" fmla="*/ 30 h 50"/>
                  <a:gd name="T64" fmla="*/ 2 w 26"/>
                  <a:gd name="T65" fmla="*/ 34 h 50"/>
                  <a:gd name="T66" fmla="*/ 4 w 26"/>
                  <a:gd name="T67" fmla="*/ 38 h 50"/>
                  <a:gd name="T68" fmla="*/ 4 w 26"/>
                  <a:gd name="T69" fmla="*/ 40 h 50"/>
                  <a:gd name="T70" fmla="*/ 2 w 26"/>
                  <a:gd name="T71" fmla="*/ 38 h 50"/>
                  <a:gd name="T72" fmla="*/ 2 w 26"/>
                  <a:gd name="T73" fmla="*/ 40 h 50"/>
                  <a:gd name="T74" fmla="*/ 4 w 26"/>
                  <a:gd name="T75" fmla="*/ 42 h 50"/>
                  <a:gd name="T76" fmla="*/ 12 w 26"/>
                  <a:gd name="T77" fmla="*/ 46 h 50"/>
                  <a:gd name="T78" fmla="*/ 12 w 26"/>
                  <a:gd name="T79" fmla="*/ 50 h 50"/>
                  <a:gd name="T80" fmla="*/ 14 w 26"/>
                  <a:gd name="T81" fmla="*/ 50 h 50"/>
                  <a:gd name="T82" fmla="*/ 16 w 26"/>
                  <a:gd name="T83" fmla="*/ 50 h 50"/>
                  <a:gd name="T84" fmla="*/ 16 w 26"/>
                  <a:gd name="T85" fmla="*/ 50 h 50"/>
                  <a:gd name="T86" fmla="*/ 16 w 26"/>
                  <a:gd name="T87" fmla="*/ 48 h 50"/>
                  <a:gd name="T88" fmla="*/ 18 w 26"/>
                  <a:gd name="T89" fmla="*/ 48 h 50"/>
                  <a:gd name="T90" fmla="*/ 18 w 26"/>
                  <a:gd name="T91" fmla="*/ 48 h 50"/>
                  <a:gd name="T92" fmla="*/ 16 w 26"/>
                  <a:gd name="T93" fmla="*/ 46 h 50"/>
                  <a:gd name="T94" fmla="*/ 18 w 26"/>
                  <a:gd name="T95" fmla="*/ 44 h 50"/>
                  <a:gd name="T96" fmla="*/ 18 w 26"/>
                  <a:gd name="T97" fmla="*/ 46 h 50"/>
                  <a:gd name="T98" fmla="*/ 20 w 26"/>
                  <a:gd name="T99" fmla="*/ 44 h 50"/>
                  <a:gd name="T100" fmla="*/ 22 w 26"/>
                  <a:gd name="T101" fmla="*/ 44 h 50"/>
                  <a:gd name="T102" fmla="*/ 22 w 26"/>
                  <a:gd name="T103" fmla="*/ 42 h 50"/>
                  <a:gd name="T104" fmla="*/ 22 w 26"/>
                  <a:gd name="T105" fmla="*/ 40 h 50"/>
                  <a:gd name="T106" fmla="*/ 24 w 26"/>
                  <a:gd name="T107" fmla="*/ 38 h 50"/>
                  <a:gd name="T108" fmla="*/ 26 w 26"/>
                  <a:gd name="T109" fmla="*/ 38 h 50"/>
                  <a:gd name="T110" fmla="*/ 26 w 26"/>
                  <a:gd name="T11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50">
                    <a:moveTo>
                      <a:pt x="26" y="34"/>
                    </a:moveTo>
                    <a:lnTo>
                      <a:pt x="26" y="34"/>
                    </a:lnTo>
                    <a:lnTo>
                      <a:pt x="26" y="32"/>
                    </a:lnTo>
                    <a:lnTo>
                      <a:pt x="26" y="32"/>
                    </a:lnTo>
                    <a:lnTo>
                      <a:pt x="26" y="30"/>
                    </a:lnTo>
                    <a:lnTo>
                      <a:pt x="26" y="30"/>
                    </a:lnTo>
                    <a:lnTo>
                      <a:pt x="24" y="30"/>
                    </a:lnTo>
                    <a:lnTo>
                      <a:pt x="22" y="30"/>
                    </a:lnTo>
                    <a:lnTo>
                      <a:pt x="22" y="30"/>
                    </a:lnTo>
                    <a:lnTo>
                      <a:pt x="22" y="28"/>
                    </a:lnTo>
                    <a:lnTo>
                      <a:pt x="20" y="28"/>
                    </a:lnTo>
                    <a:lnTo>
                      <a:pt x="20" y="26"/>
                    </a:lnTo>
                    <a:lnTo>
                      <a:pt x="18" y="24"/>
                    </a:lnTo>
                    <a:lnTo>
                      <a:pt x="18" y="22"/>
                    </a:lnTo>
                    <a:lnTo>
                      <a:pt x="18" y="22"/>
                    </a:lnTo>
                    <a:lnTo>
                      <a:pt x="18" y="20"/>
                    </a:lnTo>
                    <a:lnTo>
                      <a:pt x="18" y="18"/>
                    </a:lnTo>
                    <a:lnTo>
                      <a:pt x="18" y="18"/>
                    </a:lnTo>
                    <a:lnTo>
                      <a:pt x="18" y="18"/>
                    </a:lnTo>
                    <a:lnTo>
                      <a:pt x="18" y="16"/>
                    </a:lnTo>
                    <a:lnTo>
                      <a:pt x="18" y="14"/>
                    </a:lnTo>
                    <a:lnTo>
                      <a:pt x="20" y="14"/>
                    </a:lnTo>
                    <a:lnTo>
                      <a:pt x="20" y="12"/>
                    </a:lnTo>
                    <a:lnTo>
                      <a:pt x="20" y="10"/>
                    </a:lnTo>
                    <a:lnTo>
                      <a:pt x="18" y="8"/>
                    </a:lnTo>
                    <a:lnTo>
                      <a:pt x="18" y="8"/>
                    </a:lnTo>
                    <a:lnTo>
                      <a:pt x="16" y="6"/>
                    </a:lnTo>
                    <a:lnTo>
                      <a:pt x="16" y="6"/>
                    </a:lnTo>
                    <a:lnTo>
                      <a:pt x="14" y="6"/>
                    </a:lnTo>
                    <a:lnTo>
                      <a:pt x="14" y="4"/>
                    </a:lnTo>
                    <a:lnTo>
                      <a:pt x="12" y="2"/>
                    </a:lnTo>
                    <a:lnTo>
                      <a:pt x="12" y="2"/>
                    </a:lnTo>
                    <a:lnTo>
                      <a:pt x="12" y="2"/>
                    </a:lnTo>
                    <a:lnTo>
                      <a:pt x="10" y="2"/>
                    </a:lnTo>
                    <a:lnTo>
                      <a:pt x="8" y="2"/>
                    </a:lnTo>
                    <a:lnTo>
                      <a:pt x="8" y="2"/>
                    </a:lnTo>
                    <a:lnTo>
                      <a:pt x="8" y="2"/>
                    </a:lnTo>
                    <a:lnTo>
                      <a:pt x="6" y="2"/>
                    </a:lnTo>
                    <a:lnTo>
                      <a:pt x="6" y="0"/>
                    </a:lnTo>
                    <a:lnTo>
                      <a:pt x="6" y="0"/>
                    </a:lnTo>
                    <a:lnTo>
                      <a:pt x="6" y="0"/>
                    </a:lnTo>
                    <a:lnTo>
                      <a:pt x="6" y="0"/>
                    </a:lnTo>
                    <a:lnTo>
                      <a:pt x="4" y="2"/>
                    </a:lnTo>
                    <a:lnTo>
                      <a:pt x="4" y="2"/>
                    </a:lnTo>
                    <a:lnTo>
                      <a:pt x="2" y="4"/>
                    </a:lnTo>
                    <a:lnTo>
                      <a:pt x="2" y="6"/>
                    </a:lnTo>
                    <a:lnTo>
                      <a:pt x="2" y="6"/>
                    </a:lnTo>
                    <a:lnTo>
                      <a:pt x="0" y="8"/>
                    </a:lnTo>
                    <a:lnTo>
                      <a:pt x="2" y="8"/>
                    </a:lnTo>
                    <a:lnTo>
                      <a:pt x="2" y="10"/>
                    </a:lnTo>
                    <a:lnTo>
                      <a:pt x="2" y="10"/>
                    </a:lnTo>
                    <a:lnTo>
                      <a:pt x="2" y="12"/>
                    </a:lnTo>
                    <a:lnTo>
                      <a:pt x="2" y="12"/>
                    </a:lnTo>
                    <a:lnTo>
                      <a:pt x="2" y="14"/>
                    </a:lnTo>
                    <a:lnTo>
                      <a:pt x="4" y="14"/>
                    </a:lnTo>
                    <a:lnTo>
                      <a:pt x="4" y="14"/>
                    </a:lnTo>
                    <a:lnTo>
                      <a:pt x="6" y="18"/>
                    </a:lnTo>
                    <a:lnTo>
                      <a:pt x="4" y="18"/>
                    </a:lnTo>
                    <a:lnTo>
                      <a:pt x="4" y="18"/>
                    </a:lnTo>
                    <a:lnTo>
                      <a:pt x="4" y="22"/>
                    </a:lnTo>
                    <a:lnTo>
                      <a:pt x="4" y="22"/>
                    </a:lnTo>
                    <a:lnTo>
                      <a:pt x="4" y="24"/>
                    </a:lnTo>
                    <a:lnTo>
                      <a:pt x="4" y="26"/>
                    </a:lnTo>
                    <a:lnTo>
                      <a:pt x="4" y="30"/>
                    </a:lnTo>
                    <a:lnTo>
                      <a:pt x="2" y="32"/>
                    </a:lnTo>
                    <a:lnTo>
                      <a:pt x="2" y="34"/>
                    </a:lnTo>
                    <a:lnTo>
                      <a:pt x="2" y="36"/>
                    </a:lnTo>
                    <a:lnTo>
                      <a:pt x="4" y="38"/>
                    </a:lnTo>
                    <a:lnTo>
                      <a:pt x="4" y="38"/>
                    </a:lnTo>
                    <a:lnTo>
                      <a:pt x="4" y="40"/>
                    </a:lnTo>
                    <a:lnTo>
                      <a:pt x="4" y="40"/>
                    </a:lnTo>
                    <a:lnTo>
                      <a:pt x="2" y="38"/>
                    </a:lnTo>
                    <a:lnTo>
                      <a:pt x="2" y="38"/>
                    </a:lnTo>
                    <a:lnTo>
                      <a:pt x="2" y="40"/>
                    </a:lnTo>
                    <a:lnTo>
                      <a:pt x="4" y="42"/>
                    </a:lnTo>
                    <a:lnTo>
                      <a:pt x="4" y="42"/>
                    </a:lnTo>
                    <a:lnTo>
                      <a:pt x="10" y="46"/>
                    </a:lnTo>
                    <a:lnTo>
                      <a:pt x="12" y="46"/>
                    </a:lnTo>
                    <a:lnTo>
                      <a:pt x="12" y="48"/>
                    </a:lnTo>
                    <a:lnTo>
                      <a:pt x="12" y="50"/>
                    </a:lnTo>
                    <a:lnTo>
                      <a:pt x="12" y="50"/>
                    </a:lnTo>
                    <a:lnTo>
                      <a:pt x="14" y="50"/>
                    </a:lnTo>
                    <a:lnTo>
                      <a:pt x="14" y="50"/>
                    </a:lnTo>
                    <a:lnTo>
                      <a:pt x="16" y="50"/>
                    </a:lnTo>
                    <a:lnTo>
                      <a:pt x="16" y="50"/>
                    </a:lnTo>
                    <a:lnTo>
                      <a:pt x="16" y="50"/>
                    </a:lnTo>
                    <a:lnTo>
                      <a:pt x="16" y="50"/>
                    </a:lnTo>
                    <a:lnTo>
                      <a:pt x="16" y="48"/>
                    </a:lnTo>
                    <a:lnTo>
                      <a:pt x="16" y="48"/>
                    </a:lnTo>
                    <a:lnTo>
                      <a:pt x="18" y="48"/>
                    </a:lnTo>
                    <a:lnTo>
                      <a:pt x="18" y="48"/>
                    </a:lnTo>
                    <a:lnTo>
                      <a:pt x="18" y="48"/>
                    </a:lnTo>
                    <a:lnTo>
                      <a:pt x="18" y="46"/>
                    </a:lnTo>
                    <a:lnTo>
                      <a:pt x="16" y="46"/>
                    </a:lnTo>
                    <a:lnTo>
                      <a:pt x="16" y="46"/>
                    </a:lnTo>
                    <a:lnTo>
                      <a:pt x="18" y="44"/>
                    </a:lnTo>
                    <a:lnTo>
                      <a:pt x="18" y="46"/>
                    </a:lnTo>
                    <a:lnTo>
                      <a:pt x="18" y="46"/>
                    </a:lnTo>
                    <a:lnTo>
                      <a:pt x="18" y="44"/>
                    </a:lnTo>
                    <a:lnTo>
                      <a:pt x="20" y="44"/>
                    </a:lnTo>
                    <a:lnTo>
                      <a:pt x="22" y="44"/>
                    </a:lnTo>
                    <a:lnTo>
                      <a:pt x="22" y="44"/>
                    </a:lnTo>
                    <a:lnTo>
                      <a:pt x="22" y="44"/>
                    </a:lnTo>
                    <a:lnTo>
                      <a:pt x="22" y="42"/>
                    </a:lnTo>
                    <a:lnTo>
                      <a:pt x="22" y="40"/>
                    </a:lnTo>
                    <a:lnTo>
                      <a:pt x="22" y="40"/>
                    </a:lnTo>
                    <a:lnTo>
                      <a:pt x="24" y="40"/>
                    </a:lnTo>
                    <a:lnTo>
                      <a:pt x="24" y="38"/>
                    </a:lnTo>
                    <a:lnTo>
                      <a:pt x="24" y="38"/>
                    </a:lnTo>
                    <a:lnTo>
                      <a:pt x="26" y="38"/>
                    </a:lnTo>
                    <a:lnTo>
                      <a:pt x="26" y="36"/>
                    </a:lnTo>
                    <a:lnTo>
                      <a:pt x="26" y="36"/>
                    </a:lnTo>
                    <a:lnTo>
                      <a:pt x="26" y="34"/>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75" name="Freeform 249">
                <a:extLst>
                  <a:ext uri="{FF2B5EF4-FFF2-40B4-BE49-F238E27FC236}">
                    <a16:creationId xmlns:a16="http://schemas.microsoft.com/office/drawing/2014/main" id="{A5D6E28F-86EF-C722-1D43-491AAE43F52C}"/>
                  </a:ext>
                </a:extLst>
              </p:cNvPr>
              <p:cNvSpPr>
                <a:spLocks noEditPoints="1"/>
              </p:cNvSpPr>
              <p:nvPr/>
            </p:nvSpPr>
            <p:spPr bwMode="auto">
              <a:xfrm>
                <a:off x="3747" y="1011"/>
                <a:ext cx="14" cy="6"/>
              </a:xfrm>
              <a:custGeom>
                <a:avLst/>
                <a:gdLst>
                  <a:gd name="T0" fmla="*/ 14 w 14"/>
                  <a:gd name="T1" fmla="*/ 6 h 6"/>
                  <a:gd name="T2" fmla="*/ 12 w 14"/>
                  <a:gd name="T3" fmla="*/ 4 h 6"/>
                  <a:gd name="T4" fmla="*/ 12 w 14"/>
                  <a:gd name="T5" fmla="*/ 6 h 6"/>
                  <a:gd name="T6" fmla="*/ 12 w 14"/>
                  <a:gd name="T7" fmla="*/ 6 h 6"/>
                  <a:gd name="T8" fmla="*/ 12 w 14"/>
                  <a:gd name="T9" fmla="*/ 6 h 6"/>
                  <a:gd name="T10" fmla="*/ 12 w 14"/>
                  <a:gd name="T11" fmla="*/ 6 h 6"/>
                  <a:gd name="T12" fmla="*/ 14 w 14"/>
                  <a:gd name="T13" fmla="*/ 6 h 6"/>
                  <a:gd name="T14" fmla="*/ 14 w 14"/>
                  <a:gd name="T15" fmla="*/ 6 h 6"/>
                  <a:gd name="T16" fmla="*/ 14 w 14"/>
                  <a:gd name="T17" fmla="*/ 6 h 6"/>
                  <a:gd name="T18" fmla="*/ 14 w 14"/>
                  <a:gd name="T19" fmla="*/ 6 h 6"/>
                  <a:gd name="T20" fmla="*/ 2 w 14"/>
                  <a:gd name="T21" fmla="*/ 2 h 6"/>
                  <a:gd name="T22" fmla="*/ 0 w 14"/>
                  <a:gd name="T23" fmla="*/ 2 h 6"/>
                  <a:gd name="T24" fmla="*/ 0 w 14"/>
                  <a:gd name="T25" fmla="*/ 4 h 6"/>
                  <a:gd name="T26" fmla="*/ 0 w 14"/>
                  <a:gd name="T27" fmla="*/ 4 h 6"/>
                  <a:gd name="T28" fmla="*/ 2 w 14"/>
                  <a:gd name="T29" fmla="*/ 4 h 6"/>
                  <a:gd name="T30" fmla="*/ 2 w 14"/>
                  <a:gd name="T31" fmla="*/ 4 h 6"/>
                  <a:gd name="T32" fmla="*/ 2 w 14"/>
                  <a:gd name="T33" fmla="*/ 4 h 6"/>
                  <a:gd name="T34" fmla="*/ 2 w 14"/>
                  <a:gd name="T35" fmla="*/ 4 h 6"/>
                  <a:gd name="T36" fmla="*/ 2 w 14"/>
                  <a:gd name="T37" fmla="*/ 4 h 6"/>
                  <a:gd name="T38" fmla="*/ 2 w 14"/>
                  <a:gd name="T39" fmla="*/ 2 h 6"/>
                  <a:gd name="T40" fmla="*/ 8 w 14"/>
                  <a:gd name="T41" fmla="*/ 2 h 6"/>
                  <a:gd name="T42" fmla="*/ 8 w 14"/>
                  <a:gd name="T43" fmla="*/ 2 h 6"/>
                  <a:gd name="T44" fmla="*/ 8 w 14"/>
                  <a:gd name="T45" fmla="*/ 0 h 6"/>
                  <a:gd name="T46" fmla="*/ 6 w 14"/>
                  <a:gd name="T47" fmla="*/ 0 h 6"/>
                  <a:gd name="T48" fmla="*/ 6 w 14"/>
                  <a:gd name="T49" fmla="*/ 0 h 6"/>
                  <a:gd name="T50" fmla="*/ 6 w 14"/>
                  <a:gd name="T51" fmla="*/ 0 h 6"/>
                  <a:gd name="T52" fmla="*/ 6 w 14"/>
                  <a:gd name="T53" fmla="*/ 0 h 6"/>
                  <a:gd name="T54" fmla="*/ 4 w 14"/>
                  <a:gd name="T55" fmla="*/ 0 h 6"/>
                  <a:gd name="T56" fmla="*/ 4 w 14"/>
                  <a:gd name="T57" fmla="*/ 0 h 6"/>
                  <a:gd name="T58" fmla="*/ 4 w 14"/>
                  <a:gd name="T59" fmla="*/ 0 h 6"/>
                  <a:gd name="T60" fmla="*/ 4 w 14"/>
                  <a:gd name="T61" fmla="*/ 0 h 6"/>
                  <a:gd name="T62" fmla="*/ 4 w 14"/>
                  <a:gd name="T63" fmla="*/ 0 h 6"/>
                  <a:gd name="T64" fmla="*/ 4 w 14"/>
                  <a:gd name="T65" fmla="*/ 2 h 6"/>
                  <a:gd name="T66" fmla="*/ 4 w 14"/>
                  <a:gd name="T67" fmla="*/ 2 h 6"/>
                  <a:gd name="T68" fmla="*/ 4 w 14"/>
                  <a:gd name="T69" fmla="*/ 2 h 6"/>
                  <a:gd name="T70" fmla="*/ 4 w 14"/>
                  <a:gd name="T71" fmla="*/ 2 h 6"/>
                  <a:gd name="T72" fmla="*/ 4 w 14"/>
                  <a:gd name="T73" fmla="*/ 2 h 6"/>
                  <a:gd name="T74" fmla="*/ 4 w 14"/>
                  <a:gd name="T75" fmla="*/ 2 h 6"/>
                  <a:gd name="T76" fmla="*/ 2 w 14"/>
                  <a:gd name="T77" fmla="*/ 2 h 6"/>
                  <a:gd name="T78" fmla="*/ 2 w 14"/>
                  <a:gd name="T79" fmla="*/ 2 h 6"/>
                  <a:gd name="T80" fmla="*/ 4 w 14"/>
                  <a:gd name="T81" fmla="*/ 4 h 6"/>
                  <a:gd name="T82" fmla="*/ 4 w 14"/>
                  <a:gd name="T83" fmla="*/ 4 h 6"/>
                  <a:gd name="T84" fmla="*/ 8 w 14"/>
                  <a:gd name="T85" fmla="*/ 4 h 6"/>
                  <a:gd name="T86" fmla="*/ 8 w 14"/>
                  <a:gd name="T87" fmla="*/ 4 h 6"/>
                  <a:gd name="T88" fmla="*/ 8 w 14"/>
                  <a:gd name="T89" fmla="*/ 4 h 6"/>
                  <a:gd name="T90" fmla="*/ 8 w 14"/>
                  <a:gd name="T91" fmla="*/ 4 h 6"/>
                  <a:gd name="T92" fmla="*/ 8 w 14"/>
                  <a:gd name="T93" fmla="*/ 2 h 6"/>
                  <a:gd name="T94" fmla="*/ 8 w 14"/>
                  <a:gd name="T95" fmla="*/ 4 h 6"/>
                  <a:gd name="T96" fmla="*/ 10 w 14"/>
                  <a:gd name="T97" fmla="*/ 4 h 6"/>
                  <a:gd name="T98" fmla="*/ 10 w 14"/>
                  <a:gd name="T99" fmla="*/ 2 h 6"/>
                  <a:gd name="T100" fmla="*/ 10 w 14"/>
                  <a:gd name="T101" fmla="*/ 2 h 6"/>
                  <a:gd name="T102" fmla="*/ 8 w 14"/>
                  <a:gd name="T10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6">
                    <a:moveTo>
                      <a:pt x="14" y="6"/>
                    </a:moveTo>
                    <a:lnTo>
                      <a:pt x="12" y="4"/>
                    </a:lnTo>
                    <a:lnTo>
                      <a:pt x="12" y="6"/>
                    </a:lnTo>
                    <a:lnTo>
                      <a:pt x="12" y="6"/>
                    </a:lnTo>
                    <a:lnTo>
                      <a:pt x="12" y="6"/>
                    </a:lnTo>
                    <a:lnTo>
                      <a:pt x="12" y="6"/>
                    </a:lnTo>
                    <a:lnTo>
                      <a:pt x="14" y="6"/>
                    </a:lnTo>
                    <a:lnTo>
                      <a:pt x="14" y="6"/>
                    </a:lnTo>
                    <a:lnTo>
                      <a:pt x="14" y="6"/>
                    </a:lnTo>
                    <a:lnTo>
                      <a:pt x="14" y="6"/>
                    </a:lnTo>
                    <a:close/>
                    <a:moveTo>
                      <a:pt x="2" y="2"/>
                    </a:moveTo>
                    <a:lnTo>
                      <a:pt x="0" y="2"/>
                    </a:lnTo>
                    <a:lnTo>
                      <a:pt x="0" y="4"/>
                    </a:lnTo>
                    <a:lnTo>
                      <a:pt x="0" y="4"/>
                    </a:lnTo>
                    <a:lnTo>
                      <a:pt x="2" y="4"/>
                    </a:lnTo>
                    <a:lnTo>
                      <a:pt x="2" y="4"/>
                    </a:lnTo>
                    <a:lnTo>
                      <a:pt x="2" y="4"/>
                    </a:lnTo>
                    <a:lnTo>
                      <a:pt x="2" y="4"/>
                    </a:lnTo>
                    <a:lnTo>
                      <a:pt x="2" y="4"/>
                    </a:lnTo>
                    <a:lnTo>
                      <a:pt x="2" y="2"/>
                    </a:lnTo>
                    <a:close/>
                    <a:moveTo>
                      <a:pt x="8" y="2"/>
                    </a:moveTo>
                    <a:lnTo>
                      <a:pt x="8" y="2"/>
                    </a:lnTo>
                    <a:lnTo>
                      <a:pt x="8" y="0"/>
                    </a:lnTo>
                    <a:lnTo>
                      <a:pt x="6" y="0"/>
                    </a:lnTo>
                    <a:lnTo>
                      <a:pt x="6" y="0"/>
                    </a:lnTo>
                    <a:lnTo>
                      <a:pt x="6" y="0"/>
                    </a:lnTo>
                    <a:lnTo>
                      <a:pt x="6" y="0"/>
                    </a:lnTo>
                    <a:lnTo>
                      <a:pt x="4" y="0"/>
                    </a:lnTo>
                    <a:lnTo>
                      <a:pt x="4" y="0"/>
                    </a:lnTo>
                    <a:lnTo>
                      <a:pt x="4" y="0"/>
                    </a:lnTo>
                    <a:lnTo>
                      <a:pt x="4" y="0"/>
                    </a:lnTo>
                    <a:lnTo>
                      <a:pt x="4" y="0"/>
                    </a:lnTo>
                    <a:lnTo>
                      <a:pt x="4" y="2"/>
                    </a:lnTo>
                    <a:lnTo>
                      <a:pt x="4" y="2"/>
                    </a:lnTo>
                    <a:lnTo>
                      <a:pt x="4" y="2"/>
                    </a:lnTo>
                    <a:lnTo>
                      <a:pt x="4" y="2"/>
                    </a:lnTo>
                    <a:lnTo>
                      <a:pt x="4" y="2"/>
                    </a:lnTo>
                    <a:lnTo>
                      <a:pt x="4" y="2"/>
                    </a:lnTo>
                    <a:lnTo>
                      <a:pt x="2" y="2"/>
                    </a:lnTo>
                    <a:lnTo>
                      <a:pt x="2" y="2"/>
                    </a:lnTo>
                    <a:lnTo>
                      <a:pt x="4" y="4"/>
                    </a:lnTo>
                    <a:lnTo>
                      <a:pt x="4" y="4"/>
                    </a:lnTo>
                    <a:lnTo>
                      <a:pt x="8" y="4"/>
                    </a:lnTo>
                    <a:lnTo>
                      <a:pt x="8" y="4"/>
                    </a:lnTo>
                    <a:lnTo>
                      <a:pt x="8" y="4"/>
                    </a:lnTo>
                    <a:lnTo>
                      <a:pt x="8" y="4"/>
                    </a:lnTo>
                    <a:lnTo>
                      <a:pt x="8" y="2"/>
                    </a:lnTo>
                    <a:lnTo>
                      <a:pt x="8" y="4"/>
                    </a:lnTo>
                    <a:lnTo>
                      <a:pt x="10" y="4"/>
                    </a:lnTo>
                    <a:lnTo>
                      <a:pt x="10" y="2"/>
                    </a:lnTo>
                    <a:lnTo>
                      <a:pt x="10" y="2"/>
                    </a:lnTo>
                    <a:lnTo>
                      <a:pt x="8" y="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sp>
            <p:nvSpPr>
              <p:cNvPr id="76" name="Freeform 250">
                <a:extLst>
                  <a:ext uri="{FF2B5EF4-FFF2-40B4-BE49-F238E27FC236}">
                    <a16:creationId xmlns:a16="http://schemas.microsoft.com/office/drawing/2014/main" id="{6B0BA497-4F73-BE3B-F111-1AB84662DB83}"/>
                  </a:ext>
                </a:extLst>
              </p:cNvPr>
              <p:cNvSpPr>
                <a:spLocks/>
              </p:cNvSpPr>
              <p:nvPr/>
            </p:nvSpPr>
            <p:spPr bwMode="auto">
              <a:xfrm>
                <a:off x="4379" y="1387"/>
                <a:ext cx="202" cy="165"/>
              </a:xfrm>
              <a:custGeom>
                <a:avLst/>
                <a:gdLst>
                  <a:gd name="T0" fmla="*/ 194 w 202"/>
                  <a:gd name="T1" fmla="*/ 20 h 165"/>
                  <a:gd name="T2" fmla="*/ 184 w 202"/>
                  <a:gd name="T3" fmla="*/ 22 h 165"/>
                  <a:gd name="T4" fmla="*/ 184 w 202"/>
                  <a:gd name="T5" fmla="*/ 18 h 165"/>
                  <a:gd name="T6" fmla="*/ 170 w 202"/>
                  <a:gd name="T7" fmla="*/ 26 h 165"/>
                  <a:gd name="T8" fmla="*/ 156 w 202"/>
                  <a:gd name="T9" fmla="*/ 33 h 165"/>
                  <a:gd name="T10" fmla="*/ 152 w 202"/>
                  <a:gd name="T11" fmla="*/ 12 h 165"/>
                  <a:gd name="T12" fmla="*/ 146 w 202"/>
                  <a:gd name="T13" fmla="*/ 10 h 165"/>
                  <a:gd name="T14" fmla="*/ 136 w 202"/>
                  <a:gd name="T15" fmla="*/ 2 h 165"/>
                  <a:gd name="T16" fmla="*/ 132 w 202"/>
                  <a:gd name="T17" fmla="*/ 12 h 165"/>
                  <a:gd name="T18" fmla="*/ 126 w 202"/>
                  <a:gd name="T19" fmla="*/ 16 h 165"/>
                  <a:gd name="T20" fmla="*/ 122 w 202"/>
                  <a:gd name="T21" fmla="*/ 24 h 165"/>
                  <a:gd name="T22" fmla="*/ 114 w 202"/>
                  <a:gd name="T23" fmla="*/ 20 h 165"/>
                  <a:gd name="T24" fmla="*/ 110 w 202"/>
                  <a:gd name="T25" fmla="*/ 22 h 165"/>
                  <a:gd name="T26" fmla="*/ 104 w 202"/>
                  <a:gd name="T27" fmla="*/ 29 h 165"/>
                  <a:gd name="T28" fmla="*/ 96 w 202"/>
                  <a:gd name="T29" fmla="*/ 22 h 165"/>
                  <a:gd name="T30" fmla="*/ 84 w 202"/>
                  <a:gd name="T31" fmla="*/ 20 h 165"/>
                  <a:gd name="T32" fmla="*/ 66 w 202"/>
                  <a:gd name="T33" fmla="*/ 16 h 165"/>
                  <a:gd name="T34" fmla="*/ 56 w 202"/>
                  <a:gd name="T35" fmla="*/ 24 h 165"/>
                  <a:gd name="T36" fmla="*/ 52 w 202"/>
                  <a:gd name="T37" fmla="*/ 39 h 165"/>
                  <a:gd name="T38" fmla="*/ 46 w 202"/>
                  <a:gd name="T39" fmla="*/ 45 h 165"/>
                  <a:gd name="T40" fmla="*/ 34 w 202"/>
                  <a:gd name="T41" fmla="*/ 49 h 165"/>
                  <a:gd name="T42" fmla="*/ 34 w 202"/>
                  <a:gd name="T43" fmla="*/ 57 h 165"/>
                  <a:gd name="T44" fmla="*/ 26 w 202"/>
                  <a:gd name="T45" fmla="*/ 59 h 165"/>
                  <a:gd name="T46" fmla="*/ 18 w 202"/>
                  <a:gd name="T47" fmla="*/ 55 h 165"/>
                  <a:gd name="T48" fmla="*/ 8 w 202"/>
                  <a:gd name="T49" fmla="*/ 53 h 165"/>
                  <a:gd name="T50" fmla="*/ 6 w 202"/>
                  <a:gd name="T51" fmla="*/ 59 h 165"/>
                  <a:gd name="T52" fmla="*/ 6 w 202"/>
                  <a:gd name="T53" fmla="*/ 65 h 165"/>
                  <a:gd name="T54" fmla="*/ 4 w 202"/>
                  <a:gd name="T55" fmla="*/ 71 h 165"/>
                  <a:gd name="T56" fmla="*/ 4 w 202"/>
                  <a:gd name="T57" fmla="*/ 75 h 165"/>
                  <a:gd name="T58" fmla="*/ 2 w 202"/>
                  <a:gd name="T59" fmla="*/ 89 h 165"/>
                  <a:gd name="T60" fmla="*/ 6 w 202"/>
                  <a:gd name="T61" fmla="*/ 93 h 165"/>
                  <a:gd name="T62" fmla="*/ 10 w 202"/>
                  <a:gd name="T63" fmla="*/ 113 h 165"/>
                  <a:gd name="T64" fmla="*/ 12 w 202"/>
                  <a:gd name="T65" fmla="*/ 127 h 165"/>
                  <a:gd name="T66" fmla="*/ 28 w 202"/>
                  <a:gd name="T67" fmla="*/ 139 h 165"/>
                  <a:gd name="T68" fmla="*/ 36 w 202"/>
                  <a:gd name="T69" fmla="*/ 161 h 165"/>
                  <a:gd name="T70" fmla="*/ 68 w 202"/>
                  <a:gd name="T71" fmla="*/ 163 h 165"/>
                  <a:gd name="T72" fmla="*/ 82 w 202"/>
                  <a:gd name="T73" fmla="*/ 161 h 165"/>
                  <a:gd name="T74" fmla="*/ 100 w 202"/>
                  <a:gd name="T75" fmla="*/ 155 h 165"/>
                  <a:gd name="T76" fmla="*/ 98 w 202"/>
                  <a:gd name="T77" fmla="*/ 143 h 165"/>
                  <a:gd name="T78" fmla="*/ 102 w 202"/>
                  <a:gd name="T79" fmla="*/ 133 h 165"/>
                  <a:gd name="T80" fmla="*/ 116 w 202"/>
                  <a:gd name="T81" fmla="*/ 131 h 165"/>
                  <a:gd name="T82" fmla="*/ 114 w 202"/>
                  <a:gd name="T83" fmla="*/ 125 h 165"/>
                  <a:gd name="T84" fmla="*/ 126 w 202"/>
                  <a:gd name="T85" fmla="*/ 123 h 165"/>
                  <a:gd name="T86" fmla="*/ 134 w 202"/>
                  <a:gd name="T87" fmla="*/ 123 h 165"/>
                  <a:gd name="T88" fmla="*/ 138 w 202"/>
                  <a:gd name="T89" fmla="*/ 107 h 165"/>
                  <a:gd name="T90" fmla="*/ 144 w 202"/>
                  <a:gd name="T91" fmla="*/ 97 h 165"/>
                  <a:gd name="T92" fmla="*/ 140 w 202"/>
                  <a:gd name="T93" fmla="*/ 83 h 165"/>
                  <a:gd name="T94" fmla="*/ 156 w 202"/>
                  <a:gd name="T95" fmla="*/ 83 h 165"/>
                  <a:gd name="T96" fmla="*/ 156 w 202"/>
                  <a:gd name="T97" fmla="*/ 73 h 165"/>
                  <a:gd name="T98" fmla="*/ 160 w 202"/>
                  <a:gd name="T99" fmla="*/ 65 h 165"/>
                  <a:gd name="T100" fmla="*/ 162 w 202"/>
                  <a:gd name="T101" fmla="*/ 59 h 165"/>
                  <a:gd name="T102" fmla="*/ 160 w 202"/>
                  <a:gd name="T103" fmla="*/ 53 h 165"/>
                  <a:gd name="T104" fmla="*/ 154 w 202"/>
                  <a:gd name="T105" fmla="*/ 43 h 165"/>
                  <a:gd name="T106" fmla="*/ 160 w 202"/>
                  <a:gd name="T107" fmla="*/ 37 h 165"/>
                  <a:gd name="T108" fmla="*/ 170 w 202"/>
                  <a:gd name="T109" fmla="*/ 31 h 165"/>
                  <a:gd name="T110" fmla="*/ 188 w 202"/>
                  <a:gd name="T111" fmla="*/ 29 h 165"/>
                  <a:gd name="T112" fmla="*/ 198 w 202"/>
                  <a:gd name="T113" fmla="*/ 26 h 165"/>
                  <a:gd name="T114" fmla="*/ 200 w 202"/>
                  <a:gd name="T115" fmla="*/ 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2" h="165">
                    <a:moveTo>
                      <a:pt x="202" y="22"/>
                    </a:moveTo>
                    <a:lnTo>
                      <a:pt x="202" y="22"/>
                    </a:lnTo>
                    <a:lnTo>
                      <a:pt x="200" y="20"/>
                    </a:lnTo>
                    <a:lnTo>
                      <a:pt x="198" y="20"/>
                    </a:lnTo>
                    <a:lnTo>
                      <a:pt x="196" y="20"/>
                    </a:lnTo>
                    <a:lnTo>
                      <a:pt x="196" y="20"/>
                    </a:lnTo>
                    <a:lnTo>
                      <a:pt x="194" y="20"/>
                    </a:lnTo>
                    <a:lnTo>
                      <a:pt x="192" y="20"/>
                    </a:lnTo>
                    <a:lnTo>
                      <a:pt x="192" y="20"/>
                    </a:lnTo>
                    <a:lnTo>
                      <a:pt x="192" y="20"/>
                    </a:lnTo>
                    <a:lnTo>
                      <a:pt x="190" y="20"/>
                    </a:lnTo>
                    <a:lnTo>
                      <a:pt x="188" y="22"/>
                    </a:lnTo>
                    <a:lnTo>
                      <a:pt x="186" y="22"/>
                    </a:lnTo>
                    <a:lnTo>
                      <a:pt x="184" y="22"/>
                    </a:lnTo>
                    <a:lnTo>
                      <a:pt x="184" y="22"/>
                    </a:lnTo>
                    <a:lnTo>
                      <a:pt x="184" y="22"/>
                    </a:lnTo>
                    <a:lnTo>
                      <a:pt x="186" y="20"/>
                    </a:lnTo>
                    <a:lnTo>
                      <a:pt x="186" y="20"/>
                    </a:lnTo>
                    <a:lnTo>
                      <a:pt x="184" y="20"/>
                    </a:lnTo>
                    <a:lnTo>
                      <a:pt x="184" y="18"/>
                    </a:lnTo>
                    <a:lnTo>
                      <a:pt x="184" y="18"/>
                    </a:lnTo>
                    <a:lnTo>
                      <a:pt x="182" y="18"/>
                    </a:lnTo>
                    <a:lnTo>
                      <a:pt x="182" y="18"/>
                    </a:lnTo>
                    <a:lnTo>
                      <a:pt x="180" y="18"/>
                    </a:lnTo>
                    <a:lnTo>
                      <a:pt x="178" y="20"/>
                    </a:lnTo>
                    <a:lnTo>
                      <a:pt x="174" y="22"/>
                    </a:lnTo>
                    <a:lnTo>
                      <a:pt x="172" y="24"/>
                    </a:lnTo>
                    <a:lnTo>
                      <a:pt x="170" y="26"/>
                    </a:lnTo>
                    <a:lnTo>
                      <a:pt x="166" y="29"/>
                    </a:lnTo>
                    <a:lnTo>
                      <a:pt x="164" y="29"/>
                    </a:lnTo>
                    <a:lnTo>
                      <a:pt x="162" y="31"/>
                    </a:lnTo>
                    <a:lnTo>
                      <a:pt x="160" y="33"/>
                    </a:lnTo>
                    <a:lnTo>
                      <a:pt x="158" y="33"/>
                    </a:lnTo>
                    <a:lnTo>
                      <a:pt x="158" y="33"/>
                    </a:lnTo>
                    <a:lnTo>
                      <a:pt x="156" y="33"/>
                    </a:lnTo>
                    <a:lnTo>
                      <a:pt x="154" y="31"/>
                    </a:lnTo>
                    <a:lnTo>
                      <a:pt x="154" y="26"/>
                    </a:lnTo>
                    <a:lnTo>
                      <a:pt x="152" y="24"/>
                    </a:lnTo>
                    <a:lnTo>
                      <a:pt x="152" y="22"/>
                    </a:lnTo>
                    <a:lnTo>
                      <a:pt x="152" y="18"/>
                    </a:lnTo>
                    <a:lnTo>
                      <a:pt x="152" y="16"/>
                    </a:lnTo>
                    <a:lnTo>
                      <a:pt x="152" y="12"/>
                    </a:lnTo>
                    <a:lnTo>
                      <a:pt x="152" y="12"/>
                    </a:lnTo>
                    <a:lnTo>
                      <a:pt x="152" y="10"/>
                    </a:lnTo>
                    <a:lnTo>
                      <a:pt x="150" y="10"/>
                    </a:lnTo>
                    <a:lnTo>
                      <a:pt x="150" y="10"/>
                    </a:lnTo>
                    <a:lnTo>
                      <a:pt x="148" y="10"/>
                    </a:lnTo>
                    <a:lnTo>
                      <a:pt x="148" y="10"/>
                    </a:lnTo>
                    <a:lnTo>
                      <a:pt x="146" y="10"/>
                    </a:lnTo>
                    <a:lnTo>
                      <a:pt x="146" y="8"/>
                    </a:lnTo>
                    <a:lnTo>
                      <a:pt x="146" y="6"/>
                    </a:lnTo>
                    <a:lnTo>
                      <a:pt x="144" y="4"/>
                    </a:lnTo>
                    <a:lnTo>
                      <a:pt x="142" y="2"/>
                    </a:lnTo>
                    <a:lnTo>
                      <a:pt x="138" y="0"/>
                    </a:lnTo>
                    <a:lnTo>
                      <a:pt x="136" y="0"/>
                    </a:lnTo>
                    <a:lnTo>
                      <a:pt x="136" y="2"/>
                    </a:lnTo>
                    <a:lnTo>
                      <a:pt x="134" y="6"/>
                    </a:lnTo>
                    <a:lnTo>
                      <a:pt x="134" y="8"/>
                    </a:lnTo>
                    <a:lnTo>
                      <a:pt x="132" y="8"/>
                    </a:lnTo>
                    <a:lnTo>
                      <a:pt x="132" y="10"/>
                    </a:lnTo>
                    <a:lnTo>
                      <a:pt x="132" y="10"/>
                    </a:lnTo>
                    <a:lnTo>
                      <a:pt x="132" y="10"/>
                    </a:lnTo>
                    <a:lnTo>
                      <a:pt x="132" y="12"/>
                    </a:lnTo>
                    <a:lnTo>
                      <a:pt x="132" y="14"/>
                    </a:lnTo>
                    <a:lnTo>
                      <a:pt x="132" y="16"/>
                    </a:lnTo>
                    <a:lnTo>
                      <a:pt x="132" y="16"/>
                    </a:lnTo>
                    <a:lnTo>
                      <a:pt x="130" y="16"/>
                    </a:lnTo>
                    <a:lnTo>
                      <a:pt x="130" y="16"/>
                    </a:lnTo>
                    <a:lnTo>
                      <a:pt x="128" y="16"/>
                    </a:lnTo>
                    <a:lnTo>
                      <a:pt x="126" y="16"/>
                    </a:lnTo>
                    <a:lnTo>
                      <a:pt x="124" y="16"/>
                    </a:lnTo>
                    <a:lnTo>
                      <a:pt x="122" y="16"/>
                    </a:lnTo>
                    <a:lnTo>
                      <a:pt x="122" y="18"/>
                    </a:lnTo>
                    <a:lnTo>
                      <a:pt x="122" y="20"/>
                    </a:lnTo>
                    <a:lnTo>
                      <a:pt x="122" y="22"/>
                    </a:lnTo>
                    <a:lnTo>
                      <a:pt x="122" y="22"/>
                    </a:lnTo>
                    <a:lnTo>
                      <a:pt x="122" y="24"/>
                    </a:lnTo>
                    <a:lnTo>
                      <a:pt x="120" y="24"/>
                    </a:lnTo>
                    <a:lnTo>
                      <a:pt x="120" y="24"/>
                    </a:lnTo>
                    <a:lnTo>
                      <a:pt x="118" y="24"/>
                    </a:lnTo>
                    <a:lnTo>
                      <a:pt x="116" y="22"/>
                    </a:lnTo>
                    <a:lnTo>
                      <a:pt x="116" y="20"/>
                    </a:lnTo>
                    <a:lnTo>
                      <a:pt x="114" y="20"/>
                    </a:lnTo>
                    <a:lnTo>
                      <a:pt x="114" y="20"/>
                    </a:lnTo>
                    <a:lnTo>
                      <a:pt x="114" y="20"/>
                    </a:lnTo>
                    <a:lnTo>
                      <a:pt x="114" y="22"/>
                    </a:lnTo>
                    <a:lnTo>
                      <a:pt x="114" y="22"/>
                    </a:lnTo>
                    <a:lnTo>
                      <a:pt x="112" y="22"/>
                    </a:lnTo>
                    <a:lnTo>
                      <a:pt x="112" y="22"/>
                    </a:lnTo>
                    <a:lnTo>
                      <a:pt x="112" y="22"/>
                    </a:lnTo>
                    <a:lnTo>
                      <a:pt x="110" y="22"/>
                    </a:lnTo>
                    <a:lnTo>
                      <a:pt x="110" y="24"/>
                    </a:lnTo>
                    <a:lnTo>
                      <a:pt x="108" y="24"/>
                    </a:lnTo>
                    <a:lnTo>
                      <a:pt x="106" y="26"/>
                    </a:lnTo>
                    <a:lnTo>
                      <a:pt x="106" y="26"/>
                    </a:lnTo>
                    <a:lnTo>
                      <a:pt x="106" y="26"/>
                    </a:lnTo>
                    <a:lnTo>
                      <a:pt x="106" y="26"/>
                    </a:lnTo>
                    <a:lnTo>
                      <a:pt x="104" y="29"/>
                    </a:lnTo>
                    <a:lnTo>
                      <a:pt x="102" y="29"/>
                    </a:lnTo>
                    <a:lnTo>
                      <a:pt x="100" y="26"/>
                    </a:lnTo>
                    <a:lnTo>
                      <a:pt x="98" y="24"/>
                    </a:lnTo>
                    <a:lnTo>
                      <a:pt x="98" y="24"/>
                    </a:lnTo>
                    <a:lnTo>
                      <a:pt x="98" y="24"/>
                    </a:lnTo>
                    <a:lnTo>
                      <a:pt x="96" y="22"/>
                    </a:lnTo>
                    <a:lnTo>
                      <a:pt x="96" y="22"/>
                    </a:lnTo>
                    <a:lnTo>
                      <a:pt x="94" y="22"/>
                    </a:lnTo>
                    <a:lnTo>
                      <a:pt x="94" y="22"/>
                    </a:lnTo>
                    <a:lnTo>
                      <a:pt x="92" y="22"/>
                    </a:lnTo>
                    <a:lnTo>
                      <a:pt x="92" y="22"/>
                    </a:lnTo>
                    <a:lnTo>
                      <a:pt x="90" y="22"/>
                    </a:lnTo>
                    <a:lnTo>
                      <a:pt x="88" y="20"/>
                    </a:lnTo>
                    <a:lnTo>
                      <a:pt x="84" y="20"/>
                    </a:lnTo>
                    <a:lnTo>
                      <a:pt x="80" y="20"/>
                    </a:lnTo>
                    <a:lnTo>
                      <a:pt x="78" y="20"/>
                    </a:lnTo>
                    <a:lnTo>
                      <a:pt x="76" y="20"/>
                    </a:lnTo>
                    <a:lnTo>
                      <a:pt x="72" y="20"/>
                    </a:lnTo>
                    <a:lnTo>
                      <a:pt x="70" y="18"/>
                    </a:lnTo>
                    <a:lnTo>
                      <a:pt x="68" y="16"/>
                    </a:lnTo>
                    <a:lnTo>
                      <a:pt x="66" y="16"/>
                    </a:lnTo>
                    <a:lnTo>
                      <a:pt x="66" y="18"/>
                    </a:lnTo>
                    <a:lnTo>
                      <a:pt x="66" y="18"/>
                    </a:lnTo>
                    <a:lnTo>
                      <a:pt x="66" y="20"/>
                    </a:lnTo>
                    <a:lnTo>
                      <a:pt x="66" y="22"/>
                    </a:lnTo>
                    <a:lnTo>
                      <a:pt x="62" y="22"/>
                    </a:lnTo>
                    <a:lnTo>
                      <a:pt x="58" y="22"/>
                    </a:lnTo>
                    <a:lnTo>
                      <a:pt x="56" y="24"/>
                    </a:lnTo>
                    <a:lnTo>
                      <a:pt x="54" y="24"/>
                    </a:lnTo>
                    <a:lnTo>
                      <a:pt x="54" y="26"/>
                    </a:lnTo>
                    <a:lnTo>
                      <a:pt x="54" y="29"/>
                    </a:lnTo>
                    <a:lnTo>
                      <a:pt x="54" y="33"/>
                    </a:lnTo>
                    <a:lnTo>
                      <a:pt x="54" y="35"/>
                    </a:lnTo>
                    <a:lnTo>
                      <a:pt x="54" y="39"/>
                    </a:lnTo>
                    <a:lnTo>
                      <a:pt x="52" y="39"/>
                    </a:lnTo>
                    <a:lnTo>
                      <a:pt x="52" y="41"/>
                    </a:lnTo>
                    <a:lnTo>
                      <a:pt x="48" y="43"/>
                    </a:lnTo>
                    <a:lnTo>
                      <a:pt x="48" y="43"/>
                    </a:lnTo>
                    <a:lnTo>
                      <a:pt x="48" y="45"/>
                    </a:lnTo>
                    <a:lnTo>
                      <a:pt x="48" y="45"/>
                    </a:lnTo>
                    <a:lnTo>
                      <a:pt x="46" y="45"/>
                    </a:lnTo>
                    <a:lnTo>
                      <a:pt x="46" y="45"/>
                    </a:lnTo>
                    <a:lnTo>
                      <a:pt x="44" y="45"/>
                    </a:lnTo>
                    <a:lnTo>
                      <a:pt x="42" y="47"/>
                    </a:lnTo>
                    <a:lnTo>
                      <a:pt x="40" y="47"/>
                    </a:lnTo>
                    <a:lnTo>
                      <a:pt x="36" y="49"/>
                    </a:lnTo>
                    <a:lnTo>
                      <a:pt x="34" y="49"/>
                    </a:lnTo>
                    <a:lnTo>
                      <a:pt x="34" y="49"/>
                    </a:lnTo>
                    <a:lnTo>
                      <a:pt x="34" y="49"/>
                    </a:lnTo>
                    <a:lnTo>
                      <a:pt x="34" y="51"/>
                    </a:lnTo>
                    <a:lnTo>
                      <a:pt x="34" y="51"/>
                    </a:lnTo>
                    <a:lnTo>
                      <a:pt x="36" y="51"/>
                    </a:lnTo>
                    <a:lnTo>
                      <a:pt x="34" y="53"/>
                    </a:lnTo>
                    <a:lnTo>
                      <a:pt x="34" y="53"/>
                    </a:lnTo>
                    <a:lnTo>
                      <a:pt x="34" y="57"/>
                    </a:lnTo>
                    <a:lnTo>
                      <a:pt x="34" y="57"/>
                    </a:lnTo>
                    <a:lnTo>
                      <a:pt x="32" y="57"/>
                    </a:lnTo>
                    <a:lnTo>
                      <a:pt x="30" y="59"/>
                    </a:lnTo>
                    <a:lnTo>
                      <a:pt x="30" y="59"/>
                    </a:lnTo>
                    <a:lnTo>
                      <a:pt x="28" y="59"/>
                    </a:lnTo>
                    <a:lnTo>
                      <a:pt x="28" y="59"/>
                    </a:lnTo>
                    <a:lnTo>
                      <a:pt x="26" y="59"/>
                    </a:lnTo>
                    <a:lnTo>
                      <a:pt x="26" y="59"/>
                    </a:lnTo>
                    <a:lnTo>
                      <a:pt x="24" y="61"/>
                    </a:lnTo>
                    <a:lnTo>
                      <a:pt x="24" y="61"/>
                    </a:lnTo>
                    <a:lnTo>
                      <a:pt x="22" y="59"/>
                    </a:lnTo>
                    <a:lnTo>
                      <a:pt x="22" y="59"/>
                    </a:lnTo>
                    <a:lnTo>
                      <a:pt x="20" y="57"/>
                    </a:lnTo>
                    <a:lnTo>
                      <a:pt x="18" y="57"/>
                    </a:lnTo>
                    <a:lnTo>
                      <a:pt x="18" y="55"/>
                    </a:lnTo>
                    <a:lnTo>
                      <a:pt x="16" y="57"/>
                    </a:lnTo>
                    <a:lnTo>
                      <a:pt x="14" y="57"/>
                    </a:lnTo>
                    <a:lnTo>
                      <a:pt x="14" y="57"/>
                    </a:lnTo>
                    <a:lnTo>
                      <a:pt x="12" y="55"/>
                    </a:lnTo>
                    <a:lnTo>
                      <a:pt x="10" y="55"/>
                    </a:lnTo>
                    <a:lnTo>
                      <a:pt x="8" y="53"/>
                    </a:lnTo>
                    <a:lnTo>
                      <a:pt x="8" y="53"/>
                    </a:lnTo>
                    <a:lnTo>
                      <a:pt x="8" y="53"/>
                    </a:lnTo>
                    <a:lnTo>
                      <a:pt x="8" y="55"/>
                    </a:lnTo>
                    <a:lnTo>
                      <a:pt x="8" y="55"/>
                    </a:lnTo>
                    <a:lnTo>
                      <a:pt x="8" y="55"/>
                    </a:lnTo>
                    <a:lnTo>
                      <a:pt x="8" y="57"/>
                    </a:lnTo>
                    <a:lnTo>
                      <a:pt x="6" y="57"/>
                    </a:lnTo>
                    <a:lnTo>
                      <a:pt x="6" y="59"/>
                    </a:lnTo>
                    <a:lnTo>
                      <a:pt x="6" y="59"/>
                    </a:lnTo>
                    <a:lnTo>
                      <a:pt x="6" y="59"/>
                    </a:lnTo>
                    <a:lnTo>
                      <a:pt x="6" y="61"/>
                    </a:lnTo>
                    <a:lnTo>
                      <a:pt x="6" y="61"/>
                    </a:lnTo>
                    <a:lnTo>
                      <a:pt x="8" y="63"/>
                    </a:lnTo>
                    <a:lnTo>
                      <a:pt x="6" y="63"/>
                    </a:lnTo>
                    <a:lnTo>
                      <a:pt x="6" y="65"/>
                    </a:lnTo>
                    <a:lnTo>
                      <a:pt x="6" y="65"/>
                    </a:lnTo>
                    <a:lnTo>
                      <a:pt x="6" y="67"/>
                    </a:lnTo>
                    <a:lnTo>
                      <a:pt x="6" y="67"/>
                    </a:lnTo>
                    <a:lnTo>
                      <a:pt x="6" y="69"/>
                    </a:lnTo>
                    <a:lnTo>
                      <a:pt x="6" y="69"/>
                    </a:lnTo>
                    <a:lnTo>
                      <a:pt x="6" y="71"/>
                    </a:lnTo>
                    <a:lnTo>
                      <a:pt x="4" y="71"/>
                    </a:lnTo>
                    <a:lnTo>
                      <a:pt x="4" y="71"/>
                    </a:lnTo>
                    <a:lnTo>
                      <a:pt x="4" y="73"/>
                    </a:lnTo>
                    <a:lnTo>
                      <a:pt x="2" y="73"/>
                    </a:lnTo>
                    <a:lnTo>
                      <a:pt x="2" y="73"/>
                    </a:lnTo>
                    <a:lnTo>
                      <a:pt x="2" y="73"/>
                    </a:lnTo>
                    <a:lnTo>
                      <a:pt x="4" y="73"/>
                    </a:lnTo>
                    <a:lnTo>
                      <a:pt x="4" y="75"/>
                    </a:lnTo>
                    <a:lnTo>
                      <a:pt x="6" y="77"/>
                    </a:lnTo>
                    <a:lnTo>
                      <a:pt x="2" y="77"/>
                    </a:lnTo>
                    <a:lnTo>
                      <a:pt x="2" y="79"/>
                    </a:lnTo>
                    <a:lnTo>
                      <a:pt x="0" y="81"/>
                    </a:lnTo>
                    <a:lnTo>
                      <a:pt x="2" y="85"/>
                    </a:lnTo>
                    <a:lnTo>
                      <a:pt x="2" y="87"/>
                    </a:lnTo>
                    <a:lnTo>
                      <a:pt x="2" y="89"/>
                    </a:lnTo>
                    <a:lnTo>
                      <a:pt x="2" y="89"/>
                    </a:lnTo>
                    <a:lnTo>
                      <a:pt x="4" y="89"/>
                    </a:lnTo>
                    <a:lnTo>
                      <a:pt x="6" y="89"/>
                    </a:lnTo>
                    <a:lnTo>
                      <a:pt x="8" y="91"/>
                    </a:lnTo>
                    <a:lnTo>
                      <a:pt x="8" y="91"/>
                    </a:lnTo>
                    <a:lnTo>
                      <a:pt x="8" y="91"/>
                    </a:lnTo>
                    <a:lnTo>
                      <a:pt x="6" y="93"/>
                    </a:lnTo>
                    <a:lnTo>
                      <a:pt x="6" y="95"/>
                    </a:lnTo>
                    <a:lnTo>
                      <a:pt x="4" y="97"/>
                    </a:lnTo>
                    <a:lnTo>
                      <a:pt x="4" y="99"/>
                    </a:lnTo>
                    <a:lnTo>
                      <a:pt x="4" y="101"/>
                    </a:lnTo>
                    <a:lnTo>
                      <a:pt x="6" y="103"/>
                    </a:lnTo>
                    <a:lnTo>
                      <a:pt x="8" y="107"/>
                    </a:lnTo>
                    <a:lnTo>
                      <a:pt x="10" y="113"/>
                    </a:lnTo>
                    <a:lnTo>
                      <a:pt x="10" y="115"/>
                    </a:lnTo>
                    <a:lnTo>
                      <a:pt x="10" y="119"/>
                    </a:lnTo>
                    <a:lnTo>
                      <a:pt x="10" y="119"/>
                    </a:lnTo>
                    <a:lnTo>
                      <a:pt x="12" y="123"/>
                    </a:lnTo>
                    <a:lnTo>
                      <a:pt x="12" y="123"/>
                    </a:lnTo>
                    <a:lnTo>
                      <a:pt x="12" y="127"/>
                    </a:lnTo>
                    <a:lnTo>
                      <a:pt x="12" y="127"/>
                    </a:lnTo>
                    <a:lnTo>
                      <a:pt x="16" y="127"/>
                    </a:lnTo>
                    <a:lnTo>
                      <a:pt x="20" y="129"/>
                    </a:lnTo>
                    <a:lnTo>
                      <a:pt x="26" y="129"/>
                    </a:lnTo>
                    <a:lnTo>
                      <a:pt x="26" y="131"/>
                    </a:lnTo>
                    <a:lnTo>
                      <a:pt x="28" y="135"/>
                    </a:lnTo>
                    <a:lnTo>
                      <a:pt x="28" y="137"/>
                    </a:lnTo>
                    <a:lnTo>
                      <a:pt x="28" y="139"/>
                    </a:lnTo>
                    <a:lnTo>
                      <a:pt x="26" y="143"/>
                    </a:lnTo>
                    <a:lnTo>
                      <a:pt x="22" y="147"/>
                    </a:lnTo>
                    <a:lnTo>
                      <a:pt x="20" y="151"/>
                    </a:lnTo>
                    <a:lnTo>
                      <a:pt x="16" y="155"/>
                    </a:lnTo>
                    <a:lnTo>
                      <a:pt x="22" y="157"/>
                    </a:lnTo>
                    <a:lnTo>
                      <a:pt x="28" y="159"/>
                    </a:lnTo>
                    <a:lnTo>
                      <a:pt x="36" y="161"/>
                    </a:lnTo>
                    <a:lnTo>
                      <a:pt x="40" y="163"/>
                    </a:lnTo>
                    <a:lnTo>
                      <a:pt x="42" y="163"/>
                    </a:lnTo>
                    <a:lnTo>
                      <a:pt x="58" y="163"/>
                    </a:lnTo>
                    <a:lnTo>
                      <a:pt x="66" y="163"/>
                    </a:lnTo>
                    <a:lnTo>
                      <a:pt x="68" y="165"/>
                    </a:lnTo>
                    <a:lnTo>
                      <a:pt x="68" y="163"/>
                    </a:lnTo>
                    <a:lnTo>
                      <a:pt x="68" y="163"/>
                    </a:lnTo>
                    <a:lnTo>
                      <a:pt x="70" y="163"/>
                    </a:lnTo>
                    <a:lnTo>
                      <a:pt x="72" y="161"/>
                    </a:lnTo>
                    <a:lnTo>
                      <a:pt x="74" y="161"/>
                    </a:lnTo>
                    <a:lnTo>
                      <a:pt x="76" y="161"/>
                    </a:lnTo>
                    <a:lnTo>
                      <a:pt x="78" y="161"/>
                    </a:lnTo>
                    <a:lnTo>
                      <a:pt x="80" y="161"/>
                    </a:lnTo>
                    <a:lnTo>
                      <a:pt x="82" y="161"/>
                    </a:lnTo>
                    <a:lnTo>
                      <a:pt x="84" y="161"/>
                    </a:lnTo>
                    <a:lnTo>
                      <a:pt x="88" y="159"/>
                    </a:lnTo>
                    <a:lnTo>
                      <a:pt x="90" y="159"/>
                    </a:lnTo>
                    <a:lnTo>
                      <a:pt x="94" y="157"/>
                    </a:lnTo>
                    <a:lnTo>
                      <a:pt x="98" y="157"/>
                    </a:lnTo>
                    <a:lnTo>
                      <a:pt x="98" y="155"/>
                    </a:lnTo>
                    <a:lnTo>
                      <a:pt x="100" y="155"/>
                    </a:lnTo>
                    <a:lnTo>
                      <a:pt x="100" y="153"/>
                    </a:lnTo>
                    <a:lnTo>
                      <a:pt x="98" y="153"/>
                    </a:lnTo>
                    <a:lnTo>
                      <a:pt x="98" y="151"/>
                    </a:lnTo>
                    <a:lnTo>
                      <a:pt x="98" y="149"/>
                    </a:lnTo>
                    <a:lnTo>
                      <a:pt x="98" y="147"/>
                    </a:lnTo>
                    <a:lnTo>
                      <a:pt x="98" y="145"/>
                    </a:lnTo>
                    <a:lnTo>
                      <a:pt x="98" y="143"/>
                    </a:lnTo>
                    <a:lnTo>
                      <a:pt x="98" y="139"/>
                    </a:lnTo>
                    <a:lnTo>
                      <a:pt x="98" y="137"/>
                    </a:lnTo>
                    <a:lnTo>
                      <a:pt x="100" y="137"/>
                    </a:lnTo>
                    <a:lnTo>
                      <a:pt x="100" y="135"/>
                    </a:lnTo>
                    <a:lnTo>
                      <a:pt x="100" y="135"/>
                    </a:lnTo>
                    <a:lnTo>
                      <a:pt x="102" y="135"/>
                    </a:lnTo>
                    <a:lnTo>
                      <a:pt x="102" y="133"/>
                    </a:lnTo>
                    <a:lnTo>
                      <a:pt x="104" y="131"/>
                    </a:lnTo>
                    <a:lnTo>
                      <a:pt x="104" y="131"/>
                    </a:lnTo>
                    <a:lnTo>
                      <a:pt x="106" y="131"/>
                    </a:lnTo>
                    <a:lnTo>
                      <a:pt x="108" y="131"/>
                    </a:lnTo>
                    <a:lnTo>
                      <a:pt x="110" y="131"/>
                    </a:lnTo>
                    <a:lnTo>
                      <a:pt x="114" y="131"/>
                    </a:lnTo>
                    <a:lnTo>
                      <a:pt x="116" y="131"/>
                    </a:lnTo>
                    <a:lnTo>
                      <a:pt x="116" y="131"/>
                    </a:lnTo>
                    <a:lnTo>
                      <a:pt x="118" y="129"/>
                    </a:lnTo>
                    <a:lnTo>
                      <a:pt x="116" y="129"/>
                    </a:lnTo>
                    <a:lnTo>
                      <a:pt x="116" y="129"/>
                    </a:lnTo>
                    <a:lnTo>
                      <a:pt x="114" y="127"/>
                    </a:lnTo>
                    <a:lnTo>
                      <a:pt x="114" y="127"/>
                    </a:lnTo>
                    <a:lnTo>
                      <a:pt x="114" y="125"/>
                    </a:lnTo>
                    <a:lnTo>
                      <a:pt x="116" y="125"/>
                    </a:lnTo>
                    <a:lnTo>
                      <a:pt x="120" y="123"/>
                    </a:lnTo>
                    <a:lnTo>
                      <a:pt x="122" y="123"/>
                    </a:lnTo>
                    <a:lnTo>
                      <a:pt x="122" y="121"/>
                    </a:lnTo>
                    <a:lnTo>
                      <a:pt x="122" y="121"/>
                    </a:lnTo>
                    <a:lnTo>
                      <a:pt x="124" y="121"/>
                    </a:lnTo>
                    <a:lnTo>
                      <a:pt x="126" y="123"/>
                    </a:lnTo>
                    <a:lnTo>
                      <a:pt x="128" y="121"/>
                    </a:lnTo>
                    <a:lnTo>
                      <a:pt x="128" y="121"/>
                    </a:lnTo>
                    <a:lnTo>
                      <a:pt x="130" y="123"/>
                    </a:lnTo>
                    <a:lnTo>
                      <a:pt x="130" y="123"/>
                    </a:lnTo>
                    <a:lnTo>
                      <a:pt x="132" y="125"/>
                    </a:lnTo>
                    <a:lnTo>
                      <a:pt x="134" y="125"/>
                    </a:lnTo>
                    <a:lnTo>
                      <a:pt x="134" y="123"/>
                    </a:lnTo>
                    <a:lnTo>
                      <a:pt x="136" y="123"/>
                    </a:lnTo>
                    <a:lnTo>
                      <a:pt x="138" y="121"/>
                    </a:lnTo>
                    <a:lnTo>
                      <a:pt x="138" y="119"/>
                    </a:lnTo>
                    <a:lnTo>
                      <a:pt x="138" y="113"/>
                    </a:lnTo>
                    <a:lnTo>
                      <a:pt x="136" y="111"/>
                    </a:lnTo>
                    <a:lnTo>
                      <a:pt x="136" y="109"/>
                    </a:lnTo>
                    <a:lnTo>
                      <a:pt x="138" y="107"/>
                    </a:lnTo>
                    <a:lnTo>
                      <a:pt x="138" y="105"/>
                    </a:lnTo>
                    <a:lnTo>
                      <a:pt x="138" y="105"/>
                    </a:lnTo>
                    <a:lnTo>
                      <a:pt x="138" y="103"/>
                    </a:lnTo>
                    <a:lnTo>
                      <a:pt x="138" y="99"/>
                    </a:lnTo>
                    <a:lnTo>
                      <a:pt x="140" y="99"/>
                    </a:lnTo>
                    <a:lnTo>
                      <a:pt x="142" y="99"/>
                    </a:lnTo>
                    <a:lnTo>
                      <a:pt x="144" y="97"/>
                    </a:lnTo>
                    <a:lnTo>
                      <a:pt x="146" y="97"/>
                    </a:lnTo>
                    <a:lnTo>
                      <a:pt x="148" y="95"/>
                    </a:lnTo>
                    <a:lnTo>
                      <a:pt x="148" y="93"/>
                    </a:lnTo>
                    <a:lnTo>
                      <a:pt x="148" y="91"/>
                    </a:lnTo>
                    <a:lnTo>
                      <a:pt x="146" y="89"/>
                    </a:lnTo>
                    <a:lnTo>
                      <a:pt x="144" y="87"/>
                    </a:lnTo>
                    <a:lnTo>
                      <a:pt x="140" y="83"/>
                    </a:lnTo>
                    <a:lnTo>
                      <a:pt x="140" y="81"/>
                    </a:lnTo>
                    <a:lnTo>
                      <a:pt x="142" y="81"/>
                    </a:lnTo>
                    <a:lnTo>
                      <a:pt x="146" y="83"/>
                    </a:lnTo>
                    <a:lnTo>
                      <a:pt x="148" y="83"/>
                    </a:lnTo>
                    <a:lnTo>
                      <a:pt x="148" y="83"/>
                    </a:lnTo>
                    <a:lnTo>
                      <a:pt x="152" y="83"/>
                    </a:lnTo>
                    <a:lnTo>
                      <a:pt x="156" y="83"/>
                    </a:lnTo>
                    <a:lnTo>
                      <a:pt x="158" y="81"/>
                    </a:lnTo>
                    <a:lnTo>
                      <a:pt x="158" y="79"/>
                    </a:lnTo>
                    <a:lnTo>
                      <a:pt x="158" y="79"/>
                    </a:lnTo>
                    <a:lnTo>
                      <a:pt x="158" y="77"/>
                    </a:lnTo>
                    <a:lnTo>
                      <a:pt x="158" y="75"/>
                    </a:lnTo>
                    <a:lnTo>
                      <a:pt x="156" y="75"/>
                    </a:lnTo>
                    <a:lnTo>
                      <a:pt x="156" y="73"/>
                    </a:lnTo>
                    <a:lnTo>
                      <a:pt x="156" y="73"/>
                    </a:lnTo>
                    <a:lnTo>
                      <a:pt x="156" y="73"/>
                    </a:lnTo>
                    <a:lnTo>
                      <a:pt x="156" y="71"/>
                    </a:lnTo>
                    <a:lnTo>
                      <a:pt x="156" y="69"/>
                    </a:lnTo>
                    <a:lnTo>
                      <a:pt x="158" y="69"/>
                    </a:lnTo>
                    <a:lnTo>
                      <a:pt x="158" y="67"/>
                    </a:lnTo>
                    <a:lnTo>
                      <a:pt x="160" y="65"/>
                    </a:lnTo>
                    <a:lnTo>
                      <a:pt x="160" y="65"/>
                    </a:lnTo>
                    <a:lnTo>
                      <a:pt x="162" y="63"/>
                    </a:lnTo>
                    <a:lnTo>
                      <a:pt x="162" y="63"/>
                    </a:lnTo>
                    <a:lnTo>
                      <a:pt x="162" y="61"/>
                    </a:lnTo>
                    <a:lnTo>
                      <a:pt x="162" y="61"/>
                    </a:lnTo>
                    <a:lnTo>
                      <a:pt x="162" y="61"/>
                    </a:lnTo>
                    <a:lnTo>
                      <a:pt x="162" y="59"/>
                    </a:lnTo>
                    <a:lnTo>
                      <a:pt x="160" y="59"/>
                    </a:lnTo>
                    <a:lnTo>
                      <a:pt x="160" y="59"/>
                    </a:lnTo>
                    <a:lnTo>
                      <a:pt x="162" y="57"/>
                    </a:lnTo>
                    <a:lnTo>
                      <a:pt x="162" y="57"/>
                    </a:lnTo>
                    <a:lnTo>
                      <a:pt x="160" y="55"/>
                    </a:lnTo>
                    <a:lnTo>
                      <a:pt x="160" y="55"/>
                    </a:lnTo>
                    <a:lnTo>
                      <a:pt x="160" y="53"/>
                    </a:lnTo>
                    <a:lnTo>
                      <a:pt x="158" y="51"/>
                    </a:lnTo>
                    <a:lnTo>
                      <a:pt x="158" y="49"/>
                    </a:lnTo>
                    <a:lnTo>
                      <a:pt x="156" y="49"/>
                    </a:lnTo>
                    <a:lnTo>
                      <a:pt x="156" y="47"/>
                    </a:lnTo>
                    <a:lnTo>
                      <a:pt x="154" y="45"/>
                    </a:lnTo>
                    <a:lnTo>
                      <a:pt x="152" y="45"/>
                    </a:lnTo>
                    <a:lnTo>
                      <a:pt x="154" y="43"/>
                    </a:lnTo>
                    <a:lnTo>
                      <a:pt x="154" y="43"/>
                    </a:lnTo>
                    <a:lnTo>
                      <a:pt x="156" y="41"/>
                    </a:lnTo>
                    <a:lnTo>
                      <a:pt x="156" y="39"/>
                    </a:lnTo>
                    <a:lnTo>
                      <a:pt x="158" y="39"/>
                    </a:lnTo>
                    <a:lnTo>
                      <a:pt x="160" y="39"/>
                    </a:lnTo>
                    <a:lnTo>
                      <a:pt x="160" y="39"/>
                    </a:lnTo>
                    <a:lnTo>
                      <a:pt x="160" y="37"/>
                    </a:lnTo>
                    <a:lnTo>
                      <a:pt x="162" y="37"/>
                    </a:lnTo>
                    <a:lnTo>
                      <a:pt x="164" y="35"/>
                    </a:lnTo>
                    <a:lnTo>
                      <a:pt x="164" y="33"/>
                    </a:lnTo>
                    <a:lnTo>
                      <a:pt x="166" y="33"/>
                    </a:lnTo>
                    <a:lnTo>
                      <a:pt x="166" y="33"/>
                    </a:lnTo>
                    <a:lnTo>
                      <a:pt x="168" y="33"/>
                    </a:lnTo>
                    <a:lnTo>
                      <a:pt x="170" y="31"/>
                    </a:lnTo>
                    <a:lnTo>
                      <a:pt x="170" y="31"/>
                    </a:lnTo>
                    <a:lnTo>
                      <a:pt x="174" y="31"/>
                    </a:lnTo>
                    <a:lnTo>
                      <a:pt x="176" y="31"/>
                    </a:lnTo>
                    <a:lnTo>
                      <a:pt x="178" y="31"/>
                    </a:lnTo>
                    <a:lnTo>
                      <a:pt x="182" y="29"/>
                    </a:lnTo>
                    <a:lnTo>
                      <a:pt x="188" y="29"/>
                    </a:lnTo>
                    <a:lnTo>
                      <a:pt x="188" y="29"/>
                    </a:lnTo>
                    <a:lnTo>
                      <a:pt x="190" y="31"/>
                    </a:lnTo>
                    <a:lnTo>
                      <a:pt x="192" y="31"/>
                    </a:lnTo>
                    <a:lnTo>
                      <a:pt x="192" y="31"/>
                    </a:lnTo>
                    <a:lnTo>
                      <a:pt x="194" y="29"/>
                    </a:lnTo>
                    <a:lnTo>
                      <a:pt x="198" y="29"/>
                    </a:lnTo>
                    <a:lnTo>
                      <a:pt x="198" y="26"/>
                    </a:lnTo>
                    <a:lnTo>
                      <a:pt x="198" y="26"/>
                    </a:lnTo>
                    <a:lnTo>
                      <a:pt x="198" y="26"/>
                    </a:lnTo>
                    <a:lnTo>
                      <a:pt x="196" y="24"/>
                    </a:lnTo>
                    <a:lnTo>
                      <a:pt x="196" y="24"/>
                    </a:lnTo>
                    <a:lnTo>
                      <a:pt x="198" y="22"/>
                    </a:lnTo>
                    <a:lnTo>
                      <a:pt x="200" y="22"/>
                    </a:lnTo>
                    <a:lnTo>
                      <a:pt x="200" y="22"/>
                    </a:lnTo>
                    <a:lnTo>
                      <a:pt x="200" y="22"/>
                    </a:lnTo>
                    <a:lnTo>
                      <a:pt x="200" y="22"/>
                    </a:lnTo>
                    <a:lnTo>
                      <a:pt x="202" y="22"/>
                    </a:lnTo>
                    <a:lnTo>
                      <a:pt x="202" y="22"/>
                    </a:lnTo>
                    <a:lnTo>
                      <a:pt x="202" y="22"/>
                    </a:lnTo>
                    <a:close/>
                  </a:path>
                </a:pathLst>
              </a:custGeom>
              <a:grpFill/>
              <a:ln w="3175" cap="rnd">
                <a:solidFill>
                  <a:srgbClr val="FFFFFF">
                    <a:lumMod val="50000"/>
                    <a:alpha val="42000"/>
                  </a:srgb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F6369"/>
                  </a:solidFill>
                  <a:effectLst/>
                  <a:uLnTx/>
                  <a:uFillTx/>
                  <a:cs typeface="Calibri" panose="020F0502020204030204" pitchFamily="34" charset="0"/>
                </a:endParaRPr>
              </a:p>
            </p:txBody>
          </p:sp>
        </p:grpSp>
        <p:sp>
          <p:nvSpPr>
            <p:cNvPr id="7" name="Oval 6">
              <a:extLst>
                <a:ext uri="{FF2B5EF4-FFF2-40B4-BE49-F238E27FC236}">
                  <a16:creationId xmlns:a16="http://schemas.microsoft.com/office/drawing/2014/main" id="{92286446-C29F-07C1-C90F-A325CC6463E9}"/>
                </a:ext>
              </a:extLst>
            </p:cNvPr>
            <p:cNvSpPr/>
            <p:nvPr/>
          </p:nvSpPr>
          <p:spPr>
            <a:xfrm>
              <a:off x="2813119" y="3446107"/>
              <a:ext cx="1594041" cy="549861"/>
            </a:xfrm>
            <a:prstGeom prst="ellipse">
              <a:avLst/>
            </a:prstGeom>
            <a:solidFill>
              <a:srgbClr val="0077A0">
                <a:alpha val="10000"/>
              </a:srgbClr>
            </a:solidFill>
            <a:ln w="12700" cap="flat" cmpd="sng" algn="ctr">
              <a:solidFill>
                <a:srgbClr val="004053">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8" name="Oval 7">
              <a:extLst>
                <a:ext uri="{FF2B5EF4-FFF2-40B4-BE49-F238E27FC236}">
                  <a16:creationId xmlns:a16="http://schemas.microsoft.com/office/drawing/2014/main" id="{66A6F287-3386-A218-DAA2-DBA0846F0822}"/>
                </a:ext>
              </a:extLst>
            </p:cNvPr>
            <p:cNvSpPr/>
            <p:nvPr/>
          </p:nvSpPr>
          <p:spPr>
            <a:xfrm>
              <a:off x="3751171" y="3945779"/>
              <a:ext cx="1097281" cy="748301"/>
            </a:xfrm>
            <a:prstGeom prst="ellipse">
              <a:avLst/>
            </a:prstGeom>
            <a:solidFill>
              <a:srgbClr val="0077A0">
                <a:alpha val="10000"/>
              </a:srgbClr>
            </a:solidFill>
            <a:ln w="12700" cap="flat" cmpd="sng" algn="ctr">
              <a:solidFill>
                <a:srgbClr val="004053">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9" name="Oval 8">
              <a:extLst>
                <a:ext uri="{FF2B5EF4-FFF2-40B4-BE49-F238E27FC236}">
                  <a16:creationId xmlns:a16="http://schemas.microsoft.com/office/drawing/2014/main" id="{FC953A23-E032-BBEC-6D57-79652A73B4C7}"/>
                </a:ext>
              </a:extLst>
            </p:cNvPr>
            <p:cNvSpPr/>
            <p:nvPr/>
          </p:nvSpPr>
          <p:spPr>
            <a:xfrm>
              <a:off x="5126695" y="3088092"/>
              <a:ext cx="1385018" cy="670553"/>
            </a:xfrm>
            <a:prstGeom prst="ellipse">
              <a:avLst/>
            </a:prstGeom>
            <a:solidFill>
              <a:srgbClr val="00ACBD">
                <a:alpha val="10000"/>
              </a:srgbClr>
            </a:solidFill>
            <a:ln w="12700" cap="flat" cmpd="sng" algn="ctr">
              <a:solidFill>
                <a:srgbClr val="00ACBD">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10" name="Oval 9">
              <a:extLst>
                <a:ext uri="{FF2B5EF4-FFF2-40B4-BE49-F238E27FC236}">
                  <a16:creationId xmlns:a16="http://schemas.microsoft.com/office/drawing/2014/main" id="{BC988789-727A-BA2F-FBE4-F3246D7CEE11}"/>
                </a:ext>
              </a:extLst>
            </p:cNvPr>
            <p:cNvSpPr/>
            <p:nvPr/>
          </p:nvSpPr>
          <p:spPr>
            <a:xfrm>
              <a:off x="4846331" y="3758133"/>
              <a:ext cx="1335737" cy="611354"/>
            </a:xfrm>
            <a:prstGeom prst="ellipse">
              <a:avLst/>
            </a:prstGeom>
            <a:solidFill>
              <a:srgbClr val="00ACBD">
                <a:alpha val="10000"/>
              </a:srgbClr>
            </a:solidFill>
            <a:ln w="12700" cap="flat" cmpd="sng" algn="ctr">
              <a:solidFill>
                <a:srgbClr val="00ACBD">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grpSp>
          <p:nvGrpSpPr>
            <p:cNvPr id="13" name="Group 12">
              <a:extLst>
                <a:ext uri="{FF2B5EF4-FFF2-40B4-BE49-F238E27FC236}">
                  <a16:creationId xmlns:a16="http://schemas.microsoft.com/office/drawing/2014/main" id="{0380F211-395C-964D-3B0A-4FCF700E74E6}"/>
                </a:ext>
              </a:extLst>
            </p:cNvPr>
            <p:cNvGrpSpPr/>
            <p:nvPr/>
          </p:nvGrpSpPr>
          <p:grpSpPr>
            <a:xfrm>
              <a:off x="3127501" y="2990498"/>
              <a:ext cx="1538531" cy="939517"/>
              <a:chOff x="7450531" y="1827305"/>
              <a:chExt cx="2051376" cy="1252690"/>
            </a:xfrm>
          </p:grpSpPr>
          <p:sp>
            <p:nvSpPr>
              <p:cNvPr id="29" name="Right Triangle 28">
                <a:extLst>
                  <a:ext uri="{FF2B5EF4-FFF2-40B4-BE49-F238E27FC236}">
                    <a16:creationId xmlns:a16="http://schemas.microsoft.com/office/drawing/2014/main" id="{2C0E56D1-5313-4B43-38C3-9EC711298A58}"/>
                  </a:ext>
                </a:extLst>
              </p:cNvPr>
              <p:cNvSpPr/>
              <p:nvPr/>
            </p:nvSpPr>
            <p:spPr>
              <a:xfrm rot="6888144" flipH="1">
                <a:off x="8957255" y="1650854"/>
                <a:ext cx="368201" cy="721103"/>
              </a:xfrm>
              <a:prstGeom prst="rtTriangle">
                <a:avLst/>
              </a:prstGeom>
              <a:solidFill>
                <a:srgbClr val="0077A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30" name="Rectangle 29">
                <a:extLst>
                  <a:ext uri="{FF2B5EF4-FFF2-40B4-BE49-F238E27FC236}">
                    <a16:creationId xmlns:a16="http://schemas.microsoft.com/office/drawing/2014/main" id="{96A7CA14-EB17-A8CD-72D6-772E966B0740}"/>
                  </a:ext>
                </a:extLst>
              </p:cNvPr>
              <p:cNvSpPr/>
              <p:nvPr/>
            </p:nvSpPr>
            <p:spPr>
              <a:xfrm>
                <a:off x="7450531" y="2551185"/>
                <a:ext cx="1463040" cy="528810"/>
              </a:xfrm>
              <a:prstGeom prst="rect">
                <a:avLst/>
              </a:prstGeom>
              <a:solidFill>
                <a:srgbClr val="0077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rPr>
                  <a:t>Botswana</a:t>
                </a:r>
              </a:p>
            </p:txBody>
          </p:sp>
        </p:grpSp>
        <p:grpSp>
          <p:nvGrpSpPr>
            <p:cNvPr id="16" name="Group 15">
              <a:extLst>
                <a:ext uri="{FF2B5EF4-FFF2-40B4-BE49-F238E27FC236}">
                  <a16:creationId xmlns:a16="http://schemas.microsoft.com/office/drawing/2014/main" id="{864F0996-43BB-CC2B-3AA5-4AEA56E0AE7E}"/>
                </a:ext>
              </a:extLst>
            </p:cNvPr>
            <p:cNvGrpSpPr/>
            <p:nvPr/>
          </p:nvGrpSpPr>
          <p:grpSpPr>
            <a:xfrm>
              <a:off x="4928936" y="3260339"/>
              <a:ext cx="1364204" cy="396608"/>
              <a:chOff x="7560133" y="1558298"/>
              <a:chExt cx="1818937" cy="528810"/>
            </a:xfrm>
          </p:grpSpPr>
          <p:sp>
            <p:nvSpPr>
              <p:cNvPr id="23" name="Right Triangle 22">
                <a:extLst>
                  <a:ext uri="{FF2B5EF4-FFF2-40B4-BE49-F238E27FC236}">
                    <a16:creationId xmlns:a16="http://schemas.microsoft.com/office/drawing/2014/main" id="{6CBC1729-E65A-6048-AFCB-91D175E5D258}"/>
                  </a:ext>
                </a:extLst>
              </p:cNvPr>
              <p:cNvSpPr/>
              <p:nvPr/>
            </p:nvSpPr>
            <p:spPr>
              <a:xfrm flipH="1" flipV="1">
                <a:off x="7560133" y="1858838"/>
                <a:ext cx="374303" cy="135054"/>
              </a:xfrm>
              <a:prstGeom prst="rtTriangle">
                <a:avLst/>
              </a:prstGeom>
              <a:solidFill>
                <a:srgbClr val="00ACB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24" name="Rectangle 23">
                <a:extLst>
                  <a:ext uri="{FF2B5EF4-FFF2-40B4-BE49-F238E27FC236}">
                    <a16:creationId xmlns:a16="http://schemas.microsoft.com/office/drawing/2014/main" id="{D2F3DCAE-F70E-7601-B2C7-A403A21310CF}"/>
                  </a:ext>
                </a:extLst>
              </p:cNvPr>
              <p:cNvSpPr/>
              <p:nvPr/>
            </p:nvSpPr>
            <p:spPr>
              <a:xfrm>
                <a:off x="8149905" y="1558298"/>
                <a:ext cx="1229165" cy="528810"/>
              </a:xfrm>
              <a:prstGeom prst="rect">
                <a:avLst/>
              </a:prstGeom>
              <a:solidFill>
                <a:srgbClr val="00AC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rPr>
                  <a:t>Eswatini</a:t>
                </a:r>
              </a:p>
            </p:txBody>
          </p:sp>
        </p:grpSp>
        <p:grpSp>
          <p:nvGrpSpPr>
            <p:cNvPr id="17" name="Group 16">
              <a:extLst>
                <a:ext uri="{FF2B5EF4-FFF2-40B4-BE49-F238E27FC236}">
                  <a16:creationId xmlns:a16="http://schemas.microsoft.com/office/drawing/2014/main" id="{F6A80637-5E91-62C3-D313-029465AA3533}"/>
                </a:ext>
              </a:extLst>
            </p:cNvPr>
            <p:cNvGrpSpPr/>
            <p:nvPr/>
          </p:nvGrpSpPr>
          <p:grpSpPr>
            <a:xfrm>
              <a:off x="3298852" y="3656945"/>
              <a:ext cx="1418986" cy="838695"/>
              <a:chOff x="4427762" y="3431875"/>
              <a:chExt cx="1891977" cy="1118258"/>
            </a:xfrm>
          </p:grpSpPr>
          <p:sp>
            <p:nvSpPr>
              <p:cNvPr id="21" name="Right Triangle 20">
                <a:extLst>
                  <a:ext uri="{FF2B5EF4-FFF2-40B4-BE49-F238E27FC236}">
                    <a16:creationId xmlns:a16="http://schemas.microsoft.com/office/drawing/2014/main" id="{5ED5236B-B593-4360-CC62-AB1108DD98C2}"/>
                  </a:ext>
                </a:extLst>
              </p:cNvPr>
              <p:cNvSpPr/>
              <p:nvPr/>
            </p:nvSpPr>
            <p:spPr>
              <a:xfrm rot="11256870" flipV="1">
                <a:off x="6051536" y="3431875"/>
                <a:ext cx="268203" cy="553087"/>
              </a:xfrm>
              <a:prstGeom prst="rtTriangle">
                <a:avLst/>
              </a:prstGeom>
              <a:solidFill>
                <a:srgbClr val="0077A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22" name="Rectangle 21">
                <a:extLst>
                  <a:ext uri="{FF2B5EF4-FFF2-40B4-BE49-F238E27FC236}">
                    <a16:creationId xmlns:a16="http://schemas.microsoft.com/office/drawing/2014/main" id="{3E1D28ED-EB06-693B-7174-20242A667E48}"/>
                  </a:ext>
                </a:extLst>
              </p:cNvPr>
              <p:cNvSpPr/>
              <p:nvPr/>
            </p:nvSpPr>
            <p:spPr>
              <a:xfrm>
                <a:off x="4427762" y="4038047"/>
                <a:ext cx="1850700" cy="512086"/>
              </a:xfrm>
              <a:prstGeom prst="rect">
                <a:avLst/>
              </a:prstGeom>
              <a:solidFill>
                <a:srgbClr val="0077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rPr>
                  <a:t>South Africa</a:t>
                </a:r>
              </a:p>
            </p:txBody>
          </p:sp>
        </p:grpSp>
        <p:grpSp>
          <p:nvGrpSpPr>
            <p:cNvPr id="18" name="Group 17">
              <a:extLst>
                <a:ext uri="{FF2B5EF4-FFF2-40B4-BE49-F238E27FC236}">
                  <a16:creationId xmlns:a16="http://schemas.microsoft.com/office/drawing/2014/main" id="{C52F1DD1-AB7B-8A51-4F4F-6DF1F788DBCC}"/>
                </a:ext>
              </a:extLst>
            </p:cNvPr>
            <p:cNvGrpSpPr/>
            <p:nvPr/>
          </p:nvGrpSpPr>
          <p:grpSpPr>
            <a:xfrm>
              <a:off x="4898900" y="3587035"/>
              <a:ext cx="1070080" cy="668930"/>
              <a:chOff x="9252059" y="1299745"/>
              <a:chExt cx="1426770" cy="891905"/>
            </a:xfrm>
          </p:grpSpPr>
          <p:sp>
            <p:nvSpPr>
              <p:cNvPr id="19" name="Right Triangle 18">
                <a:extLst>
                  <a:ext uri="{FF2B5EF4-FFF2-40B4-BE49-F238E27FC236}">
                    <a16:creationId xmlns:a16="http://schemas.microsoft.com/office/drawing/2014/main" id="{0C6EC361-D17F-BEEA-7719-EF12A081E2BD}"/>
                  </a:ext>
                </a:extLst>
              </p:cNvPr>
              <p:cNvSpPr/>
              <p:nvPr/>
            </p:nvSpPr>
            <p:spPr>
              <a:xfrm>
                <a:off x="9252059" y="1299745"/>
                <a:ext cx="132395" cy="426083"/>
              </a:xfrm>
              <a:prstGeom prst="rtTriangle">
                <a:avLst/>
              </a:prstGeom>
              <a:solidFill>
                <a:srgbClr val="00ACB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20" name="Rectangle 19">
                <a:extLst>
                  <a:ext uri="{FF2B5EF4-FFF2-40B4-BE49-F238E27FC236}">
                    <a16:creationId xmlns:a16="http://schemas.microsoft.com/office/drawing/2014/main" id="{26BE1D37-AEB8-6A4D-34D1-CBA3DED48A41}"/>
                  </a:ext>
                </a:extLst>
              </p:cNvPr>
              <p:cNvSpPr/>
              <p:nvPr/>
            </p:nvSpPr>
            <p:spPr>
              <a:xfrm>
                <a:off x="9464698" y="1662840"/>
                <a:ext cx="1214131" cy="528810"/>
              </a:xfrm>
              <a:prstGeom prst="rect">
                <a:avLst/>
              </a:prstGeom>
              <a:solidFill>
                <a:srgbClr val="00AC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rPr>
                  <a:t>Lesotho</a:t>
                </a:r>
              </a:p>
            </p:txBody>
          </p:sp>
        </p:grpSp>
      </p:grpSp>
      <p:pic>
        <p:nvPicPr>
          <p:cNvPr id="277" name="Picture 276">
            <a:extLst>
              <a:ext uri="{FF2B5EF4-FFF2-40B4-BE49-F238E27FC236}">
                <a16:creationId xmlns:a16="http://schemas.microsoft.com/office/drawing/2014/main" id="{C569E359-263C-B806-2DD2-D35001824E3D}"/>
              </a:ext>
            </a:extLst>
          </p:cNvPr>
          <p:cNvPicPr>
            <a:picLocks noChangeAspect="1"/>
          </p:cNvPicPr>
          <p:nvPr/>
        </p:nvPicPr>
        <p:blipFill>
          <a:blip r:embed="rId2"/>
          <a:stretch>
            <a:fillRect/>
          </a:stretch>
        </p:blipFill>
        <p:spPr>
          <a:xfrm>
            <a:off x="6249873" y="2669446"/>
            <a:ext cx="1193088" cy="558788"/>
          </a:xfrm>
          <a:prstGeom prst="rect">
            <a:avLst/>
          </a:prstGeom>
        </p:spPr>
      </p:pic>
      <p:sp>
        <p:nvSpPr>
          <p:cNvPr id="278" name="Rectangle 277">
            <a:extLst>
              <a:ext uri="{FF2B5EF4-FFF2-40B4-BE49-F238E27FC236}">
                <a16:creationId xmlns:a16="http://schemas.microsoft.com/office/drawing/2014/main" id="{4CE2207B-EF16-FE3B-BDB4-AE62AA267C88}"/>
              </a:ext>
            </a:extLst>
          </p:cNvPr>
          <p:cNvSpPr/>
          <p:nvPr/>
        </p:nvSpPr>
        <p:spPr>
          <a:xfrm>
            <a:off x="6453552" y="2772138"/>
            <a:ext cx="827001" cy="344989"/>
          </a:xfrm>
          <a:prstGeom prst="rect">
            <a:avLst/>
          </a:prstGeom>
          <a:solidFill>
            <a:srgbClr val="5F6369">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rPr>
              <a:t>Kenya</a:t>
            </a:r>
            <a:r>
              <a:rPr lang="en-US" sz="1350" b="1" kern="0" dirty="0">
                <a:solidFill>
                  <a:srgbClr val="FFFFFF"/>
                </a:solidFill>
                <a:latin typeface="Calibri"/>
                <a:cs typeface="Calibri" panose="020F0502020204030204" pitchFamily="34" charset="0"/>
              </a:rPr>
              <a:t>/ Rwanda</a:t>
            </a:r>
            <a:endPar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279" name="Right Triangle 278">
            <a:extLst>
              <a:ext uri="{FF2B5EF4-FFF2-40B4-BE49-F238E27FC236}">
                <a16:creationId xmlns:a16="http://schemas.microsoft.com/office/drawing/2014/main" id="{DBC2E313-8DE2-513A-F17D-C2C488F1A879}"/>
              </a:ext>
            </a:extLst>
          </p:cNvPr>
          <p:cNvSpPr/>
          <p:nvPr/>
        </p:nvSpPr>
        <p:spPr>
          <a:xfrm flipH="1" flipV="1">
            <a:off x="6006458" y="3041145"/>
            <a:ext cx="344350" cy="110617"/>
          </a:xfrm>
          <a:prstGeom prst="rtTriangle">
            <a:avLst/>
          </a:prstGeom>
          <a:solidFill>
            <a:srgbClr val="5F6369">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281" name="Oval 280">
            <a:extLst>
              <a:ext uri="{FF2B5EF4-FFF2-40B4-BE49-F238E27FC236}">
                <a16:creationId xmlns:a16="http://schemas.microsoft.com/office/drawing/2014/main" id="{32B4F956-3F9F-DBC6-3041-B227D78A9EF0}"/>
              </a:ext>
            </a:extLst>
          </p:cNvPr>
          <p:cNvSpPr/>
          <p:nvPr/>
        </p:nvSpPr>
        <p:spPr>
          <a:xfrm>
            <a:off x="3825999" y="2344573"/>
            <a:ext cx="1386579" cy="478297"/>
          </a:xfrm>
          <a:prstGeom prst="ellipse">
            <a:avLst/>
          </a:prstGeom>
          <a:solidFill>
            <a:srgbClr val="A6CE3C">
              <a:alpha val="10000"/>
            </a:srgbClr>
          </a:solidFill>
          <a:ln w="12700" cap="flat" cmpd="sng" algn="ctr">
            <a:solidFill>
              <a:srgbClr val="92D050">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282" name="Rectangle 281">
            <a:extLst>
              <a:ext uri="{FF2B5EF4-FFF2-40B4-BE49-F238E27FC236}">
                <a16:creationId xmlns:a16="http://schemas.microsoft.com/office/drawing/2014/main" id="{6B296CD0-D63F-9F40-9549-57B27F78B7BF}"/>
              </a:ext>
            </a:extLst>
          </p:cNvPr>
          <p:cNvSpPr/>
          <p:nvPr/>
        </p:nvSpPr>
        <p:spPr>
          <a:xfrm>
            <a:off x="4019894" y="2417847"/>
            <a:ext cx="954470" cy="344989"/>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rPr>
              <a:t>Ghana</a:t>
            </a:r>
          </a:p>
        </p:txBody>
      </p:sp>
      <p:sp>
        <p:nvSpPr>
          <p:cNvPr id="283" name="Right Triangle 282">
            <a:extLst>
              <a:ext uri="{FF2B5EF4-FFF2-40B4-BE49-F238E27FC236}">
                <a16:creationId xmlns:a16="http://schemas.microsoft.com/office/drawing/2014/main" id="{52D0A397-68AF-B9AB-DB1A-6ECE243B2D29}"/>
              </a:ext>
            </a:extLst>
          </p:cNvPr>
          <p:cNvSpPr/>
          <p:nvPr/>
        </p:nvSpPr>
        <p:spPr>
          <a:xfrm rot="11391402" flipH="1" flipV="1">
            <a:off x="5001105" y="2731077"/>
            <a:ext cx="244191" cy="88108"/>
          </a:xfrm>
          <a:prstGeom prst="r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grpSp>
        <p:nvGrpSpPr>
          <p:cNvPr id="287" name="Group 286">
            <a:extLst>
              <a:ext uri="{FF2B5EF4-FFF2-40B4-BE49-F238E27FC236}">
                <a16:creationId xmlns:a16="http://schemas.microsoft.com/office/drawing/2014/main" id="{9AAE103E-AA65-DA51-2D39-7D9A272B1D93}"/>
              </a:ext>
            </a:extLst>
          </p:cNvPr>
          <p:cNvGrpSpPr/>
          <p:nvPr/>
        </p:nvGrpSpPr>
        <p:grpSpPr>
          <a:xfrm flipV="1">
            <a:off x="504566" y="2800746"/>
            <a:ext cx="674768" cy="81082"/>
            <a:chOff x="705080" y="4373696"/>
            <a:chExt cx="2710264" cy="0"/>
          </a:xfrm>
        </p:grpSpPr>
        <p:cxnSp>
          <p:nvCxnSpPr>
            <p:cNvPr id="288" name="Straight Connector 287">
              <a:extLst>
                <a:ext uri="{FF2B5EF4-FFF2-40B4-BE49-F238E27FC236}">
                  <a16:creationId xmlns:a16="http://schemas.microsoft.com/office/drawing/2014/main" id="{1912EF60-2361-0F2C-3426-A737B0F81D8B}"/>
                </a:ext>
              </a:extLst>
            </p:cNvPr>
            <p:cNvCxnSpPr/>
            <p:nvPr/>
          </p:nvCxnSpPr>
          <p:spPr>
            <a:xfrm>
              <a:off x="1520443" y="4373696"/>
              <a:ext cx="1894901" cy="0"/>
            </a:xfrm>
            <a:prstGeom prst="line">
              <a:avLst/>
            </a:prstGeom>
            <a:noFill/>
            <a:ln w="57150" cap="flat" cmpd="sng" algn="ctr">
              <a:solidFill>
                <a:schemeClr val="tx2">
                  <a:lumMod val="75000"/>
                </a:schemeClr>
              </a:solidFill>
              <a:prstDash val="solid"/>
              <a:miter lim="800000"/>
            </a:ln>
            <a:effectLst/>
          </p:spPr>
        </p:cxnSp>
        <p:cxnSp>
          <p:nvCxnSpPr>
            <p:cNvPr id="289" name="Straight Connector 288">
              <a:extLst>
                <a:ext uri="{FF2B5EF4-FFF2-40B4-BE49-F238E27FC236}">
                  <a16:creationId xmlns:a16="http://schemas.microsoft.com/office/drawing/2014/main" id="{C1304187-1425-030F-82AC-BDF0C977DB96}"/>
                </a:ext>
              </a:extLst>
            </p:cNvPr>
            <p:cNvCxnSpPr/>
            <p:nvPr/>
          </p:nvCxnSpPr>
          <p:spPr>
            <a:xfrm>
              <a:off x="705080" y="4373696"/>
              <a:ext cx="1894901" cy="0"/>
            </a:xfrm>
            <a:prstGeom prst="line">
              <a:avLst/>
            </a:prstGeom>
            <a:noFill/>
            <a:ln w="57150" cap="flat" cmpd="sng" algn="ctr">
              <a:solidFill>
                <a:schemeClr val="tx2">
                  <a:lumMod val="75000"/>
                </a:schemeClr>
              </a:solidFill>
              <a:prstDash val="solid"/>
              <a:miter lim="800000"/>
            </a:ln>
            <a:effectLst/>
          </p:spPr>
        </p:cxnSp>
      </p:grpSp>
      <p:grpSp>
        <p:nvGrpSpPr>
          <p:cNvPr id="292" name="Group 291">
            <a:extLst>
              <a:ext uri="{FF2B5EF4-FFF2-40B4-BE49-F238E27FC236}">
                <a16:creationId xmlns:a16="http://schemas.microsoft.com/office/drawing/2014/main" id="{FD9DDE57-20D3-BCB4-6A1A-3BB6A40B9EA6}"/>
              </a:ext>
            </a:extLst>
          </p:cNvPr>
          <p:cNvGrpSpPr/>
          <p:nvPr/>
        </p:nvGrpSpPr>
        <p:grpSpPr>
          <a:xfrm>
            <a:off x="390647" y="2513490"/>
            <a:ext cx="2501590" cy="369332"/>
            <a:chOff x="690051" y="3882385"/>
            <a:chExt cx="3335453" cy="492443"/>
          </a:xfrm>
        </p:grpSpPr>
        <p:sp>
          <p:nvSpPr>
            <p:cNvPr id="293" name="Rectangle 292">
              <a:extLst>
                <a:ext uri="{FF2B5EF4-FFF2-40B4-BE49-F238E27FC236}">
                  <a16:creationId xmlns:a16="http://schemas.microsoft.com/office/drawing/2014/main" id="{1D84FB18-B7A1-FD66-3CB2-E99AE26FEB4B}"/>
                </a:ext>
              </a:extLst>
            </p:cNvPr>
            <p:cNvSpPr/>
            <p:nvPr/>
          </p:nvSpPr>
          <p:spPr>
            <a:xfrm>
              <a:off x="2233627" y="3882385"/>
              <a:ext cx="1791877" cy="492443"/>
            </a:xfrm>
            <a:prstGeom prst="rect">
              <a:avLst/>
            </a:prstGeom>
          </p:spPr>
          <p:txBody>
            <a:bodyPr wrap="square">
              <a:spAutoFit/>
            </a:bodyPr>
            <a:lstStyle/>
            <a:p>
              <a:pPr algn="r"/>
              <a:r>
                <a:rPr lang="en-US" b="1" spc="-113" dirty="0">
                  <a:solidFill>
                    <a:schemeClr val="bg2">
                      <a:lumMod val="75000"/>
                    </a:schemeClr>
                  </a:solidFill>
                  <a:latin typeface="Calibri" panose="020F0502020204030204" pitchFamily="34" charset="0"/>
                  <a:cs typeface="Calibri" panose="020F0502020204030204" pitchFamily="34" charset="0"/>
                </a:rPr>
                <a:t>         43%</a:t>
              </a:r>
              <a:endParaRPr lang="en-US" dirty="0">
                <a:solidFill>
                  <a:schemeClr val="bg2">
                    <a:lumMod val="75000"/>
                  </a:schemeClr>
                </a:solidFill>
                <a:latin typeface="Calibri" panose="020F0502020204030204" pitchFamily="34" charset="0"/>
                <a:cs typeface="Calibri" panose="020F0502020204030204" pitchFamily="34" charset="0"/>
              </a:endParaRPr>
            </a:p>
          </p:txBody>
        </p:sp>
        <p:sp>
          <p:nvSpPr>
            <p:cNvPr id="294" name="Rectangle 293">
              <a:extLst>
                <a:ext uri="{FF2B5EF4-FFF2-40B4-BE49-F238E27FC236}">
                  <a16:creationId xmlns:a16="http://schemas.microsoft.com/office/drawing/2014/main" id="{91A5FA52-CC17-05FA-011C-B5CF6627ADCC}"/>
                </a:ext>
              </a:extLst>
            </p:cNvPr>
            <p:cNvSpPr/>
            <p:nvPr/>
          </p:nvSpPr>
          <p:spPr>
            <a:xfrm>
              <a:off x="690051" y="3952942"/>
              <a:ext cx="1736714" cy="400110"/>
            </a:xfrm>
            <a:prstGeom prst="rect">
              <a:avLst/>
            </a:prstGeom>
          </p:spPr>
          <p:txBody>
            <a:bodyPr wrap="none">
              <a:spAutoFit/>
            </a:bodyPr>
            <a:lstStyle/>
            <a:p>
              <a:r>
                <a:rPr lang="en-US" sz="1350" b="1" dirty="0">
                  <a:latin typeface="Calibri" panose="020F0502020204030204" pitchFamily="34" charset="0"/>
                  <a:cs typeface="Calibri" panose="020F0502020204030204" pitchFamily="34" charset="0"/>
                </a:rPr>
                <a:t>Southern Africa</a:t>
              </a:r>
              <a:endParaRPr lang="en-US" sz="1350" dirty="0">
                <a:latin typeface="Calibri" panose="020F0502020204030204" pitchFamily="34" charset="0"/>
                <a:cs typeface="Calibri" panose="020F0502020204030204" pitchFamily="34" charset="0"/>
              </a:endParaRPr>
            </a:p>
          </p:txBody>
        </p:sp>
      </p:grpSp>
      <p:grpSp>
        <p:nvGrpSpPr>
          <p:cNvPr id="296" name="Group 295">
            <a:extLst>
              <a:ext uri="{FF2B5EF4-FFF2-40B4-BE49-F238E27FC236}">
                <a16:creationId xmlns:a16="http://schemas.microsoft.com/office/drawing/2014/main" id="{26C783FA-FC73-C398-FAA7-BEC44444C070}"/>
              </a:ext>
            </a:extLst>
          </p:cNvPr>
          <p:cNvGrpSpPr/>
          <p:nvPr/>
        </p:nvGrpSpPr>
        <p:grpSpPr>
          <a:xfrm>
            <a:off x="387301" y="2962413"/>
            <a:ext cx="2479920" cy="369332"/>
            <a:chOff x="690051" y="3890090"/>
            <a:chExt cx="3306560" cy="492443"/>
          </a:xfrm>
        </p:grpSpPr>
        <p:sp>
          <p:nvSpPr>
            <p:cNvPr id="297" name="Rectangle 296">
              <a:extLst>
                <a:ext uri="{FF2B5EF4-FFF2-40B4-BE49-F238E27FC236}">
                  <a16:creationId xmlns:a16="http://schemas.microsoft.com/office/drawing/2014/main" id="{2A274A38-1F71-0803-10AF-85BC621D05B7}"/>
                </a:ext>
              </a:extLst>
            </p:cNvPr>
            <p:cNvSpPr/>
            <p:nvPr/>
          </p:nvSpPr>
          <p:spPr>
            <a:xfrm>
              <a:off x="2852331" y="3890090"/>
              <a:ext cx="1144280" cy="492443"/>
            </a:xfrm>
            <a:prstGeom prst="rect">
              <a:avLst/>
            </a:prstGeom>
          </p:spPr>
          <p:txBody>
            <a:bodyPr wrap="square">
              <a:spAutoFit/>
            </a:bodyPr>
            <a:lstStyle/>
            <a:p>
              <a:pPr algn="r"/>
              <a:r>
                <a:rPr lang="en-US" b="1" spc="-113" dirty="0">
                  <a:solidFill>
                    <a:schemeClr val="bg2">
                      <a:lumMod val="75000"/>
                    </a:schemeClr>
                  </a:solidFill>
                  <a:latin typeface="Calibri" panose="020F0502020204030204" pitchFamily="34" charset="0"/>
                  <a:cs typeface="Calibri" panose="020F0502020204030204" pitchFamily="34" charset="0"/>
                </a:rPr>
                <a:t>0%</a:t>
              </a:r>
              <a:endParaRPr lang="en-US" dirty="0">
                <a:solidFill>
                  <a:schemeClr val="bg2">
                    <a:lumMod val="75000"/>
                  </a:schemeClr>
                </a:solidFill>
                <a:latin typeface="Calibri" panose="020F0502020204030204" pitchFamily="34" charset="0"/>
                <a:cs typeface="Calibri" panose="020F0502020204030204" pitchFamily="34" charset="0"/>
              </a:endParaRPr>
            </a:p>
          </p:txBody>
        </p:sp>
        <p:sp>
          <p:nvSpPr>
            <p:cNvPr id="298" name="Rectangle 297">
              <a:extLst>
                <a:ext uri="{FF2B5EF4-FFF2-40B4-BE49-F238E27FC236}">
                  <a16:creationId xmlns:a16="http://schemas.microsoft.com/office/drawing/2014/main" id="{E23651FD-55CF-8FAE-AC31-736440F58FD0}"/>
                </a:ext>
              </a:extLst>
            </p:cNvPr>
            <p:cNvSpPr/>
            <p:nvPr/>
          </p:nvSpPr>
          <p:spPr>
            <a:xfrm>
              <a:off x="690051" y="3952942"/>
              <a:ext cx="1341221" cy="400110"/>
            </a:xfrm>
            <a:prstGeom prst="rect">
              <a:avLst/>
            </a:prstGeom>
          </p:spPr>
          <p:txBody>
            <a:bodyPr wrap="none">
              <a:spAutoFit/>
            </a:bodyPr>
            <a:lstStyle/>
            <a:p>
              <a:r>
                <a:rPr lang="en-US" sz="1350" b="1" dirty="0">
                  <a:latin typeface="Calibri" panose="020F0502020204030204" pitchFamily="34" charset="0"/>
                  <a:cs typeface="Calibri" panose="020F0502020204030204" pitchFamily="34" charset="0"/>
                </a:rPr>
                <a:t>West Africa</a:t>
              </a:r>
              <a:endParaRPr lang="en-US" sz="1350" dirty="0">
                <a:latin typeface="Calibri" panose="020F0502020204030204" pitchFamily="34" charset="0"/>
                <a:cs typeface="Calibri" panose="020F0502020204030204" pitchFamily="34" charset="0"/>
              </a:endParaRPr>
            </a:p>
          </p:txBody>
        </p:sp>
      </p:grpSp>
      <p:grpSp>
        <p:nvGrpSpPr>
          <p:cNvPr id="300" name="Group 299">
            <a:extLst>
              <a:ext uri="{FF2B5EF4-FFF2-40B4-BE49-F238E27FC236}">
                <a16:creationId xmlns:a16="http://schemas.microsoft.com/office/drawing/2014/main" id="{7F89B5A0-89ED-99AB-8C72-EE28A5CA1B4D}"/>
              </a:ext>
            </a:extLst>
          </p:cNvPr>
          <p:cNvGrpSpPr/>
          <p:nvPr/>
        </p:nvGrpSpPr>
        <p:grpSpPr>
          <a:xfrm>
            <a:off x="387301" y="3363194"/>
            <a:ext cx="2469422" cy="407680"/>
            <a:chOff x="690051" y="3809478"/>
            <a:chExt cx="3292562" cy="543574"/>
          </a:xfrm>
        </p:grpSpPr>
        <p:sp>
          <p:nvSpPr>
            <p:cNvPr id="301" name="Rectangle 300">
              <a:extLst>
                <a:ext uri="{FF2B5EF4-FFF2-40B4-BE49-F238E27FC236}">
                  <a16:creationId xmlns:a16="http://schemas.microsoft.com/office/drawing/2014/main" id="{EBBF3F91-8835-C2C6-3B35-0B5801B5C100}"/>
                </a:ext>
              </a:extLst>
            </p:cNvPr>
            <p:cNvSpPr/>
            <p:nvPr/>
          </p:nvSpPr>
          <p:spPr>
            <a:xfrm>
              <a:off x="2838333" y="3809478"/>
              <a:ext cx="1144280" cy="492443"/>
            </a:xfrm>
            <a:prstGeom prst="rect">
              <a:avLst/>
            </a:prstGeom>
          </p:spPr>
          <p:txBody>
            <a:bodyPr wrap="square">
              <a:spAutoFit/>
            </a:bodyPr>
            <a:lstStyle/>
            <a:p>
              <a:pPr algn="r"/>
              <a:r>
                <a:rPr lang="en-US" b="1" spc="-113" dirty="0">
                  <a:solidFill>
                    <a:schemeClr val="bg2">
                      <a:lumMod val="75000"/>
                    </a:schemeClr>
                  </a:solidFill>
                  <a:latin typeface="Calibri" panose="020F0502020204030204" pitchFamily="34" charset="0"/>
                  <a:cs typeface="Calibri" panose="020F0502020204030204" pitchFamily="34" charset="0"/>
                </a:rPr>
                <a:t>0%</a:t>
              </a:r>
              <a:endParaRPr lang="en-US" dirty="0">
                <a:solidFill>
                  <a:schemeClr val="bg2">
                    <a:lumMod val="75000"/>
                  </a:schemeClr>
                </a:solidFill>
                <a:latin typeface="Calibri" panose="020F0502020204030204" pitchFamily="34" charset="0"/>
                <a:cs typeface="Calibri" panose="020F0502020204030204" pitchFamily="34" charset="0"/>
              </a:endParaRPr>
            </a:p>
          </p:txBody>
        </p:sp>
        <p:sp>
          <p:nvSpPr>
            <p:cNvPr id="302" name="Rectangle 301">
              <a:extLst>
                <a:ext uri="{FF2B5EF4-FFF2-40B4-BE49-F238E27FC236}">
                  <a16:creationId xmlns:a16="http://schemas.microsoft.com/office/drawing/2014/main" id="{3D7B7F23-1360-F1BC-E4CE-AE02CDD15B40}"/>
                </a:ext>
              </a:extLst>
            </p:cNvPr>
            <p:cNvSpPr/>
            <p:nvPr/>
          </p:nvSpPr>
          <p:spPr>
            <a:xfrm>
              <a:off x="690051" y="3952942"/>
              <a:ext cx="1248033" cy="400110"/>
            </a:xfrm>
            <a:prstGeom prst="rect">
              <a:avLst/>
            </a:prstGeom>
          </p:spPr>
          <p:txBody>
            <a:bodyPr wrap="none">
              <a:spAutoFit/>
            </a:bodyPr>
            <a:lstStyle/>
            <a:p>
              <a:r>
                <a:rPr lang="en-US" sz="1350" b="1" dirty="0">
                  <a:latin typeface="Calibri" panose="020F0502020204030204" pitchFamily="34" charset="0"/>
                  <a:cs typeface="Calibri" panose="020F0502020204030204" pitchFamily="34" charset="0"/>
                </a:rPr>
                <a:t>East Africa</a:t>
              </a:r>
              <a:endParaRPr lang="en-US" sz="1350" dirty="0">
                <a:latin typeface="Calibri" panose="020F0502020204030204" pitchFamily="34" charset="0"/>
                <a:cs typeface="Calibri" panose="020F0502020204030204" pitchFamily="34" charset="0"/>
              </a:endParaRPr>
            </a:p>
          </p:txBody>
        </p:sp>
      </p:grpSp>
      <p:sp>
        <p:nvSpPr>
          <p:cNvPr id="310" name="TextBox 309">
            <a:extLst>
              <a:ext uri="{FF2B5EF4-FFF2-40B4-BE49-F238E27FC236}">
                <a16:creationId xmlns:a16="http://schemas.microsoft.com/office/drawing/2014/main" id="{911BAB59-0695-A50E-6C86-FE3628702BDF}"/>
              </a:ext>
            </a:extLst>
          </p:cNvPr>
          <p:cNvSpPr txBox="1"/>
          <p:nvPr/>
        </p:nvSpPr>
        <p:spPr>
          <a:xfrm>
            <a:off x="1451803" y="4088948"/>
            <a:ext cx="909298" cy="276999"/>
          </a:xfrm>
          <a:prstGeom prst="rect">
            <a:avLst/>
          </a:prstGeom>
          <a:noFill/>
        </p:spPr>
        <p:txBody>
          <a:bodyPr wrap="square" rtlCol="0">
            <a:spAutoFit/>
          </a:bodyPr>
          <a:lstStyle/>
          <a:p>
            <a:r>
              <a:rPr lang="en-ZA" sz="1200" dirty="0">
                <a:highlight>
                  <a:srgbClr val="00FFFF"/>
                </a:highlight>
              </a:rPr>
              <a:t>University</a:t>
            </a:r>
          </a:p>
        </p:txBody>
      </p:sp>
      <p:sp>
        <p:nvSpPr>
          <p:cNvPr id="312" name="TextBox 311">
            <a:extLst>
              <a:ext uri="{FF2B5EF4-FFF2-40B4-BE49-F238E27FC236}">
                <a16:creationId xmlns:a16="http://schemas.microsoft.com/office/drawing/2014/main" id="{09F46A2A-9AEA-C71C-23A5-7B8196134364}"/>
              </a:ext>
            </a:extLst>
          </p:cNvPr>
          <p:cNvSpPr txBox="1"/>
          <p:nvPr/>
        </p:nvSpPr>
        <p:spPr>
          <a:xfrm>
            <a:off x="2150468" y="4104370"/>
            <a:ext cx="1079688" cy="276999"/>
          </a:xfrm>
          <a:prstGeom prst="rect">
            <a:avLst/>
          </a:prstGeom>
          <a:noFill/>
        </p:spPr>
        <p:txBody>
          <a:bodyPr wrap="square" rtlCol="0">
            <a:spAutoFit/>
          </a:bodyPr>
          <a:lstStyle/>
          <a:p>
            <a:r>
              <a:rPr lang="en-ZA" sz="1200" dirty="0">
                <a:highlight>
                  <a:srgbClr val="C0C0C0"/>
                </a:highlight>
              </a:rPr>
              <a:t>TVET Colleges</a:t>
            </a:r>
          </a:p>
        </p:txBody>
      </p:sp>
      <p:grpSp>
        <p:nvGrpSpPr>
          <p:cNvPr id="320" name="Group 319">
            <a:extLst>
              <a:ext uri="{FF2B5EF4-FFF2-40B4-BE49-F238E27FC236}">
                <a16:creationId xmlns:a16="http://schemas.microsoft.com/office/drawing/2014/main" id="{5DF3F6DC-2D12-1B14-AEAC-B86BAA8D4BD7}"/>
              </a:ext>
            </a:extLst>
          </p:cNvPr>
          <p:cNvGrpSpPr/>
          <p:nvPr/>
        </p:nvGrpSpPr>
        <p:grpSpPr>
          <a:xfrm flipV="1">
            <a:off x="504566" y="3228552"/>
            <a:ext cx="674768" cy="81082"/>
            <a:chOff x="705080" y="4373696"/>
            <a:chExt cx="2710264" cy="0"/>
          </a:xfrm>
        </p:grpSpPr>
        <p:cxnSp>
          <p:nvCxnSpPr>
            <p:cNvPr id="321" name="Straight Connector 320">
              <a:extLst>
                <a:ext uri="{FF2B5EF4-FFF2-40B4-BE49-F238E27FC236}">
                  <a16:creationId xmlns:a16="http://schemas.microsoft.com/office/drawing/2014/main" id="{52ECAE29-1302-20B0-D3AD-E3B44E454ED7}"/>
                </a:ext>
              </a:extLst>
            </p:cNvPr>
            <p:cNvCxnSpPr/>
            <p:nvPr/>
          </p:nvCxnSpPr>
          <p:spPr>
            <a:xfrm>
              <a:off x="1520443" y="4373696"/>
              <a:ext cx="1894901" cy="0"/>
            </a:xfrm>
            <a:prstGeom prst="line">
              <a:avLst/>
            </a:prstGeom>
            <a:noFill/>
            <a:ln w="57150" cap="flat" cmpd="sng" algn="ctr">
              <a:solidFill>
                <a:srgbClr val="92D050"/>
              </a:solidFill>
              <a:prstDash val="solid"/>
              <a:miter lim="800000"/>
            </a:ln>
            <a:effectLst/>
          </p:spPr>
        </p:cxnSp>
        <p:cxnSp>
          <p:nvCxnSpPr>
            <p:cNvPr id="322" name="Straight Connector 321">
              <a:extLst>
                <a:ext uri="{FF2B5EF4-FFF2-40B4-BE49-F238E27FC236}">
                  <a16:creationId xmlns:a16="http://schemas.microsoft.com/office/drawing/2014/main" id="{95380924-3466-B6E8-75D2-D48AA5B518AF}"/>
                </a:ext>
              </a:extLst>
            </p:cNvPr>
            <p:cNvCxnSpPr/>
            <p:nvPr/>
          </p:nvCxnSpPr>
          <p:spPr>
            <a:xfrm>
              <a:off x="705080" y="4373696"/>
              <a:ext cx="1894901" cy="0"/>
            </a:xfrm>
            <a:prstGeom prst="line">
              <a:avLst/>
            </a:prstGeom>
            <a:noFill/>
            <a:ln w="57150" cap="flat" cmpd="sng" algn="ctr">
              <a:solidFill>
                <a:srgbClr val="92D050"/>
              </a:solidFill>
              <a:prstDash val="solid"/>
              <a:miter lim="800000"/>
            </a:ln>
            <a:effectLst/>
          </p:spPr>
        </p:cxnSp>
      </p:grpSp>
      <p:grpSp>
        <p:nvGrpSpPr>
          <p:cNvPr id="326" name="Group 325">
            <a:extLst>
              <a:ext uri="{FF2B5EF4-FFF2-40B4-BE49-F238E27FC236}">
                <a16:creationId xmlns:a16="http://schemas.microsoft.com/office/drawing/2014/main" id="{49C50D72-20AB-BFF0-2CF9-7DEE96B30E2C}"/>
              </a:ext>
            </a:extLst>
          </p:cNvPr>
          <p:cNvGrpSpPr/>
          <p:nvPr/>
        </p:nvGrpSpPr>
        <p:grpSpPr>
          <a:xfrm flipV="1">
            <a:off x="504566" y="3665228"/>
            <a:ext cx="674768" cy="81082"/>
            <a:chOff x="705080" y="4373696"/>
            <a:chExt cx="2710264" cy="0"/>
          </a:xfrm>
        </p:grpSpPr>
        <p:cxnSp>
          <p:nvCxnSpPr>
            <p:cNvPr id="327" name="Straight Connector 326">
              <a:extLst>
                <a:ext uri="{FF2B5EF4-FFF2-40B4-BE49-F238E27FC236}">
                  <a16:creationId xmlns:a16="http://schemas.microsoft.com/office/drawing/2014/main" id="{1D6B6DF7-9329-34F4-D579-DC2AA443473B}"/>
                </a:ext>
              </a:extLst>
            </p:cNvPr>
            <p:cNvCxnSpPr/>
            <p:nvPr/>
          </p:nvCxnSpPr>
          <p:spPr>
            <a:xfrm>
              <a:off x="1520443" y="4373696"/>
              <a:ext cx="1894901" cy="0"/>
            </a:xfrm>
            <a:prstGeom prst="line">
              <a:avLst/>
            </a:prstGeom>
            <a:noFill/>
            <a:ln w="57150" cap="flat" cmpd="sng" algn="ctr">
              <a:solidFill>
                <a:schemeClr val="bg2">
                  <a:lumMod val="65000"/>
                </a:schemeClr>
              </a:solidFill>
              <a:prstDash val="solid"/>
              <a:miter lim="800000"/>
            </a:ln>
            <a:effectLst/>
          </p:spPr>
        </p:cxnSp>
        <p:cxnSp>
          <p:nvCxnSpPr>
            <p:cNvPr id="328" name="Straight Connector 327">
              <a:extLst>
                <a:ext uri="{FF2B5EF4-FFF2-40B4-BE49-F238E27FC236}">
                  <a16:creationId xmlns:a16="http://schemas.microsoft.com/office/drawing/2014/main" id="{D6CD49E0-8BC3-01C3-9778-58F83BB9BDCE}"/>
                </a:ext>
              </a:extLst>
            </p:cNvPr>
            <p:cNvCxnSpPr/>
            <p:nvPr/>
          </p:nvCxnSpPr>
          <p:spPr>
            <a:xfrm>
              <a:off x="705080" y="4373696"/>
              <a:ext cx="1894901" cy="0"/>
            </a:xfrm>
            <a:prstGeom prst="line">
              <a:avLst/>
            </a:prstGeom>
            <a:noFill/>
            <a:ln w="57150" cap="flat" cmpd="sng" algn="ctr">
              <a:solidFill>
                <a:schemeClr val="bg2">
                  <a:lumMod val="65000"/>
                </a:schemeClr>
              </a:solidFill>
              <a:prstDash val="solid"/>
              <a:miter lim="800000"/>
            </a:ln>
            <a:effectLst/>
          </p:spPr>
        </p:cxnSp>
      </p:grpSp>
      <p:grpSp>
        <p:nvGrpSpPr>
          <p:cNvPr id="335" name="Group 334">
            <a:extLst>
              <a:ext uri="{FF2B5EF4-FFF2-40B4-BE49-F238E27FC236}">
                <a16:creationId xmlns:a16="http://schemas.microsoft.com/office/drawing/2014/main" id="{C9A3D1A5-E658-C45A-BEBE-AD1C3988A397}"/>
              </a:ext>
            </a:extLst>
          </p:cNvPr>
          <p:cNvGrpSpPr/>
          <p:nvPr/>
        </p:nvGrpSpPr>
        <p:grpSpPr>
          <a:xfrm flipV="1">
            <a:off x="1251102" y="2798666"/>
            <a:ext cx="674768" cy="81082"/>
            <a:chOff x="705080" y="4373696"/>
            <a:chExt cx="2710264" cy="0"/>
          </a:xfrm>
        </p:grpSpPr>
        <p:cxnSp>
          <p:nvCxnSpPr>
            <p:cNvPr id="336" name="Straight Connector 335">
              <a:extLst>
                <a:ext uri="{FF2B5EF4-FFF2-40B4-BE49-F238E27FC236}">
                  <a16:creationId xmlns:a16="http://schemas.microsoft.com/office/drawing/2014/main" id="{7C6F3B1C-A86F-3FFE-4D3F-652745D5A93C}"/>
                </a:ext>
              </a:extLst>
            </p:cNvPr>
            <p:cNvCxnSpPr/>
            <p:nvPr/>
          </p:nvCxnSpPr>
          <p:spPr>
            <a:xfrm>
              <a:off x="1520443" y="4373696"/>
              <a:ext cx="1894901" cy="0"/>
            </a:xfrm>
            <a:prstGeom prst="line">
              <a:avLst/>
            </a:prstGeom>
            <a:noFill/>
            <a:ln w="57150" cap="flat" cmpd="sng" algn="ctr">
              <a:solidFill>
                <a:schemeClr val="bg2">
                  <a:lumMod val="85000"/>
                </a:schemeClr>
              </a:solidFill>
              <a:prstDash val="solid"/>
              <a:miter lim="800000"/>
            </a:ln>
            <a:effectLst/>
          </p:spPr>
        </p:cxnSp>
        <p:cxnSp>
          <p:nvCxnSpPr>
            <p:cNvPr id="337" name="Straight Connector 336">
              <a:extLst>
                <a:ext uri="{FF2B5EF4-FFF2-40B4-BE49-F238E27FC236}">
                  <a16:creationId xmlns:a16="http://schemas.microsoft.com/office/drawing/2014/main" id="{CB4F20B3-5DE6-5D0C-F1DF-279E38A64047}"/>
                </a:ext>
              </a:extLst>
            </p:cNvPr>
            <p:cNvCxnSpPr/>
            <p:nvPr/>
          </p:nvCxnSpPr>
          <p:spPr>
            <a:xfrm>
              <a:off x="705080" y="4373696"/>
              <a:ext cx="1894901" cy="0"/>
            </a:xfrm>
            <a:prstGeom prst="line">
              <a:avLst/>
            </a:prstGeom>
            <a:noFill/>
            <a:ln w="57150" cap="flat" cmpd="sng" algn="ctr">
              <a:solidFill>
                <a:schemeClr val="bg2">
                  <a:lumMod val="85000"/>
                </a:schemeClr>
              </a:solidFill>
              <a:prstDash val="solid"/>
              <a:miter lim="800000"/>
            </a:ln>
            <a:effectLst/>
          </p:spPr>
        </p:cxnSp>
      </p:grpSp>
      <p:grpSp>
        <p:nvGrpSpPr>
          <p:cNvPr id="338" name="Group 337">
            <a:extLst>
              <a:ext uri="{FF2B5EF4-FFF2-40B4-BE49-F238E27FC236}">
                <a16:creationId xmlns:a16="http://schemas.microsoft.com/office/drawing/2014/main" id="{76450062-5578-56CB-43FA-614AA68F5F46}"/>
              </a:ext>
            </a:extLst>
          </p:cNvPr>
          <p:cNvGrpSpPr/>
          <p:nvPr/>
        </p:nvGrpSpPr>
        <p:grpSpPr>
          <a:xfrm flipV="1">
            <a:off x="1251102" y="3214454"/>
            <a:ext cx="674768" cy="81082"/>
            <a:chOff x="705080" y="4373696"/>
            <a:chExt cx="2710264" cy="0"/>
          </a:xfrm>
        </p:grpSpPr>
        <p:cxnSp>
          <p:nvCxnSpPr>
            <p:cNvPr id="339" name="Straight Connector 338">
              <a:extLst>
                <a:ext uri="{FF2B5EF4-FFF2-40B4-BE49-F238E27FC236}">
                  <a16:creationId xmlns:a16="http://schemas.microsoft.com/office/drawing/2014/main" id="{6D29D311-EF59-6512-6388-2B4BCA37E4A7}"/>
                </a:ext>
              </a:extLst>
            </p:cNvPr>
            <p:cNvCxnSpPr/>
            <p:nvPr/>
          </p:nvCxnSpPr>
          <p:spPr>
            <a:xfrm>
              <a:off x="1520443" y="4373696"/>
              <a:ext cx="1894901" cy="0"/>
            </a:xfrm>
            <a:prstGeom prst="line">
              <a:avLst/>
            </a:prstGeom>
            <a:noFill/>
            <a:ln w="57150" cap="flat" cmpd="sng" algn="ctr">
              <a:solidFill>
                <a:schemeClr val="bg2">
                  <a:lumMod val="85000"/>
                </a:schemeClr>
              </a:solidFill>
              <a:prstDash val="solid"/>
              <a:miter lim="800000"/>
            </a:ln>
            <a:effectLst/>
          </p:spPr>
        </p:cxnSp>
        <p:cxnSp>
          <p:nvCxnSpPr>
            <p:cNvPr id="340" name="Straight Connector 339">
              <a:extLst>
                <a:ext uri="{FF2B5EF4-FFF2-40B4-BE49-F238E27FC236}">
                  <a16:creationId xmlns:a16="http://schemas.microsoft.com/office/drawing/2014/main" id="{4387FCE4-6E59-DEA8-9A19-CB18A1C3ECCB}"/>
                </a:ext>
              </a:extLst>
            </p:cNvPr>
            <p:cNvCxnSpPr/>
            <p:nvPr/>
          </p:nvCxnSpPr>
          <p:spPr>
            <a:xfrm>
              <a:off x="705080" y="4373696"/>
              <a:ext cx="1894901" cy="0"/>
            </a:xfrm>
            <a:prstGeom prst="line">
              <a:avLst/>
            </a:prstGeom>
            <a:noFill/>
            <a:ln w="57150" cap="flat" cmpd="sng" algn="ctr">
              <a:solidFill>
                <a:schemeClr val="bg2">
                  <a:lumMod val="85000"/>
                </a:schemeClr>
              </a:solidFill>
              <a:prstDash val="solid"/>
              <a:miter lim="800000"/>
            </a:ln>
            <a:effectLst/>
          </p:spPr>
        </p:cxnSp>
      </p:grpSp>
      <p:grpSp>
        <p:nvGrpSpPr>
          <p:cNvPr id="341" name="Group 340">
            <a:extLst>
              <a:ext uri="{FF2B5EF4-FFF2-40B4-BE49-F238E27FC236}">
                <a16:creationId xmlns:a16="http://schemas.microsoft.com/office/drawing/2014/main" id="{F300BC81-E8F2-D144-2EA6-B1A2CA58C81C}"/>
              </a:ext>
            </a:extLst>
          </p:cNvPr>
          <p:cNvGrpSpPr/>
          <p:nvPr/>
        </p:nvGrpSpPr>
        <p:grpSpPr>
          <a:xfrm flipV="1">
            <a:off x="1258832" y="3689794"/>
            <a:ext cx="674768" cy="81082"/>
            <a:chOff x="705080" y="4373696"/>
            <a:chExt cx="2710264" cy="0"/>
          </a:xfrm>
        </p:grpSpPr>
        <p:cxnSp>
          <p:nvCxnSpPr>
            <p:cNvPr id="342" name="Straight Connector 341">
              <a:extLst>
                <a:ext uri="{FF2B5EF4-FFF2-40B4-BE49-F238E27FC236}">
                  <a16:creationId xmlns:a16="http://schemas.microsoft.com/office/drawing/2014/main" id="{9F60321C-2476-9926-3342-7C698DDA3D36}"/>
                </a:ext>
              </a:extLst>
            </p:cNvPr>
            <p:cNvCxnSpPr/>
            <p:nvPr/>
          </p:nvCxnSpPr>
          <p:spPr>
            <a:xfrm>
              <a:off x="1520443" y="4373696"/>
              <a:ext cx="1894901" cy="0"/>
            </a:xfrm>
            <a:prstGeom prst="line">
              <a:avLst/>
            </a:prstGeom>
            <a:noFill/>
            <a:ln w="57150" cap="flat" cmpd="sng" algn="ctr">
              <a:solidFill>
                <a:schemeClr val="bg2">
                  <a:lumMod val="85000"/>
                </a:schemeClr>
              </a:solidFill>
              <a:prstDash val="solid"/>
              <a:miter lim="800000"/>
            </a:ln>
            <a:effectLst/>
          </p:spPr>
        </p:cxnSp>
        <p:cxnSp>
          <p:nvCxnSpPr>
            <p:cNvPr id="343" name="Straight Connector 342">
              <a:extLst>
                <a:ext uri="{FF2B5EF4-FFF2-40B4-BE49-F238E27FC236}">
                  <a16:creationId xmlns:a16="http://schemas.microsoft.com/office/drawing/2014/main" id="{F10407EB-1031-E1D9-3DF1-173BBCE15B8D}"/>
                </a:ext>
              </a:extLst>
            </p:cNvPr>
            <p:cNvCxnSpPr/>
            <p:nvPr/>
          </p:nvCxnSpPr>
          <p:spPr>
            <a:xfrm>
              <a:off x="705080" y="4373696"/>
              <a:ext cx="1894901" cy="0"/>
            </a:xfrm>
            <a:prstGeom prst="line">
              <a:avLst/>
            </a:prstGeom>
            <a:noFill/>
            <a:ln w="57150" cap="flat" cmpd="sng" algn="ctr">
              <a:solidFill>
                <a:schemeClr val="bg2">
                  <a:lumMod val="85000"/>
                </a:schemeClr>
              </a:solidFill>
              <a:prstDash val="solid"/>
              <a:miter lim="800000"/>
            </a:ln>
            <a:effectLst/>
          </p:spPr>
        </p:cxnSp>
      </p:grpSp>
      <p:sp>
        <p:nvSpPr>
          <p:cNvPr id="350" name="Rectangle 349">
            <a:extLst>
              <a:ext uri="{FF2B5EF4-FFF2-40B4-BE49-F238E27FC236}">
                <a16:creationId xmlns:a16="http://schemas.microsoft.com/office/drawing/2014/main" id="{BCBA970E-29E3-ABE6-E00B-4799509B0F98}"/>
              </a:ext>
            </a:extLst>
          </p:cNvPr>
          <p:cNvSpPr/>
          <p:nvPr/>
        </p:nvSpPr>
        <p:spPr>
          <a:xfrm>
            <a:off x="1273562" y="2523690"/>
            <a:ext cx="1418458" cy="369332"/>
          </a:xfrm>
          <a:prstGeom prst="rect">
            <a:avLst/>
          </a:prstGeom>
        </p:spPr>
        <p:txBody>
          <a:bodyPr wrap="square">
            <a:spAutoFit/>
          </a:bodyPr>
          <a:lstStyle/>
          <a:p>
            <a:pPr algn="r"/>
            <a:r>
              <a:rPr lang="en-US" b="1" spc="-113" dirty="0">
                <a:solidFill>
                  <a:schemeClr val="accent5"/>
                </a:solidFill>
                <a:latin typeface="Calibri" panose="020F0502020204030204" pitchFamily="34" charset="0"/>
                <a:cs typeface="Calibri" panose="020F0502020204030204" pitchFamily="34" charset="0"/>
              </a:rPr>
              <a:t>48%    	</a:t>
            </a:r>
            <a:endParaRPr lang="en-US" dirty="0">
              <a:solidFill>
                <a:schemeClr val="accent5"/>
              </a:solidFill>
              <a:latin typeface="Calibri" panose="020F0502020204030204" pitchFamily="34" charset="0"/>
              <a:cs typeface="Calibri" panose="020F0502020204030204" pitchFamily="34" charset="0"/>
            </a:endParaRPr>
          </a:p>
        </p:txBody>
      </p:sp>
      <p:sp>
        <p:nvSpPr>
          <p:cNvPr id="351" name="Rectangle 350">
            <a:extLst>
              <a:ext uri="{FF2B5EF4-FFF2-40B4-BE49-F238E27FC236}">
                <a16:creationId xmlns:a16="http://schemas.microsoft.com/office/drawing/2014/main" id="{3DE4457F-7022-2F57-7FC0-7159220B2BB1}"/>
              </a:ext>
            </a:extLst>
          </p:cNvPr>
          <p:cNvSpPr/>
          <p:nvPr/>
        </p:nvSpPr>
        <p:spPr>
          <a:xfrm>
            <a:off x="1639873" y="2931000"/>
            <a:ext cx="441018" cy="369332"/>
          </a:xfrm>
          <a:prstGeom prst="rect">
            <a:avLst/>
          </a:prstGeom>
        </p:spPr>
        <p:txBody>
          <a:bodyPr wrap="none">
            <a:spAutoFit/>
          </a:bodyPr>
          <a:lstStyle/>
          <a:p>
            <a:pPr algn="r"/>
            <a:r>
              <a:rPr lang="en-US" b="1" spc="-113" dirty="0">
                <a:solidFill>
                  <a:schemeClr val="accent5"/>
                </a:solidFill>
                <a:latin typeface="Calibri" panose="020F0502020204030204" pitchFamily="34" charset="0"/>
                <a:cs typeface="Calibri" panose="020F0502020204030204" pitchFamily="34" charset="0"/>
              </a:rPr>
              <a:t>5%</a:t>
            </a:r>
            <a:endParaRPr lang="en-US" dirty="0">
              <a:solidFill>
                <a:schemeClr val="accent5"/>
              </a:solidFill>
              <a:latin typeface="Calibri" panose="020F0502020204030204" pitchFamily="34" charset="0"/>
              <a:cs typeface="Calibri" panose="020F0502020204030204" pitchFamily="34" charset="0"/>
            </a:endParaRPr>
          </a:p>
        </p:txBody>
      </p:sp>
      <p:sp>
        <p:nvSpPr>
          <p:cNvPr id="352" name="Rectangle 351">
            <a:extLst>
              <a:ext uri="{FF2B5EF4-FFF2-40B4-BE49-F238E27FC236}">
                <a16:creationId xmlns:a16="http://schemas.microsoft.com/office/drawing/2014/main" id="{4416F69C-C39C-14D3-585D-D14381B4777E}"/>
              </a:ext>
            </a:extLst>
          </p:cNvPr>
          <p:cNvSpPr/>
          <p:nvPr/>
        </p:nvSpPr>
        <p:spPr>
          <a:xfrm>
            <a:off x="1651572" y="3363194"/>
            <a:ext cx="441018" cy="369332"/>
          </a:xfrm>
          <a:prstGeom prst="rect">
            <a:avLst/>
          </a:prstGeom>
        </p:spPr>
        <p:txBody>
          <a:bodyPr wrap="none">
            <a:spAutoFit/>
          </a:bodyPr>
          <a:lstStyle/>
          <a:p>
            <a:pPr algn="r"/>
            <a:r>
              <a:rPr lang="en-US" b="1" spc="-113" dirty="0">
                <a:solidFill>
                  <a:schemeClr val="accent5"/>
                </a:solidFill>
                <a:latin typeface="Calibri" panose="020F0502020204030204" pitchFamily="34" charset="0"/>
                <a:cs typeface="Calibri" panose="020F0502020204030204" pitchFamily="34" charset="0"/>
              </a:rPr>
              <a:t>4%</a:t>
            </a:r>
            <a:endParaRPr lang="en-US" dirty="0">
              <a:solidFill>
                <a:schemeClr val="accent5"/>
              </a:solidFill>
              <a:latin typeface="Calibri" panose="020F0502020204030204" pitchFamily="34" charset="0"/>
              <a:cs typeface="Calibri" panose="020F0502020204030204" pitchFamily="34" charset="0"/>
            </a:endParaRPr>
          </a:p>
        </p:txBody>
      </p:sp>
      <p:sp>
        <p:nvSpPr>
          <p:cNvPr id="303" name="Oval 302">
            <a:extLst>
              <a:ext uri="{FF2B5EF4-FFF2-40B4-BE49-F238E27FC236}">
                <a16:creationId xmlns:a16="http://schemas.microsoft.com/office/drawing/2014/main" id="{AFA26A25-EE41-46F8-0F41-0AAA49240E12}"/>
              </a:ext>
            </a:extLst>
          </p:cNvPr>
          <p:cNvSpPr/>
          <p:nvPr/>
        </p:nvSpPr>
        <p:spPr>
          <a:xfrm>
            <a:off x="3971777" y="3038319"/>
            <a:ext cx="1386579" cy="478297"/>
          </a:xfrm>
          <a:prstGeom prst="ellipse">
            <a:avLst/>
          </a:prstGeom>
          <a:solidFill>
            <a:srgbClr val="0077A0">
              <a:alpha val="10000"/>
            </a:srgbClr>
          </a:solidFill>
          <a:ln w="12700" cap="flat" cmpd="sng" algn="ctr">
            <a:solidFill>
              <a:srgbClr val="004053">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304" name="Rectangle 303">
            <a:extLst>
              <a:ext uri="{FF2B5EF4-FFF2-40B4-BE49-F238E27FC236}">
                <a16:creationId xmlns:a16="http://schemas.microsoft.com/office/drawing/2014/main" id="{AAA05FE6-BE53-5E7C-C610-928750350F78}"/>
              </a:ext>
            </a:extLst>
          </p:cNvPr>
          <p:cNvSpPr/>
          <p:nvPr/>
        </p:nvSpPr>
        <p:spPr>
          <a:xfrm>
            <a:off x="4210585" y="3062926"/>
            <a:ext cx="954470" cy="344989"/>
          </a:xfrm>
          <a:prstGeom prst="rect">
            <a:avLst/>
          </a:prstGeom>
          <a:solidFill>
            <a:srgbClr val="0077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rPr>
              <a:t>Namibia</a:t>
            </a:r>
          </a:p>
        </p:txBody>
      </p:sp>
      <p:sp>
        <p:nvSpPr>
          <p:cNvPr id="305" name="Right Triangle 304">
            <a:extLst>
              <a:ext uri="{FF2B5EF4-FFF2-40B4-BE49-F238E27FC236}">
                <a16:creationId xmlns:a16="http://schemas.microsoft.com/office/drawing/2014/main" id="{3FD0216E-FBEF-95E9-F9F7-B3BAABBCDF9A}"/>
              </a:ext>
            </a:extLst>
          </p:cNvPr>
          <p:cNvSpPr/>
          <p:nvPr/>
        </p:nvSpPr>
        <p:spPr>
          <a:xfrm rot="2196283" flipH="1">
            <a:off x="5329149" y="3366651"/>
            <a:ext cx="240210" cy="470439"/>
          </a:xfrm>
          <a:prstGeom prst="rtTriangle">
            <a:avLst/>
          </a:prstGeom>
          <a:solidFill>
            <a:srgbClr val="0077A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FFFFFF"/>
              </a:solidFill>
              <a:effectLst/>
              <a:uLnTx/>
              <a:uFillTx/>
              <a:latin typeface="Calibri"/>
              <a:ea typeface="+mn-ea"/>
              <a:cs typeface="Calibri" panose="020F0502020204030204" pitchFamily="34" charset="0"/>
            </a:endParaRPr>
          </a:p>
        </p:txBody>
      </p:sp>
      <p:pic>
        <p:nvPicPr>
          <p:cNvPr id="4" name="Picture 3">
            <a:extLst>
              <a:ext uri="{FF2B5EF4-FFF2-40B4-BE49-F238E27FC236}">
                <a16:creationId xmlns:a16="http://schemas.microsoft.com/office/drawing/2014/main" id="{7D1AF22B-2F37-1260-C626-3E0B984C802C}"/>
              </a:ext>
            </a:extLst>
          </p:cNvPr>
          <p:cNvPicPr>
            <a:picLocks noChangeAspect="1"/>
          </p:cNvPicPr>
          <p:nvPr/>
        </p:nvPicPr>
        <p:blipFill>
          <a:blip r:embed="rId3"/>
          <a:stretch>
            <a:fillRect/>
          </a:stretch>
        </p:blipFill>
        <p:spPr>
          <a:xfrm>
            <a:off x="5839279" y="3092682"/>
            <a:ext cx="634131" cy="200253"/>
          </a:xfrm>
          <a:prstGeom prst="rect">
            <a:avLst/>
          </a:prstGeom>
        </p:spPr>
      </p:pic>
    </p:spTree>
    <p:extLst>
      <p:ext uri="{BB962C8B-B14F-4D97-AF65-F5344CB8AC3E}">
        <p14:creationId xmlns:p14="http://schemas.microsoft.com/office/powerpoint/2010/main" val="147115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wipe(left)">
                                      <p:cBhvr>
                                        <p:cTn id="7" dur="500"/>
                                        <p:tgtEl>
                                          <p:spTgt spid="287"/>
                                        </p:tgtEl>
                                      </p:cBhvr>
                                    </p:animEffect>
                                  </p:childTnLst>
                                </p:cTn>
                              </p:par>
                              <p:par>
                                <p:cTn id="8" presetID="10" presetClass="entr" presetSubtype="0" fill="hold" nodeType="withEffect">
                                  <p:stCondLst>
                                    <p:cond delay="0"/>
                                  </p:stCondLst>
                                  <p:childTnLst>
                                    <p:set>
                                      <p:cBhvr>
                                        <p:cTn id="9" dur="1" fill="hold">
                                          <p:stCondLst>
                                            <p:cond delay="0"/>
                                          </p:stCondLst>
                                        </p:cTn>
                                        <p:tgtEl>
                                          <p:spTgt spid="292"/>
                                        </p:tgtEl>
                                        <p:attrNameLst>
                                          <p:attrName>style.visibility</p:attrName>
                                        </p:attrNameLst>
                                      </p:cBhvr>
                                      <p:to>
                                        <p:strVal val="visible"/>
                                      </p:to>
                                    </p:set>
                                    <p:animEffect transition="in" filter="fade">
                                      <p:cBhvr>
                                        <p:cTn id="10" dur="500"/>
                                        <p:tgtEl>
                                          <p:spTgt spid="292"/>
                                        </p:tgtEl>
                                      </p:cBhvr>
                                    </p:animEffect>
                                  </p:childTnLst>
                                </p:cTn>
                              </p:par>
                              <p:par>
                                <p:cTn id="11" presetID="10" presetClass="entr" presetSubtype="0" fill="hold" nodeType="withEffect">
                                  <p:stCondLst>
                                    <p:cond delay="0"/>
                                  </p:stCondLst>
                                  <p:childTnLst>
                                    <p:set>
                                      <p:cBhvr>
                                        <p:cTn id="12" dur="1" fill="hold">
                                          <p:stCondLst>
                                            <p:cond delay="0"/>
                                          </p:stCondLst>
                                        </p:cTn>
                                        <p:tgtEl>
                                          <p:spTgt spid="296"/>
                                        </p:tgtEl>
                                        <p:attrNameLst>
                                          <p:attrName>style.visibility</p:attrName>
                                        </p:attrNameLst>
                                      </p:cBhvr>
                                      <p:to>
                                        <p:strVal val="visible"/>
                                      </p:to>
                                    </p:set>
                                    <p:animEffect transition="in" filter="fade">
                                      <p:cBhvr>
                                        <p:cTn id="13" dur="500"/>
                                        <p:tgtEl>
                                          <p:spTgt spid="296"/>
                                        </p:tgtEl>
                                      </p:cBhvr>
                                    </p:animEffect>
                                  </p:childTnLst>
                                </p:cTn>
                              </p:par>
                              <p:par>
                                <p:cTn id="14" presetID="10" presetClass="entr" presetSubtype="0" fill="hold" nodeType="withEffect">
                                  <p:stCondLst>
                                    <p:cond delay="0"/>
                                  </p:stCondLst>
                                  <p:childTnLst>
                                    <p:set>
                                      <p:cBhvr>
                                        <p:cTn id="15" dur="1" fill="hold">
                                          <p:stCondLst>
                                            <p:cond delay="0"/>
                                          </p:stCondLst>
                                        </p:cTn>
                                        <p:tgtEl>
                                          <p:spTgt spid="300"/>
                                        </p:tgtEl>
                                        <p:attrNameLst>
                                          <p:attrName>style.visibility</p:attrName>
                                        </p:attrNameLst>
                                      </p:cBhvr>
                                      <p:to>
                                        <p:strVal val="visible"/>
                                      </p:to>
                                    </p:set>
                                    <p:animEffect transition="in" filter="fade">
                                      <p:cBhvr>
                                        <p:cTn id="16" dur="500"/>
                                        <p:tgtEl>
                                          <p:spTgt spid="30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20"/>
                                        </p:tgtEl>
                                        <p:attrNameLst>
                                          <p:attrName>style.visibility</p:attrName>
                                        </p:attrNameLst>
                                      </p:cBhvr>
                                      <p:to>
                                        <p:strVal val="visible"/>
                                      </p:to>
                                    </p:set>
                                    <p:animEffect transition="in" filter="wipe(left)">
                                      <p:cBhvr>
                                        <p:cTn id="20" dur="500"/>
                                        <p:tgtEl>
                                          <p:spTgt spid="320"/>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26"/>
                                        </p:tgtEl>
                                        <p:attrNameLst>
                                          <p:attrName>style.visibility</p:attrName>
                                        </p:attrNameLst>
                                      </p:cBhvr>
                                      <p:to>
                                        <p:strVal val="visible"/>
                                      </p:to>
                                    </p:set>
                                    <p:animEffect transition="in" filter="wipe(left)">
                                      <p:cBhvr>
                                        <p:cTn id="24" dur="500"/>
                                        <p:tgtEl>
                                          <p:spTgt spid="326"/>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5"/>
                                        </p:tgtEl>
                                        <p:attrNameLst>
                                          <p:attrName>style.visibility</p:attrName>
                                        </p:attrNameLst>
                                      </p:cBhvr>
                                      <p:to>
                                        <p:strVal val="visible"/>
                                      </p:to>
                                    </p:set>
                                    <p:animEffect transition="in" filter="wipe(left)">
                                      <p:cBhvr>
                                        <p:cTn id="28" dur="500"/>
                                        <p:tgtEl>
                                          <p:spTgt spid="335"/>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38"/>
                                        </p:tgtEl>
                                        <p:attrNameLst>
                                          <p:attrName>style.visibility</p:attrName>
                                        </p:attrNameLst>
                                      </p:cBhvr>
                                      <p:to>
                                        <p:strVal val="visible"/>
                                      </p:to>
                                    </p:set>
                                    <p:animEffect transition="in" filter="wipe(left)">
                                      <p:cBhvr>
                                        <p:cTn id="32" dur="500"/>
                                        <p:tgtEl>
                                          <p:spTgt spid="338"/>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41"/>
                                        </p:tgtEl>
                                        <p:attrNameLst>
                                          <p:attrName>style.visibility</p:attrName>
                                        </p:attrNameLst>
                                      </p:cBhvr>
                                      <p:to>
                                        <p:strVal val="visible"/>
                                      </p:to>
                                    </p:set>
                                    <p:animEffect transition="in" filter="wipe(left)">
                                      <p:cBhvr>
                                        <p:cTn id="36"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8076D-6810-5577-03E3-FC4ED17C3C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642BCE-CA49-1E04-078C-C272A4CFBBA6}"/>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93F6D213-FBD5-90CD-CEAA-9A15BD7A4B1E}"/>
              </a:ext>
            </a:extLst>
          </p:cNvPr>
          <p:cNvSpPr>
            <a:spLocks noGrp="1"/>
          </p:cNvSpPr>
          <p:nvPr>
            <p:ph type="title"/>
          </p:nvPr>
        </p:nvSpPr>
        <p:spPr/>
        <p:txBody>
          <a:bodyPr/>
          <a:lstStyle/>
          <a:p>
            <a:r>
              <a:rPr lang="en-GB" sz="2800" dirty="0"/>
              <a:t>HR &amp; Payroll  </a:t>
            </a:r>
          </a:p>
        </p:txBody>
      </p:sp>
      <p:sp>
        <p:nvSpPr>
          <p:cNvPr id="5" name="Text Placeholder 3">
            <a:extLst>
              <a:ext uri="{FF2B5EF4-FFF2-40B4-BE49-F238E27FC236}">
                <a16:creationId xmlns:a16="http://schemas.microsoft.com/office/drawing/2014/main" id="{9331D574-84C6-B60D-1557-587344988A8E}"/>
              </a:ext>
            </a:extLst>
          </p:cNvPr>
          <p:cNvSpPr txBox="1">
            <a:spLocks/>
          </p:cNvSpPr>
          <p:nvPr/>
        </p:nvSpPr>
        <p:spPr>
          <a:xfrm>
            <a:off x="2060812" y="1741596"/>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graphicFrame>
        <p:nvGraphicFramePr>
          <p:cNvPr id="9" name="Chart 8">
            <a:extLst>
              <a:ext uri="{FF2B5EF4-FFF2-40B4-BE49-F238E27FC236}">
                <a16:creationId xmlns:a16="http://schemas.microsoft.com/office/drawing/2014/main" id="{BF744477-82BF-CA5F-B732-2CCCC879FD07}"/>
              </a:ext>
            </a:extLst>
          </p:cNvPr>
          <p:cNvGraphicFramePr/>
          <p:nvPr>
            <p:extLst>
              <p:ext uri="{D42A27DB-BD31-4B8C-83A1-F6EECF244321}">
                <p14:modId xmlns:p14="http://schemas.microsoft.com/office/powerpoint/2010/main" val="4250198259"/>
              </p:ext>
            </p:extLst>
          </p:nvPr>
        </p:nvGraphicFramePr>
        <p:xfrm>
          <a:off x="1805940" y="542131"/>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165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6DAD-04FD-05BD-A6B9-0482CFE1E256}"/>
              </a:ext>
            </a:extLst>
          </p:cNvPr>
          <p:cNvSpPr>
            <a:spLocks noGrp="1"/>
          </p:cNvSpPr>
          <p:nvPr>
            <p:ph type="title"/>
          </p:nvPr>
        </p:nvSpPr>
        <p:spPr/>
        <p:txBody>
          <a:bodyPr/>
          <a:lstStyle/>
          <a:p>
            <a:r>
              <a:rPr lang="en-GB" dirty="0"/>
              <a:t>High Level Overview</a:t>
            </a:r>
          </a:p>
        </p:txBody>
      </p:sp>
    </p:spTree>
    <p:extLst>
      <p:ext uri="{BB962C8B-B14F-4D97-AF65-F5344CB8AC3E}">
        <p14:creationId xmlns:p14="http://schemas.microsoft.com/office/powerpoint/2010/main" val="324742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B62109-696D-B701-8FAA-8243FF83A226}"/>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D381BBC8-428D-D07E-1DCD-B5E50B6153B3}"/>
              </a:ext>
            </a:extLst>
          </p:cNvPr>
          <p:cNvSpPr>
            <a:spLocks noGrp="1"/>
          </p:cNvSpPr>
          <p:nvPr>
            <p:ph type="title"/>
          </p:nvPr>
        </p:nvSpPr>
        <p:spPr>
          <a:xfrm>
            <a:off x="127404" y="835355"/>
            <a:ext cx="8477501" cy="481013"/>
          </a:xfrm>
        </p:spPr>
        <p:txBody>
          <a:bodyPr/>
          <a:lstStyle/>
          <a:p>
            <a:r>
              <a:rPr lang="en-GB" sz="2800" dirty="0"/>
              <a:t>Security</a:t>
            </a:r>
          </a:p>
        </p:txBody>
      </p:sp>
      <p:sp>
        <p:nvSpPr>
          <p:cNvPr id="5" name="Text Placeholder 3">
            <a:extLst>
              <a:ext uri="{FF2B5EF4-FFF2-40B4-BE49-F238E27FC236}">
                <a16:creationId xmlns:a16="http://schemas.microsoft.com/office/drawing/2014/main" id="{B580FBFA-6853-0115-21CA-E6EE10C9F791}"/>
              </a:ext>
            </a:extLst>
          </p:cNvPr>
          <p:cNvSpPr txBox="1">
            <a:spLocks/>
          </p:cNvSpPr>
          <p:nvPr/>
        </p:nvSpPr>
        <p:spPr>
          <a:xfrm>
            <a:off x="2060812" y="1224860"/>
            <a:ext cx="3155805"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Available Options</a:t>
            </a:r>
            <a:endPar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C34AEBAA-BE78-BAE0-2AEC-69EAA5303CE6}"/>
              </a:ext>
            </a:extLst>
          </p:cNvPr>
          <p:cNvSpPr txBox="1">
            <a:spLocks/>
          </p:cNvSpPr>
          <p:nvPr/>
        </p:nvSpPr>
        <p:spPr>
          <a:xfrm>
            <a:off x="2155951" y="1741596"/>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Access per</a:t>
            </a:r>
            <a:r>
              <a:rPr kumimoji="0" lang="en-US" sz="1702" b="1" i="0" u="none" strike="noStrike" kern="1200" cap="none" spc="0" normalizeH="0" noProof="0" dirty="0">
                <a:ln>
                  <a:noFill/>
                </a:ln>
                <a:solidFill>
                  <a:schemeClr val="tx2"/>
                </a:solidFill>
                <a:effectLst/>
                <a:uLnTx/>
                <a:uFillTx/>
                <a:latin typeface="Calibri"/>
                <a:ea typeface="+mn-ea"/>
                <a:cs typeface="Calibri Light" panose="020F0302020204030204" pitchFamily="34" charset="0"/>
              </a:rPr>
              <a:t> </a:t>
            </a: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options – No Access/View/Update {USERS}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Additional Access control via Access/Restrictions per Dept/Faculty</a:t>
            </a:r>
            <a:r>
              <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 –{PAMT-1}</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Approval Positions per Dept/Faculty for a Post/specific personnel number {GCS-10}</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702" b="1" dirty="0">
                <a:solidFill>
                  <a:schemeClr val="tx2"/>
                </a:solidFill>
                <a:latin typeface="Calibri"/>
              </a:rPr>
              <a:t>Promotions - Post Changes will retract Access and require new access application</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pic>
        <p:nvPicPr>
          <p:cNvPr id="10" name="Picture 9">
            <a:extLst>
              <a:ext uri="{FF2B5EF4-FFF2-40B4-BE49-F238E27FC236}">
                <a16:creationId xmlns:a16="http://schemas.microsoft.com/office/drawing/2014/main" id="{758F31C0-AA42-32D8-6EA8-8B7CC71AC1FF}"/>
              </a:ext>
            </a:extLst>
          </p:cNvPr>
          <p:cNvPicPr>
            <a:picLocks noChangeAspect="1"/>
          </p:cNvPicPr>
          <p:nvPr/>
        </p:nvPicPr>
        <p:blipFill>
          <a:blip r:embed="rId2"/>
          <a:stretch>
            <a:fillRect/>
          </a:stretch>
        </p:blipFill>
        <p:spPr>
          <a:xfrm>
            <a:off x="127404" y="1741596"/>
            <a:ext cx="1885282" cy="1412142"/>
          </a:xfrm>
          <a:prstGeom prst="rect">
            <a:avLst/>
          </a:prstGeom>
        </p:spPr>
      </p:pic>
    </p:spTree>
    <p:extLst>
      <p:ext uri="{BB962C8B-B14F-4D97-AF65-F5344CB8AC3E}">
        <p14:creationId xmlns:p14="http://schemas.microsoft.com/office/powerpoint/2010/main" val="41064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6173</TotalTime>
  <Words>3189</Words>
  <Application>Microsoft Office PowerPoint</Application>
  <PresentationFormat>Custom</PresentationFormat>
  <Paragraphs>702</Paragraphs>
  <Slides>52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52</vt:i4>
      </vt:variant>
    </vt:vector>
  </HeadingPairs>
  <TitlesOfParts>
    <vt:vector size="60" baseType="lpstr">
      <vt:lpstr>Arial</vt:lpstr>
      <vt:lpstr>Calibri</vt:lpstr>
      <vt:lpstr>Google Sans</vt:lpstr>
      <vt:lpstr>Poppins</vt:lpstr>
      <vt:lpstr>Wingdings</vt:lpstr>
      <vt:lpstr>Title Slides</vt:lpstr>
      <vt:lpstr>Index Slides</vt:lpstr>
      <vt:lpstr>Content Slides</vt:lpstr>
      <vt:lpstr>Opportunities to Leverage HR &amp; Payroll System Capabilities                  Building compliant workplaces                                            where people thrive!!! </vt:lpstr>
      <vt:lpstr>DISCLAIMER</vt:lpstr>
      <vt:lpstr>Agenda </vt:lpstr>
      <vt:lpstr>HR &amp; Payroll Overview</vt:lpstr>
      <vt:lpstr>HR &amp; Payroll Overview</vt:lpstr>
      <vt:lpstr>HR &amp; Payroll Overview</vt:lpstr>
      <vt:lpstr>HR &amp; Payroll  </vt:lpstr>
      <vt:lpstr>High Level Overview</vt:lpstr>
      <vt:lpstr>Security</vt:lpstr>
      <vt:lpstr>Security</vt:lpstr>
      <vt:lpstr>Security</vt:lpstr>
      <vt:lpstr>Menu Options  </vt:lpstr>
      <vt:lpstr>Menu Options </vt:lpstr>
      <vt:lpstr>Menu Options </vt:lpstr>
      <vt:lpstr>Menu Options </vt:lpstr>
      <vt:lpstr>HR – Appointment Module</vt:lpstr>
      <vt:lpstr>HR – Appointment Module</vt:lpstr>
      <vt:lpstr>HR – Appointment Module</vt:lpstr>
      <vt:lpstr>HR – Appointment Module</vt:lpstr>
      <vt:lpstr>HR – Appointment Module</vt:lpstr>
      <vt:lpstr>HR – Appointment Module</vt:lpstr>
      <vt:lpstr>HR – Appointment Module</vt:lpstr>
      <vt:lpstr>HR – Appointment Module</vt:lpstr>
      <vt:lpstr>HR – Appointment Module</vt:lpstr>
      <vt:lpstr>Access Control</vt:lpstr>
      <vt:lpstr>HR – Appointment Module</vt:lpstr>
      <vt:lpstr>HR – Appointment Module</vt:lpstr>
      <vt:lpstr>HR – Leave Module</vt:lpstr>
      <vt:lpstr>HR – Leave Module</vt:lpstr>
      <vt:lpstr>HR – Leave Module</vt:lpstr>
      <vt:lpstr>HR – Leave Module</vt:lpstr>
      <vt:lpstr>HR – Leave Module</vt:lpstr>
      <vt:lpstr>HR – Leave Module</vt:lpstr>
      <vt:lpstr>HR – Leave Module</vt:lpstr>
      <vt:lpstr>HR – Leave Module</vt:lpstr>
      <vt:lpstr>HR – Additional Personal details and Maintenance</vt:lpstr>
      <vt:lpstr>HR – Additional Personal details and Maintenance</vt:lpstr>
      <vt:lpstr>HR – Additional Personal details and Maintenance</vt:lpstr>
      <vt:lpstr>HR – Additional Personal details and Maintenance</vt:lpstr>
      <vt:lpstr>HR – Additional Personal details and Maintenance</vt:lpstr>
      <vt:lpstr>HR – Probation</vt:lpstr>
      <vt:lpstr>HR – Automated Notification</vt:lpstr>
      <vt:lpstr>HR – Integration with 3rd Parties</vt:lpstr>
      <vt:lpstr>HR – HEMIS</vt:lpstr>
      <vt:lpstr>HR – SURVEYS</vt:lpstr>
      <vt:lpstr>HR – Job Profiles/E-recruitment</vt:lpstr>
      <vt:lpstr>HR – Industrial Relations/Incident system</vt:lpstr>
      <vt:lpstr>HR – Reporting</vt:lpstr>
      <vt:lpstr>Payroll  </vt:lpstr>
      <vt:lpstr>Payroll  </vt:lpstr>
      <vt:lpstr>PowerPoint Presentation</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Allie De Nysschen</cp:lastModifiedBy>
  <cp:revision>194</cp:revision>
  <dcterms:created xsi:type="dcterms:W3CDTF">2023-07-06T09:53:04Z</dcterms:created>
  <dcterms:modified xsi:type="dcterms:W3CDTF">2026-03-18T07:47:50Z</dcterms:modified>
</cp:coreProperties>
</file>